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9144000" cy="6858000" type="screen4x3"/>
  <p:notesSz cx="6858000" cy="9144000"/>
  <p:embeddedFontLst>
    <p:embeddedFont>
      <p:font typeface="Arial Narrow" panose="020B0606020202030204" pitchFamily="34" charset="0"/>
      <p:regular r:id="rId80"/>
      <p:bold r:id="rId81"/>
      <p:italic r:id="rId82"/>
      <p:boldItalic r:id="rId83"/>
    </p:embeddedFont>
    <p:embeddedFont>
      <p:font typeface="Calibri" panose="020F0502020204030204" pitchFamily="34" charset="0"/>
      <p:regular r:id="rId84"/>
      <p:bold r:id="rId85"/>
      <p:italic r:id="rId86"/>
      <p:boldItalic r:id="rId87"/>
    </p:embeddedFont>
    <p:embeddedFont>
      <p:font typeface="Gill Sans" panose="020B0604020202020204" charset="0"/>
      <p:regular r:id="rId88"/>
      <p:bold r:id="rId89"/>
    </p:embeddedFont>
    <p:embeddedFont>
      <p:font typeface="Roboto" panose="02000000000000000000" pitchFamily="2" charset="0"/>
      <p:regular r:id="rId90"/>
      <p:bold r:id="rId91"/>
      <p:italic r:id="rId92"/>
      <p:boldItalic r:id="rId93"/>
    </p:embeddedFont>
    <p:embeddedFont>
      <p:font typeface="Tahoma" panose="020B0604030504040204" pitchFamily="34" charset="0"/>
      <p:regular r:id="rId94"/>
      <p:bold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6" roundtripDataSignature="AMtx7mgabwzQ3Ucut5Ht7brDhqrI/kie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0F6859-C6D1-4AB8-A64C-CFFBE5B5F221}">
  <a:tblStyle styleId="{820F6859-C6D1-4AB8-A64C-CFFBE5B5F221}"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7E9"/>
          </a:solidFill>
        </a:fill>
      </a:tcStyle>
    </a:wholeTbl>
    <a:band1H>
      <a:tcTxStyle/>
      <a:tcStyle>
        <a:tcBdr/>
        <a:fill>
          <a:solidFill>
            <a:srgbClr val="CBCCD1"/>
          </a:solidFill>
        </a:fill>
      </a:tcStyle>
    </a:band1H>
    <a:band2H>
      <a:tcTxStyle/>
      <a:tcStyle>
        <a:tcBdr/>
      </a:tcStyle>
    </a:band2H>
    <a:band1V>
      <a:tcTxStyle/>
      <a:tcStyle>
        <a:tcBdr/>
        <a:fill>
          <a:solidFill>
            <a:srgbClr val="CBCCD1"/>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2B7E53B-21F0-4604-9969-C05C879C3CA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003" autoAdjust="0"/>
  </p:normalViewPr>
  <p:slideViewPr>
    <p:cSldViewPr snapToGrid="0">
      <p:cViewPr varScale="1">
        <p:scale>
          <a:sx n="97" d="100"/>
          <a:sy n="97" d="100"/>
        </p:scale>
        <p:origin x="36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4.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20" name="Google Shape;22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a58c33139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da58c33139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386" name="Google Shape;386;gda58c33139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da58c33139_0_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da58c33139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sz="1200" dirty="0"/>
          </a:p>
        </p:txBody>
      </p:sp>
      <p:sp>
        <p:nvSpPr>
          <p:cNvPr id="397" name="Google Shape;397;gda58c33139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da58c33139_0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da58c33139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407" name="Google Shape;407;gda58c33139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a58c33139_0_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da58c33139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7" name="Google Shape;417;gda58c33139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da58c33139_0_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da58c33139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30" name="Google Shape;430;gda58c33139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da58c33139_0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da58c33139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Char char="•"/>
            </a:pPr>
            <a:endParaRPr dirty="0"/>
          </a:p>
        </p:txBody>
      </p:sp>
      <p:sp>
        <p:nvSpPr>
          <p:cNvPr id="443" name="Google Shape;443;gda58c33139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da58c33139_0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da58c33139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Clr>
                <a:srgbClr val="0070C0"/>
              </a:buClr>
              <a:buSzPts val="1400"/>
              <a:buFont typeface="Arial"/>
              <a:buNone/>
            </a:pPr>
            <a:endParaRPr sz="100" dirty="0"/>
          </a:p>
        </p:txBody>
      </p:sp>
      <p:sp>
        <p:nvSpPr>
          <p:cNvPr id="463" name="Google Shape;463;gda58c33139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da58c33139_0_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da58c33139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b="1" dirty="0"/>
          </a:p>
        </p:txBody>
      </p:sp>
      <p:sp>
        <p:nvSpPr>
          <p:cNvPr id="473" name="Google Shape;473;gda58c33139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da58c33139_0_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da58c33139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Char char="●"/>
            </a:pPr>
            <a:endParaRPr sz="1200" strike="sngStrike" dirty="0"/>
          </a:p>
        </p:txBody>
      </p:sp>
      <p:sp>
        <p:nvSpPr>
          <p:cNvPr id="488" name="Google Shape;488;gda58c33139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da58c33139_0_3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lnSpc>
                <a:spcPct val="115000"/>
              </a:lnSpc>
              <a:spcBef>
                <a:spcPts val="1000"/>
              </a:spcBef>
              <a:spcAft>
                <a:spcPts val="0"/>
              </a:spcAft>
              <a:buSzPts val="1200"/>
              <a:buFont typeface="Arial"/>
              <a:buChar char="●"/>
            </a:pPr>
            <a:endParaRPr dirty="0">
              <a:latin typeface="Arial"/>
              <a:ea typeface="Arial"/>
              <a:cs typeface="Arial"/>
              <a:sym typeface="Arial"/>
            </a:endParaRPr>
          </a:p>
        </p:txBody>
      </p:sp>
      <p:sp>
        <p:nvSpPr>
          <p:cNvPr id="505" name="Google Shape;505;gda58c33139_0_3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100"/>
              <a:buFont typeface="Arial"/>
              <a:buNone/>
            </a:pPr>
            <a:endParaRPr sz="1100" dirty="0">
              <a:latin typeface="Times New Roman"/>
              <a:ea typeface="Times New Roman"/>
              <a:cs typeface="Times New Roman"/>
              <a:sym typeface="Times New Roman"/>
            </a:endParaRPr>
          </a:p>
          <a:p>
            <a:pPr marL="0" lvl="0" indent="0" algn="l" rtl="0">
              <a:lnSpc>
                <a:spcPct val="100000"/>
              </a:lnSpc>
              <a:spcBef>
                <a:spcPts val="1000"/>
              </a:spcBef>
              <a:spcAft>
                <a:spcPts val="1000"/>
              </a:spcAft>
              <a:buClr>
                <a:schemeClr val="dk1"/>
              </a:buClr>
              <a:buSzPts val="1100"/>
              <a:buFont typeface="Arial"/>
              <a:buNone/>
            </a:pPr>
            <a:endParaRPr sz="1100" dirty="0">
              <a:latin typeface="Times New Roman"/>
              <a:ea typeface="Times New Roman"/>
              <a:cs typeface="Times New Roman"/>
              <a:sym typeface="Times New Roman"/>
            </a:endParaRPr>
          </a:p>
        </p:txBody>
      </p:sp>
      <p:sp>
        <p:nvSpPr>
          <p:cNvPr id="232" name="Google Shape;23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7b3297e2ef_1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13" name="Google Shape;513;g7b3297e2ef_1_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da58c33139_0_1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da58c33139_0_1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rgbClr val="0070C0"/>
              </a:buClr>
              <a:buSzPts val="1400"/>
              <a:buNone/>
            </a:pPr>
            <a:endParaRPr dirty="0"/>
          </a:p>
        </p:txBody>
      </p:sp>
      <p:sp>
        <p:nvSpPr>
          <p:cNvPr id="524" name="Google Shape;524;gda58c33139_0_1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da58c33139_0_11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da58c33139_0_1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0800" lvl="0" indent="0" algn="l" rtl="0">
              <a:lnSpc>
                <a:spcPct val="100000"/>
              </a:lnSpc>
              <a:spcBef>
                <a:spcPts val="0"/>
              </a:spcBef>
              <a:spcAft>
                <a:spcPts val="0"/>
              </a:spcAft>
              <a:buClr>
                <a:srgbClr val="0070C0"/>
              </a:buClr>
              <a:buSzPts val="1400"/>
              <a:buNone/>
            </a:pPr>
            <a:endParaRPr dirty="0">
              <a:solidFill>
                <a:srgbClr val="0070C0"/>
              </a:solidFill>
            </a:endParaRPr>
          </a:p>
        </p:txBody>
      </p:sp>
      <p:sp>
        <p:nvSpPr>
          <p:cNvPr id="539" name="Google Shape;539;gda58c33139_0_1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da58c33139_0_11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da58c33139_0_1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54" name="Google Shape;554;gda58c33139_0_1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da58c33139_0_11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da58c33139_0_1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67" name="Google Shape;567;gda58c33139_0_11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da58c33139_0_12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da58c33139_0_12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83" name="Google Shape;583;gda58c33139_0_12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da58c33139_0_12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da58c33139_0_1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00" name="Google Shape;600;gda58c33139_0_1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da58c33139_0_12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da58c33139_0_12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17" name="Google Shape;617;gda58c33139_0_12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da58c33139_0_12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da58c33139_0_12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34" name="Google Shape;634;gda58c33139_0_12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7b3297e2ef_1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49" name="Google Shape;649;g7b3297e2ef_1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AutoNum type="arabicParenBoth"/>
            </a:pPr>
            <a:endParaRPr dirty="0"/>
          </a:p>
        </p:txBody>
      </p:sp>
      <p:sp>
        <p:nvSpPr>
          <p:cNvPr id="243" name="Google Shape;24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da58c33139_0_5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da58c33139_0_5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gda58c33139_0_5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da58c33139_0_5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da58c33139_0_5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gda58c33139_0_5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da58c33139_0_5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da58c33139_0_5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gda58c33139_0_5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da58c33139_0_5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da58c33139_0_5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5" name="Google Shape;695;gda58c33139_0_5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da58c33139_0_5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da58c33139_0_5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gda58c33139_0_5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da58c33139_0_5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da58c33139_0_5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gda58c33139_0_5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da58c33139_0_5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da58c33139_0_5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gda58c33139_0_5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a58c33139_0_6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a58c33139_0_6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gda58c33139_0_6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da58c33139_0_6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da58c33139_0_6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gda58c33139_0_6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da58c33139_0_6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da58c33139_0_6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gda58c33139_0_6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b3297e2ef_1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7b3297e2ef_1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86" name="Google Shape;286;g7b3297e2ef_1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da58c33139_0_6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da58c33139_0_6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gda58c33139_0_6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da58c33139_0_6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da58c33139_0_6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gda58c33139_0_6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da58c33139_0_6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da58c33139_0_6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gda58c33139_0_6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da58c33139_0_6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da58c33139_0_6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gda58c33139_0_6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da58c33139_0_6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da58c33139_0_6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gda58c33139_0_6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da58c33139_0_6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da58c33139_0_6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gda58c33139_0_6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da58c33139_0_7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da58c33139_0_7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gda58c33139_0_7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da58c33139_0_7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da58c33139_0_7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gda58c33139_0_7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da58c33139_0_7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da58c33139_0_7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gda58c33139_0_7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da58c33139_0_7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da58c33139_0_7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6" name="Google Shape;876;gda58c33139_0_7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da58c3313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33" name="Google Shape;333;gda58c33139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da58c33139_0_7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da58c33139_0_7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8" name="Google Shape;888;gda58c33139_0_7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da58c33139_0_7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da58c33139_0_7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gda58c33139_0_7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7b3297e2ef_2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7b3297e2ef_2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g7b3297e2ef_2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7b3297e2ef_2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7b3297e2ef_2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g7b3297e2ef_2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7b3297e2ef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7b3297e2ef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g7b3297e2ef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7b3297e2ef_2_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7b3297e2ef_2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5" name="Google Shape;945;g7b3297e2ef_2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7b3297e2ef_5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55" name="Google Shape;955;g7b3297e2ef_5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da58c33139_0_1727:notes"/>
          <p:cNvSpPr txBox="1"/>
          <p:nvPr/>
        </p:nvSpPr>
        <p:spPr>
          <a:xfrm>
            <a:off x="3887787" y="8688049"/>
            <a:ext cx="2970300" cy="456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57</a:t>
            </a:fld>
            <a:endParaRPr/>
          </a:p>
        </p:txBody>
      </p:sp>
      <p:sp>
        <p:nvSpPr>
          <p:cNvPr id="966" name="Google Shape;966;gda58c33139_0_1727: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7" name="Google Shape;967;gda58c33139_0_1727:notes"/>
          <p:cNvSpPr txBox="1">
            <a:spLocks noGrp="1"/>
          </p:cNvSpPr>
          <p:nvPr>
            <p:ph type="body" idx="1"/>
          </p:nvPr>
        </p:nvSpPr>
        <p:spPr>
          <a:xfrm>
            <a:off x="914400" y="4344025"/>
            <a:ext cx="5029200" cy="41130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da58c33139_0_1733:notes"/>
          <p:cNvSpPr txBox="1"/>
          <p:nvPr/>
        </p:nvSpPr>
        <p:spPr>
          <a:xfrm>
            <a:off x="3887787" y="8688049"/>
            <a:ext cx="2970300" cy="456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58</a:t>
            </a:fld>
            <a:endParaRPr/>
          </a:p>
        </p:txBody>
      </p:sp>
      <p:sp>
        <p:nvSpPr>
          <p:cNvPr id="976" name="Google Shape;976;gda58c33139_0_1733:notes"/>
          <p:cNvSpPr>
            <a:spLocks noGrp="1" noRot="1" noChangeAspect="1"/>
          </p:cNvSpPr>
          <p:nvPr>
            <p:ph type="sldImg" idx="2"/>
          </p:nvPr>
        </p:nvSpPr>
        <p:spPr>
          <a:xfrm>
            <a:off x="1141413" y="685800"/>
            <a:ext cx="4573587" cy="34305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7" name="Google Shape;977;gda58c33139_0_1733:notes"/>
          <p:cNvSpPr txBox="1">
            <a:spLocks noGrp="1"/>
          </p:cNvSpPr>
          <p:nvPr>
            <p:ph type="body" idx="1"/>
          </p:nvPr>
        </p:nvSpPr>
        <p:spPr>
          <a:xfrm>
            <a:off x="914400" y="4344025"/>
            <a:ext cx="5029200" cy="41145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da58c33139_0_1739:notes"/>
          <p:cNvSpPr txBox="1"/>
          <p:nvPr/>
        </p:nvSpPr>
        <p:spPr>
          <a:xfrm>
            <a:off x="3887787" y="8688049"/>
            <a:ext cx="2970300" cy="456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59</a:t>
            </a:fld>
            <a:endParaRPr/>
          </a:p>
        </p:txBody>
      </p:sp>
      <p:sp>
        <p:nvSpPr>
          <p:cNvPr id="986" name="Google Shape;986;gda58c33139_0_1739: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7" name="Google Shape;987;gda58c33139_0_1739:notes"/>
          <p:cNvSpPr txBox="1">
            <a:spLocks noGrp="1"/>
          </p:cNvSpPr>
          <p:nvPr>
            <p:ph type="body" idx="1"/>
          </p:nvPr>
        </p:nvSpPr>
        <p:spPr>
          <a:xfrm>
            <a:off x="914400" y="4344025"/>
            <a:ext cx="5029200" cy="41130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e500e5480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ce500e5480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
        <p:nvSpPr>
          <p:cNvPr id="344" name="Google Shape;344;gce500e5480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da58c33139_0_1745:notes"/>
          <p:cNvSpPr txBox="1"/>
          <p:nvPr/>
        </p:nvSpPr>
        <p:spPr>
          <a:xfrm>
            <a:off x="3887787" y="8688049"/>
            <a:ext cx="2970300" cy="456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60</a:t>
            </a:fld>
            <a:endParaRPr/>
          </a:p>
        </p:txBody>
      </p:sp>
      <p:sp>
        <p:nvSpPr>
          <p:cNvPr id="996" name="Google Shape;996;gda58c33139_0_1745: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7" name="Google Shape;997;gda58c33139_0_1745:notes"/>
          <p:cNvSpPr txBox="1">
            <a:spLocks noGrp="1"/>
          </p:cNvSpPr>
          <p:nvPr>
            <p:ph type="body" idx="1"/>
          </p:nvPr>
        </p:nvSpPr>
        <p:spPr>
          <a:xfrm>
            <a:off x="914400" y="4344025"/>
            <a:ext cx="5029200" cy="41130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da58c33139_0_1751:notes"/>
          <p:cNvSpPr txBox="1"/>
          <p:nvPr/>
        </p:nvSpPr>
        <p:spPr>
          <a:xfrm>
            <a:off x="3887787" y="8688049"/>
            <a:ext cx="2970300" cy="456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61</a:t>
            </a:fld>
            <a:endParaRPr/>
          </a:p>
        </p:txBody>
      </p:sp>
      <p:sp>
        <p:nvSpPr>
          <p:cNvPr id="1006" name="Google Shape;1006;gda58c33139_0_1751: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7" name="Google Shape;1007;gda58c33139_0_1751:notes"/>
          <p:cNvSpPr txBox="1">
            <a:spLocks noGrp="1"/>
          </p:cNvSpPr>
          <p:nvPr>
            <p:ph type="body" idx="1"/>
          </p:nvPr>
        </p:nvSpPr>
        <p:spPr>
          <a:xfrm>
            <a:off x="914400" y="4344025"/>
            <a:ext cx="5029200" cy="41130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da58c33139_0_1763:notes"/>
          <p:cNvSpPr txBox="1"/>
          <p:nvPr/>
        </p:nvSpPr>
        <p:spPr>
          <a:xfrm>
            <a:off x="3887787" y="8688049"/>
            <a:ext cx="2970300" cy="456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62</a:t>
            </a:fld>
            <a:endParaRPr/>
          </a:p>
        </p:txBody>
      </p:sp>
      <p:sp>
        <p:nvSpPr>
          <p:cNvPr id="1022" name="Google Shape;1022;gda58c33139_0_1763: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3" name="Google Shape;1023;gda58c33139_0_1763:notes"/>
          <p:cNvSpPr txBox="1">
            <a:spLocks noGrp="1"/>
          </p:cNvSpPr>
          <p:nvPr>
            <p:ph type="body" idx="1"/>
          </p:nvPr>
        </p:nvSpPr>
        <p:spPr>
          <a:xfrm>
            <a:off x="914400" y="4344025"/>
            <a:ext cx="5029200" cy="41130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da58c33139_0_1769:notes"/>
          <p:cNvSpPr txBox="1"/>
          <p:nvPr/>
        </p:nvSpPr>
        <p:spPr>
          <a:xfrm>
            <a:off x="3887787" y="8688049"/>
            <a:ext cx="2970300" cy="456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63</a:t>
            </a:fld>
            <a:endParaRPr/>
          </a:p>
        </p:txBody>
      </p:sp>
      <p:sp>
        <p:nvSpPr>
          <p:cNvPr id="1032" name="Google Shape;1032;gda58c33139_0_1769: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3" name="Google Shape;1033;gda58c33139_0_1769:notes"/>
          <p:cNvSpPr txBox="1">
            <a:spLocks noGrp="1"/>
          </p:cNvSpPr>
          <p:nvPr>
            <p:ph type="body" idx="1"/>
          </p:nvPr>
        </p:nvSpPr>
        <p:spPr>
          <a:xfrm>
            <a:off x="914400" y="4344025"/>
            <a:ext cx="5029200" cy="41130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a58c33139_0_1778:notes"/>
          <p:cNvSpPr txBox="1"/>
          <p:nvPr/>
        </p:nvSpPr>
        <p:spPr>
          <a:xfrm>
            <a:off x="3887787" y="8688049"/>
            <a:ext cx="2970300" cy="456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64</a:t>
            </a:fld>
            <a:endParaRPr/>
          </a:p>
        </p:txBody>
      </p:sp>
      <p:sp>
        <p:nvSpPr>
          <p:cNvPr id="1044" name="Google Shape;1044;gda58c33139_0_1778: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5" name="Google Shape;1045;gda58c33139_0_1778:notes"/>
          <p:cNvSpPr txBox="1">
            <a:spLocks noGrp="1"/>
          </p:cNvSpPr>
          <p:nvPr>
            <p:ph type="body" idx="1"/>
          </p:nvPr>
        </p:nvSpPr>
        <p:spPr>
          <a:xfrm>
            <a:off x="914400" y="4344025"/>
            <a:ext cx="5029200" cy="41130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da58c33139_0_1784:notes"/>
          <p:cNvSpPr txBox="1"/>
          <p:nvPr/>
        </p:nvSpPr>
        <p:spPr>
          <a:xfrm>
            <a:off x="3887787" y="8688049"/>
            <a:ext cx="2970300" cy="456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65</a:t>
            </a:fld>
            <a:endParaRPr/>
          </a:p>
        </p:txBody>
      </p:sp>
      <p:sp>
        <p:nvSpPr>
          <p:cNvPr id="1054" name="Google Shape;1054;gda58c33139_0_1784: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5" name="Google Shape;1055;gda58c33139_0_1784:notes"/>
          <p:cNvSpPr txBox="1">
            <a:spLocks noGrp="1"/>
          </p:cNvSpPr>
          <p:nvPr>
            <p:ph type="body" idx="1"/>
          </p:nvPr>
        </p:nvSpPr>
        <p:spPr>
          <a:xfrm>
            <a:off x="914400" y="4344025"/>
            <a:ext cx="5029200" cy="41130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da58c33139_0_1790:notes"/>
          <p:cNvSpPr txBox="1"/>
          <p:nvPr/>
        </p:nvSpPr>
        <p:spPr>
          <a:xfrm>
            <a:off x="3887787" y="8688049"/>
            <a:ext cx="2970300" cy="456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66</a:t>
            </a:fld>
            <a:endParaRPr/>
          </a:p>
        </p:txBody>
      </p:sp>
      <p:sp>
        <p:nvSpPr>
          <p:cNvPr id="1064" name="Google Shape;1064;gda58c33139_0_1790: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5" name="Google Shape;1065;gda58c33139_0_1790:notes"/>
          <p:cNvSpPr txBox="1">
            <a:spLocks noGrp="1"/>
          </p:cNvSpPr>
          <p:nvPr>
            <p:ph type="body" idx="1"/>
          </p:nvPr>
        </p:nvSpPr>
        <p:spPr>
          <a:xfrm>
            <a:off x="914400" y="4344025"/>
            <a:ext cx="5029200" cy="41130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da58c33139_0_1796:notes"/>
          <p:cNvSpPr txBox="1"/>
          <p:nvPr/>
        </p:nvSpPr>
        <p:spPr>
          <a:xfrm>
            <a:off x="3887787" y="8688049"/>
            <a:ext cx="2970300" cy="456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67</a:t>
            </a:fld>
            <a:endParaRPr/>
          </a:p>
        </p:txBody>
      </p:sp>
      <p:sp>
        <p:nvSpPr>
          <p:cNvPr id="1074" name="Google Shape;1074;gda58c33139_0_1796: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5" name="Google Shape;1075;gda58c33139_0_1796:notes"/>
          <p:cNvSpPr txBox="1">
            <a:spLocks noGrp="1"/>
          </p:cNvSpPr>
          <p:nvPr>
            <p:ph type="body" idx="1"/>
          </p:nvPr>
        </p:nvSpPr>
        <p:spPr>
          <a:xfrm>
            <a:off x="914400" y="4344025"/>
            <a:ext cx="5029200" cy="41130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da58c33139_0_1804:notes"/>
          <p:cNvSpPr txBox="1">
            <a:spLocks noGrp="1"/>
          </p:cNvSpPr>
          <p:nvPr>
            <p:ph type="body" idx="1"/>
          </p:nvPr>
        </p:nvSpPr>
        <p:spPr>
          <a:xfrm>
            <a:off x="914400" y="4344025"/>
            <a:ext cx="5029200" cy="411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4" name="Google Shape;1084;gda58c33139_0_1804: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da58c33139_0_1812:notes"/>
          <p:cNvSpPr txBox="1">
            <a:spLocks noGrp="1"/>
          </p:cNvSpPr>
          <p:nvPr>
            <p:ph type="body" idx="1"/>
          </p:nvPr>
        </p:nvSpPr>
        <p:spPr>
          <a:xfrm>
            <a:off x="914400" y="4344025"/>
            <a:ext cx="5029200" cy="411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4" name="Google Shape;1094;gda58c33139_0_1812: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da58c33139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da58c33139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353" name="Google Shape;353;gda58c33139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da58c33139_0_1816:notes"/>
          <p:cNvSpPr txBox="1">
            <a:spLocks noGrp="1"/>
          </p:cNvSpPr>
          <p:nvPr>
            <p:ph type="body" idx="1"/>
          </p:nvPr>
        </p:nvSpPr>
        <p:spPr>
          <a:xfrm>
            <a:off x="914400" y="4344025"/>
            <a:ext cx="5029200" cy="411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2" name="Google Shape;1102;gda58c33139_0_1816: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da58c33139_0_3032:notes"/>
          <p:cNvSpPr txBox="1">
            <a:spLocks noGrp="1"/>
          </p:cNvSpPr>
          <p:nvPr>
            <p:ph type="body" idx="1"/>
          </p:nvPr>
        </p:nvSpPr>
        <p:spPr>
          <a:xfrm>
            <a:off x="914400" y="4344025"/>
            <a:ext cx="5029200" cy="411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0" name="Google Shape;2320;gda58c33139_0_3032: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2"/>
        <p:cNvGrpSpPr/>
        <p:nvPr/>
      </p:nvGrpSpPr>
      <p:grpSpPr>
        <a:xfrm>
          <a:off x="0" y="0"/>
          <a:ext cx="0" cy="0"/>
          <a:chOff x="0" y="0"/>
          <a:chExt cx="0" cy="0"/>
        </a:xfrm>
      </p:grpSpPr>
      <p:sp>
        <p:nvSpPr>
          <p:cNvPr id="3443" name="Google Shape;3443;gda58c33139_0_4154:notes"/>
          <p:cNvSpPr txBox="1">
            <a:spLocks noGrp="1"/>
          </p:cNvSpPr>
          <p:nvPr>
            <p:ph type="body" idx="1"/>
          </p:nvPr>
        </p:nvSpPr>
        <p:spPr>
          <a:xfrm>
            <a:off x="914400" y="4344025"/>
            <a:ext cx="5029200" cy="411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4" name="Google Shape;3444;gda58c33139_0_4154: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7"/>
        <p:cNvGrpSpPr/>
        <p:nvPr/>
      </p:nvGrpSpPr>
      <p:grpSpPr>
        <a:xfrm>
          <a:off x="0" y="0"/>
          <a:ext cx="0" cy="0"/>
          <a:chOff x="0" y="0"/>
          <a:chExt cx="0" cy="0"/>
        </a:xfrm>
      </p:grpSpPr>
      <p:sp>
        <p:nvSpPr>
          <p:cNvPr id="4558" name="Google Shape;4558;gda58c33139_0_5267:notes"/>
          <p:cNvSpPr txBox="1">
            <a:spLocks noGrp="1"/>
          </p:cNvSpPr>
          <p:nvPr>
            <p:ph type="body" idx="1"/>
          </p:nvPr>
        </p:nvSpPr>
        <p:spPr>
          <a:xfrm>
            <a:off x="914400" y="4344025"/>
            <a:ext cx="5029200" cy="411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9" name="Google Shape;4559;gda58c33139_0_5267: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6"/>
        <p:cNvGrpSpPr/>
        <p:nvPr/>
      </p:nvGrpSpPr>
      <p:grpSpPr>
        <a:xfrm>
          <a:off x="0" y="0"/>
          <a:ext cx="0" cy="0"/>
          <a:chOff x="0" y="0"/>
          <a:chExt cx="0" cy="0"/>
        </a:xfrm>
      </p:grpSpPr>
      <p:sp>
        <p:nvSpPr>
          <p:cNvPr id="5677" name="Google Shape;5677;gda58c33139_0_6384:notes"/>
          <p:cNvSpPr txBox="1">
            <a:spLocks noGrp="1"/>
          </p:cNvSpPr>
          <p:nvPr>
            <p:ph type="body" idx="1"/>
          </p:nvPr>
        </p:nvSpPr>
        <p:spPr>
          <a:xfrm>
            <a:off x="914400" y="4344025"/>
            <a:ext cx="5029200" cy="411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8" name="Google Shape;5678;gda58c33139_0_6384: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4"/>
        <p:cNvGrpSpPr/>
        <p:nvPr/>
      </p:nvGrpSpPr>
      <p:grpSpPr>
        <a:xfrm>
          <a:off x="0" y="0"/>
          <a:ext cx="0" cy="0"/>
          <a:chOff x="0" y="0"/>
          <a:chExt cx="0" cy="0"/>
        </a:xfrm>
      </p:grpSpPr>
      <p:sp>
        <p:nvSpPr>
          <p:cNvPr id="6815" name="Google Shape;6815;gda58c33139_0_7520:notes"/>
          <p:cNvSpPr txBox="1">
            <a:spLocks noGrp="1"/>
          </p:cNvSpPr>
          <p:nvPr>
            <p:ph type="body" idx="1"/>
          </p:nvPr>
        </p:nvSpPr>
        <p:spPr>
          <a:xfrm>
            <a:off x="914400" y="4344025"/>
            <a:ext cx="5029200" cy="411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6" name="Google Shape;6816;gda58c33139_0_7520: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3"/>
        <p:cNvGrpSpPr/>
        <p:nvPr/>
      </p:nvGrpSpPr>
      <p:grpSpPr>
        <a:xfrm>
          <a:off x="0" y="0"/>
          <a:ext cx="0" cy="0"/>
          <a:chOff x="0" y="0"/>
          <a:chExt cx="0" cy="0"/>
        </a:xfrm>
      </p:grpSpPr>
      <p:sp>
        <p:nvSpPr>
          <p:cNvPr id="7094" name="Google Shape;7094;gcbe8af2e20_0_12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5" name="Google Shape;7095;gcbe8af2e20_0_1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6" name="Google Shape;7096;gcbe8af2e20_0_1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7"/>
        <p:cNvGrpSpPr/>
        <p:nvPr/>
      </p:nvGrpSpPr>
      <p:grpSpPr>
        <a:xfrm>
          <a:off x="0" y="0"/>
          <a:ext cx="0" cy="0"/>
          <a:chOff x="0" y="0"/>
          <a:chExt cx="0" cy="0"/>
        </a:xfrm>
      </p:grpSpPr>
      <p:sp>
        <p:nvSpPr>
          <p:cNvPr id="7108" name="Google Shape;7108;g7b3297e2ef_1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9" name="Google Shape;7109;g7b3297e2ef_1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7110" name="Google Shape;7110;g7b3297e2ef_1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a58c33139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1000"/>
              </a:spcAft>
              <a:buClr>
                <a:schemeClr val="dk1"/>
              </a:buClr>
              <a:buSzPts val="1100"/>
              <a:buFont typeface="Arial"/>
              <a:buNone/>
            </a:pPr>
            <a:endParaRPr sz="1100" dirty="0">
              <a:latin typeface="Times New Roman"/>
              <a:ea typeface="Times New Roman"/>
              <a:cs typeface="Times New Roman"/>
              <a:sym typeface="Times New Roman"/>
            </a:endParaRPr>
          </a:p>
        </p:txBody>
      </p:sp>
      <p:sp>
        <p:nvSpPr>
          <p:cNvPr id="362" name="Google Shape;362;gda58c33139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da58c33139_0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da58c33139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374" name="Google Shape;374;gda58c33139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6"/>
          <p:cNvSpPr/>
          <p:nvPr/>
        </p:nvSpPr>
        <p:spPr>
          <a:xfrm>
            <a:off x="448091" y="3085765"/>
            <a:ext cx="8240108" cy="330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6"/>
          <p:cNvSpPr txBox="1">
            <a:spLocks noGrp="1"/>
          </p:cNvSpPr>
          <p:nvPr>
            <p:ph type="ctrTitle"/>
          </p:nvPr>
        </p:nvSpPr>
        <p:spPr>
          <a:xfrm>
            <a:off x="581192" y="990600"/>
            <a:ext cx="7989752" cy="109383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Arial"/>
              <a:buNone/>
              <a:defRPr sz="3600">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
          <p:cNvSpPr txBox="1">
            <a:spLocks noGrp="1"/>
          </p:cNvSpPr>
          <p:nvPr>
            <p:ph type="subTitle" idx="1"/>
          </p:nvPr>
        </p:nvSpPr>
        <p:spPr>
          <a:xfrm>
            <a:off x="581192" y="2495444"/>
            <a:ext cx="7989752"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SzPts val="1472"/>
              <a:buNone/>
              <a:defRPr sz="1600" cap="none">
                <a:solidFill>
                  <a:schemeClr val="accent2"/>
                </a:solidFill>
              </a:defRPr>
            </a:lvl1pPr>
            <a:lvl2pPr lvl="1" algn="ctr">
              <a:lnSpc>
                <a:spcPct val="100000"/>
              </a:lnSpc>
              <a:spcBef>
                <a:spcPts val="600"/>
              </a:spcBef>
              <a:spcAft>
                <a:spcPts val="0"/>
              </a:spcAft>
              <a:buSzPts val="1472"/>
              <a:buNone/>
              <a:defRPr>
                <a:solidFill>
                  <a:srgbClr val="888888"/>
                </a:solidFill>
              </a:defRPr>
            </a:lvl2pPr>
            <a:lvl3pPr lvl="2" algn="ctr">
              <a:lnSpc>
                <a:spcPct val="100000"/>
              </a:lnSpc>
              <a:spcBef>
                <a:spcPts val="600"/>
              </a:spcBef>
              <a:spcAft>
                <a:spcPts val="0"/>
              </a:spcAft>
              <a:buSzPts val="1288"/>
              <a:buNone/>
              <a:defRPr>
                <a:solidFill>
                  <a:srgbClr val="888888"/>
                </a:solidFill>
              </a:defRPr>
            </a:lvl3pPr>
            <a:lvl4pPr lvl="3" algn="ctr">
              <a:lnSpc>
                <a:spcPct val="100000"/>
              </a:lnSpc>
              <a:spcBef>
                <a:spcPts val="600"/>
              </a:spcBef>
              <a:spcAft>
                <a:spcPts val="0"/>
              </a:spcAft>
              <a:buSzPts val="1104"/>
              <a:buNone/>
              <a:defRPr>
                <a:solidFill>
                  <a:srgbClr val="888888"/>
                </a:solidFill>
              </a:defRPr>
            </a:lvl4pPr>
            <a:lvl5pPr lvl="4" algn="ctr">
              <a:lnSpc>
                <a:spcPct val="100000"/>
              </a:lnSpc>
              <a:spcBef>
                <a:spcPts val="600"/>
              </a:spcBef>
              <a:spcAft>
                <a:spcPts val="0"/>
              </a:spcAft>
              <a:buSzPts val="1104"/>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22" name="Google Shape;22;p6"/>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6"/>
          <p:cNvSpPr>
            <a:spLocks noGrp="1"/>
          </p:cNvSpPr>
          <p:nvPr>
            <p:ph type="pic" idx="2"/>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26" name="Google Shape;26;p6"/>
          <p:cNvSpPr>
            <a:spLocks noGrp="1"/>
          </p:cNvSpPr>
          <p:nvPr>
            <p:ph type="pic" idx="3"/>
          </p:nvPr>
        </p:nvSpPr>
        <p:spPr>
          <a:xfrm>
            <a:off x="8026400" y="5900198"/>
            <a:ext cx="47609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00"/>
        <p:cNvGrpSpPr/>
        <p:nvPr/>
      </p:nvGrpSpPr>
      <p:grpSpPr>
        <a:xfrm>
          <a:off x="0" y="0"/>
          <a:ext cx="0" cy="0"/>
          <a:chOff x="0" y="0"/>
          <a:chExt cx="0" cy="0"/>
        </a:xfrm>
      </p:grpSpPr>
      <p:sp>
        <p:nvSpPr>
          <p:cNvPr id="101" name="Google Shape;101;p15"/>
          <p:cNvSpPr txBox="1">
            <a:spLocks noGrp="1"/>
          </p:cNvSpPr>
          <p:nvPr>
            <p:ph type="body" idx="1"/>
          </p:nvPr>
        </p:nvSpPr>
        <p:spPr>
          <a:xfrm rot="5400000">
            <a:off x="2364054" y="-348093"/>
            <a:ext cx="4424028" cy="7989752"/>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02" name="Google Shape;102;p15"/>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5"/>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5"/>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5"/>
          <p:cNvSpPr>
            <a:spLocks noGrp="1"/>
          </p:cNvSpPr>
          <p:nvPr>
            <p:ph type="pic" idx="2"/>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06" name="Google Shape;106;p15"/>
          <p:cNvSpPr>
            <a:spLocks noGrp="1"/>
          </p:cNvSpPr>
          <p:nvPr>
            <p:ph type="pic" idx="3"/>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07" name="Google Shape;107;p15"/>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5"/>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09"/>
        <p:cNvGrpSpPr/>
        <p:nvPr/>
      </p:nvGrpSpPr>
      <p:grpSpPr>
        <a:xfrm>
          <a:off x="0" y="0"/>
          <a:ext cx="0" cy="0"/>
          <a:chOff x="0" y="0"/>
          <a:chExt cx="0" cy="0"/>
        </a:xfrm>
      </p:grpSpPr>
      <p:sp>
        <p:nvSpPr>
          <p:cNvPr id="110" name="Google Shape;110;p16"/>
          <p:cNvSpPr/>
          <p:nvPr/>
        </p:nvSpPr>
        <p:spPr>
          <a:xfrm>
            <a:off x="6629400" y="599725"/>
            <a:ext cx="2057399" cy="5816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6"/>
          <p:cNvSpPr txBox="1">
            <a:spLocks noGrp="1"/>
          </p:cNvSpPr>
          <p:nvPr>
            <p:ph type="title"/>
          </p:nvPr>
        </p:nvSpPr>
        <p:spPr>
          <a:xfrm rot="5400000">
            <a:off x="4789425" y="2515700"/>
            <a:ext cx="5183073" cy="150312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6"/>
          <p:cNvSpPr txBox="1">
            <a:spLocks noGrp="1"/>
          </p:cNvSpPr>
          <p:nvPr>
            <p:ph type="body" idx="1"/>
          </p:nvPr>
        </p:nvSpPr>
        <p:spPr>
          <a:xfrm rot="5400000">
            <a:off x="950760" y="306157"/>
            <a:ext cx="5183073" cy="592220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13" name="Google Shape;113;p16"/>
          <p:cNvSpPr txBox="1">
            <a:spLocks noGrp="1"/>
          </p:cNvSpPr>
          <p:nvPr>
            <p:ph type="dt" idx="10"/>
          </p:nvPr>
        </p:nvSpPr>
        <p:spPr>
          <a:xfrm>
            <a:off x="6745255" y="5956136"/>
            <a:ext cx="94767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6"/>
          <p:cNvSpPr txBox="1">
            <a:spLocks noGrp="1"/>
          </p:cNvSpPr>
          <p:nvPr>
            <p:ph type="ftr" idx="11"/>
          </p:nvPr>
        </p:nvSpPr>
        <p:spPr>
          <a:xfrm>
            <a:off x="581192" y="5951810"/>
            <a:ext cx="59222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6"/>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16"/>
          <p:cNvSpPr>
            <a:spLocks noGrp="1"/>
          </p:cNvSpPr>
          <p:nvPr>
            <p:ph type="pic" idx="2"/>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17" name="Google Shape;117;p16"/>
          <p:cNvSpPr>
            <a:spLocks noGrp="1"/>
          </p:cNvSpPr>
          <p:nvPr>
            <p:ph type="pic" idx="3"/>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18"/>
        <p:cNvGrpSpPr/>
        <p:nvPr/>
      </p:nvGrpSpPr>
      <p:grpSpPr>
        <a:xfrm>
          <a:off x="0" y="0"/>
          <a:ext cx="0" cy="0"/>
          <a:chOff x="0" y="0"/>
          <a:chExt cx="0" cy="0"/>
        </a:xfrm>
      </p:grpSpPr>
      <p:sp>
        <p:nvSpPr>
          <p:cNvPr id="119" name="Google Shape;119;p17"/>
          <p:cNvSpPr/>
          <p:nvPr/>
        </p:nvSpPr>
        <p:spPr>
          <a:xfrm>
            <a:off x="335863" y="5141975"/>
            <a:ext cx="8468145"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7"/>
          <p:cNvSpPr txBox="1">
            <a:spLocks noGrp="1"/>
          </p:cNvSpPr>
          <p:nvPr>
            <p:ph type="title"/>
          </p:nvPr>
        </p:nvSpPr>
        <p:spPr>
          <a:xfrm>
            <a:off x="435895" y="3043911"/>
            <a:ext cx="8272211" cy="14975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700"/>
              <a:buFont typeface="Arial"/>
              <a:buNone/>
              <a:defRPr sz="2700" b="0" cap="none">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7"/>
          <p:cNvSpPr txBox="1">
            <a:spLocks noGrp="1"/>
          </p:cNvSpPr>
          <p:nvPr>
            <p:ph type="body" idx="1"/>
          </p:nvPr>
        </p:nvSpPr>
        <p:spPr>
          <a:xfrm>
            <a:off x="435895" y="4541417"/>
            <a:ext cx="8272211"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242"/>
              <a:buNone/>
              <a:defRPr sz="1350" cap="none">
                <a:solidFill>
                  <a:schemeClr val="accent2"/>
                </a:solidFill>
              </a:defRPr>
            </a:lvl1pPr>
            <a:lvl2pPr marL="914400" lvl="1" indent="-228600" algn="l">
              <a:lnSpc>
                <a:spcPct val="100000"/>
              </a:lnSpc>
              <a:spcBef>
                <a:spcPts val="600"/>
              </a:spcBef>
              <a:spcAft>
                <a:spcPts val="0"/>
              </a:spcAft>
              <a:buSzPts val="1242"/>
              <a:buNone/>
              <a:defRPr sz="1350">
                <a:solidFill>
                  <a:srgbClr val="888888"/>
                </a:solidFill>
              </a:defRPr>
            </a:lvl2pPr>
            <a:lvl3pPr marL="1371600" lvl="2" indent="-228600" algn="l">
              <a:lnSpc>
                <a:spcPct val="100000"/>
              </a:lnSpc>
              <a:spcBef>
                <a:spcPts val="600"/>
              </a:spcBef>
              <a:spcAft>
                <a:spcPts val="0"/>
              </a:spcAft>
              <a:buSzPts val="1104"/>
              <a:buNone/>
              <a:defRPr sz="1200">
                <a:solidFill>
                  <a:srgbClr val="888888"/>
                </a:solidFill>
              </a:defRPr>
            </a:lvl3pPr>
            <a:lvl4pPr marL="1828800" lvl="3" indent="-228600" algn="l">
              <a:lnSpc>
                <a:spcPct val="100000"/>
              </a:lnSpc>
              <a:spcBef>
                <a:spcPts val="600"/>
              </a:spcBef>
              <a:spcAft>
                <a:spcPts val="0"/>
              </a:spcAft>
              <a:buSzPts val="966"/>
              <a:buNone/>
              <a:defRPr sz="1050">
                <a:solidFill>
                  <a:srgbClr val="888888"/>
                </a:solidFill>
              </a:defRPr>
            </a:lvl4pPr>
            <a:lvl5pPr marL="2286000" lvl="4" indent="-228600" algn="l">
              <a:lnSpc>
                <a:spcPct val="100000"/>
              </a:lnSpc>
              <a:spcBef>
                <a:spcPts val="600"/>
              </a:spcBef>
              <a:spcAft>
                <a:spcPts val="0"/>
              </a:spcAft>
              <a:buSzPts val="966"/>
              <a:buNone/>
              <a:defRPr sz="1050">
                <a:solidFill>
                  <a:srgbClr val="888888"/>
                </a:solidFill>
              </a:defRPr>
            </a:lvl5pPr>
            <a:lvl6pPr marL="2743200" lvl="5" indent="-228600" algn="l">
              <a:lnSpc>
                <a:spcPct val="100000"/>
              </a:lnSpc>
              <a:spcBef>
                <a:spcPts val="600"/>
              </a:spcBef>
              <a:spcAft>
                <a:spcPts val="0"/>
              </a:spcAft>
              <a:buSzPts val="966"/>
              <a:buNone/>
              <a:defRPr sz="1050">
                <a:solidFill>
                  <a:srgbClr val="888888"/>
                </a:solidFill>
              </a:defRPr>
            </a:lvl6pPr>
            <a:lvl7pPr marL="3200400" lvl="6" indent="-228600" algn="l">
              <a:lnSpc>
                <a:spcPct val="100000"/>
              </a:lnSpc>
              <a:spcBef>
                <a:spcPts val="600"/>
              </a:spcBef>
              <a:spcAft>
                <a:spcPts val="0"/>
              </a:spcAft>
              <a:buSzPts val="966"/>
              <a:buNone/>
              <a:defRPr sz="1050">
                <a:solidFill>
                  <a:srgbClr val="888888"/>
                </a:solidFill>
              </a:defRPr>
            </a:lvl7pPr>
            <a:lvl8pPr marL="3657600" lvl="7" indent="-228600" algn="l">
              <a:lnSpc>
                <a:spcPct val="100000"/>
              </a:lnSpc>
              <a:spcBef>
                <a:spcPts val="600"/>
              </a:spcBef>
              <a:spcAft>
                <a:spcPts val="0"/>
              </a:spcAft>
              <a:buSzPts val="966"/>
              <a:buNone/>
              <a:defRPr sz="1050">
                <a:solidFill>
                  <a:srgbClr val="888888"/>
                </a:solidFill>
              </a:defRPr>
            </a:lvl8pPr>
            <a:lvl9pPr marL="4114800" lvl="8" indent="-228600" algn="l">
              <a:lnSpc>
                <a:spcPct val="100000"/>
              </a:lnSpc>
              <a:spcBef>
                <a:spcPts val="600"/>
              </a:spcBef>
              <a:spcAft>
                <a:spcPts val="600"/>
              </a:spcAft>
              <a:buSzPts val="966"/>
              <a:buNone/>
              <a:defRPr sz="1050">
                <a:solidFill>
                  <a:srgbClr val="888888"/>
                </a:solidFill>
              </a:defRPr>
            </a:lvl9pPr>
          </a:lstStyle>
          <a:p>
            <a:endParaRPr/>
          </a:p>
        </p:txBody>
      </p:sp>
      <p:sp>
        <p:nvSpPr>
          <p:cNvPr id="122" name="Google Shape;122;p17"/>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17"/>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7"/>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5" name="Google Shape;125;p17"/>
          <p:cNvSpPr>
            <a:spLocks noGrp="1"/>
          </p:cNvSpPr>
          <p:nvPr>
            <p:ph type="pic" idx="2"/>
          </p:nvPr>
        </p:nvSpPr>
        <p:spPr>
          <a:xfrm>
            <a:off x="251175" y="5681499"/>
            <a:ext cx="770467"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26" name="Google Shape;126;p17"/>
          <p:cNvSpPr>
            <a:spLocks noGrp="1"/>
          </p:cNvSpPr>
          <p:nvPr>
            <p:ph type="pic" idx="3"/>
          </p:nvPr>
        </p:nvSpPr>
        <p:spPr>
          <a:xfrm>
            <a:off x="8124340" y="5900198"/>
            <a:ext cx="37815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27"/>
        <p:cNvGrpSpPr/>
        <p:nvPr/>
      </p:nvGrpSpPr>
      <p:grpSpPr>
        <a:xfrm>
          <a:off x="0" y="0"/>
          <a:ext cx="0" cy="0"/>
          <a:chOff x="0" y="0"/>
          <a:chExt cx="0" cy="0"/>
        </a:xfrm>
      </p:grpSpPr>
      <p:sp>
        <p:nvSpPr>
          <p:cNvPr id="128" name="Google Shape;128;p18"/>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8"/>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8"/>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1" name="Google Shape;131;p18"/>
          <p:cNvSpPr>
            <a:spLocks noGrp="1"/>
          </p:cNvSpPr>
          <p:nvPr>
            <p:ph type="pic" idx="2"/>
          </p:nvPr>
        </p:nvSpPr>
        <p:spPr>
          <a:xfrm>
            <a:off x="251175" y="5681499"/>
            <a:ext cx="770467"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32" name="Google Shape;132;p18"/>
          <p:cNvSpPr>
            <a:spLocks noGrp="1"/>
          </p:cNvSpPr>
          <p:nvPr>
            <p:ph type="pic" idx="3"/>
          </p:nvPr>
        </p:nvSpPr>
        <p:spPr>
          <a:xfrm>
            <a:off x="8124340" y="5900198"/>
            <a:ext cx="37815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33" name="Google Shape;133;p18"/>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35"/>
        <p:cNvGrpSpPr/>
        <p:nvPr/>
      </p:nvGrpSpPr>
      <p:grpSpPr>
        <a:xfrm>
          <a:off x="0" y="0"/>
          <a:ext cx="0" cy="0"/>
          <a:chOff x="0" y="0"/>
          <a:chExt cx="0" cy="0"/>
        </a:xfrm>
      </p:grpSpPr>
      <p:sp>
        <p:nvSpPr>
          <p:cNvPr id="136" name="Google Shape;136;p19"/>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9"/>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9"/>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9" name="Google Shape;139;p19"/>
          <p:cNvSpPr>
            <a:spLocks noGrp="1"/>
          </p:cNvSpPr>
          <p:nvPr>
            <p:ph type="pic" idx="2"/>
          </p:nvPr>
        </p:nvSpPr>
        <p:spPr>
          <a:xfrm>
            <a:off x="251175" y="5681499"/>
            <a:ext cx="770467"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40" name="Google Shape;140;p19"/>
          <p:cNvSpPr>
            <a:spLocks noGrp="1"/>
          </p:cNvSpPr>
          <p:nvPr>
            <p:ph type="pic" idx="3"/>
          </p:nvPr>
        </p:nvSpPr>
        <p:spPr>
          <a:xfrm>
            <a:off x="8124340" y="5900198"/>
            <a:ext cx="37815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1"/>
        <p:cNvGrpSpPr/>
        <p:nvPr/>
      </p:nvGrpSpPr>
      <p:grpSpPr>
        <a:xfrm>
          <a:off x="0" y="0"/>
          <a:ext cx="0" cy="0"/>
          <a:chOff x="0" y="0"/>
          <a:chExt cx="0" cy="0"/>
        </a:xfrm>
      </p:grpSpPr>
      <p:sp>
        <p:nvSpPr>
          <p:cNvPr id="142" name="Google Shape;142;p20"/>
          <p:cNvSpPr/>
          <p:nvPr/>
        </p:nvSpPr>
        <p:spPr>
          <a:xfrm>
            <a:off x="335863" y="5141973"/>
            <a:ext cx="847365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0"/>
          <p:cNvSpPr txBox="1">
            <a:spLocks noGrp="1"/>
          </p:cNvSpPr>
          <p:nvPr>
            <p:ph type="title"/>
          </p:nvPr>
        </p:nvSpPr>
        <p:spPr>
          <a:xfrm>
            <a:off x="435894" y="5262296"/>
            <a:ext cx="3682084"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D58AC"/>
              </a:buClr>
              <a:buSzPts val="1500"/>
              <a:buFont typeface="Arial"/>
              <a:buNone/>
              <a:defRPr sz="1500" b="0">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0"/>
          <p:cNvSpPr txBox="1">
            <a:spLocks noGrp="1"/>
          </p:cNvSpPr>
          <p:nvPr>
            <p:ph type="body" idx="1"/>
          </p:nvPr>
        </p:nvSpPr>
        <p:spPr>
          <a:xfrm>
            <a:off x="335862" y="601200"/>
            <a:ext cx="8469630" cy="4204800"/>
          </a:xfrm>
          <a:prstGeom prst="rect">
            <a:avLst/>
          </a:prstGeom>
          <a:noFill/>
          <a:ln>
            <a:noFill/>
          </a:ln>
        </p:spPr>
        <p:txBody>
          <a:bodyPr spcFirstLastPara="1" wrap="square" lIns="91425" tIns="45700" rIns="91425" bIns="45700" anchor="ctr" anchorCtr="0">
            <a:normAutofit/>
          </a:bodyPr>
          <a:lstStyle>
            <a:lvl1pPr marL="457200" lvl="0" indent="-316230" algn="l">
              <a:lnSpc>
                <a:spcPct val="100000"/>
              </a:lnSpc>
              <a:spcBef>
                <a:spcPts val="300"/>
              </a:spcBef>
              <a:spcAft>
                <a:spcPts val="0"/>
              </a:spcAft>
              <a:buSzPts val="1380"/>
              <a:buChar char="◼"/>
              <a:defRPr sz="1500">
                <a:solidFill>
                  <a:schemeClr val="dk2"/>
                </a:solidFill>
              </a:defRPr>
            </a:lvl1pPr>
            <a:lvl2pPr marL="914400" lvl="1" indent="-307467" algn="l">
              <a:lnSpc>
                <a:spcPct val="100000"/>
              </a:lnSpc>
              <a:spcBef>
                <a:spcPts val="600"/>
              </a:spcBef>
              <a:spcAft>
                <a:spcPts val="0"/>
              </a:spcAft>
              <a:buSzPts val="1242"/>
              <a:buChar char="◼"/>
              <a:defRPr sz="1350">
                <a:solidFill>
                  <a:schemeClr val="dk2"/>
                </a:solidFill>
              </a:defRPr>
            </a:lvl2pPr>
            <a:lvl3pPr marL="1371600" lvl="2" indent="-298703" algn="l">
              <a:lnSpc>
                <a:spcPct val="100000"/>
              </a:lnSpc>
              <a:spcBef>
                <a:spcPts val="600"/>
              </a:spcBef>
              <a:spcAft>
                <a:spcPts val="0"/>
              </a:spcAft>
              <a:buSzPts val="1104"/>
              <a:buChar char="◼"/>
              <a:defRPr sz="1200">
                <a:solidFill>
                  <a:schemeClr val="dk2"/>
                </a:solidFill>
              </a:defRPr>
            </a:lvl3pPr>
            <a:lvl4pPr marL="1828800" lvl="3" indent="-289941" algn="l">
              <a:lnSpc>
                <a:spcPct val="100000"/>
              </a:lnSpc>
              <a:spcBef>
                <a:spcPts val="600"/>
              </a:spcBef>
              <a:spcAft>
                <a:spcPts val="0"/>
              </a:spcAft>
              <a:buSzPts val="966"/>
              <a:buChar char="◼"/>
              <a:defRPr sz="1050">
                <a:solidFill>
                  <a:schemeClr val="dk2"/>
                </a:solidFill>
              </a:defRPr>
            </a:lvl4pPr>
            <a:lvl5pPr marL="2286000" lvl="4" indent="-289941" algn="l">
              <a:lnSpc>
                <a:spcPct val="100000"/>
              </a:lnSpc>
              <a:spcBef>
                <a:spcPts val="600"/>
              </a:spcBef>
              <a:spcAft>
                <a:spcPts val="0"/>
              </a:spcAft>
              <a:buSzPts val="966"/>
              <a:buChar char="◼"/>
              <a:defRPr sz="1050">
                <a:solidFill>
                  <a:schemeClr val="dk2"/>
                </a:solidFill>
              </a:defRPr>
            </a:lvl5pPr>
            <a:lvl6pPr marL="2743200" lvl="5" indent="-289941" algn="l">
              <a:lnSpc>
                <a:spcPct val="100000"/>
              </a:lnSpc>
              <a:spcBef>
                <a:spcPts val="600"/>
              </a:spcBef>
              <a:spcAft>
                <a:spcPts val="0"/>
              </a:spcAft>
              <a:buSzPts val="966"/>
              <a:buChar char="◼"/>
              <a:defRPr sz="1050">
                <a:solidFill>
                  <a:schemeClr val="dk2"/>
                </a:solidFill>
              </a:defRPr>
            </a:lvl6pPr>
            <a:lvl7pPr marL="3200400" lvl="6" indent="-289941" algn="l">
              <a:lnSpc>
                <a:spcPct val="100000"/>
              </a:lnSpc>
              <a:spcBef>
                <a:spcPts val="600"/>
              </a:spcBef>
              <a:spcAft>
                <a:spcPts val="0"/>
              </a:spcAft>
              <a:buSzPts val="966"/>
              <a:buChar char="◼"/>
              <a:defRPr sz="1050">
                <a:solidFill>
                  <a:schemeClr val="dk2"/>
                </a:solidFill>
              </a:defRPr>
            </a:lvl7pPr>
            <a:lvl8pPr marL="3657600" lvl="7" indent="-289940" algn="l">
              <a:lnSpc>
                <a:spcPct val="100000"/>
              </a:lnSpc>
              <a:spcBef>
                <a:spcPts val="600"/>
              </a:spcBef>
              <a:spcAft>
                <a:spcPts val="0"/>
              </a:spcAft>
              <a:buSzPts val="966"/>
              <a:buChar char="◼"/>
              <a:defRPr sz="1050">
                <a:solidFill>
                  <a:schemeClr val="dk2"/>
                </a:solidFill>
              </a:defRPr>
            </a:lvl8pPr>
            <a:lvl9pPr marL="4114800" lvl="8" indent="-289940" algn="l">
              <a:lnSpc>
                <a:spcPct val="100000"/>
              </a:lnSpc>
              <a:spcBef>
                <a:spcPts val="600"/>
              </a:spcBef>
              <a:spcAft>
                <a:spcPts val="600"/>
              </a:spcAft>
              <a:buSzPts val="966"/>
              <a:buChar char="◼"/>
              <a:defRPr sz="1050">
                <a:solidFill>
                  <a:schemeClr val="dk2"/>
                </a:solidFill>
              </a:defRPr>
            </a:lvl9pPr>
          </a:lstStyle>
          <a:p>
            <a:endParaRPr/>
          </a:p>
        </p:txBody>
      </p:sp>
      <p:sp>
        <p:nvSpPr>
          <p:cNvPr id="145" name="Google Shape;145;p20"/>
          <p:cNvSpPr txBox="1">
            <a:spLocks noGrp="1"/>
          </p:cNvSpPr>
          <p:nvPr>
            <p:ph type="body" idx="2"/>
          </p:nvPr>
        </p:nvSpPr>
        <p:spPr>
          <a:xfrm>
            <a:off x="4305618" y="5262297"/>
            <a:ext cx="4402490"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165"/>
              </a:spcBef>
              <a:spcAft>
                <a:spcPts val="0"/>
              </a:spcAft>
              <a:buSzPts val="759"/>
              <a:buNone/>
              <a:defRPr sz="825">
                <a:solidFill>
                  <a:schemeClr val="lt1"/>
                </a:solidFill>
              </a:defRPr>
            </a:lvl1pPr>
            <a:lvl2pPr marL="914400" lvl="1" indent="-228600" algn="l">
              <a:lnSpc>
                <a:spcPct val="100000"/>
              </a:lnSpc>
              <a:spcBef>
                <a:spcPts val="600"/>
              </a:spcBef>
              <a:spcAft>
                <a:spcPts val="0"/>
              </a:spcAft>
              <a:buSzPts val="759"/>
              <a:buNone/>
              <a:defRPr sz="825"/>
            </a:lvl2pPr>
            <a:lvl3pPr marL="1371600" lvl="2" indent="-228600" algn="l">
              <a:lnSpc>
                <a:spcPct val="100000"/>
              </a:lnSpc>
              <a:spcBef>
                <a:spcPts val="600"/>
              </a:spcBef>
              <a:spcAft>
                <a:spcPts val="0"/>
              </a:spcAft>
              <a:buSzPts val="690"/>
              <a:buNone/>
              <a:defRPr sz="750"/>
            </a:lvl3pPr>
            <a:lvl4pPr marL="1828800" lvl="3" indent="-228600" algn="l">
              <a:lnSpc>
                <a:spcPct val="100000"/>
              </a:lnSpc>
              <a:spcBef>
                <a:spcPts val="600"/>
              </a:spcBef>
              <a:spcAft>
                <a:spcPts val="0"/>
              </a:spcAft>
              <a:buSzPts val="621"/>
              <a:buNone/>
              <a:defRPr sz="675"/>
            </a:lvl4pPr>
            <a:lvl5pPr marL="2286000" lvl="4" indent="-228600" algn="l">
              <a:lnSpc>
                <a:spcPct val="100000"/>
              </a:lnSpc>
              <a:spcBef>
                <a:spcPts val="600"/>
              </a:spcBef>
              <a:spcAft>
                <a:spcPts val="0"/>
              </a:spcAft>
              <a:buSzPts val="621"/>
              <a:buNone/>
              <a:defRPr sz="675"/>
            </a:lvl5pPr>
            <a:lvl6pPr marL="2743200" lvl="5" indent="-228600" algn="l">
              <a:lnSpc>
                <a:spcPct val="100000"/>
              </a:lnSpc>
              <a:spcBef>
                <a:spcPts val="600"/>
              </a:spcBef>
              <a:spcAft>
                <a:spcPts val="0"/>
              </a:spcAft>
              <a:buSzPts val="621"/>
              <a:buNone/>
              <a:defRPr sz="675"/>
            </a:lvl6pPr>
            <a:lvl7pPr marL="3200400" lvl="6" indent="-228600" algn="l">
              <a:lnSpc>
                <a:spcPct val="100000"/>
              </a:lnSpc>
              <a:spcBef>
                <a:spcPts val="600"/>
              </a:spcBef>
              <a:spcAft>
                <a:spcPts val="0"/>
              </a:spcAft>
              <a:buSzPts val="621"/>
              <a:buNone/>
              <a:defRPr sz="675"/>
            </a:lvl7pPr>
            <a:lvl8pPr marL="3657600" lvl="7" indent="-228600" algn="l">
              <a:lnSpc>
                <a:spcPct val="100000"/>
              </a:lnSpc>
              <a:spcBef>
                <a:spcPts val="600"/>
              </a:spcBef>
              <a:spcAft>
                <a:spcPts val="0"/>
              </a:spcAft>
              <a:buSzPts val="621"/>
              <a:buNone/>
              <a:defRPr sz="675"/>
            </a:lvl8pPr>
            <a:lvl9pPr marL="4114800" lvl="8" indent="-228600" algn="l">
              <a:lnSpc>
                <a:spcPct val="100000"/>
              </a:lnSpc>
              <a:spcBef>
                <a:spcPts val="600"/>
              </a:spcBef>
              <a:spcAft>
                <a:spcPts val="600"/>
              </a:spcAft>
              <a:buSzPts val="621"/>
              <a:buNone/>
              <a:defRPr sz="675"/>
            </a:lvl9pPr>
          </a:lstStyle>
          <a:p>
            <a:endParaRPr/>
          </a:p>
        </p:txBody>
      </p:sp>
      <p:sp>
        <p:nvSpPr>
          <p:cNvPr id="146" name="Google Shape;146;p20"/>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0"/>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0"/>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9" name="Google Shape;149;p20"/>
          <p:cNvSpPr>
            <a:spLocks noGrp="1"/>
          </p:cNvSpPr>
          <p:nvPr>
            <p:ph type="pic" idx="3"/>
          </p:nvPr>
        </p:nvSpPr>
        <p:spPr>
          <a:xfrm>
            <a:off x="251175" y="5681499"/>
            <a:ext cx="770467"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50" name="Google Shape;150;p20"/>
          <p:cNvSpPr>
            <a:spLocks noGrp="1"/>
          </p:cNvSpPr>
          <p:nvPr>
            <p:ph type="pic" idx="4"/>
          </p:nvPr>
        </p:nvSpPr>
        <p:spPr>
          <a:xfrm>
            <a:off x="8124340" y="5900198"/>
            <a:ext cx="37815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435895" y="4693389"/>
            <a:ext cx="8272212"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1800"/>
              <a:buFont typeface="Arial"/>
              <a:buNone/>
              <a:defRPr sz="18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1"/>
          <p:cNvSpPr>
            <a:spLocks noGrp="1"/>
          </p:cNvSpPr>
          <p:nvPr>
            <p:ph type="pic" idx="2"/>
          </p:nvPr>
        </p:nvSpPr>
        <p:spPr>
          <a:xfrm>
            <a:off x="335863" y="599725"/>
            <a:ext cx="8468144" cy="3557252"/>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240"/>
              </a:spcBef>
              <a:spcAft>
                <a:spcPts val="0"/>
              </a:spcAft>
              <a:buClr>
                <a:schemeClr val="accent2"/>
              </a:buClr>
              <a:buSzPts val="1104"/>
              <a:buFont typeface="Noto Sans Symbols"/>
              <a:buNone/>
              <a:defRPr sz="1200" b="0" i="0" u="none" strike="noStrike" cap="none">
                <a:solidFill>
                  <a:schemeClr val="dk2"/>
                </a:solidFill>
                <a:latin typeface="Arial"/>
                <a:ea typeface="Arial"/>
                <a:cs typeface="Arial"/>
                <a:sym typeface="Arial"/>
              </a:defRPr>
            </a:lvl1pPr>
            <a:lvl2pPr marR="0" lvl="1" algn="l" rtl="0">
              <a:lnSpc>
                <a:spcPct val="100000"/>
              </a:lnSpc>
              <a:spcBef>
                <a:spcPts val="600"/>
              </a:spcBef>
              <a:spcAft>
                <a:spcPts val="0"/>
              </a:spcAft>
              <a:buClr>
                <a:schemeClr val="accent2"/>
              </a:buClr>
              <a:buSzPts val="1104"/>
              <a:buFont typeface="Noto Sans Symbols"/>
              <a:buNone/>
              <a:defRPr sz="12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104"/>
              <a:buFont typeface="Noto Sans Symbols"/>
              <a:buNone/>
              <a:defRPr sz="12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None/>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None/>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None/>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None/>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None/>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None/>
              <a:defRPr sz="1200" b="0" i="0" u="none" strike="noStrike" cap="none">
                <a:solidFill>
                  <a:schemeClr val="dk2"/>
                </a:solidFill>
                <a:latin typeface="Gill Sans"/>
                <a:ea typeface="Gill Sans"/>
                <a:cs typeface="Gill Sans"/>
                <a:sym typeface="Gill Sans"/>
              </a:defRPr>
            </a:lvl9pPr>
          </a:lstStyle>
          <a:p>
            <a:endParaRPr/>
          </a:p>
        </p:txBody>
      </p:sp>
      <p:sp>
        <p:nvSpPr>
          <p:cNvPr id="154" name="Google Shape;154;p21"/>
          <p:cNvSpPr txBox="1">
            <a:spLocks noGrp="1"/>
          </p:cNvSpPr>
          <p:nvPr>
            <p:ph type="body" idx="1"/>
          </p:nvPr>
        </p:nvSpPr>
        <p:spPr>
          <a:xfrm>
            <a:off x="435894" y="5260128"/>
            <a:ext cx="8272213"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80"/>
              </a:spcBef>
              <a:spcAft>
                <a:spcPts val="0"/>
              </a:spcAft>
              <a:buSzPts val="828"/>
              <a:buNone/>
              <a:defRPr sz="900"/>
            </a:lvl1pPr>
            <a:lvl2pPr marL="914400" lvl="1" indent="-228600" algn="l">
              <a:lnSpc>
                <a:spcPct val="100000"/>
              </a:lnSpc>
              <a:spcBef>
                <a:spcPts val="600"/>
              </a:spcBef>
              <a:spcAft>
                <a:spcPts val="0"/>
              </a:spcAft>
              <a:buSzPts val="828"/>
              <a:buNone/>
              <a:defRPr sz="900"/>
            </a:lvl2pPr>
            <a:lvl3pPr marL="1371600" lvl="2" indent="-228600" algn="l">
              <a:lnSpc>
                <a:spcPct val="100000"/>
              </a:lnSpc>
              <a:spcBef>
                <a:spcPts val="600"/>
              </a:spcBef>
              <a:spcAft>
                <a:spcPts val="0"/>
              </a:spcAft>
              <a:buSzPts val="690"/>
              <a:buNone/>
              <a:defRPr sz="750"/>
            </a:lvl3pPr>
            <a:lvl4pPr marL="1828800" lvl="3" indent="-228600" algn="l">
              <a:lnSpc>
                <a:spcPct val="100000"/>
              </a:lnSpc>
              <a:spcBef>
                <a:spcPts val="600"/>
              </a:spcBef>
              <a:spcAft>
                <a:spcPts val="0"/>
              </a:spcAft>
              <a:buSzPts val="621"/>
              <a:buNone/>
              <a:defRPr sz="675"/>
            </a:lvl4pPr>
            <a:lvl5pPr marL="2286000" lvl="4" indent="-228600" algn="l">
              <a:lnSpc>
                <a:spcPct val="100000"/>
              </a:lnSpc>
              <a:spcBef>
                <a:spcPts val="600"/>
              </a:spcBef>
              <a:spcAft>
                <a:spcPts val="0"/>
              </a:spcAft>
              <a:buSzPts val="621"/>
              <a:buNone/>
              <a:defRPr sz="675"/>
            </a:lvl5pPr>
            <a:lvl6pPr marL="2743200" lvl="5" indent="-228600" algn="l">
              <a:lnSpc>
                <a:spcPct val="100000"/>
              </a:lnSpc>
              <a:spcBef>
                <a:spcPts val="600"/>
              </a:spcBef>
              <a:spcAft>
                <a:spcPts val="0"/>
              </a:spcAft>
              <a:buSzPts val="621"/>
              <a:buNone/>
              <a:defRPr sz="675"/>
            </a:lvl6pPr>
            <a:lvl7pPr marL="3200400" lvl="6" indent="-228600" algn="l">
              <a:lnSpc>
                <a:spcPct val="100000"/>
              </a:lnSpc>
              <a:spcBef>
                <a:spcPts val="600"/>
              </a:spcBef>
              <a:spcAft>
                <a:spcPts val="0"/>
              </a:spcAft>
              <a:buSzPts val="621"/>
              <a:buNone/>
              <a:defRPr sz="675"/>
            </a:lvl7pPr>
            <a:lvl8pPr marL="3657600" lvl="7" indent="-228600" algn="l">
              <a:lnSpc>
                <a:spcPct val="100000"/>
              </a:lnSpc>
              <a:spcBef>
                <a:spcPts val="600"/>
              </a:spcBef>
              <a:spcAft>
                <a:spcPts val="0"/>
              </a:spcAft>
              <a:buSzPts val="621"/>
              <a:buNone/>
              <a:defRPr sz="675"/>
            </a:lvl8pPr>
            <a:lvl9pPr marL="4114800" lvl="8" indent="-228600" algn="l">
              <a:lnSpc>
                <a:spcPct val="100000"/>
              </a:lnSpc>
              <a:spcBef>
                <a:spcPts val="600"/>
              </a:spcBef>
              <a:spcAft>
                <a:spcPts val="600"/>
              </a:spcAft>
              <a:buSzPts val="621"/>
              <a:buNone/>
              <a:defRPr sz="675"/>
            </a:lvl9pPr>
          </a:lstStyle>
          <a:p>
            <a:endParaRPr/>
          </a:p>
        </p:txBody>
      </p:sp>
      <p:sp>
        <p:nvSpPr>
          <p:cNvPr id="155" name="Google Shape;155;p21"/>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1"/>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1"/>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8" name="Google Shape;158;p21"/>
          <p:cNvSpPr>
            <a:spLocks noGrp="1"/>
          </p:cNvSpPr>
          <p:nvPr>
            <p:ph type="pic" idx="3"/>
          </p:nvPr>
        </p:nvSpPr>
        <p:spPr>
          <a:xfrm>
            <a:off x="251175" y="5681499"/>
            <a:ext cx="770467"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59" name="Google Shape;159;p21"/>
          <p:cNvSpPr>
            <a:spLocks noGrp="1"/>
          </p:cNvSpPr>
          <p:nvPr>
            <p:ph type="pic" idx="4"/>
          </p:nvPr>
        </p:nvSpPr>
        <p:spPr>
          <a:xfrm>
            <a:off x="8124340" y="5900198"/>
            <a:ext cx="37815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Vertical Text">
  <p:cSld name="1_Title and Vertical Text">
    <p:spTree>
      <p:nvGrpSpPr>
        <p:cNvPr id="1" name="Shape 160"/>
        <p:cNvGrpSpPr/>
        <p:nvPr/>
      </p:nvGrpSpPr>
      <p:grpSpPr>
        <a:xfrm>
          <a:off x="0" y="0"/>
          <a:ext cx="0" cy="0"/>
          <a:chOff x="0" y="0"/>
          <a:chExt cx="0" cy="0"/>
        </a:xfrm>
      </p:grpSpPr>
      <p:sp>
        <p:nvSpPr>
          <p:cNvPr id="161" name="Google Shape;161;p22"/>
          <p:cNvSpPr txBox="1">
            <a:spLocks noGrp="1"/>
          </p:cNvSpPr>
          <p:nvPr>
            <p:ph type="body" idx="1"/>
          </p:nvPr>
        </p:nvSpPr>
        <p:spPr>
          <a:xfrm rot="5400000">
            <a:off x="2364054" y="-348093"/>
            <a:ext cx="4424028" cy="7989752"/>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62" name="Google Shape;162;p22"/>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2"/>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2"/>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5" name="Google Shape;165;p22"/>
          <p:cNvSpPr>
            <a:spLocks noGrp="1"/>
          </p:cNvSpPr>
          <p:nvPr>
            <p:ph type="pic" idx="2"/>
          </p:nvPr>
        </p:nvSpPr>
        <p:spPr>
          <a:xfrm>
            <a:off x="251175" y="5681499"/>
            <a:ext cx="770467"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66" name="Google Shape;166;p22"/>
          <p:cNvSpPr>
            <a:spLocks noGrp="1"/>
          </p:cNvSpPr>
          <p:nvPr>
            <p:ph type="pic" idx="3"/>
          </p:nvPr>
        </p:nvSpPr>
        <p:spPr>
          <a:xfrm>
            <a:off x="8124340" y="5900198"/>
            <a:ext cx="37815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67" name="Google Shape;167;p22"/>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2"/>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169"/>
        <p:cNvGrpSpPr/>
        <p:nvPr/>
      </p:nvGrpSpPr>
      <p:grpSpPr>
        <a:xfrm>
          <a:off x="0" y="0"/>
          <a:ext cx="0" cy="0"/>
          <a:chOff x="0" y="0"/>
          <a:chExt cx="0" cy="0"/>
        </a:xfrm>
      </p:grpSpPr>
      <p:sp>
        <p:nvSpPr>
          <p:cNvPr id="170" name="Google Shape;170;p23"/>
          <p:cNvSpPr/>
          <p:nvPr/>
        </p:nvSpPr>
        <p:spPr>
          <a:xfrm>
            <a:off x="6629401" y="599725"/>
            <a:ext cx="2180113" cy="5816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23"/>
          <p:cNvSpPr txBox="1">
            <a:spLocks noGrp="1"/>
          </p:cNvSpPr>
          <p:nvPr>
            <p:ph type="title"/>
          </p:nvPr>
        </p:nvSpPr>
        <p:spPr>
          <a:xfrm rot="5400000">
            <a:off x="4789426" y="2515702"/>
            <a:ext cx="5183073" cy="150312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3"/>
          <p:cNvSpPr txBox="1">
            <a:spLocks noGrp="1"/>
          </p:cNvSpPr>
          <p:nvPr>
            <p:ph type="body" idx="1"/>
          </p:nvPr>
        </p:nvSpPr>
        <p:spPr>
          <a:xfrm rot="5400000">
            <a:off x="950761" y="306159"/>
            <a:ext cx="5183073" cy="592220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73" name="Google Shape;173;p23"/>
          <p:cNvSpPr txBox="1">
            <a:spLocks noGrp="1"/>
          </p:cNvSpPr>
          <p:nvPr>
            <p:ph type="dt" idx="10"/>
          </p:nvPr>
        </p:nvSpPr>
        <p:spPr>
          <a:xfrm>
            <a:off x="6745255" y="5956138"/>
            <a:ext cx="996106"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23"/>
          <p:cNvSpPr txBox="1">
            <a:spLocks noGrp="1"/>
          </p:cNvSpPr>
          <p:nvPr>
            <p:ph type="ftr" idx="11"/>
          </p:nvPr>
        </p:nvSpPr>
        <p:spPr>
          <a:xfrm>
            <a:off x="581193" y="5951812"/>
            <a:ext cx="59222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3"/>
          <p:cNvSpPr txBox="1">
            <a:spLocks noGrp="1"/>
          </p:cNvSpPr>
          <p:nvPr>
            <p:ph type="sldNum" idx="12"/>
          </p:nvPr>
        </p:nvSpPr>
        <p:spPr>
          <a:xfrm>
            <a:off x="7834962" y="5956138"/>
            <a:ext cx="87314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6" name="Google Shape;176;p23"/>
          <p:cNvSpPr>
            <a:spLocks noGrp="1"/>
          </p:cNvSpPr>
          <p:nvPr>
            <p:ph type="pic" idx="2"/>
          </p:nvPr>
        </p:nvSpPr>
        <p:spPr>
          <a:xfrm>
            <a:off x="251176" y="5681499"/>
            <a:ext cx="760300"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77" name="Google Shape;177;p23"/>
          <p:cNvSpPr>
            <a:spLocks noGrp="1"/>
          </p:cNvSpPr>
          <p:nvPr>
            <p:ph type="pic" idx="3"/>
          </p:nvPr>
        </p:nvSpPr>
        <p:spPr>
          <a:xfrm>
            <a:off x="6152928" y="5900198"/>
            <a:ext cx="37815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78"/>
        <p:cNvGrpSpPr/>
        <p:nvPr/>
      </p:nvGrpSpPr>
      <p:grpSpPr>
        <a:xfrm>
          <a:off x="0" y="0"/>
          <a:ext cx="0" cy="0"/>
          <a:chOff x="0" y="0"/>
          <a:chExt cx="0" cy="0"/>
        </a:xfrm>
      </p:grpSpPr>
      <p:sp>
        <p:nvSpPr>
          <p:cNvPr id="179" name="Google Shape;179;gda58c33139_0_7846"/>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SzPts val="2800"/>
              <a:buNone/>
              <a:defRPr sz="6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0" name="Google Shape;180;gda58c33139_0_7846"/>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lvl="0" algn="ctr" rtl="0">
              <a:spcBef>
                <a:spcPts val="480"/>
              </a:spcBef>
              <a:spcAft>
                <a:spcPts val="0"/>
              </a:spcAft>
              <a:buClr>
                <a:srgbClr val="0000FF"/>
              </a:buClr>
              <a:buSzPts val="2400"/>
              <a:buFont typeface="Tahoma"/>
              <a:buNone/>
              <a:defRPr sz="2400"/>
            </a:lvl1pPr>
            <a:lvl2pPr lvl="1" algn="ctr" rtl="0">
              <a:spcBef>
                <a:spcPts val="400"/>
              </a:spcBef>
              <a:spcAft>
                <a:spcPts val="0"/>
              </a:spcAft>
              <a:buClr>
                <a:srgbClr val="0000FF"/>
              </a:buClr>
              <a:buSzPts val="2000"/>
              <a:buFont typeface="Tahoma"/>
              <a:buNone/>
              <a:defRPr sz="2000"/>
            </a:lvl2pPr>
            <a:lvl3pPr lvl="2" algn="ctr" rtl="0">
              <a:spcBef>
                <a:spcPts val="360"/>
              </a:spcBef>
              <a:spcAft>
                <a:spcPts val="0"/>
              </a:spcAft>
              <a:buClr>
                <a:srgbClr val="0000FF"/>
              </a:buClr>
              <a:buSzPts val="1800"/>
              <a:buFont typeface="Tahoma"/>
              <a:buNone/>
              <a:defRPr sz="1800"/>
            </a:lvl3pPr>
            <a:lvl4pPr lvl="3" algn="ctr" rtl="0">
              <a:spcBef>
                <a:spcPts val="320"/>
              </a:spcBef>
              <a:spcAft>
                <a:spcPts val="0"/>
              </a:spcAft>
              <a:buClr>
                <a:srgbClr val="0000FF"/>
              </a:buClr>
              <a:buSzPts val="1600"/>
              <a:buFont typeface="Tahoma"/>
              <a:buNone/>
              <a:defRPr sz="1600"/>
            </a:lvl4pPr>
            <a:lvl5pPr lvl="4" algn="ctr" rtl="0">
              <a:spcBef>
                <a:spcPts val="320"/>
              </a:spcBef>
              <a:spcAft>
                <a:spcPts val="0"/>
              </a:spcAft>
              <a:buClr>
                <a:srgbClr val="0000FF"/>
              </a:buClr>
              <a:buSzPts val="1600"/>
              <a:buFont typeface="Tahoma"/>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600"/>
              </a:spcAft>
              <a:buClr>
                <a:schemeClr val="dk1"/>
              </a:buClr>
              <a:buSzPts val="1600"/>
              <a:buNone/>
              <a:defRPr sz="1600"/>
            </a:lvl9pPr>
          </a:lstStyle>
          <a:p>
            <a:endParaRPr/>
          </a:p>
        </p:txBody>
      </p:sp>
      <p:sp>
        <p:nvSpPr>
          <p:cNvPr id="181" name="Google Shape;181;gda58c33139_0_7846"/>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7"/>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7"/>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581192" y="1434769"/>
            <a:ext cx="7989752" cy="4424029"/>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1" name="Google Shape;31;p7"/>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7"/>
          <p:cNvSpPr>
            <a:spLocks noGrp="1"/>
          </p:cNvSpPr>
          <p:nvPr>
            <p:ph type="pic" idx="2"/>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35" name="Google Shape;35;p7"/>
          <p:cNvSpPr>
            <a:spLocks noGrp="1"/>
          </p:cNvSpPr>
          <p:nvPr>
            <p:ph type="pic" idx="3"/>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82"/>
        <p:cNvGrpSpPr/>
        <p:nvPr/>
      </p:nvGrpSpPr>
      <p:grpSpPr>
        <a:xfrm>
          <a:off x="0" y="0"/>
          <a:ext cx="0" cy="0"/>
          <a:chOff x="0" y="0"/>
          <a:chExt cx="0" cy="0"/>
        </a:xfrm>
      </p:grpSpPr>
      <p:sp>
        <p:nvSpPr>
          <p:cNvPr id="183" name="Google Shape;183;gda58c33139_0_7849"/>
          <p:cNvSpPr txBox="1">
            <a:spLocks noGrp="1"/>
          </p:cNvSpPr>
          <p:nvPr>
            <p:ph type="title"/>
          </p:nvPr>
        </p:nvSpPr>
        <p:spPr>
          <a:xfrm>
            <a:off x="533400" y="152400"/>
            <a:ext cx="7924800" cy="6858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2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4" name="Google Shape;184;gda58c33139_0_7849"/>
          <p:cNvSpPr txBox="1">
            <a:spLocks noGrp="1"/>
          </p:cNvSpPr>
          <p:nvPr>
            <p:ph type="body" idx="1"/>
          </p:nvPr>
        </p:nvSpPr>
        <p:spPr>
          <a:xfrm>
            <a:off x="609600" y="1295400"/>
            <a:ext cx="3924300" cy="4572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0000FF"/>
              </a:buClr>
              <a:buSzPts val="1800"/>
              <a:buChar char="◼"/>
              <a:defRPr/>
            </a:lvl1pPr>
            <a:lvl2pPr marL="914400" lvl="1" indent="-342900" algn="l" rtl="0">
              <a:spcBef>
                <a:spcPts val="360"/>
              </a:spcBef>
              <a:spcAft>
                <a:spcPts val="0"/>
              </a:spcAft>
              <a:buClr>
                <a:srgbClr val="0000FF"/>
              </a:buClr>
              <a:buSzPts val="1800"/>
              <a:buChar char="◼"/>
              <a:defRPr/>
            </a:lvl2pPr>
            <a:lvl3pPr marL="1371600" lvl="2" indent="-342900" algn="l" rtl="0">
              <a:spcBef>
                <a:spcPts val="360"/>
              </a:spcBef>
              <a:spcAft>
                <a:spcPts val="0"/>
              </a:spcAft>
              <a:buClr>
                <a:srgbClr val="0000FF"/>
              </a:buClr>
              <a:buSzPts val="1800"/>
              <a:buChar char="◼"/>
              <a:defRPr/>
            </a:lvl3pPr>
            <a:lvl4pPr marL="1828800" lvl="3" indent="-342900" algn="l" rtl="0">
              <a:spcBef>
                <a:spcPts val="360"/>
              </a:spcBef>
              <a:spcAft>
                <a:spcPts val="0"/>
              </a:spcAft>
              <a:buClr>
                <a:srgbClr val="0000FF"/>
              </a:buClr>
              <a:buSzPts val="1800"/>
              <a:buChar char="◼"/>
              <a:defRPr/>
            </a:lvl4pPr>
            <a:lvl5pPr marL="2286000" lvl="4" indent="-342900" algn="l" rtl="0">
              <a:spcBef>
                <a:spcPts val="360"/>
              </a:spcBef>
              <a:spcAft>
                <a:spcPts val="0"/>
              </a:spcAft>
              <a:buClr>
                <a:srgbClr val="0000FF"/>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600"/>
              </a:spcAft>
              <a:buClr>
                <a:schemeClr val="dk1"/>
              </a:buClr>
              <a:buSzPts val="1800"/>
              <a:buChar char="◼"/>
              <a:defRPr/>
            </a:lvl9pPr>
          </a:lstStyle>
          <a:p>
            <a:endParaRPr/>
          </a:p>
        </p:txBody>
      </p:sp>
      <p:sp>
        <p:nvSpPr>
          <p:cNvPr id="185" name="Google Shape;185;gda58c33139_0_7849"/>
          <p:cNvSpPr txBox="1">
            <a:spLocks noGrp="1"/>
          </p:cNvSpPr>
          <p:nvPr>
            <p:ph type="body" idx="2"/>
          </p:nvPr>
        </p:nvSpPr>
        <p:spPr>
          <a:xfrm>
            <a:off x="4686300" y="1295400"/>
            <a:ext cx="3924300" cy="4572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0000FF"/>
              </a:buClr>
              <a:buSzPts val="1800"/>
              <a:buChar char="◼"/>
              <a:defRPr/>
            </a:lvl1pPr>
            <a:lvl2pPr marL="914400" lvl="1" indent="-342900" algn="l" rtl="0">
              <a:spcBef>
                <a:spcPts val="360"/>
              </a:spcBef>
              <a:spcAft>
                <a:spcPts val="0"/>
              </a:spcAft>
              <a:buClr>
                <a:srgbClr val="0000FF"/>
              </a:buClr>
              <a:buSzPts val="1800"/>
              <a:buChar char="◼"/>
              <a:defRPr/>
            </a:lvl2pPr>
            <a:lvl3pPr marL="1371600" lvl="2" indent="-342900" algn="l" rtl="0">
              <a:spcBef>
                <a:spcPts val="360"/>
              </a:spcBef>
              <a:spcAft>
                <a:spcPts val="0"/>
              </a:spcAft>
              <a:buClr>
                <a:srgbClr val="0000FF"/>
              </a:buClr>
              <a:buSzPts val="1800"/>
              <a:buChar char="◼"/>
              <a:defRPr/>
            </a:lvl3pPr>
            <a:lvl4pPr marL="1828800" lvl="3" indent="-342900" algn="l" rtl="0">
              <a:spcBef>
                <a:spcPts val="360"/>
              </a:spcBef>
              <a:spcAft>
                <a:spcPts val="0"/>
              </a:spcAft>
              <a:buClr>
                <a:srgbClr val="0000FF"/>
              </a:buClr>
              <a:buSzPts val="1800"/>
              <a:buChar char="◼"/>
              <a:defRPr/>
            </a:lvl4pPr>
            <a:lvl5pPr marL="2286000" lvl="4" indent="-342900" algn="l" rtl="0">
              <a:spcBef>
                <a:spcPts val="360"/>
              </a:spcBef>
              <a:spcAft>
                <a:spcPts val="0"/>
              </a:spcAft>
              <a:buClr>
                <a:srgbClr val="0000FF"/>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600"/>
              </a:spcAft>
              <a:buClr>
                <a:schemeClr val="dk1"/>
              </a:buClr>
              <a:buSzPts val="1800"/>
              <a:buChar char="◼"/>
              <a:defRPr/>
            </a:lvl9pPr>
          </a:lstStyle>
          <a:p>
            <a:endParaRPr/>
          </a:p>
        </p:txBody>
      </p:sp>
      <p:sp>
        <p:nvSpPr>
          <p:cNvPr id="186" name="Google Shape;186;gda58c33139_0_7849"/>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1" type="twoObj">
  <p:cSld name="TWO_OBJECTS">
    <p:spTree>
      <p:nvGrpSpPr>
        <p:cNvPr id="1" name="Shape 187"/>
        <p:cNvGrpSpPr/>
        <p:nvPr/>
      </p:nvGrpSpPr>
      <p:grpSpPr>
        <a:xfrm>
          <a:off x="0" y="0"/>
          <a:ext cx="0" cy="0"/>
          <a:chOff x="0" y="0"/>
          <a:chExt cx="0" cy="0"/>
        </a:xfrm>
      </p:grpSpPr>
      <p:sp>
        <p:nvSpPr>
          <p:cNvPr id="188" name="Google Shape;188;gda58c33139_0_7853"/>
          <p:cNvSpPr txBox="1">
            <a:spLocks noGrp="1"/>
          </p:cNvSpPr>
          <p:nvPr>
            <p:ph type="title"/>
          </p:nvPr>
        </p:nvSpPr>
        <p:spPr>
          <a:xfrm>
            <a:off x="533400" y="152400"/>
            <a:ext cx="7924800" cy="6858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2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9" name="Google Shape;189;gda58c33139_0_7853"/>
          <p:cNvSpPr txBox="1">
            <a:spLocks noGrp="1"/>
          </p:cNvSpPr>
          <p:nvPr>
            <p:ph type="body" idx="1"/>
          </p:nvPr>
        </p:nvSpPr>
        <p:spPr>
          <a:xfrm>
            <a:off x="609600" y="1295400"/>
            <a:ext cx="3924300" cy="4572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0000FF"/>
              </a:buClr>
              <a:buSzPts val="1800"/>
              <a:buChar char="◼"/>
              <a:defRPr/>
            </a:lvl1pPr>
            <a:lvl2pPr marL="914400" lvl="1" indent="-342900" algn="l" rtl="0">
              <a:spcBef>
                <a:spcPts val="360"/>
              </a:spcBef>
              <a:spcAft>
                <a:spcPts val="0"/>
              </a:spcAft>
              <a:buClr>
                <a:srgbClr val="0000FF"/>
              </a:buClr>
              <a:buSzPts val="1800"/>
              <a:buChar char="◼"/>
              <a:defRPr/>
            </a:lvl2pPr>
            <a:lvl3pPr marL="1371600" lvl="2" indent="-342900" algn="l" rtl="0">
              <a:spcBef>
                <a:spcPts val="360"/>
              </a:spcBef>
              <a:spcAft>
                <a:spcPts val="0"/>
              </a:spcAft>
              <a:buClr>
                <a:srgbClr val="0000FF"/>
              </a:buClr>
              <a:buSzPts val="1800"/>
              <a:buChar char="◼"/>
              <a:defRPr/>
            </a:lvl3pPr>
            <a:lvl4pPr marL="1828800" lvl="3" indent="-342900" algn="l" rtl="0">
              <a:spcBef>
                <a:spcPts val="360"/>
              </a:spcBef>
              <a:spcAft>
                <a:spcPts val="0"/>
              </a:spcAft>
              <a:buClr>
                <a:srgbClr val="0000FF"/>
              </a:buClr>
              <a:buSzPts val="1800"/>
              <a:buChar char="◼"/>
              <a:defRPr/>
            </a:lvl4pPr>
            <a:lvl5pPr marL="2286000" lvl="4" indent="-342900" algn="l" rtl="0">
              <a:spcBef>
                <a:spcPts val="360"/>
              </a:spcBef>
              <a:spcAft>
                <a:spcPts val="0"/>
              </a:spcAft>
              <a:buClr>
                <a:srgbClr val="0000FF"/>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600"/>
              </a:spcAft>
              <a:buClr>
                <a:schemeClr val="dk1"/>
              </a:buClr>
              <a:buSzPts val="1800"/>
              <a:buChar char="◼"/>
              <a:defRPr/>
            </a:lvl9pPr>
          </a:lstStyle>
          <a:p>
            <a:endParaRPr/>
          </a:p>
        </p:txBody>
      </p:sp>
      <p:sp>
        <p:nvSpPr>
          <p:cNvPr id="190" name="Google Shape;190;gda58c33139_0_7853"/>
          <p:cNvSpPr txBox="1">
            <a:spLocks noGrp="1"/>
          </p:cNvSpPr>
          <p:nvPr>
            <p:ph type="body" idx="2"/>
          </p:nvPr>
        </p:nvSpPr>
        <p:spPr>
          <a:xfrm>
            <a:off x="4686300" y="1295400"/>
            <a:ext cx="3924300" cy="4572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0000FF"/>
              </a:buClr>
              <a:buSzPts val="1800"/>
              <a:buChar char="◼"/>
              <a:defRPr/>
            </a:lvl1pPr>
            <a:lvl2pPr marL="914400" lvl="1" indent="-342900" algn="l" rtl="0">
              <a:spcBef>
                <a:spcPts val="360"/>
              </a:spcBef>
              <a:spcAft>
                <a:spcPts val="0"/>
              </a:spcAft>
              <a:buClr>
                <a:srgbClr val="0000FF"/>
              </a:buClr>
              <a:buSzPts val="1800"/>
              <a:buChar char="◼"/>
              <a:defRPr/>
            </a:lvl2pPr>
            <a:lvl3pPr marL="1371600" lvl="2" indent="-342900" algn="l" rtl="0">
              <a:spcBef>
                <a:spcPts val="360"/>
              </a:spcBef>
              <a:spcAft>
                <a:spcPts val="0"/>
              </a:spcAft>
              <a:buClr>
                <a:srgbClr val="0000FF"/>
              </a:buClr>
              <a:buSzPts val="1800"/>
              <a:buChar char="◼"/>
              <a:defRPr/>
            </a:lvl3pPr>
            <a:lvl4pPr marL="1828800" lvl="3" indent="-342900" algn="l" rtl="0">
              <a:spcBef>
                <a:spcPts val="360"/>
              </a:spcBef>
              <a:spcAft>
                <a:spcPts val="0"/>
              </a:spcAft>
              <a:buClr>
                <a:srgbClr val="0000FF"/>
              </a:buClr>
              <a:buSzPts val="1800"/>
              <a:buChar char="◼"/>
              <a:defRPr/>
            </a:lvl4pPr>
            <a:lvl5pPr marL="2286000" lvl="4" indent="-342900" algn="l" rtl="0">
              <a:spcBef>
                <a:spcPts val="360"/>
              </a:spcBef>
              <a:spcAft>
                <a:spcPts val="0"/>
              </a:spcAft>
              <a:buClr>
                <a:srgbClr val="0000FF"/>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600"/>
              </a:spcAft>
              <a:buClr>
                <a:schemeClr val="dk1"/>
              </a:buClr>
              <a:buSzPts val="1800"/>
              <a:buChar char="◼"/>
              <a:defRPr/>
            </a:lvl9pPr>
          </a:lstStyle>
          <a:p>
            <a:endParaRPr/>
          </a:p>
        </p:txBody>
      </p:sp>
      <p:sp>
        <p:nvSpPr>
          <p:cNvPr id="191" name="Google Shape;191;gda58c33139_0_7853"/>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92"/>
        <p:cNvGrpSpPr/>
        <p:nvPr/>
      </p:nvGrpSpPr>
      <p:grpSpPr>
        <a:xfrm>
          <a:off x="0" y="0"/>
          <a:ext cx="0" cy="0"/>
          <a:chOff x="0" y="0"/>
          <a:chExt cx="0" cy="0"/>
        </a:xfrm>
      </p:grpSpPr>
      <p:sp>
        <p:nvSpPr>
          <p:cNvPr id="193" name="Google Shape;193;gda58c33139_0_7857"/>
          <p:cNvSpPr txBox="1">
            <a:spLocks noGrp="1"/>
          </p:cNvSpPr>
          <p:nvPr>
            <p:ph type="title"/>
          </p:nvPr>
        </p:nvSpPr>
        <p:spPr>
          <a:xfrm>
            <a:off x="533400" y="152400"/>
            <a:ext cx="7924800" cy="6858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2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4" name="Google Shape;194;gda58c33139_0_7857"/>
          <p:cNvSpPr txBox="1">
            <a:spLocks noGrp="1"/>
          </p:cNvSpPr>
          <p:nvPr>
            <p:ph type="body" idx="1"/>
          </p:nvPr>
        </p:nvSpPr>
        <p:spPr>
          <a:xfrm>
            <a:off x="609600" y="1295400"/>
            <a:ext cx="3924300" cy="4572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0000FF"/>
              </a:buClr>
              <a:buSzPts val="1800"/>
              <a:buChar char="◼"/>
              <a:defRPr/>
            </a:lvl1pPr>
            <a:lvl2pPr marL="914400" lvl="1" indent="-342900" algn="l" rtl="0">
              <a:spcBef>
                <a:spcPts val="360"/>
              </a:spcBef>
              <a:spcAft>
                <a:spcPts val="0"/>
              </a:spcAft>
              <a:buClr>
                <a:srgbClr val="0000FF"/>
              </a:buClr>
              <a:buSzPts val="1800"/>
              <a:buChar char="◼"/>
              <a:defRPr/>
            </a:lvl2pPr>
            <a:lvl3pPr marL="1371600" lvl="2" indent="-342900" algn="l" rtl="0">
              <a:spcBef>
                <a:spcPts val="360"/>
              </a:spcBef>
              <a:spcAft>
                <a:spcPts val="0"/>
              </a:spcAft>
              <a:buClr>
                <a:srgbClr val="0000FF"/>
              </a:buClr>
              <a:buSzPts val="1800"/>
              <a:buChar char="◼"/>
              <a:defRPr/>
            </a:lvl3pPr>
            <a:lvl4pPr marL="1828800" lvl="3" indent="-342900" algn="l" rtl="0">
              <a:spcBef>
                <a:spcPts val="360"/>
              </a:spcBef>
              <a:spcAft>
                <a:spcPts val="0"/>
              </a:spcAft>
              <a:buClr>
                <a:srgbClr val="0000FF"/>
              </a:buClr>
              <a:buSzPts val="1800"/>
              <a:buChar char="◼"/>
              <a:defRPr/>
            </a:lvl4pPr>
            <a:lvl5pPr marL="2286000" lvl="4" indent="-342900" algn="l" rtl="0">
              <a:spcBef>
                <a:spcPts val="360"/>
              </a:spcBef>
              <a:spcAft>
                <a:spcPts val="0"/>
              </a:spcAft>
              <a:buClr>
                <a:srgbClr val="0000FF"/>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600"/>
              </a:spcAft>
              <a:buClr>
                <a:schemeClr val="dk1"/>
              </a:buClr>
              <a:buSzPts val="1800"/>
              <a:buChar char="◼"/>
              <a:defRPr/>
            </a:lvl9pPr>
          </a:lstStyle>
          <a:p>
            <a:endParaRPr/>
          </a:p>
        </p:txBody>
      </p:sp>
      <p:sp>
        <p:nvSpPr>
          <p:cNvPr id="195" name="Google Shape;195;gda58c33139_0_7857"/>
          <p:cNvSpPr txBox="1">
            <a:spLocks noGrp="1"/>
          </p:cNvSpPr>
          <p:nvPr>
            <p:ph type="body" idx="2"/>
          </p:nvPr>
        </p:nvSpPr>
        <p:spPr>
          <a:xfrm>
            <a:off x="4686300" y="1295400"/>
            <a:ext cx="3924300" cy="220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0000FF"/>
              </a:buClr>
              <a:buSzPts val="1800"/>
              <a:buChar char="◼"/>
              <a:defRPr/>
            </a:lvl1pPr>
            <a:lvl2pPr marL="914400" lvl="1" indent="-342900" algn="l" rtl="0">
              <a:spcBef>
                <a:spcPts val="360"/>
              </a:spcBef>
              <a:spcAft>
                <a:spcPts val="0"/>
              </a:spcAft>
              <a:buClr>
                <a:srgbClr val="0000FF"/>
              </a:buClr>
              <a:buSzPts val="1800"/>
              <a:buChar char="◼"/>
              <a:defRPr/>
            </a:lvl2pPr>
            <a:lvl3pPr marL="1371600" lvl="2" indent="-342900" algn="l" rtl="0">
              <a:spcBef>
                <a:spcPts val="360"/>
              </a:spcBef>
              <a:spcAft>
                <a:spcPts val="0"/>
              </a:spcAft>
              <a:buClr>
                <a:srgbClr val="0000FF"/>
              </a:buClr>
              <a:buSzPts val="1800"/>
              <a:buChar char="◼"/>
              <a:defRPr/>
            </a:lvl3pPr>
            <a:lvl4pPr marL="1828800" lvl="3" indent="-342900" algn="l" rtl="0">
              <a:spcBef>
                <a:spcPts val="360"/>
              </a:spcBef>
              <a:spcAft>
                <a:spcPts val="0"/>
              </a:spcAft>
              <a:buClr>
                <a:srgbClr val="0000FF"/>
              </a:buClr>
              <a:buSzPts val="1800"/>
              <a:buChar char="◼"/>
              <a:defRPr/>
            </a:lvl4pPr>
            <a:lvl5pPr marL="2286000" lvl="4" indent="-342900" algn="l" rtl="0">
              <a:spcBef>
                <a:spcPts val="360"/>
              </a:spcBef>
              <a:spcAft>
                <a:spcPts val="0"/>
              </a:spcAft>
              <a:buClr>
                <a:srgbClr val="0000FF"/>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600"/>
              </a:spcAft>
              <a:buClr>
                <a:schemeClr val="dk1"/>
              </a:buClr>
              <a:buSzPts val="1800"/>
              <a:buChar char="◼"/>
              <a:defRPr/>
            </a:lvl9pPr>
          </a:lstStyle>
          <a:p>
            <a:endParaRPr/>
          </a:p>
        </p:txBody>
      </p:sp>
      <p:sp>
        <p:nvSpPr>
          <p:cNvPr id="196" name="Google Shape;196;gda58c33139_0_7857"/>
          <p:cNvSpPr txBox="1">
            <a:spLocks noGrp="1"/>
          </p:cNvSpPr>
          <p:nvPr>
            <p:ph type="body" idx="3"/>
          </p:nvPr>
        </p:nvSpPr>
        <p:spPr>
          <a:xfrm>
            <a:off x="4686300" y="3657600"/>
            <a:ext cx="3924300" cy="220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0000FF"/>
              </a:buClr>
              <a:buSzPts val="1800"/>
              <a:buChar char="◼"/>
              <a:defRPr/>
            </a:lvl1pPr>
            <a:lvl2pPr marL="914400" lvl="1" indent="-342900" algn="l" rtl="0">
              <a:spcBef>
                <a:spcPts val="360"/>
              </a:spcBef>
              <a:spcAft>
                <a:spcPts val="0"/>
              </a:spcAft>
              <a:buClr>
                <a:srgbClr val="0000FF"/>
              </a:buClr>
              <a:buSzPts val="1800"/>
              <a:buChar char="◼"/>
              <a:defRPr/>
            </a:lvl2pPr>
            <a:lvl3pPr marL="1371600" lvl="2" indent="-342900" algn="l" rtl="0">
              <a:spcBef>
                <a:spcPts val="360"/>
              </a:spcBef>
              <a:spcAft>
                <a:spcPts val="0"/>
              </a:spcAft>
              <a:buClr>
                <a:srgbClr val="0000FF"/>
              </a:buClr>
              <a:buSzPts val="1800"/>
              <a:buChar char="◼"/>
              <a:defRPr/>
            </a:lvl3pPr>
            <a:lvl4pPr marL="1828800" lvl="3" indent="-342900" algn="l" rtl="0">
              <a:spcBef>
                <a:spcPts val="360"/>
              </a:spcBef>
              <a:spcAft>
                <a:spcPts val="0"/>
              </a:spcAft>
              <a:buClr>
                <a:srgbClr val="0000FF"/>
              </a:buClr>
              <a:buSzPts val="1800"/>
              <a:buChar char="◼"/>
              <a:defRPr/>
            </a:lvl4pPr>
            <a:lvl5pPr marL="2286000" lvl="4" indent="-342900" algn="l" rtl="0">
              <a:spcBef>
                <a:spcPts val="360"/>
              </a:spcBef>
              <a:spcAft>
                <a:spcPts val="0"/>
              </a:spcAft>
              <a:buClr>
                <a:srgbClr val="0000FF"/>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600"/>
              </a:spcAft>
              <a:buClr>
                <a:schemeClr val="dk1"/>
              </a:buClr>
              <a:buSzPts val="1800"/>
              <a:buChar char="◼"/>
              <a:defRPr/>
            </a:lvl9pPr>
          </a:lstStyle>
          <a:p>
            <a:endParaRPr/>
          </a:p>
        </p:txBody>
      </p:sp>
      <p:sp>
        <p:nvSpPr>
          <p:cNvPr id="197" name="Google Shape;197;gda58c33139_0_7857"/>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98"/>
        <p:cNvGrpSpPr/>
        <p:nvPr/>
      </p:nvGrpSpPr>
      <p:grpSpPr>
        <a:xfrm>
          <a:off x="0" y="0"/>
          <a:ext cx="0" cy="0"/>
          <a:chOff x="0" y="0"/>
          <a:chExt cx="0" cy="0"/>
        </a:xfrm>
      </p:grpSpPr>
      <p:sp>
        <p:nvSpPr>
          <p:cNvPr id="199" name="Google Shape;199;gda58c33139_0_7862"/>
          <p:cNvSpPr txBox="1">
            <a:spLocks noGrp="1"/>
          </p:cNvSpPr>
          <p:nvPr>
            <p:ph type="title"/>
          </p:nvPr>
        </p:nvSpPr>
        <p:spPr>
          <a:xfrm>
            <a:off x="533400" y="152400"/>
            <a:ext cx="7924800" cy="6858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2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0" name="Google Shape;200;gda58c33139_0_7862"/>
          <p:cNvSpPr txBox="1">
            <a:spLocks noGrp="1"/>
          </p:cNvSpPr>
          <p:nvPr>
            <p:ph type="body" idx="1"/>
          </p:nvPr>
        </p:nvSpPr>
        <p:spPr>
          <a:xfrm>
            <a:off x="609600" y="1295400"/>
            <a:ext cx="8001000" cy="4572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0000FF"/>
              </a:buClr>
              <a:buSzPts val="1800"/>
              <a:buChar char="◼"/>
              <a:defRPr/>
            </a:lvl1pPr>
            <a:lvl2pPr marL="914400" lvl="1" indent="-342900" algn="l" rtl="0">
              <a:spcBef>
                <a:spcPts val="360"/>
              </a:spcBef>
              <a:spcAft>
                <a:spcPts val="0"/>
              </a:spcAft>
              <a:buClr>
                <a:srgbClr val="0000FF"/>
              </a:buClr>
              <a:buSzPts val="1800"/>
              <a:buChar char="◼"/>
              <a:defRPr/>
            </a:lvl2pPr>
            <a:lvl3pPr marL="1371600" lvl="2" indent="-342900" algn="l" rtl="0">
              <a:spcBef>
                <a:spcPts val="360"/>
              </a:spcBef>
              <a:spcAft>
                <a:spcPts val="0"/>
              </a:spcAft>
              <a:buClr>
                <a:srgbClr val="0000FF"/>
              </a:buClr>
              <a:buSzPts val="1800"/>
              <a:buChar char="◼"/>
              <a:defRPr/>
            </a:lvl3pPr>
            <a:lvl4pPr marL="1828800" lvl="3" indent="-342900" algn="l" rtl="0">
              <a:spcBef>
                <a:spcPts val="360"/>
              </a:spcBef>
              <a:spcAft>
                <a:spcPts val="0"/>
              </a:spcAft>
              <a:buClr>
                <a:srgbClr val="0000FF"/>
              </a:buClr>
              <a:buSzPts val="1800"/>
              <a:buChar char="◼"/>
              <a:defRPr/>
            </a:lvl4pPr>
            <a:lvl5pPr marL="2286000" lvl="4" indent="-342900" algn="l" rtl="0">
              <a:spcBef>
                <a:spcPts val="360"/>
              </a:spcBef>
              <a:spcAft>
                <a:spcPts val="0"/>
              </a:spcAft>
              <a:buClr>
                <a:srgbClr val="0000FF"/>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600"/>
              </a:spcAft>
              <a:buClr>
                <a:schemeClr val="dk1"/>
              </a:buClr>
              <a:buSzPts val="1800"/>
              <a:buChar char="◼"/>
              <a:defRPr/>
            </a:lvl9pPr>
          </a:lstStyle>
          <a:p>
            <a:endParaRPr/>
          </a:p>
        </p:txBody>
      </p:sp>
      <p:sp>
        <p:nvSpPr>
          <p:cNvPr id="201" name="Google Shape;201;gda58c33139_0_7862"/>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02"/>
        <p:cNvGrpSpPr/>
        <p:nvPr/>
      </p:nvGrpSpPr>
      <p:grpSpPr>
        <a:xfrm>
          <a:off x="0" y="0"/>
          <a:ext cx="0" cy="0"/>
          <a:chOff x="0" y="0"/>
          <a:chExt cx="0" cy="0"/>
        </a:xfrm>
      </p:grpSpPr>
      <p:sp>
        <p:nvSpPr>
          <p:cNvPr id="203" name="Google Shape;203;gda58c33139_0_7865"/>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2_Section Header">
    <p:spTree>
      <p:nvGrpSpPr>
        <p:cNvPr id="1" name="Shape 204"/>
        <p:cNvGrpSpPr/>
        <p:nvPr/>
      </p:nvGrpSpPr>
      <p:grpSpPr>
        <a:xfrm>
          <a:off x="0" y="0"/>
          <a:ext cx="0" cy="0"/>
          <a:chOff x="0" y="0"/>
          <a:chExt cx="0" cy="0"/>
        </a:xfrm>
      </p:grpSpPr>
      <p:sp>
        <p:nvSpPr>
          <p:cNvPr id="205" name="Google Shape;205;g7b3297e2ef_3_179"/>
          <p:cNvSpPr/>
          <p:nvPr/>
        </p:nvSpPr>
        <p:spPr>
          <a:xfrm>
            <a:off x="335863" y="5141974"/>
            <a:ext cx="8468100" cy="1258800"/>
          </a:xfrm>
          <a:prstGeom prst="rect">
            <a:avLst/>
          </a:prstGeom>
          <a:solidFill>
            <a:schemeClr val="accent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06" name="Google Shape;206;g7b3297e2ef_3_179"/>
          <p:cNvSpPr txBox="1">
            <a:spLocks noGrp="1"/>
          </p:cNvSpPr>
          <p:nvPr>
            <p:ph type="title"/>
          </p:nvPr>
        </p:nvSpPr>
        <p:spPr>
          <a:xfrm>
            <a:off x="435895" y="3043910"/>
            <a:ext cx="8272200" cy="14976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accent1"/>
              </a:buClr>
              <a:buSzPts val="3600"/>
              <a:buFont typeface="Gill Sans"/>
              <a:buNone/>
              <a:defRPr sz="2700" b="0" cap="none">
                <a:solidFill>
                  <a:schemeClr val="accen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7" name="Google Shape;207;g7b3297e2ef_3_179"/>
          <p:cNvSpPr txBox="1">
            <a:spLocks noGrp="1"/>
          </p:cNvSpPr>
          <p:nvPr>
            <p:ph type="body" idx="1"/>
          </p:nvPr>
        </p:nvSpPr>
        <p:spPr>
          <a:xfrm>
            <a:off x="435894" y="4541417"/>
            <a:ext cx="8272200" cy="600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70"/>
              </a:spcBef>
              <a:spcAft>
                <a:spcPts val="0"/>
              </a:spcAft>
              <a:buSzPts val="1656"/>
              <a:buNone/>
              <a:defRPr sz="1350" cap="none">
                <a:solidFill>
                  <a:schemeClr val="accent2"/>
                </a:solidFill>
              </a:defRPr>
            </a:lvl1pPr>
            <a:lvl2pPr marL="914400" lvl="1" indent="-228600" algn="l" rtl="0">
              <a:lnSpc>
                <a:spcPct val="100000"/>
              </a:lnSpc>
              <a:spcBef>
                <a:spcPts val="450"/>
              </a:spcBef>
              <a:spcAft>
                <a:spcPts val="0"/>
              </a:spcAft>
              <a:buSzPts val="1656"/>
              <a:buNone/>
              <a:defRPr sz="1350">
                <a:solidFill>
                  <a:srgbClr val="888888"/>
                </a:solidFill>
              </a:defRPr>
            </a:lvl2pPr>
            <a:lvl3pPr marL="1371600" lvl="2" indent="-228600" algn="l" rtl="0">
              <a:lnSpc>
                <a:spcPct val="100000"/>
              </a:lnSpc>
              <a:spcBef>
                <a:spcPts val="450"/>
              </a:spcBef>
              <a:spcAft>
                <a:spcPts val="0"/>
              </a:spcAft>
              <a:buSzPts val="1472"/>
              <a:buNone/>
              <a:defRPr sz="1200">
                <a:solidFill>
                  <a:srgbClr val="888888"/>
                </a:solidFill>
              </a:defRPr>
            </a:lvl3pPr>
            <a:lvl4pPr marL="1828800" lvl="3" indent="-228600" algn="l" rtl="0">
              <a:lnSpc>
                <a:spcPct val="100000"/>
              </a:lnSpc>
              <a:spcBef>
                <a:spcPts val="450"/>
              </a:spcBef>
              <a:spcAft>
                <a:spcPts val="0"/>
              </a:spcAft>
              <a:buSzPts val="1288"/>
              <a:buNone/>
              <a:defRPr sz="1050">
                <a:solidFill>
                  <a:srgbClr val="888888"/>
                </a:solidFill>
              </a:defRPr>
            </a:lvl4pPr>
            <a:lvl5pPr marL="2286000" lvl="4" indent="-228600" algn="l" rtl="0">
              <a:lnSpc>
                <a:spcPct val="100000"/>
              </a:lnSpc>
              <a:spcBef>
                <a:spcPts val="450"/>
              </a:spcBef>
              <a:spcAft>
                <a:spcPts val="0"/>
              </a:spcAft>
              <a:buSzPts val="1288"/>
              <a:buNone/>
              <a:defRPr sz="1050">
                <a:solidFill>
                  <a:srgbClr val="888888"/>
                </a:solidFill>
              </a:defRPr>
            </a:lvl5pPr>
            <a:lvl6pPr marL="2743200" lvl="5" indent="-228600" algn="l" rtl="0">
              <a:lnSpc>
                <a:spcPct val="100000"/>
              </a:lnSpc>
              <a:spcBef>
                <a:spcPts val="450"/>
              </a:spcBef>
              <a:spcAft>
                <a:spcPts val="0"/>
              </a:spcAft>
              <a:buSzPts val="1288"/>
              <a:buNone/>
              <a:defRPr sz="1050">
                <a:solidFill>
                  <a:srgbClr val="888888"/>
                </a:solidFill>
              </a:defRPr>
            </a:lvl6pPr>
            <a:lvl7pPr marL="3200400" lvl="6" indent="-228600" algn="l" rtl="0">
              <a:lnSpc>
                <a:spcPct val="100000"/>
              </a:lnSpc>
              <a:spcBef>
                <a:spcPts val="450"/>
              </a:spcBef>
              <a:spcAft>
                <a:spcPts val="0"/>
              </a:spcAft>
              <a:buSzPts val="1288"/>
              <a:buNone/>
              <a:defRPr sz="1050">
                <a:solidFill>
                  <a:srgbClr val="888888"/>
                </a:solidFill>
              </a:defRPr>
            </a:lvl7pPr>
            <a:lvl8pPr marL="3657600" lvl="7" indent="-228600" algn="l" rtl="0">
              <a:lnSpc>
                <a:spcPct val="100000"/>
              </a:lnSpc>
              <a:spcBef>
                <a:spcPts val="450"/>
              </a:spcBef>
              <a:spcAft>
                <a:spcPts val="0"/>
              </a:spcAft>
              <a:buSzPts val="1288"/>
              <a:buNone/>
              <a:defRPr sz="1050">
                <a:solidFill>
                  <a:srgbClr val="888888"/>
                </a:solidFill>
              </a:defRPr>
            </a:lvl8pPr>
            <a:lvl9pPr marL="4114800" lvl="8" indent="-228600" algn="l" rtl="0">
              <a:lnSpc>
                <a:spcPct val="100000"/>
              </a:lnSpc>
              <a:spcBef>
                <a:spcPts val="450"/>
              </a:spcBef>
              <a:spcAft>
                <a:spcPts val="450"/>
              </a:spcAft>
              <a:buSzPts val="1288"/>
              <a:buNone/>
              <a:defRPr sz="1050">
                <a:solidFill>
                  <a:srgbClr val="888888"/>
                </a:solidFill>
              </a:defRPr>
            </a:lvl9pPr>
          </a:lstStyle>
          <a:p>
            <a:endParaRPr/>
          </a:p>
        </p:txBody>
      </p:sp>
      <p:sp>
        <p:nvSpPr>
          <p:cNvPr id="208" name="Google Shape;208;g7b3297e2ef_3_179"/>
          <p:cNvSpPr txBox="1">
            <a:spLocks noGrp="1"/>
          </p:cNvSpPr>
          <p:nvPr>
            <p:ph type="dt" idx="10"/>
          </p:nvPr>
        </p:nvSpPr>
        <p:spPr>
          <a:xfrm>
            <a:off x="5704464" y="5956137"/>
            <a:ext cx="178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350">
                <a:solidFill>
                  <a:srgbClr val="2D58AC"/>
                </a:solidFill>
                <a:latin typeface="Gill Sans"/>
                <a:ea typeface="Gill Sans"/>
                <a:cs typeface="Gill Sans"/>
                <a:sym typeface="Gill Sans"/>
              </a:defRPr>
            </a:lvl1pPr>
            <a:lvl2pPr marR="0" lvl="1" algn="l" rtl="0">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9pPr>
          </a:lstStyle>
          <a:p>
            <a:endParaRPr/>
          </a:p>
        </p:txBody>
      </p:sp>
      <p:sp>
        <p:nvSpPr>
          <p:cNvPr id="209" name="Google Shape;209;g7b3297e2ef_3_179"/>
          <p:cNvSpPr txBox="1">
            <a:spLocks noGrp="1"/>
          </p:cNvSpPr>
          <p:nvPr>
            <p:ph type="sldNum" idx="12"/>
          </p:nvPr>
        </p:nvSpPr>
        <p:spPr>
          <a:xfrm>
            <a:off x="7599912" y="5956137"/>
            <a:ext cx="1108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900"/>
              <a:buNone/>
              <a:defRPr sz="1200" b="0" i="0" u="none" strike="noStrike" cap="none">
                <a:solidFill>
                  <a:srgbClr val="2D58AC"/>
                </a:solidFill>
                <a:latin typeface="Gill Sans"/>
                <a:ea typeface="Gill Sans"/>
                <a:cs typeface="Gill Sans"/>
                <a:sym typeface="Gill Sans"/>
              </a:defRPr>
            </a:lvl1pPr>
            <a:lvl2pPr marL="0" lvl="1" indent="0" algn="r" rtl="0">
              <a:lnSpc>
                <a:spcPct val="100000"/>
              </a:lnSpc>
              <a:spcBef>
                <a:spcPts val="0"/>
              </a:spcBef>
              <a:spcAft>
                <a:spcPts val="0"/>
              </a:spcAft>
              <a:buSzPts val="900"/>
              <a:buNone/>
              <a:defRPr sz="1200" b="0" i="0" u="none" strike="noStrike" cap="none">
                <a:solidFill>
                  <a:srgbClr val="2D58AC"/>
                </a:solidFill>
                <a:latin typeface="Gill Sans"/>
                <a:ea typeface="Gill Sans"/>
                <a:cs typeface="Gill Sans"/>
                <a:sym typeface="Gill Sans"/>
              </a:defRPr>
            </a:lvl2pPr>
            <a:lvl3pPr marL="0" lvl="2" indent="0" algn="r" rtl="0">
              <a:lnSpc>
                <a:spcPct val="100000"/>
              </a:lnSpc>
              <a:spcBef>
                <a:spcPts val="0"/>
              </a:spcBef>
              <a:spcAft>
                <a:spcPts val="0"/>
              </a:spcAft>
              <a:buSzPts val="900"/>
              <a:buNone/>
              <a:defRPr sz="1200" b="0" i="0" u="none" strike="noStrike" cap="none">
                <a:solidFill>
                  <a:srgbClr val="2D58AC"/>
                </a:solidFill>
                <a:latin typeface="Gill Sans"/>
                <a:ea typeface="Gill Sans"/>
                <a:cs typeface="Gill Sans"/>
                <a:sym typeface="Gill Sans"/>
              </a:defRPr>
            </a:lvl3pPr>
            <a:lvl4pPr marL="0" lvl="3" indent="0" algn="r" rtl="0">
              <a:lnSpc>
                <a:spcPct val="100000"/>
              </a:lnSpc>
              <a:spcBef>
                <a:spcPts val="0"/>
              </a:spcBef>
              <a:spcAft>
                <a:spcPts val="0"/>
              </a:spcAft>
              <a:buSzPts val="900"/>
              <a:buNone/>
              <a:defRPr sz="1200" b="0" i="0" u="none" strike="noStrike" cap="none">
                <a:solidFill>
                  <a:srgbClr val="2D58AC"/>
                </a:solidFill>
                <a:latin typeface="Gill Sans"/>
                <a:ea typeface="Gill Sans"/>
                <a:cs typeface="Gill Sans"/>
                <a:sym typeface="Gill Sans"/>
              </a:defRPr>
            </a:lvl4pPr>
            <a:lvl5pPr marL="0" lvl="4" indent="0" algn="r" rtl="0">
              <a:lnSpc>
                <a:spcPct val="100000"/>
              </a:lnSpc>
              <a:spcBef>
                <a:spcPts val="0"/>
              </a:spcBef>
              <a:spcAft>
                <a:spcPts val="0"/>
              </a:spcAft>
              <a:buSzPts val="900"/>
              <a:buNone/>
              <a:defRPr sz="1200" b="0" i="0" u="none" strike="noStrike" cap="none">
                <a:solidFill>
                  <a:srgbClr val="2D58AC"/>
                </a:solidFill>
                <a:latin typeface="Gill Sans"/>
                <a:ea typeface="Gill Sans"/>
                <a:cs typeface="Gill Sans"/>
                <a:sym typeface="Gill Sans"/>
              </a:defRPr>
            </a:lvl5pPr>
            <a:lvl6pPr marL="0" lvl="5" indent="0" algn="r" rtl="0">
              <a:lnSpc>
                <a:spcPct val="100000"/>
              </a:lnSpc>
              <a:spcBef>
                <a:spcPts val="0"/>
              </a:spcBef>
              <a:spcAft>
                <a:spcPts val="0"/>
              </a:spcAft>
              <a:buSzPts val="900"/>
              <a:buNone/>
              <a:defRPr sz="1200" b="0" i="0" u="none" strike="noStrike" cap="none">
                <a:solidFill>
                  <a:srgbClr val="2D58AC"/>
                </a:solidFill>
                <a:latin typeface="Gill Sans"/>
                <a:ea typeface="Gill Sans"/>
                <a:cs typeface="Gill Sans"/>
                <a:sym typeface="Gill Sans"/>
              </a:defRPr>
            </a:lvl6pPr>
            <a:lvl7pPr marL="0" lvl="6" indent="0" algn="r" rtl="0">
              <a:lnSpc>
                <a:spcPct val="100000"/>
              </a:lnSpc>
              <a:spcBef>
                <a:spcPts val="0"/>
              </a:spcBef>
              <a:spcAft>
                <a:spcPts val="0"/>
              </a:spcAft>
              <a:buSzPts val="900"/>
              <a:buNone/>
              <a:defRPr sz="1200" b="0" i="0" u="none" strike="noStrike" cap="none">
                <a:solidFill>
                  <a:srgbClr val="2D58AC"/>
                </a:solidFill>
                <a:latin typeface="Gill Sans"/>
                <a:ea typeface="Gill Sans"/>
                <a:cs typeface="Gill Sans"/>
                <a:sym typeface="Gill Sans"/>
              </a:defRPr>
            </a:lvl7pPr>
            <a:lvl8pPr marL="0" lvl="7" indent="0" algn="r" rtl="0">
              <a:lnSpc>
                <a:spcPct val="100000"/>
              </a:lnSpc>
              <a:spcBef>
                <a:spcPts val="0"/>
              </a:spcBef>
              <a:spcAft>
                <a:spcPts val="0"/>
              </a:spcAft>
              <a:buSzPts val="900"/>
              <a:buNone/>
              <a:defRPr sz="1200" b="0" i="0" u="none" strike="noStrike" cap="none">
                <a:solidFill>
                  <a:srgbClr val="2D58AC"/>
                </a:solidFill>
                <a:latin typeface="Gill Sans"/>
                <a:ea typeface="Gill Sans"/>
                <a:cs typeface="Gill Sans"/>
                <a:sym typeface="Gill Sans"/>
              </a:defRPr>
            </a:lvl8pPr>
            <a:lvl9pPr marL="0" lvl="8" indent="0" algn="r" rtl="0">
              <a:lnSpc>
                <a:spcPct val="100000"/>
              </a:lnSpc>
              <a:spcBef>
                <a:spcPts val="0"/>
              </a:spcBef>
              <a:spcAft>
                <a:spcPts val="0"/>
              </a:spcAft>
              <a:buSzPts val="900"/>
              <a:buNone/>
              <a:defRPr sz="12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210" name="Google Shape;210;g7b3297e2ef_3_17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999010" y="5956137"/>
            <a:ext cx="309999" cy="348117"/>
          </a:xfrm>
          <a:prstGeom prst="rect">
            <a:avLst/>
          </a:prstGeom>
          <a:noFill/>
          <a:ln>
            <a:noFill/>
          </a:ln>
        </p:spPr>
      </p:pic>
      <p:sp>
        <p:nvSpPr>
          <p:cNvPr id="211" name="Google Shape;211;g7b3297e2ef_3_179"/>
          <p:cNvSpPr>
            <a:spLocks noGrp="1"/>
          </p:cNvSpPr>
          <p:nvPr>
            <p:ph type="pic" idx="2"/>
          </p:nvPr>
        </p:nvSpPr>
        <p:spPr>
          <a:xfrm>
            <a:off x="334901" y="5681499"/>
            <a:ext cx="685800"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210"/>
              </a:spcBef>
              <a:spcAft>
                <a:spcPts val="0"/>
              </a:spcAft>
              <a:buClr>
                <a:schemeClr val="accent2"/>
              </a:buClr>
              <a:buSzPts val="1288"/>
              <a:buFont typeface="Noto Sans Symbols"/>
              <a:buNone/>
              <a:defRPr sz="1050" b="0" i="0" u="none" strike="noStrike" cap="none">
                <a:solidFill>
                  <a:srgbClr val="7F7F7F"/>
                </a:solidFill>
                <a:latin typeface="Gill Sans"/>
                <a:ea typeface="Gill Sans"/>
                <a:cs typeface="Gill Sans"/>
                <a:sym typeface="Gill Sans"/>
              </a:defRPr>
            </a:lvl1pPr>
            <a:lvl2pPr marR="0" lvl="1" algn="l" rtl="0">
              <a:lnSpc>
                <a:spcPct val="100000"/>
              </a:lnSpc>
              <a:spcBef>
                <a:spcPts val="450"/>
              </a:spcBef>
              <a:spcAft>
                <a:spcPts val="0"/>
              </a:spcAft>
              <a:buClr>
                <a:schemeClr val="accent2"/>
              </a:buClr>
              <a:buSzPts val="1840"/>
              <a:buFont typeface="Noto Sans Symbols"/>
              <a:buChar char="◼"/>
              <a:defRPr sz="1500" b="0" i="0" u="none" strike="noStrike" cap="none">
                <a:solidFill>
                  <a:schemeClr val="dk2"/>
                </a:solidFill>
                <a:latin typeface="Gill Sans"/>
                <a:ea typeface="Gill Sans"/>
                <a:cs typeface="Gill Sans"/>
                <a:sym typeface="Gill Sans"/>
              </a:defRPr>
            </a:lvl2pPr>
            <a:lvl3pPr marR="0" lvl="2" algn="l" rtl="0">
              <a:lnSpc>
                <a:spcPct val="100000"/>
              </a:lnSpc>
              <a:spcBef>
                <a:spcPts val="450"/>
              </a:spcBef>
              <a:spcAft>
                <a:spcPts val="0"/>
              </a:spcAft>
              <a:buClr>
                <a:schemeClr val="accent2"/>
              </a:buClr>
              <a:buSzPts val="1656"/>
              <a:buFont typeface="Noto Sans Symbols"/>
              <a:buChar char="◼"/>
              <a:defRPr sz="1350" b="0" i="0" u="none" strike="noStrike" cap="none">
                <a:solidFill>
                  <a:schemeClr val="dk2"/>
                </a:solidFill>
                <a:latin typeface="Gill Sans"/>
                <a:ea typeface="Gill Sans"/>
                <a:cs typeface="Gill Sans"/>
                <a:sym typeface="Gill Sans"/>
              </a:defRPr>
            </a:lvl3pPr>
            <a:lvl4pPr marR="0" lvl="3" algn="l" rtl="0">
              <a:lnSpc>
                <a:spcPct val="100000"/>
              </a:lnSpc>
              <a:spcBef>
                <a:spcPts val="450"/>
              </a:spcBef>
              <a:spcAft>
                <a:spcPts val="0"/>
              </a:spcAft>
              <a:buClr>
                <a:schemeClr val="accent2"/>
              </a:buClr>
              <a:buSzPts val="1656"/>
              <a:buFont typeface="Noto Sans Symbols"/>
              <a:buChar char="◼"/>
              <a:defRPr sz="1350" b="0" i="0" u="none" strike="noStrike" cap="none">
                <a:solidFill>
                  <a:schemeClr val="dk2"/>
                </a:solidFill>
                <a:latin typeface="Gill Sans"/>
                <a:ea typeface="Gill Sans"/>
                <a:cs typeface="Gill Sans"/>
                <a:sym typeface="Gill Sans"/>
              </a:defRPr>
            </a:lvl4pPr>
            <a:lvl5pPr marR="0" lvl="4" algn="l" rtl="0">
              <a:lnSpc>
                <a:spcPct val="100000"/>
              </a:lnSpc>
              <a:spcBef>
                <a:spcPts val="450"/>
              </a:spcBef>
              <a:spcAft>
                <a:spcPts val="0"/>
              </a:spcAft>
              <a:buClr>
                <a:schemeClr val="accent2"/>
              </a:buClr>
              <a:buSzPts val="1656"/>
              <a:buFont typeface="Noto Sans Symbols"/>
              <a:buChar char="◼"/>
              <a:defRPr sz="1350" b="0" i="0" u="none" strike="noStrike" cap="none">
                <a:solidFill>
                  <a:schemeClr val="dk2"/>
                </a:solidFill>
                <a:latin typeface="Gill Sans"/>
                <a:ea typeface="Gill Sans"/>
                <a:cs typeface="Gill Sans"/>
                <a:sym typeface="Gill Sans"/>
              </a:defRPr>
            </a:lvl5pPr>
            <a:lvl6pPr marR="0" lvl="5" algn="l" rtl="0">
              <a:lnSpc>
                <a:spcPct val="100000"/>
              </a:lnSpc>
              <a:spcBef>
                <a:spcPts val="450"/>
              </a:spcBef>
              <a:spcAft>
                <a:spcPts val="0"/>
              </a:spcAft>
              <a:buClr>
                <a:schemeClr val="accent2"/>
              </a:buClr>
              <a:buSzPts val="1104"/>
              <a:buFont typeface="Noto Sans Symbols"/>
              <a:buChar char="◼"/>
              <a:defRPr sz="900" b="0" i="0" u="none" strike="noStrike" cap="none">
                <a:solidFill>
                  <a:schemeClr val="dk2"/>
                </a:solidFill>
                <a:latin typeface="Gill Sans"/>
                <a:ea typeface="Gill Sans"/>
                <a:cs typeface="Gill Sans"/>
                <a:sym typeface="Gill Sans"/>
              </a:defRPr>
            </a:lvl6pPr>
            <a:lvl7pPr marR="0" lvl="6" algn="l" rtl="0">
              <a:lnSpc>
                <a:spcPct val="100000"/>
              </a:lnSpc>
              <a:spcBef>
                <a:spcPts val="450"/>
              </a:spcBef>
              <a:spcAft>
                <a:spcPts val="0"/>
              </a:spcAft>
              <a:buClr>
                <a:schemeClr val="accent2"/>
              </a:buClr>
              <a:buSzPts val="1104"/>
              <a:buFont typeface="Noto Sans Symbols"/>
              <a:buChar char="◼"/>
              <a:defRPr sz="900" b="0" i="0" u="none" strike="noStrike" cap="none">
                <a:solidFill>
                  <a:schemeClr val="dk2"/>
                </a:solidFill>
                <a:latin typeface="Gill Sans"/>
                <a:ea typeface="Gill Sans"/>
                <a:cs typeface="Gill Sans"/>
                <a:sym typeface="Gill Sans"/>
              </a:defRPr>
            </a:lvl7pPr>
            <a:lvl8pPr marR="0" lvl="7" algn="l" rtl="0">
              <a:lnSpc>
                <a:spcPct val="100000"/>
              </a:lnSpc>
              <a:spcBef>
                <a:spcPts val="450"/>
              </a:spcBef>
              <a:spcAft>
                <a:spcPts val="0"/>
              </a:spcAft>
              <a:buClr>
                <a:schemeClr val="accent2"/>
              </a:buClr>
              <a:buSzPts val="1104"/>
              <a:buFont typeface="Noto Sans Symbols"/>
              <a:buChar char="◼"/>
              <a:defRPr sz="900" b="0" i="0" u="none" strike="noStrike" cap="none">
                <a:solidFill>
                  <a:schemeClr val="dk2"/>
                </a:solidFill>
                <a:latin typeface="Gill Sans"/>
                <a:ea typeface="Gill Sans"/>
                <a:cs typeface="Gill Sans"/>
                <a:sym typeface="Gill Sans"/>
              </a:defRPr>
            </a:lvl8pPr>
            <a:lvl9pPr marR="0" lvl="8" algn="l" rtl="0">
              <a:lnSpc>
                <a:spcPct val="100000"/>
              </a:lnSpc>
              <a:spcBef>
                <a:spcPts val="450"/>
              </a:spcBef>
              <a:spcAft>
                <a:spcPts val="450"/>
              </a:spcAft>
              <a:buClr>
                <a:schemeClr val="accent2"/>
              </a:buClr>
              <a:buSzPts val="1104"/>
              <a:buFont typeface="Noto Sans Symbols"/>
              <a:buChar char="◼"/>
              <a:defRPr sz="9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Footer">
  <p:cSld name="White+Footer">
    <p:spTree>
      <p:nvGrpSpPr>
        <p:cNvPr id="1" name="Shape 212"/>
        <p:cNvGrpSpPr/>
        <p:nvPr/>
      </p:nvGrpSpPr>
      <p:grpSpPr>
        <a:xfrm>
          <a:off x="0" y="0"/>
          <a:ext cx="0" cy="0"/>
          <a:chOff x="0" y="0"/>
          <a:chExt cx="0" cy="0"/>
        </a:xfrm>
      </p:grpSpPr>
      <p:sp>
        <p:nvSpPr>
          <p:cNvPr id="213" name="Google Shape;213;g7b3297e2ef_3_226"/>
          <p:cNvSpPr txBox="1">
            <a:spLocks noGrp="1"/>
          </p:cNvSpPr>
          <p:nvPr>
            <p:ph type="title"/>
          </p:nvPr>
        </p:nvSpPr>
        <p:spPr>
          <a:xfrm>
            <a:off x="628650" y="365760"/>
            <a:ext cx="7886700" cy="132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8998"/>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g7b3297e2ef_3_226"/>
          <p:cNvSpPr txBox="1">
            <a:spLocks noGrp="1"/>
          </p:cNvSpPr>
          <p:nvPr>
            <p:ph type="body" idx="1"/>
          </p:nvPr>
        </p:nvSpPr>
        <p:spPr>
          <a:xfrm>
            <a:off x="628651" y="1790700"/>
            <a:ext cx="6856800" cy="4512300"/>
          </a:xfrm>
          <a:prstGeom prst="rect">
            <a:avLst/>
          </a:prstGeom>
          <a:noFill/>
          <a:ln>
            <a:noFill/>
          </a:ln>
        </p:spPr>
        <p:txBody>
          <a:bodyPr spcFirstLastPara="1" wrap="square" lIns="91425" tIns="45700" rIns="91425" bIns="45700" anchor="t" anchorCtr="0">
            <a:normAutofit/>
          </a:bodyPr>
          <a:lstStyle>
            <a:lvl1pPr marL="457200" lvl="0" indent="-320040" algn="l" rtl="0">
              <a:lnSpc>
                <a:spcPct val="95000"/>
              </a:lnSpc>
              <a:spcBef>
                <a:spcPts val="1400"/>
              </a:spcBef>
              <a:spcAft>
                <a:spcPts val="0"/>
              </a:spcAft>
              <a:buSzPts val="1440"/>
              <a:buChar char="•"/>
              <a:defRPr/>
            </a:lvl1pPr>
            <a:lvl2pPr marL="914400" lvl="1" indent="-342900" algn="l" rtl="0">
              <a:lnSpc>
                <a:spcPct val="90000"/>
              </a:lnSpc>
              <a:spcBef>
                <a:spcPts val="300"/>
              </a:spcBef>
              <a:spcAft>
                <a:spcPts val="0"/>
              </a:spcAft>
              <a:buSzPts val="1800"/>
              <a:buChar char="●"/>
              <a:defRPr/>
            </a:lvl2pPr>
            <a:lvl3pPr marL="1371600" lvl="2" indent="-342900" algn="l" rtl="0">
              <a:lnSpc>
                <a:spcPct val="90000"/>
              </a:lnSpc>
              <a:spcBef>
                <a:spcPts val="300"/>
              </a:spcBef>
              <a:spcAft>
                <a:spcPts val="0"/>
              </a:spcAft>
              <a:buSzPts val="1800"/>
              <a:buChar char="●"/>
              <a:defRPr/>
            </a:lvl3pPr>
            <a:lvl4pPr marL="1828800" lvl="3" indent="-342900" algn="l" rtl="0">
              <a:lnSpc>
                <a:spcPct val="90000"/>
              </a:lnSpc>
              <a:spcBef>
                <a:spcPts val="300"/>
              </a:spcBef>
              <a:spcAft>
                <a:spcPts val="0"/>
              </a:spcAft>
              <a:buSzPts val="1800"/>
              <a:buChar char="●"/>
              <a:defRPr/>
            </a:lvl4pPr>
            <a:lvl5pPr marL="2286000" lvl="4" indent="-342900" algn="l" rtl="0">
              <a:lnSpc>
                <a:spcPct val="90000"/>
              </a:lnSpc>
              <a:spcBef>
                <a:spcPts val="300"/>
              </a:spcBef>
              <a:spcAft>
                <a:spcPts val="0"/>
              </a:spcAft>
              <a:buSzPts val="1800"/>
              <a:buChar char="●"/>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300"/>
              </a:spcBef>
              <a:spcAft>
                <a:spcPts val="0"/>
              </a:spcAft>
              <a:buSzPts val="1800"/>
              <a:buChar char="●"/>
              <a:defRPr/>
            </a:lvl7pPr>
            <a:lvl8pPr marL="3657600" lvl="7" indent="-342900" algn="l" rtl="0">
              <a:lnSpc>
                <a:spcPct val="90000"/>
              </a:lnSpc>
              <a:spcBef>
                <a:spcPts val="300"/>
              </a:spcBef>
              <a:spcAft>
                <a:spcPts val="0"/>
              </a:spcAft>
              <a:buSzPts val="1800"/>
              <a:buChar char="●"/>
              <a:defRPr/>
            </a:lvl8pPr>
            <a:lvl9pPr marL="4114800" lvl="8" indent="-342900" algn="l" rtl="0">
              <a:lnSpc>
                <a:spcPct val="90000"/>
              </a:lnSpc>
              <a:spcBef>
                <a:spcPts val="300"/>
              </a:spcBef>
              <a:spcAft>
                <a:spcPts val="300"/>
              </a:spcAft>
              <a:buSzPts val="1800"/>
              <a:buChar char="●"/>
              <a:defRPr/>
            </a:lvl9pPr>
          </a:lstStyle>
          <a:p>
            <a:endParaRPr/>
          </a:p>
        </p:txBody>
      </p:sp>
      <p:sp>
        <p:nvSpPr>
          <p:cNvPr id="215" name="Google Shape;215;g7b3297e2ef_3_226"/>
          <p:cNvSpPr txBox="1"/>
          <p:nvPr/>
        </p:nvSpPr>
        <p:spPr>
          <a:xfrm>
            <a:off x="685805" y="6317621"/>
            <a:ext cx="6697800" cy="540300"/>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103D72"/>
                </a:solidFill>
                <a:latin typeface="Arial Narrow"/>
                <a:ea typeface="Arial Narrow"/>
                <a:cs typeface="Arial Narrow"/>
                <a:sym typeface="Arial Narrow"/>
              </a:rPr>
              <a:t>U.S. Department of Commerce | National Oceanic and Atmospheric Administration | National Marine Fisheries Service</a:t>
            </a:r>
            <a:endParaRPr sz="1400" b="0" i="0" u="none" strike="noStrike" cap="none">
              <a:solidFill>
                <a:srgbClr val="000000"/>
              </a:solidFill>
              <a:latin typeface="Arial"/>
              <a:ea typeface="Arial"/>
              <a:cs typeface="Arial"/>
              <a:sym typeface="Arial"/>
            </a:endParaRPr>
          </a:p>
        </p:txBody>
      </p:sp>
      <p:sp>
        <p:nvSpPr>
          <p:cNvPr id="216" name="Google Shape;216;g7b3297e2ef_3_226"/>
          <p:cNvSpPr txBox="1"/>
          <p:nvPr/>
        </p:nvSpPr>
        <p:spPr>
          <a:xfrm>
            <a:off x="126124" y="6304133"/>
            <a:ext cx="559500" cy="553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3B9C2"/>
              </a:buClr>
              <a:buSzPts val="1200"/>
              <a:buFont typeface="Arial Narrow"/>
              <a:buNone/>
            </a:pPr>
            <a:r>
              <a:rPr lang="en-US" sz="1200" b="1" i="0" u="none" strike="noStrike" cap="none">
                <a:solidFill>
                  <a:srgbClr val="13B9C2"/>
                </a:solidFill>
                <a:latin typeface="Arial Narrow"/>
                <a:ea typeface="Arial Narrow"/>
                <a:cs typeface="Arial Narrow"/>
                <a:sym typeface="Arial Narrow"/>
              </a:rPr>
              <a:t>Page </a:t>
            </a:r>
            <a:fld id="{00000000-1234-1234-1234-123412341234}" type="slidenum">
              <a:rPr lang="en-US" sz="1200" b="1" i="0" u="none" strike="noStrike" cap="none">
                <a:solidFill>
                  <a:srgbClr val="13B9C2"/>
                </a:solidFill>
                <a:latin typeface="Arial Narrow"/>
                <a:ea typeface="Arial Narrow"/>
                <a:cs typeface="Arial Narrow"/>
                <a:sym typeface="Arial Narrow"/>
              </a:rPr>
              <a:t>‹#›</a:t>
            </a:fld>
            <a:endParaRPr sz="1200" b="1" i="0" u="none" strike="noStrike" cap="none">
              <a:solidFill>
                <a:srgbClr val="13B9C2"/>
              </a:solidFill>
              <a:latin typeface="Arial Narrow"/>
              <a:ea typeface="Arial Narrow"/>
              <a:cs typeface="Arial Narrow"/>
              <a:sym typeface="Arial Narrow"/>
            </a:endParaRPr>
          </a:p>
        </p:txBody>
      </p:sp>
      <p:sp>
        <p:nvSpPr>
          <p:cNvPr id="217" name="Google Shape;217;g7b3297e2ef_3_226"/>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6"/>
        <p:cNvGrpSpPr/>
        <p:nvPr/>
      </p:nvGrpSpPr>
      <p:grpSpPr>
        <a:xfrm>
          <a:off x="0" y="0"/>
          <a:ext cx="0" cy="0"/>
          <a:chOff x="0" y="0"/>
          <a:chExt cx="0" cy="0"/>
        </a:xfrm>
      </p:grpSpPr>
      <p:sp>
        <p:nvSpPr>
          <p:cNvPr id="37" name="Google Shape;37;p8"/>
          <p:cNvSpPr txBox="1">
            <a:spLocks noGrp="1"/>
          </p:cNvSpPr>
          <p:nvPr>
            <p:ph type="body" idx="1"/>
          </p:nvPr>
        </p:nvSpPr>
        <p:spPr>
          <a:xfrm>
            <a:off x="581192" y="1434770"/>
            <a:ext cx="3899527" cy="442628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8" name="Google Shape;38;p8"/>
          <p:cNvSpPr txBox="1">
            <a:spLocks noGrp="1"/>
          </p:cNvSpPr>
          <p:nvPr>
            <p:ph type="body" idx="2"/>
          </p:nvPr>
        </p:nvSpPr>
        <p:spPr>
          <a:xfrm>
            <a:off x="4663282" y="1434769"/>
            <a:ext cx="3907662" cy="4426281"/>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9" name="Google Shape;39;p8"/>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8"/>
          <p:cNvSpPr>
            <a:spLocks noGrp="1"/>
          </p:cNvSpPr>
          <p:nvPr>
            <p:ph type="pic" idx="3"/>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43" name="Google Shape;43;p8"/>
          <p:cNvSpPr>
            <a:spLocks noGrp="1"/>
          </p:cNvSpPr>
          <p:nvPr>
            <p:ph type="pic" idx="4"/>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44" name="Google Shape;44;p8"/>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8"/>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6"/>
        <p:cNvGrpSpPr/>
        <p:nvPr/>
      </p:nvGrpSpPr>
      <p:grpSpPr>
        <a:xfrm>
          <a:off x="0" y="0"/>
          <a:ext cx="0" cy="0"/>
          <a:chOff x="0" y="0"/>
          <a:chExt cx="0" cy="0"/>
        </a:xfrm>
      </p:grpSpPr>
      <p:sp>
        <p:nvSpPr>
          <p:cNvPr id="47" name="Google Shape;47;p9"/>
          <p:cNvSpPr txBox="1">
            <a:spLocks noGrp="1"/>
          </p:cNvSpPr>
          <p:nvPr>
            <p:ph type="body" idx="1"/>
          </p:nvPr>
        </p:nvSpPr>
        <p:spPr>
          <a:xfrm>
            <a:off x="887219" y="1440682"/>
            <a:ext cx="3593500"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48" name="Google Shape;48;p9"/>
          <p:cNvSpPr txBox="1">
            <a:spLocks noGrp="1"/>
          </p:cNvSpPr>
          <p:nvPr>
            <p:ph type="body" idx="2"/>
          </p:nvPr>
        </p:nvSpPr>
        <p:spPr>
          <a:xfrm>
            <a:off x="581192" y="2107705"/>
            <a:ext cx="3899527" cy="3753346"/>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9" name="Google Shape;49;p9"/>
          <p:cNvSpPr txBox="1">
            <a:spLocks noGrp="1"/>
          </p:cNvSpPr>
          <p:nvPr>
            <p:ph type="body" idx="3"/>
          </p:nvPr>
        </p:nvSpPr>
        <p:spPr>
          <a:xfrm>
            <a:off x="4969308" y="1442106"/>
            <a:ext cx="3601635"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50" name="Google Shape;50;p9"/>
          <p:cNvSpPr txBox="1">
            <a:spLocks noGrp="1"/>
          </p:cNvSpPr>
          <p:nvPr>
            <p:ph type="body" idx="4"/>
          </p:nvPr>
        </p:nvSpPr>
        <p:spPr>
          <a:xfrm>
            <a:off x="4663282" y="2107705"/>
            <a:ext cx="3907662" cy="3753345"/>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1" name="Google Shape;51;p9"/>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9"/>
          <p:cNvSpPr>
            <a:spLocks noGrp="1"/>
          </p:cNvSpPr>
          <p:nvPr>
            <p:ph type="pic" idx="5"/>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55" name="Google Shape;55;p9"/>
          <p:cNvSpPr>
            <a:spLocks noGrp="1"/>
          </p:cNvSpPr>
          <p:nvPr>
            <p:ph type="pic" idx="6"/>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56" name="Google Shape;56;p9"/>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9"/>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8"/>
        <p:cNvGrpSpPr/>
        <p:nvPr/>
      </p:nvGrpSpPr>
      <p:grpSpPr>
        <a:xfrm>
          <a:off x="0" y="0"/>
          <a:ext cx="0" cy="0"/>
          <a:chOff x="0" y="0"/>
          <a:chExt cx="0" cy="0"/>
        </a:xfrm>
      </p:grpSpPr>
      <p:sp>
        <p:nvSpPr>
          <p:cNvPr id="59" name="Google Shape;59;p10"/>
          <p:cNvSpPr/>
          <p:nvPr/>
        </p:nvSpPr>
        <p:spPr>
          <a:xfrm>
            <a:off x="452646" y="5141973"/>
            <a:ext cx="8238707"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0"/>
          <p:cNvSpPr txBox="1">
            <a:spLocks noGrp="1"/>
          </p:cNvSpPr>
          <p:nvPr>
            <p:ph type="title"/>
          </p:nvPr>
        </p:nvSpPr>
        <p:spPr>
          <a:xfrm>
            <a:off x="581193" y="3036573"/>
            <a:ext cx="7989751" cy="150484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Arial"/>
              <a:buNone/>
              <a:defRPr sz="3600" b="0" cap="none">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581193" y="4541417"/>
            <a:ext cx="7989751"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88888"/>
                </a:solidFill>
              </a:defRPr>
            </a:lvl2pPr>
            <a:lvl3pPr marL="1371600" lvl="2" indent="-228600" algn="l">
              <a:lnSpc>
                <a:spcPct val="100000"/>
              </a:lnSpc>
              <a:spcBef>
                <a:spcPts val="600"/>
              </a:spcBef>
              <a:spcAft>
                <a:spcPts val="0"/>
              </a:spcAft>
              <a:buSzPts val="1472"/>
              <a:buNone/>
              <a:defRPr sz="1600">
                <a:solidFill>
                  <a:srgbClr val="888888"/>
                </a:solidFill>
              </a:defRPr>
            </a:lvl3pPr>
            <a:lvl4pPr marL="1828800" lvl="3" indent="-228600" algn="l">
              <a:lnSpc>
                <a:spcPct val="100000"/>
              </a:lnSpc>
              <a:spcBef>
                <a:spcPts val="600"/>
              </a:spcBef>
              <a:spcAft>
                <a:spcPts val="0"/>
              </a:spcAft>
              <a:buSzPts val="1288"/>
              <a:buNone/>
              <a:defRPr sz="1400">
                <a:solidFill>
                  <a:srgbClr val="888888"/>
                </a:solidFill>
              </a:defRPr>
            </a:lvl4pPr>
            <a:lvl5pPr marL="2286000" lvl="4" indent="-228600" algn="l">
              <a:lnSpc>
                <a:spcPct val="100000"/>
              </a:lnSpc>
              <a:spcBef>
                <a:spcPts val="600"/>
              </a:spcBef>
              <a:spcAft>
                <a:spcPts val="0"/>
              </a:spcAft>
              <a:buSzPts val="1288"/>
              <a:buNone/>
              <a:defRPr sz="1400">
                <a:solidFill>
                  <a:srgbClr val="888888"/>
                </a:solidFill>
              </a:defRPr>
            </a:lvl5pPr>
            <a:lvl6pPr marL="2743200" lvl="5" indent="-228600" algn="l">
              <a:lnSpc>
                <a:spcPct val="100000"/>
              </a:lnSpc>
              <a:spcBef>
                <a:spcPts val="600"/>
              </a:spcBef>
              <a:spcAft>
                <a:spcPts val="0"/>
              </a:spcAft>
              <a:buSzPts val="1288"/>
              <a:buNone/>
              <a:defRPr sz="1400">
                <a:solidFill>
                  <a:srgbClr val="888888"/>
                </a:solidFill>
              </a:defRPr>
            </a:lvl6pPr>
            <a:lvl7pPr marL="3200400" lvl="6" indent="-228600" algn="l">
              <a:lnSpc>
                <a:spcPct val="100000"/>
              </a:lnSpc>
              <a:spcBef>
                <a:spcPts val="600"/>
              </a:spcBef>
              <a:spcAft>
                <a:spcPts val="0"/>
              </a:spcAft>
              <a:buSzPts val="1288"/>
              <a:buNone/>
              <a:defRPr sz="1400">
                <a:solidFill>
                  <a:srgbClr val="888888"/>
                </a:solidFill>
              </a:defRPr>
            </a:lvl7pPr>
            <a:lvl8pPr marL="3657600" lvl="7" indent="-228600" algn="l">
              <a:lnSpc>
                <a:spcPct val="100000"/>
              </a:lnSpc>
              <a:spcBef>
                <a:spcPts val="600"/>
              </a:spcBef>
              <a:spcAft>
                <a:spcPts val="0"/>
              </a:spcAft>
              <a:buSzPts val="1288"/>
              <a:buNone/>
              <a:defRPr sz="1400">
                <a:solidFill>
                  <a:srgbClr val="888888"/>
                </a:solidFill>
              </a:defRPr>
            </a:lvl8pPr>
            <a:lvl9pPr marL="4114800" lvl="8" indent="-228600" algn="l">
              <a:lnSpc>
                <a:spcPct val="100000"/>
              </a:lnSpc>
              <a:spcBef>
                <a:spcPts val="600"/>
              </a:spcBef>
              <a:spcAft>
                <a:spcPts val="600"/>
              </a:spcAft>
              <a:buSzPts val="1288"/>
              <a:buNone/>
              <a:defRPr sz="1400">
                <a:solidFill>
                  <a:srgbClr val="888888"/>
                </a:solidFill>
              </a:defRPr>
            </a:lvl9pPr>
          </a:lstStyle>
          <a:p>
            <a:endParaRPr/>
          </a:p>
        </p:txBody>
      </p:sp>
      <p:sp>
        <p:nvSpPr>
          <p:cNvPr id="62" name="Google Shape;62;p10"/>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10"/>
          <p:cNvSpPr>
            <a:spLocks noGrp="1"/>
          </p:cNvSpPr>
          <p:nvPr>
            <p:ph type="pic" idx="2"/>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66" name="Google Shape;66;p10"/>
          <p:cNvSpPr>
            <a:spLocks noGrp="1"/>
          </p:cNvSpPr>
          <p:nvPr>
            <p:ph type="pic" idx="3"/>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7"/>
        <p:cNvGrpSpPr/>
        <p:nvPr/>
      </p:nvGrpSpPr>
      <p:grpSpPr>
        <a:xfrm>
          <a:off x="0" y="0"/>
          <a:ext cx="0" cy="0"/>
          <a:chOff x="0" y="0"/>
          <a:chExt cx="0" cy="0"/>
        </a:xfrm>
      </p:grpSpPr>
      <p:sp>
        <p:nvSpPr>
          <p:cNvPr id="68" name="Google Shape;68;p11"/>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11"/>
          <p:cNvSpPr>
            <a:spLocks noGrp="1"/>
          </p:cNvSpPr>
          <p:nvPr>
            <p:ph type="pic" idx="2"/>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72" name="Google Shape;72;p11"/>
          <p:cNvSpPr>
            <a:spLocks noGrp="1"/>
          </p:cNvSpPr>
          <p:nvPr>
            <p:ph type="pic" idx="3"/>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73" name="Google Shape;73;p11"/>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1"/>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12"/>
          <p:cNvSpPr>
            <a:spLocks noGrp="1"/>
          </p:cNvSpPr>
          <p:nvPr>
            <p:ph type="pic" idx="2"/>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80" name="Google Shape;80;p12"/>
          <p:cNvSpPr>
            <a:spLocks noGrp="1"/>
          </p:cNvSpPr>
          <p:nvPr>
            <p:ph type="pic" idx="3"/>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1"/>
        <p:cNvGrpSpPr/>
        <p:nvPr/>
      </p:nvGrpSpPr>
      <p:grpSpPr>
        <a:xfrm>
          <a:off x="0" y="0"/>
          <a:ext cx="0" cy="0"/>
          <a:chOff x="0" y="0"/>
          <a:chExt cx="0" cy="0"/>
        </a:xfrm>
      </p:grpSpPr>
      <p:sp>
        <p:nvSpPr>
          <p:cNvPr id="82" name="Google Shape;82;p13"/>
          <p:cNvSpPr/>
          <p:nvPr/>
        </p:nvSpPr>
        <p:spPr>
          <a:xfrm>
            <a:off x="452646" y="5141973"/>
            <a:ext cx="8238707"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3"/>
          <p:cNvSpPr txBox="1">
            <a:spLocks noGrp="1"/>
          </p:cNvSpPr>
          <p:nvPr>
            <p:ph type="title"/>
          </p:nvPr>
        </p:nvSpPr>
        <p:spPr>
          <a:xfrm>
            <a:off x="581352" y="5262296"/>
            <a:ext cx="353662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D58AC"/>
              </a:buClr>
              <a:buSzPts val="2000"/>
              <a:buFont typeface="Arial"/>
              <a:buNone/>
              <a:defRPr sz="2000" b="0">
                <a:solidFill>
                  <a:srgbClr val="2D58AC"/>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body" idx="1"/>
          </p:nvPr>
        </p:nvSpPr>
        <p:spPr>
          <a:xfrm>
            <a:off x="446399" y="601200"/>
            <a:ext cx="824040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85" name="Google Shape;85;p13"/>
          <p:cNvSpPr txBox="1">
            <a:spLocks noGrp="1"/>
          </p:cNvSpPr>
          <p:nvPr>
            <p:ph type="body" idx="2"/>
          </p:nvPr>
        </p:nvSpPr>
        <p:spPr>
          <a:xfrm>
            <a:off x="4305617" y="5262295"/>
            <a:ext cx="426532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86" name="Google Shape;86;p13"/>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13"/>
          <p:cNvSpPr>
            <a:spLocks noGrp="1"/>
          </p:cNvSpPr>
          <p:nvPr>
            <p:ph type="pic" idx="3"/>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90" name="Google Shape;90;p13"/>
          <p:cNvSpPr>
            <a:spLocks noGrp="1"/>
          </p:cNvSpPr>
          <p:nvPr>
            <p:ph type="pic" idx="4"/>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581192" y="4693389"/>
            <a:ext cx="7989752"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Arial"/>
              <a:buNone/>
              <a:defRPr sz="2400" b="0">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4"/>
          <p:cNvSpPr>
            <a:spLocks noGrp="1"/>
          </p:cNvSpPr>
          <p:nvPr>
            <p:ph type="pic" idx="2"/>
          </p:nvPr>
        </p:nvSpPr>
        <p:spPr>
          <a:xfrm>
            <a:off x="448093" y="599725"/>
            <a:ext cx="8238706" cy="3557252"/>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320"/>
              </a:spcBef>
              <a:spcAft>
                <a:spcPts val="0"/>
              </a:spcAft>
              <a:buClr>
                <a:schemeClr val="accent2"/>
              </a:buClr>
              <a:buSzPts val="1472"/>
              <a:buFont typeface="Noto Sans Symbols"/>
              <a:buNone/>
              <a:defRPr sz="1600" b="0" i="0" u="none" strike="noStrike" cap="none">
                <a:solidFill>
                  <a:schemeClr val="dk2"/>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9pPr>
          </a:lstStyle>
          <a:p>
            <a:endParaRPr/>
          </a:p>
        </p:txBody>
      </p:sp>
      <p:sp>
        <p:nvSpPr>
          <p:cNvPr id="94" name="Google Shape;94;p14"/>
          <p:cNvSpPr txBox="1">
            <a:spLocks noGrp="1"/>
          </p:cNvSpPr>
          <p:nvPr>
            <p:ph type="body" idx="1"/>
          </p:nvPr>
        </p:nvSpPr>
        <p:spPr>
          <a:xfrm>
            <a:off x="581192" y="5260126"/>
            <a:ext cx="7989752"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95" name="Google Shape;95;p14"/>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4"/>
          <p:cNvSpPr>
            <a:spLocks noGrp="1"/>
          </p:cNvSpPr>
          <p:nvPr>
            <p:ph type="pic" idx="3"/>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99" name="Google Shape;99;p14"/>
          <p:cNvSpPr>
            <a:spLocks noGrp="1"/>
          </p:cNvSpPr>
          <p:nvPr>
            <p:ph type="pic" idx="4"/>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158"/>
              </a:spcBef>
              <a:spcAft>
                <a:spcPts val="0"/>
              </a:spcAft>
              <a:buClr>
                <a:schemeClr val="accent2"/>
              </a:buClr>
              <a:buSzPts val="725"/>
              <a:buFont typeface="Noto Sans Symbols"/>
              <a:buNone/>
              <a:defRPr sz="788" b="0" i="0" u="none" strike="noStrike" cap="none">
                <a:solidFill>
                  <a:srgbClr val="7F7F7F"/>
                </a:solidFill>
                <a:latin typeface="Arial"/>
                <a:ea typeface="Arial"/>
                <a:cs typeface="Arial"/>
                <a:sym typeface="Arial"/>
              </a:defRPr>
            </a:lvl1pPr>
            <a:lvl2pPr marR="0" lvl="1"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R="0" lvl="5"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581192" y="687474"/>
            <a:ext cx="7989752" cy="1083329"/>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581192" y="2228003"/>
            <a:ext cx="7989752" cy="3630794"/>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accent2"/>
              </a:buClr>
              <a:buSzPts val="1656"/>
              <a:buFont typeface="Noto Sans Symbols"/>
              <a:buChar char="◼"/>
              <a:defRPr sz="1800" b="0" i="0" u="none" strike="noStrike" cap="none">
                <a:solidFill>
                  <a:schemeClr val="dk2"/>
                </a:solidFill>
                <a:latin typeface="Arial"/>
                <a:ea typeface="Arial"/>
                <a:cs typeface="Arial"/>
                <a:sym typeface="Arial"/>
              </a:defRPr>
            </a:lvl1pPr>
            <a:lvl2pPr marL="914400" marR="0" lvl="1" indent="-322072"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L="1371600" marR="0" lvl="2" indent="-310388"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L="1828800" marR="0" lvl="3"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L="2286000" marR="0" lvl="4"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2" name="Google Shape;12;p5"/>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5"/>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5"/>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5"/>
          <p:cNvSpPr/>
          <p:nvPr/>
        </p:nvSpPr>
        <p:spPr>
          <a:xfrm>
            <a:off x="448091" y="441325"/>
            <a:ext cx="2719909" cy="10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5"/>
          <p:cNvSpPr/>
          <p:nvPr/>
        </p:nvSpPr>
        <p:spPr>
          <a:xfrm>
            <a:off x="5976001" y="441325"/>
            <a:ext cx="2710800" cy="10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5"/>
          <p:cNvSpPr/>
          <p:nvPr/>
        </p:nvSpPr>
        <p:spPr>
          <a:xfrm>
            <a:off x="3216601" y="441325"/>
            <a:ext cx="2710800" cy="10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0.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0.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0.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0.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1.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76.jpeg"/><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2.xml"/><Relationship Id="rId5" Type="http://schemas.openxmlformats.org/officeDocument/2006/relationships/image" Target="../media/image81.png"/><Relationship Id="rId4" Type="http://schemas.openxmlformats.org/officeDocument/2006/relationships/image" Target="../media/image80.jpe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0.xml"/><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20.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24.xml"/><Relationship Id="rId5" Type="http://schemas.openxmlformats.org/officeDocument/2006/relationships/image" Target="../media/image89.png"/><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24.xml"/><Relationship Id="rId5" Type="http://schemas.openxmlformats.org/officeDocument/2006/relationships/image" Target="../media/image89.png"/><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73.xml"/><Relationship Id="rId1" Type="http://schemas.openxmlformats.org/officeDocument/2006/relationships/slideLayout" Target="../slideLayouts/slideLayout24.xml"/><Relationship Id="rId6" Type="http://schemas.openxmlformats.org/officeDocument/2006/relationships/image" Target="../media/image96.png"/><Relationship Id="rId5" Type="http://schemas.openxmlformats.org/officeDocument/2006/relationships/image" Target="../media/image89.png"/><Relationship Id="rId4" Type="http://schemas.openxmlformats.org/officeDocument/2006/relationships/image" Target="../media/image95.jpe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4.xml"/><Relationship Id="rId1" Type="http://schemas.openxmlformats.org/officeDocument/2006/relationships/slideLayout" Target="../slideLayouts/slideLayout24.xml"/><Relationship Id="rId5" Type="http://schemas.openxmlformats.org/officeDocument/2006/relationships/image" Target="../media/image89.png"/><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7.xml.rels><?xml version="1.0" encoding="UTF-8" standalone="yes"?>
<Relationships xmlns="http://schemas.openxmlformats.org/package/2006/relationships"><Relationship Id="rId3" Type="http://schemas.openxmlformats.org/officeDocument/2006/relationships/hyperlink" Target="mailto:MOLLY.ZALESKI@NOAA.GOV" TargetMode="External"/><Relationship Id="rId2" Type="http://schemas.openxmlformats.org/officeDocument/2006/relationships/notesSlide" Target="../notesSlides/notesSlide77.xml"/><Relationship Id="rId1" Type="http://schemas.openxmlformats.org/officeDocument/2006/relationships/slideLayout" Target="../slideLayouts/slideLayout25.xml"/><Relationship Id="rId4" Type="http://schemas.openxmlformats.org/officeDocument/2006/relationships/hyperlink" Target="mailto:Joh.V.Olson@noa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
          <p:cNvSpPr txBox="1">
            <a:spLocks noGrp="1"/>
          </p:cNvSpPr>
          <p:nvPr>
            <p:ph type="ctrTitle"/>
          </p:nvPr>
        </p:nvSpPr>
        <p:spPr>
          <a:xfrm>
            <a:off x="581192" y="990600"/>
            <a:ext cx="7989752" cy="1093839"/>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3600"/>
              <a:buFont typeface="Arial"/>
              <a:buNone/>
            </a:pPr>
            <a:r>
              <a:rPr lang="en-US"/>
              <a:t>2022 EFH 5-Year Review Plan</a:t>
            </a:r>
            <a:endParaRPr/>
          </a:p>
        </p:txBody>
      </p:sp>
      <p:sp>
        <p:nvSpPr>
          <p:cNvPr id="223" name="Google Shape;223;p1"/>
          <p:cNvSpPr txBox="1">
            <a:spLocks noGrp="1"/>
          </p:cNvSpPr>
          <p:nvPr>
            <p:ph type="subTitle" idx="1"/>
          </p:nvPr>
        </p:nvSpPr>
        <p:spPr>
          <a:xfrm>
            <a:off x="581192" y="2495444"/>
            <a:ext cx="7989752" cy="59032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72"/>
              <a:buNone/>
            </a:pPr>
            <a:r>
              <a:rPr lang="en-US"/>
              <a:t>NMFS Alaska Region &amp; </a:t>
            </a:r>
            <a:endParaRPr/>
          </a:p>
          <a:p>
            <a:pPr marL="0" lvl="0" indent="0" algn="l" rtl="0">
              <a:lnSpc>
                <a:spcPct val="100000"/>
              </a:lnSpc>
              <a:spcBef>
                <a:spcPts val="0"/>
              </a:spcBef>
              <a:spcAft>
                <a:spcPts val="0"/>
              </a:spcAft>
              <a:buSzPts val="1472"/>
              <a:buNone/>
            </a:pPr>
            <a:r>
              <a:rPr lang="en-US"/>
              <a:t>Alaska Fisheries Science Center</a:t>
            </a:r>
            <a:endParaRPr/>
          </a:p>
        </p:txBody>
      </p:sp>
      <p:sp>
        <p:nvSpPr>
          <p:cNvPr id="224" name="Google Shape;224;p1"/>
          <p:cNvSpPr>
            <a:spLocks noGrp="1"/>
          </p:cNvSpPr>
          <p:nvPr>
            <p:ph type="pic" idx="2"/>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58"/>
              </a:spcBef>
              <a:spcAft>
                <a:spcPts val="600"/>
              </a:spcAft>
              <a:buClr>
                <a:schemeClr val="accent2"/>
              </a:buClr>
              <a:buSzPts val="725"/>
              <a:buFont typeface="Noto Sans Symbols"/>
              <a:buNone/>
            </a:pPr>
            <a:endParaRPr sz="788" b="0" i="0" u="none" strike="noStrike" cap="none">
              <a:solidFill>
                <a:srgbClr val="7F7F7F"/>
              </a:solidFill>
              <a:latin typeface="Arial"/>
              <a:ea typeface="Arial"/>
              <a:cs typeface="Arial"/>
              <a:sym typeface="Arial"/>
            </a:endParaRPr>
          </a:p>
        </p:txBody>
      </p:sp>
      <p:sp>
        <p:nvSpPr>
          <p:cNvPr id="225" name="Google Shape;225;p1"/>
          <p:cNvSpPr>
            <a:spLocks noGrp="1"/>
          </p:cNvSpPr>
          <p:nvPr>
            <p:ph type="pic" idx="3"/>
          </p:nvPr>
        </p:nvSpPr>
        <p:spPr>
          <a:xfrm>
            <a:off x="8026400" y="5900198"/>
            <a:ext cx="476092" cy="51129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58"/>
              </a:spcBef>
              <a:spcAft>
                <a:spcPts val="600"/>
              </a:spcAft>
              <a:buClr>
                <a:schemeClr val="accent2"/>
              </a:buClr>
              <a:buSzPts val="725"/>
              <a:buFont typeface="Noto Sans Symbols"/>
              <a:buNone/>
            </a:pPr>
            <a:endParaRPr sz="788" b="0" i="0" u="none" strike="noStrike" cap="none">
              <a:solidFill>
                <a:srgbClr val="7F7F7F"/>
              </a:solidFill>
              <a:latin typeface="Arial"/>
              <a:ea typeface="Arial"/>
              <a:cs typeface="Arial"/>
              <a:sym typeface="Arial"/>
            </a:endParaRPr>
          </a:p>
        </p:txBody>
      </p:sp>
      <p:pic>
        <p:nvPicPr>
          <p:cNvPr id="226" name="Google Shape;226;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1175" y="5294425"/>
            <a:ext cx="1373575" cy="1301475"/>
          </a:xfrm>
          <a:prstGeom prst="rect">
            <a:avLst/>
          </a:prstGeom>
          <a:noFill/>
          <a:ln>
            <a:noFill/>
          </a:ln>
        </p:spPr>
      </p:pic>
      <p:pic>
        <p:nvPicPr>
          <p:cNvPr id="227" name="Google Shape;227;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sp>
        <p:nvSpPr>
          <p:cNvPr id="228" name="Google Shape;228;p1"/>
          <p:cNvSpPr txBox="1"/>
          <p:nvPr/>
        </p:nvSpPr>
        <p:spPr>
          <a:xfrm>
            <a:off x="864150" y="3321750"/>
            <a:ext cx="60123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rPr>
              <a:t>Gretchen Harrington, Habitat Conservation Division</a:t>
            </a:r>
            <a:endParaRPr>
              <a:solidFill>
                <a:schemeClr val="lt1"/>
              </a:solidFill>
            </a:endParaRPr>
          </a:p>
          <a:p>
            <a:pPr marL="0" lvl="0" indent="0" algn="l" rtl="0">
              <a:spcBef>
                <a:spcPts val="0"/>
              </a:spcBef>
              <a:spcAft>
                <a:spcPts val="0"/>
              </a:spcAft>
              <a:buNone/>
            </a:pPr>
            <a:r>
              <a:rPr lang="en-US">
                <a:solidFill>
                  <a:schemeClr val="lt1"/>
                </a:solidFill>
              </a:rPr>
              <a:t>Ned Laman, Alaska Fisheries Science Center</a:t>
            </a:r>
            <a:endParaRPr>
              <a:solidFill>
                <a:schemeClr val="lt1"/>
              </a:solidFill>
            </a:endParaRPr>
          </a:p>
          <a:p>
            <a:pPr marL="0" lvl="0" indent="0" algn="l" rtl="0">
              <a:spcBef>
                <a:spcPts val="0"/>
              </a:spcBef>
              <a:spcAft>
                <a:spcPts val="0"/>
              </a:spcAft>
              <a:buNone/>
            </a:pPr>
            <a:r>
              <a:rPr lang="en-US">
                <a:solidFill>
                  <a:schemeClr val="lt1"/>
                </a:solidFill>
              </a:rPr>
              <a:t>Jodi Pirtle, Habitat Conservation Division</a:t>
            </a:r>
            <a:endParaRPr>
              <a:solidFill>
                <a:schemeClr val="lt1"/>
              </a:solidFill>
            </a:endParaRPr>
          </a:p>
          <a:p>
            <a:pPr marL="0" lvl="0" indent="0" algn="l" rtl="0">
              <a:spcBef>
                <a:spcPts val="0"/>
              </a:spcBef>
              <a:spcAft>
                <a:spcPts val="0"/>
              </a:spcAft>
              <a:buNone/>
            </a:pPr>
            <a:r>
              <a:rPr lang="en-US">
                <a:solidFill>
                  <a:schemeClr val="lt1"/>
                </a:solidFill>
              </a:rPr>
              <a:t>Molly Zaleski, Habitat Conservation Division</a:t>
            </a:r>
            <a:endParaRPr>
              <a:solidFill>
                <a:schemeClr val="lt1"/>
              </a:solidFill>
            </a:endParaRPr>
          </a:p>
          <a:p>
            <a:pPr marL="0" lvl="0" indent="0" algn="l" rtl="0">
              <a:spcBef>
                <a:spcPts val="0"/>
              </a:spcBef>
              <a:spcAft>
                <a:spcPts val="0"/>
              </a:spcAft>
              <a:buNone/>
            </a:pPr>
            <a:r>
              <a:rPr lang="en-US">
                <a:solidFill>
                  <a:schemeClr val="lt1"/>
                </a:solidFill>
              </a:rPr>
              <a:t>John V. Olson, Habitat Conservation Division</a:t>
            </a:r>
            <a:endParaRPr>
              <a:solidFill>
                <a:schemeClr val="lt1"/>
              </a:solidFill>
            </a:endParaRPr>
          </a:p>
          <a:p>
            <a:pPr marL="0" lvl="0" indent="0" algn="l" rtl="0">
              <a:spcBef>
                <a:spcPts val="0"/>
              </a:spcBef>
              <a:spcAft>
                <a:spcPts val="0"/>
              </a:spcAft>
              <a:buNone/>
            </a:pPr>
            <a:r>
              <a:rPr lang="en-US">
                <a:solidFill>
                  <a:schemeClr val="lt1"/>
                </a:solidFill>
              </a:rPr>
              <a:t>Megan Mackey, Sustainable Fisheries Division </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229" name="Google Shape;229;p1"/>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da58c33139_0_38"/>
          <p:cNvSpPr txBox="1">
            <a:spLocks noGrp="1"/>
          </p:cNvSpPr>
          <p:nvPr>
            <p:ph type="title"/>
          </p:nvPr>
        </p:nvSpPr>
        <p:spPr>
          <a:xfrm>
            <a:off x="581192" y="727667"/>
            <a:ext cx="7932900" cy="5415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2800"/>
              <a:buNone/>
            </a:pPr>
            <a:r>
              <a:rPr lang="en-US" sz="2000" b="1">
                <a:solidFill>
                  <a:schemeClr val="lt1"/>
                </a:solidFill>
                <a:latin typeface="Arial"/>
                <a:ea typeface="Arial"/>
                <a:cs typeface="Arial"/>
                <a:sym typeface="Arial"/>
              </a:rPr>
              <a:t>ADVANCING EFH FOR NORTH PACIFIC SPECIES IN ALASKA </a:t>
            </a:r>
            <a:br>
              <a:rPr lang="en-US" sz="2400" b="1">
                <a:solidFill>
                  <a:schemeClr val="lt1"/>
                </a:solidFill>
                <a:latin typeface="Arial"/>
                <a:ea typeface="Arial"/>
                <a:cs typeface="Arial"/>
                <a:sym typeface="Arial"/>
              </a:rPr>
            </a:br>
            <a:r>
              <a:rPr lang="en-US" sz="1600" b="1" i="1">
                <a:solidFill>
                  <a:schemeClr val="lt1"/>
                </a:solidFill>
                <a:latin typeface="Arial"/>
                <a:ea typeface="Arial"/>
                <a:cs typeface="Arial"/>
                <a:sym typeface="Arial"/>
              </a:rPr>
              <a:t>(Laman, Pirtle, Harris, Rooper, Hurst, Conrath)</a:t>
            </a:r>
            <a:endParaRPr sz="2400">
              <a:solidFill>
                <a:schemeClr val="lt1"/>
              </a:solidFill>
              <a:latin typeface="Arial"/>
              <a:ea typeface="Arial"/>
              <a:cs typeface="Arial"/>
              <a:sym typeface="Arial"/>
            </a:endParaRPr>
          </a:p>
        </p:txBody>
      </p:sp>
      <p:pic>
        <p:nvPicPr>
          <p:cNvPr id="389" name="Google Shape;389;gda58c33139_0_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992" y="5874847"/>
            <a:ext cx="914400" cy="914400"/>
          </a:xfrm>
          <a:prstGeom prst="rect">
            <a:avLst/>
          </a:prstGeom>
          <a:noFill/>
          <a:ln>
            <a:noFill/>
          </a:ln>
        </p:spPr>
      </p:pic>
      <p:sp>
        <p:nvSpPr>
          <p:cNvPr id="390" name="Google Shape;390;gda58c33139_0_38"/>
          <p:cNvSpPr txBox="1">
            <a:spLocks noGrp="1"/>
          </p:cNvSpPr>
          <p:nvPr>
            <p:ph type="body" idx="1"/>
          </p:nvPr>
        </p:nvSpPr>
        <p:spPr>
          <a:xfrm>
            <a:off x="460613" y="1539549"/>
            <a:ext cx="6076500" cy="442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2800"/>
              <a:buNone/>
            </a:pPr>
            <a:r>
              <a:rPr lang="en-US" sz="2000">
                <a:solidFill>
                  <a:schemeClr val="accent1"/>
                </a:solidFill>
              </a:rPr>
              <a:t>Since the 2017 EFH Review:</a:t>
            </a:r>
            <a:endParaRPr/>
          </a:p>
          <a:p>
            <a:pPr marL="457200" lvl="0" indent="-387350" algn="l" rtl="0">
              <a:lnSpc>
                <a:spcPct val="90000"/>
              </a:lnSpc>
              <a:spcBef>
                <a:spcPts val="1000"/>
              </a:spcBef>
              <a:spcAft>
                <a:spcPts val="0"/>
              </a:spcAft>
              <a:buClr>
                <a:schemeClr val="accent1"/>
              </a:buClr>
              <a:buSzPts val="2500"/>
              <a:buChar char="•"/>
            </a:pPr>
            <a:r>
              <a:rPr lang="en-US" sz="2000">
                <a:solidFill>
                  <a:schemeClr val="accent1"/>
                </a:solidFill>
              </a:rPr>
              <a:t>5 bottom trawl survey years added (2015-19)</a:t>
            </a:r>
            <a:endParaRPr/>
          </a:p>
          <a:p>
            <a:pPr marL="457200" lvl="0" indent="-387350" algn="l" rtl="0">
              <a:lnSpc>
                <a:spcPct val="90000"/>
              </a:lnSpc>
              <a:spcBef>
                <a:spcPts val="1000"/>
              </a:spcBef>
              <a:spcAft>
                <a:spcPts val="0"/>
              </a:spcAft>
              <a:buClr>
                <a:schemeClr val="accent1"/>
              </a:buClr>
              <a:buSzPts val="2500"/>
              <a:buChar char="•"/>
            </a:pPr>
            <a:r>
              <a:rPr lang="en-US" sz="2000">
                <a:solidFill>
                  <a:schemeClr val="accent1"/>
                </a:solidFill>
              </a:rPr>
              <a:t>Updated terrain and ROMS covariates</a:t>
            </a:r>
            <a:endParaRPr/>
          </a:p>
          <a:p>
            <a:pPr marL="457200" lvl="0" indent="-387350" algn="l" rtl="0">
              <a:lnSpc>
                <a:spcPct val="90000"/>
              </a:lnSpc>
              <a:spcBef>
                <a:spcPts val="1000"/>
              </a:spcBef>
              <a:spcAft>
                <a:spcPts val="0"/>
              </a:spcAft>
              <a:buClr>
                <a:schemeClr val="accent1"/>
              </a:buClr>
              <a:buSzPts val="2500"/>
              <a:buChar char="•"/>
            </a:pPr>
            <a:r>
              <a:rPr lang="en-US" sz="2000">
                <a:solidFill>
                  <a:schemeClr val="accent1"/>
                </a:solidFill>
              </a:rPr>
              <a:t>Updated life stages and maturity schedules</a:t>
            </a:r>
            <a:endParaRPr/>
          </a:p>
          <a:p>
            <a:pPr marL="457200" lvl="0" indent="-387350" algn="l" rtl="0">
              <a:lnSpc>
                <a:spcPct val="90000"/>
              </a:lnSpc>
              <a:spcBef>
                <a:spcPts val="1000"/>
              </a:spcBef>
              <a:spcAft>
                <a:spcPts val="0"/>
              </a:spcAft>
              <a:buClr>
                <a:schemeClr val="accent1"/>
              </a:buClr>
              <a:buSzPts val="2500"/>
              <a:buChar char="•"/>
            </a:pPr>
            <a:r>
              <a:rPr lang="en-US" sz="2000">
                <a:solidFill>
                  <a:schemeClr val="accent1"/>
                </a:solidFill>
              </a:rPr>
              <a:t>Refined methodology (numerical abundance, ensemble)</a:t>
            </a:r>
            <a:endParaRPr/>
          </a:p>
          <a:p>
            <a:pPr marL="457200" lvl="0" indent="-387350" algn="l" rtl="0">
              <a:lnSpc>
                <a:spcPct val="90000"/>
              </a:lnSpc>
              <a:spcBef>
                <a:spcPts val="1000"/>
              </a:spcBef>
              <a:spcAft>
                <a:spcPts val="0"/>
              </a:spcAft>
              <a:buClr>
                <a:schemeClr val="accent1"/>
              </a:buClr>
              <a:buSzPts val="2500"/>
              <a:buChar char="•"/>
            </a:pPr>
            <a:r>
              <a:rPr lang="en-US" sz="2000">
                <a:solidFill>
                  <a:schemeClr val="accent1"/>
                </a:solidFill>
              </a:rPr>
              <a:t>Skill testing among constituent SDMs</a:t>
            </a:r>
            <a:endParaRPr/>
          </a:p>
          <a:p>
            <a:pPr marL="457200" lvl="0" indent="-387350" algn="l" rtl="0">
              <a:lnSpc>
                <a:spcPct val="90000"/>
              </a:lnSpc>
              <a:spcBef>
                <a:spcPts val="1000"/>
              </a:spcBef>
              <a:spcAft>
                <a:spcPts val="0"/>
              </a:spcAft>
              <a:buClr>
                <a:schemeClr val="accent1"/>
              </a:buClr>
              <a:buSzPts val="2500"/>
              <a:buChar char="•"/>
            </a:pPr>
            <a:r>
              <a:rPr lang="en-US" sz="2000">
                <a:solidFill>
                  <a:schemeClr val="accent1"/>
                </a:solidFill>
              </a:rPr>
              <a:t>Advancing EFH Levels</a:t>
            </a:r>
            <a:endParaRPr/>
          </a:p>
          <a:p>
            <a:pPr marL="914400" lvl="1" indent="-387350" algn="l" rtl="0">
              <a:lnSpc>
                <a:spcPct val="90000"/>
              </a:lnSpc>
              <a:spcBef>
                <a:spcPts val="1000"/>
              </a:spcBef>
              <a:spcAft>
                <a:spcPts val="0"/>
              </a:spcAft>
              <a:buClr>
                <a:schemeClr val="accent1"/>
              </a:buClr>
              <a:buSzPts val="2500"/>
              <a:buChar char="○"/>
            </a:pPr>
            <a:r>
              <a:rPr lang="en-US" sz="2000">
                <a:solidFill>
                  <a:schemeClr val="accent1"/>
                </a:solidFill>
              </a:rPr>
              <a:t>All models EFH Level 2 (abundance)</a:t>
            </a:r>
            <a:endParaRPr/>
          </a:p>
          <a:p>
            <a:pPr marL="914400" lvl="1" indent="-387350" algn="l" rtl="0">
              <a:lnSpc>
                <a:spcPct val="90000"/>
              </a:lnSpc>
              <a:spcBef>
                <a:spcPts val="1000"/>
              </a:spcBef>
              <a:spcAft>
                <a:spcPts val="0"/>
              </a:spcAft>
              <a:buClr>
                <a:schemeClr val="accent1"/>
              </a:buClr>
              <a:buSzPts val="2500"/>
              <a:buChar char="○"/>
            </a:pPr>
            <a:r>
              <a:rPr lang="en-US" sz="2000">
                <a:solidFill>
                  <a:schemeClr val="accent1"/>
                </a:solidFill>
              </a:rPr>
              <a:t>Introduce EFH Level 3 (vital rates)</a:t>
            </a:r>
            <a:endParaRPr sz="2000">
              <a:solidFill>
                <a:schemeClr val="accent1"/>
              </a:solidFill>
            </a:endParaRPr>
          </a:p>
        </p:txBody>
      </p:sp>
      <p:pic>
        <p:nvPicPr>
          <p:cNvPr id="391" name="Google Shape;391;gda58c33139_0_3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37223" y="2328505"/>
            <a:ext cx="2252498" cy="2452572"/>
          </a:xfrm>
          <a:prstGeom prst="rect">
            <a:avLst/>
          </a:prstGeom>
          <a:noFill/>
          <a:ln>
            <a:noFill/>
          </a:ln>
        </p:spPr>
      </p:pic>
      <p:pic>
        <p:nvPicPr>
          <p:cNvPr id="392" name="Google Shape;392;gda58c33139_0_3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37218" y="4781077"/>
            <a:ext cx="2252503" cy="1767010"/>
          </a:xfrm>
          <a:prstGeom prst="rect">
            <a:avLst/>
          </a:prstGeom>
          <a:noFill/>
          <a:ln>
            <a:noFill/>
          </a:ln>
        </p:spPr>
      </p:pic>
      <p:sp>
        <p:nvSpPr>
          <p:cNvPr id="393" name="Google Shape;393;gda58c33139_0_38"/>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da58c33139_0_47"/>
          <p:cNvSpPr txBox="1">
            <a:spLocks noGrp="1"/>
          </p:cNvSpPr>
          <p:nvPr>
            <p:ph type="title"/>
          </p:nvPr>
        </p:nvSpPr>
        <p:spPr>
          <a:xfrm>
            <a:off x="581192" y="762392"/>
            <a:ext cx="7932900" cy="5415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2800"/>
              <a:buNone/>
            </a:pPr>
            <a:r>
              <a:rPr lang="en-US" sz="2000" b="1">
                <a:solidFill>
                  <a:schemeClr val="lt1"/>
                </a:solidFill>
                <a:latin typeface="Arial"/>
                <a:ea typeface="Arial"/>
                <a:cs typeface="Arial"/>
                <a:sym typeface="Arial"/>
              </a:rPr>
              <a:t>SOUTHERN TANNER CRAB </a:t>
            </a:r>
            <a:br>
              <a:rPr lang="en-US" sz="2000" b="1">
                <a:solidFill>
                  <a:schemeClr val="lt1"/>
                </a:solidFill>
                <a:latin typeface="Arial"/>
                <a:ea typeface="Arial"/>
                <a:cs typeface="Arial"/>
                <a:sym typeface="Arial"/>
              </a:rPr>
            </a:br>
            <a:r>
              <a:rPr lang="en-US" sz="2000" b="1">
                <a:solidFill>
                  <a:schemeClr val="lt1"/>
                </a:solidFill>
                <a:latin typeface="Arial"/>
                <a:ea typeface="Arial"/>
                <a:cs typeface="Arial"/>
                <a:sym typeface="Arial"/>
              </a:rPr>
              <a:t>ENSEMBLE-PREDICTED ABUNDANCE</a:t>
            </a:r>
            <a:endParaRPr sz="2400">
              <a:solidFill>
                <a:schemeClr val="lt1"/>
              </a:solidFill>
              <a:latin typeface="Arial"/>
              <a:ea typeface="Arial"/>
              <a:cs typeface="Arial"/>
              <a:sym typeface="Arial"/>
            </a:endParaRPr>
          </a:p>
        </p:txBody>
      </p:sp>
      <p:sp>
        <p:nvSpPr>
          <p:cNvPr id="400" name="Google Shape;400;gda58c33139_0_47"/>
          <p:cNvSpPr txBox="1">
            <a:spLocks noGrp="1"/>
          </p:cNvSpPr>
          <p:nvPr>
            <p:ph type="body" idx="1"/>
          </p:nvPr>
        </p:nvSpPr>
        <p:spPr>
          <a:xfrm>
            <a:off x="430722" y="2159309"/>
            <a:ext cx="3493200" cy="3338700"/>
          </a:xfrm>
          <a:prstGeom prst="rect">
            <a:avLst/>
          </a:prstGeom>
          <a:noFill/>
          <a:ln>
            <a:noFill/>
          </a:ln>
        </p:spPr>
        <p:txBody>
          <a:bodyPr spcFirstLastPara="1" wrap="square" lIns="91425" tIns="45700" rIns="91425" bIns="45700" anchor="ctr" anchorCtr="0">
            <a:noAutofit/>
          </a:bodyPr>
          <a:lstStyle/>
          <a:p>
            <a:pPr marL="457200" lvl="0" indent="-320040" algn="l" rtl="0">
              <a:lnSpc>
                <a:spcPct val="95000"/>
              </a:lnSpc>
              <a:spcBef>
                <a:spcPts val="1400"/>
              </a:spcBef>
              <a:spcAft>
                <a:spcPts val="0"/>
              </a:spcAft>
              <a:buClr>
                <a:schemeClr val="accent1"/>
              </a:buClr>
              <a:buSzPts val="2200"/>
              <a:buFont typeface="Calibri"/>
              <a:buChar char="•"/>
            </a:pPr>
            <a:r>
              <a:rPr lang="en-US" sz="2000">
                <a:solidFill>
                  <a:schemeClr val="accent1"/>
                </a:solidFill>
                <a:latin typeface="Arial"/>
                <a:ea typeface="Arial"/>
                <a:cs typeface="Arial"/>
                <a:sym typeface="Arial"/>
              </a:rPr>
              <a:t>Abundance predicted from 1982-2019 catches</a:t>
            </a:r>
            <a:endParaRPr sz="2000">
              <a:solidFill>
                <a:schemeClr val="accent1"/>
              </a:solidFill>
              <a:latin typeface="Arial"/>
              <a:ea typeface="Arial"/>
              <a:cs typeface="Arial"/>
              <a:sym typeface="Arial"/>
            </a:endParaRPr>
          </a:p>
          <a:p>
            <a:pPr marL="457200" lvl="0" indent="-320040" algn="l" rtl="0">
              <a:lnSpc>
                <a:spcPct val="95000"/>
              </a:lnSpc>
              <a:spcBef>
                <a:spcPts val="1400"/>
              </a:spcBef>
              <a:spcAft>
                <a:spcPts val="0"/>
              </a:spcAft>
              <a:buClr>
                <a:schemeClr val="accent1"/>
              </a:buClr>
              <a:buSzPts val="2200"/>
              <a:buFont typeface="Calibri"/>
              <a:buChar char="•"/>
            </a:pPr>
            <a:r>
              <a:rPr lang="en-US" sz="2000">
                <a:solidFill>
                  <a:schemeClr val="accent1"/>
                </a:solidFill>
                <a:latin typeface="Arial"/>
                <a:ea typeface="Arial"/>
                <a:cs typeface="Arial"/>
                <a:sym typeface="Arial"/>
              </a:rPr>
              <a:t>Cross-validation Spearman’s rank correlation (0.64)</a:t>
            </a:r>
            <a:endParaRPr sz="2000">
              <a:solidFill>
                <a:schemeClr val="accent1"/>
              </a:solidFill>
              <a:latin typeface="Arial"/>
              <a:ea typeface="Arial"/>
              <a:cs typeface="Arial"/>
              <a:sym typeface="Arial"/>
            </a:endParaRPr>
          </a:p>
          <a:p>
            <a:pPr marL="457200" lvl="0" indent="-320040" algn="l" rtl="0">
              <a:lnSpc>
                <a:spcPct val="95000"/>
              </a:lnSpc>
              <a:spcBef>
                <a:spcPts val="1400"/>
              </a:spcBef>
              <a:spcAft>
                <a:spcPts val="0"/>
              </a:spcAft>
              <a:buClr>
                <a:schemeClr val="accent1"/>
              </a:buClr>
              <a:buSzPts val="2200"/>
              <a:buFont typeface="Calibri"/>
              <a:buChar char="•"/>
            </a:pPr>
            <a:r>
              <a:rPr lang="en-US" sz="2000">
                <a:solidFill>
                  <a:schemeClr val="accent1"/>
                </a:solidFill>
                <a:latin typeface="Arial"/>
                <a:ea typeface="Arial"/>
                <a:cs typeface="Arial"/>
                <a:sym typeface="Arial"/>
              </a:rPr>
              <a:t>Covariate effects: geographic position, depth, sediment grain size</a:t>
            </a:r>
            <a:endParaRPr sz="2000">
              <a:solidFill>
                <a:schemeClr val="accent1"/>
              </a:solidFill>
              <a:latin typeface="Arial"/>
              <a:ea typeface="Arial"/>
              <a:cs typeface="Arial"/>
              <a:sym typeface="Arial"/>
            </a:endParaRPr>
          </a:p>
        </p:txBody>
      </p:sp>
      <p:pic>
        <p:nvPicPr>
          <p:cNvPr id="401" name="Google Shape;401;gda58c33139_0_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27992" y="1673170"/>
            <a:ext cx="4681728" cy="4681728"/>
          </a:xfrm>
          <a:prstGeom prst="rect">
            <a:avLst/>
          </a:prstGeom>
          <a:noFill/>
          <a:ln>
            <a:noFill/>
          </a:ln>
        </p:spPr>
      </p:pic>
      <p:pic>
        <p:nvPicPr>
          <p:cNvPr id="402" name="Google Shape;402;gda58c33139_0_4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3992" y="5874847"/>
            <a:ext cx="914400" cy="914400"/>
          </a:xfrm>
          <a:prstGeom prst="rect">
            <a:avLst/>
          </a:prstGeom>
          <a:noFill/>
          <a:ln>
            <a:noFill/>
          </a:ln>
        </p:spPr>
      </p:pic>
      <p:sp>
        <p:nvSpPr>
          <p:cNvPr id="403" name="Google Shape;403;gda58c33139_0_47"/>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gda58c33139_0_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27992" y="1673165"/>
            <a:ext cx="4681728" cy="4681728"/>
          </a:xfrm>
          <a:prstGeom prst="rect">
            <a:avLst/>
          </a:prstGeom>
          <a:noFill/>
          <a:ln>
            <a:noFill/>
          </a:ln>
        </p:spPr>
      </p:pic>
      <p:sp>
        <p:nvSpPr>
          <p:cNvPr id="410" name="Google Shape;410;gda58c33139_0_55"/>
          <p:cNvSpPr txBox="1">
            <a:spLocks noGrp="1"/>
          </p:cNvSpPr>
          <p:nvPr>
            <p:ph type="title"/>
          </p:nvPr>
        </p:nvSpPr>
        <p:spPr>
          <a:xfrm>
            <a:off x="581192" y="762392"/>
            <a:ext cx="7932900" cy="5415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2800"/>
              <a:buNone/>
            </a:pPr>
            <a:r>
              <a:rPr lang="en-US" sz="2000" b="1">
                <a:solidFill>
                  <a:schemeClr val="lt1"/>
                </a:solidFill>
                <a:latin typeface="Arial"/>
                <a:ea typeface="Arial"/>
                <a:cs typeface="Arial"/>
                <a:sym typeface="Arial"/>
              </a:rPr>
              <a:t>SOUTHERN TANNER CRAB </a:t>
            </a:r>
            <a:br>
              <a:rPr lang="en-US" sz="2000" b="1">
                <a:solidFill>
                  <a:schemeClr val="lt1"/>
                </a:solidFill>
                <a:latin typeface="Arial"/>
                <a:ea typeface="Arial"/>
                <a:cs typeface="Arial"/>
                <a:sym typeface="Arial"/>
              </a:rPr>
            </a:br>
            <a:r>
              <a:rPr lang="en-US" sz="2000" b="1">
                <a:solidFill>
                  <a:schemeClr val="lt1"/>
                </a:solidFill>
                <a:latin typeface="Arial"/>
                <a:ea typeface="Arial"/>
                <a:cs typeface="Arial"/>
                <a:sym typeface="Arial"/>
              </a:rPr>
              <a:t>EFH MAP AND PERCENTILES</a:t>
            </a:r>
            <a:endParaRPr sz="2400">
              <a:solidFill>
                <a:schemeClr val="lt1"/>
              </a:solidFill>
              <a:latin typeface="Arial"/>
              <a:ea typeface="Arial"/>
              <a:cs typeface="Arial"/>
              <a:sym typeface="Arial"/>
            </a:endParaRPr>
          </a:p>
        </p:txBody>
      </p:sp>
      <p:sp>
        <p:nvSpPr>
          <p:cNvPr id="411" name="Google Shape;411;gda58c33139_0_55"/>
          <p:cNvSpPr txBox="1">
            <a:spLocks noGrp="1"/>
          </p:cNvSpPr>
          <p:nvPr>
            <p:ph type="body" idx="1"/>
          </p:nvPr>
        </p:nvSpPr>
        <p:spPr>
          <a:xfrm>
            <a:off x="303404" y="1487965"/>
            <a:ext cx="3724500" cy="4681800"/>
          </a:xfrm>
          <a:prstGeom prst="rect">
            <a:avLst/>
          </a:prstGeom>
          <a:noFill/>
          <a:ln>
            <a:noFill/>
          </a:ln>
        </p:spPr>
        <p:txBody>
          <a:bodyPr spcFirstLastPara="1" wrap="square" lIns="91425" tIns="45700" rIns="91425" bIns="45700" anchor="ctr" anchorCtr="0">
            <a:noAutofit/>
          </a:bodyPr>
          <a:lstStyle/>
          <a:p>
            <a:pPr marL="457200" lvl="0" indent="-320040" algn="l" rtl="0">
              <a:lnSpc>
                <a:spcPct val="95000"/>
              </a:lnSpc>
              <a:spcBef>
                <a:spcPts val="1400"/>
              </a:spcBef>
              <a:spcAft>
                <a:spcPts val="0"/>
              </a:spcAft>
              <a:buClr>
                <a:schemeClr val="accent1"/>
              </a:buClr>
              <a:buSzPts val="2200"/>
              <a:buFont typeface="Calibri"/>
              <a:buChar char="•"/>
            </a:pPr>
            <a:r>
              <a:rPr lang="en-US">
                <a:solidFill>
                  <a:schemeClr val="accent1"/>
                </a:solidFill>
                <a:latin typeface="Arial"/>
                <a:ea typeface="Arial"/>
                <a:cs typeface="Arial"/>
                <a:sym typeface="Arial"/>
              </a:rPr>
              <a:t>EFH (upper 95%) all of the colored area (purple)</a:t>
            </a:r>
            <a:endParaRPr/>
          </a:p>
          <a:p>
            <a:pPr marL="457200" lvl="0" indent="-320040" algn="l" rtl="0">
              <a:lnSpc>
                <a:spcPct val="95000"/>
              </a:lnSpc>
              <a:spcBef>
                <a:spcPts val="1400"/>
              </a:spcBef>
              <a:spcAft>
                <a:spcPts val="0"/>
              </a:spcAft>
              <a:buClr>
                <a:schemeClr val="accent1"/>
              </a:buClr>
              <a:buSzPts val="2200"/>
              <a:buFont typeface="Calibri"/>
              <a:buChar char="•"/>
            </a:pPr>
            <a:r>
              <a:rPr lang="en-US">
                <a:solidFill>
                  <a:schemeClr val="accent1"/>
                </a:solidFill>
                <a:latin typeface="Arial"/>
                <a:ea typeface="Arial"/>
                <a:cs typeface="Arial"/>
                <a:sym typeface="Arial"/>
              </a:rPr>
              <a:t>Other EFH Percentiles: </a:t>
            </a:r>
            <a:br>
              <a:rPr lang="en-US">
                <a:solidFill>
                  <a:schemeClr val="accent1"/>
                </a:solidFill>
                <a:latin typeface="Arial"/>
                <a:ea typeface="Arial"/>
                <a:cs typeface="Arial"/>
                <a:sym typeface="Arial"/>
              </a:rPr>
            </a:br>
            <a:r>
              <a:rPr lang="en-US">
                <a:solidFill>
                  <a:schemeClr val="accent1"/>
                </a:solidFill>
                <a:latin typeface="Arial"/>
                <a:ea typeface="Arial"/>
                <a:cs typeface="Arial"/>
                <a:sym typeface="Arial"/>
              </a:rPr>
              <a:t>75% = “Principal EFH Area” (blue); 50% = “Core EFH Area” (green); 25% = “EFH Hot Spots” (yellow)</a:t>
            </a:r>
            <a:endParaRPr/>
          </a:p>
          <a:p>
            <a:pPr marL="457200" lvl="0" indent="-320040" algn="l" rtl="0">
              <a:lnSpc>
                <a:spcPct val="95000"/>
              </a:lnSpc>
              <a:spcBef>
                <a:spcPts val="1400"/>
              </a:spcBef>
              <a:spcAft>
                <a:spcPts val="0"/>
              </a:spcAft>
              <a:buClr>
                <a:schemeClr val="accent1"/>
              </a:buClr>
              <a:buSzPts val="2200"/>
              <a:buFont typeface="Calibri"/>
              <a:buChar char="•"/>
            </a:pPr>
            <a:r>
              <a:rPr lang="en-US">
                <a:solidFill>
                  <a:schemeClr val="accent1"/>
                </a:solidFill>
                <a:latin typeface="Arial"/>
                <a:ea typeface="Arial"/>
                <a:cs typeface="Arial"/>
                <a:sym typeface="Arial"/>
              </a:rPr>
              <a:t>Core EFH Area used in          2017 Fishing Effects Analysis (EFH Component 2)</a:t>
            </a:r>
            <a:endParaRPr/>
          </a:p>
        </p:txBody>
      </p:sp>
      <p:pic>
        <p:nvPicPr>
          <p:cNvPr id="412" name="Google Shape;412;gda58c33139_0_5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3992" y="5874847"/>
            <a:ext cx="914400" cy="914400"/>
          </a:xfrm>
          <a:prstGeom prst="rect">
            <a:avLst/>
          </a:prstGeom>
          <a:noFill/>
          <a:ln>
            <a:noFill/>
          </a:ln>
        </p:spPr>
      </p:pic>
      <p:sp>
        <p:nvSpPr>
          <p:cNvPr id="413" name="Google Shape;413;gda58c33139_0_55"/>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419" name="Google Shape;419;gda58c33139_0_129"/>
          <p:cNvGrpSpPr/>
          <p:nvPr/>
        </p:nvGrpSpPr>
        <p:grpSpPr>
          <a:xfrm>
            <a:off x="123992" y="1757437"/>
            <a:ext cx="8754615" cy="3075713"/>
            <a:chOff x="135882" y="2190143"/>
            <a:chExt cx="8754615" cy="3075713"/>
          </a:xfrm>
        </p:grpSpPr>
        <p:pic>
          <p:nvPicPr>
            <p:cNvPr id="420" name="Google Shape;420;gda58c33139_0_1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25563" y="2196507"/>
              <a:ext cx="3064934" cy="3064934"/>
            </a:xfrm>
            <a:prstGeom prst="rect">
              <a:avLst/>
            </a:prstGeom>
            <a:noFill/>
            <a:ln>
              <a:noFill/>
            </a:ln>
          </p:spPr>
        </p:pic>
        <p:pic>
          <p:nvPicPr>
            <p:cNvPr id="421" name="Google Shape;421;gda58c33139_0_1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79305" y="2198957"/>
              <a:ext cx="3066899" cy="3066899"/>
            </a:xfrm>
            <a:prstGeom prst="rect">
              <a:avLst/>
            </a:prstGeom>
            <a:noFill/>
            <a:ln>
              <a:noFill/>
            </a:ln>
          </p:spPr>
        </p:pic>
        <p:pic>
          <p:nvPicPr>
            <p:cNvPr id="422" name="Google Shape;422;gda58c33139_0_12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5882" y="2190143"/>
              <a:ext cx="3064940" cy="3064940"/>
            </a:xfrm>
            <a:prstGeom prst="rect">
              <a:avLst/>
            </a:prstGeom>
            <a:noFill/>
            <a:ln>
              <a:noFill/>
            </a:ln>
          </p:spPr>
        </p:pic>
      </p:grpSp>
      <p:sp>
        <p:nvSpPr>
          <p:cNvPr id="423" name="Google Shape;423;gda58c33139_0_129"/>
          <p:cNvSpPr txBox="1">
            <a:spLocks noGrp="1"/>
          </p:cNvSpPr>
          <p:nvPr>
            <p:ph type="title"/>
          </p:nvPr>
        </p:nvSpPr>
        <p:spPr>
          <a:xfrm>
            <a:off x="569762" y="778467"/>
            <a:ext cx="7968300" cy="5415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SzPct val="129629"/>
              <a:buNone/>
            </a:pPr>
            <a:r>
              <a:rPr lang="en-US" sz="2400" b="1">
                <a:solidFill>
                  <a:schemeClr val="lt1"/>
                </a:solidFill>
                <a:latin typeface="Arial"/>
                <a:ea typeface="Arial"/>
                <a:cs typeface="Arial"/>
                <a:sym typeface="Arial"/>
              </a:rPr>
              <a:t>RED KING CRAB: HABITAT-RELATED, LEVEL 2 EFH</a:t>
            </a:r>
            <a:br>
              <a:rPr lang="en-US" sz="2400" b="1">
                <a:solidFill>
                  <a:schemeClr val="lt1"/>
                </a:solidFill>
                <a:latin typeface="Arial"/>
                <a:ea typeface="Arial"/>
                <a:cs typeface="Arial"/>
                <a:sym typeface="Arial"/>
              </a:rPr>
            </a:br>
            <a:r>
              <a:rPr lang="en-US" sz="2400" b="1" i="1">
                <a:solidFill>
                  <a:schemeClr val="lt1"/>
                </a:solidFill>
                <a:latin typeface="Arial"/>
                <a:ea typeface="Arial"/>
                <a:cs typeface="Arial"/>
                <a:sym typeface="Arial"/>
              </a:rPr>
              <a:t>(Laman et al.)</a:t>
            </a:r>
            <a:endParaRPr sz="2000" b="1" i="1">
              <a:solidFill>
                <a:schemeClr val="lt1"/>
              </a:solidFill>
              <a:latin typeface="Arial"/>
              <a:ea typeface="Arial"/>
              <a:cs typeface="Arial"/>
              <a:sym typeface="Arial"/>
            </a:endParaRPr>
          </a:p>
        </p:txBody>
      </p:sp>
      <p:pic>
        <p:nvPicPr>
          <p:cNvPr id="424" name="Google Shape;424;gda58c33139_0_12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992" y="5874847"/>
            <a:ext cx="914400" cy="914400"/>
          </a:xfrm>
          <a:prstGeom prst="rect">
            <a:avLst/>
          </a:prstGeom>
          <a:noFill/>
          <a:ln>
            <a:noFill/>
          </a:ln>
        </p:spPr>
      </p:pic>
      <p:sp>
        <p:nvSpPr>
          <p:cNvPr id="425" name="Google Shape;425;gda58c33139_0_129"/>
          <p:cNvSpPr txBox="1">
            <a:spLocks noGrp="1"/>
          </p:cNvSpPr>
          <p:nvPr>
            <p:ph type="body" idx="1"/>
          </p:nvPr>
        </p:nvSpPr>
        <p:spPr>
          <a:xfrm>
            <a:off x="1186625" y="4990800"/>
            <a:ext cx="7513200" cy="1675200"/>
          </a:xfrm>
          <a:prstGeom prst="rect">
            <a:avLst/>
          </a:prstGeom>
          <a:noFill/>
          <a:ln>
            <a:noFill/>
          </a:ln>
        </p:spPr>
        <p:txBody>
          <a:bodyPr spcFirstLastPara="1" wrap="square" lIns="91425" tIns="45700" rIns="91425" bIns="45700" anchor="ctr" anchorCtr="0">
            <a:noAutofit/>
          </a:bodyPr>
          <a:lstStyle/>
          <a:p>
            <a:pPr marL="457200" lvl="0" indent="-330200" algn="l" rtl="0">
              <a:spcBef>
                <a:spcPts val="0"/>
              </a:spcBef>
              <a:spcAft>
                <a:spcPts val="0"/>
              </a:spcAft>
              <a:buClr>
                <a:schemeClr val="accent1"/>
              </a:buClr>
              <a:buSzPts val="1600"/>
              <a:buChar char="◼"/>
            </a:pPr>
            <a:r>
              <a:rPr lang="en-US" sz="1600">
                <a:solidFill>
                  <a:schemeClr val="accent1"/>
                </a:solidFill>
              </a:rPr>
              <a:t>Spearman’s Rank R</a:t>
            </a:r>
            <a:r>
              <a:rPr lang="en-US" sz="1600" baseline="30000">
                <a:solidFill>
                  <a:schemeClr val="accent1"/>
                </a:solidFill>
              </a:rPr>
              <a:t>2</a:t>
            </a:r>
            <a:r>
              <a:rPr lang="en-US" sz="1600">
                <a:solidFill>
                  <a:schemeClr val="accent1"/>
                </a:solidFill>
              </a:rPr>
              <a:t> = 0.42 </a:t>
            </a:r>
            <a:endParaRPr sz="1600">
              <a:solidFill>
                <a:schemeClr val="accent1"/>
              </a:solidFill>
            </a:endParaRPr>
          </a:p>
          <a:p>
            <a:pPr marL="457200" lvl="0" indent="-330200" algn="l" rtl="0">
              <a:spcBef>
                <a:spcPts val="0"/>
              </a:spcBef>
              <a:spcAft>
                <a:spcPts val="0"/>
              </a:spcAft>
              <a:buClr>
                <a:schemeClr val="accent1"/>
              </a:buClr>
              <a:buSzPts val="1600"/>
              <a:buChar char="◼"/>
            </a:pPr>
            <a:r>
              <a:rPr lang="en-US" sz="1600">
                <a:solidFill>
                  <a:schemeClr val="accent1"/>
                </a:solidFill>
              </a:rPr>
              <a:t>Constituent SDMs = MaxEnt and negative-binomial GAM</a:t>
            </a:r>
            <a:endParaRPr sz="1600">
              <a:solidFill>
                <a:schemeClr val="accent1"/>
              </a:solidFill>
            </a:endParaRPr>
          </a:p>
          <a:p>
            <a:pPr marL="457200" lvl="0" indent="-330200" algn="l" rtl="0">
              <a:spcBef>
                <a:spcPts val="0"/>
              </a:spcBef>
              <a:spcAft>
                <a:spcPts val="0"/>
              </a:spcAft>
              <a:buClr>
                <a:schemeClr val="accent1"/>
              </a:buClr>
              <a:buSzPts val="1600"/>
              <a:buChar char="◼"/>
            </a:pPr>
            <a:r>
              <a:rPr lang="en-US" sz="1600">
                <a:solidFill>
                  <a:schemeClr val="accent1"/>
                </a:solidFill>
              </a:rPr>
              <a:t>Main Effects: Tidal maximum current, geographic position, bottom depth, and sediment grain size = 82% of covariate contribution</a:t>
            </a:r>
            <a:endParaRPr sz="1600">
              <a:solidFill>
                <a:schemeClr val="accent1"/>
              </a:solidFill>
            </a:endParaRPr>
          </a:p>
        </p:txBody>
      </p:sp>
      <p:sp>
        <p:nvSpPr>
          <p:cNvPr id="426" name="Google Shape;426;gda58c33139_0_129"/>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da58c33139_0_118"/>
          <p:cNvSpPr txBox="1">
            <a:spLocks noGrp="1"/>
          </p:cNvSpPr>
          <p:nvPr>
            <p:ph type="title"/>
          </p:nvPr>
        </p:nvSpPr>
        <p:spPr>
          <a:xfrm>
            <a:off x="569762" y="778467"/>
            <a:ext cx="7968300" cy="5415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SzPct val="129629"/>
              <a:buNone/>
            </a:pPr>
            <a:r>
              <a:rPr lang="en-US" sz="2400" b="1">
                <a:solidFill>
                  <a:schemeClr val="lt1"/>
                </a:solidFill>
                <a:latin typeface="Arial"/>
                <a:ea typeface="Arial"/>
                <a:cs typeface="Arial"/>
                <a:sym typeface="Arial"/>
              </a:rPr>
              <a:t>SNOW CRAB: HABITAT-RELATED, LEVEL 2 EFH</a:t>
            </a:r>
            <a:br>
              <a:rPr lang="en-US" sz="2400" b="1">
                <a:solidFill>
                  <a:schemeClr val="lt1"/>
                </a:solidFill>
                <a:latin typeface="Arial"/>
                <a:ea typeface="Arial"/>
                <a:cs typeface="Arial"/>
                <a:sym typeface="Arial"/>
              </a:rPr>
            </a:br>
            <a:r>
              <a:rPr lang="en-US" sz="2400" b="1" i="1">
                <a:solidFill>
                  <a:schemeClr val="lt1"/>
                </a:solidFill>
                <a:latin typeface="Arial"/>
                <a:ea typeface="Arial"/>
                <a:cs typeface="Arial"/>
                <a:sym typeface="Arial"/>
              </a:rPr>
              <a:t>(Laman et al.)</a:t>
            </a:r>
            <a:endParaRPr sz="2000" b="1" i="1">
              <a:solidFill>
                <a:schemeClr val="lt1"/>
              </a:solidFill>
              <a:latin typeface="Arial"/>
              <a:ea typeface="Arial"/>
              <a:cs typeface="Arial"/>
              <a:sym typeface="Arial"/>
            </a:endParaRPr>
          </a:p>
        </p:txBody>
      </p:sp>
      <p:grpSp>
        <p:nvGrpSpPr>
          <p:cNvPr id="433" name="Google Shape;433;gda58c33139_0_118"/>
          <p:cNvGrpSpPr/>
          <p:nvPr/>
        </p:nvGrpSpPr>
        <p:grpSpPr>
          <a:xfrm>
            <a:off x="123992" y="1739309"/>
            <a:ext cx="8779971" cy="3085008"/>
            <a:chOff x="127718" y="2172015"/>
            <a:chExt cx="8779971" cy="3085008"/>
          </a:xfrm>
        </p:grpSpPr>
        <p:pic>
          <p:nvPicPr>
            <p:cNvPr id="434" name="Google Shape;434;gda58c33139_0_1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40809" y="2190143"/>
              <a:ext cx="3066880" cy="3066880"/>
            </a:xfrm>
            <a:prstGeom prst="rect">
              <a:avLst/>
            </a:prstGeom>
            <a:noFill/>
            <a:ln>
              <a:noFill/>
            </a:ln>
          </p:spPr>
        </p:pic>
        <p:pic>
          <p:nvPicPr>
            <p:cNvPr id="435" name="Google Shape;435;gda58c33139_0_1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88338" y="2181311"/>
              <a:ext cx="3066895" cy="3066895"/>
            </a:xfrm>
            <a:prstGeom prst="rect">
              <a:avLst/>
            </a:prstGeom>
            <a:noFill/>
            <a:ln>
              <a:noFill/>
            </a:ln>
          </p:spPr>
        </p:pic>
        <p:pic>
          <p:nvPicPr>
            <p:cNvPr id="436" name="Google Shape;436;gda58c33139_0_1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7718" y="2172015"/>
              <a:ext cx="3076193" cy="3076193"/>
            </a:xfrm>
            <a:prstGeom prst="rect">
              <a:avLst/>
            </a:prstGeom>
            <a:noFill/>
            <a:ln>
              <a:noFill/>
            </a:ln>
          </p:spPr>
        </p:pic>
      </p:grpSp>
      <p:pic>
        <p:nvPicPr>
          <p:cNvPr id="437" name="Google Shape;437;gda58c33139_0_11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992" y="5874847"/>
            <a:ext cx="914400" cy="914400"/>
          </a:xfrm>
          <a:prstGeom prst="rect">
            <a:avLst/>
          </a:prstGeom>
          <a:noFill/>
          <a:ln>
            <a:noFill/>
          </a:ln>
        </p:spPr>
      </p:pic>
      <p:sp>
        <p:nvSpPr>
          <p:cNvPr id="438" name="Google Shape;438;gda58c33139_0_118"/>
          <p:cNvSpPr txBox="1">
            <a:spLocks noGrp="1"/>
          </p:cNvSpPr>
          <p:nvPr>
            <p:ph type="body" idx="1"/>
          </p:nvPr>
        </p:nvSpPr>
        <p:spPr>
          <a:xfrm>
            <a:off x="1186625" y="4990800"/>
            <a:ext cx="7513200" cy="1675200"/>
          </a:xfrm>
          <a:prstGeom prst="rect">
            <a:avLst/>
          </a:prstGeom>
          <a:noFill/>
          <a:ln>
            <a:noFill/>
          </a:ln>
        </p:spPr>
        <p:txBody>
          <a:bodyPr spcFirstLastPara="1" wrap="square" lIns="91425" tIns="45700" rIns="91425" bIns="45700" anchor="ctr" anchorCtr="0">
            <a:noAutofit/>
          </a:bodyPr>
          <a:lstStyle/>
          <a:p>
            <a:pPr marL="457200" lvl="0" indent="-330200" algn="l" rtl="0">
              <a:spcBef>
                <a:spcPts val="0"/>
              </a:spcBef>
              <a:spcAft>
                <a:spcPts val="0"/>
              </a:spcAft>
              <a:buClr>
                <a:schemeClr val="accent1"/>
              </a:buClr>
              <a:buSzPts val="1600"/>
              <a:buChar char="◼"/>
            </a:pPr>
            <a:r>
              <a:rPr lang="en-US" sz="1600">
                <a:solidFill>
                  <a:schemeClr val="accent1"/>
                </a:solidFill>
              </a:rPr>
              <a:t>Spearman’s Rank R</a:t>
            </a:r>
            <a:r>
              <a:rPr lang="en-US" sz="1600" baseline="30000">
                <a:solidFill>
                  <a:schemeClr val="accent1"/>
                </a:solidFill>
              </a:rPr>
              <a:t>2</a:t>
            </a:r>
            <a:r>
              <a:rPr lang="en-US" sz="1600">
                <a:solidFill>
                  <a:schemeClr val="accent1"/>
                </a:solidFill>
              </a:rPr>
              <a:t> = 0.71 </a:t>
            </a:r>
            <a:endParaRPr sz="1600">
              <a:solidFill>
                <a:schemeClr val="accent1"/>
              </a:solidFill>
            </a:endParaRPr>
          </a:p>
          <a:p>
            <a:pPr marL="457200" lvl="0" indent="-330200" algn="l" rtl="0">
              <a:spcBef>
                <a:spcPts val="0"/>
              </a:spcBef>
              <a:spcAft>
                <a:spcPts val="0"/>
              </a:spcAft>
              <a:buClr>
                <a:schemeClr val="accent1"/>
              </a:buClr>
              <a:buSzPts val="1600"/>
              <a:buChar char="◼"/>
            </a:pPr>
            <a:r>
              <a:rPr lang="en-US" sz="1600">
                <a:solidFill>
                  <a:schemeClr val="accent1"/>
                </a:solidFill>
              </a:rPr>
              <a:t>Constituent SDMs = MaxEnt and negative-binomial GAM</a:t>
            </a:r>
            <a:endParaRPr sz="1600">
              <a:solidFill>
                <a:schemeClr val="accent1"/>
              </a:solidFill>
            </a:endParaRPr>
          </a:p>
          <a:p>
            <a:pPr marL="457200" lvl="0" indent="-330200" algn="l" rtl="0">
              <a:spcBef>
                <a:spcPts val="0"/>
              </a:spcBef>
              <a:spcAft>
                <a:spcPts val="0"/>
              </a:spcAft>
              <a:buClr>
                <a:schemeClr val="accent1"/>
              </a:buClr>
              <a:buSzPts val="1600"/>
              <a:buChar char="◼"/>
            </a:pPr>
            <a:r>
              <a:rPr lang="en-US" sz="1600">
                <a:solidFill>
                  <a:schemeClr val="accent1"/>
                </a:solidFill>
              </a:rPr>
              <a:t>Main Effects: Geographic position, bottom temperature, and bottom depth   = 80% of covariate contribution</a:t>
            </a:r>
            <a:endParaRPr sz="1600">
              <a:solidFill>
                <a:schemeClr val="accent1"/>
              </a:solidFill>
            </a:endParaRPr>
          </a:p>
        </p:txBody>
      </p:sp>
      <p:sp>
        <p:nvSpPr>
          <p:cNvPr id="439" name="Google Shape;439;gda58c33139_0_118"/>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da58c33139_0_63"/>
          <p:cNvSpPr txBox="1">
            <a:spLocks noGrp="1"/>
          </p:cNvSpPr>
          <p:nvPr>
            <p:ph type="title"/>
          </p:nvPr>
        </p:nvSpPr>
        <p:spPr>
          <a:xfrm>
            <a:off x="581192" y="756925"/>
            <a:ext cx="7968300" cy="5415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SzPct val="129629"/>
              <a:buNone/>
            </a:pPr>
            <a:r>
              <a:rPr lang="en-US" sz="2400" b="1">
                <a:latin typeface="Arial"/>
                <a:ea typeface="Arial"/>
                <a:cs typeface="Arial"/>
                <a:sym typeface="Arial"/>
              </a:rPr>
              <a:t>FIRST U.S. ARCTIC MODEL-BASED EFH</a:t>
            </a:r>
            <a:br>
              <a:rPr lang="en-US" b="1">
                <a:latin typeface="Arial"/>
                <a:ea typeface="Arial"/>
                <a:cs typeface="Arial"/>
                <a:sym typeface="Arial"/>
              </a:rPr>
            </a:br>
            <a:r>
              <a:rPr lang="en-US" sz="2000" b="1">
                <a:latin typeface="Arial"/>
                <a:ea typeface="Arial"/>
                <a:cs typeface="Arial"/>
                <a:sym typeface="Arial"/>
              </a:rPr>
              <a:t>(</a:t>
            </a:r>
            <a:r>
              <a:rPr lang="en-US" sz="2000" b="1" i="1">
                <a:latin typeface="Arial"/>
                <a:ea typeface="Arial"/>
                <a:cs typeface="Arial"/>
                <a:sym typeface="Arial"/>
              </a:rPr>
              <a:t>Marsh, Mueter, Pirtle, Harris</a:t>
            </a:r>
            <a:r>
              <a:rPr lang="en-US" sz="2000" b="1">
                <a:latin typeface="Arial"/>
                <a:ea typeface="Arial"/>
                <a:cs typeface="Arial"/>
                <a:sym typeface="Arial"/>
              </a:rPr>
              <a:t>)</a:t>
            </a:r>
            <a:endParaRPr>
              <a:latin typeface="Arial"/>
              <a:ea typeface="Arial"/>
              <a:cs typeface="Arial"/>
              <a:sym typeface="Arial"/>
            </a:endParaRPr>
          </a:p>
        </p:txBody>
      </p:sp>
      <p:pic>
        <p:nvPicPr>
          <p:cNvPr id="446" name="Google Shape;446;gda58c33139_0_63" descr="Application, shape, arrow&#10;&#10;Description automatically generated"/>
          <p:cNvPicPr preferRelativeResize="0"/>
          <p:nvPr/>
        </p:nvPicPr>
        <p:blipFill rotWithShape="1">
          <a:blip r:embed="rId3">
            <a:alphaModFix/>
          </a:blip>
          <a:srcRect l="2619" b="5078"/>
          <a:stretch/>
        </p:blipFill>
        <p:spPr>
          <a:xfrm>
            <a:off x="679696" y="2358292"/>
            <a:ext cx="4687939" cy="3316074"/>
          </a:xfrm>
          <a:prstGeom prst="rect">
            <a:avLst/>
          </a:prstGeom>
          <a:noFill/>
          <a:ln w="12700" cap="flat" cmpd="sng">
            <a:solidFill>
              <a:schemeClr val="accent1"/>
            </a:solidFill>
            <a:prstDash val="solid"/>
            <a:round/>
            <a:headEnd type="none" w="sm" len="sm"/>
            <a:tailEnd type="none" w="sm" len="sm"/>
          </a:ln>
        </p:spPr>
      </p:pic>
      <p:grpSp>
        <p:nvGrpSpPr>
          <p:cNvPr id="447" name="Google Shape;447;gda58c33139_0_63"/>
          <p:cNvGrpSpPr/>
          <p:nvPr/>
        </p:nvGrpSpPr>
        <p:grpSpPr>
          <a:xfrm>
            <a:off x="5657196" y="2176529"/>
            <a:ext cx="2796369" cy="4466672"/>
            <a:chOff x="5657197" y="1921480"/>
            <a:chExt cx="2796369" cy="4466672"/>
          </a:xfrm>
        </p:grpSpPr>
        <p:grpSp>
          <p:nvGrpSpPr>
            <p:cNvPr id="448" name="Google Shape;448;gda58c33139_0_63"/>
            <p:cNvGrpSpPr/>
            <p:nvPr/>
          </p:nvGrpSpPr>
          <p:grpSpPr>
            <a:xfrm>
              <a:off x="5663201" y="3978489"/>
              <a:ext cx="2790366" cy="2409663"/>
              <a:chOff x="5824068" y="4173221"/>
              <a:chExt cx="2790366" cy="2409663"/>
            </a:xfrm>
          </p:grpSpPr>
          <p:pic>
            <p:nvPicPr>
              <p:cNvPr id="449" name="Google Shape;449;gda58c33139_0_63"/>
              <p:cNvPicPr preferRelativeResize="0"/>
              <p:nvPr/>
            </p:nvPicPr>
            <p:blipFill rotWithShape="1">
              <a:blip r:embed="rId4">
                <a:alphaModFix/>
              </a:blip>
              <a:srcRect l="4349" t="20181" r="87556" b="39948"/>
              <a:stretch/>
            </p:blipFill>
            <p:spPr>
              <a:xfrm>
                <a:off x="5824068" y="4890083"/>
                <a:ext cx="243068" cy="960698"/>
              </a:xfrm>
              <a:prstGeom prst="rect">
                <a:avLst/>
              </a:prstGeom>
              <a:noFill/>
              <a:ln>
                <a:noFill/>
              </a:ln>
            </p:spPr>
          </p:pic>
          <p:pic>
            <p:nvPicPr>
              <p:cNvPr id="450" name="Google Shape;450;gda58c33139_0_63"/>
              <p:cNvPicPr preferRelativeResize="0"/>
              <p:nvPr/>
            </p:nvPicPr>
            <p:blipFill rotWithShape="1">
              <a:blip r:embed="rId5" cstate="screen">
                <a:alphaModFix/>
                <a:extLst>
                  <a:ext uri="{28A0092B-C50C-407E-A947-70E740481C1C}">
                    <a14:useLocalDpi xmlns:a14="http://schemas.microsoft.com/office/drawing/2010/main"/>
                  </a:ext>
                </a:extLst>
              </a:blip>
              <a:srcRect l="12891"/>
              <a:stretch/>
            </p:blipFill>
            <p:spPr>
              <a:xfrm rot="-3">
                <a:off x="5998560" y="4173222"/>
                <a:ext cx="2615872" cy="2409661"/>
              </a:xfrm>
              <a:prstGeom prst="rect">
                <a:avLst/>
              </a:prstGeom>
              <a:noFill/>
              <a:ln>
                <a:noFill/>
              </a:ln>
            </p:spPr>
          </p:pic>
        </p:grpSp>
        <p:grpSp>
          <p:nvGrpSpPr>
            <p:cNvPr id="451" name="Google Shape;451;gda58c33139_0_63"/>
            <p:cNvGrpSpPr/>
            <p:nvPr/>
          </p:nvGrpSpPr>
          <p:grpSpPr>
            <a:xfrm>
              <a:off x="5657197" y="1921480"/>
              <a:ext cx="2781920" cy="1786074"/>
              <a:chOff x="5818064" y="1726746"/>
              <a:chExt cx="2781920" cy="1786074"/>
            </a:xfrm>
          </p:grpSpPr>
          <p:pic>
            <p:nvPicPr>
              <p:cNvPr id="452" name="Google Shape;452;gda58c33139_0_63"/>
              <p:cNvPicPr preferRelativeResize="0"/>
              <p:nvPr/>
            </p:nvPicPr>
            <p:blipFill rotWithShape="1">
              <a:blip r:embed="rId4">
                <a:alphaModFix/>
              </a:blip>
              <a:srcRect l="4349" t="20181" r="87556" b="39948"/>
              <a:stretch/>
            </p:blipFill>
            <p:spPr>
              <a:xfrm>
                <a:off x="5818065" y="2422583"/>
                <a:ext cx="243068" cy="960698"/>
              </a:xfrm>
              <a:prstGeom prst="rect">
                <a:avLst/>
              </a:prstGeom>
              <a:noFill/>
              <a:ln>
                <a:noFill/>
              </a:ln>
            </p:spPr>
          </p:pic>
          <p:pic>
            <p:nvPicPr>
              <p:cNvPr id="453" name="Google Shape;453;gda58c33139_0_63"/>
              <p:cNvPicPr preferRelativeResize="0"/>
              <p:nvPr/>
            </p:nvPicPr>
            <p:blipFill rotWithShape="1">
              <a:blip r:embed="rId6">
                <a:alphaModFix/>
              </a:blip>
              <a:srcRect l="12717" b="23307"/>
              <a:stretch/>
            </p:blipFill>
            <p:spPr>
              <a:xfrm>
                <a:off x="5998559" y="1726746"/>
                <a:ext cx="2601425" cy="1786074"/>
              </a:xfrm>
              <a:prstGeom prst="rect">
                <a:avLst/>
              </a:prstGeom>
              <a:noFill/>
              <a:ln>
                <a:noFill/>
              </a:ln>
            </p:spPr>
          </p:pic>
        </p:grpSp>
      </p:grpSp>
      <p:sp>
        <p:nvSpPr>
          <p:cNvPr id="454" name="Google Shape;454;gda58c33139_0_63"/>
          <p:cNvSpPr txBox="1"/>
          <p:nvPr/>
        </p:nvSpPr>
        <p:spPr>
          <a:xfrm>
            <a:off x="5571066" y="1687476"/>
            <a:ext cx="2416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accent1"/>
                </a:solidFill>
                <a:latin typeface="Arial"/>
                <a:ea typeface="Arial"/>
                <a:cs typeface="Arial"/>
                <a:sym typeface="Arial"/>
              </a:rPr>
              <a:t>Snow Crab EFH Maps</a:t>
            </a:r>
            <a:endParaRPr sz="1600" b="1" i="0" u="none" strike="noStrike" cap="none">
              <a:solidFill>
                <a:schemeClr val="accent1"/>
              </a:solidFill>
              <a:latin typeface="Arial"/>
              <a:ea typeface="Arial"/>
              <a:cs typeface="Arial"/>
              <a:sym typeface="Arial"/>
            </a:endParaRPr>
          </a:p>
        </p:txBody>
      </p:sp>
      <p:sp>
        <p:nvSpPr>
          <p:cNvPr id="455" name="Google Shape;455;gda58c33139_0_63"/>
          <p:cNvSpPr txBox="1"/>
          <p:nvPr/>
        </p:nvSpPr>
        <p:spPr>
          <a:xfrm>
            <a:off x="408763" y="1940721"/>
            <a:ext cx="4687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chemeClr val="accent1"/>
                </a:solidFill>
                <a:latin typeface="Arial"/>
                <a:ea typeface="Arial"/>
                <a:cs typeface="Arial"/>
                <a:sym typeface="Arial"/>
              </a:rPr>
              <a:t>Species Distribution Model Covariates</a:t>
            </a:r>
            <a:endParaRPr sz="1600" b="1" i="0" u="none" strike="noStrike" cap="none">
              <a:solidFill>
                <a:schemeClr val="accent1"/>
              </a:solidFill>
              <a:latin typeface="Arial"/>
              <a:ea typeface="Arial"/>
              <a:cs typeface="Arial"/>
              <a:sym typeface="Arial"/>
            </a:endParaRPr>
          </a:p>
        </p:txBody>
      </p:sp>
      <p:sp>
        <p:nvSpPr>
          <p:cNvPr id="456" name="Google Shape;456;gda58c33139_0_63"/>
          <p:cNvSpPr txBox="1"/>
          <p:nvPr/>
        </p:nvSpPr>
        <p:spPr>
          <a:xfrm>
            <a:off x="6062133" y="1969165"/>
            <a:ext cx="1668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chemeClr val="accent1"/>
                </a:solidFill>
                <a:latin typeface="Arial"/>
                <a:ea typeface="Arial"/>
                <a:cs typeface="Arial"/>
                <a:sym typeface="Arial"/>
              </a:rPr>
              <a:t>Mature Males</a:t>
            </a:r>
            <a:endParaRPr sz="1200" b="1" i="0" u="none" strike="noStrike" cap="none">
              <a:solidFill>
                <a:schemeClr val="accent1"/>
              </a:solidFill>
              <a:latin typeface="Arial"/>
              <a:ea typeface="Arial"/>
              <a:cs typeface="Arial"/>
              <a:sym typeface="Arial"/>
            </a:endParaRPr>
          </a:p>
        </p:txBody>
      </p:sp>
      <p:sp>
        <p:nvSpPr>
          <p:cNvPr id="457" name="Google Shape;457;gda58c33139_0_63"/>
          <p:cNvSpPr txBox="1"/>
          <p:nvPr/>
        </p:nvSpPr>
        <p:spPr>
          <a:xfrm>
            <a:off x="6062133" y="4103504"/>
            <a:ext cx="1566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chemeClr val="accent1"/>
                </a:solidFill>
                <a:latin typeface="Arial"/>
                <a:ea typeface="Arial"/>
                <a:cs typeface="Arial"/>
                <a:sym typeface="Arial"/>
              </a:rPr>
              <a:t>Mature Females</a:t>
            </a:r>
            <a:endParaRPr sz="1200" b="1" i="0" u="none" strike="noStrike" cap="none">
              <a:solidFill>
                <a:schemeClr val="accent1"/>
              </a:solidFill>
              <a:latin typeface="Arial"/>
              <a:ea typeface="Arial"/>
              <a:cs typeface="Arial"/>
              <a:sym typeface="Arial"/>
            </a:endParaRPr>
          </a:p>
        </p:txBody>
      </p:sp>
      <p:pic>
        <p:nvPicPr>
          <p:cNvPr id="458" name="Google Shape;458;gda58c33139_0_63"/>
          <p:cNvPicPr preferRelativeResize="0">
            <a:picLocks noGrp="1"/>
          </p:cNvPicPr>
          <p:nvPr>
            <p:ph type="pic" idx="2"/>
          </p:nvPr>
        </p:nvPicPr>
        <p:blipFill rotWithShape="1">
          <a:blip r:embed="rId7" cstate="screen">
            <a:alphaModFix/>
            <a:extLst>
              <a:ext uri="{28A0092B-C50C-407E-A947-70E740481C1C}">
                <a14:useLocalDpi xmlns:a14="http://schemas.microsoft.com/office/drawing/2010/main"/>
              </a:ext>
            </a:extLst>
          </a:blip>
          <a:srcRect l="2507" r="2507"/>
          <a:stretch/>
        </p:blipFill>
        <p:spPr>
          <a:xfrm>
            <a:off x="123992" y="5874847"/>
            <a:ext cx="914400" cy="914400"/>
          </a:xfrm>
          <a:prstGeom prst="ellipse">
            <a:avLst/>
          </a:prstGeom>
          <a:noFill/>
          <a:ln>
            <a:noFill/>
          </a:ln>
          <a:effectLst>
            <a:outerShdw blurRad="381000" dist="292100" dir="5400000" sx="-80000" sy="-18000" rotWithShape="0">
              <a:srgbClr val="000000">
                <a:alpha val="21960"/>
              </a:srgbClr>
            </a:outerShdw>
          </a:effectLst>
        </p:spPr>
      </p:pic>
      <p:sp>
        <p:nvSpPr>
          <p:cNvPr id="459" name="Google Shape;459;gda58c33139_0_6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da58c33139_0_81"/>
          <p:cNvSpPr txBox="1">
            <a:spLocks noGrp="1"/>
          </p:cNvSpPr>
          <p:nvPr>
            <p:ph type="title"/>
          </p:nvPr>
        </p:nvSpPr>
        <p:spPr>
          <a:xfrm>
            <a:off x="569762" y="656892"/>
            <a:ext cx="7968300" cy="5415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SzPts val="2800"/>
              <a:buNone/>
            </a:pPr>
            <a:r>
              <a:rPr lang="en-US" sz="2400" b="1">
                <a:solidFill>
                  <a:schemeClr val="lt1"/>
                </a:solidFill>
                <a:latin typeface="Arial"/>
                <a:ea typeface="Arial"/>
                <a:cs typeface="Arial"/>
                <a:sym typeface="Arial"/>
              </a:rPr>
              <a:t>EFH LEVEL 3 – HABITAT-RELATED VITAL RATES</a:t>
            </a:r>
            <a:endParaRPr sz="2400">
              <a:solidFill>
                <a:schemeClr val="lt1"/>
              </a:solidFill>
              <a:latin typeface="Arial"/>
              <a:ea typeface="Arial"/>
              <a:cs typeface="Arial"/>
              <a:sym typeface="Arial"/>
            </a:endParaRPr>
          </a:p>
        </p:txBody>
      </p:sp>
      <p:pic>
        <p:nvPicPr>
          <p:cNvPr id="466" name="Google Shape;466;gda58c33139_0_81" descr="Vertical distribution of adult walleye pollock."/>
          <p:cNvPicPr preferRelativeResize="0"/>
          <p:nvPr/>
        </p:nvPicPr>
        <p:blipFill rotWithShape="1">
          <a:blip r:embed="rId3">
            <a:alphaModFix/>
          </a:blip>
          <a:srcRect/>
          <a:stretch/>
        </p:blipFill>
        <p:spPr>
          <a:xfrm>
            <a:off x="6430350" y="4162345"/>
            <a:ext cx="2322850" cy="2322825"/>
          </a:xfrm>
          <a:prstGeom prst="rect">
            <a:avLst/>
          </a:prstGeom>
          <a:noFill/>
          <a:ln>
            <a:noFill/>
          </a:ln>
        </p:spPr>
      </p:pic>
      <p:sp>
        <p:nvSpPr>
          <p:cNvPr id="467" name="Google Shape;467;gda58c33139_0_81"/>
          <p:cNvSpPr txBox="1">
            <a:spLocks noGrp="1"/>
          </p:cNvSpPr>
          <p:nvPr>
            <p:ph type="body" idx="1"/>
          </p:nvPr>
        </p:nvSpPr>
        <p:spPr>
          <a:xfrm>
            <a:off x="493670" y="1620404"/>
            <a:ext cx="8650200" cy="4449000"/>
          </a:xfrm>
          <a:prstGeom prst="rect">
            <a:avLst/>
          </a:prstGeom>
          <a:noFill/>
          <a:ln>
            <a:noFill/>
          </a:ln>
        </p:spPr>
        <p:txBody>
          <a:bodyPr spcFirstLastPara="1" wrap="square" lIns="91425" tIns="45700" rIns="91425" bIns="45700" anchor="t" anchorCtr="0">
            <a:noAutofit/>
          </a:bodyPr>
          <a:lstStyle/>
          <a:p>
            <a:pPr marL="457200" lvl="0" indent="-320040" algn="l" rtl="0">
              <a:lnSpc>
                <a:spcPct val="95000"/>
              </a:lnSpc>
              <a:spcBef>
                <a:spcPts val="1400"/>
              </a:spcBef>
              <a:spcAft>
                <a:spcPts val="0"/>
              </a:spcAft>
              <a:buClr>
                <a:schemeClr val="accent1"/>
              </a:buClr>
              <a:buSzPts val="2200"/>
              <a:buFont typeface="Calibri"/>
              <a:buChar char="•"/>
            </a:pPr>
            <a:r>
              <a:rPr lang="en-US" sz="2200">
                <a:solidFill>
                  <a:schemeClr val="accent1"/>
                </a:solidFill>
                <a:latin typeface="Arial"/>
                <a:ea typeface="Arial"/>
                <a:cs typeface="Arial"/>
                <a:sym typeface="Arial"/>
              </a:rPr>
              <a:t>Addressing EFH Level 3 for ground</a:t>
            </a:r>
            <a:r>
              <a:rPr lang="en-US" sz="2200">
                <a:solidFill>
                  <a:schemeClr val="accent1"/>
                </a:solidFill>
              </a:rPr>
              <a:t>fish </a:t>
            </a:r>
            <a:r>
              <a:rPr lang="en-US" sz="2200">
                <a:solidFill>
                  <a:schemeClr val="accent1"/>
                </a:solidFill>
                <a:latin typeface="Arial"/>
                <a:ea typeface="Arial"/>
                <a:cs typeface="Arial"/>
                <a:sym typeface="Arial"/>
              </a:rPr>
              <a:t>the first time</a:t>
            </a:r>
            <a:endParaRPr sz="2200">
              <a:solidFill>
                <a:schemeClr val="accent1"/>
              </a:solidFill>
              <a:latin typeface="Arial"/>
              <a:ea typeface="Arial"/>
              <a:cs typeface="Arial"/>
              <a:sym typeface="Arial"/>
            </a:endParaRPr>
          </a:p>
          <a:p>
            <a:pPr marL="457200" lvl="0" indent="-320040" algn="l" rtl="0">
              <a:lnSpc>
                <a:spcPct val="95000"/>
              </a:lnSpc>
              <a:spcBef>
                <a:spcPts val="1400"/>
              </a:spcBef>
              <a:spcAft>
                <a:spcPts val="0"/>
              </a:spcAft>
              <a:buClr>
                <a:schemeClr val="accent1"/>
              </a:buClr>
              <a:buSzPts val="2200"/>
              <a:buFont typeface="Calibri"/>
              <a:buChar char="•"/>
            </a:pPr>
            <a:r>
              <a:rPr lang="en-US" sz="2200">
                <a:solidFill>
                  <a:schemeClr val="accent1"/>
                </a:solidFill>
                <a:latin typeface="Arial"/>
                <a:ea typeface="Arial"/>
                <a:cs typeface="Arial"/>
                <a:sym typeface="Arial"/>
              </a:rPr>
              <a:t>Objective 2 of 2017 Alaska EFH Research Plan</a:t>
            </a:r>
            <a:endParaRPr sz="2200">
              <a:solidFill>
                <a:schemeClr val="accent1"/>
              </a:solidFill>
              <a:latin typeface="Arial"/>
              <a:ea typeface="Arial"/>
              <a:cs typeface="Arial"/>
              <a:sym typeface="Arial"/>
            </a:endParaRPr>
          </a:p>
          <a:p>
            <a:pPr marL="457200" lvl="0" indent="-320040" algn="l" rtl="0">
              <a:lnSpc>
                <a:spcPct val="95000"/>
              </a:lnSpc>
              <a:spcBef>
                <a:spcPts val="1400"/>
              </a:spcBef>
              <a:spcAft>
                <a:spcPts val="0"/>
              </a:spcAft>
              <a:buClr>
                <a:schemeClr val="accent1"/>
              </a:buClr>
              <a:buSzPts val="2200"/>
              <a:buFont typeface="Calibri"/>
              <a:buChar char="•"/>
            </a:pPr>
            <a:r>
              <a:rPr lang="en-US" sz="2200">
                <a:solidFill>
                  <a:schemeClr val="accent1"/>
                </a:solidFill>
                <a:latin typeface="Arial"/>
                <a:ea typeface="Arial"/>
                <a:cs typeface="Arial"/>
                <a:sym typeface="Arial"/>
              </a:rPr>
              <a:t>Unified approach among projects</a:t>
            </a:r>
            <a:endParaRPr sz="2200">
              <a:solidFill>
                <a:schemeClr val="accent1"/>
              </a:solidFill>
              <a:latin typeface="Arial"/>
              <a:ea typeface="Arial"/>
              <a:cs typeface="Arial"/>
              <a:sym typeface="Arial"/>
            </a:endParaRPr>
          </a:p>
          <a:p>
            <a:pPr marL="457200" lvl="0" indent="-320040" algn="l" rtl="0">
              <a:lnSpc>
                <a:spcPct val="95000"/>
              </a:lnSpc>
              <a:spcBef>
                <a:spcPts val="1400"/>
              </a:spcBef>
              <a:spcAft>
                <a:spcPts val="0"/>
              </a:spcAft>
              <a:buClr>
                <a:schemeClr val="accent1"/>
              </a:buClr>
              <a:buSzPts val="2200"/>
              <a:buFont typeface="Calibri"/>
              <a:buChar char="•"/>
            </a:pPr>
            <a:r>
              <a:rPr lang="en-US" sz="2200" i="1">
                <a:solidFill>
                  <a:schemeClr val="accent2"/>
                </a:solidFill>
                <a:latin typeface="Arial"/>
                <a:ea typeface="Arial"/>
                <a:cs typeface="Arial"/>
                <a:sym typeface="Arial"/>
              </a:rPr>
              <a:t>Laman et al. GOA and BSAI subset of species </a:t>
            </a:r>
            <a:endParaRPr sz="2200" i="1">
              <a:solidFill>
                <a:schemeClr val="accent2"/>
              </a:solidFill>
              <a:latin typeface="Arial"/>
              <a:ea typeface="Arial"/>
              <a:cs typeface="Arial"/>
              <a:sym typeface="Arial"/>
            </a:endParaRPr>
          </a:p>
          <a:p>
            <a:pPr marL="457200" lvl="0" indent="-320040" algn="l" rtl="0">
              <a:lnSpc>
                <a:spcPct val="95000"/>
              </a:lnSpc>
              <a:spcBef>
                <a:spcPts val="1400"/>
              </a:spcBef>
              <a:spcAft>
                <a:spcPts val="0"/>
              </a:spcAft>
              <a:buClr>
                <a:schemeClr val="accent1"/>
              </a:buClr>
              <a:buSzPts val="2200"/>
              <a:buFont typeface="Calibri"/>
              <a:buChar char="•"/>
            </a:pPr>
            <a:r>
              <a:rPr lang="en-US" sz="2200" i="1">
                <a:solidFill>
                  <a:schemeClr val="accent2"/>
                </a:solidFill>
                <a:latin typeface="Arial"/>
                <a:ea typeface="Arial"/>
                <a:cs typeface="Arial"/>
                <a:sym typeface="Arial"/>
              </a:rPr>
              <a:t>Marsh et al. Arctic species</a:t>
            </a:r>
            <a:endParaRPr sz="2200" i="1">
              <a:solidFill>
                <a:schemeClr val="accent2"/>
              </a:solidFill>
              <a:latin typeface="Arial"/>
              <a:ea typeface="Arial"/>
              <a:cs typeface="Arial"/>
              <a:sym typeface="Arial"/>
            </a:endParaRPr>
          </a:p>
          <a:p>
            <a:pPr marL="457200" lvl="0" indent="-320040" algn="l" rtl="0">
              <a:lnSpc>
                <a:spcPct val="95000"/>
              </a:lnSpc>
              <a:spcBef>
                <a:spcPts val="1400"/>
              </a:spcBef>
              <a:spcAft>
                <a:spcPts val="0"/>
              </a:spcAft>
              <a:buClr>
                <a:schemeClr val="accent1"/>
              </a:buClr>
              <a:buSzPts val="2200"/>
              <a:buFont typeface="Calibri"/>
              <a:buChar char="•"/>
            </a:pPr>
            <a:r>
              <a:rPr lang="en-US" sz="2200" i="1">
                <a:solidFill>
                  <a:schemeClr val="accent2"/>
                </a:solidFill>
                <a:latin typeface="Arial"/>
                <a:ea typeface="Arial"/>
                <a:cs typeface="Arial"/>
                <a:sym typeface="Arial"/>
              </a:rPr>
              <a:t>Laurel et al. GOA walleye pollock</a:t>
            </a:r>
            <a:endParaRPr sz="2200" i="1">
              <a:solidFill>
                <a:schemeClr val="accent2"/>
              </a:solidFill>
              <a:latin typeface="Arial"/>
              <a:ea typeface="Arial"/>
              <a:cs typeface="Arial"/>
              <a:sym typeface="Arial"/>
            </a:endParaRPr>
          </a:p>
          <a:p>
            <a:pPr marL="457200" lvl="0" indent="-320040" algn="l" rtl="0">
              <a:lnSpc>
                <a:spcPct val="95000"/>
              </a:lnSpc>
              <a:spcBef>
                <a:spcPts val="1400"/>
              </a:spcBef>
              <a:spcAft>
                <a:spcPts val="0"/>
              </a:spcAft>
              <a:buClr>
                <a:schemeClr val="accent1"/>
              </a:buClr>
              <a:buSzPts val="2200"/>
              <a:buFont typeface="Calibri"/>
              <a:buChar char="•"/>
            </a:pPr>
            <a:r>
              <a:rPr lang="en-US" sz="2200" i="1">
                <a:solidFill>
                  <a:schemeClr val="accent2"/>
                </a:solidFill>
                <a:latin typeface="Arial"/>
                <a:ea typeface="Arial"/>
                <a:cs typeface="Arial"/>
                <a:sym typeface="Arial"/>
              </a:rPr>
              <a:t>Shotwell et al. GOA Pacific cod and                                                   sablefish</a:t>
            </a:r>
            <a:endParaRPr sz="2200" i="1">
              <a:solidFill>
                <a:schemeClr val="accent2"/>
              </a:solidFill>
              <a:latin typeface="Arial"/>
              <a:ea typeface="Arial"/>
              <a:cs typeface="Arial"/>
              <a:sym typeface="Arial"/>
            </a:endParaRPr>
          </a:p>
        </p:txBody>
      </p:sp>
      <p:pic>
        <p:nvPicPr>
          <p:cNvPr id="468" name="Google Shape;468;gda58c33139_0_81"/>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l="2507" r="2507"/>
          <a:stretch/>
        </p:blipFill>
        <p:spPr>
          <a:xfrm>
            <a:off x="123992" y="5874847"/>
            <a:ext cx="914400" cy="914400"/>
          </a:xfrm>
          <a:prstGeom prst="ellipse">
            <a:avLst/>
          </a:prstGeom>
          <a:noFill/>
          <a:ln>
            <a:noFill/>
          </a:ln>
          <a:effectLst>
            <a:outerShdw blurRad="381000" dist="292100" dir="5400000" sx="-80000" sy="-18000" rotWithShape="0">
              <a:srgbClr val="000000">
                <a:alpha val="21960"/>
              </a:srgbClr>
            </a:outerShdw>
          </a:effectLst>
        </p:spPr>
      </p:pic>
      <p:sp>
        <p:nvSpPr>
          <p:cNvPr id="469" name="Google Shape;469;gda58c33139_0_81"/>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da58c33139_0_89"/>
          <p:cNvSpPr txBox="1">
            <a:spLocks noGrp="1"/>
          </p:cNvSpPr>
          <p:nvPr>
            <p:ph type="title"/>
          </p:nvPr>
        </p:nvSpPr>
        <p:spPr>
          <a:xfrm>
            <a:off x="569762" y="596348"/>
            <a:ext cx="7968300" cy="682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SzPct val="129629"/>
              <a:buNone/>
            </a:pPr>
            <a:r>
              <a:rPr lang="en-US" sz="2400" b="1">
                <a:solidFill>
                  <a:schemeClr val="lt1"/>
                </a:solidFill>
                <a:latin typeface="Arial"/>
                <a:ea typeface="Arial"/>
                <a:cs typeface="Arial"/>
                <a:sym typeface="Arial"/>
              </a:rPr>
              <a:t>THERMAL HABITAT FOR JUVENILE WALLEYE POLLOCK                         </a:t>
            </a:r>
            <a:r>
              <a:rPr lang="en-US" sz="2000" b="1">
                <a:solidFill>
                  <a:schemeClr val="lt1"/>
                </a:solidFill>
                <a:latin typeface="Arial"/>
                <a:ea typeface="Arial"/>
                <a:cs typeface="Arial"/>
                <a:sym typeface="Arial"/>
              </a:rPr>
              <a:t>(</a:t>
            </a:r>
            <a:r>
              <a:rPr lang="en-US" sz="2000" b="1" i="1">
                <a:solidFill>
                  <a:schemeClr val="lt1"/>
                </a:solidFill>
                <a:latin typeface="Arial"/>
                <a:ea typeface="Arial"/>
                <a:cs typeface="Arial"/>
                <a:sym typeface="Arial"/>
              </a:rPr>
              <a:t>Laurel, Copeman, Hurst, Pirtle, Gibson, Harris</a:t>
            </a:r>
            <a:r>
              <a:rPr lang="en-US" sz="2000" b="1">
                <a:solidFill>
                  <a:schemeClr val="lt1"/>
                </a:solidFill>
                <a:latin typeface="Arial"/>
                <a:ea typeface="Arial"/>
                <a:cs typeface="Arial"/>
                <a:sym typeface="Arial"/>
              </a:rPr>
              <a:t>)</a:t>
            </a:r>
            <a:endParaRPr sz="2400">
              <a:solidFill>
                <a:schemeClr val="lt1"/>
              </a:solidFill>
              <a:latin typeface="Arial"/>
              <a:ea typeface="Arial"/>
              <a:cs typeface="Arial"/>
              <a:sym typeface="Arial"/>
            </a:endParaRPr>
          </a:p>
        </p:txBody>
      </p:sp>
      <p:sp>
        <p:nvSpPr>
          <p:cNvPr id="476" name="Google Shape;476;gda58c33139_0_89"/>
          <p:cNvSpPr txBox="1">
            <a:spLocks noGrp="1"/>
          </p:cNvSpPr>
          <p:nvPr>
            <p:ph type="body" idx="1"/>
          </p:nvPr>
        </p:nvSpPr>
        <p:spPr>
          <a:xfrm>
            <a:off x="581192" y="1380328"/>
            <a:ext cx="8044500" cy="1671300"/>
          </a:xfrm>
          <a:prstGeom prst="rect">
            <a:avLst/>
          </a:prstGeom>
          <a:noFill/>
          <a:ln>
            <a:noFill/>
          </a:ln>
        </p:spPr>
        <p:txBody>
          <a:bodyPr spcFirstLastPara="1" wrap="square" lIns="91425" tIns="45700" rIns="91425" bIns="45700" anchor="t" anchorCtr="0">
            <a:noAutofit/>
          </a:bodyPr>
          <a:lstStyle/>
          <a:p>
            <a:pPr marL="457200" lvl="0" indent="-320040" algn="l" rtl="0">
              <a:lnSpc>
                <a:spcPct val="100000"/>
              </a:lnSpc>
              <a:spcBef>
                <a:spcPts val="1000"/>
              </a:spcBef>
              <a:spcAft>
                <a:spcPts val="0"/>
              </a:spcAft>
              <a:buClr>
                <a:schemeClr val="accent1"/>
              </a:buClr>
              <a:buSzPts val="2200"/>
              <a:buFont typeface="Calibri"/>
              <a:buChar char="•"/>
            </a:pPr>
            <a:r>
              <a:rPr lang="en-US">
                <a:solidFill>
                  <a:schemeClr val="accent1"/>
                </a:solidFill>
                <a:latin typeface="Arial"/>
                <a:ea typeface="Arial"/>
                <a:cs typeface="Arial"/>
                <a:sym typeface="Arial"/>
              </a:rPr>
              <a:t>Early juvenile stage pollock (40-120 mm)</a:t>
            </a:r>
            <a:endParaRPr/>
          </a:p>
          <a:p>
            <a:pPr marL="457200" lvl="0" indent="-320040" algn="l" rtl="0">
              <a:lnSpc>
                <a:spcPct val="100000"/>
              </a:lnSpc>
              <a:spcBef>
                <a:spcPts val="1000"/>
              </a:spcBef>
              <a:spcAft>
                <a:spcPts val="0"/>
              </a:spcAft>
              <a:buClr>
                <a:schemeClr val="accent1"/>
              </a:buClr>
              <a:buSzPts val="2200"/>
              <a:buFont typeface="Calibri"/>
              <a:buChar char="•"/>
            </a:pPr>
            <a:r>
              <a:rPr lang="en-US">
                <a:solidFill>
                  <a:schemeClr val="accent1"/>
                </a:solidFill>
                <a:latin typeface="Arial"/>
                <a:ea typeface="Arial"/>
                <a:cs typeface="Arial"/>
                <a:sym typeface="Arial"/>
              </a:rPr>
              <a:t>Laboratory studies established temperature-dependent growth and condition rates for summer and energy loss rate for winter</a:t>
            </a:r>
            <a:endParaRPr/>
          </a:p>
          <a:p>
            <a:pPr marL="457200" lvl="0" indent="-320040" algn="l" rtl="0">
              <a:lnSpc>
                <a:spcPct val="100000"/>
              </a:lnSpc>
              <a:spcBef>
                <a:spcPts val="1000"/>
              </a:spcBef>
              <a:spcAft>
                <a:spcPts val="0"/>
              </a:spcAft>
              <a:buClr>
                <a:schemeClr val="accent1"/>
              </a:buClr>
              <a:buSzPts val="2200"/>
              <a:buFont typeface="Calibri"/>
              <a:buChar char="•"/>
            </a:pPr>
            <a:r>
              <a:rPr lang="en-US">
                <a:solidFill>
                  <a:schemeClr val="accent1"/>
                </a:solidFill>
                <a:latin typeface="Arial"/>
                <a:ea typeface="Arial"/>
                <a:cs typeface="Arial"/>
                <a:sym typeface="Arial"/>
              </a:rPr>
              <a:t>EFH Level 3 map is the product of summer growth rate and an SDM</a:t>
            </a:r>
            <a:endParaRPr/>
          </a:p>
        </p:txBody>
      </p:sp>
      <p:sp>
        <p:nvSpPr>
          <p:cNvPr id="477" name="Google Shape;477;gda58c33139_0_89"/>
          <p:cNvSpPr txBox="1"/>
          <p:nvPr/>
        </p:nvSpPr>
        <p:spPr>
          <a:xfrm>
            <a:off x="3443389" y="5982427"/>
            <a:ext cx="49602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70C0"/>
                </a:solidFill>
                <a:latin typeface="Arial"/>
                <a:ea typeface="Arial"/>
                <a:cs typeface="Arial"/>
                <a:sym typeface="Arial"/>
              </a:rPr>
              <a:t>Habitat-related growth potential</a:t>
            </a:r>
            <a:endParaRPr sz="1600" b="0" i="0" u="none" strike="noStrike" cap="none">
              <a:solidFill>
                <a:srgbClr val="000000"/>
              </a:solidFill>
              <a:latin typeface="Arial"/>
              <a:ea typeface="Arial"/>
              <a:cs typeface="Arial"/>
              <a:sym typeface="Arial"/>
            </a:endParaRPr>
          </a:p>
        </p:txBody>
      </p:sp>
      <p:sp>
        <p:nvSpPr>
          <p:cNvPr id="478" name="Google Shape;478;gda58c33139_0_89"/>
          <p:cNvSpPr/>
          <p:nvPr/>
        </p:nvSpPr>
        <p:spPr>
          <a:xfrm>
            <a:off x="1297934" y="3346457"/>
            <a:ext cx="955200" cy="263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79" name="Google Shape;479;gda58c33139_0_89" descr="Temperature-dependent vital rate functions for juvenile walleye pollock (40-120 mm) developed in the laboratory under summer conditions, including a) growth rate (Gi), where Tmax = 13.0°C (Laurel et al. 2016) and b) lipid accumulation rate (condition) (Li), where Tmax = 14.4°C (Copeman et al. 2017).  "/>
          <p:cNvPicPr preferRelativeResize="0"/>
          <p:nvPr/>
        </p:nvPicPr>
        <p:blipFill rotWithShape="1">
          <a:blip r:embed="rId3">
            <a:alphaModFix/>
          </a:blip>
          <a:srcRect r="57993"/>
          <a:stretch/>
        </p:blipFill>
        <p:spPr>
          <a:xfrm>
            <a:off x="976046" y="3070504"/>
            <a:ext cx="2248174" cy="3374582"/>
          </a:xfrm>
          <a:prstGeom prst="rect">
            <a:avLst/>
          </a:prstGeom>
          <a:noFill/>
          <a:ln>
            <a:noFill/>
          </a:ln>
        </p:spPr>
      </p:pic>
      <p:sp>
        <p:nvSpPr>
          <p:cNvPr id="480" name="Google Shape;480;gda58c33139_0_89"/>
          <p:cNvSpPr/>
          <p:nvPr/>
        </p:nvSpPr>
        <p:spPr>
          <a:xfrm>
            <a:off x="3891886" y="3346457"/>
            <a:ext cx="177300" cy="263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81" name="Google Shape;481;gda58c33139_0_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43389" y="3214423"/>
            <a:ext cx="4959739" cy="2768003"/>
          </a:xfrm>
          <a:prstGeom prst="rect">
            <a:avLst/>
          </a:prstGeom>
          <a:noFill/>
          <a:ln>
            <a:noFill/>
          </a:ln>
        </p:spPr>
      </p:pic>
      <p:sp>
        <p:nvSpPr>
          <p:cNvPr id="482" name="Google Shape;482;gda58c33139_0_89"/>
          <p:cNvSpPr txBox="1"/>
          <p:nvPr/>
        </p:nvSpPr>
        <p:spPr>
          <a:xfrm>
            <a:off x="1118786" y="6301609"/>
            <a:ext cx="2330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a:ea typeface="Arial"/>
                <a:cs typeface="Arial"/>
                <a:sym typeface="Arial"/>
              </a:rPr>
              <a:t>Growth rate </a:t>
            </a:r>
            <a:r>
              <a:rPr lang="en-US" sz="1400" b="0" i="1" u="none" strike="noStrike" cap="none">
                <a:solidFill>
                  <a:srgbClr val="0070C0"/>
                </a:solidFill>
                <a:latin typeface="Arial"/>
                <a:ea typeface="Arial"/>
                <a:cs typeface="Arial"/>
                <a:sym typeface="Arial"/>
              </a:rPr>
              <a:t>f(temperature)</a:t>
            </a:r>
            <a:endParaRPr sz="1400" b="0" i="0" u="none" strike="noStrike" cap="none">
              <a:solidFill>
                <a:srgbClr val="000000"/>
              </a:solidFill>
              <a:latin typeface="Arial"/>
              <a:ea typeface="Arial"/>
              <a:cs typeface="Arial"/>
              <a:sym typeface="Arial"/>
            </a:endParaRPr>
          </a:p>
        </p:txBody>
      </p:sp>
      <p:pic>
        <p:nvPicPr>
          <p:cNvPr id="483" name="Google Shape;483;gda58c33139_0_89"/>
          <p:cNvPicPr preferRelativeResize="0">
            <a:picLocks noGrp="1"/>
          </p:cNvPicPr>
          <p:nvPr>
            <p:ph type="pic" idx="2"/>
          </p:nvPr>
        </p:nvPicPr>
        <p:blipFill rotWithShape="1">
          <a:blip r:embed="rId5" cstate="screen">
            <a:alphaModFix/>
            <a:extLst>
              <a:ext uri="{28A0092B-C50C-407E-A947-70E740481C1C}">
                <a14:useLocalDpi xmlns:a14="http://schemas.microsoft.com/office/drawing/2010/main"/>
              </a:ext>
            </a:extLst>
          </a:blip>
          <a:srcRect l="2507" r="2507"/>
          <a:stretch/>
        </p:blipFill>
        <p:spPr>
          <a:xfrm>
            <a:off x="123992" y="5874847"/>
            <a:ext cx="914400" cy="914400"/>
          </a:xfrm>
          <a:prstGeom prst="ellipse">
            <a:avLst/>
          </a:prstGeom>
          <a:noFill/>
          <a:ln>
            <a:noFill/>
          </a:ln>
          <a:effectLst>
            <a:outerShdw blurRad="381000" dist="292100" dir="5400000" sx="-80000" sy="-18000" rotWithShape="0">
              <a:srgbClr val="000000">
                <a:alpha val="21960"/>
              </a:srgbClr>
            </a:outerShdw>
          </a:effectLst>
        </p:spPr>
      </p:pic>
      <p:sp>
        <p:nvSpPr>
          <p:cNvPr id="484" name="Google Shape;484;gda58c33139_0_89"/>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da58c33139_0_102"/>
          <p:cNvSpPr txBox="1">
            <a:spLocks noGrp="1"/>
          </p:cNvSpPr>
          <p:nvPr>
            <p:ph type="title"/>
          </p:nvPr>
        </p:nvSpPr>
        <p:spPr>
          <a:xfrm>
            <a:off x="569762" y="736902"/>
            <a:ext cx="7968300" cy="5415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SzPct val="129629"/>
              <a:buNone/>
            </a:pPr>
            <a:r>
              <a:rPr lang="en-US" sz="2400" b="1">
                <a:solidFill>
                  <a:schemeClr val="lt1"/>
                </a:solidFill>
                <a:latin typeface="Arial"/>
                <a:ea typeface="Arial"/>
                <a:cs typeface="Arial"/>
                <a:sym typeface="Arial"/>
              </a:rPr>
              <a:t>Individual-based Models (IBMs) to Describe and Map EFH</a:t>
            </a:r>
            <a:br>
              <a:rPr lang="en-US" sz="2400" b="1">
                <a:solidFill>
                  <a:schemeClr val="lt1"/>
                </a:solidFill>
                <a:latin typeface="Arial"/>
                <a:ea typeface="Arial"/>
                <a:cs typeface="Arial"/>
                <a:sym typeface="Arial"/>
              </a:rPr>
            </a:br>
            <a:r>
              <a:rPr lang="en-US" sz="2000" b="1" i="1">
                <a:solidFill>
                  <a:schemeClr val="lt1"/>
                </a:solidFill>
                <a:latin typeface="Arial"/>
                <a:ea typeface="Arial"/>
                <a:cs typeface="Arial"/>
                <a:sym typeface="Arial"/>
              </a:rPr>
              <a:t>(Shotwell, Stockhausen, Gibson, Pirtle, Deary, Rooper)</a:t>
            </a:r>
            <a:endParaRPr sz="2000" b="1" i="1">
              <a:solidFill>
                <a:schemeClr val="lt1"/>
              </a:solidFill>
              <a:latin typeface="Arial"/>
              <a:ea typeface="Arial"/>
              <a:cs typeface="Arial"/>
              <a:sym typeface="Arial"/>
            </a:endParaRPr>
          </a:p>
        </p:txBody>
      </p:sp>
      <p:sp>
        <p:nvSpPr>
          <p:cNvPr id="491" name="Google Shape;491;gda58c33139_0_102"/>
          <p:cNvSpPr txBox="1"/>
          <p:nvPr/>
        </p:nvSpPr>
        <p:spPr>
          <a:xfrm>
            <a:off x="4410632" y="6034908"/>
            <a:ext cx="44211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accent1"/>
                </a:solidFill>
                <a:latin typeface="Arial"/>
                <a:ea typeface="Arial"/>
                <a:cs typeface="Arial"/>
                <a:sym typeface="Arial"/>
              </a:rPr>
              <a:t>Pacific cod successful epipelagic juveniles</a:t>
            </a:r>
            <a:endParaRPr sz="1600" b="1" i="0" u="none" strike="noStrike" cap="none">
              <a:solidFill>
                <a:schemeClr val="accent1"/>
              </a:solidFill>
              <a:latin typeface="Arial"/>
              <a:ea typeface="Arial"/>
              <a:cs typeface="Arial"/>
              <a:sym typeface="Arial"/>
            </a:endParaRPr>
          </a:p>
        </p:txBody>
      </p:sp>
      <p:grpSp>
        <p:nvGrpSpPr>
          <p:cNvPr id="492" name="Google Shape;492;gda58c33139_0_102"/>
          <p:cNvGrpSpPr/>
          <p:nvPr/>
        </p:nvGrpSpPr>
        <p:grpSpPr>
          <a:xfrm>
            <a:off x="380919" y="1944613"/>
            <a:ext cx="3726001" cy="3809234"/>
            <a:chOff x="569762" y="1691642"/>
            <a:chExt cx="3726001" cy="3809234"/>
          </a:xfrm>
        </p:grpSpPr>
        <p:sp>
          <p:nvSpPr>
            <p:cNvPr id="493" name="Google Shape;493;gda58c33139_0_102"/>
            <p:cNvSpPr txBox="1"/>
            <p:nvPr/>
          </p:nvSpPr>
          <p:spPr>
            <a:xfrm>
              <a:off x="569763" y="1691642"/>
              <a:ext cx="3726000" cy="738900"/>
            </a:xfrm>
            <a:prstGeom prst="rect">
              <a:avLst/>
            </a:prstGeom>
            <a:noFill/>
            <a:ln w="3175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600"/>
                </a:spcBef>
                <a:spcAft>
                  <a:spcPts val="600"/>
                </a:spcAft>
                <a:buClr>
                  <a:srgbClr val="000000"/>
                </a:buClr>
                <a:buSzPts val="1800"/>
                <a:buFont typeface="Arial"/>
                <a:buNone/>
              </a:pPr>
              <a:r>
                <a:rPr lang="en-US" sz="1400" b="1" i="0" u="none" strike="noStrike" cap="none">
                  <a:solidFill>
                    <a:srgbClr val="000000"/>
                  </a:solidFill>
                  <a:latin typeface="Arial"/>
                  <a:ea typeface="Arial"/>
                  <a:cs typeface="Arial"/>
                  <a:sym typeface="Arial"/>
                </a:rPr>
                <a:t>EFH Level 1: </a:t>
              </a:r>
              <a:r>
                <a:rPr lang="en-US" sz="1400" b="0" i="0" u="none" strike="noStrike" cap="none">
                  <a:solidFill>
                    <a:srgbClr val="000000"/>
                  </a:solidFill>
                  <a:latin typeface="Arial"/>
                  <a:ea typeface="Arial"/>
                  <a:cs typeface="Arial"/>
                  <a:sym typeface="Arial"/>
                </a:rPr>
                <a:t>Initial IBM run will create the presence/absence map – life stage trajectory of survivors (</a:t>
              </a:r>
              <a:r>
                <a:rPr lang="en-US" sz="1400" b="1" i="0" u="none" strike="noStrike" cap="none">
                  <a:solidFill>
                    <a:srgbClr val="000000"/>
                  </a:solidFill>
                  <a:latin typeface="Arial"/>
                  <a:ea typeface="Arial"/>
                  <a:cs typeface="Arial"/>
                  <a:sym typeface="Arial"/>
                </a:rPr>
                <a:t>Fig. 1</a:t>
              </a: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494" name="Google Shape;494;gda58c33139_0_102"/>
            <p:cNvSpPr txBox="1"/>
            <p:nvPr/>
          </p:nvSpPr>
          <p:spPr>
            <a:xfrm>
              <a:off x="569762" y="2999567"/>
              <a:ext cx="3726000" cy="954300"/>
            </a:xfrm>
            <a:prstGeom prst="rect">
              <a:avLst/>
            </a:prstGeom>
            <a:noFill/>
            <a:ln w="317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600"/>
                </a:spcBef>
                <a:spcAft>
                  <a:spcPts val="600"/>
                </a:spcAft>
                <a:buClr>
                  <a:srgbClr val="000000"/>
                </a:buClr>
                <a:buSzPts val="1800"/>
                <a:buFont typeface="Arial"/>
                <a:buNone/>
              </a:pPr>
              <a:r>
                <a:rPr lang="en-US" sz="1400" b="1" i="0" u="none" strike="noStrike" cap="none">
                  <a:solidFill>
                    <a:srgbClr val="000000"/>
                  </a:solidFill>
                  <a:latin typeface="Arial"/>
                  <a:ea typeface="Arial"/>
                  <a:cs typeface="Arial"/>
                  <a:sym typeface="Arial"/>
                </a:rPr>
                <a:t>EFH Level 2</a:t>
              </a:r>
              <a:r>
                <a:rPr lang="en-US" sz="1400" b="0" i="0" u="none" strike="noStrike" cap="none">
                  <a:solidFill>
                    <a:srgbClr val="000000"/>
                  </a:solidFill>
                  <a:latin typeface="Arial"/>
                  <a:ea typeface="Arial"/>
                  <a:cs typeface="Arial"/>
                  <a:sym typeface="Arial"/>
                </a:rPr>
                <a:t>: Model trajectories are post-processed with spatially-explicit spawning biomass information to create the relative abundance map (similar to</a:t>
              </a:r>
              <a:r>
                <a:rPr lang="en-US" sz="1400" b="1" i="0" u="none" strike="noStrike" cap="none">
                  <a:solidFill>
                    <a:srgbClr val="000000"/>
                  </a:solidFill>
                  <a:latin typeface="Arial"/>
                  <a:ea typeface="Arial"/>
                  <a:cs typeface="Arial"/>
                  <a:sym typeface="Arial"/>
                </a:rPr>
                <a:t> Fig. 2</a:t>
              </a: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495" name="Google Shape;495;gda58c33139_0_102"/>
            <p:cNvSpPr txBox="1"/>
            <p:nvPr/>
          </p:nvSpPr>
          <p:spPr>
            <a:xfrm>
              <a:off x="569762" y="4546576"/>
              <a:ext cx="3726000" cy="954300"/>
            </a:xfrm>
            <a:prstGeom prst="rect">
              <a:avLst/>
            </a:prstGeom>
            <a:noFill/>
            <a:ln w="3175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600"/>
                </a:spcBef>
                <a:spcAft>
                  <a:spcPts val="600"/>
                </a:spcAft>
                <a:buClr>
                  <a:srgbClr val="000000"/>
                </a:buClr>
                <a:buSzPts val="1800"/>
                <a:buFont typeface="Arial"/>
                <a:buNone/>
              </a:pPr>
              <a:r>
                <a:rPr lang="en-US" sz="1400" b="1" i="0" u="none" strike="noStrike" cap="none">
                  <a:solidFill>
                    <a:srgbClr val="000000"/>
                  </a:solidFill>
                  <a:latin typeface="Arial"/>
                  <a:ea typeface="Arial"/>
                  <a:cs typeface="Arial"/>
                  <a:sym typeface="Arial"/>
                </a:rPr>
                <a:t>EFH Level 3: </a:t>
              </a:r>
              <a:r>
                <a:rPr lang="en-US" sz="1400" b="0" i="0" u="none" strike="noStrike" cap="none">
                  <a:solidFill>
                    <a:srgbClr val="000000"/>
                  </a:solidFill>
                  <a:latin typeface="Arial"/>
                  <a:ea typeface="Arial"/>
                  <a:cs typeface="Arial"/>
                  <a:sym typeface="Arial"/>
                </a:rPr>
                <a:t>Trajectories are further post-processed with vital rates to create maps of habitat-related survival and growth potential.</a:t>
              </a:r>
              <a:endParaRPr sz="1400" b="0" i="0" u="none" strike="noStrike" cap="none">
                <a:solidFill>
                  <a:srgbClr val="000000"/>
                </a:solidFill>
                <a:latin typeface="Arial"/>
                <a:ea typeface="Arial"/>
                <a:cs typeface="Arial"/>
                <a:sym typeface="Arial"/>
              </a:endParaRPr>
            </a:p>
          </p:txBody>
        </p:sp>
        <p:sp>
          <p:nvSpPr>
            <p:cNvPr id="496" name="Google Shape;496;gda58c33139_0_102"/>
            <p:cNvSpPr/>
            <p:nvPr/>
          </p:nvSpPr>
          <p:spPr>
            <a:xfrm>
              <a:off x="2303440" y="4006996"/>
              <a:ext cx="318600" cy="455700"/>
            </a:xfrm>
            <a:prstGeom prst="downArrow">
              <a:avLst>
                <a:gd name="adj1" fmla="val 50000"/>
                <a:gd name="adj2" fmla="val 50000"/>
              </a:avLst>
            </a:prstGeom>
            <a:solidFill>
              <a:srgbClr val="A5A5A5"/>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97" name="Google Shape;497;gda58c33139_0_102"/>
            <p:cNvSpPr/>
            <p:nvPr/>
          </p:nvSpPr>
          <p:spPr>
            <a:xfrm>
              <a:off x="2303440" y="2473740"/>
              <a:ext cx="318600" cy="455700"/>
            </a:xfrm>
            <a:prstGeom prst="downArrow">
              <a:avLst>
                <a:gd name="adj1" fmla="val 50000"/>
                <a:gd name="adj2" fmla="val 50000"/>
              </a:avLst>
            </a:prstGeom>
            <a:solidFill>
              <a:srgbClr val="A5A5A5"/>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pic>
        <p:nvPicPr>
          <p:cNvPr id="498" name="Google Shape;498;gda58c33139_0_102" descr="Maps of successful individuals for the epipelagic juvenile stage by grid cell over all model years (1997-2013) within the Gulf of Alaska 3 km ROMS grid domain, including presence and absence (top) and average abundance (bottom). "/>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98016" y="1692386"/>
            <a:ext cx="4433665" cy="4294144"/>
          </a:xfrm>
          <a:prstGeom prst="rect">
            <a:avLst/>
          </a:prstGeom>
          <a:noFill/>
          <a:ln>
            <a:noFill/>
          </a:ln>
        </p:spPr>
      </p:pic>
      <p:sp>
        <p:nvSpPr>
          <p:cNvPr id="499" name="Google Shape;499;gda58c33139_0_102"/>
          <p:cNvSpPr txBox="1"/>
          <p:nvPr/>
        </p:nvSpPr>
        <p:spPr>
          <a:xfrm>
            <a:off x="4553986" y="1740763"/>
            <a:ext cx="835800" cy="407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accent2"/>
              </a:buClr>
              <a:buSzPts val="2800"/>
              <a:buFont typeface="Arial"/>
              <a:buNone/>
            </a:pPr>
            <a:r>
              <a:rPr lang="en-US" sz="1600" b="1" i="0" u="none" strike="noStrike" cap="none">
                <a:solidFill>
                  <a:schemeClr val="dk1"/>
                </a:solidFill>
                <a:latin typeface="Calibri"/>
                <a:ea typeface="Calibri"/>
                <a:cs typeface="Calibri"/>
                <a:sym typeface="Calibri"/>
              </a:rPr>
              <a:t>Fig. 1</a:t>
            </a:r>
            <a:endParaRPr sz="1600" b="1" i="0" u="none" strike="noStrike" cap="none">
              <a:solidFill>
                <a:schemeClr val="dk1"/>
              </a:solidFill>
              <a:latin typeface="Calibri"/>
              <a:ea typeface="Calibri"/>
              <a:cs typeface="Calibri"/>
              <a:sym typeface="Calibri"/>
            </a:endParaRPr>
          </a:p>
        </p:txBody>
      </p:sp>
      <p:sp>
        <p:nvSpPr>
          <p:cNvPr id="500" name="Google Shape;500;gda58c33139_0_102"/>
          <p:cNvSpPr txBox="1"/>
          <p:nvPr/>
        </p:nvSpPr>
        <p:spPr>
          <a:xfrm>
            <a:off x="4553986" y="3806515"/>
            <a:ext cx="956700" cy="407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accent2"/>
              </a:buClr>
              <a:buSzPts val="2800"/>
              <a:buFont typeface="Arial"/>
              <a:buNone/>
            </a:pPr>
            <a:r>
              <a:rPr lang="en-US" sz="1600" b="1" i="0" u="none" strike="noStrike" cap="none">
                <a:solidFill>
                  <a:schemeClr val="dk1"/>
                </a:solidFill>
                <a:latin typeface="Calibri"/>
                <a:ea typeface="Calibri"/>
                <a:cs typeface="Calibri"/>
                <a:sym typeface="Calibri"/>
              </a:rPr>
              <a:t>Fig. 2</a:t>
            </a:r>
            <a:endParaRPr sz="1600" b="1" i="0" u="none" strike="noStrike" cap="none">
              <a:solidFill>
                <a:schemeClr val="dk1"/>
              </a:solidFill>
              <a:latin typeface="Calibri"/>
              <a:ea typeface="Calibri"/>
              <a:cs typeface="Calibri"/>
              <a:sym typeface="Calibri"/>
            </a:endParaRPr>
          </a:p>
        </p:txBody>
      </p:sp>
      <p:pic>
        <p:nvPicPr>
          <p:cNvPr id="501" name="Google Shape;501;gda58c33139_0_102"/>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l="2507" r="2507"/>
          <a:stretch/>
        </p:blipFill>
        <p:spPr>
          <a:xfrm>
            <a:off x="123992" y="5874847"/>
            <a:ext cx="914400" cy="914400"/>
          </a:xfrm>
          <a:prstGeom prst="ellipse">
            <a:avLst/>
          </a:prstGeom>
          <a:noFill/>
          <a:ln>
            <a:noFill/>
          </a:ln>
          <a:effectLst>
            <a:outerShdw blurRad="381000" dist="292100" dir="5400000" sx="-80000" sy="-18000" rotWithShape="0">
              <a:srgbClr val="000000">
                <a:alpha val="21960"/>
              </a:srgbClr>
            </a:outerShdw>
          </a:effectLst>
        </p:spPr>
      </p:pic>
      <p:sp>
        <p:nvSpPr>
          <p:cNvPr id="502" name="Google Shape;502;gda58c33139_0_102"/>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da58c33139_0_373"/>
          <p:cNvSpPr txBox="1">
            <a:spLocks noGrp="1"/>
          </p:cNvSpPr>
          <p:nvPr>
            <p:ph type="title"/>
          </p:nvPr>
        </p:nvSpPr>
        <p:spPr>
          <a:xfrm>
            <a:off x="581192" y="614738"/>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sz="2200" b="1"/>
              <a:t>SSC MINUTES JUNE 2020 AND APRIL 2021</a:t>
            </a:r>
            <a:endParaRPr sz="2200" b="1"/>
          </a:p>
        </p:txBody>
      </p:sp>
      <p:sp>
        <p:nvSpPr>
          <p:cNvPr id="508" name="Google Shape;508;gda58c33139_0_373"/>
          <p:cNvSpPr txBox="1">
            <a:spLocks noGrp="1"/>
          </p:cNvSpPr>
          <p:nvPr>
            <p:ph type="body" idx="1"/>
          </p:nvPr>
        </p:nvSpPr>
        <p:spPr>
          <a:xfrm>
            <a:off x="581200" y="1206176"/>
            <a:ext cx="7989900" cy="4874700"/>
          </a:xfrm>
          <a:prstGeom prst="rect">
            <a:avLst/>
          </a:prstGeom>
          <a:noFill/>
          <a:ln>
            <a:noFill/>
          </a:ln>
        </p:spPr>
        <p:txBody>
          <a:bodyPr spcFirstLastPara="1" wrap="square" lIns="91425" tIns="45700" rIns="91425" bIns="45700" anchor="ctr" anchorCtr="0">
            <a:normAutofit fontScale="77500" lnSpcReduction="20000"/>
          </a:bodyPr>
          <a:lstStyle/>
          <a:p>
            <a:pPr marL="457200" lvl="0" indent="-228600" algn="l" rtl="0">
              <a:lnSpc>
                <a:spcPct val="100000"/>
              </a:lnSpc>
              <a:spcBef>
                <a:spcPts val="0"/>
              </a:spcBef>
              <a:spcAft>
                <a:spcPts val="0"/>
              </a:spcAft>
              <a:buSzPct val="118709"/>
              <a:buNone/>
            </a:pPr>
            <a:endParaRPr>
              <a:solidFill>
                <a:srgbClr val="262626"/>
              </a:solidFill>
            </a:endParaRPr>
          </a:p>
          <a:p>
            <a:pPr marL="457200" lvl="0" indent="-333755" algn="l" rtl="0">
              <a:lnSpc>
                <a:spcPct val="100000"/>
              </a:lnSpc>
              <a:spcBef>
                <a:spcPts val="1000"/>
              </a:spcBef>
              <a:spcAft>
                <a:spcPts val="0"/>
              </a:spcAft>
              <a:buSzPct val="118709"/>
              <a:buChar char="◼"/>
            </a:pPr>
            <a:r>
              <a:rPr lang="en-US" b="1">
                <a:solidFill>
                  <a:srgbClr val="262626"/>
                </a:solidFill>
              </a:rPr>
              <a:t>SSC suggested consideration of ensemble methods</a:t>
            </a:r>
            <a:r>
              <a:rPr lang="en-US">
                <a:solidFill>
                  <a:srgbClr val="262626"/>
                </a:solidFill>
              </a:rPr>
              <a:t> that weight EFH prediction across candidate SDMs with similar out-of-sample predictive performance. (June 2020)</a:t>
            </a:r>
            <a:endParaRPr/>
          </a:p>
          <a:p>
            <a:pPr marL="457200" lvl="0" indent="-333755" algn="l" rtl="0">
              <a:lnSpc>
                <a:spcPct val="100000"/>
              </a:lnSpc>
              <a:spcBef>
                <a:spcPts val="1000"/>
              </a:spcBef>
              <a:spcAft>
                <a:spcPts val="0"/>
              </a:spcAft>
              <a:buSzPct val="118709"/>
              <a:buChar char="◼"/>
            </a:pPr>
            <a:r>
              <a:rPr lang="en-US" b="1">
                <a:solidFill>
                  <a:srgbClr val="262626"/>
                </a:solidFill>
              </a:rPr>
              <a:t>SSC supported continued exploration of alternative SDM approaches</a:t>
            </a:r>
            <a:r>
              <a:rPr lang="en-US">
                <a:solidFill>
                  <a:srgbClr val="262626"/>
                </a:solidFill>
              </a:rPr>
              <a:t> across species, regions, and life stages (e.g., GAMs and MaxEnt models). (June 2020)</a:t>
            </a:r>
            <a:endParaRPr>
              <a:solidFill>
                <a:srgbClr val="262626"/>
              </a:solidFill>
            </a:endParaRPr>
          </a:p>
          <a:p>
            <a:pPr marL="457200" lvl="0" indent="-333755" algn="l" rtl="0">
              <a:lnSpc>
                <a:spcPct val="100000"/>
              </a:lnSpc>
              <a:spcBef>
                <a:spcPts val="1000"/>
              </a:spcBef>
              <a:spcAft>
                <a:spcPts val="0"/>
              </a:spcAft>
              <a:buSzPct val="118709"/>
              <a:buChar char="◼"/>
            </a:pPr>
            <a:r>
              <a:rPr lang="en-US" b="1">
                <a:solidFill>
                  <a:srgbClr val="262626"/>
                </a:solidFill>
              </a:rPr>
              <a:t>SSC supported the following:</a:t>
            </a:r>
            <a:r>
              <a:rPr lang="en-US">
                <a:solidFill>
                  <a:srgbClr val="262626"/>
                </a:solidFill>
              </a:rPr>
              <a:t> Response variable of numerical abundance with area swept (effort) as an offset in the SDM; Out-of-sample skill testing for arbitrating among candidate SDMs; Cross-validation through repeated sampling of testing and training datasets; Use of the complementary log-log (cloglog) link to relate abundance to occurrence, which facilitates skill testing; Use of RMSE for skill testing. (June 2020)</a:t>
            </a:r>
            <a:endParaRPr/>
          </a:p>
          <a:p>
            <a:pPr marL="457200" lvl="0" indent="-333755" algn="l" rtl="0">
              <a:lnSpc>
                <a:spcPct val="100000"/>
              </a:lnSpc>
              <a:spcBef>
                <a:spcPts val="1000"/>
              </a:spcBef>
              <a:spcAft>
                <a:spcPts val="0"/>
              </a:spcAft>
              <a:buSzPct val="118709"/>
              <a:buChar char="◼"/>
            </a:pPr>
            <a:r>
              <a:rPr lang="en-US" b="1">
                <a:solidFill>
                  <a:srgbClr val="262626"/>
                </a:solidFill>
              </a:rPr>
              <a:t>SSC supported research permitting description of Level 3 EFH.</a:t>
            </a:r>
            <a:r>
              <a:rPr lang="en-US">
                <a:solidFill>
                  <a:srgbClr val="262626"/>
                </a:solidFill>
              </a:rPr>
              <a:t> (June 2020)</a:t>
            </a:r>
            <a:endParaRPr/>
          </a:p>
          <a:p>
            <a:pPr marL="457200" lvl="0" indent="-333755" algn="l" rtl="0">
              <a:lnSpc>
                <a:spcPct val="100000"/>
              </a:lnSpc>
              <a:spcBef>
                <a:spcPts val="1000"/>
              </a:spcBef>
              <a:spcAft>
                <a:spcPts val="0"/>
              </a:spcAft>
              <a:buSzPct val="118709"/>
              <a:buChar char="◼"/>
            </a:pPr>
            <a:r>
              <a:rPr lang="en-US" b="1">
                <a:solidFill>
                  <a:srgbClr val="262626"/>
                </a:solidFill>
              </a:rPr>
              <a:t>SSC noted the immense progress in EFH modeling</a:t>
            </a:r>
            <a:r>
              <a:rPr lang="en-US">
                <a:solidFill>
                  <a:srgbClr val="262626"/>
                </a:solidFill>
              </a:rPr>
              <a:t> and hopes that these analyses will be considered in stock assessments and analyses supporting stock assessments, particularly habitat suitability and how it may pertain to recruitment and spawning locations. (June 2020)</a:t>
            </a:r>
            <a:endParaRPr>
              <a:solidFill>
                <a:srgbClr val="262626"/>
              </a:solidFill>
            </a:endParaRPr>
          </a:p>
          <a:p>
            <a:pPr marL="457200" marR="0" lvl="0" indent="-333755" algn="l" rtl="0">
              <a:lnSpc>
                <a:spcPct val="100000"/>
              </a:lnSpc>
              <a:spcBef>
                <a:spcPts val="1000"/>
              </a:spcBef>
              <a:spcAft>
                <a:spcPts val="0"/>
              </a:spcAft>
              <a:buSzPct val="118709"/>
              <a:buChar char="◼"/>
            </a:pPr>
            <a:r>
              <a:rPr lang="en-US">
                <a:solidFill>
                  <a:srgbClr val="262626"/>
                </a:solidFill>
              </a:rPr>
              <a:t>Overall, the </a:t>
            </a:r>
            <a:r>
              <a:rPr lang="en-US" b="1">
                <a:solidFill>
                  <a:srgbClr val="262626"/>
                </a:solidFill>
              </a:rPr>
              <a:t>SSC is supportive</a:t>
            </a:r>
            <a:r>
              <a:rPr lang="en-US">
                <a:solidFill>
                  <a:srgbClr val="262626"/>
                </a:solidFill>
              </a:rPr>
              <a:t> of the use of this package of products for the advancement of EFH in the 2022 cycle, which will advance the objectives of the Alaska EFH research plan and lead to improved definitions of EFH in the BSAI, GOA, and Arctic. (April 2021)</a:t>
            </a:r>
            <a:endParaRPr>
              <a:solidFill>
                <a:srgbClr val="262626"/>
              </a:solidFill>
            </a:endParaRPr>
          </a:p>
          <a:p>
            <a:pPr marL="457200" marR="0" lvl="0" indent="-333755" algn="l" rtl="0">
              <a:lnSpc>
                <a:spcPct val="100000"/>
              </a:lnSpc>
              <a:spcBef>
                <a:spcPts val="1000"/>
              </a:spcBef>
              <a:spcAft>
                <a:spcPts val="1000"/>
              </a:spcAft>
              <a:buSzPct val="118709"/>
              <a:buChar char="◼"/>
            </a:pPr>
            <a:r>
              <a:rPr lang="en-US">
                <a:solidFill>
                  <a:srgbClr val="262626"/>
                </a:solidFill>
              </a:rPr>
              <a:t>The </a:t>
            </a:r>
            <a:r>
              <a:rPr lang="en-US" b="1">
                <a:solidFill>
                  <a:srgbClr val="262626"/>
                </a:solidFill>
              </a:rPr>
              <a:t>SSC considers consultation with assessment authors to be a critical link</a:t>
            </a:r>
            <a:r>
              <a:rPr lang="en-US">
                <a:solidFill>
                  <a:srgbClr val="262626"/>
                </a:solidFill>
              </a:rPr>
              <a:t> in evaluating model configuration and output, and was pleased to hear the EFH team was involving assessment authors early in the EFH review process. (April 2021)</a:t>
            </a:r>
            <a:endParaRPr>
              <a:solidFill>
                <a:srgbClr val="262626"/>
              </a:solidFill>
            </a:endParaRPr>
          </a:p>
        </p:txBody>
      </p:sp>
      <p:pic>
        <p:nvPicPr>
          <p:cNvPr id="509" name="Google Shape;509;gda58c33139_0_373"/>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l="2507" r="2507"/>
          <a:stretch/>
        </p:blipFill>
        <p:spPr>
          <a:xfrm>
            <a:off x="123992" y="5874847"/>
            <a:ext cx="914400" cy="914400"/>
          </a:xfrm>
          <a:prstGeom prst="ellipse">
            <a:avLst/>
          </a:prstGeom>
          <a:noFill/>
          <a:ln>
            <a:noFill/>
          </a:ln>
          <a:effectLst>
            <a:outerShdw blurRad="381000" dist="292100" dir="5400000" sx="-80000" sy="-18000" rotWithShape="0">
              <a:srgbClr val="000000">
                <a:alpha val="21960"/>
              </a:srgbClr>
            </a:outerShdw>
          </a:effectLst>
        </p:spPr>
      </p:pic>
      <p:sp>
        <p:nvSpPr>
          <p:cNvPr id="510" name="Google Shape;510;gda58c33139_0_37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a:t>Council’s EFH Roadmap - 10 Components</a:t>
            </a:r>
            <a:endParaRPr/>
          </a:p>
        </p:txBody>
      </p:sp>
      <p:sp>
        <p:nvSpPr>
          <p:cNvPr id="235" name="Google Shape;235;p2"/>
          <p:cNvSpPr txBox="1">
            <a:spLocks noGrp="1"/>
          </p:cNvSpPr>
          <p:nvPr>
            <p:ph type="body" idx="1"/>
          </p:nvPr>
        </p:nvSpPr>
        <p:spPr>
          <a:xfrm>
            <a:off x="581200" y="1434775"/>
            <a:ext cx="7989900" cy="4708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1600">
                <a:solidFill>
                  <a:schemeClr val="dk1"/>
                </a:solidFill>
                <a:latin typeface="Times New Roman"/>
                <a:ea typeface="Times New Roman"/>
                <a:cs typeface="Times New Roman"/>
                <a:sym typeface="Times New Roman"/>
              </a:rPr>
              <a:t>We have prioritized the six EFH components in bold:</a:t>
            </a:r>
            <a:endParaRPr sz="1600">
              <a:solidFill>
                <a:schemeClr val="dk1"/>
              </a:solidFill>
              <a:latin typeface="Times New Roman"/>
              <a:ea typeface="Times New Roman"/>
              <a:cs typeface="Times New Roman"/>
              <a:sym typeface="Times New Roman"/>
            </a:endParaRPr>
          </a:p>
          <a:p>
            <a:pPr marL="457200" lvl="0" indent="-330200" algn="l" rtl="0">
              <a:lnSpc>
                <a:spcPct val="100000"/>
              </a:lnSpc>
              <a:spcBef>
                <a:spcPts val="1000"/>
              </a:spcBef>
              <a:spcAft>
                <a:spcPts val="0"/>
              </a:spcAft>
              <a:buClr>
                <a:schemeClr val="dk1"/>
              </a:buClr>
              <a:buSzPts val="1600"/>
              <a:buFont typeface="Times New Roman"/>
              <a:buAutoNum type="arabicPeriod"/>
            </a:pPr>
            <a:r>
              <a:rPr lang="en-US" sz="1600" b="1">
                <a:solidFill>
                  <a:schemeClr val="dk1"/>
                </a:solidFill>
                <a:latin typeface="Times New Roman"/>
                <a:ea typeface="Times New Roman"/>
                <a:cs typeface="Times New Roman"/>
                <a:sym typeface="Times New Roman"/>
              </a:rPr>
              <a:t>EFH descriptions and identification (and MAPS!)</a:t>
            </a:r>
            <a:endParaRPr sz="16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AutoNum type="arabicPeriod"/>
            </a:pPr>
            <a:r>
              <a:rPr lang="en-US" sz="1600" b="1">
                <a:solidFill>
                  <a:schemeClr val="dk1"/>
                </a:solidFill>
                <a:latin typeface="Times New Roman"/>
                <a:ea typeface="Times New Roman"/>
                <a:cs typeface="Times New Roman"/>
                <a:sym typeface="Times New Roman"/>
              </a:rPr>
              <a:t>Fishing activities that may adversely affect EFH</a:t>
            </a:r>
            <a:endParaRPr sz="16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AutoNum type="arabicPeriod"/>
            </a:pPr>
            <a:r>
              <a:rPr lang="en-US" sz="1600">
                <a:solidFill>
                  <a:schemeClr val="dk1"/>
                </a:solidFill>
                <a:latin typeface="Times New Roman"/>
                <a:ea typeface="Times New Roman"/>
                <a:cs typeface="Times New Roman"/>
                <a:sym typeface="Times New Roman"/>
              </a:rPr>
              <a:t>Non-MSA fishing activities that may adversely affect EFH</a:t>
            </a:r>
            <a:endParaRPr sz="1600">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AutoNum type="arabicPeriod"/>
            </a:pPr>
            <a:r>
              <a:rPr lang="en-US" sz="1600" b="1">
                <a:solidFill>
                  <a:schemeClr val="dk1"/>
                </a:solidFill>
                <a:latin typeface="Times New Roman"/>
                <a:ea typeface="Times New Roman"/>
                <a:cs typeface="Times New Roman"/>
                <a:sym typeface="Times New Roman"/>
              </a:rPr>
              <a:t>Non-fishing activities that may adversely affect EFH</a:t>
            </a:r>
            <a:endParaRPr sz="16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AutoNum type="arabicPeriod"/>
            </a:pPr>
            <a:r>
              <a:rPr lang="en-US" sz="1600">
                <a:solidFill>
                  <a:schemeClr val="dk1"/>
                </a:solidFill>
                <a:latin typeface="Times New Roman"/>
                <a:ea typeface="Times New Roman"/>
                <a:cs typeface="Times New Roman"/>
                <a:sym typeface="Times New Roman"/>
              </a:rPr>
              <a:t>Cumulative impacts analysis</a:t>
            </a:r>
            <a:endParaRPr sz="1600">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AutoNum type="arabicPeriod"/>
            </a:pPr>
            <a:r>
              <a:rPr lang="en-US" sz="1600" b="1">
                <a:solidFill>
                  <a:schemeClr val="dk1"/>
                </a:solidFill>
                <a:latin typeface="Times New Roman"/>
                <a:ea typeface="Times New Roman"/>
                <a:cs typeface="Times New Roman"/>
                <a:sym typeface="Times New Roman"/>
              </a:rPr>
              <a:t>EFH conservation and enhancement recommendations</a:t>
            </a:r>
            <a:endParaRPr sz="16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AutoNum type="arabicPeriod"/>
            </a:pPr>
            <a:r>
              <a:rPr lang="en-US" sz="1600" b="1">
                <a:solidFill>
                  <a:schemeClr val="dk1"/>
                </a:solidFill>
                <a:latin typeface="Times New Roman"/>
                <a:ea typeface="Times New Roman"/>
                <a:cs typeface="Times New Roman"/>
                <a:sym typeface="Times New Roman"/>
              </a:rPr>
              <a:t>Prey species list and locations</a:t>
            </a:r>
            <a:endParaRPr sz="16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AutoNum type="arabicPeriod"/>
            </a:pPr>
            <a:r>
              <a:rPr lang="en-US" sz="1600">
                <a:solidFill>
                  <a:schemeClr val="dk1"/>
                </a:solidFill>
                <a:latin typeface="Times New Roman"/>
                <a:ea typeface="Times New Roman"/>
                <a:cs typeface="Times New Roman"/>
                <a:sym typeface="Times New Roman"/>
              </a:rPr>
              <a:t>Habitat Areas of Particular Concern (HAPC) identification</a:t>
            </a:r>
            <a:endParaRPr sz="1600">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AutoNum type="arabicPeriod"/>
            </a:pPr>
            <a:r>
              <a:rPr lang="en-US" sz="1600" b="1">
                <a:solidFill>
                  <a:schemeClr val="dk1"/>
                </a:solidFill>
                <a:latin typeface="Times New Roman"/>
                <a:ea typeface="Times New Roman"/>
                <a:cs typeface="Times New Roman"/>
                <a:sym typeface="Times New Roman"/>
              </a:rPr>
              <a:t>Research and information needs</a:t>
            </a:r>
            <a:endParaRPr sz="16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AutoNum type="arabicPeriod"/>
            </a:pPr>
            <a:r>
              <a:rPr lang="en-US" sz="1600" i="1">
                <a:solidFill>
                  <a:schemeClr val="dk1"/>
                </a:solidFill>
                <a:latin typeface="Times New Roman"/>
                <a:ea typeface="Times New Roman"/>
                <a:cs typeface="Times New Roman"/>
                <a:sym typeface="Times New Roman"/>
              </a:rPr>
              <a:t>Review EFH every 5 years.</a:t>
            </a:r>
            <a:endParaRPr sz="1600" i="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US" sz="1600">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US" sz="1600" b="1">
                <a:solidFill>
                  <a:schemeClr val="dk1"/>
                </a:solidFill>
                <a:latin typeface="Times New Roman"/>
                <a:ea typeface="Times New Roman"/>
                <a:cs typeface="Times New Roman"/>
                <a:sym typeface="Times New Roman"/>
              </a:rPr>
              <a:t>This information will be presented to the Council in a summary report in June 2022 (T). </a:t>
            </a: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latin typeface="Times New Roman"/>
                <a:ea typeface="Times New Roman"/>
                <a:cs typeface="Times New Roman"/>
                <a:sym typeface="Times New Roman"/>
              </a:rPr>
              <a:t>If the Council chooses to update its FMPs, FMP amendments will be prepared along with the appropriate analytical documents through the normal Council process.</a:t>
            </a:r>
            <a:endParaRPr sz="1600">
              <a:solidFill>
                <a:schemeClr val="dk1"/>
              </a:solidFill>
              <a:latin typeface="Times New Roman"/>
              <a:ea typeface="Times New Roman"/>
              <a:cs typeface="Times New Roman"/>
              <a:sym typeface="Times New Roman"/>
            </a:endParaRPr>
          </a:p>
          <a:p>
            <a:pPr marL="306000" lvl="0" indent="-200844" algn="l" rtl="0">
              <a:lnSpc>
                <a:spcPct val="100000"/>
              </a:lnSpc>
              <a:spcBef>
                <a:spcPts val="0"/>
              </a:spcBef>
              <a:spcAft>
                <a:spcPts val="0"/>
              </a:spcAft>
              <a:buSzPts val="1656"/>
              <a:buNone/>
            </a:pPr>
            <a:endParaRPr/>
          </a:p>
        </p:txBody>
      </p:sp>
      <p:sp>
        <p:nvSpPr>
          <p:cNvPr id="236" name="Google Shape;236;p2"/>
          <p:cNvSpPr>
            <a:spLocks noGrp="1"/>
          </p:cNvSpPr>
          <p:nvPr>
            <p:ph type="pic" idx="2"/>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58"/>
              </a:spcBef>
              <a:spcAft>
                <a:spcPts val="600"/>
              </a:spcAft>
              <a:buClr>
                <a:schemeClr val="accent2"/>
              </a:buClr>
              <a:buSzPts val="725"/>
              <a:buFont typeface="Noto Sans Symbols"/>
              <a:buNone/>
            </a:pPr>
            <a:endParaRPr sz="788" b="0" i="0" u="none" strike="noStrike" cap="none">
              <a:solidFill>
                <a:srgbClr val="7F7F7F"/>
              </a:solidFill>
              <a:latin typeface="Arial"/>
              <a:ea typeface="Arial"/>
              <a:cs typeface="Arial"/>
              <a:sym typeface="Arial"/>
            </a:endParaRPr>
          </a:p>
        </p:txBody>
      </p:sp>
      <p:sp>
        <p:nvSpPr>
          <p:cNvPr id="237" name="Google Shape;237;p2"/>
          <p:cNvSpPr>
            <a:spLocks noGrp="1"/>
          </p:cNvSpPr>
          <p:nvPr>
            <p:ph type="pic" idx="3"/>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58"/>
              </a:spcBef>
              <a:spcAft>
                <a:spcPts val="600"/>
              </a:spcAft>
              <a:buClr>
                <a:schemeClr val="accent2"/>
              </a:buClr>
              <a:buSzPts val="725"/>
              <a:buFont typeface="Noto Sans Symbols"/>
              <a:buNone/>
            </a:pPr>
            <a:endParaRPr sz="788" b="0" i="0" u="none" strike="noStrike" cap="none">
              <a:solidFill>
                <a:srgbClr val="7F7F7F"/>
              </a:solidFill>
              <a:latin typeface="Arial"/>
              <a:ea typeface="Arial"/>
              <a:cs typeface="Arial"/>
              <a:sym typeface="Arial"/>
            </a:endParaRPr>
          </a:p>
        </p:txBody>
      </p:sp>
      <p:sp>
        <p:nvSpPr>
          <p:cNvPr id="238" name="Google Shape;238;p2"/>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a:t>
            </a:fld>
            <a:endParaRPr/>
          </a:p>
        </p:txBody>
      </p:sp>
      <p:pic>
        <p:nvPicPr>
          <p:cNvPr id="239" name="Google Shape;239;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0325" y="5762600"/>
            <a:ext cx="1031998" cy="977824"/>
          </a:xfrm>
          <a:prstGeom prst="rect">
            <a:avLst/>
          </a:prstGeom>
          <a:noFill/>
          <a:ln>
            <a:noFill/>
          </a:ln>
        </p:spPr>
      </p:pic>
      <p:pic>
        <p:nvPicPr>
          <p:cNvPr id="240" name="Google Shape;240;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7b3297e2ef_1_109"/>
          <p:cNvSpPr txBox="1">
            <a:spLocks noGrp="1"/>
          </p:cNvSpPr>
          <p:nvPr>
            <p:ph type="ctrTitle"/>
          </p:nvPr>
        </p:nvSpPr>
        <p:spPr>
          <a:xfrm>
            <a:off x="581192" y="1137244"/>
            <a:ext cx="7989900" cy="109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SzPts val="1100"/>
              <a:buNone/>
            </a:pPr>
            <a:r>
              <a:rPr lang="en-US" sz="2800">
                <a:solidFill>
                  <a:schemeClr val="accent2"/>
                </a:solidFill>
              </a:rPr>
              <a:t>Opportunities for Involvement in EFH Review </a:t>
            </a:r>
            <a:endParaRPr>
              <a:solidFill>
                <a:schemeClr val="accent2"/>
              </a:solidFill>
            </a:endParaRPr>
          </a:p>
        </p:txBody>
      </p:sp>
      <p:sp>
        <p:nvSpPr>
          <p:cNvPr id="516" name="Google Shape;516;g7b3297e2ef_1_109"/>
          <p:cNvSpPr/>
          <p:nvPr/>
        </p:nvSpPr>
        <p:spPr>
          <a:xfrm>
            <a:off x="643738" y="3244040"/>
            <a:ext cx="7864800" cy="874200"/>
          </a:xfrm>
          <a:prstGeom prst="rect">
            <a:avLst/>
          </a:prstGeom>
          <a:noFill/>
          <a:ln>
            <a:noFill/>
          </a:ln>
        </p:spPr>
        <p:txBody>
          <a:bodyPr spcFirstLastPara="1" wrap="square" lIns="91425" tIns="45700" rIns="91425" bIns="45700" anchor="t" anchorCtr="0">
            <a:noAutofit/>
          </a:bodyPr>
          <a:lstStyle/>
          <a:p>
            <a:pPr marL="457200" lvl="0" indent="-333756" algn="l" rtl="0">
              <a:spcBef>
                <a:spcPts val="360"/>
              </a:spcBef>
              <a:spcAft>
                <a:spcPts val="0"/>
              </a:spcAft>
              <a:buClr>
                <a:srgbClr val="00FFFF"/>
              </a:buClr>
              <a:buSzPts val="1656"/>
              <a:buFont typeface="Noto Sans Symbols"/>
              <a:buChar char="◼"/>
            </a:pPr>
            <a:r>
              <a:rPr lang="en-US" sz="2400">
                <a:solidFill>
                  <a:srgbClr val="00FFFF"/>
                </a:solidFill>
              </a:rPr>
              <a:t>Process for the EFH 5-Year Review</a:t>
            </a:r>
            <a:endParaRPr sz="1800">
              <a:solidFill>
                <a:srgbClr val="00FFFF"/>
              </a:solidFill>
            </a:endParaRPr>
          </a:p>
          <a:p>
            <a:pPr marL="457200" lvl="0" indent="-333756" algn="l" rtl="0">
              <a:spcBef>
                <a:spcPts val="360"/>
              </a:spcBef>
              <a:spcAft>
                <a:spcPts val="0"/>
              </a:spcAft>
              <a:buClr>
                <a:srgbClr val="00FFFF"/>
              </a:buClr>
              <a:buSzPts val="1656"/>
              <a:buFont typeface="Noto Sans Symbols"/>
              <a:buChar char="◼"/>
            </a:pPr>
            <a:r>
              <a:rPr lang="en-US" sz="2400">
                <a:solidFill>
                  <a:srgbClr val="00FFFF"/>
                </a:solidFill>
              </a:rPr>
              <a:t>Review Partners</a:t>
            </a:r>
            <a:endParaRPr sz="1800">
              <a:solidFill>
                <a:srgbClr val="00FFFF"/>
              </a:solidFill>
            </a:endParaRPr>
          </a:p>
          <a:p>
            <a:pPr marL="457200" lvl="0" indent="-333756" algn="l" rtl="0">
              <a:spcBef>
                <a:spcPts val="360"/>
              </a:spcBef>
              <a:spcAft>
                <a:spcPts val="0"/>
              </a:spcAft>
              <a:buClr>
                <a:srgbClr val="00FFFF"/>
              </a:buClr>
              <a:buSzPts val="1656"/>
              <a:buFont typeface="Noto Sans Symbols"/>
              <a:buChar char="◼"/>
            </a:pPr>
            <a:r>
              <a:rPr lang="en-US" sz="2400">
                <a:solidFill>
                  <a:srgbClr val="00FFFF"/>
                </a:solidFill>
              </a:rPr>
              <a:t>Items for Review</a:t>
            </a:r>
            <a:endParaRPr sz="1800">
              <a:solidFill>
                <a:srgbClr val="00FFFF"/>
              </a:solidFill>
            </a:endParaRPr>
          </a:p>
          <a:p>
            <a:pPr marL="914400" lvl="1" indent="-333756" algn="l" rtl="0">
              <a:spcBef>
                <a:spcPts val="600"/>
              </a:spcBef>
              <a:spcAft>
                <a:spcPts val="0"/>
              </a:spcAft>
              <a:buClr>
                <a:srgbClr val="00FFFF"/>
              </a:buClr>
              <a:buSzPts val="1656"/>
              <a:buFont typeface="Noto Sans Symbols"/>
              <a:buChar char="◼"/>
            </a:pPr>
            <a:r>
              <a:rPr lang="en-US" sz="2200">
                <a:solidFill>
                  <a:srgbClr val="00FFFF"/>
                </a:solidFill>
              </a:rPr>
              <a:t>Components 1 and 7 (Prey) in the current Crab FMP</a:t>
            </a:r>
            <a:endParaRPr sz="1600">
              <a:solidFill>
                <a:srgbClr val="00FFFF"/>
              </a:solidFill>
            </a:endParaRPr>
          </a:p>
          <a:p>
            <a:pPr marL="914400" lvl="1" indent="-333756" algn="l" rtl="0">
              <a:spcBef>
                <a:spcPts val="600"/>
              </a:spcBef>
              <a:spcAft>
                <a:spcPts val="0"/>
              </a:spcAft>
              <a:buClr>
                <a:srgbClr val="00FFFF"/>
              </a:buClr>
              <a:buSzPts val="1656"/>
              <a:buFont typeface="Noto Sans Symbols"/>
              <a:buChar char="◼"/>
            </a:pPr>
            <a:r>
              <a:rPr lang="en-US" sz="2200">
                <a:solidFill>
                  <a:srgbClr val="00FFFF"/>
                </a:solidFill>
              </a:rPr>
              <a:t>New Component 1 model results and EFH maps</a:t>
            </a:r>
            <a:endParaRPr sz="2200">
              <a:solidFill>
                <a:srgbClr val="00FFFF"/>
              </a:solidFill>
            </a:endParaRPr>
          </a:p>
          <a:p>
            <a:pPr marL="457200" lvl="0" indent="-228600" algn="l" rtl="0">
              <a:spcBef>
                <a:spcPts val="360"/>
              </a:spcBef>
              <a:spcAft>
                <a:spcPts val="0"/>
              </a:spcAft>
              <a:buClr>
                <a:schemeClr val="dk1"/>
              </a:buClr>
              <a:buSzPts val="1656"/>
              <a:buFont typeface="Arial"/>
              <a:buNone/>
            </a:pPr>
            <a:endParaRPr sz="2400">
              <a:solidFill>
                <a:srgbClr val="00FFFF"/>
              </a:solidFill>
            </a:endParaRPr>
          </a:p>
        </p:txBody>
      </p:sp>
      <p:sp>
        <p:nvSpPr>
          <p:cNvPr id="517" name="Google Shape;517;g7b3297e2ef_1_109"/>
          <p:cNvSpPr txBox="1">
            <a:spLocks noGrp="1"/>
          </p:cNvSpPr>
          <p:nvPr>
            <p:ph type="subTitle" idx="1"/>
          </p:nvPr>
        </p:nvSpPr>
        <p:spPr>
          <a:xfrm>
            <a:off x="518746" y="2542142"/>
            <a:ext cx="7989900" cy="590400"/>
          </a:xfrm>
          <a:prstGeom prst="rect">
            <a:avLst/>
          </a:prstGeom>
          <a:noFill/>
          <a:ln>
            <a:noFill/>
          </a:ln>
        </p:spPr>
        <p:txBody>
          <a:bodyPr spcFirstLastPara="1" wrap="square" lIns="91425" tIns="45700" rIns="91425" bIns="45700" anchor="t" anchorCtr="0">
            <a:normAutofit fontScale="85000" lnSpcReduction="20000"/>
          </a:bodyPr>
          <a:lstStyle/>
          <a:p>
            <a:pPr marL="457200" lvl="0" indent="-333756" algn="l" rtl="0">
              <a:lnSpc>
                <a:spcPct val="100000"/>
              </a:lnSpc>
              <a:spcBef>
                <a:spcPts val="320"/>
              </a:spcBef>
              <a:spcAft>
                <a:spcPts val="0"/>
              </a:spcAft>
              <a:buSzPct val="73600"/>
              <a:buNone/>
            </a:pPr>
            <a:r>
              <a:rPr lang="en-US" sz="2000"/>
              <a:t>Molly Zaleski, Habitat Conservation Division, NMFS Alaska Region, Juneau, AK</a:t>
            </a:r>
            <a:endParaRPr sz="1400">
              <a:latin typeface="Gill Sans"/>
              <a:ea typeface="Gill Sans"/>
              <a:cs typeface="Gill Sans"/>
              <a:sym typeface="Gill Sans"/>
            </a:endParaRPr>
          </a:p>
          <a:p>
            <a:pPr marL="457200" lvl="0" indent="-333756" algn="l" rtl="0">
              <a:lnSpc>
                <a:spcPct val="100000"/>
              </a:lnSpc>
              <a:spcBef>
                <a:spcPts val="320"/>
              </a:spcBef>
              <a:spcAft>
                <a:spcPts val="0"/>
              </a:spcAft>
              <a:buSzPct val="73600"/>
              <a:buNone/>
            </a:pPr>
            <a:r>
              <a:rPr lang="en-US" sz="2000"/>
              <a:t> </a:t>
            </a:r>
            <a:endParaRPr sz="2000"/>
          </a:p>
        </p:txBody>
      </p:sp>
      <p:pic>
        <p:nvPicPr>
          <p:cNvPr id="518" name="Google Shape;518;g7b3297e2ef_1_1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519" name="Google Shape;519;g7b3297e2ef_1_109"/>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162232" y="5593011"/>
            <a:ext cx="1115700" cy="1060800"/>
          </a:xfrm>
          <a:prstGeom prst="rect">
            <a:avLst/>
          </a:prstGeom>
          <a:noFill/>
          <a:ln>
            <a:noFill/>
          </a:ln>
        </p:spPr>
      </p:pic>
      <p:sp>
        <p:nvSpPr>
          <p:cNvPr id="520" name="Google Shape;520;g7b3297e2ef_1_109"/>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da58c33139_0_1108"/>
          <p:cNvSpPr txBox="1">
            <a:spLocks noGrp="1"/>
          </p:cNvSpPr>
          <p:nvPr>
            <p:ph type="body" idx="1"/>
          </p:nvPr>
        </p:nvSpPr>
        <p:spPr>
          <a:xfrm>
            <a:off x="427704" y="1440682"/>
            <a:ext cx="8143200" cy="576300"/>
          </a:xfrm>
          <a:prstGeom prst="rect">
            <a:avLst/>
          </a:prstGeom>
          <a:noFill/>
          <a:ln>
            <a:noFill/>
          </a:ln>
        </p:spPr>
        <p:txBody>
          <a:bodyPr spcFirstLastPara="1" wrap="square" lIns="91425" tIns="45700" rIns="91425" bIns="45700" anchor="b" anchorCtr="0">
            <a:noAutofit/>
          </a:bodyPr>
          <a:lstStyle/>
          <a:p>
            <a:pPr marL="457200" lvl="0" indent="-228600" algn="l" rtl="0">
              <a:lnSpc>
                <a:spcPct val="100000"/>
              </a:lnSpc>
              <a:spcBef>
                <a:spcPts val="440"/>
              </a:spcBef>
              <a:spcAft>
                <a:spcPts val="0"/>
              </a:spcAft>
              <a:buSzPts val="2024"/>
              <a:buNone/>
            </a:pPr>
            <a:r>
              <a:rPr lang="en-US"/>
              <a:t>For Stock Assessment Authors:</a:t>
            </a:r>
            <a:endParaRPr/>
          </a:p>
        </p:txBody>
      </p:sp>
      <p:sp>
        <p:nvSpPr>
          <p:cNvPr id="527" name="Google Shape;527;gda58c33139_0_1108"/>
          <p:cNvSpPr txBox="1">
            <a:spLocks noGrp="1"/>
          </p:cNvSpPr>
          <p:nvPr>
            <p:ph type="body" idx="2"/>
          </p:nvPr>
        </p:nvSpPr>
        <p:spPr>
          <a:xfrm>
            <a:off x="581192" y="2107705"/>
            <a:ext cx="7989900" cy="3753300"/>
          </a:xfrm>
          <a:prstGeom prst="rect">
            <a:avLst/>
          </a:prstGeom>
          <a:noFill/>
          <a:ln>
            <a:noFill/>
          </a:ln>
        </p:spPr>
        <p:txBody>
          <a:bodyPr spcFirstLastPara="1" wrap="square" lIns="91425" tIns="45700" rIns="91425" bIns="45700" anchor="t" anchorCtr="0">
            <a:noAutofit/>
          </a:bodyPr>
          <a:lstStyle/>
          <a:p>
            <a:pPr marL="457200" lvl="0" indent="-333756" algn="l" rtl="0">
              <a:lnSpc>
                <a:spcPct val="100000"/>
              </a:lnSpc>
              <a:spcBef>
                <a:spcPts val="360"/>
              </a:spcBef>
              <a:spcAft>
                <a:spcPts val="0"/>
              </a:spcAft>
              <a:buClr>
                <a:srgbClr val="4590B8"/>
              </a:buClr>
              <a:buSzPts val="1656"/>
              <a:buChar char="◼"/>
            </a:pPr>
            <a:r>
              <a:rPr lang="en-US">
                <a:solidFill>
                  <a:srgbClr val="3D3D3D"/>
                </a:solidFill>
              </a:rPr>
              <a:t>Stock-specific EFH information in the FMPs</a:t>
            </a:r>
            <a:endParaRPr/>
          </a:p>
          <a:p>
            <a:pPr marL="457200" lvl="0" indent="-333756" algn="l" rtl="0">
              <a:lnSpc>
                <a:spcPct val="100000"/>
              </a:lnSpc>
              <a:spcBef>
                <a:spcPts val="360"/>
              </a:spcBef>
              <a:spcAft>
                <a:spcPts val="0"/>
              </a:spcAft>
              <a:buClr>
                <a:srgbClr val="4590B8"/>
              </a:buClr>
              <a:buSzPts val="1656"/>
              <a:buChar char="◼"/>
            </a:pPr>
            <a:r>
              <a:rPr lang="en-US">
                <a:solidFill>
                  <a:srgbClr val="3D3D3D"/>
                </a:solidFill>
              </a:rPr>
              <a:t>Components 1 and 7:</a:t>
            </a:r>
            <a:endParaRPr/>
          </a:p>
          <a:p>
            <a:pPr marL="914400" lvl="1" indent="-333756" algn="l" rtl="0">
              <a:lnSpc>
                <a:spcPct val="100000"/>
              </a:lnSpc>
              <a:spcBef>
                <a:spcPts val="600"/>
              </a:spcBef>
              <a:spcAft>
                <a:spcPts val="0"/>
              </a:spcAft>
              <a:buClr>
                <a:srgbClr val="4590B8"/>
              </a:buClr>
              <a:buSzPts val="1656"/>
              <a:buChar char="◼"/>
            </a:pPr>
            <a:r>
              <a:rPr lang="en-US"/>
              <a:t>1: habitat descriptions and locations (text and maps)</a:t>
            </a:r>
            <a:endParaRPr/>
          </a:p>
          <a:p>
            <a:pPr marL="914400" lvl="1" indent="-333756" algn="l" rtl="0">
              <a:lnSpc>
                <a:spcPct val="100000"/>
              </a:lnSpc>
              <a:spcBef>
                <a:spcPts val="600"/>
              </a:spcBef>
              <a:spcAft>
                <a:spcPts val="0"/>
              </a:spcAft>
              <a:buClr>
                <a:srgbClr val="4590B8"/>
              </a:buClr>
              <a:buSzPts val="1656"/>
              <a:buChar char="◼"/>
            </a:pPr>
            <a:r>
              <a:rPr lang="en-US"/>
              <a:t>7: prey species list and habitat (text and tables)</a:t>
            </a:r>
            <a:endParaRPr>
              <a:solidFill>
                <a:srgbClr val="3D3D3D"/>
              </a:solidFill>
            </a:endParaRPr>
          </a:p>
          <a:p>
            <a:pPr marL="457200" lvl="0" indent="-333756" algn="l" rtl="0">
              <a:lnSpc>
                <a:spcPct val="100000"/>
              </a:lnSpc>
              <a:spcBef>
                <a:spcPts val="360"/>
              </a:spcBef>
              <a:spcAft>
                <a:spcPts val="0"/>
              </a:spcAft>
              <a:buClr>
                <a:srgbClr val="4590B8"/>
              </a:buClr>
              <a:buSzPts val="1656"/>
              <a:buChar char="◼"/>
            </a:pPr>
            <a:r>
              <a:rPr lang="en-US">
                <a:solidFill>
                  <a:srgbClr val="3D3D3D"/>
                </a:solidFill>
              </a:rPr>
              <a:t>Stock Authors</a:t>
            </a:r>
            <a:endParaRPr/>
          </a:p>
          <a:p>
            <a:pPr marL="914400" lvl="1" indent="-333756" algn="l" rtl="0">
              <a:lnSpc>
                <a:spcPct val="100000"/>
              </a:lnSpc>
              <a:spcBef>
                <a:spcPts val="600"/>
              </a:spcBef>
              <a:spcAft>
                <a:spcPts val="0"/>
              </a:spcAft>
              <a:buClr>
                <a:srgbClr val="4590B8"/>
              </a:buClr>
              <a:buSzPts val="1656"/>
              <a:buChar char="◼"/>
            </a:pPr>
            <a:r>
              <a:rPr lang="en-US">
                <a:solidFill>
                  <a:srgbClr val="3D3D3D"/>
                </a:solidFill>
              </a:rPr>
              <a:t>Review and recommend updates to </a:t>
            </a:r>
            <a:r>
              <a:rPr lang="en-US" i="1">
                <a:solidFill>
                  <a:srgbClr val="3D3D3D"/>
                </a:solidFill>
              </a:rPr>
              <a:t>current</a:t>
            </a:r>
            <a:r>
              <a:rPr lang="en-US">
                <a:solidFill>
                  <a:srgbClr val="3D3D3D"/>
                </a:solidFill>
              </a:rPr>
              <a:t> FMP EFH text, tables, and maps (EFH Components 1 and 7)</a:t>
            </a:r>
            <a:endParaRPr/>
          </a:p>
          <a:p>
            <a:pPr marL="914400" lvl="1" indent="-333756" algn="l" rtl="0">
              <a:lnSpc>
                <a:spcPct val="100000"/>
              </a:lnSpc>
              <a:spcBef>
                <a:spcPts val="600"/>
              </a:spcBef>
              <a:spcAft>
                <a:spcPts val="0"/>
              </a:spcAft>
              <a:buClr>
                <a:srgbClr val="4590B8"/>
              </a:buClr>
              <a:buSzPts val="1656"/>
              <a:buChar char="◼"/>
            </a:pPr>
            <a:r>
              <a:rPr lang="en-US">
                <a:solidFill>
                  <a:srgbClr val="3D3D3D"/>
                </a:solidFill>
              </a:rPr>
              <a:t>Review </a:t>
            </a:r>
            <a:r>
              <a:rPr lang="en-US" i="1">
                <a:solidFill>
                  <a:srgbClr val="3D3D3D"/>
                </a:solidFill>
              </a:rPr>
              <a:t>new</a:t>
            </a:r>
            <a:r>
              <a:rPr lang="en-US">
                <a:solidFill>
                  <a:srgbClr val="3D3D3D"/>
                </a:solidFill>
              </a:rPr>
              <a:t> species model results and EFH maps (EFH Component 1) and provide feedback</a:t>
            </a:r>
            <a:endParaRPr/>
          </a:p>
          <a:p>
            <a:pPr marL="457200" lvl="0" indent="-333756" algn="l" rtl="0">
              <a:lnSpc>
                <a:spcPct val="100000"/>
              </a:lnSpc>
              <a:spcBef>
                <a:spcPts val="360"/>
              </a:spcBef>
              <a:spcAft>
                <a:spcPts val="0"/>
              </a:spcAft>
              <a:buClr>
                <a:srgbClr val="4590B8"/>
              </a:buClr>
              <a:buSzPts val="1656"/>
              <a:buChar char="◼"/>
            </a:pPr>
            <a:r>
              <a:rPr lang="en-US">
                <a:solidFill>
                  <a:srgbClr val="3D3D3D"/>
                </a:solidFill>
              </a:rPr>
              <a:t>AKRO and NPFMC revise FMPs with new EFH information</a:t>
            </a:r>
            <a:endParaRPr/>
          </a:p>
        </p:txBody>
      </p:sp>
      <p:sp>
        <p:nvSpPr>
          <p:cNvPr id="528" name="Google Shape;528;gda58c33139_0_1108"/>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21</a:t>
            </a:fld>
            <a:endParaRPr/>
          </a:p>
        </p:txBody>
      </p:sp>
      <p:sp>
        <p:nvSpPr>
          <p:cNvPr id="529" name="Google Shape;529;gda58c33139_0_1108"/>
          <p:cNvSpPr>
            <a:spLocks noGrp="1"/>
          </p:cNvSpPr>
          <p:nvPr>
            <p:ph type="pic" idx="5"/>
          </p:nvPr>
        </p:nvSpPr>
        <p:spPr>
          <a:xfrm>
            <a:off x="251175" y="5681499"/>
            <a:ext cx="762300" cy="914400"/>
          </a:xfrm>
          <a:prstGeom prst="rect">
            <a:avLst/>
          </a:prstGeom>
          <a:noFill/>
          <a:ln>
            <a:noFill/>
          </a:ln>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530" name="Google Shape;530;gda58c33139_0_1108"/>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a:t>Review Process</a:t>
            </a:r>
            <a:endParaRPr/>
          </a:p>
        </p:txBody>
      </p:sp>
      <p:sp>
        <p:nvSpPr>
          <p:cNvPr id="531" name="Google Shape;531;gda58c33139_0_1108"/>
          <p:cNvSpPr/>
          <p:nvPr/>
        </p:nvSpPr>
        <p:spPr>
          <a:xfrm>
            <a:off x="4454820" y="3275112"/>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
        <p:nvSpPr>
          <p:cNvPr id="532" name="Google Shape;532;gda58c33139_0_1108"/>
          <p:cNvSpPr/>
          <p:nvPr/>
        </p:nvSpPr>
        <p:spPr>
          <a:xfrm>
            <a:off x="4454820" y="3275112"/>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pic>
        <p:nvPicPr>
          <p:cNvPr id="533" name="Google Shape;533;gda58c33139_0_110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534" name="Google Shape;534;gda58c33139_0_1108"/>
          <p:cNvPicPr preferRelativeResize="0">
            <a:picLocks noGrp="1"/>
          </p:cNvPicPr>
          <p:nvPr>
            <p:ph type="pic" idx="5"/>
          </p:nvPr>
        </p:nvPicPr>
        <p:blipFill rotWithShape="1">
          <a:blip r:embed="rId4" cstate="screen">
            <a:alphaModFix/>
            <a:extLst>
              <a:ext uri="{28A0092B-C50C-407E-A947-70E740481C1C}">
                <a14:useLocalDpi xmlns:a14="http://schemas.microsoft.com/office/drawing/2010/main"/>
              </a:ext>
            </a:extLst>
          </a:blip>
          <a:srcRect/>
          <a:stretch/>
        </p:blipFill>
        <p:spPr>
          <a:xfrm>
            <a:off x="162232" y="5593011"/>
            <a:ext cx="1115700" cy="1060800"/>
          </a:xfrm>
          <a:prstGeom prst="rect">
            <a:avLst/>
          </a:prstGeom>
          <a:noFill/>
          <a:ln>
            <a:noFill/>
          </a:ln>
        </p:spPr>
      </p:pic>
      <p:pic>
        <p:nvPicPr>
          <p:cNvPr id="535" name="Google Shape;535;gda58c33139_0_1108" descr="Snow Crab in Warming Waters | NOAA Fisheries"/>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66883" y="1681026"/>
            <a:ext cx="2004060" cy="13360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da58c33139_0_1122"/>
          <p:cNvSpPr txBox="1">
            <a:spLocks noGrp="1"/>
          </p:cNvSpPr>
          <p:nvPr>
            <p:ph type="body" idx="1"/>
          </p:nvPr>
        </p:nvSpPr>
        <p:spPr>
          <a:xfrm>
            <a:off x="427704" y="1440682"/>
            <a:ext cx="8143200" cy="576300"/>
          </a:xfrm>
          <a:prstGeom prst="rect">
            <a:avLst/>
          </a:prstGeom>
          <a:noFill/>
          <a:ln>
            <a:noFill/>
          </a:ln>
        </p:spPr>
        <p:txBody>
          <a:bodyPr spcFirstLastPara="1" wrap="square" lIns="91425" tIns="45700" rIns="91425" bIns="45700" anchor="b" anchorCtr="0">
            <a:noAutofit/>
          </a:bodyPr>
          <a:lstStyle/>
          <a:p>
            <a:pPr marL="457200" lvl="0" indent="-228600" algn="l" rtl="0">
              <a:lnSpc>
                <a:spcPct val="100000"/>
              </a:lnSpc>
              <a:spcBef>
                <a:spcPts val="440"/>
              </a:spcBef>
              <a:spcAft>
                <a:spcPts val="0"/>
              </a:spcAft>
              <a:buSzPts val="2024"/>
              <a:buNone/>
            </a:pPr>
            <a:r>
              <a:rPr lang="en-US"/>
              <a:t>For Stock Assessment Authors:</a:t>
            </a:r>
            <a:endParaRPr/>
          </a:p>
        </p:txBody>
      </p:sp>
      <p:sp>
        <p:nvSpPr>
          <p:cNvPr id="542" name="Google Shape;542;gda58c33139_0_1122"/>
          <p:cNvSpPr txBox="1">
            <a:spLocks noGrp="1"/>
          </p:cNvSpPr>
          <p:nvPr>
            <p:ph type="body" idx="2"/>
          </p:nvPr>
        </p:nvSpPr>
        <p:spPr>
          <a:xfrm>
            <a:off x="581192" y="2107705"/>
            <a:ext cx="7989900" cy="4140300"/>
          </a:xfrm>
          <a:prstGeom prst="rect">
            <a:avLst/>
          </a:prstGeom>
          <a:noFill/>
          <a:ln>
            <a:noFill/>
          </a:ln>
        </p:spPr>
        <p:txBody>
          <a:bodyPr spcFirstLastPara="1" wrap="square" lIns="91425" tIns="45700" rIns="91425" bIns="45700" anchor="t" anchorCtr="0">
            <a:noAutofit/>
          </a:bodyPr>
          <a:lstStyle/>
          <a:p>
            <a:pPr marL="38100" lvl="0" indent="0" algn="l" rtl="0">
              <a:lnSpc>
                <a:spcPct val="100000"/>
              </a:lnSpc>
              <a:spcBef>
                <a:spcPts val="360"/>
              </a:spcBef>
              <a:spcAft>
                <a:spcPts val="0"/>
              </a:spcAft>
              <a:buClr>
                <a:srgbClr val="0070C0"/>
              </a:buClr>
              <a:buSzPts val="1656"/>
              <a:buNone/>
            </a:pPr>
            <a:r>
              <a:rPr lang="en-US">
                <a:solidFill>
                  <a:srgbClr val="3D3D3D"/>
                </a:solidFill>
              </a:rPr>
              <a:t>Brief Instructions</a:t>
            </a:r>
            <a:endParaRPr>
              <a:solidFill>
                <a:srgbClr val="3D3D3D"/>
              </a:solidFill>
            </a:endParaRPr>
          </a:p>
          <a:p>
            <a:pPr marL="457200" lvl="0" indent="-333756" algn="l" rtl="0">
              <a:lnSpc>
                <a:spcPct val="100000"/>
              </a:lnSpc>
              <a:spcBef>
                <a:spcPts val="360"/>
              </a:spcBef>
              <a:spcAft>
                <a:spcPts val="0"/>
              </a:spcAft>
              <a:buClr>
                <a:srgbClr val="4590B8"/>
              </a:buClr>
              <a:buSzPts val="1656"/>
              <a:buChar char="◼"/>
            </a:pPr>
            <a:r>
              <a:rPr lang="en-US">
                <a:solidFill>
                  <a:srgbClr val="3D3D3D"/>
                </a:solidFill>
              </a:rPr>
              <a:t>Google Drive folder system</a:t>
            </a:r>
            <a:endParaRPr/>
          </a:p>
          <a:p>
            <a:pPr marL="457200" lvl="0" indent="-333756" algn="l" rtl="0">
              <a:lnSpc>
                <a:spcPct val="100000"/>
              </a:lnSpc>
              <a:spcBef>
                <a:spcPts val="360"/>
              </a:spcBef>
              <a:spcAft>
                <a:spcPts val="0"/>
              </a:spcAft>
              <a:buClr>
                <a:srgbClr val="4590B8"/>
              </a:buClr>
              <a:buSzPts val="1656"/>
              <a:buChar char="◼"/>
            </a:pPr>
            <a:r>
              <a:rPr lang="en-US">
                <a:solidFill>
                  <a:srgbClr val="3D3D3D"/>
                </a:solidFill>
              </a:rPr>
              <a:t>Materials are organized by species</a:t>
            </a:r>
            <a:endParaRPr/>
          </a:p>
          <a:p>
            <a:pPr marL="457200" lvl="0" indent="-333756" algn="l" rtl="0">
              <a:lnSpc>
                <a:spcPct val="100000"/>
              </a:lnSpc>
              <a:spcBef>
                <a:spcPts val="360"/>
              </a:spcBef>
              <a:spcAft>
                <a:spcPts val="0"/>
              </a:spcAft>
              <a:buClr>
                <a:srgbClr val="4590B8"/>
              </a:buClr>
              <a:buSzPts val="1656"/>
              <a:buChar char="◼"/>
            </a:pPr>
            <a:r>
              <a:rPr lang="en-US">
                <a:solidFill>
                  <a:srgbClr val="3D3D3D"/>
                </a:solidFill>
              </a:rPr>
              <a:t>AKRO will manage the process</a:t>
            </a:r>
            <a:endParaRPr/>
          </a:p>
          <a:p>
            <a:pPr marL="38100" lvl="0" indent="0" algn="l" rtl="0">
              <a:lnSpc>
                <a:spcPct val="100000"/>
              </a:lnSpc>
              <a:spcBef>
                <a:spcPts val="360"/>
              </a:spcBef>
              <a:spcAft>
                <a:spcPts val="0"/>
              </a:spcAft>
              <a:buClr>
                <a:srgbClr val="0070C0"/>
              </a:buClr>
              <a:buSzPts val="1656"/>
              <a:buNone/>
            </a:pPr>
            <a:r>
              <a:rPr lang="en-US">
                <a:solidFill>
                  <a:srgbClr val="3D3D3D"/>
                </a:solidFill>
              </a:rPr>
              <a:t>What is provided?</a:t>
            </a:r>
            <a:endParaRPr>
              <a:solidFill>
                <a:srgbClr val="3D3D3D"/>
              </a:solidFill>
            </a:endParaRPr>
          </a:p>
          <a:p>
            <a:pPr marL="457200" lvl="0" indent="-333756" algn="l" rtl="0">
              <a:lnSpc>
                <a:spcPct val="100000"/>
              </a:lnSpc>
              <a:spcBef>
                <a:spcPts val="360"/>
              </a:spcBef>
              <a:spcAft>
                <a:spcPts val="0"/>
              </a:spcAft>
              <a:buClr>
                <a:srgbClr val="4590B8"/>
              </a:buClr>
              <a:buSzPts val="1656"/>
              <a:buChar char="◼"/>
            </a:pPr>
            <a:r>
              <a:rPr lang="en-US">
                <a:solidFill>
                  <a:srgbClr val="3D3D3D"/>
                </a:solidFill>
              </a:rPr>
              <a:t>Documents with Crab FMP text, tables, and maps</a:t>
            </a:r>
            <a:endParaRPr>
              <a:solidFill>
                <a:srgbClr val="3D3D3D"/>
              </a:solidFill>
            </a:endParaRPr>
          </a:p>
          <a:p>
            <a:pPr marL="457200" lvl="0" indent="-333756" algn="l" rtl="0">
              <a:lnSpc>
                <a:spcPct val="100000"/>
              </a:lnSpc>
              <a:spcBef>
                <a:spcPts val="360"/>
              </a:spcBef>
              <a:spcAft>
                <a:spcPts val="0"/>
              </a:spcAft>
              <a:buClr>
                <a:srgbClr val="4590B8"/>
              </a:buClr>
              <a:buSzPts val="1656"/>
              <a:buChar char="◼"/>
            </a:pPr>
            <a:r>
              <a:rPr lang="en-US">
                <a:solidFill>
                  <a:srgbClr val="3D3D3D"/>
                </a:solidFill>
              </a:rPr>
              <a:t>New EFH Component 1 information</a:t>
            </a:r>
            <a:endParaRPr/>
          </a:p>
          <a:p>
            <a:pPr marL="1371600" lvl="1" indent="-457200" algn="l" rtl="0">
              <a:lnSpc>
                <a:spcPct val="100000"/>
              </a:lnSpc>
              <a:spcBef>
                <a:spcPts val="600"/>
              </a:spcBef>
              <a:spcAft>
                <a:spcPts val="0"/>
              </a:spcAft>
              <a:buClr>
                <a:srgbClr val="4590B8"/>
              </a:buClr>
              <a:buSzPts val="1656"/>
              <a:buChar char="◼"/>
            </a:pPr>
            <a:r>
              <a:rPr lang="en-US" sz="1800">
                <a:solidFill>
                  <a:srgbClr val="3D3D3D"/>
                </a:solidFill>
              </a:rPr>
              <a:t>New species model results</a:t>
            </a:r>
            <a:endParaRPr/>
          </a:p>
          <a:p>
            <a:pPr marL="1371600" lvl="1" indent="-457200" algn="l" rtl="0">
              <a:lnSpc>
                <a:spcPct val="100000"/>
              </a:lnSpc>
              <a:spcBef>
                <a:spcPts val="600"/>
              </a:spcBef>
              <a:spcAft>
                <a:spcPts val="0"/>
              </a:spcAft>
              <a:buClr>
                <a:srgbClr val="4590B8"/>
              </a:buClr>
              <a:buSzPts val="1656"/>
              <a:buChar char="◼"/>
            </a:pPr>
            <a:r>
              <a:rPr lang="en-US" sz="1800">
                <a:solidFill>
                  <a:srgbClr val="3D3D3D"/>
                </a:solidFill>
              </a:rPr>
              <a:t>New species EFH maps</a:t>
            </a:r>
            <a:endParaRPr/>
          </a:p>
          <a:p>
            <a:pPr marL="457200" lvl="0" indent="-228600" algn="l" rtl="0">
              <a:lnSpc>
                <a:spcPct val="100000"/>
              </a:lnSpc>
              <a:spcBef>
                <a:spcPts val="360"/>
              </a:spcBef>
              <a:spcAft>
                <a:spcPts val="0"/>
              </a:spcAft>
              <a:buSzPts val="1656"/>
              <a:buNone/>
            </a:pPr>
            <a:endParaRPr>
              <a:solidFill>
                <a:srgbClr val="3D3D3D"/>
              </a:solidFill>
            </a:endParaRPr>
          </a:p>
        </p:txBody>
      </p:sp>
      <p:sp>
        <p:nvSpPr>
          <p:cNvPr id="543" name="Google Shape;543;gda58c33139_0_1122"/>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22</a:t>
            </a:fld>
            <a:endParaRPr/>
          </a:p>
        </p:txBody>
      </p:sp>
      <p:sp>
        <p:nvSpPr>
          <p:cNvPr id="544" name="Google Shape;544;gda58c33139_0_1122"/>
          <p:cNvSpPr>
            <a:spLocks noGrp="1"/>
          </p:cNvSpPr>
          <p:nvPr>
            <p:ph type="pic" idx="5"/>
          </p:nvPr>
        </p:nvSpPr>
        <p:spPr>
          <a:xfrm>
            <a:off x="251175" y="5681499"/>
            <a:ext cx="762300" cy="914400"/>
          </a:xfrm>
          <a:prstGeom prst="rect">
            <a:avLst/>
          </a:prstGeom>
          <a:noFill/>
          <a:ln>
            <a:noFill/>
          </a:ln>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545" name="Google Shape;545;gda58c33139_0_1122"/>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a:t>Review Process</a:t>
            </a:r>
            <a:endParaRPr/>
          </a:p>
        </p:txBody>
      </p:sp>
      <p:sp>
        <p:nvSpPr>
          <p:cNvPr id="546" name="Google Shape;546;gda58c33139_0_1122"/>
          <p:cNvSpPr/>
          <p:nvPr/>
        </p:nvSpPr>
        <p:spPr>
          <a:xfrm>
            <a:off x="4454820" y="3275112"/>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
        <p:nvSpPr>
          <p:cNvPr id="547" name="Google Shape;547;gda58c33139_0_1122"/>
          <p:cNvSpPr/>
          <p:nvPr/>
        </p:nvSpPr>
        <p:spPr>
          <a:xfrm>
            <a:off x="4454820" y="3275112"/>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pic>
        <p:nvPicPr>
          <p:cNvPr id="548" name="Google Shape;548;gda58c33139_0_11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549" name="Google Shape;549;gda58c33139_0_1122"/>
          <p:cNvPicPr preferRelativeResize="0">
            <a:picLocks noGrp="1"/>
          </p:cNvPicPr>
          <p:nvPr>
            <p:ph type="pic" idx="5"/>
          </p:nvPr>
        </p:nvPicPr>
        <p:blipFill rotWithShape="1">
          <a:blip r:embed="rId4" cstate="screen">
            <a:alphaModFix/>
            <a:extLst>
              <a:ext uri="{28A0092B-C50C-407E-A947-70E740481C1C}">
                <a14:useLocalDpi xmlns:a14="http://schemas.microsoft.com/office/drawing/2010/main"/>
              </a:ext>
            </a:extLst>
          </a:blip>
          <a:srcRect/>
          <a:stretch/>
        </p:blipFill>
        <p:spPr>
          <a:xfrm>
            <a:off x="162232" y="5593011"/>
            <a:ext cx="1115700" cy="1060800"/>
          </a:xfrm>
          <a:prstGeom prst="rect">
            <a:avLst/>
          </a:prstGeom>
          <a:noFill/>
          <a:ln>
            <a:noFill/>
          </a:ln>
        </p:spPr>
      </p:pic>
      <p:pic>
        <p:nvPicPr>
          <p:cNvPr id="550" name="Google Shape;550;gda58c33139_0_1122" descr="Snow Crab in Warming Waters | NOAA Fisheries"/>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66883" y="1681026"/>
            <a:ext cx="2004060" cy="133604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da58c33139_0_1177"/>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23</a:t>
            </a:fld>
            <a:endParaRPr/>
          </a:p>
        </p:txBody>
      </p:sp>
      <p:sp>
        <p:nvSpPr>
          <p:cNvPr id="557" name="Google Shape;557;gda58c33139_0_1177"/>
          <p:cNvSpPr>
            <a:spLocks noGrp="1"/>
          </p:cNvSpPr>
          <p:nvPr>
            <p:ph type="pic" idx="5"/>
          </p:nvPr>
        </p:nvSpPr>
        <p:spPr>
          <a:xfrm>
            <a:off x="251175" y="5681499"/>
            <a:ext cx="762300" cy="914400"/>
          </a:xfrm>
          <a:prstGeom prst="rect">
            <a:avLst/>
          </a:prstGeom>
          <a:noFill/>
          <a:ln>
            <a:noFill/>
          </a:ln>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558" name="Google Shape;558;gda58c33139_0_1177"/>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a:t>Partners: Stock Authors and Experts</a:t>
            </a:r>
            <a:endParaRPr/>
          </a:p>
        </p:txBody>
      </p:sp>
      <p:pic>
        <p:nvPicPr>
          <p:cNvPr id="559" name="Google Shape;559;gda58c33139_0_11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graphicFrame>
        <p:nvGraphicFramePr>
          <p:cNvPr id="560" name="Google Shape;560;gda58c33139_0_1177"/>
          <p:cNvGraphicFramePr/>
          <p:nvPr/>
        </p:nvGraphicFramePr>
        <p:xfrm>
          <a:off x="581191" y="1485890"/>
          <a:ext cx="7989750" cy="3779445"/>
        </p:xfrm>
        <a:graphic>
          <a:graphicData uri="http://schemas.openxmlformats.org/drawingml/2006/table">
            <a:tbl>
              <a:tblPr firstRow="1" bandRow="1">
                <a:noFill/>
                <a:tableStyleId>{820F6859-C6D1-4AB8-A64C-CFFBE5B5F221}</a:tableStyleId>
              </a:tblPr>
              <a:tblGrid>
                <a:gridCol w="2663250">
                  <a:extLst>
                    <a:ext uri="{9D8B030D-6E8A-4147-A177-3AD203B41FA5}">
                      <a16:colId xmlns:a16="http://schemas.microsoft.com/office/drawing/2014/main" val="20000"/>
                    </a:ext>
                  </a:extLst>
                </a:gridCol>
                <a:gridCol w="2663250">
                  <a:extLst>
                    <a:ext uri="{9D8B030D-6E8A-4147-A177-3AD203B41FA5}">
                      <a16:colId xmlns:a16="http://schemas.microsoft.com/office/drawing/2014/main" val="20001"/>
                    </a:ext>
                  </a:extLst>
                </a:gridCol>
                <a:gridCol w="2663250">
                  <a:extLst>
                    <a:ext uri="{9D8B030D-6E8A-4147-A177-3AD203B41FA5}">
                      <a16:colId xmlns:a16="http://schemas.microsoft.com/office/drawing/2014/main" val="20002"/>
                    </a:ext>
                  </a:extLst>
                </a:gridCol>
              </a:tblGrid>
              <a:tr h="619725">
                <a:tc>
                  <a:txBody>
                    <a:bodyPr/>
                    <a:lstStyle/>
                    <a:p>
                      <a:pPr marL="0" marR="0" lvl="0" indent="0" algn="ctr" rtl="0">
                        <a:lnSpc>
                          <a:spcPct val="100000"/>
                        </a:lnSpc>
                        <a:spcBef>
                          <a:spcPts val="0"/>
                        </a:spcBef>
                        <a:spcAft>
                          <a:spcPts val="0"/>
                        </a:spcAft>
                        <a:buNone/>
                      </a:pPr>
                      <a:r>
                        <a:rPr lang="en-US" sz="1800" u="none" strike="noStrike" cap="none"/>
                        <a:t>Species</a:t>
                      </a:r>
                      <a:endParaRPr sz="1800" u="none" strike="noStrike" cap="none"/>
                    </a:p>
                  </a:txBody>
                  <a:tcPr marL="91450" marR="91450" marT="45725" marB="45725" anchor="b"/>
                </a:tc>
                <a:tc>
                  <a:txBody>
                    <a:bodyPr/>
                    <a:lstStyle/>
                    <a:p>
                      <a:pPr marL="0" marR="0" lvl="0" indent="0" algn="ctr" rtl="0">
                        <a:lnSpc>
                          <a:spcPct val="100000"/>
                        </a:lnSpc>
                        <a:spcBef>
                          <a:spcPts val="0"/>
                        </a:spcBef>
                        <a:spcAft>
                          <a:spcPts val="0"/>
                        </a:spcAft>
                        <a:buNone/>
                      </a:pPr>
                      <a:r>
                        <a:rPr lang="en-US" sz="1800" u="none" strike="noStrike" cap="none"/>
                        <a:t>Authors</a:t>
                      </a:r>
                      <a:endParaRPr sz="1800" u="none" strike="noStrike" cap="none"/>
                    </a:p>
                  </a:txBody>
                  <a:tcPr marL="91450" marR="91450" marT="45725" marB="45725" anchor="b"/>
                </a:tc>
                <a:tc>
                  <a:txBody>
                    <a:bodyPr/>
                    <a:lstStyle/>
                    <a:p>
                      <a:pPr marL="0" marR="0" lvl="0" indent="0" algn="ctr" rtl="0">
                        <a:lnSpc>
                          <a:spcPct val="100000"/>
                        </a:lnSpc>
                        <a:spcBef>
                          <a:spcPts val="0"/>
                        </a:spcBef>
                        <a:spcAft>
                          <a:spcPts val="0"/>
                        </a:spcAft>
                        <a:buNone/>
                      </a:pPr>
                      <a:r>
                        <a:rPr lang="en-US" sz="1800" u="none" strike="noStrike" cap="none"/>
                        <a:t>Experts</a:t>
                      </a:r>
                      <a:endParaRPr sz="1800" u="none" strike="noStrike" cap="none"/>
                    </a:p>
                  </a:txBody>
                  <a:tcPr marL="91450" marR="91450" marT="45725" marB="45725" anchor="b"/>
                </a:tc>
                <a:extLst>
                  <a:ext uri="{0D108BD9-81ED-4DB2-BD59-A6C34878D82A}">
                    <a16:rowId xmlns:a16="http://schemas.microsoft.com/office/drawing/2014/main" val="10000"/>
                  </a:ext>
                </a:extLst>
              </a:tr>
              <a:tr h="619725">
                <a:tc>
                  <a:txBody>
                    <a:bodyPr/>
                    <a:lstStyle/>
                    <a:p>
                      <a:pPr marL="0" marR="0" lvl="0" indent="0" algn="l" rtl="0">
                        <a:lnSpc>
                          <a:spcPct val="100000"/>
                        </a:lnSpc>
                        <a:spcBef>
                          <a:spcPts val="0"/>
                        </a:spcBef>
                        <a:spcAft>
                          <a:spcPts val="0"/>
                        </a:spcAft>
                        <a:buNone/>
                      </a:pPr>
                      <a:r>
                        <a:rPr lang="en-US" sz="1800" u="none" strike="noStrike" cap="none">
                          <a:solidFill>
                            <a:schemeClr val="dk1"/>
                          </a:solidFill>
                        </a:rPr>
                        <a:t>Red King Crab</a:t>
                      </a:r>
                      <a:endParaRPr sz="1800" u="none" strike="noStrike" cap="none">
                        <a:solidFill>
                          <a:schemeClr val="dk1"/>
                        </a:solidFill>
                      </a:endParaRPr>
                    </a:p>
                  </a:txBody>
                  <a:tcPr marL="91450" marR="91450" marT="45725" marB="45725" anchor="b"/>
                </a:tc>
                <a:tc>
                  <a:txBody>
                    <a:bodyPr/>
                    <a:lstStyle/>
                    <a:p>
                      <a:pPr marL="0" marR="0" lvl="0" indent="0" algn="l" rtl="0">
                        <a:lnSpc>
                          <a:spcPct val="100000"/>
                        </a:lnSpc>
                        <a:spcBef>
                          <a:spcPts val="0"/>
                        </a:spcBef>
                        <a:spcAft>
                          <a:spcPts val="0"/>
                        </a:spcAft>
                        <a:buNone/>
                      </a:pPr>
                      <a:r>
                        <a:rPr lang="en-US" sz="1800" u="none" strike="noStrike" cap="none">
                          <a:solidFill>
                            <a:schemeClr val="dk1"/>
                          </a:solidFill>
                        </a:rPr>
                        <a:t>Buck Stockhausen</a:t>
                      </a:r>
                      <a:endParaRPr sz="1800" u="none" strike="noStrike" cap="none">
                        <a:solidFill>
                          <a:schemeClr val="dk1"/>
                        </a:solidFill>
                      </a:endParaRPr>
                    </a:p>
                  </a:txBody>
                  <a:tcPr marL="91450" marR="91450" marT="45725" marB="45725" anchor="b"/>
                </a:tc>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nchor="b"/>
                </a:tc>
                <a:extLst>
                  <a:ext uri="{0D108BD9-81ED-4DB2-BD59-A6C34878D82A}">
                    <a16:rowId xmlns:a16="http://schemas.microsoft.com/office/drawing/2014/main" val="10001"/>
                  </a:ext>
                </a:extLst>
              </a:tr>
              <a:tr h="619725">
                <a:tc>
                  <a:txBody>
                    <a:bodyPr/>
                    <a:lstStyle/>
                    <a:p>
                      <a:pPr marL="0" marR="0" lvl="0" indent="0" algn="l" rtl="0">
                        <a:lnSpc>
                          <a:spcPct val="100000"/>
                        </a:lnSpc>
                        <a:spcBef>
                          <a:spcPts val="0"/>
                        </a:spcBef>
                        <a:spcAft>
                          <a:spcPts val="0"/>
                        </a:spcAft>
                        <a:buNone/>
                      </a:pPr>
                      <a:r>
                        <a:rPr lang="en-US" sz="1800" u="none" strike="noStrike" cap="none">
                          <a:solidFill>
                            <a:schemeClr val="dk1"/>
                          </a:solidFill>
                        </a:rPr>
                        <a:t>Blue King Crab</a:t>
                      </a:r>
                      <a:endParaRPr sz="1800" u="none" strike="noStrike" cap="none">
                        <a:solidFill>
                          <a:schemeClr val="dk1"/>
                        </a:solidFill>
                      </a:endParaRPr>
                    </a:p>
                  </a:txBody>
                  <a:tcPr marL="91450" marR="91450" marT="45725" marB="45725" anchor="b"/>
                </a:tc>
                <a:tc>
                  <a:txBody>
                    <a:bodyPr/>
                    <a:lstStyle/>
                    <a:p>
                      <a:pPr marL="0" marR="0" lvl="0" indent="0" algn="l" rtl="0">
                        <a:lnSpc>
                          <a:spcPct val="100000"/>
                        </a:lnSpc>
                        <a:spcBef>
                          <a:spcPts val="0"/>
                        </a:spcBef>
                        <a:spcAft>
                          <a:spcPts val="0"/>
                        </a:spcAft>
                        <a:buNone/>
                      </a:pPr>
                      <a:r>
                        <a:rPr lang="en-US" sz="1800" u="none" strike="noStrike" cap="none">
                          <a:solidFill>
                            <a:schemeClr val="dk1"/>
                          </a:solidFill>
                        </a:rPr>
                        <a:t>Cody Szuwalski</a:t>
                      </a:r>
                      <a:endParaRPr sz="1800" u="none" strike="noStrike" cap="none">
                        <a:solidFill>
                          <a:schemeClr val="dk1"/>
                        </a:solidFill>
                      </a:endParaRPr>
                    </a:p>
                  </a:txBody>
                  <a:tcPr marL="91450" marR="91450" marT="45725" marB="45725" anchor="b"/>
                </a:tc>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nchor="b"/>
                </a:tc>
                <a:extLst>
                  <a:ext uri="{0D108BD9-81ED-4DB2-BD59-A6C34878D82A}">
                    <a16:rowId xmlns:a16="http://schemas.microsoft.com/office/drawing/2014/main" val="10002"/>
                  </a:ext>
                </a:extLst>
              </a:tr>
              <a:tr h="619725">
                <a:tc>
                  <a:txBody>
                    <a:bodyPr/>
                    <a:lstStyle/>
                    <a:p>
                      <a:pPr marL="0" marR="0" lvl="0" indent="0" algn="l" rtl="0">
                        <a:lnSpc>
                          <a:spcPct val="100000"/>
                        </a:lnSpc>
                        <a:spcBef>
                          <a:spcPts val="0"/>
                        </a:spcBef>
                        <a:spcAft>
                          <a:spcPts val="0"/>
                        </a:spcAft>
                        <a:buNone/>
                      </a:pPr>
                      <a:r>
                        <a:rPr lang="en-US" sz="1800" u="none" strike="noStrike" cap="none">
                          <a:solidFill>
                            <a:schemeClr val="dk1"/>
                          </a:solidFill>
                        </a:rPr>
                        <a:t>Golden King Crab</a:t>
                      </a:r>
                      <a:endParaRPr sz="1800" u="none" strike="noStrike" cap="none">
                        <a:solidFill>
                          <a:schemeClr val="dk1"/>
                        </a:solidFill>
                      </a:endParaRPr>
                    </a:p>
                  </a:txBody>
                  <a:tcPr marL="91450" marR="91450" marT="45725" marB="45725" anchor="b"/>
                </a:tc>
                <a:tc>
                  <a:txBody>
                    <a:bodyPr/>
                    <a:lstStyle/>
                    <a:p>
                      <a:pPr marL="0" marR="0" lvl="0" indent="0" algn="l" rtl="0">
                        <a:lnSpc>
                          <a:spcPct val="100000"/>
                        </a:lnSpc>
                        <a:spcBef>
                          <a:spcPts val="0"/>
                        </a:spcBef>
                        <a:spcAft>
                          <a:spcPts val="0"/>
                        </a:spcAft>
                        <a:buNone/>
                      </a:pPr>
                      <a:r>
                        <a:rPr lang="en-US" sz="1800" u="none" strike="noStrike" cap="none">
                          <a:solidFill>
                            <a:schemeClr val="dk1"/>
                          </a:solidFill>
                        </a:rPr>
                        <a:t>Ben Daly and</a:t>
                      </a:r>
                      <a:endParaRPr/>
                    </a:p>
                    <a:p>
                      <a:pPr marL="0" marR="0" lvl="0" indent="0" algn="l"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Shareef Siddeek</a:t>
                      </a:r>
                      <a:endParaRPr sz="1800" u="none" strike="noStrike" cap="none">
                        <a:solidFill>
                          <a:schemeClr val="dk1"/>
                        </a:solidFill>
                      </a:endParaRPr>
                    </a:p>
                  </a:txBody>
                  <a:tcPr marL="91450" marR="91450" marT="45725" marB="45725" anchor="b"/>
                </a:tc>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nchor="b"/>
                </a:tc>
                <a:extLst>
                  <a:ext uri="{0D108BD9-81ED-4DB2-BD59-A6C34878D82A}">
                    <a16:rowId xmlns:a16="http://schemas.microsoft.com/office/drawing/2014/main" val="10003"/>
                  </a:ext>
                </a:extLst>
              </a:tr>
              <a:tr h="619725">
                <a:tc>
                  <a:txBody>
                    <a:bodyPr/>
                    <a:lstStyle/>
                    <a:p>
                      <a:pPr marL="0" marR="0" lvl="0" indent="0" algn="l" rtl="0">
                        <a:lnSpc>
                          <a:spcPct val="100000"/>
                        </a:lnSpc>
                        <a:spcBef>
                          <a:spcPts val="0"/>
                        </a:spcBef>
                        <a:spcAft>
                          <a:spcPts val="0"/>
                        </a:spcAft>
                        <a:buNone/>
                      </a:pPr>
                      <a:r>
                        <a:rPr lang="en-US" sz="1800" u="none" strike="noStrike" cap="none">
                          <a:solidFill>
                            <a:schemeClr val="dk1"/>
                          </a:solidFill>
                        </a:rPr>
                        <a:t>Snow Crab</a:t>
                      </a:r>
                      <a:endParaRPr sz="1800" u="none" strike="noStrike" cap="none">
                        <a:solidFill>
                          <a:schemeClr val="dk1"/>
                        </a:solidFill>
                      </a:endParaRPr>
                    </a:p>
                  </a:txBody>
                  <a:tcPr marL="91450" marR="91450" marT="45725" marB="45725" anchor="b"/>
                </a:tc>
                <a:tc>
                  <a:txBody>
                    <a:bodyPr/>
                    <a:lstStyle/>
                    <a:p>
                      <a:pPr marL="0" marR="0" lvl="0" indent="0" algn="l" rtl="0">
                        <a:lnSpc>
                          <a:spcPct val="100000"/>
                        </a:lnSpc>
                        <a:spcBef>
                          <a:spcPts val="0"/>
                        </a:spcBef>
                        <a:spcAft>
                          <a:spcPts val="0"/>
                        </a:spcAft>
                        <a:buNone/>
                      </a:pPr>
                      <a:r>
                        <a:rPr lang="en-US" sz="1800" u="none" strike="noStrike" cap="none">
                          <a:solidFill>
                            <a:schemeClr val="dk1"/>
                          </a:solidFill>
                        </a:rPr>
                        <a:t>Cody Szuwalski and </a:t>
                      </a:r>
                      <a:endParaRPr/>
                    </a:p>
                    <a:p>
                      <a:pPr marL="0" marR="0" lvl="0" indent="0" algn="l" rtl="0">
                        <a:lnSpc>
                          <a:spcPct val="100000"/>
                        </a:lnSpc>
                        <a:spcBef>
                          <a:spcPts val="0"/>
                        </a:spcBef>
                        <a:spcAft>
                          <a:spcPts val="0"/>
                        </a:spcAft>
                        <a:buNone/>
                      </a:pPr>
                      <a:r>
                        <a:rPr lang="en-US" sz="1800" u="none" strike="noStrike" cap="none">
                          <a:solidFill>
                            <a:schemeClr val="dk1"/>
                          </a:solidFill>
                        </a:rPr>
                        <a:t>Jie Zheng</a:t>
                      </a:r>
                      <a:endParaRPr sz="1800" u="none" strike="noStrike" cap="none">
                        <a:solidFill>
                          <a:schemeClr val="dk1"/>
                        </a:solidFill>
                      </a:endParaRPr>
                    </a:p>
                  </a:txBody>
                  <a:tcPr marL="91450" marR="91450" marT="45725" marB="45725" anchor="b"/>
                </a:tc>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nchor="b"/>
                </a:tc>
                <a:extLst>
                  <a:ext uri="{0D108BD9-81ED-4DB2-BD59-A6C34878D82A}">
                    <a16:rowId xmlns:a16="http://schemas.microsoft.com/office/drawing/2014/main" val="10004"/>
                  </a:ext>
                </a:extLst>
              </a:tr>
              <a:tr h="619725">
                <a:tc>
                  <a:txBody>
                    <a:bodyPr/>
                    <a:lstStyle/>
                    <a:p>
                      <a:pPr marL="0" marR="0" lvl="0" indent="0" algn="l" rtl="0">
                        <a:lnSpc>
                          <a:spcPct val="100000"/>
                        </a:lnSpc>
                        <a:spcBef>
                          <a:spcPts val="0"/>
                        </a:spcBef>
                        <a:spcAft>
                          <a:spcPts val="0"/>
                        </a:spcAft>
                        <a:buNone/>
                      </a:pPr>
                      <a:r>
                        <a:rPr lang="en-US" sz="1800" u="none" strike="noStrike" cap="none">
                          <a:solidFill>
                            <a:schemeClr val="dk1"/>
                          </a:solidFill>
                        </a:rPr>
                        <a:t>Tanner Crab</a:t>
                      </a:r>
                      <a:endParaRPr sz="1800" u="none" strike="noStrike" cap="none">
                        <a:solidFill>
                          <a:schemeClr val="dk1"/>
                        </a:solidFill>
                      </a:endParaRPr>
                    </a:p>
                  </a:txBody>
                  <a:tcPr marL="91450" marR="91450" marT="45725" marB="45725" anchor="b"/>
                </a:tc>
                <a:tc>
                  <a:txBody>
                    <a:bodyPr/>
                    <a:lstStyle/>
                    <a:p>
                      <a:pPr marL="0" marR="0" lvl="0" indent="0" algn="l" rtl="0">
                        <a:lnSpc>
                          <a:spcPct val="100000"/>
                        </a:lnSpc>
                        <a:spcBef>
                          <a:spcPts val="0"/>
                        </a:spcBef>
                        <a:spcAft>
                          <a:spcPts val="0"/>
                        </a:spcAft>
                        <a:buNone/>
                      </a:pPr>
                      <a:r>
                        <a:rPr lang="en-US" sz="1800" u="none" strike="noStrike" cap="none">
                          <a:solidFill>
                            <a:schemeClr val="dk1"/>
                          </a:solidFill>
                        </a:rPr>
                        <a:t>Buck Stockhausen and Katie Palof</a:t>
                      </a:r>
                      <a:endParaRPr sz="1800" u="none" strike="noStrike" cap="none">
                        <a:solidFill>
                          <a:schemeClr val="dk1"/>
                        </a:solidFill>
                      </a:endParaRPr>
                    </a:p>
                  </a:txBody>
                  <a:tcPr marL="91450" marR="91450" marT="45725" marB="45725" anchor="b"/>
                </a:tc>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nchor="b"/>
                </a:tc>
                <a:extLst>
                  <a:ext uri="{0D108BD9-81ED-4DB2-BD59-A6C34878D82A}">
                    <a16:rowId xmlns:a16="http://schemas.microsoft.com/office/drawing/2014/main" val="10005"/>
                  </a:ext>
                </a:extLst>
              </a:tr>
            </a:tbl>
          </a:graphicData>
        </a:graphic>
      </p:graphicFrame>
      <p:pic>
        <p:nvPicPr>
          <p:cNvPr id="561" name="Google Shape;561;gda58c33139_0_1177"/>
          <p:cNvPicPr preferRelativeResize="0">
            <a:picLocks noGrp="1"/>
          </p:cNvPicPr>
          <p:nvPr>
            <p:ph type="pic" idx="5"/>
          </p:nvPr>
        </p:nvPicPr>
        <p:blipFill rotWithShape="1">
          <a:blip r:embed="rId4" cstate="screen">
            <a:alphaModFix/>
            <a:extLst>
              <a:ext uri="{28A0092B-C50C-407E-A947-70E740481C1C}">
                <a14:useLocalDpi xmlns:a14="http://schemas.microsoft.com/office/drawing/2010/main"/>
              </a:ext>
            </a:extLst>
          </a:blip>
          <a:srcRect/>
          <a:stretch/>
        </p:blipFill>
        <p:spPr>
          <a:xfrm>
            <a:off x="162232" y="5593011"/>
            <a:ext cx="1115700" cy="1060800"/>
          </a:xfrm>
          <a:prstGeom prst="rect">
            <a:avLst/>
          </a:prstGeom>
          <a:noFill/>
          <a:ln>
            <a:noFill/>
          </a:ln>
        </p:spPr>
      </p:pic>
      <p:sp>
        <p:nvSpPr>
          <p:cNvPr id="562" name="Google Shape;562;gda58c33139_0_1177"/>
          <p:cNvSpPr/>
          <p:nvPr/>
        </p:nvSpPr>
        <p:spPr>
          <a:xfrm>
            <a:off x="5894614" y="1485890"/>
            <a:ext cx="2676300" cy="3759000"/>
          </a:xfrm>
          <a:prstGeom prst="rect">
            <a:avLst/>
          </a:prstGeom>
          <a:noFill/>
          <a:ln w="5715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3" name="Google Shape;563;gda58c33139_0_1177"/>
          <p:cNvSpPr txBox="1"/>
          <p:nvPr/>
        </p:nvSpPr>
        <p:spPr>
          <a:xfrm rot="-2495613">
            <a:off x="6041340" y="3302391"/>
            <a:ext cx="2249179" cy="6464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FF6600"/>
                </a:solidFill>
                <a:latin typeface="Arial"/>
                <a:ea typeface="Arial"/>
                <a:cs typeface="Arial"/>
                <a:sym typeface="Arial"/>
              </a:rPr>
              <a:t>Your</a:t>
            </a:r>
            <a:endParaRPr/>
          </a:p>
          <a:p>
            <a:pPr marL="0" marR="0" lvl="0" indent="0" algn="ctr" rtl="0">
              <a:lnSpc>
                <a:spcPct val="100000"/>
              </a:lnSpc>
              <a:spcBef>
                <a:spcPts val="0"/>
              </a:spcBef>
              <a:spcAft>
                <a:spcPts val="0"/>
              </a:spcAft>
              <a:buNone/>
            </a:pPr>
            <a:r>
              <a:rPr lang="en-US" sz="1800" b="1" i="0" u="none" strike="noStrike" cap="none">
                <a:solidFill>
                  <a:srgbClr val="FF6600"/>
                </a:solidFill>
                <a:latin typeface="Arial"/>
                <a:ea typeface="Arial"/>
                <a:cs typeface="Arial"/>
                <a:sym typeface="Arial"/>
              </a:rPr>
              <a:t>Recommendations</a:t>
            </a:r>
            <a:endParaRPr sz="1800" b="1" i="0" u="none" strike="noStrike" cap="none">
              <a:solidFill>
                <a:srgbClr val="FF66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gda58c33139_0_1189"/>
          <p:cNvPicPr preferRelativeResize="0"/>
          <p:nvPr/>
        </p:nvPicPr>
        <p:blipFill rotWithShape="1">
          <a:blip r:embed="rId3">
            <a:alphaModFix/>
          </a:blip>
          <a:srcRect/>
          <a:stretch/>
        </p:blipFill>
        <p:spPr>
          <a:xfrm>
            <a:off x="1962054" y="3579845"/>
            <a:ext cx="5219892" cy="3278155"/>
          </a:xfrm>
          <a:prstGeom prst="rect">
            <a:avLst/>
          </a:prstGeom>
          <a:noFill/>
          <a:ln>
            <a:noFill/>
          </a:ln>
        </p:spPr>
      </p:pic>
      <p:sp>
        <p:nvSpPr>
          <p:cNvPr id="570" name="Google Shape;570;gda58c33139_0_1189"/>
          <p:cNvSpPr txBox="1">
            <a:spLocks noGrp="1"/>
          </p:cNvSpPr>
          <p:nvPr>
            <p:ph type="body" idx="1"/>
          </p:nvPr>
        </p:nvSpPr>
        <p:spPr>
          <a:xfrm>
            <a:off x="457200" y="1440682"/>
            <a:ext cx="8229600" cy="576300"/>
          </a:xfrm>
          <a:prstGeom prst="rect">
            <a:avLst/>
          </a:prstGeom>
          <a:noFill/>
          <a:ln>
            <a:noFill/>
          </a:ln>
        </p:spPr>
        <p:txBody>
          <a:bodyPr spcFirstLastPara="1" wrap="square" lIns="91425" tIns="45700" rIns="91425" bIns="45700" anchor="b" anchorCtr="0">
            <a:noAutofit/>
          </a:bodyPr>
          <a:lstStyle/>
          <a:p>
            <a:pPr marL="457200" lvl="0" indent="-228600" algn="l" rtl="0">
              <a:lnSpc>
                <a:spcPct val="100000"/>
              </a:lnSpc>
              <a:spcBef>
                <a:spcPts val="440"/>
              </a:spcBef>
              <a:spcAft>
                <a:spcPts val="0"/>
              </a:spcAft>
              <a:buSzPts val="2024"/>
              <a:buNone/>
            </a:pPr>
            <a:r>
              <a:rPr lang="en-US"/>
              <a:t>BSAI Crab FMP – Appendix F BSAI Crab EFH text</a:t>
            </a:r>
            <a:endParaRPr/>
          </a:p>
        </p:txBody>
      </p:sp>
      <p:sp>
        <p:nvSpPr>
          <p:cNvPr id="571" name="Google Shape;571;gda58c33139_0_1189"/>
          <p:cNvSpPr txBox="1">
            <a:spLocks noGrp="1"/>
          </p:cNvSpPr>
          <p:nvPr>
            <p:ph type="body" idx="2"/>
          </p:nvPr>
        </p:nvSpPr>
        <p:spPr>
          <a:xfrm>
            <a:off x="457200" y="2107705"/>
            <a:ext cx="8229600" cy="3753300"/>
          </a:xfrm>
          <a:prstGeom prst="rect">
            <a:avLst/>
          </a:prstGeom>
          <a:noFill/>
          <a:ln>
            <a:noFill/>
          </a:ln>
        </p:spPr>
        <p:txBody>
          <a:bodyPr spcFirstLastPara="1" wrap="square" lIns="91425" tIns="45700" rIns="91425" bIns="45700" anchor="t" anchorCtr="0">
            <a:normAutofit/>
          </a:bodyPr>
          <a:lstStyle/>
          <a:p>
            <a:pPr marL="579437" lvl="0" indent="-350837" algn="l" rtl="0">
              <a:lnSpc>
                <a:spcPct val="100000"/>
              </a:lnSpc>
              <a:spcBef>
                <a:spcPts val="360"/>
              </a:spcBef>
              <a:spcAft>
                <a:spcPts val="0"/>
              </a:spcAft>
              <a:buSzPts val="1656"/>
              <a:buChar char="◼"/>
            </a:pPr>
            <a:r>
              <a:rPr lang="en-US"/>
              <a:t>Section 2 – Habitat Descriptions for each species</a:t>
            </a:r>
            <a:endParaRPr/>
          </a:p>
          <a:p>
            <a:pPr marL="914400" lvl="1" indent="-333756" algn="l" rtl="0">
              <a:lnSpc>
                <a:spcPct val="100000"/>
              </a:lnSpc>
              <a:spcBef>
                <a:spcPts val="600"/>
              </a:spcBef>
              <a:spcAft>
                <a:spcPts val="0"/>
              </a:spcAft>
              <a:buSzPts val="1656"/>
              <a:buChar char="◼"/>
            </a:pPr>
            <a:r>
              <a:rPr lang="en-US"/>
              <a:t>Life History and General Distribution</a:t>
            </a:r>
            <a:endParaRPr/>
          </a:p>
          <a:p>
            <a:pPr marL="914400" lvl="1" indent="-333756" algn="l" rtl="0">
              <a:lnSpc>
                <a:spcPct val="100000"/>
              </a:lnSpc>
              <a:spcBef>
                <a:spcPts val="600"/>
              </a:spcBef>
              <a:spcAft>
                <a:spcPts val="0"/>
              </a:spcAft>
              <a:buSzPts val="1656"/>
              <a:buChar char="◼"/>
            </a:pPr>
            <a:r>
              <a:rPr lang="en-US"/>
              <a:t>Relevant Trophic Information</a:t>
            </a:r>
            <a:endParaRPr/>
          </a:p>
          <a:p>
            <a:pPr marL="914400" lvl="1" indent="-333756" algn="l" rtl="0">
              <a:lnSpc>
                <a:spcPct val="100000"/>
              </a:lnSpc>
              <a:spcBef>
                <a:spcPts val="600"/>
              </a:spcBef>
              <a:spcAft>
                <a:spcPts val="0"/>
              </a:spcAft>
              <a:buSzPts val="1656"/>
              <a:buChar char="◼"/>
            </a:pPr>
            <a:r>
              <a:rPr lang="en-US"/>
              <a:t>Habitat and Biological Associations</a:t>
            </a:r>
            <a:endParaRPr/>
          </a:p>
          <a:p>
            <a:pPr marL="914400" lvl="1" indent="-228600" algn="l" rtl="0">
              <a:lnSpc>
                <a:spcPct val="100000"/>
              </a:lnSpc>
              <a:spcBef>
                <a:spcPts val="600"/>
              </a:spcBef>
              <a:spcAft>
                <a:spcPts val="0"/>
              </a:spcAft>
              <a:buSzPts val="1656"/>
              <a:buNone/>
            </a:pPr>
            <a:endParaRPr/>
          </a:p>
        </p:txBody>
      </p:sp>
      <p:sp>
        <p:nvSpPr>
          <p:cNvPr id="572" name="Google Shape;572;gda58c33139_0_1189"/>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24</a:t>
            </a:fld>
            <a:endParaRPr/>
          </a:p>
        </p:txBody>
      </p:sp>
      <p:pic>
        <p:nvPicPr>
          <p:cNvPr id="573" name="Google Shape;573;gda58c33139_0_1189"/>
          <p:cNvPicPr preferRelativeResize="0">
            <a:picLocks noGrp="1"/>
          </p:cNvPicPr>
          <p:nvPr>
            <p:ph type="pic" idx="5"/>
          </p:nvPr>
        </p:nvPicPr>
        <p:blipFill rotWithShape="1">
          <a:blip r:embed="rId4" cstate="screen">
            <a:alphaModFix/>
            <a:extLst>
              <a:ext uri="{28A0092B-C50C-407E-A947-70E740481C1C}">
                <a14:useLocalDpi xmlns:a14="http://schemas.microsoft.com/office/drawing/2010/main"/>
              </a:ext>
            </a:extLst>
          </a:blip>
          <a:srcRect/>
          <a:stretch/>
        </p:blipFill>
        <p:spPr>
          <a:xfrm>
            <a:off x="162232" y="5593011"/>
            <a:ext cx="1115700" cy="1060800"/>
          </a:xfrm>
          <a:prstGeom prst="rect">
            <a:avLst/>
          </a:prstGeom>
          <a:noFill/>
          <a:ln>
            <a:noFill/>
          </a:ln>
        </p:spPr>
      </p:pic>
      <p:sp>
        <p:nvSpPr>
          <p:cNvPr id="574" name="Google Shape;574;gda58c33139_0_1189"/>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a:t>Items For Review</a:t>
            </a:r>
            <a:endParaRPr/>
          </a:p>
        </p:txBody>
      </p:sp>
      <p:pic>
        <p:nvPicPr>
          <p:cNvPr id="575" name="Google Shape;575;gda58c33139_0_11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576" name="Google Shape;576;gda58c33139_0_1189"/>
          <p:cNvPicPr preferRelativeResize="0"/>
          <p:nvPr/>
        </p:nvPicPr>
        <p:blipFill rotWithShape="1">
          <a:blip r:embed="rId3">
            <a:alphaModFix/>
          </a:blip>
          <a:srcRect l="18927" t="44705" r="62029" b="2743"/>
          <a:stretch/>
        </p:blipFill>
        <p:spPr>
          <a:xfrm>
            <a:off x="4716103" y="3579845"/>
            <a:ext cx="1773556" cy="3073870"/>
          </a:xfrm>
          <a:prstGeom prst="rect">
            <a:avLst/>
          </a:prstGeom>
          <a:noFill/>
          <a:ln w="38100" cap="flat" cmpd="sng">
            <a:solidFill>
              <a:srgbClr val="FF6600"/>
            </a:solidFill>
            <a:prstDash val="solid"/>
            <a:round/>
            <a:headEnd type="none" w="sm" len="sm"/>
            <a:tailEnd type="none" w="sm" len="sm"/>
          </a:ln>
        </p:spPr>
      </p:pic>
      <p:sp>
        <p:nvSpPr>
          <p:cNvPr id="577" name="Google Shape;577;gda58c33139_0_1189"/>
          <p:cNvSpPr/>
          <p:nvPr/>
        </p:nvSpPr>
        <p:spPr>
          <a:xfrm>
            <a:off x="3035266" y="5073835"/>
            <a:ext cx="855600" cy="1573800"/>
          </a:xfrm>
          <a:prstGeom prst="rect">
            <a:avLst/>
          </a:prstGeom>
          <a:noFill/>
          <a:ln w="254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578" name="Google Shape;578;gda58c33139_0_1189"/>
          <p:cNvCxnSpPr/>
          <p:nvPr/>
        </p:nvCxnSpPr>
        <p:spPr>
          <a:xfrm rot="10800000" flipH="1">
            <a:off x="3903536" y="3579700"/>
            <a:ext cx="752400" cy="1500300"/>
          </a:xfrm>
          <a:prstGeom prst="straightConnector1">
            <a:avLst/>
          </a:prstGeom>
          <a:noFill/>
          <a:ln w="28575" cap="flat" cmpd="sng">
            <a:solidFill>
              <a:srgbClr val="FF6600"/>
            </a:solidFill>
            <a:prstDash val="solid"/>
            <a:round/>
            <a:headEnd type="none" w="sm" len="sm"/>
            <a:tailEnd type="triangle" w="med" len="med"/>
          </a:ln>
        </p:spPr>
      </p:cxnSp>
      <p:cxnSp>
        <p:nvCxnSpPr>
          <p:cNvPr id="579" name="Google Shape;579;gda58c33139_0_1189"/>
          <p:cNvCxnSpPr/>
          <p:nvPr/>
        </p:nvCxnSpPr>
        <p:spPr>
          <a:xfrm>
            <a:off x="3903536" y="6653715"/>
            <a:ext cx="752400" cy="0"/>
          </a:xfrm>
          <a:prstGeom prst="straightConnector1">
            <a:avLst/>
          </a:prstGeom>
          <a:noFill/>
          <a:ln w="28575" cap="flat" cmpd="sng">
            <a:solidFill>
              <a:srgbClr val="FF6600"/>
            </a:solidFill>
            <a:prstDash val="solid"/>
            <a:round/>
            <a:headEnd type="none" w="sm" len="sm"/>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da58c33139_0_1204"/>
          <p:cNvSpPr txBox="1">
            <a:spLocks noGrp="1"/>
          </p:cNvSpPr>
          <p:nvPr>
            <p:ph type="body" idx="1"/>
          </p:nvPr>
        </p:nvSpPr>
        <p:spPr>
          <a:xfrm>
            <a:off x="457200" y="1440682"/>
            <a:ext cx="8229600" cy="576300"/>
          </a:xfrm>
          <a:prstGeom prst="rect">
            <a:avLst/>
          </a:prstGeom>
          <a:noFill/>
          <a:ln>
            <a:noFill/>
          </a:ln>
        </p:spPr>
        <p:txBody>
          <a:bodyPr spcFirstLastPara="1" wrap="square" lIns="91425" tIns="45700" rIns="91425" bIns="45700" anchor="b" anchorCtr="0">
            <a:noAutofit/>
          </a:bodyPr>
          <a:lstStyle/>
          <a:p>
            <a:pPr marL="457200" lvl="0" indent="-228600" algn="l" rtl="0">
              <a:lnSpc>
                <a:spcPct val="100000"/>
              </a:lnSpc>
              <a:spcBef>
                <a:spcPts val="440"/>
              </a:spcBef>
              <a:spcAft>
                <a:spcPts val="0"/>
              </a:spcAft>
              <a:buSzPts val="2024"/>
              <a:buNone/>
            </a:pPr>
            <a:r>
              <a:rPr lang="en-US"/>
              <a:t>BSAI Crab FMP – Appendix F BSAI Crab EFH text</a:t>
            </a:r>
            <a:endParaRPr/>
          </a:p>
        </p:txBody>
      </p:sp>
      <p:sp>
        <p:nvSpPr>
          <p:cNvPr id="586" name="Google Shape;586;gda58c33139_0_1204"/>
          <p:cNvSpPr txBox="1">
            <a:spLocks noGrp="1"/>
          </p:cNvSpPr>
          <p:nvPr>
            <p:ph type="body" idx="2"/>
          </p:nvPr>
        </p:nvSpPr>
        <p:spPr>
          <a:xfrm>
            <a:off x="457200" y="2107705"/>
            <a:ext cx="8229600" cy="3753300"/>
          </a:xfrm>
          <a:prstGeom prst="rect">
            <a:avLst/>
          </a:prstGeom>
          <a:noFill/>
          <a:ln>
            <a:noFill/>
          </a:ln>
        </p:spPr>
        <p:txBody>
          <a:bodyPr spcFirstLastPara="1" wrap="square" lIns="91425" tIns="45700" rIns="91425" bIns="45700" anchor="t" anchorCtr="0">
            <a:normAutofit/>
          </a:bodyPr>
          <a:lstStyle/>
          <a:p>
            <a:pPr marL="579437" lvl="0" indent="-350837" algn="l" rtl="0">
              <a:lnSpc>
                <a:spcPct val="100000"/>
              </a:lnSpc>
              <a:spcBef>
                <a:spcPts val="360"/>
              </a:spcBef>
              <a:spcAft>
                <a:spcPts val="0"/>
              </a:spcAft>
              <a:buSzPts val="1656"/>
              <a:buChar char="◼"/>
            </a:pPr>
            <a:r>
              <a:rPr lang="en-US">
                <a:solidFill>
                  <a:srgbClr val="3D3D3D"/>
                </a:solidFill>
              </a:rPr>
              <a:t>Section 2 – Habitat Descriptions for each species</a:t>
            </a:r>
            <a:endParaRPr/>
          </a:p>
          <a:p>
            <a:pPr marL="579437" lvl="0" indent="-350837" algn="l" rtl="0">
              <a:lnSpc>
                <a:spcPct val="100000"/>
              </a:lnSpc>
              <a:spcBef>
                <a:spcPts val="360"/>
              </a:spcBef>
              <a:spcAft>
                <a:spcPts val="0"/>
              </a:spcAft>
              <a:buSzPts val="1656"/>
              <a:buChar char="◼"/>
            </a:pPr>
            <a:r>
              <a:rPr lang="en-US">
                <a:solidFill>
                  <a:srgbClr val="3D3D3D"/>
                </a:solidFill>
              </a:rPr>
              <a:t>Section 3.1 – EFH Text Descriptions</a:t>
            </a:r>
            <a:endParaRPr/>
          </a:p>
          <a:p>
            <a:pPr marL="579437" lvl="0" indent="-350837" algn="l" rtl="0">
              <a:lnSpc>
                <a:spcPct val="100000"/>
              </a:lnSpc>
              <a:spcBef>
                <a:spcPts val="360"/>
              </a:spcBef>
              <a:spcAft>
                <a:spcPts val="0"/>
              </a:spcAft>
              <a:buSzPts val="1656"/>
              <a:buChar char="◼"/>
            </a:pPr>
            <a:r>
              <a:rPr lang="en-US">
                <a:solidFill>
                  <a:srgbClr val="3D3D3D"/>
                </a:solidFill>
              </a:rPr>
              <a:t>Section 3.2 – EFH Maps</a:t>
            </a:r>
            <a:endParaRPr>
              <a:solidFill>
                <a:srgbClr val="3D3D3D"/>
              </a:solidFill>
            </a:endParaRPr>
          </a:p>
        </p:txBody>
      </p:sp>
      <p:sp>
        <p:nvSpPr>
          <p:cNvPr id="587" name="Google Shape;587;gda58c33139_0_1204"/>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25</a:t>
            </a:fld>
            <a:endParaRPr/>
          </a:p>
        </p:txBody>
      </p:sp>
      <p:sp>
        <p:nvSpPr>
          <p:cNvPr id="588" name="Google Shape;588;gda58c33139_0_1204"/>
          <p:cNvSpPr>
            <a:spLocks noGrp="1"/>
          </p:cNvSpPr>
          <p:nvPr>
            <p:ph type="pic" idx="5"/>
          </p:nvPr>
        </p:nvSpPr>
        <p:spPr>
          <a:xfrm>
            <a:off x="251175" y="5681499"/>
            <a:ext cx="762300" cy="914400"/>
          </a:xfrm>
          <a:prstGeom prst="rect">
            <a:avLst/>
          </a:prstGeom>
          <a:noFill/>
          <a:ln>
            <a:noFill/>
          </a:ln>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589" name="Google Shape;589;gda58c33139_0_1204"/>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a:t>Items For Review</a:t>
            </a:r>
            <a:endParaRPr/>
          </a:p>
        </p:txBody>
      </p:sp>
      <p:pic>
        <p:nvPicPr>
          <p:cNvPr id="590" name="Google Shape;590;gda58c33139_0_120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591" name="Google Shape;591;gda58c33139_0_1204"/>
          <p:cNvPicPr preferRelativeResize="0"/>
          <p:nvPr/>
        </p:nvPicPr>
        <p:blipFill rotWithShape="1">
          <a:blip r:embed="rId4">
            <a:alphaModFix/>
          </a:blip>
          <a:srcRect l="8334" t="1076" r="9718" b="4476"/>
          <a:stretch/>
        </p:blipFill>
        <p:spPr>
          <a:xfrm>
            <a:off x="1219199" y="3459480"/>
            <a:ext cx="3200401" cy="3200400"/>
          </a:xfrm>
          <a:prstGeom prst="rect">
            <a:avLst/>
          </a:prstGeom>
          <a:noFill/>
          <a:ln>
            <a:noFill/>
          </a:ln>
        </p:spPr>
      </p:pic>
      <p:pic>
        <p:nvPicPr>
          <p:cNvPr id="592" name="Google Shape;592;gda58c33139_0_1204"/>
          <p:cNvPicPr preferRelativeResize="0"/>
          <p:nvPr/>
        </p:nvPicPr>
        <p:blipFill rotWithShape="1">
          <a:blip r:embed="rId5">
            <a:alphaModFix/>
          </a:blip>
          <a:srcRect l="7212" t="2676" r="8824" b="7217"/>
          <a:stretch/>
        </p:blipFill>
        <p:spPr>
          <a:xfrm>
            <a:off x="4304709" y="3471603"/>
            <a:ext cx="3144903" cy="3200401"/>
          </a:xfrm>
          <a:prstGeom prst="rect">
            <a:avLst/>
          </a:prstGeom>
          <a:noFill/>
          <a:ln>
            <a:noFill/>
          </a:ln>
        </p:spPr>
      </p:pic>
      <p:pic>
        <p:nvPicPr>
          <p:cNvPr id="593" name="Google Shape;593;gda58c33139_0_1204"/>
          <p:cNvPicPr preferRelativeResize="0">
            <a:picLocks noGrp="1"/>
          </p:cNvPicPr>
          <p:nvPr>
            <p:ph type="pic" idx="5"/>
          </p:nvPr>
        </p:nvPicPr>
        <p:blipFill rotWithShape="1">
          <a:blip r:embed="rId6" cstate="screen">
            <a:alphaModFix/>
            <a:extLst>
              <a:ext uri="{28A0092B-C50C-407E-A947-70E740481C1C}">
                <a14:useLocalDpi xmlns:a14="http://schemas.microsoft.com/office/drawing/2010/main"/>
              </a:ext>
            </a:extLst>
          </a:blip>
          <a:srcRect/>
          <a:stretch/>
        </p:blipFill>
        <p:spPr>
          <a:xfrm>
            <a:off x="162232" y="5593011"/>
            <a:ext cx="1115700" cy="1060800"/>
          </a:xfrm>
          <a:prstGeom prst="rect">
            <a:avLst/>
          </a:prstGeom>
          <a:noFill/>
          <a:ln>
            <a:noFill/>
          </a:ln>
        </p:spPr>
      </p:pic>
      <p:sp>
        <p:nvSpPr>
          <p:cNvPr id="594" name="Google Shape;594;gda58c33139_0_1204"/>
          <p:cNvSpPr txBox="1"/>
          <p:nvPr/>
        </p:nvSpPr>
        <p:spPr>
          <a:xfrm>
            <a:off x="3635233" y="3086881"/>
            <a:ext cx="1587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4590B8"/>
                </a:solidFill>
                <a:latin typeface="Arial"/>
                <a:ea typeface="Arial"/>
                <a:cs typeface="Arial"/>
                <a:sym typeface="Arial"/>
              </a:rPr>
              <a:t>Blue King Crab:</a:t>
            </a:r>
            <a:endParaRPr sz="1400" b="1" i="0" u="none" strike="noStrike" cap="none">
              <a:solidFill>
                <a:srgbClr val="4590B8"/>
              </a:solidFill>
              <a:latin typeface="Arial"/>
              <a:ea typeface="Arial"/>
              <a:cs typeface="Arial"/>
              <a:sym typeface="Arial"/>
            </a:endParaRPr>
          </a:p>
        </p:txBody>
      </p:sp>
      <p:sp>
        <p:nvSpPr>
          <p:cNvPr id="595" name="Google Shape;595;gda58c33139_0_1204"/>
          <p:cNvSpPr txBox="1"/>
          <p:nvPr/>
        </p:nvSpPr>
        <p:spPr>
          <a:xfrm>
            <a:off x="2443335" y="3317714"/>
            <a:ext cx="752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4590B8"/>
                </a:solidFill>
                <a:latin typeface="Arial"/>
                <a:ea typeface="Arial"/>
                <a:cs typeface="Arial"/>
                <a:sym typeface="Arial"/>
              </a:rPr>
              <a:t>Spring</a:t>
            </a:r>
            <a:endParaRPr sz="1400" b="1" i="0" u="none" strike="noStrike" cap="none">
              <a:solidFill>
                <a:srgbClr val="4590B8"/>
              </a:solidFill>
              <a:latin typeface="Arial"/>
              <a:ea typeface="Arial"/>
              <a:cs typeface="Arial"/>
              <a:sym typeface="Arial"/>
            </a:endParaRPr>
          </a:p>
        </p:txBody>
      </p:sp>
      <p:sp>
        <p:nvSpPr>
          <p:cNvPr id="596" name="Google Shape;596;gda58c33139_0_1204"/>
          <p:cNvSpPr txBox="1"/>
          <p:nvPr/>
        </p:nvSpPr>
        <p:spPr>
          <a:xfrm>
            <a:off x="5505905" y="3317714"/>
            <a:ext cx="742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4590B8"/>
                </a:solidFill>
                <a:latin typeface="Arial"/>
                <a:ea typeface="Arial"/>
                <a:cs typeface="Arial"/>
                <a:sym typeface="Arial"/>
              </a:rPr>
              <a:t>Winter</a:t>
            </a:r>
            <a:endParaRPr sz="1400" b="1" i="0" u="none" strike="noStrike" cap="none">
              <a:solidFill>
                <a:srgbClr val="4590B8"/>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da58c33139_0_1220"/>
          <p:cNvSpPr txBox="1">
            <a:spLocks noGrp="1"/>
          </p:cNvSpPr>
          <p:nvPr>
            <p:ph type="body" idx="1"/>
          </p:nvPr>
        </p:nvSpPr>
        <p:spPr>
          <a:xfrm>
            <a:off x="457200" y="1440682"/>
            <a:ext cx="8229600" cy="576300"/>
          </a:xfrm>
          <a:prstGeom prst="rect">
            <a:avLst/>
          </a:prstGeom>
          <a:noFill/>
          <a:ln>
            <a:noFill/>
          </a:ln>
        </p:spPr>
        <p:txBody>
          <a:bodyPr spcFirstLastPara="1" wrap="square" lIns="91425" tIns="45700" rIns="91425" bIns="45700" anchor="b" anchorCtr="0">
            <a:noAutofit/>
          </a:bodyPr>
          <a:lstStyle/>
          <a:p>
            <a:pPr marL="457200" lvl="0" indent="-228600" algn="l" rtl="0">
              <a:lnSpc>
                <a:spcPct val="100000"/>
              </a:lnSpc>
              <a:spcBef>
                <a:spcPts val="440"/>
              </a:spcBef>
              <a:spcAft>
                <a:spcPts val="0"/>
              </a:spcAft>
              <a:buSzPts val="2024"/>
              <a:buNone/>
            </a:pPr>
            <a:r>
              <a:rPr lang="en-US"/>
              <a:t>New Component 1 model results and EFH maps</a:t>
            </a:r>
            <a:endParaRPr/>
          </a:p>
        </p:txBody>
      </p:sp>
      <p:sp>
        <p:nvSpPr>
          <p:cNvPr id="603" name="Google Shape;603;gda58c33139_0_1220"/>
          <p:cNvSpPr txBox="1">
            <a:spLocks noGrp="1"/>
          </p:cNvSpPr>
          <p:nvPr>
            <p:ph type="body" idx="2"/>
          </p:nvPr>
        </p:nvSpPr>
        <p:spPr>
          <a:xfrm>
            <a:off x="457200" y="2107705"/>
            <a:ext cx="8229600" cy="3753300"/>
          </a:xfrm>
          <a:prstGeom prst="rect">
            <a:avLst/>
          </a:prstGeom>
          <a:noFill/>
          <a:ln>
            <a:noFill/>
          </a:ln>
        </p:spPr>
        <p:txBody>
          <a:bodyPr spcFirstLastPara="1" wrap="square" lIns="91425" tIns="45700" rIns="91425" bIns="45700" anchor="t" anchorCtr="0">
            <a:normAutofit/>
          </a:bodyPr>
          <a:lstStyle/>
          <a:p>
            <a:pPr marL="579437" lvl="0" indent="-350837" algn="l" rtl="0">
              <a:lnSpc>
                <a:spcPct val="100000"/>
              </a:lnSpc>
              <a:spcBef>
                <a:spcPts val="360"/>
              </a:spcBef>
              <a:spcAft>
                <a:spcPts val="0"/>
              </a:spcAft>
              <a:buSzPts val="1656"/>
              <a:buChar char="◼"/>
            </a:pPr>
            <a:r>
              <a:rPr lang="en-US">
                <a:solidFill>
                  <a:srgbClr val="3D3D3D"/>
                </a:solidFill>
              </a:rPr>
              <a:t>Species draft tech memo chapters</a:t>
            </a:r>
            <a:endParaRPr/>
          </a:p>
          <a:p>
            <a:pPr marL="579437" lvl="0" indent="-350837" algn="l" rtl="0">
              <a:lnSpc>
                <a:spcPct val="100000"/>
              </a:lnSpc>
              <a:spcBef>
                <a:spcPts val="360"/>
              </a:spcBef>
              <a:spcAft>
                <a:spcPts val="0"/>
              </a:spcAft>
              <a:buSzPts val="1656"/>
              <a:buChar char="◼"/>
            </a:pPr>
            <a:r>
              <a:rPr lang="en-US">
                <a:solidFill>
                  <a:srgbClr val="3D3D3D"/>
                </a:solidFill>
              </a:rPr>
              <a:t>Species model results, maps, and EFH maps</a:t>
            </a:r>
            <a:endParaRPr>
              <a:solidFill>
                <a:srgbClr val="3D3D3D"/>
              </a:solidFill>
            </a:endParaRPr>
          </a:p>
        </p:txBody>
      </p:sp>
      <p:sp>
        <p:nvSpPr>
          <p:cNvPr id="604" name="Google Shape;604;gda58c33139_0_1220"/>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26</a:t>
            </a:fld>
            <a:endParaRPr/>
          </a:p>
        </p:txBody>
      </p:sp>
      <p:sp>
        <p:nvSpPr>
          <p:cNvPr id="605" name="Google Shape;605;gda58c33139_0_1220"/>
          <p:cNvSpPr>
            <a:spLocks noGrp="1"/>
          </p:cNvSpPr>
          <p:nvPr>
            <p:ph type="pic" idx="5"/>
          </p:nvPr>
        </p:nvSpPr>
        <p:spPr>
          <a:xfrm>
            <a:off x="251175" y="5681499"/>
            <a:ext cx="762300" cy="914400"/>
          </a:xfrm>
          <a:prstGeom prst="rect">
            <a:avLst/>
          </a:prstGeom>
          <a:noFill/>
          <a:ln>
            <a:noFill/>
          </a:ln>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606" name="Google Shape;606;gda58c33139_0_1220"/>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a:t>Items For Review</a:t>
            </a:r>
            <a:endParaRPr/>
          </a:p>
        </p:txBody>
      </p:sp>
      <p:pic>
        <p:nvPicPr>
          <p:cNvPr id="607" name="Google Shape;607;gda58c33139_0_12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608" name="Google Shape;608;gda58c33139_0_1220"/>
          <p:cNvPicPr preferRelativeResize="0">
            <a:picLocks noGrp="1"/>
          </p:cNvPicPr>
          <p:nvPr>
            <p:ph type="pic" idx="5"/>
          </p:nvPr>
        </p:nvPicPr>
        <p:blipFill rotWithShape="1">
          <a:blip r:embed="rId4" cstate="screen">
            <a:alphaModFix/>
            <a:extLst>
              <a:ext uri="{28A0092B-C50C-407E-A947-70E740481C1C}">
                <a14:useLocalDpi xmlns:a14="http://schemas.microsoft.com/office/drawing/2010/main"/>
              </a:ext>
            </a:extLst>
          </a:blip>
          <a:srcRect/>
          <a:stretch/>
        </p:blipFill>
        <p:spPr>
          <a:xfrm>
            <a:off x="162232" y="5593011"/>
            <a:ext cx="1115700" cy="1060800"/>
          </a:xfrm>
          <a:prstGeom prst="rect">
            <a:avLst/>
          </a:prstGeom>
          <a:noFill/>
          <a:ln>
            <a:noFill/>
          </a:ln>
        </p:spPr>
      </p:pic>
      <p:pic>
        <p:nvPicPr>
          <p:cNvPr id="609" name="Google Shape;609;gda58c33139_0_1220" descr="https://lh5.googleusercontent.com/pQlXr-UGbplUSiOa09TPb60i1Ar0hm3t64xh92p07jUpxTXHNG1-NKM7xK_RkIK5DWW2agCxWoOeISRmfyPSJN-D6PD46Vqy1zhFjWIPLKX3YGoaX2gvfdqCvDNms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26269" y="3643690"/>
            <a:ext cx="2743200" cy="2743200"/>
          </a:xfrm>
          <a:prstGeom prst="rect">
            <a:avLst/>
          </a:prstGeom>
          <a:noFill/>
          <a:ln>
            <a:noFill/>
          </a:ln>
        </p:spPr>
      </p:pic>
      <p:pic>
        <p:nvPicPr>
          <p:cNvPr id="610" name="Google Shape;610;gda58c33139_0_1220" descr="https://lh3.googleusercontent.com/e6JIqJtBcMlooKjh9_VlRQzLgjw4nnJJ70blrvxiBpxJPpc4a7AphJQ6GHtXUEiGnccO7dp_1WKQeOjsMMCdp5Gri25ECAQ74g5BisPB-LwvT1pAPEcX9E1bXbRo7xV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90917" y="3625491"/>
            <a:ext cx="2743200" cy="2743200"/>
          </a:xfrm>
          <a:prstGeom prst="rect">
            <a:avLst/>
          </a:prstGeom>
          <a:noFill/>
          <a:ln>
            <a:noFill/>
          </a:ln>
        </p:spPr>
      </p:pic>
      <p:sp>
        <p:nvSpPr>
          <p:cNvPr id="611" name="Google Shape;611;gda58c33139_0_1220"/>
          <p:cNvSpPr txBox="1"/>
          <p:nvPr/>
        </p:nvSpPr>
        <p:spPr>
          <a:xfrm>
            <a:off x="3635233" y="3086881"/>
            <a:ext cx="129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4590B8"/>
                </a:solidFill>
                <a:latin typeface="Arial"/>
                <a:ea typeface="Arial"/>
                <a:cs typeface="Arial"/>
                <a:sym typeface="Arial"/>
              </a:rPr>
              <a:t>Tanner Crab:</a:t>
            </a:r>
            <a:endParaRPr sz="1400" b="1" i="0" u="none" strike="noStrike" cap="none">
              <a:solidFill>
                <a:srgbClr val="4590B8"/>
              </a:solidFill>
              <a:latin typeface="Arial"/>
              <a:ea typeface="Arial"/>
              <a:cs typeface="Arial"/>
              <a:sym typeface="Arial"/>
            </a:endParaRPr>
          </a:p>
        </p:txBody>
      </p:sp>
      <p:sp>
        <p:nvSpPr>
          <p:cNvPr id="612" name="Google Shape;612;gda58c33139_0_1220"/>
          <p:cNvSpPr txBox="1"/>
          <p:nvPr/>
        </p:nvSpPr>
        <p:spPr>
          <a:xfrm>
            <a:off x="1621444" y="3332911"/>
            <a:ext cx="2682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4590B8"/>
                </a:solidFill>
                <a:latin typeface="Arial"/>
                <a:ea typeface="Arial"/>
                <a:cs typeface="Arial"/>
                <a:sym typeface="Arial"/>
              </a:rPr>
              <a:t>New Model Results (summer)</a:t>
            </a:r>
            <a:endParaRPr sz="1400" b="1" i="0" u="none" strike="noStrike" cap="none">
              <a:solidFill>
                <a:srgbClr val="4590B8"/>
              </a:solidFill>
              <a:latin typeface="Arial"/>
              <a:ea typeface="Arial"/>
              <a:cs typeface="Arial"/>
              <a:sym typeface="Arial"/>
            </a:endParaRPr>
          </a:p>
        </p:txBody>
      </p:sp>
      <p:sp>
        <p:nvSpPr>
          <p:cNvPr id="613" name="Google Shape;613;gda58c33139_0_1220"/>
          <p:cNvSpPr txBox="1"/>
          <p:nvPr/>
        </p:nvSpPr>
        <p:spPr>
          <a:xfrm>
            <a:off x="4662595" y="3332911"/>
            <a:ext cx="2470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4590B8"/>
                </a:solidFill>
                <a:latin typeface="Arial"/>
                <a:ea typeface="Arial"/>
                <a:cs typeface="Arial"/>
                <a:sym typeface="Arial"/>
              </a:rPr>
              <a:t>EFH Map (with percentiles)</a:t>
            </a:r>
            <a:endParaRPr sz="1400" b="1" i="0" u="none" strike="noStrike" cap="none">
              <a:solidFill>
                <a:srgbClr val="4590B8"/>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da58c33139_0_1236"/>
          <p:cNvSpPr txBox="1">
            <a:spLocks noGrp="1"/>
          </p:cNvSpPr>
          <p:nvPr>
            <p:ph type="body" idx="1"/>
          </p:nvPr>
        </p:nvSpPr>
        <p:spPr>
          <a:xfrm>
            <a:off x="440871" y="1440682"/>
            <a:ext cx="4039800" cy="576300"/>
          </a:xfrm>
          <a:prstGeom prst="rect">
            <a:avLst/>
          </a:prstGeom>
          <a:noFill/>
          <a:ln>
            <a:noFill/>
          </a:ln>
        </p:spPr>
        <p:txBody>
          <a:bodyPr spcFirstLastPara="1" wrap="square" lIns="91425" tIns="45700" rIns="91425" bIns="45700" anchor="b" anchorCtr="0">
            <a:noAutofit/>
          </a:bodyPr>
          <a:lstStyle/>
          <a:p>
            <a:pPr marL="457200" lvl="0" indent="-228600" algn="l" rtl="0">
              <a:lnSpc>
                <a:spcPct val="100000"/>
              </a:lnSpc>
              <a:spcBef>
                <a:spcPts val="440"/>
              </a:spcBef>
              <a:spcAft>
                <a:spcPts val="0"/>
              </a:spcAft>
              <a:buSzPts val="2024"/>
              <a:buNone/>
            </a:pPr>
            <a:r>
              <a:rPr lang="en-US"/>
              <a:t>What will you do?</a:t>
            </a:r>
            <a:endParaRPr/>
          </a:p>
        </p:txBody>
      </p:sp>
      <p:sp>
        <p:nvSpPr>
          <p:cNvPr id="620" name="Google Shape;620;gda58c33139_0_1236"/>
          <p:cNvSpPr txBox="1">
            <a:spLocks noGrp="1"/>
          </p:cNvSpPr>
          <p:nvPr>
            <p:ph type="body" idx="2"/>
          </p:nvPr>
        </p:nvSpPr>
        <p:spPr>
          <a:xfrm>
            <a:off x="581192" y="2107705"/>
            <a:ext cx="7989900" cy="3753300"/>
          </a:xfrm>
          <a:prstGeom prst="rect">
            <a:avLst/>
          </a:prstGeom>
          <a:noFill/>
          <a:ln>
            <a:noFill/>
          </a:ln>
        </p:spPr>
        <p:txBody>
          <a:bodyPr spcFirstLastPara="1" wrap="square" lIns="91425" tIns="45700" rIns="91425" bIns="45700" anchor="t" anchorCtr="0">
            <a:normAutofit/>
          </a:bodyPr>
          <a:lstStyle/>
          <a:p>
            <a:pPr marL="457200" lvl="0" indent="-333756" algn="l" rtl="0">
              <a:lnSpc>
                <a:spcPct val="100000"/>
              </a:lnSpc>
              <a:spcBef>
                <a:spcPts val="360"/>
              </a:spcBef>
              <a:spcAft>
                <a:spcPts val="0"/>
              </a:spcAft>
              <a:buClr>
                <a:srgbClr val="0070C0"/>
              </a:buClr>
              <a:buSzPts val="1656"/>
              <a:buChar char="◼"/>
            </a:pPr>
            <a:r>
              <a:rPr lang="en-US">
                <a:solidFill>
                  <a:srgbClr val="3D3D3D"/>
                </a:solidFill>
              </a:rPr>
              <a:t>Recommend a stock expert to partner with the stock author(s) for each species and life history stage</a:t>
            </a:r>
            <a:endParaRPr/>
          </a:p>
          <a:p>
            <a:pPr marL="457200" lvl="0" indent="-333756" algn="l" rtl="0">
              <a:lnSpc>
                <a:spcPct val="100000"/>
              </a:lnSpc>
              <a:spcBef>
                <a:spcPts val="360"/>
              </a:spcBef>
              <a:spcAft>
                <a:spcPts val="0"/>
              </a:spcAft>
              <a:buClr>
                <a:srgbClr val="0070C0"/>
              </a:buClr>
              <a:buSzPts val="1656"/>
              <a:buChar char="◼"/>
            </a:pPr>
            <a:r>
              <a:rPr lang="en-US">
                <a:solidFill>
                  <a:srgbClr val="3D3D3D"/>
                </a:solidFill>
              </a:rPr>
              <a:t>Review and recommend updates to current FMP text and tables</a:t>
            </a:r>
            <a:endParaRPr/>
          </a:p>
          <a:p>
            <a:pPr marL="457200" lvl="0" indent="-333756" algn="l" rtl="0">
              <a:lnSpc>
                <a:spcPct val="100000"/>
              </a:lnSpc>
              <a:spcBef>
                <a:spcPts val="360"/>
              </a:spcBef>
              <a:spcAft>
                <a:spcPts val="0"/>
              </a:spcAft>
              <a:buClr>
                <a:srgbClr val="0070C0"/>
              </a:buClr>
              <a:buSzPts val="1656"/>
              <a:buChar char="◼"/>
            </a:pPr>
            <a:r>
              <a:rPr lang="en-US">
                <a:solidFill>
                  <a:srgbClr val="3D3D3D"/>
                </a:solidFill>
              </a:rPr>
              <a:t>Review and provide input on the new species model results and EFH maps</a:t>
            </a:r>
            <a:endParaRPr/>
          </a:p>
          <a:p>
            <a:pPr marL="457200" lvl="0" indent="-228600" algn="l" rtl="0">
              <a:lnSpc>
                <a:spcPct val="100000"/>
              </a:lnSpc>
              <a:spcBef>
                <a:spcPts val="360"/>
              </a:spcBef>
              <a:spcAft>
                <a:spcPts val="0"/>
              </a:spcAft>
              <a:buSzPts val="1656"/>
              <a:buNone/>
            </a:pPr>
            <a:endParaRPr/>
          </a:p>
        </p:txBody>
      </p:sp>
      <p:sp>
        <p:nvSpPr>
          <p:cNvPr id="621" name="Google Shape;621;gda58c33139_0_1236"/>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27</a:t>
            </a:fld>
            <a:endParaRPr/>
          </a:p>
        </p:txBody>
      </p:sp>
      <p:sp>
        <p:nvSpPr>
          <p:cNvPr id="622" name="Google Shape;622;gda58c33139_0_1236"/>
          <p:cNvSpPr>
            <a:spLocks noGrp="1"/>
          </p:cNvSpPr>
          <p:nvPr>
            <p:ph type="pic" idx="5"/>
          </p:nvPr>
        </p:nvSpPr>
        <p:spPr>
          <a:xfrm>
            <a:off x="251175" y="5681499"/>
            <a:ext cx="762300" cy="914400"/>
          </a:xfrm>
          <a:prstGeom prst="rect">
            <a:avLst/>
          </a:prstGeom>
          <a:noFill/>
          <a:ln>
            <a:noFill/>
          </a:ln>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623" name="Google Shape;623;gda58c33139_0_1236"/>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a:t>Your Role</a:t>
            </a:r>
            <a:endParaRPr/>
          </a:p>
        </p:txBody>
      </p:sp>
      <p:pic>
        <p:nvPicPr>
          <p:cNvPr id="624" name="Google Shape;624;gda58c33139_0_12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625" name="Google Shape;625;gda58c33139_0_123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2232" y="5593011"/>
            <a:ext cx="1115568" cy="1060703"/>
          </a:xfrm>
          <a:prstGeom prst="rect">
            <a:avLst/>
          </a:prstGeom>
          <a:noFill/>
          <a:ln>
            <a:noFill/>
          </a:ln>
        </p:spPr>
      </p:pic>
      <p:pic>
        <p:nvPicPr>
          <p:cNvPr id="626" name="Google Shape;626;gda58c33139_0_12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2748465" flipH="1">
            <a:off x="4211787" y="3273776"/>
            <a:ext cx="2642950" cy="2713123"/>
          </a:xfrm>
          <a:prstGeom prst="rect">
            <a:avLst/>
          </a:prstGeom>
          <a:noFill/>
          <a:ln>
            <a:noFill/>
          </a:ln>
        </p:spPr>
      </p:pic>
      <p:pic>
        <p:nvPicPr>
          <p:cNvPr id="627" name="Google Shape;627;gda58c33139_0_12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2748465">
            <a:off x="2289263" y="3273776"/>
            <a:ext cx="2642950" cy="2713123"/>
          </a:xfrm>
          <a:prstGeom prst="rect">
            <a:avLst/>
          </a:prstGeom>
          <a:noFill/>
          <a:ln>
            <a:noFill/>
          </a:ln>
        </p:spPr>
      </p:pic>
      <p:pic>
        <p:nvPicPr>
          <p:cNvPr id="628" name="Google Shape;628;gda58c33139_0_1236"/>
          <p:cNvPicPr preferRelativeResize="0"/>
          <p:nvPr/>
        </p:nvPicPr>
        <p:blipFill rotWithShape="1">
          <a:blip r:embed="rId6" cstate="screen">
            <a:alphaModFix/>
            <a:extLst>
              <a:ext uri="{28A0092B-C50C-407E-A947-70E740481C1C}">
                <a14:useLocalDpi xmlns:a14="http://schemas.microsoft.com/office/drawing/2010/main"/>
              </a:ext>
            </a:extLst>
          </a:blip>
          <a:srcRect l="36191"/>
          <a:stretch/>
        </p:blipFill>
        <p:spPr>
          <a:xfrm rot="2748467" flipH="1">
            <a:off x="4368007" y="2930867"/>
            <a:ext cx="1686450" cy="2713123"/>
          </a:xfrm>
          <a:prstGeom prst="rect">
            <a:avLst/>
          </a:prstGeom>
          <a:noFill/>
          <a:ln>
            <a:noFill/>
          </a:ln>
        </p:spPr>
      </p:pic>
      <p:pic>
        <p:nvPicPr>
          <p:cNvPr id="629" name="Google Shape;629;gda58c33139_0_1236"/>
          <p:cNvPicPr preferRelativeResize="0"/>
          <p:nvPr/>
        </p:nvPicPr>
        <p:blipFill rotWithShape="1">
          <a:blip r:embed="rId7" cstate="screen">
            <a:alphaModFix/>
            <a:extLst>
              <a:ext uri="{28A0092B-C50C-407E-A947-70E740481C1C}">
                <a14:useLocalDpi xmlns:a14="http://schemas.microsoft.com/office/drawing/2010/main"/>
              </a:ext>
            </a:extLst>
          </a:blip>
          <a:srcRect l="55110" t="10104"/>
          <a:stretch/>
        </p:blipFill>
        <p:spPr>
          <a:xfrm rot="-2748466">
            <a:off x="3626426" y="3000969"/>
            <a:ext cx="1186421" cy="2439068"/>
          </a:xfrm>
          <a:prstGeom prst="rect">
            <a:avLst/>
          </a:prstGeom>
          <a:noFill/>
          <a:ln>
            <a:noFill/>
          </a:ln>
        </p:spPr>
      </p:pic>
      <p:sp>
        <p:nvSpPr>
          <p:cNvPr id="630" name="Google Shape;630;gda58c33139_0_1236"/>
          <p:cNvSpPr txBox="1"/>
          <p:nvPr/>
        </p:nvSpPr>
        <p:spPr>
          <a:xfrm>
            <a:off x="2290827" y="5359396"/>
            <a:ext cx="4570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3D3D3D"/>
                </a:solidFill>
                <a:latin typeface="Arial"/>
                <a:ea typeface="Arial"/>
                <a:cs typeface="Arial"/>
                <a:sym typeface="Arial"/>
              </a:rPr>
              <a:t>Complete reviews by September 1, 2021</a:t>
            </a:r>
            <a:endParaRPr sz="1800" b="1" i="0" u="none" strike="noStrike" cap="none">
              <a:solidFill>
                <a:srgbClr val="3D3D3D"/>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da58c33139_0_1252"/>
          <p:cNvSpPr txBox="1">
            <a:spLocks noGrp="1"/>
          </p:cNvSpPr>
          <p:nvPr>
            <p:ph type="body" idx="1"/>
          </p:nvPr>
        </p:nvSpPr>
        <p:spPr>
          <a:xfrm>
            <a:off x="440871" y="1440682"/>
            <a:ext cx="4039800" cy="576300"/>
          </a:xfrm>
          <a:prstGeom prst="rect">
            <a:avLst/>
          </a:prstGeom>
          <a:noFill/>
          <a:ln>
            <a:noFill/>
          </a:ln>
        </p:spPr>
        <p:txBody>
          <a:bodyPr spcFirstLastPara="1" wrap="square" lIns="91425" tIns="45700" rIns="91425" bIns="45700" anchor="b" anchorCtr="0">
            <a:noAutofit/>
          </a:bodyPr>
          <a:lstStyle/>
          <a:p>
            <a:pPr marL="457200" lvl="0" indent="-228600" algn="l" rtl="0">
              <a:lnSpc>
                <a:spcPct val="100000"/>
              </a:lnSpc>
              <a:spcBef>
                <a:spcPts val="440"/>
              </a:spcBef>
              <a:spcAft>
                <a:spcPts val="0"/>
              </a:spcAft>
              <a:buSzPts val="2024"/>
              <a:buNone/>
            </a:pPr>
            <a:r>
              <a:rPr lang="en-US"/>
              <a:t>Molly Zaleski</a:t>
            </a:r>
            <a:endParaRPr/>
          </a:p>
        </p:txBody>
      </p:sp>
      <p:sp>
        <p:nvSpPr>
          <p:cNvPr id="637" name="Google Shape;637;gda58c33139_0_1252"/>
          <p:cNvSpPr txBox="1">
            <a:spLocks noGrp="1"/>
          </p:cNvSpPr>
          <p:nvPr>
            <p:ph type="body" idx="2"/>
          </p:nvPr>
        </p:nvSpPr>
        <p:spPr>
          <a:xfrm>
            <a:off x="581192" y="2107705"/>
            <a:ext cx="7989900" cy="3753300"/>
          </a:xfrm>
          <a:prstGeom prst="rect">
            <a:avLst/>
          </a:prstGeom>
          <a:noFill/>
          <a:ln>
            <a:noFill/>
          </a:ln>
        </p:spPr>
        <p:txBody>
          <a:bodyPr spcFirstLastPara="1" wrap="square" lIns="91425" tIns="45700" rIns="91425" bIns="45700" anchor="t" anchorCtr="0">
            <a:normAutofit/>
          </a:bodyPr>
          <a:lstStyle/>
          <a:p>
            <a:pPr marL="123444" lvl="0" indent="0" algn="l" rtl="0">
              <a:lnSpc>
                <a:spcPct val="100000"/>
              </a:lnSpc>
              <a:spcBef>
                <a:spcPts val="360"/>
              </a:spcBef>
              <a:spcAft>
                <a:spcPts val="0"/>
              </a:spcAft>
              <a:buClr>
                <a:srgbClr val="0070C0"/>
              </a:buClr>
              <a:buSzPts val="1656"/>
              <a:buNone/>
            </a:pPr>
            <a:r>
              <a:rPr lang="en-US">
                <a:solidFill>
                  <a:srgbClr val="3D3D3D"/>
                </a:solidFill>
              </a:rPr>
              <a:t>Send stock expert partnership recommendations to:</a:t>
            </a:r>
            <a:endParaRPr/>
          </a:p>
          <a:p>
            <a:pPr marL="457200" lvl="0" indent="-333756" algn="l" rtl="0">
              <a:lnSpc>
                <a:spcPct val="100000"/>
              </a:lnSpc>
              <a:spcBef>
                <a:spcPts val="360"/>
              </a:spcBef>
              <a:spcAft>
                <a:spcPts val="0"/>
              </a:spcAft>
              <a:buClr>
                <a:srgbClr val="0070C0"/>
              </a:buClr>
              <a:buSzPts val="1656"/>
              <a:buChar char="◼"/>
            </a:pPr>
            <a:r>
              <a:rPr lang="en-US">
                <a:solidFill>
                  <a:srgbClr val="3D3D3D"/>
                </a:solidFill>
              </a:rPr>
              <a:t>molly.zaleski@noaa.gov</a:t>
            </a:r>
            <a:endParaRPr>
              <a:solidFill>
                <a:srgbClr val="3D3D3D"/>
              </a:solidFill>
            </a:endParaRPr>
          </a:p>
          <a:p>
            <a:pPr marL="457200" lvl="0" indent="-228600" algn="l" rtl="0">
              <a:lnSpc>
                <a:spcPct val="100000"/>
              </a:lnSpc>
              <a:spcBef>
                <a:spcPts val="360"/>
              </a:spcBef>
              <a:spcAft>
                <a:spcPts val="0"/>
              </a:spcAft>
              <a:buSzPts val="1656"/>
              <a:buNone/>
            </a:pPr>
            <a:endParaRPr/>
          </a:p>
        </p:txBody>
      </p:sp>
      <p:sp>
        <p:nvSpPr>
          <p:cNvPr id="638" name="Google Shape;638;gda58c33139_0_1252"/>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28</a:t>
            </a:fld>
            <a:endParaRPr/>
          </a:p>
        </p:txBody>
      </p:sp>
      <p:sp>
        <p:nvSpPr>
          <p:cNvPr id="639" name="Google Shape;639;gda58c33139_0_1252"/>
          <p:cNvSpPr>
            <a:spLocks noGrp="1"/>
          </p:cNvSpPr>
          <p:nvPr>
            <p:ph type="pic" idx="5"/>
          </p:nvPr>
        </p:nvSpPr>
        <p:spPr>
          <a:xfrm>
            <a:off x="251175" y="5681499"/>
            <a:ext cx="762300" cy="914400"/>
          </a:xfrm>
          <a:prstGeom prst="rect">
            <a:avLst/>
          </a:prstGeom>
          <a:noFill/>
          <a:ln>
            <a:noFill/>
          </a:ln>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640" name="Google Shape;640;gda58c33139_0_1252"/>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a:t>Thank You</a:t>
            </a:r>
            <a:endParaRPr/>
          </a:p>
        </p:txBody>
      </p:sp>
      <p:pic>
        <p:nvPicPr>
          <p:cNvPr id="641" name="Google Shape;641;gda58c33139_0_12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642" name="Google Shape;642;gda58c33139_0_125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2232" y="5593011"/>
            <a:ext cx="1115568" cy="1060703"/>
          </a:xfrm>
          <a:prstGeom prst="rect">
            <a:avLst/>
          </a:prstGeom>
          <a:noFill/>
          <a:ln>
            <a:noFill/>
          </a:ln>
        </p:spPr>
      </p:pic>
      <p:pic>
        <p:nvPicPr>
          <p:cNvPr id="643" name="Google Shape;643;gda58c33139_0_125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2748465" flipH="1">
            <a:off x="4211787" y="3273776"/>
            <a:ext cx="2642950" cy="2713123"/>
          </a:xfrm>
          <a:prstGeom prst="rect">
            <a:avLst/>
          </a:prstGeom>
          <a:noFill/>
          <a:ln>
            <a:noFill/>
          </a:ln>
        </p:spPr>
      </p:pic>
      <p:pic>
        <p:nvPicPr>
          <p:cNvPr id="644" name="Google Shape;644;gda58c33139_0_125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2748465">
            <a:off x="2289263" y="3273776"/>
            <a:ext cx="2642950" cy="2713123"/>
          </a:xfrm>
          <a:prstGeom prst="rect">
            <a:avLst/>
          </a:prstGeom>
          <a:noFill/>
          <a:ln>
            <a:noFill/>
          </a:ln>
        </p:spPr>
      </p:pic>
      <p:pic>
        <p:nvPicPr>
          <p:cNvPr id="645" name="Google Shape;645;gda58c33139_0_1252"/>
          <p:cNvPicPr preferRelativeResize="0"/>
          <p:nvPr/>
        </p:nvPicPr>
        <p:blipFill rotWithShape="1">
          <a:blip r:embed="rId6" cstate="screen">
            <a:alphaModFix/>
            <a:extLst>
              <a:ext uri="{28A0092B-C50C-407E-A947-70E740481C1C}">
                <a14:useLocalDpi xmlns:a14="http://schemas.microsoft.com/office/drawing/2010/main"/>
              </a:ext>
            </a:extLst>
          </a:blip>
          <a:srcRect l="36191"/>
          <a:stretch/>
        </p:blipFill>
        <p:spPr>
          <a:xfrm rot="2748467" flipH="1">
            <a:off x="4368007" y="2930867"/>
            <a:ext cx="1686450" cy="2713123"/>
          </a:xfrm>
          <a:prstGeom prst="rect">
            <a:avLst/>
          </a:prstGeom>
          <a:noFill/>
          <a:ln>
            <a:noFill/>
          </a:ln>
        </p:spPr>
      </p:pic>
      <p:pic>
        <p:nvPicPr>
          <p:cNvPr id="646" name="Google Shape;646;gda58c33139_0_1252"/>
          <p:cNvPicPr preferRelativeResize="0"/>
          <p:nvPr/>
        </p:nvPicPr>
        <p:blipFill rotWithShape="1">
          <a:blip r:embed="rId7" cstate="screen">
            <a:alphaModFix/>
            <a:extLst>
              <a:ext uri="{28A0092B-C50C-407E-A947-70E740481C1C}">
                <a14:useLocalDpi xmlns:a14="http://schemas.microsoft.com/office/drawing/2010/main"/>
              </a:ext>
            </a:extLst>
          </a:blip>
          <a:srcRect l="55110" t="10104"/>
          <a:stretch/>
        </p:blipFill>
        <p:spPr>
          <a:xfrm rot="-2748466">
            <a:off x="3626426" y="3000969"/>
            <a:ext cx="1186421" cy="24390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7b3297e2ef_1_100"/>
          <p:cNvSpPr txBox="1">
            <a:spLocks noGrp="1"/>
          </p:cNvSpPr>
          <p:nvPr>
            <p:ph type="ctrTitle"/>
          </p:nvPr>
        </p:nvSpPr>
        <p:spPr>
          <a:xfrm>
            <a:off x="581192" y="1137244"/>
            <a:ext cx="7989900" cy="109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1100"/>
              <a:buFont typeface="Arial"/>
              <a:buNone/>
            </a:pPr>
            <a:r>
              <a:rPr lang="en-US" sz="2800">
                <a:solidFill>
                  <a:schemeClr val="accent2"/>
                </a:solidFill>
              </a:rPr>
              <a:t>2. Evaluation of the Effects of Fishing</a:t>
            </a:r>
            <a:endParaRPr>
              <a:solidFill>
                <a:schemeClr val="accent2"/>
              </a:solidFill>
            </a:endParaRPr>
          </a:p>
        </p:txBody>
      </p:sp>
      <p:sp>
        <p:nvSpPr>
          <p:cNvPr id="652" name="Google Shape;652;g7b3297e2ef_1_100"/>
          <p:cNvSpPr/>
          <p:nvPr/>
        </p:nvSpPr>
        <p:spPr>
          <a:xfrm>
            <a:off x="643738" y="3244040"/>
            <a:ext cx="7864800" cy="8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1800"/>
              <a:buFont typeface="Arial"/>
              <a:buNone/>
            </a:pPr>
            <a:endParaRPr sz="1400" b="0" i="0" u="none" strike="noStrike" cap="none">
              <a:solidFill>
                <a:schemeClr val="accent2"/>
              </a:solidFill>
              <a:latin typeface="Gill Sans"/>
              <a:ea typeface="Gill Sans"/>
              <a:cs typeface="Gill Sans"/>
              <a:sym typeface="Gill Sans"/>
            </a:endParaRPr>
          </a:p>
        </p:txBody>
      </p:sp>
      <p:sp>
        <p:nvSpPr>
          <p:cNvPr id="653" name="Google Shape;653;g7b3297e2ef_1_100"/>
          <p:cNvSpPr txBox="1">
            <a:spLocks noGrp="1"/>
          </p:cNvSpPr>
          <p:nvPr>
            <p:ph type="subTitle" idx="1"/>
          </p:nvPr>
        </p:nvSpPr>
        <p:spPr>
          <a:xfrm>
            <a:off x="518746" y="2542142"/>
            <a:ext cx="7989900" cy="590400"/>
          </a:xfrm>
          <a:prstGeom prst="rect">
            <a:avLst/>
          </a:prstGeom>
          <a:noFill/>
          <a:ln>
            <a:noFill/>
          </a:ln>
        </p:spPr>
        <p:txBody>
          <a:bodyPr spcFirstLastPara="1" wrap="square" lIns="91425" tIns="45700" rIns="91425" bIns="45700" anchor="t" anchorCtr="0">
            <a:normAutofit fontScale="70000" lnSpcReduction="20000"/>
          </a:bodyPr>
          <a:lstStyle/>
          <a:p>
            <a:pPr marL="457200" lvl="0" indent="-333756" algn="l" rtl="0">
              <a:lnSpc>
                <a:spcPct val="100000"/>
              </a:lnSpc>
              <a:spcBef>
                <a:spcPts val="320"/>
              </a:spcBef>
              <a:spcAft>
                <a:spcPts val="0"/>
              </a:spcAft>
              <a:buSzPct val="73600"/>
              <a:buNone/>
            </a:pPr>
            <a:r>
              <a:rPr lang="en-US" sz="2000"/>
              <a:t>JOHN V. OLSON, Habitat Conservation Division, NMFS Alaska Region, Anchorage, AK</a:t>
            </a:r>
            <a:endParaRPr sz="1400">
              <a:latin typeface="Gill Sans"/>
              <a:ea typeface="Gill Sans"/>
              <a:cs typeface="Gill Sans"/>
              <a:sym typeface="Gill Sans"/>
            </a:endParaRPr>
          </a:p>
          <a:p>
            <a:pPr marL="457200" lvl="0" indent="-333756" algn="l" rtl="0">
              <a:lnSpc>
                <a:spcPct val="100000"/>
              </a:lnSpc>
              <a:spcBef>
                <a:spcPts val="320"/>
              </a:spcBef>
              <a:spcAft>
                <a:spcPts val="0"/>
              </a:spcAft>
              <a:buSzPct val="73600"/>
              <a:buNone/>
            </a:pPr>
            <a:r>
              <a:rPr lang="en-US" sz="2000"/>
              <a:t> </a:t>
            </a:r>
            <a:endParaRPr sz="2000"/>
          </a:p>
        </p:txBody>
      </p:sp>
      <p:pic>
        <p:nvPicPr>
          <p:cNvPr id="654" name="Google Shape;654;g7b3297e2ef_1_10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655" name="Google Shape;655;g7b3297e2ef_1_100"/>
          <p:cNvPicPr preferRelativeResize="0"/>
          <p:nvPr/>
        </p:nvPicPr>
        <p:blipFill>
          <a:blip r:embed="rId4">
            <a:alphaModFix/>
          </a:blip>
          <a:stretch>
            <a:fillRect/>
          </a:stretch>
        </p:blipFill>
        <p:spPr>
          <a:xfrm>
            <a:off x="247125" y="5349723"/>
            <a:ext cx="1301475" cy="1348477"/>
          </a:xfrm>
          <a:prstGeom prst="rect">
            <a:avLst/>
          </a:prstGeom>
          <a:noFill/>
          <a:ln>
            <a:noFill/>
          </a:ln>
        </p:spPr>
      </p:pic>
      <p:sp>
        <p:nvSpPr>
          <p:cNvPr id="656" name="Google Shape;656;g7b3297e2ef_1_100"/>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29</a:t>
            </a:fld>
            <a:endParaRPr/>
          </a:p>
        </p:txBody>
      </p:sp>
      <p:sp>
        <p:nvSpPr>
          <p:cNvPr id="657" name="Google Shape;657;g7b3297e2ef_1_100"/>
          <p:cNvSpPr txBox="1"/>
          <p:nvPr/>
        </p:nvSpPr>
        <p:spPr>
          <a:xfrm>
            <a:off x="1434600" y="3431788"/>
            <a:ext cx="6516900" cy="13236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accent2"/>
              </a:buClr>
              <a:buSzPts val="2000"/>
              <a:buFont typeface="Tahoma"/>
              <a:buAutoNum type="arabicPeriod"/>
            </a:pPr>
            <a:r>
              <a:rPr lang="en-US" sz="2000">
                <a:solidFill>
                  <a:schemeClr val="accent2"/>
                </a:solidFill>
                <a:latin typeface="Tahoma"/>
                <a:ea typeface="Tahoma"/>
                <a:cs typeface="Tahoma"/>
                <a:sym typeface="Tahoma"/>
              </a:rPr>
              <a:t>Fishing Effects Model Description</a:t>
            </a:r>
            <a:endParaRPr sz="2000">
              <a:solidFill>
                <a:schemeClr val="accent2"/>
              </a:solidFill>
              <a:latin typeface="Tahoma"/>
              <a:ea typeface="Tahoma"/>
              <a:cs typeface="Tahoma"/>
              <a:sym typeface="Tahoma"/>
            </a:endParaRPr>
          </a:p>
          <a:p>
            <a:pPr marL="457200" marR="0" lvl="0" indent="-457200" algn="l" rtl="0">
              <a:lnSpc>
                <a:spcPct val="100000"/>
              </a:lnSpc>
              <a:spcBef>
                <a:spcPts val="0"/>
              </a:spcBef>
              <a:spcAft>
                <a:spcPts val="0"/>
              </a:spcAft>
              <a:buClr>
                <a:schemeClr val="accent2"/>
              </a:buClr>
              <a:buSzPts val="2000"/>
              <a:buFont typeface="Tahoma"/>
              <a:buAutoNum type="arabicPeriod"/>
            </a:pPr>
            <a:r>
              <a:rPr lang="en-US" sz="2000">
                <a:solidFill>
                  <a:schemeClr val="accent2"/>
                </a:solidFill>
                <a:latin typeface="Tahoma"/>
                <a:ea typeface="Tahoma"/>
                <a:cs typeface="Tahoma"/>
                <a:sym typeface="Tahoma"/>
              </a:rPr>
              <a:t>Method to Evaluate the Effects of Fishing on EFH</a:t>
            </a:r>
            <a:endParaRPr sz="2000">
              <a:solidFill>
                <a:schemeClr val="accent2"/>
              </a:solidFill>
              <a:latin typeface="Tahoma"/>
              <a:ea typeface="Tahoma"/>
              <a:cs typeface="Tahoma"/>
              <a:sym typeface="Tahoma"/>
            </a:endParaRPr>
          </a:p>
          <a:p>
            <a:pPr marL="457200" marR="0" lvl="0" indent="-457200" algn="l" rtl="0">
              <a:lnSpc>
                <a:spcPct val="100000"/>
              </a:lnSpc>
              <a:spcBef>
                <a:spcPts val="0"/>
              </a:spcBef>
              <a:spcAft>
                <a:spcPts val="0"/>
              </a:spcAft>
              <a:buClr>
                <a:schemeClr val="accent2"/>
              </a:buClr>
              <a:buSzPts val="2000"/>
              <a:buFont typeface="Tahoma"/>
              <a:buAutoNum type="arabicPeriod"/>
            </a:pPr>
            <a:r>
              <a:rPr lang="en-US" sz="2000">
                <a:solidFill>
                  <a:schemeClr val="accent2"/>
                </a:solidFill>
                <a:latin typeface="Tahoma"/>
                <a:ea typeface="Tahoma"/>
                <a:cs typeface="Tahoma"/>
                <a:sym typeface="Tahoma"/>
              </a:rPr>
              <a:t>Refining Gear Impact Estimates</a:t>
            </a:r>
            <a:endParaRPr sz="2000">
              <a:solidFill>
                <a:schemeClr val="accent2"/>
              </a:solidFill>
              <a:latin typeface="Tahoma"/>
              <a:ea typeface="Tahoma"/>
              <a:cs typeface="Tahoma"/>
              <a:sym typeface="Tahoma"/>
            </a:endParaRPr>
          </a:p>
          <a:p>
            <a:pPr marL="0" marR="0" lvl="0" indent="0" algn="ctr" rtl="0">
              <a:lnSpc>
                <a:spcPct val="100000"/>
              </a:lnSpc>
              <a:spcBef>
                <a:spcPts val="0"/>
              </a:spcBef>
              <a:spcAft>
                <a:spcPts val="0"/>
              </a:spcAft>
              <a:buNone/>
            </a:pPr>
            <a:endParaRPr sz="2000" b="0" i="0" u="none">
              <a:solidFill>
                <a:schemeClr val="accent2"/>
              </a:solidFill>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a:t>
            </a:fld>
            <a:endParaRPr/>
          </a:p>
        </p:txBody>
      </p:sp>
      <p:sp>
        <p:nvSpPr>
          <p:cNvPr id="246" name="Google Shape;246;p3"/>
          <p:cNvSpPr>
            <a:spLocks noGrp="1"/>
          </p:cNvSpPr>
          <p:nvPr>
            <p:ph type="pic" idx="3"/>
          </p:nvPr>
        </p:nvSpPr>
        <p:spPr>
          <a:xfrm>
            <a:off x="251175" y="5681499"/>
            <a:ext cx="762329"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58"/>
              </a:spcBef>
              <a:spcAft>
                <a:spcPts val="600"/>
              </a:spcAft>
              <a:buClr>
                <a:schemeClr val="accent2"/>
              </a:buClr>
              <a:buSzPts val="725"/>
              <a:buFont typeface="Noto Sans Symbols"/>
              <a:buNone/>
            </a:pPr>
            <a:endParaRPr sz="788" b="0" i="0" u="none" strike="noStrike" cap="none">
              <a:solidFill>
                <a:srgbClr val="7F7F7F"/>
              </a:solidFill>
              <a:latin typeface="Arial"/>
              <a:ea typeface="Arial"/>
              <a:cs typeface="Arial"/>
              <a:sym typeface="Arial"/>
            </a:endParaRPr>
          </a:p>
        </p:txBody>
      </p:sp>
      <p:sp>
        <p:nvSpPr>
          <p:cNvPr id="247" name="Google Shape;247;p3"/>
          <p:cNvSpPr>
            <a:spLocks noGrp="1"/>
          </p:cNvSpPr>
          <p:nvPr>
            <p:ph type="pic" idx="4"/>
          </p:nvPr>
        </p:nvSpPr>
        <p:spPr>
          <a:xfrm>
            <a:off x="7800476" y="5899984"/>
            <a:ext cx="476092" cy="51129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58"/>
              </a:spcBef>
              <a:spcAft>
                <a:spcPts val="600"/>
              </a:spcAft>
              <a:buClr>
                <a:schemeClr val="accent2"/>
              </a:buClr>
              <a:buSzPts val="725"/>
              <a:buFont typeface="Noto Sans Symbols"/>
              <a:buNone/>
            </a:pPr>
            <a:endParaRPr sz="788" b="0" i="0" u="none" strike="noStrike" cap="none">
              <a:solidFill>
                <a:srgbClr val="7F7F7F"/>
              </a:solidFill>
              <a:latin typeface="Arial"/>
              <a:ea typeface="Arial"/>
              <a:cs typeface="Arial"/>
              <a:sym typeface="Arial"/>
            </a:endParaRPr>
          </a:p>
        </p:txBody>
      </p:sp>
      <p:sp>
        <p:nvSpPr>
          <p:cNvPr id="248" name="Google Shape;248;p3"/>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a:t>Timeline - Work to date</a:t>
            </a:r>
            <a:endParaRPr/>
          </a:p>
        </p:txBody>
      </p:sp>
      <p:sp>
        <p:nvSpPr>
          <p:cNvPr id="249" name="Google Shape;249;p3"/>
          <p:cNvSpPr/>
          <p:nvPr/>
        </p:nvSpPr>
        <p:spPr>
          <a:xfrm rot="984884" flipH="1">
            <a:off x="6580090" y="402912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3"/>
          <p:cNvSpPr/>
          <p:nvPr/>
        </p:nvSpPr>
        <p:spPr>
          <a:xfrm rot="-984884">
            <a:off x="5557569" y="402912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3"/>
          <p:cNvSpPr/>
          <p:nvPr/>
        </p:nvSpPr>
        <p:spPr>
          <a:xfrm rot="984884" flipH="1">
            <a:off x="4522797" y="402912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
          <p:cNvSpPr/>
          <p:nvPr/>
        </p:nvSpPr>
        <p:spPr>
          <a:xfrm rot="-984884">
            <a:off x="3500275" y="402912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3"/>
          <p:cNvSpPr/>
          <p:nvPr/>
        </p:nvSpPr>
        <p:spPr>
          <a:xfrm rot="984884" flipH="1">
            <a:off x="2469620" y="402912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4" name="Google Shape;254;p3"/>
          <p:cNvGrpSpPr/>
          <p:nvPr/>
        </p:nvGrpSpPr>
        <p:grpSpPr>
          <a:xfrm>
            <a:off x="2694350" y="4090000"/>
            <a:ext cx="1712700" cy="1597099"/>
            <a:chOff x="2683803" y="2543425"/>
            <a:chExt cx="1712700" cy="1230715"/>
          </a:xfrm>
        </p:grpSpPr>
        <p:sp>
          <p:nvSpPr>
            <p:cNvPr id="255" name="Google Shape;255;p3"/>
            <p:cNvSpPr txBox="1"/>
            <p:nvPr/>
          </p:nvSpPr>
          <p:spPr>
            <a:xfrm>
              <a:off x="2856598" y="2737222"/>
              <a:ext cx="10320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5E5E5E"/>
                  </a:solidFill>
                  <a:latin typeface="Roboto"/>
                  <a:ea typeface="Roboto"/>
                  <a:cs typeface="Roboto"/>
                  <a:sym typeface="Roboto"/>
                </a:rPr>
                <a:t>April 2020</a:t>
              </a:r>
              <a:endParaRPr sz="1200" b="1" i="0" u="none" strike="noStrike" cap="none">
                <a:solidFill>
                  <a:srgbClr val="5E5E5E"/>
                </a:solidFill>
                <a:latin typeface="Roboto"/>
                <a:ea typeface="Roboto"/>
                <a:cs typeface="Roboto"/>
                <a:sym typeface="Roboto"/>
              </a:endParaRPr>
            </a:p>
          </p:txBody>
        </p:sp>
        <p:sp>
          <p:nvSpPr>
            <p:cNvPr id="256" name="Google Shape;256;p3"/>
            <p:cNvSpPr/>
            <p:nvPr/>
          </p:nvSpPr>
          <p:spPr>
            <a:xfrm rot="-1789476">
              <a:off x="3457142" y="2572699"/>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57" name="Google Shape;257;p3"/>
            <p:cNvSpPr/>
            <p:nvPr/>
          </p:nvSpPr>
          <p:spPr>
            <a:xfrm>
              <a:off x="2683803" y="3070640"/>
              <a:ext cx="1712700" cy="703500"/>
            </a:xfrm>
            <a:prstGeom prst="roundRect">
              <a:avLst>
                <a:gd name="adj" fmla="val 4485"/>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58" name="Google Shape;258;p3"/>
            <p:cNvSpPr txBox="1"/>
            <p:nvPr/>
          </p:nvSpPr>
          <p:spPr>
            <a:xfrm>
              <a:off x="2728053" y="3107840"/>
              <a:ext cx="1624200" cy="624600"/>
            </a:xfrm>
            <a:prstGeom prst="rect">
              <a:avLst/>
            </a:prstGeom>
            <a:solidFill>
              <a:srgbClr val="4A86E8"/>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sngStrike" cap="none">
                  <a:solidFill>
                    <a:schemeClr val="dk1"/>
                  </a:solidFill>
                  <a:latin typeface="Arial"/>
                  <a:ea typeface="Arial"/>
                  <a:cs typeface="Arial"/>
                  <a:sym typeface="Arial"/>
                </a:rPr>
                <a:t>2022 EFH 5-Year Review Proposed Approach Update to Council</a:t>
              </a:r>
              <a:endParaRPr sz="1200" b="1" i="0" u="none" strike="sngStrike" cap="none">
                <a:solidFill>
                  <a:schemeClr val="dk1"/>
                </a:solidFill>
                <a:latin typeface="Arial"/>
                <a:ea typeface="Arial"/>
                <a:cs typeface="Arial"/>
                <a:sym typeface="Arial"/>
              </a:endParaRPr>
            </a:p>
          </p:txBody>
        </p:sp>
        <p:sp>
          <p:nvSpPr>
            <p:cNvPr id="259" name="Google Shape;259;p3"/>
            <p:cNvSpPr/>
            <p:nvPr/>
          </p:nvSpPr>
          <p:spPr>
            <a:xfrm>
              <a:off x="3495153" y="3005991"/>
              <a:ext cx="90000" cy="67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grpSp>
      <p:grpSp>
        <p:nvGrpSpPr>
          <p:cNvPr id="260" name="Google Shape;260;p3"/>
          <p:cNvGrpSpPr/>
          <p:nvPr/>
        </p:nvGrpSpPr>
        <p:grpSpPr>
          <a:xfrm>
            <a:off x="4819945" y="4089953"/>
            <a:ext cx="2064205" cy="1597066"/>
            <a:chOff x="4734100" y="2543425"/>
            <a:chExt cx="2064205" cy="1175091"/>
          </a:xfrm>
        </p:grpSpPr>
        <p:sp>
          <p:nvSpPr>
            <p:cNvPr id="261" name="Google Shape;261;p3"/>
            <p:cNvSpPr/>
            <p:nvPr/>
          </p:nvSpPr>
          <p:spPr>
            <a:xfrm rot="-1789476">
              <a:off x="5510320" y="2572699"/>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 name="Google Shape;262;p3"/>
            <p:cNvSpPr txBox="1"/>
            <p:nvPr/>
          </p:nvSpPr>
          <p:spPr>
            <a:xfrm>
              <a:off x="4734100" y="2737222"/>
              <a:ext cx="17127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300"/>
                <a:buFont typeface="Arial"/>
                <a:buNone/>
              </a:pPr>
              <a:r>
                <a:rPr lang="en-US" sz="1300" b="1" i="0" u="none" strike="noStrike" cap="none">
                  <a:solidFill>
                    <a:srgbClr val="5E5E5E"/>
                  </a:solidFill>
                  <a:latin typeface="Roboto"/>
                  <a:ea typeface="Roboto"/>
                  <a:cs typeface="Roboto"/>
                  <a:sym typeface="Roboto"/>
                </a:rPr>
                <a:t>September 2020</a:t>
              </a:r>
              <a:endParaRPr sz="1300" b="1" i="0" u="none" strike="noStrike" cap="none">
                <a:solidFill>
                  <a:srgbClr val="5E5E5E"/>
                </a:solidFill>
                <a:latin typeface="Roboto"/>
                <a:ea typeface="Roboto"/>
                <a:cs typeface="Roboto"/>
                <a:sym typeface="Roboto"/>
              </a:endParaRPr>
            </a:p>
          </p:txBody>
        </p:sp>
        <p:sp>
          <p:nvSpPr>
            <p:cNvPr id="263" name="Google Shape;263;p3"/>
            <p:cNvSpPr txBox="1"/>
            <p:nvPr/>
          </p:nvSpPr>
          <p:spPr>
            <a:xfrm>
              <a:off x="4847105" y="3093916"/>
              <a:ext cx="1951200" cy="624600"/>
            </a:xfrm>
            <a:prstGeom prst="rect">
              <a:avLst/>
            </a:prstGeom>
            <a:solidFill>
              <a:srgbClr val="4A86E8"/>
            </a:solidFill>
            <a:ln w="9525" cap="flat" cmpd="sng">
              <a:solidFill>
                <a:srgbClr val="701C7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000000"/>
                  </a:solidFill>
                  <a:latin typeface="Roboto"/>
                  <a:ea typeface="Roboto"/>
                  <a:cs typeface="Roboto"/>
                  <a:sym typeface="Roboto"/>
                </a:rPr>
                <a:t>Progress on Species Distribution Models for Groundfish Plan Teams</a:t>
              </a:r>
              <a:endParaRPr sz="1200" b="1" i="0" u="none" strike="noStrike" cap="none">
                <a:solidFill>
                  <a:srgbClr val="000000"/>
                </a:solidFill>
                <a:latin typeface="Arial"/>
                <a:ea typeface="Arial"/>
                <a:cs typeface="Arial"/>
                <a:sym typeface="Arial"/>
              </a:endParaRPr>
            </a:p>
          </p:txBody>
        </p:sp>
        <p:sp>
          <p:nvSpPr>
            <p:cNvPr id="264" name="Google Shape;264;p3"/>
            <p:cNvSpPr/>
            <p:nvPr/>
          </p:nvSpPr>
          <p:spPr>
            <a:xfrm>
              <a:off x="5545553" y="3005991"/>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265" name="Google Shape;265;p3"/>
          <p:cNvSpPr/>
          <p:nvPr/>
        </p:nvSpPr>
        <p:spPr>
          <a:xfrm rot="-984884">
            <a:off x="1447098" y="402912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6" name="Google Shape;266;p3"/>
          <p:cNvGrpSpPr/>
          <p:nvPr/>
        </p:nvGrpSpPr>
        <p:grpSpPr>
          <a:xfrm>
            <a:off x="1795100" y="2453325"/>
            <a:ext cx="1624200" cy="1561499"/>
            <a:chOff x="1784550" y="906823"/>
            <a:chExt cx="1624200" cy="1561499"/>
          </a:xfrm>
        </p:grpSpPr>
        <p:sp>
          <p:nvSpPr>
            <p:cNvPr id="267" name="Google Shape;267;p3"/>
            <p:cNvSpPr txBox="1"/>
            <p:nvPr/>
          </p:nvSpPr>
          <p:spPr>
            <a:xfrm>
              <a:off x="1923875" y="1906072"/>
              <a:ext cx="11430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5E5E5E"/>
                  </a:solidFill>
                  <a:latin typeface="Roboto"/>
                  <a:ea typeface="Roboto"/>
                  <a:cs typeface="Roboto"/>
                  <a:sym typeface="Roboto"/>
                </a:rPr>
                <a:t>April 2019</a:t>
              </a:r>
              <a:endParaRPr sz="1200" b="1" i="0" u="none" strike="noStrike" cap="none">
                <a:solidFill>
                  <a:srgbClr val="5E5E5E"/>
                </a:solidFill>
                <a:latin typeface="Roboto"/>
                <a:ea typeface="Roboto"/>
                <a:cs typeface="Roboto"/>
                <a:sym typeface="Roboto"/>
              </a:endParaRPr>
            </a:p>
          </p:txBody>
        </p:sp>
        <p:sp>
          <p:nvSpPr>
            <p:cNvPr id="268" name="Google Shape;268;p3"/>
            <p:cNvSpPr/>
            <p:nvPr/>
          </p:nvSpPr>
          <p:spPr>
            <a:xfrm rot="10800000">
              <a:off x="2453178" y="1920663"/>
              <a:ext cx="90000" cy="67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3"/>
            <p:cNvSpPr txBox="1"/>
            <p:nvPr/>
          </p:nvSpPr>
          <p:spPr>
            <a:xfrm>
              <a:off x="1784550" y="906823"/>
              <a:ext cx="1624200" cy="752700"/>
            </a:xfrm>
            <a:prstGeom prst="rect">
              <a:avLst/>
            </a:prstGeom>
            <a:solidFill>
              <a:srgbClr val="4A86E8"/>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Arial"/>
                  <a:ea typeface="Arial"/>
                  <a:cs typeface="Arial"/>
                  <a:sym typeface="Arial"/>
                </a:rPr>
                <a:t>2022 EFH 5-Year Review Proposed Approach</a:t>
              </a:r>
              <a:endParaRPr sz="1100" b="1" i="0" u="none" strike="noStrike" cap="none">
                <a:solidFill>
                  <a:srgbClr val="FFFFFF"/>
                </a:solidFill>
                <a:latin typeface="Arial"/>
                <a:ea typeface="Arial"/>
                <a:cs typeface="Arial"/>
                <a:sym typeface="Arial"/>
              </a:endParaRPr>
            </a:p>
          </p:txBody>
        </p:sp>
        <p:sp>
          <p:nvSpPr>
            <p:cNvPr id="270" name="Google Shape;270;p3"/>
            <p:cNvSpPr/>
            <p:nvPr/>
          </p:nvSpPr>
          <p:spPr>
            <a:xfrm rot="-1789476">
              <a:off x="2415143" y="2278597"/>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1" name="Google Shape;271;p3"/>
          <p:cNvGrpSpPr/>
          <p:nvPr/>
        </p:nvGrpSpPr>
        <p:grpSpPr>
          <a:xfrm>
            <a:off x="5698900" y="2536600"/>
            <a:ext cx="2125150" cy="1478225"/>
            <a:chOff x="5709447" y="990097"/>
            <a:chExt cx="2125150" cy="1478225"/>
          </a:xfrm>
        </p:grpSpPr>
        <p:sp>
          <p:nvSpPr>
            <p:cNvPr id="272" name="Google Shape;272;p3"/>
            <p:cNvSpPr/>
            <p:nvPr/>
          </p:nvSpPr>
          <p:spPr>
            <a:xfrm rot="-1789476">
              <a:off x="6546711" y="2278597"/>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3"/>
            <p:cNvSpPr txBox="1"/>
            <p:nvPr/>
          </p:nvSpPr>
          <p:spPr>
            <a:xfrm>
              <a:off x="5709447" y="1986922"/>
              <a:ext cx="17127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a:solidFill>
                    <a:srgbClr val="5E5E5E"/>
                  </a:solidFill>
                  <a:latin typeface="Roboto"/>
                  <a:ea typeface="Roboto"/>
                  <a:cs typeface="Roboto"/>
                  <a:sym typeface="Roboto"/>
                </a:rPr>
                <a:t>April</a:t>
              </a:r>
              <a:r>
                <a:rPr lang="en-US" sz="1200" b="1" i="0" u="none" strike="noStrike" cap="none">
                  <a:solidFill>
                    <a:srgbClr val="5E5E5E"/>
                  </a:solidFill>
                  <a:latin typeface="Roboto"/>
                  <a:ea typeface="Roboto"/>
                  <a:cs typeface="Roboto"/>
                  <a:sym typeface="Roboto"/>
                </a:rPr>
                <a:t> 2021</a:t>
              </a:r>
              <a:endParaRPr sz="1200" b="1" i="0" u="none" strike="noStrike" cap="none">
                <a:solidFill>
                  <a:srgbClr val="5E5E5E"/>
                </a:solidFill>
                <a:latin typeface="Roboto"/>
                <a:ea typeface="Roboto"/>
                <a:cs typeface="Roboto"/>
                <a:sym typeface="Roboto"/>
              </a:endParaRPr>
            </a:p>
          </p:txBody>
        </p:sp>
        <p:sp>
          <p:nvSpPr>
            <p:cNvPr id="274" name="Google Shape;274;p3"/>
            <p:cNvSpPr/>
            <p:nvPr/>
          </p:nvSpPr>
          <p:spPr>
            <a:xfrm rot="10800000">
              <a:off x="6581632" y="1920663"/>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3"/>
            <p:cNvSpPr txBox="1"/>
            <p:nvPr/>
          </p:nvSpPr>
          <p:spPr>
            <a:xfrm>
              <a:off x="5770297" y="990097"/>
              <a:ext cx="2064300" cy="777300"/>
            </a:xfrm>
            <a:prstGeom prst="rect">
              <a:avLst/>
            </a:prstGeom>
            <a:solidFill>
              <a:srgbClr val="4A86E8"/>
            </a:solidFill>
            <a:ln w="9525"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a:solidFill>
                    <a:schemeClr val="dk1"/>
                  </a:solidFill>
                </a:rPr>
                <a:t>Present EFH 5 year review plan to SSC</a:t>
              </a:r>
              <a:endParaRPr sz="1200" b="1" i="0" u="none" strike="noStrike" cap="none">
                <a:solidFill>
                  <a:schemeClr val="dk1"/>
                </a:solidFill>
                <a:latin typeface="Arial"/>
                <a:ea typeface="Arial"/>
                <a:cs typeface="Arial"/>
                <a:sym typeface="Arial"/>
              </a:endParaRPr>
            </a:p>
          </p:txBody>
        </p:sp>
      </p:grpSp>
      <p:grpSp>
        <p:nvGrpSpPr>
          <p:cNvPr id="276" name="Google Shape;276;p3"/>
          <p:cNvGrpSpPr/>
          <p:nvPr/>
        </p:nvGrpSpPr>
        <p:grpSpPr>
          <a:xfrm>
            <a:off x="3747000" y="2354800"/>
            <a:ext cx="1624200" cy="1660025"/>
            <a:chOff x="3736450" y="808297"/>
            <a:chExt cx="1624200" cy="1660025"/>
          </a:xfrm>
        </p:grpSpPr>
        <p:sp>
          <p:nvSpPr>
            <p:cNvPr id="277" name="Google Shape;277;p3"/>
            <p:cNvSpPr/>
            <p:nvPr/>
          </p:nvSpPr>
          <p:spPr>
            <a:xfrm rot="-1789476">
              <a:off x="4468320" y="2278597"/>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3"/>
            <p:cNvSpPr txBox="1"/>
            <p:nvPr/>
          </p:nvSpPr>
          <p:spPr>
            <a:xfrm>
              <a:off x="3983925" y="1986922"/>
              <a:ext cx="1252800" cy="276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5E5E5E"/>
                  </a:solidFill>
                  <a:latin typeface="Roboto"/>
                  <a:ea typeface="Roboto"/>
                  <a:cs typeface="Roboto"/>
                  <a:sym typeface="Roboto"/>
                </a:rPr>
                <a:t>June 2020</a:t>
              </a:r>
              <a:endParaRPr sz="1200" b="1" i="0" u="none" strike="noStrike" cap="none">
                <a:solidFill>
                  <a:srgbClr val="5E5E5E"/>
                </a:solidFill>
                <a:latin typeface="Roboto"/>
                <a:ea typeface="Roboto"/>
                <a:cs typeface="Roboto"/>
                <a:sym typeface="Roboto"/>
              </a:endParaRPr>
            </a:p>
          </p:txBody>
        </p:sp>
        <p:sp>
          <p:nvSpPr>
            <p:cNvPr id="279" name="Google Shape;279;p3"/>
            <p:cNvSpPr/>
            <p:nvPr/>
          </p:nvSpPr>
          <p:spPr>
            <a:xfrm rot="10800000">
              <a:off x="4503528" y="1920663"/>
              <a:ext cx="90000" cy="67500"/>
            </a:xfrm>
            <a:prstGeom prst="triangle">
              <a:avLst>
                <a:gd name="adj" fmla="val 50000"/>
              </a:avLst>
            </a:prstGeom>
            <a:solidFill>
              <a:srgbClr val="D9D9D9"/>
            </a:solidFill>
            <a:ln w="9525"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3"/>
            <p:cNvSpPr txBox="1"/>
            <p:nvPr/>
          </p:nvSpPr>
          <p:spPr>
            <a:xfrm>
              <a:off x="3736450" y="808297"/>
              <a:ext cx="1624200" cy="977700"/>
            </a:xfrm>
            <a:prstGeom prst="rect">
              <a:avLst/>
            </a:prstGeom>
            <a:solidFill>
              <a:srgbClr val="4A86E8"/>
            </a:solidFill>
            <a:ln w="9525" cap="flat" cmpd="sng">
              <a:solidFill>
                <a:srgbClr val="701C7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Arial"/>
                  <a:ea typeface="Arial"/>
                  <a:cs typeface="Arial"/>
                  <a:sym typeface="Arial"/>
                </a:rPr>
                <a:t>Progress on Species Distribution Models for SSC inpu</a:t>
              </a:r>
              <a:r>
                <a:rPr lang="en-US" sz="1100" b="1" i="0" u="none" strike="noStrike" cap="none">
                  <a:solidFill>
                    <a:srgbClr val="000000"/>
                  </a:solidFill>
                  <a:latin typeface="Roboto"/>
                  <a:ea typeface="Roboto"/>
                  <a:cs typeface="Roboto"/>
                  <a:sym typeface="Roboto"/>
                </a:rPr>
                <a:t>t</a:t>
              </a:r>
              <a:endParaRPr sz="1100" b="1" i="0" u="none" strike="noStrike" cap="none">
                <a:solidFill>
                  <a:srgbClr val="000000"/>
                </a:solidFill>
                <a:latin typeface="Arial"/>
                <a:ea typeface="Arial"/>
                <a:cs typeface="Arial"/>
                <a:sym typeface="Arial"/>
              </a:endParaRPr>
            </a:p>
          </p:txBody>
        </p:sp>
      </p:grpSp>
      <p:pic>
        <p:nvPicPr>
          <p:cNvPr id="281" name="Google Shape;281;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0325" y="5507265"/>
            <a:ext cx="1301476" cy="1233161"/>
          </a:xfrm>
          <a:prstGeom prst="rect">
            <a:avLst/>
          </a:prstGeom>
          <a:noFill/>
          <a:ln>
            <a:noFill/>
          </a:ln>
        </p:spPr>
      </p:pic>
      <p:pic>
        <p:nvPicPr>
          <p:cNvPr id="282" name="Google Shape;282;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da58c33139_0_533"/>
          <p:cNvSpPr txBox="1">
            <a:spLocks noGrp="1"/>
          </p:cNvSpPr>
          <p:nvPr>
            <p:ph type="body" idx="4"/>
          </p:nvPr>
        </p:nvSpPr>
        <p:spPr>
          <a:xfrm>
            <a:off x="4544875" y="1383050"/>
            <a:ext cx="4138500" cy="4419000"/>
          </a:xfrm>
          <a:prstGeom prst="rect">
            <a:avLst/>
          </a:prstGeom>
        </p:spPr>
        <p:txBody>
          <a:bodyPr spcFirstLastPara="1" wrap="square" lIns="91425" tIns="45700" rIns="91425" bIns="45700" anchor="t" anchorCtr="0">
            <a:normAutofit fontScale="70000" lnSpcReduction="20000"/>
          </a:bodyPr>
          <a:lstStyle/>
          <a:p>
            <a:pPr marL="0" lvl="0" indent="0" algn="l" rtl="0">
              <a:lnSpc>
                <a:spcPct val="115000"/>
              </a:lnSpc>
              <a:spcBef>
                <a:spcPts val="0"/>
              </a:spcBef>
              <a:spcAft>
                <a:spcPts val="0"/>
              </a:spcAft>
              <a:buNone/>
            </a:pPr>
            <a:r>
              <a:rPr lang="en-US">
                <a:solidFill>
                  <a:schemeClr val="dk1"/>
                </a:solidFill>
                <a:latin typeface="Calibri"/>
                <a:ea typeface="Calibri"/>
                <a:cs typeface="Calibri"/>
                <a:sym typeface="Calibri"/>
              </a:rPr>
              <a:t>During the 2015 EFH cycle, the NPFMC requested several updates to the LEI model to make the input parameters more intuitive and to draw on the best available data. In response to their requests, the Fishing Effects (FE) model was developed. It is based on interaction between habitat impact and recovery, which depend on the amount of fishing effort, the types of gear used, habitat sensitivity, and substrate. The FE model updates the LEI model in the following ways:</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a:solidFill>
                <a:schemeClr val="dk1"/>
              </a:solidFill>
              <a:latin typeface="Calibri"/>
              <a:ea typeface="Calibri"/>
              <a:cs typeface="Calibri"/>
              <a:sym typeface="Calibri"/>
            </a:endParaRPr>
          </a:p>
          <a:p>
            <a:pPr marL="457200" lvl="0" indent="-302209" algn="l" rtl="0">
              <a:lnSpc>
                <a:spcPct val="115000"/>
              </a:lnSpc>
              <a:spcBef>
                <a:spcPts val="0"/>
              </a:spcBef>
              <a:spcAft>
                <a:spcPts val="0"/>
              </a:spcAft>
              <a:buClr>
                <a:schemeClr val="dk1"/>
              </a:buClr>
              <a:buSzPct val="91999"/>
              <a:buFont typeface="Calibri"/>
              <a:buChar char="●"/>
            </a:pPr>
            <a:r>
              <a:rPr lang="en-US">
                <a:solidFill>
                  <a:schemeClr val="dk1"/>
                </a:solidFill>
                <a:latin typeface="Calibri"/>
                <a:ea typeface="Calibri"/>
                <a:cs typeface="Calibri"/>
                <a:sym typeface="Calibri"/>
              </a:rPr>
              <a:t>The FE model is cast in a discrete time framework </a:t>
            </a:r>
            <a:endParaRPr>
              <a:solidFill>
                <a:schemeClr val="dk1"/>
              </a:solidFill>
              <a:latin typeface="Calibri"/>
              <a:ea typeface="Calibri"/>
              <a:cs typeface="Calibri"/>
              <a:sym typeface="Calibri"/>
            </a:endParaRPr>
          </a:p>
          <a:p>
            <a:pPr marL="457200" lvl="0" indent="-302209" algn="l" rtl="0">
              <a:lnSpc>
                <a:spcPct val="115000"/>
              </a:lnSpc>
              <a:spcBef>
                <a:spcPts val="0"/>
              </a:spcBef>
              <a:spcAft>
                <a:spcPts val="0"/>
              </a:spcAft>
              <a:buClr>
                <a:schemeClr val="dk1"/>
              </a:buClr>
              <a:buSzPct val="91999"/>
              <a:buFont typeface="Calibri"/>
              <a:buChar char="●"/>
            </a:pPr>
            <a:r>
              <a:rPr lang="en-US">
                <a:solidFill>
                  <a:schemeClr val="dk1"/>
                </a:solidFill>
                <a:latin typeface="Calibri"/>
                <a:ea typeface="Calibri"/>
                <a:cs typeface="Calibri"/>
                <a:sym typeface="Calibri"/>
              </a:rPr>
              <a:t>The FE model implements sub-annual (monthly) tracking of fishing impacts and habitat disturbance.</a:t>
            </a:r>
            <a:endParaRPr>
              <a:solidFill>
                <a:schemeClr val="dk1"/>
              </a:solidFill>
              <a:latin typeface="Calibri"/>
              <a:ea typeface="Calibri"/>
              <a:cs typeface="Calibri"/>
              <a:sym typeface="Calibri"/>
            </a:endParaRPr>
          </a:p>
          <a:p>
            <a:pPr marL="457200" lvl="0" indent="-302209" algn="l" rtl="0">
              <a:lnSpc>
                <a:spcPct val="115000"/>
              </a:lnSpc>
              <a:spcBef>
                <a:spcPts val="0"/>
              </a:spcBef>
              <a:spcAft>
                <a:spcPts val="0"/>
              </a:spcAft>
              <a:buClr>
                <a:schemeClr val="dk1"/>
              </a:buClr>
              <a:buSzPct val="91999"/>
              <a:buFont typeface="Calibri"/>
              <a:buChar char="●"/>
            </a:pPr>
            <a:r>
              <a:rPr lang="en-US">
                <a:solidFill>
                  <a:schemeClr val="dk1"/>
                </a:solidFill>
                <a:latin typeface="Calibri"/>
                <a:ea typeface="Calibri"/>
                <a:cs typeface="Calibri"/>
                <a:sym typeface="Calibri"/>
              </a:rPr>
              <a:t>The FE model draws on the spatially explicit Catch in Areas (CIA) database to use the best available spatial data of fishing locations.</a:t>
            </a:r>
            <a:endParaRPr>
              <a:solidFill>
                <a:schemeClr val="dk1"/>
              </a:solidFill>
              <a:latin typeface="Calibri"/>
              <a:ea typeface="Calibri"/>
              <a:cs typeface="Calibri"/>
              <a:sym typeface="Calibri"/>
            </a:endParaRPr>
          </a:p>
          <a:p>
            <a:pPr marL="457200" lvl="0" indent="-302209" algn="l" rtl="0">
              <a:lnSpc>
                <a:spcPct val="115000"/>
              </a:lnSpc>
              <a:spcBef>
                <a:spcPts val="0"/>
              </a:spcBef>
              <a:spcAft>
                <a:spcPts val="0"/>
              </a:spcAft>
              <a:buClr>
                <a:schemeClr val="dk1"/>
              </a:buClr>
              <a:buSzPct val="91999"/>
              <a:buFont typeface="Calibri"/>
              <a:buChar char="●"/>
            </a:pPr>
            <a:r>
              <a:rPr lang="en-US">
                <a:solidFill>
                  <a:schemeClr val="dk1"/>
                </a:solidFill>
                <a:latin typeface="Calibri"/>
                <a:ea typeface="Calibri"/>
                <a:cs typeface="Calibri"/>
                <a:sym typeface="Calibri"/>
              </a:rPr>
              <a:t>The FE model incorporates the extensive literature (Grabowski et al 2014) to estimate susceptibility and recovery dynamics. </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360"/>
              </a:spcBef>
              <a:spcAft>
                <a:spcPts val="0"/>
              </a:spcAft>
              <a:buNone/>
            </a:pPr>
            <a:endParaRPr/>
          </a:p>
        </p:txBody>
      </p:sp>
      <p:sp>
        <p:nvSpPr>
          <p:cNvPr id="664" name="Google Shape;664;gda58c33139_0_53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665" name="Google Shape;665;gda58c33139_0_53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2. Evaluation of the Effects of Fishing</a:t>
            </a:r>
            <a:endParaRPr/>
          </a:p>
        </p:txBody>
      </p:sp>
      <p:pic>
        <p:nvPicPr>
          <p:cNvPr id="666" name="Google Shape;666;gda58c33139_0_533"/>
          <p:cNvPicPr preferRelativeResize="0"/>
          <p:nvPr/>
        </p:nvPicPr>
        <p:blipFill>
          <a:blip r:embed="rId3">
            <a:alphaModFix/>
          </a:blip>
          <a:stretch>
            <a:fillRect/>
          </a:stretch>
        </p:blipFill>
        <p:spPr>
          <a:xfrm>
            <a:off x="475898" y="1460300"/>
            <a:ext cx="3855999" cy="3989875"/>
          </a:xfrm>
          <a:prstGeom prst="rect">
            <a:avLst/>
          </a:prstGeom>
          <a:noFill/>
          <a:ln>
            <a:noFill/>
          </a:ln>
        </p:spPr>
      </p:pic>
      <p:pic>
        <p:nvPicPr>
          <p:cNvPr id="667" name="Google Shape;667;gda58c33139_0_53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668" name="Google Shape;668;gda58c33139_0_5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sp>
        <p:nvSpPr>
          <p:cNvPr id="669" name="Google Shape;669;gda58c33139_0_53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da58c33139_0_54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31</a:t>
            </a:fld>
            <a:endParaRPr/>
          </a:p>
        </p:txBody>
      </p:sp>
      <p:sp>
        <p:nvSpPr>
          <p:cNvPr id="676" name="Google Shape;676;gda58c33139_0_54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677" name="Google Shape;677;gda58c33139_0_54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Fishing Effects Model Overview</a:t>
            </a:r>
            <a:endParaRPr/>
          </a:p>
        </p:txBody>
      </p:sp>
      <p:pic>
        <p:nvPicPr>
          <p:cNvPr id="678" name="Google Shape;678;gda58c33139_0_543"/>
          <p:cNvPicPr preferRelativeResize="0"/>
          <p:nvPr/>
        </p:nvPicPr>
        <p:blipFill>
          <a:blip r:embed="rId3">
            <a:alphaModFix/>
          </a:blip>
          <a:stretch>
            <a:fillRect/>
          </a:stretch>
        </p:blipFill>
        <p:spPr>
          <a:xfrm>
            <a:off x="906188" y="1454825"/>
            <a:ext cx="7331626" cy="4366200"/>
          </a:xfrm>
          <a:prstGeom prst="rect">
            <a:avLst/>
          </a:prstGeom>
          <a:noFill/>
          <a:ln>
            <a:noFill/>
          </a:ln>
        </p:spPr>
      </p:pic>
      <p:pic>
        <p:nvPicPr>
          <p:cNvPr id="679" name="Google Shape;679;gda58c33139_0_54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680" name="Google Shape;680;gda58c33139_0_54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da58c33139_0_55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32</a:t>
            </a:fld>
            <a:endParaRPr/>
          </a:p>
        </p:txBody>
      </p:sp>
      <p:sp>
        <p:nvSpPr>
          <p:cNvPr id="687" name="Google Shape;687;gda58c33139_0_55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688" name="Google Shape;688;gda58c33139_0_55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Using VMS to Increase Spatial Resolution</a:t>
            </a:r>
            <a:endParaRPr/>
          </a:p>
        </p:txBody>
      </p:sp>
      <p:pic>
        <p:nvPicPr>
          <p:cNvPr id="689" name="Google Shape;689;gda58c33139_0_5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690" name="Google Shape;690;gda58c33139_0_5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691" name="Google Shape;691;gda58c33139_0_553"/>
          <p:cNvPicPr preferRelativeResize="0"/>
          <p:nvPr/>
        </p:nvPicPr>
        <p:blipFill>
          <a:blip r:embed="rId5">
            <a:alphaModFix/>
          </a:blip>
          <a:stretch>
            <a:fillRect/>
          </a:stretch>
        </p:blipFill>
        <p:spPr>
          <a:xfrm>
            <a:off x="927550" y="1381375"/>
            <a:ext cx="6966551" cy="44910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gda58c33139_0_56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33</a:t>
            </a:fld>
            <a:endParaRPr/>
          </a:p>
        </p:txBody>
      </p:sp>
      <p:sp>
        <p:nvSpPr>
          <p:cNvPr id="698" name="Google Shape;698;gda58c33139_0_56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699" name="Google Shape;699;gda58c33139_0_56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FE - Gear Descriptions &amp; Bottom Contact</a:t>
            </a:r>
            <a:endParaRPr/>
          </a:p>
        </p:txBody>
      </p:sp>
      <p:pic>
        <p:nvPicPr>
          <p:cNvPr id="700" name="Google Shape;700;gda58c33139_0_56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701" name="Google Shape;701;gda58c33139_0_5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702" name="Google Shape;702;gda58c33139_0_563"/>
          <p:cNvPicPr preferRelativeResize="0"/>
          <p:nvPr/>
        </p:nvPicPr>
        <p:blipFill>
          <a:blip r:embed="rId5">
            <a:alphaModFix/>
          </a:blip>
          <a:stretch>
            <a:fillRect/>
          </a:stretch>
        </p:blipFill>
        <p:spPr>
          <a:xfrm>
            <a:off x="1165875" y="1381375"/>
            <a:ext cx="6605469" cy="436620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da58c33139_0_57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34</a:t>
            </a:fld>
            <a:endParaRPr/>
          </a:p>
        </p:txBody>
      </p:sp>
      <p:sp>
        <p:nvSpPr>
          <p:cNvPr id="709" name="Google Shape;709;gda58c33139_0_57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710" name="Google Shape;710;gda58c33139_0_57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Defining Fishing Gear Footprint	</a:t>
            </a:r>
            <a:endParaRPr/>
          </a:p>
        </p:txBody>
      </p:sp>
      <p:pic>
        <p:nvPicPr>
          <p:cNvPr id="711" name="Google Shape;711;gda58c33139_0_57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712" name="Google Shape;712;gda58c33139_0_57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713" name="Google Shape;713;gda58c33139_0_573"/>
          <p:cNvPicPr preferRelativeResize="0"/>
          <p:nvPr/>
        </p:nvPicPr>
        <p:blipFill>
          <a:blip r:embed="rId5">
            <a:alphaModFix/>
          </a:blip>
          <a:stretch>
            <a:fillRect/>
          </a:stretch>
        </p:blipFill>
        <p:spPr>
          <a:xfrm>
            <a:off x="463775" y="1391325"/>
            <a:ext cx="8199999" cy="45086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da58c33139_0_58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35</a:t>
            </a:fld>
            <a:endParaRPr/>
          </a:p>
        </p:txBody>
      </p:sp>
      <p:sp>
        <p:nvSpPr>
          <p:cNvPr id="720" name="Google Shape;720;gda58c33139_0_58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721" name="Google Shape;721;gda58c33139_0_58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Bottom Contact Adjustment</a:t>
            </a:r>
            <a:endParaRPr/>
          </a:p>
        </p:txBody>
      </p:sp>
      <p:pic>
        <p:nvPicPr>
          <p:cNvPr id="722" name="Google Shape;722;gda58c33139_0_58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723" name="Google Shape;723;gda58c33139_0_58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724" name="Google Shape;724;gda58c33139_0_583"/>
          <p:cNvPicPr preferRelativeResize="0"/>
          <p:nvPr/>
        </p:nvPicPr>
        <p:blipFill>
          <a:blip r:embed="rId5">
            <a:alphaModFix/>
          </a:blip>
          <a:stretch>
            <a:fillRect/>
          </a:stretch>
        </p:blipFill>
        <p:spPr>
          <a:xfrm>
            <a:off x="659000" y="1485762"/>
            <a:ext cx="7826024" cy="4366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gda58c33139_0_59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36</a:t>
            </a:fld>
            <a:endParaRPr/>
          </a:p>
        </p:txBody>
      </p:sp>
      <p:sp>
        <p:nvSpPr>
          <p:cNvPr id="731" name="Google Shape;731;gda58c33139_0_59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732" name="Google Shape;732;gda58c33139_0_59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Gear Descriptions by Vessel Class, Target</a:t>
            </a:r>
            <a:endParaRPr/>
          </a:p>
        </p:txBody>
      </p:sp>
      <p:pic>
        <p:nvPicPr>
          <p:cNvPr id="733" name="Google Shape;733;gda58c33139_0_59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734" name="Google Shape;734;gda58c33139_0_59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735" name="Google Shape;735;gda58c33139_0_593"/>
          <p:cNvPicPr preferRelativeResize="0"/>
          <p:nvPr/>
        </p:nvPicPr>
        <p:blipFill>
          <a:blip r:embed="rId5">
            <a:alphaModFix/>
          </a:blip>
          <a:stretch>
            <a:fillRect/>
          </a:stretch>
        </p:blipFill>
        <p:spPr>
          <a:xfrm>
            <a:off x="473650" y="1374662"/>
            <a:ext cx="8180849" cy="446696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da58c33139_0_60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37</a:t>
            </a:fld>
            <a:endParaRPr/>
          </a:p>
        </p:txBody>
      </p:sp>
      <p:sp>
        <p:nvSpPr>
          <p:cNvPr id="742" name="Google Shape;742;gda58c33139_0_60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743" name="Google Shape;743;gda58c33139_0_60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Initial Bottom Contact Percentages</a:t>
            </a:r>
            <a:endParaRPr/>
          </a:p>
        </p:txBody>
      </p:sp>
      <p:pic>
        <p:nvPicPr>
          <p:cNvPr id="744" name="Google Shape;744;gda58c33139_0_60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745" name="Google Shape;745;gda58c33139_0_60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746" name="Google Shape;746;gda58c33139_0_603"/>
          <p:cNvPicPr preferRelativeResize="0"/>
          <p:nvPr/>
        </p:nvPicPr>
        <p:blipFill rotWithShape="1">
          <a:blip r:embed="rId5">
            <a:alphaModFix/>
          </a:blip>
          <a:srcRect l="3610" t="3922" r="3823" b="4853"/>
          <a:stretch/>
        </p:blipFill>
        <p:spPr>
          <a:xfrm>
            <a:off x="1372899" y="1421000"/>
            <a:ext cx="6605538" cy="502162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da58c33139_0_61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38</a:t>
            </a:fld>
            <a:endParaRPr/>
          </a:p>
        </p:txBody>
      </p:sp>
      <p:sp>
        <p:nvSpPr>
          <p:cNvPr id="753" name="Google Shape;753;gda58c33139_0_61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754" name="Google Shape;754;gda58c33139_0_61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FE - Habitat Features</a:t>
            </a:r>
            <a:endParaRPr/>
          </a:p>
        </p:txBody>
      </p:sp>
      <p:pic>
        <p:nvPicPr>
          <p:cNvPr id="755" name="Google Shape;755;gda58c33139_0_6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756" name="Google Shape;756;gda58c33139_0_6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757" name="Google Shape;757;gda58c33139_0_613"/>
          <p:cNvPicPr preferRelativeResize="0"/>
          <p:nvPr/>
        </p:nvPicPr>
        <p:blipFill>
          <a:blip r:embed="rId5">
            <a:alphaModFix/>
          </a:blip>
          <a:stretch>
            <a:fillRect/>
          </a:stretch>
        </p:blipFill>
        <p:spPr>
          <a:xfrm>
            <a:off x="1260800" y="1519525"/>
            <a:ext cx="6730563" cy="457331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da58c33139_0_62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39</a:t>
            </a:fld>
            <a:endParaRPr/>
          </a:p>
        </p:txBody>
      </p:sp>
      <p:sp>
        <p:nvSpPr>
          <p:cNvPr id="764" name="Google Shape;764;gda58c33139_0_62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765" name="Google Shape;765;gda58c33139_0_62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Bathymetry &amp; Sediment </a:t>
            </a:r>
            <a:endParaRPr/>
          </a:p>
        </p:txBody>
      </p:sp>
      <p:pic>
        <p:nvPicPr>
          <p:cNvPr id="766" name="Google Shape;766;gda58c33139_0_6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767" name="Google Shape;767;gda58c33139_0_6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768" name="Google Shape;768;gda58c33139_0_623"/>
          <p:cNvPicPr preferRelativeResize="0"/>
          <p:nvPr/>
        </p:nvPicPr>
        <p:blipFill>
          <a:blip r:embed="rId5">
            <a:alphaModFix/>
          </a:blip>
          <a:stretch>
            <a:fillRect/>
          </a:stretch>
        </p:blipFill>
        <p:spPr>
          <a:xfrm>
            <a:off x="1268600" y="1450450"/>
            <a:ext cx="6891750" cy="47677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7b3297e2ef_1_26"/>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4</a:t>
            </a:fld>
            <a:endParaRPr/>
          </a:p>
        </p:txBody>
      </p:sp>
      <p:sp>
        <p:nvSpPr>
          <p:cNvPr id="289" name="Google Shape;289;g7b3297e2ef_1_26"/>
          <p:cNvSpPr>
            <a:spLocks noGrp="1"/>
          </p:cNvSpPr>
          <p:nvPr>
            <p:ph type="pic" idx="5"/>
          </p:nvPr>
        </p:nvSpPr>
        <p:spPr>
          <a:xfrm>
            <a:off x="251175" y="5681499"/>
            <a:ext cx="7623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58"/>
              </a:spcBef>
              <a:spcAft>
                <a:spcPts val="600"/>
              </a:spcAft>
              <a:buClr>
                <a:schemeClr val="accent2"/>
              </a:buClr>
              <a:buSzPts val="725"/>
              <a:buFont typeface="Noto Sans Symbols"/>
              <a:buNone/>
            </a:pPr>
            <a:endParaRPr sz="788" b="0" i="0" u="none" strike="noStrike" cap="none">
              <a:solidFill>
                <a:srgbClr val="7F7F7F"/>
              </a:solidFill>
              <a:latin typeface="Arial"/>
              <a:ea typeface="Arial"/>
              <a:cs typeface="Arial"/>
              <a:sym typeface="Arial"/>
            </a:endParaRPr>
          </a:p>
        </p:txBody>
      </p:sp>
      <p:sp>
        <p:nvSpPr>
          <p:cNvPr id="290" name="Google Shape;290;g7b3297e2ef_1_26"/>
          <p:cNvSpPr>
            <a:spLocks noGrp="1"/>
          </p:cNvSpPr>
          <p:nvPr>
            <p:ph type="pic" idx="6"/>
          </p:nvPr>
        </p:nvSpPr>
        <p:spPr>
          <a:xfrm>
            <a:off x="7800476" y="5899984"/>
            <a:ext cx="476100" cy="511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58"/>
              </a:spcBef>
              <a:spcAft>
                <a:spcPts val="600"/>
              </a:spcAft>
              <a:buClr>
                <a:schemeClr val="accent2"/>
              </a:buClr>
              <a:buSzPts val="725"/>
              <a:buFont typeface="Noto Sans Symbols"/>
              <a:buNone/>
            </a:pPr>
            <a:endParaRPr sz="788" b="0" i="0" u="none" strike="noStrike" cap="none">
              <a:solidFill>
                <a:srgbClr val="7F7F7F"/>
              </a:solidFill>
              <a:latin typeface="Arial"/>
              <a:ea typeface="Arial"/>
              <a:cs typeface="Arial"/>
              <a:sym typeface="Arial"/>
            </a:endParaRPr>
          </a:p>
        </p:txBody>
      </p:sp>
      <p:sp>
        <p:nvSpPr>
          <p:cNvPr id="291" name="Google Shape;291;g7b3297e2ef_1_26"/>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00"/>
              <a:buNone/>
            </a:pPr>
            <a:r>
              <a:rPr lang="en-US"/>
              <a:t>Timeline - Future Planning</a:t>
            </a:r>
            <a:endParaRPr/>
          </a:p>
        </p:txBody>
      </p:sp>
      <p:sp>
        <p:nvSpPr>
          <p:cNvPr id="292" name="Google Shape;292;g7b3297e2ef_1_26"/>
          <p:cNvSpPr/>
          <p:nvPr/>
        </p:nvSpPr>
        <p:spPr>
          <a:xfrm rot="-984884">
            <a:off x="7096961" y="402910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7b3297e2ef_1_26"/>
          <p:cNvSpPr/>
          <p:nvPr/>
        </p:nvSpPr>
        <p:spPr>
          <a:xfrm rot="984884" flipH="1">
            <a:off x="6063209" y="402910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g7b3297e2ef_1_26"/>
          <p:cNvSpPr/>
          <p:nvPr/>
        </p:nvSpPr>
        <p:spPr>
          <a:xfrm rot="-984884">
            <a:off x="5036698" y="402910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7b3297e2ef_1_26"/>
          <p:cNvSpPr/>
          <p:nvPr/>
        </p:nvSpPr>
        <p:spPr>
          <a:xfrm rot="984884" flipH="1">
            <a:off x="4005915" y="402910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7b3297e2ef_1_26"/>
          <p:cNvSpPr/>
          <p:nvPr/>
        </p:nvSpPr>
        <p:spPr>
          <a:xfrm rot="-984884">
            <a:off x="2983532" y="4029100"/>
            <a:ext cx="1116820" cy="57901"/>
          </a:xfrm>
          <a:prstGeom prst="roundRect">
            <a:avLst>
              <a:gd name="adj" fmla="val 50000"/>
            </a:avLst>
          </a:prstGeom>
          <a:solidFill>
            <a:srgbClr val="701C7F"/>
          </a:solidFill>
          <a:ln w="9525"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7b3297e2ef_1_26"/>
          <p:cNvSpPr/>
          <p:nvPr/>
        </p:nvSpPr>
        <p:spPr>
          <a:xfrm rot="984884" flipH="1">
            <a:off x="1952738" y="402910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g7b3297e2ef_1_26"/>
          <p:cNvSpPr/>
          <p:nvPr/>
        </p:nvSpPr>
        <p:spPr>
          <a:xfrm rot="-984884">
            <a:off x="930355" y="4029100"/>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9" name="Google Shape;299;g7b3297e2ef_1_26"/>
          <p:cNvGrpSpPr/>
          <p:nvPr/>
        </p:nvGrpSpPr>
        <p:grpSpPr>
          <a:xfrm>
            <a:off x="2177550" y="4089928"/>
            <a:ext cx="1712700" cy="1230723"/>
            <a:chOff x="2114750" y="2543425"/>
            <a:chExt cx="1712700" cy="1230723"/>
          </a:xfrm>
        </p:grpSpPr>
        <p:sp>
          <p:nvSpPr>
            <p:cNvPr id="300" name="Google Shape;300;g7b3297e2ef_1_26"/>
            <p:cNvSpPr txBox="1"/>
            <p:nvPr/>
          </p:nvSpPr>
          <p:spPr>
            <a:xfrm>
              <a:off x="2355550" y="2737222"/>
              <a:ext cx="12033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200"/>
                <a:buFont typeface="Arial"/>
                <a:buNone/>
              </a:pPr>
              <a:r>
                <a:rPr lang="en-US" sz="1200" b="1">
                  <a:solidFill>
                    <a:srgbClr val="701C7F"/>
                  </a:solidFill>
                  <a:latin typeface="Roboto"/>
                  <a:ea typeface="Roboto"/>
                  <a:cs typeface="Roboto"/>
                  <a:sym typeface="Roboto"/>
                </a:rPr>
                <a:t>February</a:t>
              </a:r>
              <a:r>
                <a:rPr lang="en-US" sz="1200" b="1" i="0" u="none" strike="noStrike" cap="none">
                  <a:solidFill>
                    <a:srgbClr val="701C7F"/>
                  </a:solidFill>
                  <a:latin typeface="Roboto"/>
                  <a:ea typeface="Roboto"/>
                  <a:cs typeface="Roboto"/>
                  <a:sym typeface="Roboto"/>
                </a:rPr>
                <a:t> 2022</a:t>
              </a:r>
              <a:endParaRPr sz="1200" b="1" i="0" u="none" strike="noStrike" cap="none">
                <a:solidFill>
                  <a:srgbClr val="701C7F"/>
                </a:solidFill>
                <a:latin typeface="Roboto"/>
                <a:ea typeface="Roboto"/>
                <a:cs typeface="Roboto"/>
                <a:sym typeface="Roboto"/>
              </a:endParaRPr>
            </a:p>
          </p:txBody>
        </p:sp>
        <p:sp>
          <p:nvSpPr>
            <p:cNvPr id="301" name="Google Shape;301;g7b3297e2ef_1_26"/>
            <p:cNvSpPr/>
            <p:nvPr/>
          </p:nvSpPr>
          <p:spPr>
            <a:xfrm rot="-1789476">
              <a:off x="2888080" y="2572699"/>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7b3297e2ef_1_26"/>
            <p:cNvSpPr/>
            <p:nvPr/>
          </p:nvSpPr>
          <p:spPr>
            <a:xfrm>
              <a:off x="2114750" y="3070648"/>
              <a:ext cx="1712700" cy="703500"/>
            </a:xfrm>
            <a:prstGeom prst="roundRect">
              <a:avLst>
                <a:gd name="adj" fmla="val 4485"/>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a:t>SSC Review of </a:t>
              </a:r>
              <a:endParaRPr/>
            </a:p>
            <a:p>
              <a:pPr marL="0" marR="0" lvl="0" indent="0" algn="ctr" rtl="0">
                <a:lnSpc>
                  <a:spcPct val="100000"/>
                </a:lnSpc>
                <a:spcBef>
                  <a:spcPts val="0"/>
                </a:spcBef>
                <a:spcAft>
                  <a:spcPts val="0"/>
                </a:spcAft>
                <a:buClr>
                  <a:srgbClr val="000000"/>
                </a:buClr>
                <a:buSzPts val="1400"/>
                <a:buFont typeface="Arial"/>
                <a:buNone/>
              </a:pPr>
              <a:r>
                <a:rPr lang="en-US"/>
                <a:t>C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7b3297e2ef_1_26"/>
            <p:cNvSpPr/>
            <p:nvPr/>
          </p:nvSpPr>
          <p:spPr>
            <a:xfrm>
              <a:off x="2926090" y="3005991"/>
              <a:ext cx="90000" cy="67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4" name="Google Shape;304;g7b3297e2ef_1_26"/>
          <p:cNvGrpSpPr/>
          <p:nvPr/>
        </p:nvGrpSpPr>
        <p:grpSpPr>
          <a:xfrm>
            <a:off x="4227940" y="4089928"/>
            <a:ext cx="1712700" cy="1230715"/>
            <a:chOff x="4165140" y="2543425"/>
            <a:chExt cx="1712700" cy="1230715"/>
          </a:xfrm>
        </p:grpSpPr>
        <p:sp>
          <p:nvSpPr>
            <p:cNvPr id="305" name="Google Shape;305;g7b3297e2ef_1_26"/>
            <p:cNvSpPr/>
            <p:nvPr/>
          </p:nvSpPr>
          <p:spPr>
            <a:xfrm rot="-1789476">
              <a:off x="4941257" y="2572699"/>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g7b3297e2ef_1_26"/>
            <p:cNvSpPr txBox="1"/>
            <p:nvPr/>
          </p:nvSpPr>
          <p:spPr>
            <a:xfrm>
              <a:off x="4317725" y="2737222"/>
              <a:ext cx="13944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666666"/>
                  </a:solidFill>
                  <a:latin typeface="Roboto"/>
                  <a:ea typeface="Roboto"/>
                  <a:cs typeface="Roboto"/>
                  <a:sym typeface="Roboto"/>
                </a:rPr>
                <a:t>Jun-Nov 2022</a:t>
              </a:r>
              <a:endParaRPr sz="1200" b="1" i="0" u="none" strike="noStrike" cap="none">
                <a:solidFill>
                  <a:srgbClr val="666666"/>
                </a:solidFill>
                <a:latin typeface="Roboto"/>
                <a:ea typeface="Roboto"/>
                <a:cs typeface="Roboto"/>
                <a:sym typeface="Roboto"/>
              </a:endParaRPr>
            </a:p>
          </p:txBody>
        </p:sp>
        <p:sp>
          <p:nvSpPr>
            <p:cNvPr id="307" name="Google Shape;307;g7b3297e2ef_1_26"/>
            <p:cNvSpPr/>
            <p:nvPr/>
          </p:nvSpPr>
          <p:spPr>
            <a:xfrm>
              <a:off x="4165140" y="3070640"/>
              <a:ext cx="1712700" cy="703500"/>
            </a:xfrm>
            <a:prstGeom prst="roundRect">
              <a:avLst>
                <a:gd name="adj" fmla="val 4485"/>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FMP Amendment &amp; NEPA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7b3297e2ef_1_26"/>
            <p:cNvSpPr/>
            <p:nvPr/>
          </p:nvSpPr>
          <p:spPr>
            <a:xfrm>
              <a:off x="4976490" y="3005991"/>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9" name="Google Shape;309;g7b3297e2ef_1_26"/>
          <p:cNvGrpSpPr/>
          <p:nvPr/>
        </p:nvGrpSpPr>
        <p:grpSpPr>
          <a:xfrm>
            <a:off x="6278353" y="4089928"/>
            <a:ext cx="1712700" cy="1230715"/>
            <a:chOff x="6282830" y="2543425"/>
            <a:chExt cx="1712700" cy="1230715"/>
          </a:xfrm>
        </p:grpSpPr>
        <p:sp>
          <p:nvSpPr>
            <p:cNvPr id="310" name="Google Shape;310;g7b3297e2ef_1_26"/>
            <p:cNvSpPr/>
            <p:nvPr/>
          </p:nvSpPr>
          <p:spPr>
            <a:xfrm rot="-1789476">
              <a:off x="7058947" y="2572699"/>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7b3297e2ef_1_26"/>
            <p:cNvSpPr txBox="1"/>
            <p:nvPr/>
          </p:nvSpPr>
          <p:spPr>
            <a:xfrm>
              <a:off x="6405277" y="2737222"/>
              <a:ext cx="13998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5E5E5E"/>
                  </a:solidFill>
                  <a:latin typeface="Roboto"/>
                  <a:ea typeface="Roboto"/>
                  <a:cs typeface="Roboto"/>
                  <a:sym typeface="Roboto"/>
                </a:rPr>
                <a:t>December 2022</a:t>
              </a:r>
              <a:endParaRPr sz="1200" b="1" i="0" u="none" strike="noStrike" cap="none">
                <a:solidFill>
                  <a:srgbClr val="5E5E5E"/>
                </a:solidFill>
                <a:latin typeface="Roboto"/>
                <a:ea typeface="Roboto"/>
                <a:cs typeface="Roboto"/>
                <a:sym typeface="Roboto"/>
              </a:endParaRPr>
            </a:p>
          </p:txBody>
        </p:sp>
        <p:sp>
          <p:nvSpPr>
            <p:cNvPr id="312" name="Google Shape;312;g7b3297e2ef_1_26"/>
            <p:cNvSpPr/>
            <p:nvPr/>
          </p:nvSpPr>
          <p:spPr>
            <a:xfrm>
              <a:off x="6282830" y="3070640"/>
              <a:ext cx="1712700" cy="703500"/>
            </a:xfrm>
            <a:prstGeom prst="roundRect">
              <a:avLst>
                <a:gd name="adj" fmla="val 4485"/>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Council FInal Action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7b3297e2ef_1_26"/>
            <p:cNvSpPr/>
            <p:nvPr/>
          </p:nvSpPr>
          <p:spPr>
            <a:xfrm>
              <a:off x="7094180" y="3005991"/>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4" name="Google Shape;314;g7b3297e2ef_1_26"/>
          <p:cNvGrpSpPr/>
          <p:nvPr/>
        </p:nvGrpSpPr>
        <p:grpSpPr>
          <a:xfrm>
            <a:off x="1140200" y="2768075"/>
            <a:ext cx="1712700" cy="1246614"/>
            <a:chOff x="1072790" y="1379862"/>
            <a:chExt cx="1712700" cy="1088461"/>
          </a:xfrm>
        </p:grpSpPr>
        <p:sp>
          <p:nvSpPr>
            <p:cNvPr id="315" name="Google Shape;315;g7b3297e2ef_1_26"/>
            <p:cNvSpPr/>
            <p:nvPr/>
          </p:nvSpPr>
          <p:spPr>
            <a:xfrm>
              <a:off x="1072790" y="1379862"/>
              <a:ext cx="1712700" cy="545100"/>
            </a:xfrm>
            <a:prstGeom prst="roundRect">
              <a:avLst>
                <a:gd name="adj" fmla="val 4485"/>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a:t>SSC review</a:t>
              </a:r>
              <a:r>
                <a:rPr lang="en-US" sz="1400" b="0" i="0" u="none" strike="noStrike" cap="none">
                  <a:solidFill>
                    <a:srgbClr val="000000"/>
                  </a:solidFill>
                  <a:latin typeface="Arial"/>
                  <a:ea typeface="Arial"/>
                  <a:cs typeface="Arial"/>
                  <a:sym typeface="Arial"/>
                </a:rPr>
                <a:t> Review of C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g7b3297e2ef_1_26"/>
            <p:cNvSpPr txBox="1"/>
            <p:nvPr/>
          </p:nvSpPr>
          <p:spPr>
            <a:xfrm>
              <a:off x="1183870" y="1986922"/>
              <a:ext cx="13476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a:solidFill>
                    <a:srgbClr val="701C7F"/>
                  </a:solidFill>
                  <a:latin typeface="Roboto"/>
                  <a:ea typeface="Roboto"/>
                  <a:cs typeface="Roboto"/>
                  <a:sym typeface="Roboto"/>
                </a:rPr>
                <a:t>October </a:t>
              </a:r>
              <a:r>
                <a:rPr lang="en-US" sz="1200" b="1" i="0" u="none" strike="noStrike" cap="none">
                  <a:solidFill>
                    <a:srgbClr val="701C7F"/>
                  </a:solidFill>
                  <a:latin typeface="Roboto"/>
                  <a:ea typeface="Roboto"/>
                  <a:cs typeface="Roboto"/>
                  <a:sym typeface="Roboto"/>
                </a:rPr>
                <a:t>2021</a:t>
              </a:r>
              <a:endParaRPr sz="1200" b="1" i="0" u="none" strike="noStrike" cap="none">
                <a:solidFill>
                  <a:srgbClr val="701C7F"/>
                </a:solidFill>
                <a:latin typeface="Roboto"/>
                <a:ea typeface="Roboto"/>
                <a:cs typeface="Roboto"/>
                <a:sym typeface="Roboto"/>
              </a:endParaRPr>
            </a:p>
          </p:txBody>
        </p:sp>
        <p:sp>
          <p:nvSpPr>
            <p:cNvPr id="317" name="Google Shape;317;g7b3297e2ef_1_26"/>
            <p:cNvSpPr/>
            <p:nvPr/>
          </p:nvSpPr>
          <p:spPr>
            <a:xfrm rot="10800000">
              <a:off x="1884115" y="1920663"/>
              <a:ext cx="90000" cy="67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g7b3297e2ef_1_26"/>
            <p:cNvSpPr/>
            <p:nvPr/>
          </p:nvSpPr>
          <p:spPr>
            <a:xfrm rot="-1789476">
              <a:off x="1846080" y="2278597"/>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9" name="Google Shape;319;g7b3297e2ef_1_26"/>
          <p:cNvGrpSpPr/>
          <p:nvPr/>
        </p:nvGrpSpPr>
        <p:grpSpPr>
          <a:xfrm>
            <a:off x="3185940" y="2768072"/>
            <a:ext cx="1712700" cy="1246753"/>
            <a:chOff x="3123140" y="1221570"/>
            <a:chExt cx="1712700" cy="1246753"/>
          </a:xfrm>
        </p:grpSpPr>
        <p:sp>
          <p:nvSpPr>
            <p:cNvPr id="320" name="Google Shape;320;g7b3297e2ef_1_26"/>
            <p:cNvSpPr/>
            <p:nvPr/>
          </p:nvSpPr>
          <p:spPr>
            <a:xfrm rot="-1789476">
              <a:off x="3899258" y="2278597"/>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g7b3297e2ef_1_26"/>
            <p:cNvSpPr txBox="1"/>
            <p:nvPr/>
          </p:nvSpPr>
          <p:spPr>
            <a:xfrm>
              <a:off x="3245875" y="1986922"/>
              <a:ext cx="12633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000000"/>
                  </a:solidFill>
                  <a:latin typeface="Roboto"/>
                  <a:ea typeface="Roboto"/>
                  <a:cs typeface="Roboto"/>
                  <a:sym typeface="Roboto"/>
                </a:rPr>
                <a:t>June 2022</a:t>
              </a:r>
              <a:endParaRPr sz="1200" b="1" i="0" u="none" strike="noStrike" cap="none">
                <a:solidFill>
                  <a:srgbClr val="000000"/>
                </a:solidFill>
                <a:latin typeface="Roboto"/>
                <a:ea typeface="Roboto"/>
                <a:cs typeface="Roboto"/>
                <a:sym typeface="Roboto"/>
              </a:endParaRPr>
            </a:p>
          </p:txBody>
        </p:sp>
        <p:sp>
          <p:nvSpPr>
            <p:cNvPr id="322" name="Google Shape;322;g7b3297e2ef_1_26"/>
            <p:cNvSpPr/>
            <p:nvPr/>
          </p:nvSpPr>
          <p:spPr>
            <a:xfrm>
              <a:off x="3123140" y="1221570"/>
              <a:ext cx="1712700" cy="703500"/>
            </a:xfrm>
            <a:prstGeom prst="roundRect">
              <a:avLst>
                <a:gd name="adj" fmla="val 4485"/>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Council Review of EFH Summary Report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01C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g7b3297e2ef_1_26"/>
            <p:cNvSpPr/>
            <p:nvPr/>
          </p:nvSpPr>
          <p:spPr>
            <a:xfrm rot="10800000">
              <a:off x="3934465" y="1920663"/>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4" name="Google Shape;324;g7b3297e2ef_1_26"/>
          <p:cNvGrpSpPr/>
          <p:nvPr/>
        </p:nvGrpSpPr>
        <p:grpSpPr>
          <a:xfrm>
            <a:off x="5264400" y="2768072"/>
            <a:ext cx="1712700" cy="1297287"/>
            <a:chOff x="5201245" y="1351608"/>
            <a:chExt cx="1712700" cy="1116715"/>
          </a:xfrm>
        </p:grpSpPr>
        <p:sp>
          <p:nvSpPr>
            <p:cNvPr id="325" name="Google Shape;325;g7b3297e2ef_1_26"/>
            <p:cNvSpPr/>
            <p:nvPr/>
          </p:nvSpPr>
          <p:spPr>
            <a:xfrm rot="-1789476">
              <a:off x="5977648" y="2278597"/>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g7b3297e2ef_1_26"/>
            <p:cNvSpPr txBox="1"/>
            <p:nvPr/>
          </p:nvSpPr>
          <p:spPr>
            <a:xfrm>
              <a:off x="5386025" y="1986922"/>
              <a:ext cx="1417500" cy="2760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5E5E5E"/>
                  </a:solidFill>
                  <a:latin typeface="Roboto"/>
                  <a:ea typeface="Roboto"/>
                  <a:cs typeface="Roboto"/>
                  <a:sym typeface="Roboto"/>
                </a:rPr>
                <a:t>October 2022</a:t>
              </a:r>
              <a:endParaRPr sz="1200" b="1" i="0" u="none" strike="noStrike" cap="none">
                <a:solidFill>
                  <a:srgbClr val="5E5E5E"/>
                </a:solidFill>
                <a:latin typeface="Roboto"/>
                <a:ea typeface="Roboto"/>
                <a:cs typeface="Roboto"/>
                <a:sym typeface="Roboto"/>
              </a:endParaRPr>
            </a:p>
          </p:txBody>
        </p:sp>
        <p:sp>
          <p:nvSpPr>
            <p:cNvPr id="327" name="Google Shape;327;g7b3297e2ef_1_26"/>
            <p:cNvSpPr/>
            <p:nvPr/>
          </p:nvSpPr>
          <p:spPr>
            <a:xfrm>
              <a:off x="5201245" y="1351608"/>
              <a:ext cx="1712700" cy="573600"/>
            </a:xfrm>
            <a:prstGeom prst="roundRect">
              <a:avLst>
                <a:gd name="adj" fmla="val 4485"/>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Council Initial Review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g7b3297e2ef_1_26"/>
            <p:cNvSpPr/>
            <p:nvPr/>
          </p:nvSpPr>
          <p:spPr>
            <a:xfrm rot="10800000">
              <a:off x="6012570" y="1920663"/>
              <a:ext cx="90000" cy="67500"/>
            </a:xfrm>
            <a:prstGeom prst="triangle">
              <a:avLst>
                <a:gd name="adj" fmla="val 50000"/>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29" name="Google Shape;329;g7b3297e2ef_1_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4750" y="5430950"/>
            <a:ext cx="1301475" cy="1301475"/>
          </a:xfrm>
          <a:prstGeom prst="rect">
            <a:avLst/>
          </a:prstGeom>
          <a:noFill/>
          <a:ln>
            <a:noFill/>
          </a:ln>
        </p:spPr>
      </p:pic>
      <p:pic>
        <p:nvPicPr>
          <p:cNvPr id="330" name="Google Shape;330;g7b3297e2ef_1_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7275" y="5536975"/>
            <a:ext cx="1117596" cy="105892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da58c33139_0_63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40</a:t>
            </a:fld>
            <a:endParaRPr/>
          </a:p>
        </p:txBody>
      </p:sp>
      <p:sp>
        <p:nvSpPr>
          <p:cNvPr id="775" name="Google Shape;775;gda58c33139_0_63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776" name="Google Shape;776;gda58c33139_0_63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FE - Susceptibility &amp; Recovery Dynamics</a:t>
            </a:r>
            <a:endParaRPr/>
          </a:p>
        </p:txBody>
      </p:sp>
      <p:pic>
        <p:nvPicPr>
          <p:cNvPr id="777" name="Google Shape;777;gda58c33139_0_63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778" name="Google Shape;778;gda58c33139_0_6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779" name="Google Shape;779;gda58c33139_0_633"/>
          <p:cNvPicPr preferRelativeResize="0"/>
          <p:nvPr/>
        </p:nvPicPr>
        <p:blipFill>
          <a:blip r:embed="rId5">
            <a:alphaModFix/>
          </a:blip>
          <a:stretch>
            <a:fillRect/>
          </a:stretch>
        </p:blipFill>
        <p:spPr>
          <a:xfrm>
            <a:off x="1162725" y="1496050"/>
            <a:ext cx="6926726" cy="482517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da58c33139_0_64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41</a:t>
            </a:fld>
            <a:endParaRPr/>
          </a:p>
        </p:txBody>
      </p:sp>
      <p:sp>
        <p:nvSpPr>
          <p:cNvPr id="786" name="Google Shape;786;gda58c33139_0_64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787" name="Google Shape;787;gda58c33139_0_64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Framework for Literature Review </a:t>
            </a:r>
            <a:endParaRPr/>
          </a:p>
        </p:txBody>
      </p:sp>
      <p:pic>
        <p:nvPicPr>
          <p:cNvPr id="788" name="Google Shape;788;gda58c33139_0_6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789" name="Google Shape;789;gda58c33139_0_6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790" name="Google Shape;790;gda58c33139_0_643"/>
          <p:cNvPicPr preferRelativeResize="0"/>
          <p:nvPr/>
        </p:nvPicPr>
        <p:blipFill>
          <a:blip r:embed="rId5">
            <a:alphaModFix/>
          </a:blip>
          <a:stretch>
            <a:fillRect/>
          </a:stretch>
        </p:blipFill>
        <p:spPr>
          <a:xfrm>
            <a:off x="478025" y="1464700"/>
            <a:ext cx="8037979" cy="4366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da58c33139_0_65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797" name="Google Shape;797;gda58c33139_0_65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Classification of Habitat Features</a:t>
            </a:r>
            <a:endParaRPr/>
          </a:p>
        </p:txBody>
      </p:sp>
      <p:pic>
        <p:nvPicPr>
          <p:cNvPr id="798" name="Google Shape;798;gda58c33139_0_6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799" name="Google Shape;799;gda58c33139_0_6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800" name="Google Shape;800;gda58c33139_0_653"/>
          <p:cNvPicPr preferRelativeResize="0"/>
          <p:nvPr/>
        </p:nvPicPr>
        <p:blipFill>
          <a:blip r:embed="rId5">
            <a:alphaModFix/>
          </a:blip>
          <a:stretch>
            <a:fillRect/>
          </a:stretch>
        </p:blipFill>
        <p:spPr>
          <a:xfrm>
            <a:off x="255350" y="1479675"/>
            <a:ext cx="8744726" cy="4420300"/>
          </a:xfrm>
          <a:prstGeom prst="rect">
            <a:avLst/>
          </a:prstGeom>
          <a:noFill/>
          <a:ln>
            <a:noFill/>
          </a:ln>
        </p:spPr>
      </p:pic>
      <p:sp>
        <p:nvSpPr>
          <p:cNvPr id="801" name="Google Shape;801;gda58c33139_0_65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da58c33139_0_662"/>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43</a:t>
            </a:fld>
            <a:endParaRPr/>
          </a:p>
        </p:txBody>
      </p:sp>
      <p:sp>
        <p:nvSpPr>
          <p:cNvPr id="808" name="Google Shape;808;gda58c33139_0_662"/>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809" name="Google Shape;809;gda58c33139_0_662"/>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FE Output - Habitat Reduction</a:t>
            </a:r>
            <a:endParaRPr/>
          </a:p>
        </p:txBody>
      </p:sp>
      <p:pic>
        <p:nvPicPr>
          <p:cNvPr id="810" name="Google Shape;810;gda58c33139_0_66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811" name="Google Shape;811;gda58c33139_0_6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812" name="Google Shape;812;gda58c33139_0_662"/>
          <p:cNvPicPr preferRelativeResize="0"/>
          <p:nvPr/>
        </p:nvPicPr>
        <p:blipFill>
          <a:blip r:embed="rId5">
            <a:alphaModFix/>
          </a:blip>
          <a:stretch>
            <a:fillRect/>
          </a:stretch>
        </p:blipFill>
        <p:spPr>
          <a:xfrm>
            <a:off x="1106987" y="1464975"/>
            <a:ext cx="7034149" cy="469970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gda58c33139_0_672"/>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44</a:t>
            </a:fld>
            <a:endParaRPr/>
          </a:p>
        </p:txBody>
      </p:sp>
      <p:sp>
        <p:nvSpPr>
          <p:cNvPr id="819" name="Google Shape;819;gda58c33139_0_672"/>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820" name="Google Shape;820;gda58c33139_0_672"/>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Cumulative Habitat Reduction</a:t>
            </a:r>
            <a:endParaRPr/>
          </a:p>
        </p:txBody>
      </p:sp>
      <p:pic>
        <p:nvPicPr>
          <p:cNvPr id="821" name="Google Shape;821;gda58c33139_0_67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822" name="Google Shape;822;gda58c33139_0_6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823" name="Google Shape;823;gda58c33139_0_672"/>
          <p:cNvPicPr preferRelativeResize="0"/>
          <p:nvPr/>
        </p:nvPicPr>
        <p:blipFill>
          <a:blip r:embed="rId5">
            <a:alphaModFix/>
          </a:blip>
          <a:stretch>
            <a:fillRect/>
          </a:stretch>
        </p:blipFill>
        <p:spPr>
          <a:xfrm>
            <a:off x="1169925" y="1454975"/>
            <a:ext cx="7010325" cy="4866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da58c33139_0_694"/>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45</a:t>
            </a:fld>
            <a:endParaRPr/>
          </a:p>
        </p:txBody>
      </p:sp>
      <p:sp>
        <p:nvSpPr>
          <p:cNvPr id="830" name="Google Shape;830;gda58c33139_0_694"/>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831" name="Google Shape;831;gda58c33139_0_694"/>
          <p:cNvSpPr>
            <a:spLocks noGrp="1"/>
          </p:cNvSpPr>
          <p:nvPr>
            <p:ph type="pic" idx="6"/>
          </p:nvPr>
        </p:nvSpPr>
        <p:spPr>
          <a:xfrm>
            <a:off x="7800476" y="5899984"/>
            <a:ext cx="476100" cy="5112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832" name="Google Shape;832;gda58c33139_0_694"/>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Stock Author Review Process</a:t>
            </a:r>
            <a:endParaRPr/>
          </a:p>
        </p:txBody>
      </p:sp>
      <p:pic>
        <p:nvPicPr>
          <p:cNvPr id="833" name="Google Shape;833;gda58c33139_0_6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834" name="Google Shape;834;gda58c33139_0_69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835" name="Google Shape;835;gda58c33139_0_694"/>
          <p:cNvPicPr preferRelativeResize="0"/>
          <p:nvPr/>
        </p:nvPicPr>
        <p:blipFill>
          <a:blip r:embed="rId5">
            <a:alphaModFix/>
          </a:blip>
          <a:stretch>
            <a:fillRect/>
          </a:stretch>
        </p:blipFill>
        <p:spPr>
          <a:xfrm>
            <a:off x="1165875" y="1381375"/>
            <a:ext cx="6541317" cy="4366209"/>
          </a:xfrm>
          <a:prstGeom prst="rect">
            <a:avLst/>
          </a:prstGeom>
          <a:noFill/>
          <a:ln>
            <a:noFill/>
          </a:ln>
        </p:spPr>
      </p:pic>
      <p:pic>
        <p:nvPicPr>
          <p:cNvPr id="836" name="Google Shape;836;gda58c33139_0_694"/>
          <p:cNvPicPr preferRelativeResize="0"/>
          <p:nvPr/>
        </p:nvPicPr>
        <p:blipFill>
          <a:blip r:embed="rId6">
            <a:alphaModFix/>
          </a:blip>
          <a:stretch>
            <a:fillRect/>
          </a:stretch>
        </p:blipFill>
        <p:spPr>
          <a:xfrm>
            <a:off x="1470275" y="1433500"/>
            <a:ext cx="6633900" cy="5162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gda58c33139_0_706"/>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46</a:t>
            </a:fld>
            <a:endParaRPr/>
          </a:p>
        </p:txBody>
      </p:sp>
      <p:sp>
        <p:nvSpPr>
          <p:cNvPr id="843" name="Google Shape;843;gda58c33139_0_706"/>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844" name="Google Shape;844;gda58c33139_0_706"/>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Assessment Methodology</a:t>
            </a:r>
            <a:endParaRPr/>
          </a:p>
        </p:txBody>
      </p:sp>
      <p:pic>
        <p:nvPicPr>
          <p:cNvPr id="845" name="Google Shape;845;gda58c33139_0_70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846" name="Google Shape;846;gda58c33139_0_70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847" name="Google Shape;847;gda58c33139_0_706"/>
          <p:cNvPicPr preferRelativeResize="0"/>
          <p:nvPr/>
        </p:nvPicPr>
        <p:blipFill>
          <a:blip r:embed="rId5">
            <a:alphaModFix/>
          </a:blip>
          <a:stretch>
            <a:fillRect/>
          </a:stretch>
        </p:blipFill>
        <p:spPr>
          <a:xfrm>
            <a:off x="1165875" y="1381375"/>
            <a:ext cx="6541317" cy="4366209"/>
          </a:xfrm>
          <a:prstGeom prst="rect">
            <a:avLst/>
          </a:prstGeom>
          <a:noFill/>
          <a:ln>
            <a:noFill/>
          </a:ln>
        </p:spPr>
      </p:pic>
      <p:pic>
        <p:nvPicPr>
          <p:cNvPr id="848" name="Google Shape;848;gda58c33139_0_706"/>
          <p:cNvPicPr preferRelativeResize="0"/>
          <p:nvPr/>
        </p:nvPicPr>
        <p:blipFill>
          <a:blip r:embed="rId6">
            <a:alphaModFix/>
          </a:blip>
          <a:stretch>
            <a:fillRect/>
          </a:stretch>
        </p:blipFill>
        <p:spPr>
          <a:xfrm>
            <a:off x="776674" y="1638700"/>
            <a:ext cx="7499826" cy="37542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da58c33139_0_717"/>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47</a:t>
            </a:fld>
            <a:endParaRPr/>
          </a:p>
        </p:txBody>
      </p:sp>
      <p:sp>
        <p:nvSpPr>
          <p:cNvPr id="855" name="Google Shape;855;gda58c33139_0_717"/>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856" name="Google Shape;856;gda58c33139_0_717"/>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Bering Sea RKC Core EFH &amp; FE Output (2017)</a:t>
            </a:r>
            <a:endParaRPr/>
          </a:p>
        </p:txBody>
      </p:sp>
      <p:pic>
        <p:nvPicPr>
          <p:cNvPr id="857" name="Google Shape;857;gda58c33139_0_7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858" name="Google Shape;858;gda58c33139_0_7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859" name="Google Shape;859;gda58c33139_0_717"/>
          <p:cNvPicPr preferRelativeResize="0"/>
          <p:nvPr/>
        </p:nvPicPr>
        <p:blipFill>
          <a:blip r:embed="rId5">
            <a:alphaModFix/>
          </a:blip>
          <a:stretch>
            <a:fillRect/>
          </a:stretch>
        </p:blipFill>
        <p:spPr>
          <a:xfrm>
            <a:off x="1165875" y="1381375"/>
            <a:ext cx="6541317" cy="4366209"/>
          </a:xfrm>
          <a:prstGeom prst="rect">
            <a:avLst/>
          </a:prstGeom>
          <a:noFill/>
          <a:ln>
            <a:noFill/>
          </a:ln>
        </p:spPr>
      </p:pic>
      <p:pic>
        <p:nvPicPr>
          <p:cNvPr id="860" name="Google Shape;860;gda58c33139_0_717"/>
          <p:cNvPicPr preferRelativeResize="0"/>
          <p:nvPr/>
        </p:nvPicPr>
        <p:blipFill>
          <a:blip r:embed="rId6">
            <a:alphaModFix/>
          </a:blip>
          <a:stretch>
            <a:fillRect/>
          </a:stretch>
        </p:blipFill>
        <p:spPr>
          <a:xfrm>
            <a:off x="581199" y="1466125"/>
            <a:ext cx="8155574" cy="42814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da58c33139_0_728"/>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48</a:t>
            </a:fld>
            <a:endParaRPr/>
          </a:p>
        </p:txBody>
      </p:sp>
      <p:sp>
        <p:nvSpPr>
          <p:cNvPr id="867" name="Google Shape;867;gda58c33139_0_728"/>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868" name="Google Shape;868;gda58c33139_0_728"/>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Habitat Reduction Time Series - RKC CEA </a:t>
            </a:r>
            <a:endParaRPr/>
          </a:p>
        </p:txBody>
      </p:sp>
      <p:pic>
        <p:nvPicPr>
          <p:cNvPr id="869" name="Google Shape;869;gda58c33139_0_7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870" name="Google Shape;870;gda58c33139_0_7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871" name="Google Shape;871;gda58c33139_0_728"/>
          <p:cNvPicPr preferRelativeResize="0"/>
          <p:nvPr/>
        </p:nvPicPr>
        <p:blipFill>
          <a:blip r:embed="rId5">
            <a:alphaModFix/>
          </a:blip>
          <a:stretch>
            <a:fillRect/>
          </a:stretch>
        </p:blipFill>
        <p:spPr>
          <a:xfrm>
            <a:off x="1165875" y="1381375"/>
            <a:ext cx="6541317" cy="4366209"/>
          </a:xfrm>
          <a:prstGeom prst="rect">
            <a:avLst/>
          </a:prstGeom>
          <a:noFill/>
          <a:ln>
            <a:noFill/>
          </a:ln>
        </p:spPr>
      </p:pic>
      <p:pic>
        <p:nvPicPr>
          <p:cNvPr id="872" name="Google Shape;872;gda58c33139_0_728"/>
          <p:cNvPicPr preferRelativeResize="0"/>
          <p:nvPr/>
        </p:nvPicPr>
        <p:blipFill>
          <a:blip r:embed="rId6">
            <a:alphaModFix/>
          </a:blip>
          <a:stretch>
            <a:fillRect/>
          </a:stretch>
        </p:blipFill>
        <p:spPr>
          <a:xfrm>
            <a:off x="581200" y="1356413"/>
            <a:ext cx="8043100" cy="4486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da58c33139_0_739"/>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49</a:t>
            </a:fld>
            <a:endParaRPr/>
          </a:p>
        </p:txBody>
      </p:sp>
      <p:sp>
        <p:nvSpPr>
          <p:cNvPr id="879" name="Google Shape;879;gda58c33139_0_739"/>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880" name="Google Shape;880;gda58c33139_0_739"/>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RKC Stock Author Review</a:t>
            </a:r>
            <a:endParaRPr/>
          </a:p>
        </p:txBody>
      </p:sp>
      <p:pic>
        <p:nvPicPr>
          <p:cNvPr id="881" name="Google Shape;881;gda58c33139_0_7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882" name="Google Shape;882;gda58c33139_0_7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883" name="Google Shape;883;gda58c33139_0_739"/>
          <p:cNvPicPr preferRelativeResize="0"/>
          <p:nvPr/>
        </p:nvPicPr>
        <p:blipFill>
          <a:blip r:embed="rId5">
            <a:alphaModFix/>
          </a:blip>
          <a:stretch>
            <a:fillRect/>
          </a:stretch>
        </p:blipFill>
        <p:spPr>
          <a:xfrm>
            <a:off x="1165875" y="1381375"/>
            <a:ext cx="6541317" cy="4366209"/>
          </a:xfrm>
          <a:prstGeom prst="rect">
            <a:avLst/>
          </a:prstGeom>
          <a:noFill/>
          <a:ln>
            <a:noFill/>
          </a:ln>
        </p:spPr>
      </p:pic>
      <p:pic>
        <p:nvPicPr>
          <p:cNvPr id="884" name="Google Shape;884;gda58c33139_0_739"/>
          <p:cNvPicPr preferRelativeResize="0"/>
          <p:nvPr/>
        </p:nvPicPr>
        <p:blipFill>
          <a:blip r:embed="rId6">
            <a:alphaModFix/>
          </a:blip>
          <a:stretch>
            <a:fillRect/>
          </a:stretch>
        </p:blipFill>
        <p:spPr>
          <a:xfrm>
            <a:off x="668513" y="1364325"/>
            <a:ext cx="7806975" cy="4400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da58c33139_0_1"/>
          <p:cNvSpPr txBox="1">
            <a:spLocks noGrp="1"/>
          </p:cNvSpPr>
          <p:nvPr>
            <p:ph type="ctrTitle"/>
          </p:nvPr>
        </p:nvSpPr>
        <p:spPr>
          <a:xfrm>
            <a:off x="581192" y="1137244"/>
            <a:ext cx="7989900" cy="1093800"/>
          </a:xfrm>
          <a:prstGeom prst="rect">
            <a:avLst/>
          </a:prstGeom>
          <a:noFill/>
          <a:ln>
            <a:noFill/>
          </a:ln>
        </p:spPr>
        <p:txBody>
          <a:bodyPr spcFirstLastPara="1" wrap="square" lIns="91425" tIns="45700" rIns="91425" bIns="45700" anchor="b" anchorCtr="0">
            <a:normAutofit fontScale="90000"/>
          </a:bodyPr>
          <a:lstStyle/>
          <a:p>
            <a:pPr marL="457200" lvl="0" indent="-434340" algn="l" rtl="0">
              <a:lnSpc>
                <a:spcPct val="100000"/>
              </a:lnSpc>
              <a:spcBef>
                <a:spcPts val="0"/>
              </a:spcBef>
              <a:spcAft>
                <a:spcPts val="0"/>
              </a:spcAft>
              <a:buSzPct val="100000"/>
              <a:buAutoNum type="arabicPeriod"/>
            </a:pPr>
            <a:r>
              <a:rPr lang="en-US"/>
              <a:t>ADVANCING ESSENTIAL FISH HABITAT DESCRIPTIONS AND MAPS </a:t>
            </a:r>
            <a:br>
              <a:rPr lang="en-US"/>
            </a:br>
            <a:r>
              <a:rPr lang="en-US"/>
              <a:t>FOR THE 2022 5-YEAR REVIEW</a:t>
            </a:r>
            <a:endParaRPr/>
          </a:p>
        </p:txBody>
      </p:sp>
      <p:pic>
        <p:nvPicPr>
          <p:cNvPr id="336" name="Google Shape;336;gda58c33139_0_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992" y="5874847"/>
            <a:ext cx="914400" cy="914400"/>
          </a:xfrm>
          <a:prstGeom prst="rect">
            <a:avLst/>
          </a:prstGeom>
          <a:noFill/>
          <a:ln>
            <a:noFill/>
          </a:ln>
        </p:spPr>
      </p:pic>
      <p:sp>
        <p:nvSpPr>
          <p:cNvPr id="337" name="Google Shape;337;gda58c33139_0_1"/>
          <p:cNvSpPr/>
          <p:nvPr/>
        </p:nvSpPr>
        <p:spPr>
          <a:xfrm>
            <a:off x="643738" y="3244040"/>
            <a:ext cx="7864800" cy="8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1800"/>
              <a:buFont typeface="Arial"/>
              <a:buNone/>
            </a:pPr>
            <a:r>
              <a:rPr lang="en-US" sz="1400" b="0" i="0" u="none" strike="noStrike" cap="none" baseline="30000">
                <a:solidFill>
                  <a:schemeClr val="accent2"/>
                </a:solidFill>
                <a:latin typeface="Arial"/>
                <a:ea typeface="Arial"/>
                <a:cs typeface="Arial"/>
                <a:sym typeface="Arial"/>
              </a:rPr>
              <a:t>1</a:t>
            </a:r>
            <a:r>
              <a:rPr lang="en-US" sz="1400" b="0" i="0" u="none" strike="noStrike" cap="none">
                <a:solidFill>
                  <a:schemeClr val="accent2"/>
                </a:solidFill>
                <a:latin typeface="Arial"/>
                <a:ea typeface="Arial"/>
                <a:cs typeface="Arial"/>
                <a:sym typeface="Arial"/>
              </a:rPr>
              <a:t> Groundfish Assessment Program (GAP), Alaska Fisheries Science Center (AFSC), Seattle, WA</a:t>
            </a:r>
            <a:endParaRPr sz="1400" b="0" i="0" u="none" strike="noStrike" cap="none">
              <a:solidFill>
                <a:schemeClr val="accent2"/>
              </a:solidFill>
              <a:latin typeface="Gill Sans"/>
              <a:ea typeface="Gill Sans"/>
              <a:cs typeface="Gill Sans"/>
              <a:sym typeface="Gill Sans"/>
            </a:endParaRPr>
          </a:p>
          <a:p>
            <a:pPr marL="0" marR="0" lvl="0" indent="0" algn="l" rtl="0">
              <a:lnSpc>
                <a:spcPct val="90000"/>
              </a:lnSpc>
              <a:spcBef>
                <a:spcPts val="0"/>
              </a:spcBef>
              <a:spcAft>
                <a:spcPts val="0"/>
              </a:spcAft>
              <a:buClr>
                <a:schemeClr val="accent2"/>
              </a:buClr>
              <a:buSzPts val="1800"/>
              <a:buFont typeface="Arial"/>
              <a:buNone/>
            </a:pPr>
            <a:r>
              <a:rPr lang="en-US" sz="1400" b="0" i="0" u="none" strike="noStrike" cap="none" baseline="30000">
                <a:solidFill>
                  <a:schemeClr val="accent2"/>
                </a:solidFill>
                <a:latin typeface="Arial"/>
                <a:ea typeface="Arial"/>
                <a:cs typeface="Arial"/>
                <a:sym typeface="Arial"/>
              </a:rPr>
              <a:t>2</a:t>
            </a:r>
            <a:r>
              <a:rPr lang="en-US" sz="1400" b="0" i="0" u="none" strike="noStrike" cap="none">
                <a:solidFill>
                  <a:schemeClr val="accent2"/>
                </a:solidFill>
                <a:latin typeface="Arial"/>
                <a:ea typeface="Arial"/>
                <a:cs typeface="Arial"/>
                <a:sym typeface="Arial"/>
              </a:rPr>
              <a:t> Habitat Conservation Division (HCD), NMFS Alask</a:t>
            </a:r>
            <a:r>
              <a:rPr lang="en-US" sz="1400" b="0" i="0" u="none" strike="noStrike" cap="none">
                <a:solidFill>
                  <a:schemeClr val="accent2"/>
                </a:solidFill>
                <a:latin typeface="Gill Sans"/>
                <a:ea typeface="Gill Sans"/>
                <a:cs typeface="Gill Sans"/>
                <a:sym typeface="Gill Sans"/>
              </a:rPr>
              <a:t>a Region, Juneau, AK</a:t>
            </a:r>
            <a:endParaRPr sz="1400" b="0" i="0" u="none" strike="noStrike" cap="none">
              <a:solidFill>
                <a:schemeClr val="accent2"/>
              </a:solidFill>
              <a:latin typeface="Gill Sans"/>
              <a:ea typeface="Gill Sans"/>
              <a:cs typeface="Gill Sans"/>
              <a:sym typeface="Gill Sans"/>
            </a:endParaRPr>
          </a:p>
          <a:p>
            <a:pPr marL="0" marR="0" lvl="0" indent="0" algn="l" rtl="0">
              <a:lnSpc>
                <a:spcPct val="90000"/>
              </a:lnSpc>
              <a:spcBef>
                <a:spcPts val="0"/>
              </a:spcBef>
              <a:spcAft>
                <a:spcPts val="0"/>
              </a:spcAft>
              <a:buClr>
                <a:srgbClr val="000000"/>
              </a:buClr>
              <a:buSzPts val="1400"/>
              <a:buFont typeface="Arial"/>
              <a:buNone/>
            </a:pPr>
            <a:r>
              <a:rPr lang="en-US" sz="1400" b="0" i="0" u="none" strike="noStrike" cap="none" baseline="30000">
                <a:solidFill>
                  <a:schemeClr val="accent2"/>
                </a:solidFill>
                <a:latin typeface="Arial"/>
                <a:ea typeface="Arial"/>
                <a:cs typeface="Arial"/>
                <a:sym typeface="Arial"/>
              </a:rPr>
              <a:t>3</a:t>
            </a:r>
            <a:r>
              <a:rPr lang="en-US" sz="1400" b="0" i="0" u="none" strike="noStrike" cap="none">
                <a:solidFill>
                  <a:schemeClr val="accent2"/>
                </a:solidFill>
                <a:latin typeface="Gill Sans"/>
                <a:ea typeface="Gill Sans"/>
                <a:cs typeface="Gill Sans"/>
                <a:sym typeface="Gill Sans"/>
              </a:rPr>
              <a:t> Habitat and Ecological Processes Research (HEPR) Program, AFSC, Seattle, WA</a:t>
            </a:r>
            <a:endParaRPr sz="1400" b="0" i="0" u="none" strike="noStrike" cap="none">
              <a:solidFill>
                <a:schemeClr val="accent2"/>
              </a:solidFill>
              <a:latin typeface="Gill Sans"/>
              <a:ea typeface="Gill Sans"/>
              <a:cs typeface="Gill Sans"/>
              <a:sym typeface="Gill Sans"/>
            </a:endParaRPr>
          </a:p>
        </p:txBody>
      </p:sp>
      <p:sp>
        <p:nvSpPr>
          <p:cNvPr id="338" name="Google Shape;338;gda58c33139_0_1"/>
          <p:cNvSpPr txBox="1">
            <a:spLocks noGrp="1"/>
          </p:cNvSpPr>
          <p:nvPr>
            <p:ph type="subTitle" idx="1"/>
          </p:nvPr>
        </p:nvSpPr>
        <p:spPr>
          <a:xfrm>
            <a:off x="518746" y="2542142"/>
            <a:ext cx="7989900" cy="590400"/>
          </a:xfrm>
          <a:prstGeom prst="rect">
            <a:avLst/>
          </a:prstGeom>
          <a:noFill/>
          <a:ln>
            <a:noFill/>
          </a:ln>
        </p:spPr>
        <p:txBody>
          <a:bodyPr spcFirstLastPara="1" wrap="square" lIns="91425" tIns="45700" rIns="91425" bIns="45700" anchor="t" anchorCtr="0">
            <a:normAutofit/>
          </a:bodyPr>
          <a:lstStyle/>
          <a:p>
            <a:pPr marL="457200" lvl="0" indent="-333756" algn="l" rtl="0">
              <a:lnSpc>
                <a:spcPct val="100000"/>
              </a:lnSpc>
              <a:spcBef>
                <a:spcPts val="320"/>
              </a:spcBef>
              <a:spcAft>
                <a:spcPts val="0"/>
              </a:spcAft>
              <a:buSzPts val="1472"/>
              <a:buNone/>
            </a:pPr>
            <a:r>
              <a:rPr lang="en-US" sz="2000"/>
              <a:t>NED LAMAN</a:t>
            </a:r>
            <a:r>
              <a:rPr lang="en-US" sz="2000" baseline="30000"/>
              <a:t>1</a:t>
            </a:r>
            <a:r>
              <a:rPr lang="en-US" sz="2000"/>
              <a:t>, JODI PIRTLE</a:t>
            </a:r>
            <a:r>
              <a:rPr lang="en-US" sz="2000" baseline="30000"/>
              <a:t>2</a:t>
            </a:r>
            <a:r>
              <a:rPr lang="en-US" sz="2000"/>
              <a:t>, JIM THORSON</a:t>
            </a:r>
            <a:r>
              <a:rPr lang="en-US" sz="2000" baseline="30000"/>
              <a:t>3</a:t>
            </a:r>
            <a:endParaRPr sz="2000"/>
          </a:p>
        </p:txBody>
      </p:sp>
      <p:pic>
        <p:nvPicPr>
          <p:cNvPr id="339" name="Google Shape;339;gda58c33139_0_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sp>
        <p:nvSpPr>
          <p:cNvPr id="340" name="Google Shape;340;gda58c33139_0_1"/>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gda58c33139_0_750"/>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50</a:t>
            </a:fld>
            <a:endParaRPr/>
          </a:p>
        </p:txBody>
      </p:sp>
      <p:sp>
        <p:nvSpPr>
          <p:cNvPr id="891" name="Google Shape;891;gda58c33139_0_750"/>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892" name="Google Shape;892;gda58c33139_0_750"/>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a:t>Summary of Stock Author Evaluations - BSAI Crab</a:t>
            </a:r>
            <a:endParaRPr/>
          </a:p>
        </p:txBody>
      </p:sp>
      <p:pic>
        <p:nvPicPr>
          <p:cNvPr id="893" name="Google Shape;893;gda58c33139_0_75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894" name="Google Shape;894;gda58c33139_0_75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895" name="Google Shape;895;gda58c33139_0_750"/>
          <p:cNvPicPr preferRelativeResize="0"/>
          <p:nvPr/>
        </p:nvPicPr>
        <p:blipFill>
          <a:blip r:embed="rId5">
            <a:alphaModFix/>
          </a:blip>
          <a:stretch>
            <a:fillRect/>
          </a:stretch>
        </p:blipFill>
        <p:spPr>
          <a:xfrm>
            <a:off x="1165875" y="1381375"/>
            <a:ext cx="6541317" cy="4366209"/>
          </a:xfrm>
          <a:prstGeom prst="rect">
            <a:avLst/>
          </a:prstGeom>
          <a:noFill/>
          <a:ln>
            <a:noFill/>
          </a:ln>
        </p:spPr>
      </p:pic>
      <p:pic>
        <p:nvPicPr>
          <p:cNvPr id="896" name="Google Shape;896;gda58c33139_0_750"/>
          <p:cNvPicPr preferRelativeResize="0"/>
          <p:nvPr/>
        </p:nvPicPr>
        <p:blipFill rotWithShape="1">
          <a:blip r:embed="rId6">
            <a:alphaModFix/>
          </a:blip>
          <a:srcRect t="11691" r="8583"/>
          <a:stretch/>
        </p:blipFill>
        <p:spPr>
          <a:xfrm>
            <a:off x="1160175" y="1430825"/>
            <a:ext cx="6931837" cy="48114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gda58c33139_0_761"/>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51</a:t>
            </a:fld>
            <a:endParaRPr/>
          </a:p>
        </p:txBody>
      </p:sp>
      <p:sp>
        <p:nvSpPr>
          <p:cNvPr id="903" name="Google Shape;903;gda58c33139_0_761"/>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904" name="Google Shape;904;gda58c33139_0_761"/>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2017 FE Review &amp; 2022 Workplan </a:t>
            </a:r>
            <a:endParaRPr/>
          </a:p>
        </p:txBody>
      </p:sp>
      <p:pic>
        <p:nvPicPr>
          <p:cNvPr id="905" name="Google Shape;905;gda58c33139_0_76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906" name="Google Shape;906;gda58c33139_0_7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907" name="Google Shape;907;gda58c33139_0_761"/>
          <p:cNvPicPr preferRelativeResize="0"/>
          <p:nvPr/>
        </p:nvPicPr>
        <p:blipFill>
          <a:blip r:embed="rId5">
            <a:alphaModFix/>
          </a:blip>
          <a:stretch>
            <a:fillRect/>
          </a:stretch>
        </p:blipFill>
        <p:spPr>
          <a:xfrm>
            <a:off x="1165875" y="1381375"/>
            <a:ext cx="6541317" cy="4366209"/>
          </a:xfrm>
          <a:prstGeom prst="rect">
            <a:avLst/>
          </a:prstGeom>
          <a:noFill/>
          <a:ln>
            <a:noFill/>
          </a:ln>
        </p:spPr>
      </p:pic>
      <p:pic>
        <p:nvPicPr>
          <p:cNvPr id="908" name="Google Shape;908;gda58c33139_0_761"/>
          <p:cNvPicPr preferRelativeResize="0"/>
          <p:nvPr/>
        </p:nvPicPr>
        <p:blipFill>
          <a:blip r:embed="rId6">
            <a:alphaModFix/>
          </a:blip>
          <a:stretch>
            <a:fillRect/>
          </a:stretch>
        </p:blipFill>
        <p:spPr>
          <a:xfrm>
            <a:off x="429125" y="1381375"/>
            <a:ext cx="8214825" cy="4366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7b3297e2ef_2_11"/>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52</a:t>
            </a:fld>
            <a:endParaRPr/>
          </a:p>
        </p:txBody>
      </p:sp>
      <p:sp>
        <p:nvSpPr>
          <p:cNvPr id="915" name="Google Shape;915;g7b3297e2ef_2_11"/>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916" name="Google Shape;916;g7b3297e2ef_2_11"/>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Refining Longline and Pot Interactions</a:t>
            </a:r>
            <a:endParaRPr/>
          </a:p>
        </p:txBody>
      </p:sp>
      <p:pic>
        <p:nvPicPr>
          <p:cNvPr id="917" name="Google Shape;917;g7b3297e2ef_2_1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918" name="Google Shape;918;g7b3297e2ef_2_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919" name="Google Shape;919;g7b3297e2ef_2_11"/>
          <p:cNvPicPr preferRelativeResize="0"/>
          <p:nvPr/>
        </p:nvPicPr>
        <p:blipFill>
          <a:blip r:embed="rId5">
            <a:alphaModFix/>
          </a:blip>
          <a:stretch>
            <a:fillRect/>
          </a:stretch>
        </p:blipFill>
        <p:spPr>
          <a:xfrm>
            <a:off x="368875" y="1690050"/>
            <a:ext cx="8406250" cy="39914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7b3297e2ef_2_22"/>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53</a:t>
            </a:fld>
            <a:endParaRPr/>
          </a:p>
        </p:txBody>
      </p:sp>
      <p:sp>
        <p:nvSpPr>
          <p:cNvPr id="926" name="Google Shape;926;g7b3297e2ef_2_22"/>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927" name="Google Shape;927;g7b3297e2ef_2_22"/>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Longline Interactions</a:t>
            </a:r>
            <a:endParaRPr/>
          </a:p>
        </p:txBody>
      </p:sp>
      <p:pic>
        <p:nvPicPr>
          <p:cNvPr id="928" name="Google Shape;928;g7b3297e2ef_2_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929" name="Google Shape;929;g7b3297e2ef_2_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930" name="Google Shape;930;g7b3297e2ef_2_22"/>
          <p:cNvPicPr preferRelativeResize="0"/>
          <p:nvPr/>
        </p:nvPicPr>
        <p:blipFill>
          <a:blip r:embed="rId5">
            <a:alphaModFix/>
          </a:blip>
          <a:stretch>
            <a:fillRect/>
          </a:stretch>
        </p:blipFill>
        <p:spPr>
          <a:xfrm>
            <a:off x="435675" y="1381375"/>
            <a:ext cx="8366249" cy="4518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g7b3297e2ef_2_0"/>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54</a:t>
            </a:fld>
            <a:endParaRPr/>
          </a:p>
        </p:txBody>
      </p:sp>
      <p:sp>
        <p:nvSpPr>
          <p:cNvPr id="937" name="Google Shape;937;g7b3297e2ef_2_0"/>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938" name="Google Shape;938;g7b3297e2ef_2_0"/>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Pot Interactions</a:t>
            </a:r>
            <a:endParaRPr/>
          </a:p>
        </p:txBody>
      </p:sp>
      <p:pic>
        <p:nvPicPr>
          <p:cNvPr id="939" name="Google Shape;939;g7b3297e2ef_2_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940" name="Google Shape;940;g7b3297e2ef_2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941" name="Google Shape;941;g7b3297e2ef_2_0"/>
          <p:cNvPicPr preferRelativeResize="0"/>
          <p:nvPr/>
        </p:nvPicPr>
        <p:blipFill>
          <a:blip r:embed="rId5">
            <a:alphaModFix/>
          </a:blip>
          <a:stretch>
            <a:fillRect/>
          </a:stretch>
        </p:blipFill>
        <p:spPr>
          <a:xfrm>
            <a:off x="453900" y="1381375"/>
            <a:ext cx="8269075" cy="4518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g7b3297e2ef_2_33"/>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55</a:t>
            </a:fld>
            <a:endParaRPr/>
          </a:p>
        </p:txBody>
      </p:sp>
      <p:sp>
        <p:nvSpPr>
          <p:cNvPr id="948" name="Google Shape;948;g7b3297e2ef_2_33"/>
          <p:cNvSpPr>
            <a:spLocks noGrp="1"/>
          </p:cNvSpPr>
          <p:nvPr>
            <p:ph type="pic" idx="5"/>
          </p:nvPr>
        </p:nvSpPr>
        <p:spPr>
          <a:xfrm>
            <a:off x="251175" y="5681499"/>
            <a:ext cx="762300" cy="914400"/>
          </a:xfrm>
          <a:prstGeom prst="rect">
            <a:avLst/>
          </a:prstGeom>
        </p:spPr>
        <p:txBody>
          <a:bodyPr spcFirstLastPara="1" wrap="square" lIns="91425" tIns="45700" rIns="91425" bIns="45700" anchor="ctr" anchorCtr="0">
            <a:noAutofit/>
          </a:bodyPr>
          <a:lstStyle/>
          <a:p>
            <a:pPr marL="0" lvl="0" indent="0" algn="l" rtl="0">
              <a:spcBef>
                <a:spcPts val="158"/>
              </a:spcBef>
              <a:spcAft>
                <a:spcPts val="0"/>
              </a:spcAft>
              <a:buNone/>
            </a:pPr>
            <a:endParaRPr/>
          </a:p>
        </p:txBody>
      </p:sp>
      <p:sp>
        <p:nvSpPr>
          <p:cNvPr id="949" name="Google Shape;949;g7b3297e2ef_2_33"/>
          <p:cNvSpPr txBox="1">
            <a:spLocks noGrp="1"/>
          </p:cNvSpPr>
          <p:nvPr>
            <p:ph type="title"/>
          </p:nvPr>
        </p:nvSpPr>
        <p:spPr>
          <a:xfrm>
            <a:off x="581192" y="687475"/>
            <a:ext cx="7695300" cy="541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Camera System Under Development</a:t>
            </a:r>
            <a:endParaRPr/>
          </a:p>
        </p:txBody>
      </p:sp>
      <p:pic>
        <p:nvPicPr>
          <p:cNvPr id="950" name="Google Shape;950;g7b3297e2ef_2_3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7125" y="5899973"/>
            <a:ext cx="770400" cy="798231"/>
          </a:xfrm>
          <a:prstGeom prst="rect">
            <a:avLst/>
          </a:prstGeom>
          <a:noFill/>
          <a:ln>
            <a:noFill/>
          </a:ln>
        </p:spPr>
      </p:pic>
      <p:pic>
        <p:nvPicPr>
          <p:cNvPr id="951" name="Google Shape;951;g7b3297e2ef_2_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4650" y="5970650"/>
            <a:ext cx="656874" cy="656874"/>
          </a:xfrm>
          <a:prstGeom prst="rect">
            <a:avLst/>
          </a:prstGeom>
          <a:noFill/>
          <a:ln>
            <a:noFill/>
          </a:ln>
        </p:spPr>
      </p:pic>
      <p:pic>
        <p:nvPicPr>
          <p:cNvPr id="952" name="Google Shape;952;g7b3297e2ef_2_33"/>
          <p:cNvPicPr preferRelativeResize="0"/>
          <p:nvPr/>
        </p:nvPicPr>
        <p:blipFill>
          <a:blip r:embed="rId5">
            <a:alphaModFix/>
          </a:blip>
          <a:stretch>
            <a:fillRect/>
          </a:stretch>
        </p:blipFill>
        <p:spPr>
          <a:xfrm>
            <a:off x="472025" y="1430700"/>
            <a:ext cx="8300126" cy="44692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7b3297e2ef_5_2"/>
          <p:cNvSpPr txBox="1">
            <a:spLocks noGrp="1"/>
          </p:cNvSpPr>
          <p:nvPr>
            <p:ph type="ctrTitle"/>
          </p:nvPr>
        </p:nvSpPr>
        <p:spPr>
          <a:xfrm>
            <a:off x="581192" y="1137244"/>
            <a:ext cx="7989900" cy="1093800"/>
          </a:xfrm>
          <a:prstGeom prst="rect">
            <a:avLst/>
          </a:prstGeom>
          <a:noFill/>
          <a:ln>
            <a:noFill/>
          </a:ln>
        </p:spPr>
        <p:txBody>
          <a:bodyPr spcFirstLastPara="1" wrap="square" lIns="91425" tIns="45700" rIns="91425" bIns="45700" anchor="b" anchorCtr="0">
            <a:normAutofit/>
          </a:bodyPr>
          <a:lstStyle/>
          <a:p>
            <a:pPr marL="838200" lvl="0" indent="-838200" algn="ctr" rtl="0">
              <a:spcBef>
                <a:spcPts val="0"/>
              </a:spcBef>
              <a:spcAft>
                <a:spcPts val="0"/>
              </a:spcAft>
              <a:buClr>
                <a:schemeClr val="accent2"/>
              </a:buClr>
              <a:buSzPts val="2800"/>
              <a:buFont typeface="Tahoma"/>
              <a:buNone/>
            </a:pPr>
            <a:r>
              <a:rPr lang="en-US" sz="2800">
                <a:solidFill>
                  <a:schemeClr val="accent2"/>
                </a:solidFill>
                <a:latin typeface="Tahoma"/>
                <a:ea typeface="Tahoma"/>
                <a:cs typeface="Tahoma"/>
                <a:sym typeface="Tahoma"/>
              </a:rPr>
              <a:t>8. Habitat Areas of Particular Concern (HAPC)</a:t>
            </a:r>
            <a:endParaRPr sz="2800">
              <a:solidFill>
                <a:schemeClr val="accent2"/>
              </a:solidFill>
            </a:endParaRPr>
          </a:p>
        </p:txBody>
      </p:sp>
      <p:sp>
        <p:nvSpPr>
          <p:cNvPr id="958" name="Google Shape;958;g7b3297e2ef_5_2"/>
          <p:cNvSpPr/>
          <p:nvPr/>
        </p:nvSpPr>
        <p:spPr>
          <a:xfrm>
            <a:off x="643738" y="3244040"/>
            <a:ext cx="7864800" cy="8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1800"/>
              <a:buFont typeface="Arial"/>
              <a:buNone/>
            </a:pPr>
            <a:endParaRPr sz="1400" b="0" i="0" u="none" strike="noStrike" cap="none">
              <a:solidFill>
                <a:schemeClr val="accent2"/>
              </a:solidFill>
              <a:latin typeface="Gill Sans"/>
              <a:ea typeface="Gill Sans"/>
              <a:cs typeface="Gill Sans"/>
              <a:sym typeface="Gill Sans"/>
            </a:endParaRPr>
          </a:p>
        </p:txBody>
      </p:sp>
      <p:sp>
        <p:nvSpPr>
          <p:cNvPr id="959" name="Google Shape;959;g7b3297e2ef_5_2"/>
          <p:cNvSpPr txBox="1">
            <a:spLocks noGrp="1"/>
          </p:cNvSpPr>
          <p:nvPr>
            <p:ph type="subTitle" idx="1"/>
          </p:nvPr>
        </p:nvSpPr>
        <p:spPr>
          <a:xfrm>
            <a:off x="518746" y="2542142"/>
            <a:ext cx="7989900" cy="590400"/>
          </a:xfrm>
          <a:prstGeom prst="rect">
            <a:avLst/>
          </a:prstGeom>
          <a:noFill/>
          <a:ln>
            <a:noFill/>
          </a:ln>
        </p:spPr>
        <p:txBody>
          <a:bodyPr spcFirstLastPara="1" wrap="square" lIns="91425" tIns="45700" rIns="91425" bIns="45700" anchor="t" anchorCtr="0">
            <a:normAutofit fontScale="77500" lnSpcReduction="20000"/>
          </a:bodyPr>
          <a:lstStyle/>
          <a:p>
            <a:pPr marL="457200" lvl="0" indent="-333756" algn="l" rtl="0">
              <a:lnSpc>
                <a:spcPct val="100000"/>
              </a:lnSpc>
              <a:spcBef>
                <a:spcPts val="320"/>
              </a:spcBef>
              <a:spcAft>
                <a:spcPts val="0"/>
              </a:spcAft>
              <a:buSzPct val="73600"/>
              <a:buNone/>
            </a:pPr>
            <a:r>
              <a:rPr lang="en-US" sz="2000"/>
              <a:t>Megan Mackey, Sustainable Fisheries Division, NMFS Alaska Region, Juneau, AK</a:t>
            </a:r>
            <a:endParaRPr sz="1400">
              <a:latin typeface="Gill Sans"/>
              <a:ea typeface="Gill Sans"/>
              <a:cs typeface="Gill Sans"/>
              <a:sym typeface="Gill Sans"/>
            </a:endParaRPr>
          </a:p>
          <a:p>
            <a:pPr marL="457200" lvl="0" indent="-333756" algn="l" rtl="0">
              <a:lnSpc>
                <a:spcPct val="100000"/>
              </a:lnSpc>
              <a:spcBef>
                <a:spcPts val="320"/>
              </a:spcBef>
              <a:spcAft>
                <a:spcPts val="0"/>
              </a:spcAft>
              <a:buSzPct val="73600"/>
              <a:buNone/>
            </a:pPr>
            <a:r>
              <a:rPr lang="en-US" sz="2000"/>
              <a:t> </a:t>
            </a:r>
            <a:endParaRPr sz="2000"/>
          </a:p>
        </p:txBody>
      </p:sp>
      <p:pic>
        <p:nvPicPr>
          <p:cNvPr id="960" name="Google Shape;960;g7b3297e2ef_5_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961" name="Google Shape;961;g7b3297e2ef_5_2"/>
          <p:cNvPicPr preferRelativeResize="0"/>
          <p:nvPr/>
        </p:nvPicPr>
        <p:blipFill rotWithShape="1">
          <a:blip r:embed="rId4" cstate="screen">
            <a:alphaModFix/>
            <a:extLst>
              <a:ext uri="{28A0092B-C50C-407E-A947-70E740481C1C}">
                <a14:useLocalDpi xmlns:a14="http://schemas.microsoft.com/office/drawing/2010/main"/>
              </a:ext>
            </a:extLst>
          </a:blip>
          <a:srcRect l="33172" b="58129"/>
          <a:stretch/>
        </p:blipFill>
        <p:spPr>
          <a:xfrm>
            <a:off x="450050" y="5004950"/>
            <a:ext cx="1847301" cy="1446226"/>
          </a:xfrm>
          <a:prstGeom prst="rect">
            <a:avLst/>
          </a:prstGeom>
          <a:noFill/>
          <a:ln>
            <a:noFill/>
          </a:ln>
        </p:spPr>
      </p:pic>
      <p:sp>
        <p:nvSpPr>
          <p:cNvPr id="962" name="Google Shape;962;g7b3297e2ef_5_2"/>
          <p:cNvSpPr txBox="1"/>
          <p:nvPr/>
        </p:nvSpPr>
        <p:spPr>
          <a:xfrm>
            <a:off x="2866450" y="3287875"/>
            <a:ext cx="3733800" cy="20163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accent2"/>
              </a:buClr>
              <a:buSzPts val="2000"/>
              <a:buFont typeface="Tahoma"/>
              <a:buAutoNum type="arabicPeriod"/>
            </a:pPr>
            <a:r>
              <a:rPr lang="en-US" sz="2000" b="0" i="0" u="none">
                <a:solidFill>
                  <a:schemeClr val="accent2"/>
                </a:solidFill>
                <a:latin typeface="Tahoma"/>
                <a:ea typeface="Tahoma"/>
                <a:cs typeface="Tahoma"/>
                <a:sym typeface="Tahoma"/>
              </a:rPr>
              <a:t>HAPC Overview</a:t>
            </a:r>
            <a:endParaRPr/>
          </a:p>
          <a:p>
            <a:pPr marL="457200" marR="0" lvl="0" indent="-457200" algn="l" rtl="0">
              <a:lnSpc>
                <a:spcPct val="100000"/>
              </a:lnSpc>
              <a:spcBef>
                <a:spcPts val="1000"/>
              </a:spcBef>
              <a:spcAft>
                <a:spcPts val="0"/>
              </a:spcAft>
              <a:buClr>
                <a:schemeClr val="accent2"/>
              </a:buClr>
              <a:buSzPts val="2000"/>
              <a:buFont typeface="Tahoma"/>
              <a:buAutoNum type="arabicPeriod"/>
            </a:pPr>
            <a:r>
              <a:rPr lang="en-US" sz="2000" b="0" i="0" u="none">
                <a:solidFill>
                  <a:schemeClr val="accent2"/>
                </a:solidFill>
                <a:latin typeface="Tahoma"/>
                <a:ea typeface="Tahoma"/>
                <a:cs typeface="Tahoma"/>
                <a:sym typeface="Tahoma"/>
              </a:rPr>
              <a:t>HAPC Process</a:t>
            </a:r>
            <a:endParaRPr/>
          </a:p>
          <a:p>
            <a:pPr marL="457200" marR="0" lvl="0" indent="-457200" algn="l" rtl="0">
              <a:lnSpc>
                <a:spcPct val="100000"/>
              </a:lnSpc>
              <a:spcBef>
                <a:spcPts val="1000"/>
              </a:spcBef>
              <a:spcAft>
                <a:spcPts val="0"/>
              </a:spcAft>
              <a:buClr>
                <a:schemeClr val="accent2"/>
              </a:buClr>
              <a:buSzPts val="2000"/>
              <a:buFont typeface="Tahoma"/>
              <a:buAutoNum type="arabicPeriod"/>
            </a:pPr>
            <a:r>
              <a:rPr lang="en-US" sz="2000" b="0" i="0" u="none">
                <a:solidFill>
                  <a:schemeClr val="accent2"/>
                </a:solidFill>
                <a:latin typeface="Tahoma"/>
                <a:ea typeface="Tahoma"/>
                <a:cs typeface="Tahoma"/>
                <a:sym typeface="Tahoma"/>
              </a:rPr>
              <a:t>Timelines </a:t>
            </a:r>
            <a:endParaRPr/>
          </a:p>
          <a:p>
            <a:pPr marL="457200" marR="0" lvl="0" indent="-457200" algn="l" rtl="0">
              <a:lnSpc>
                <a:spcPct val="100000"/>
              </a:lnSpc>
              <a:spcBef>
                <a:spcPts val="1000"/>
              </a:spcBef>
              <a:spcAft>
                <a:spcPts val="0"/>
              </a:spcAft>
              <a:buClr>
                <a:schemeClr val="accent2"/>
              </a:buClr>
              <a:buSzPts val="2000"/>
              <a:buFont typeface="Tahoma"/>
              <a:buAutoNum type="arabicPeriod"/>
            </a:pPr>
            <a:r>
              <a:rPr lang="en-US" sz="2000" b="0" i="0" u="none">
                <a:solidFill>
                  <a:schemeClr val="accent2"/>
                </a:solidFill>
                <a:latin typeface="Tahoma"/>
                <a:ea typeface="Tahoma"/>
                <a:cs typeface="Tahoma"/>
                <a:sym typeface="Tahoma"/>
              </a:rPr>
              <a:t>Current HAPCs</a:t>
            </a:r>
            <a:endParaRPr/>
          </a:p>
          <a:p>
            <a:pPr marL="0" marR="0" lvl="0" indent="0" algn="ctr" rtl="0">
              <a:lnSpc>
                <a:spcPct val="100000"/>
              </a:lnSpc>
              <a:spcBef>
                <a:spcPts val="0"/>
              </a:spcBef>
              <a:spcAft>
                <a:spcPts val="0"/>
              </a:spcAft>
              <a:buNone/>
            </a:pPr>
            <a:endParaRPr sz="2000" b="0" i="0" u="none">
              <a:solidFill>
                <a:schemeClr val="accent2"/>
              </a:solidFill>
              <a:latin typeface="Tahoma"/>
              <a:ea typeface="Tahoma"/>
              <a:cs typeface="Tahoma"/>
              <a:sym typeface="Tahoma"/>
            </a:endParaRPr>
          </a:p>
        </p:txBody>
      </p:sp>
      <p:sp>
        <p:nvSpPr>
          <p:cNvPr id="963" name="Google Shape;963;g7b3297e2ef_5_2"/>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gda58c33139_0_1727"/>
          <p:cNvSpPr txBox="1">
            <a:spLocks noGrp="1"/>
          </p:cNvSpPr>
          <p:nvPr>
            <p:ph type="title"/>
          </p:nvPr>
        </p:nvSpPr>
        <p:spPr>
          <a:xfrm>
            <a:off x="451575" y="663800"/>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800"/>
              <a:buFont typeface="Tahoma"/>
              <a:buNone/>
            </a:pPr>
            <a:r>
              <a:rPr lang="en-US" sz="2800" b="0" i="0" u="none">
                <a:solidFill>
                  <a:srgbClr val="0000FF"/>
                </a:solidFill>
                <a:latin typeface="Tahoma"/>
                <a:ea typeface="Tahoma"/>
                <a:cs typeface="Tahoma"/>
                <a:sym typeface="Tahoma"/>
              </a:rPr>
              <a:t>Councils &amp; HAPC’s</a:t>
            </a:r>
            <a:endParaRPr/>
          </a:p>
        </p:txBody>
      </p:sp>
      <p:sp>
        <p:nvSpPr>
          <p:cNvPr id="970" name="Google Shape;970;gda58c33139_0_1727"/>
          <p:cNvSpPr txBox="1">
            <a:spLocks noGrp="1"/>
          </p:cNvSpPr>
          <p:nvPr>
            <p:ph type="body" idx="1"/>
          </p:nvPr>
        </p:nvSpPr>
        <p:spPr>
          <a:xfrm>
            <a:off x="609600" y="1295400"/>
            <a:ext cx="7696200" cy="45720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00FF"/>
              </a:buClr>
              <a:buSzPts val="1600"/>
              <a:buFont typeface="Tahoma"/>
              <a:buNone/>
            </a:pPr>
            <a:endParaRPr sz="1600" b="0" i="0" u="none">
              <a:solidFill>
                <a:srgbClr val="0000FF"/>
              </a:solidFill>
              <a:latin typeface="Tahoma"/>
              <a:ea typeface="Tahoma"/>
              <a:cs typeface="Tahoma"/>
              <a:sym typeface="Tahoma"/>
            </a:endParaRPr>
          </a:p>
          <a:p>
            <a:pPr marL="0" lvl="0" indent="-101600" algn="l" rtl="0">
              <a:lnSpc>
                <a:spcPct val="8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Nationally, Councils have consistently used the four HAPC considerations (50 CFR 600.815(a)(8)) as an underlying basis for identifying HAPCs.</a:t>
            </a:r>
            <a:endParaRPr/>
          </a:p>
          <a:p>
            <a:pPr marL="742950" lvl="1" indent="-285750" algn="l" rtl="0">
              <a:lnSpc>
                <a:spcPct val="80000"/>
              </a:lnSpc>
              <a:spcBef>
                <a:spcPts val="320"/>
              </a:spcBef>
              <a:spcAft>
                <a:spcPts val="0"/>
              </a:spcAft>
              <a:buClr>
                <a:srgbClr val="0000FF"/>
              </a:buClr>
              <a:buSzPts val="1600"/>
              <a:buFont typeface="Tahoma"/>
              <a:buAutoNum type="arabicPeriod"/>
            </a:pPr>
            <a:r>
              <a:rPr lang="en-US" sz="1600" b="0" i="0" u="none">
                <a:solidFill>
                  <a:srgbClr val="0000FF"/>
                </a:solidFill>
                <a:latin typeface="Tahoma"/>
                <a:ea typeface="Tahoma"/>
                <a:cs typeface="Tahoma"/>
                <a:sym typeface="Tahoma"/>
              </a:rPr>
              <a:t>the importance of the </a:t>
            </a:r>
            <a:r>
              <a:rPr lang="en-US" sz="1600" b="1" i="0" u="none">
                <a:solidFill>
                  <a:srgbClr val="0000FF"/>
                </a:solidFill>
                <a:latin typeface="Tahoma"/>
                <a:ea typeface="Tahoma"/>
                <a:cs typeface="Tahoma"/>
                <a:sym typeface="Tahoma"/>
              </a:rPr>
              <a:t>ecological function</a:t>
            </a:r>
            <a:r>
              <a:rPr lang="en-US" sz="1600" b="0" i="0" u="none">
                <a:solidFill>
                  <a:srgbClr val="0000FF"/>
                </a:solidFill>
                <a:latin typeface="Tahoma"/>
                <a:ea typeface="Tahoma"/>
                <a:cs typeface="Tahoma"/>
                <a:sym typeface="Tahoma"/>
              </a:rPr>
              <a:t> provided by the habitat;</a:t>
            </a:r>
            <a:endParaRPr/>
          </a:p>
          <a:p>
            <a:pPr marL="742950" lvl="1" indent="-285750" algn="l" rtl="0">
              <a:lnSpc>
                <a:spcPct val="80000"/>
              </a:lnSpc>
              <a:spcBef>
                <a:spcPts val="320"/>
              </a:spcBef>
              <a:spcAft>
                <a:spcPts val="0"/>
              </a:spcAft>
              <a:buClr>
                <a:srgbClr val="0000FF"/>
              </a:buClr>
              <a:buSzPts val="1600"/>
              <a:buFont typeface="Tahoma"/>
              <a:buAutoNum type="arabicPeriod"/>
            </a:pPr>
            <a:r>
              <a:rPr lang="en-US" sz="1600" b="0" i="0" u="none">
                <a:solidFill>
                  <a:srgbClr val="0000FF"/>
                </a:solidFill>
                <a:latin typeface="Tahoma"/>
                <a:ea typeface="Tahoma"/>
                <a:cs typeface="Tahoma"/>
                <a:sym typeface="Tahoma"/>
              </a:rPr>
              <a:t>the extent to which the habitat is </a:t>
            </a:r>
            <a:r>
              <a:rPr lang="en-US" sz="1600" b="1" i="0" u="none">
                <a:solidFill>
                  <a:srgbClr val="0000FF"/>
                </a:solidFill>
                <a:latin typeface="Tahoma"/>
                <a:ea typeface="Tahoma"/>
                <a:cs typeface="Tahoma"/>
                <a:sym typeface="Tahoma"/>
              </a:rPr>
              <a:t>sensitive</a:t>
            </a:r>
            <a:r>
              <a:rPr lang="en-US" sz="1600" b="0" i="0" u="none">
                <a:solidFill>
                  <a:srgbClr val="0000FF"/>
                </a:solidFill>
                <a:latin typeface="Tahoma"/>
                <a:ea typeface="Tahoma"/>
                <a:cs typeface="Tahoma"/>
                <a:sym typeface="Tahoma"/>
              </a:rPr>
              <a:t> to human-induced environmental degradation;</a:t>
            </a:r>
            <a:endParaRPr/>
          </a:p>
          <a:p>
            <a:pPr marL="742950" lvl="1" indent="-285750" algn="l" rtl="0">
              <a:lnSpc>
                <a:spcPct val="80000"/>
              </a:lnSpc>
              <a:spcBef>
                <a:spcPts val="320"/>
              </a:spcBef>
              <a:spcAft>
                <a:spcPts val="0"/>
              </a:spcAft>
              <a:buClr>
                <a:srgbClr val="0000FF"/>
              </a:buClr>
              <a:buSzPts val="1600"/>
              <a:buFont typeface="Tahoma"/>
              <a:buAutoNum type="arabicPeriod"/>
            </a:pPr>
            <a:r>
              <a:rPr lang="en-US" sz="1600" b="0" i="0" u="none">
                <a:solidFill>
                  <a:srgbClr val="0000FF"/>
                </a:solidFill>
                <a:latin typeface="Tahoma"/>
                <a:ea typeface="Tahoma"/>
                <a:cs typeface="Tahoma"/>
                <a:sym typeface="Tahoma"/>
              </a:rPr>
              <a:t>whether and to what extent </a:t>
            </a:r>
            <a:r>
              <a:rPr lang="en-US" sz="1600" b="1" i="0" u="none">
                <a:solidFill>
                  <a:srgbClr val="0000FF"/>
                </a:solidFill>
                <a:latin typeface="Tahoma"/>
                <a:ea typeface="Tahoma"/>
                <a:cs typeface="Tahoma"/>
                <a:sym typeface="Tahoma"/>
              </a:rPr>
              <a:t>development activities</a:t>
            </a:r>
            <a:r>
              <a:rPr lang="en-US" sz="1600" b="0" i="0" u="none">
                <a:solidFill>
                  <a:srgbClr val="0000FF"/>
                </a:solidFill>
                <a:latin typeface="Tahoma"/>
                <a:ea typeface="Tahoma"/>
                <a:cs typeface="Tahoma"/>
                <a:sym typeface="Tahoma"/>
              </a:rPr>
              <a:t> are or will be stressing the habitat; and</a:t>
            </a:r>
            <a:endParaRPr/>
          </a:p>
          <a:p>
            <a:pPr marL="742950" lvl="1" indent="-285750" algn="l" rtl="0">
              <a:lnSpc>
                <a:spcPct val="80000"/>
              </a:lnSpc>
              <a:spcBef>
                <a:spcPts val="320"/>
              </a:spcBef>
              <a:spcAft>
                <a:spcPts val="0"/>
              </a:spcAft>
              <a:buClr>
                <a:srgbClr val="0000FF"/>
              </a:buClr>
              <a:buSzPts val="1600"/>
              <a:buFont typeface="Tahoma"/>
              <a:buAutoNum type="arabicPeriod"/>
            </a:pPr>
            <a:r>
              <a:rPr lang="en-US" sz="1600" b="0" i="0" u="none">
                <a:solidFill>
                  <a:srgbClr val="0000FF"/>
                </a:solidFill>
                <a:latin typeface="Tahoma"/>
                <a:ea typeface="Tahoma"/>
                <a:cs typeface="Tahoma"/>
                <a:sym typeface="Tahoma"/>
              </a:rPr>
              <a:t>the </a:t>
            </a:r>
            <a:r>
              <a:rPr lang="en-US" sz="1600" b="1" i="0" u="none">
                <a:solidFill>
                  <a:srgbClr val="0000FF"/>
                </a:solidFill>
                <a:latin typeface="Tahoma"/>
                <a:ea typeface="Tahoma"/>
                <a:cs typeface="Tahoma"/>
                <a:sym typeface="Tahoma"/>
              </a:rPr>
              <a:t>rarity</a:t>
            </a:r>
            <a:r>
              <a:rPr lang="en-US" sz="1600" b="0" i="0" u="none">
                <a:solidFill>
                  <a:srgbClr val="0000FF"/>
                </a:solidFill>
                <a:latin typeface="Tahoma"/>
                <a:ea typeface="Tahoma"/>
                <a:cs typeface="Tahoma"/>
                <a:sym typeface="Tahoma"/>
              </a:rPr>
              <a:t> of the habitat type.</a:t>
            </a:r>
            <a:endParaRPr/>
          </a:p>
          <a:p>
            <a:pPr marL="742950" lvl="1" indent="-285750" algn="l" rtl="0">
              <a:lnSpc>
                <a:spcPct val="80000"/>
              </a:lnSpc>
              <a:spcBef>
                <a:spcPts val="320"/>
              </a:spcBef>
              <a:spcAft>
                <a:spcPts val="0"/>
              </a:spcAft>
              <a:buClr>
                <a:srgbClr val="0000FF"/>
              </a:buClr>
              <a:buSzPts val="1600"/>
              <a:buFont typeface="Tahoma"/>
              <a:buNone/>
            </a:pPr>
            <a:endParaRPr sz="1600" b="0" i="0" u="none">
              <a:solidFill>
                <a:srgbClr val="0000FF"/>
              </a:solidFill>
              <a:latin typeface="Tahoma"/>
              <a:ea typeface="Tahoma"/>
              <a:cs typeface="Tahoma"/>
              <a:sym typeface="Tahoma"/>
            </a:endParaRPr>
          </a:p>
          <a:p>
            <a:pPr marL="0" lvl="0" indent="-101600" algn="l" rtl="0">
              <a:lnSpc>
                <a:spcPct val="80000"/>
              </a:lnSpc>
              <a:spcBef>
                <a:spcPts val="36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However, each Council has approached the designation process differently.</a:t>
            </a:r>
            <a:r>
              <a:rPr lang="en-US" sz="1800" b="0" i="0" u="none">
                <a:solidFill>
                  <a:srgbClr val="0000FF"/>
                </a:solidFill>
                <a:latin typeface="Tahoma"/>
                <a:ea typeface="Tahoma"/>
                <a:cs typeface="Tahoma"/>
                <a:sym typeface="Tahoma"/>
              </a:rPr>
              <a:t>  </a:t>
            </a:r>
            <a:endParaRPr/>
          </a:p>
          <a:p>
            <a:pPr marL="742950" lvl="1" indent="-285750" algn="l" rtl="0">
              <a:lnSpc>
                <a:spcPct val="80000"/>
              </a:lnSpc>
              <a:spcBef>
                <a:spcPts val="320"/>
              </a:spcBef>
              <a:spcAft>
                <a:spcPts val="0"/>
              </a:spcAft>
              <a:buClr>
                <a:srgbClr val="0000FF"/>
              </a:buClr>
              <a:buSzPts val="1600"/>
              <a:buFont typeface="Tahoma"/>
              <a:buNone/>
            </a:pPr>
            <a:r>
              <a:rPr lang="en-US" sz="1600" b="0" i="0" u="none">
                <a:solidFill>
                  <a:srgbClr val="0000FF"/>
                </a:solidFill>
                <a:latin typeface="Tahoma"/>
                <a:ea typeface="Tahoma"/>
                <a:cs typeface="Tahoma"/>
                <a:sym typeface="Tahoma"/>
              </a:rPr>
              <a:t>For example, some Councils designated discrete geographic areas as HAPCs, while others designated habitat types as HAPCs (e.g. estuaries) without specifying geographic boundaries. </a:t>
            </a:r>
            <a:endParaRPr/>
          </a:p>
          <a:p>
            <a:pPr marL="742950" lvl="1" indent="-184150" algn="l" rtl="0">
              <a:lnSpc>
                <a:spcPct val="80000"/>
              </a:lnSpc>
              <a:spcBef>
                <a:spcPts val="320"/>
              </a:spcBef>
              <a:spcAft>
                <a:spcPts val="0"/>
              </a:spcAft>
              <a:buClr>
                <a:srgbClr val="0000FF"/>
              </a:buClr>
              <a:buSzPts val="1600"/>
              <a:buFont typeface="Tahoma"/>
              <a:buNone/>
            </a:pPr>
            <a:endParaRPr sz="1600" b="0" i="0" u="none">
              <a:solidFill>
                <a:srgbClr val="0000FF"/>
              </a:solidFill>
              <a:latin typeface="Tahoma"/>
              <a:ea typeface="Tahoma"/>
              <a:cs typeface="Tahoma"/>
              <a:sym typeface="Tahoma"/>
            </a:endParaRPr>
          </a:p>
          <a:p>
            <a:pPr marL="0" lvl="0" indent="-101600" algn="l" rtl="0">
              <a:lnSpc>
                <a:spcPct val="80000"/>
              </a:lnSpc>
              <a:spcBef>
                <a:spcPts val="320"/>
              </a:spcBef>
              <a:spcAft>
                <a:spcPts val="0"/>
              </a:spcAft>
              <a:buClr>
                <a:srgbClr val="0000FF"/>
              </a:buClr>
              <a:buSzPts val="1600"/>
              <a:buFont typeface="Tahoma"/>
              <a:buChar char="•"/>
            </a:pPr>
            <a:r>
              <a:rPr lang="en-US" sz="1600" b="0" i="0" u="sng">
                <a:solidFill>
                  <a:srgbClr val="0000FF"/>
                </a:solidFill>
                <a:latin typeface="Tahoma"/>
                <a:ea typeface="Tahoma"/>
                <a:cs typeface="Tahoma"/>
                <a:sym typeface="Tahoma"/>
              </a:rPr>
              <a:t>NPFMC chose to identify HAPC as sites.</a:t>
            </a:r>
            <a:endParaRPr/>
          </a:p>
        </p:txBody>
      </p:sp>
      <p:pic>
        <p:nvPicPr>
          <p:cNvPr id="971" name="Google Shape;971;gda58c33139_0_17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972" name="Google Shape;972;gda58c33139_0_1727"/>
          <p:cNvPicPr preferRelativeResize="0"/>
          <p:nvPr/>
        </p:nvPicPr>
        <p:blipFill rotWithShape="1">
          <a:blip r:embed="rId4" cstate="screen">
            <a:alphaModFix/>
            <a:extLst>
              <a:ext uri="{28A0092B-C50C-407E-A947-70E740481C1C}">
                <a14:useLocalDpi xmlns:a14="http://schemas.microsoft.com/office/drawing/2010/main"/>
              </a:ext>
            </a:extLst>
          </a:blip>
          <a:srcRect l="33172" b="58129"/>
          <a:stretch/>
        </p:blipFill>
        <p:spPr>
          <a:xfrm>
            <a:off x="450050" y="5004950"/>
            <a:ext cx="1847301" cy="1446226"/>
          </a:xfrm>
          <a:prstGeom prst="rect">
            <a:avLst/>
          </a:prstGeom>
          <a:noFill/>
          <a:ln>
            <a:noFill/>
          </a:ln>
        </p:spPr>
      </p:pic>
      <p:sp>
        <p:nvSpPr>
          <p:cNvPr id="973" name="Google Shape;973;gda58c33139_0_1727"/>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gda58c33139_0_1733"/>
          <p:cNvSpPr txBox="1"/>
          <p:nvPr/>
        </p:nvSpPr>
        <p:spPr>
          <a:xfrm>
            <a:off x="533400" y="1447800"/>
            <a:ext cx="7848600" cy="4699200"/>
          </a:xfrm>
          <a:prstGeom prst="rect">
            <a:avLst/>
          </a:prstGeom>
          <a:noFill/>
          <a:ln>
            <a:noFill/>
          </a:ln>
        </p:spPr>
        <p:txBody>
          <a:bodyPr spcFirstLastPara="1" wrap="square" lIns="91425" tIns="45700" rIns="91425" bIns="45700" anchor="t" anchorCtr="0">
            <a:noAutofit/>
          </a:bodyPr>
          <a:lstStyle/>
          <a:p>
            <a:pPr marL="533400" marR="0" lvl="0" indent="-406400" algn="l" rtl="0">
              <a:lnSpc>
                <a:spcPct val="100000"/>
              </a:lnSpc>
              <a:spcBef>
                <a:spcPts val="0"/>
              </a:spcBef>
              <a:spcAft>
                <a:spcPts val="0"/>
              </a:spcAft>
              <a:buClr>
                <a:schemeClr val="dk1"/>
              </a:buClr>
              <a:buSzPts val="2000"/>
              <a:buFont typeface="Times New Roman"/>
              <a:buNone/>
            </a:pPr>
            <a:endParaRPr sz="2000" b="0" i="0" u="none">
              <a:solidFill>
                <a:srgbClr val="0000FF"/>
              </a:solidFill>
              <a:latin typeface="Tahoma"/>
              <a:ea typeface="Tahoma"/>
              <a:cs typeface="Tahoma"/>
              <a:sym typeface="Tahoma"/>
            </a:endParaRPr>
          </a:p>
          <a:p>
            <a:pPr marL="533400" marR="0" lvl="0" indent="-533400" algn="l" rtl="0">
              <a:lnSpc>
                <a:spcPct val="100000"/>
              </a:lnSpc>
              <a:spcBef>
                <a:spcPts val="0"/>
              </a:spcBef>
              <a:spcAft>
                <a:spcPts val="0"/>
              </a:spcAft>
              <a:buClr>
                <a:schemeClr val="dk1"/>
              </a:buClr>
              <a:buSzPts val="1800"/>
              <a:buFont typeface="Times New Roman"/>
              <a:buNone/>
            </a:pPr>
            <a:endParaRPr sz="1800" b="0" i="0" u="none">
              <a:solidFill>
                <a:srgbClr val="0000FF"/>
              </a:solidFill>
              <a:latin typeface="Tahoma"/>
              <a:ea typeface="Tahoma"/>
              <a:cs typeface="Tahoma"/>
              <a:sym typeface="Tahoma"/>
            </a:endParaRPr>
          </a:p>
          <a:p>
            <a:pPr marL="533400" marR="0" lvl="0" indent="-533400" algn="l" rtl="0">
              <a:lnSpc>
                <a:spcPct val="100000"/>
              </a:lnSpc>
              <a:spcBef>
                <a:spcPts val="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Off Alaska, HAPCs are specific geographic sites.</a:t>
            </a:r>
            <a:endParaRPr/>
          </a:p>
          <a:p>
            <a:pPr marL="533400" marR="0" lvl="0" indent="-419100" algn="l" rtl="0">
              <a:lnSpc>
                <a:spcPct val="100000"/>
              </a:lnSpc>
              <a:spcBef>
                <a:spcPts val="0"/>
              </a:spcBef>
              <a:spcAft>
                <a:spcPts val="0"/>
              </a:spcAft>
              <a:buClr>
                <a:schemeClr val="dk1"/>
              </a:buClr>
              <a:buSzPts val="1800"/>
              <a:buFont typeface="Times New Roman"/>
              <a:buNone/>
            </a:pPr>
            <a:endParaRPr sz="1800" b="0" i="0" u="none">
              <a:solidFill>
                <a:srgbClr val="0000FF"/>
              </a:solidFill>
              <a:latin typeface="Tahoma"/>
              <a:ea typeface="Tahoma"/>
              <a:cs typeface="Tahoma"/>
              <a:sym typeface="Tahoma"/>
            </a:endParaRPr>
          </a:p>
          <a:p>
            <a:pPr marL="533400" marR="0" lvl="0" indent="-533400" algn="l" rtl="0">
              <a:lnSpc>
                <a:spcPct val="100000"/>
              </a:lnSpc>
              <a:spcBef>
                <a:spcPts val="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NPFMC HAPC Process – Detailed in Appendix J of the EFH EIS</a:t>
            </a:r>
            <a:endParaRPr/>
          </a:p>
          <a:p>
            <a:pPr marL="533400" marR="0" lvl="0" indent="-533400" algn="l" rtl="0">
              <a:lnSpc>
                <a:spcPct val="100000"/>
              </a:lnSpc>
              <a:spcBef>
                <a:spcPts val="0"/>
              </a:spcBef>
              <a:spcAft>
                <a:spcPts val="0"/>
              </a:spcAft>
              <a:buClr>
                <a:schemeClr val="dk1"/>
              </a:buClr>
              <a:buSzPts val="1400"/>
              <a:buFont typeface="Times New Roman"/>
              <a:buNone/>
            </a:pPr>
            <a:endParaRPr sz="1400" b="0" i="0" u="none">
              <a:solidFill>
                <a:srgbClr val="0000FF"/>
              </a:solidFill>
              <a:latin typeface="Tahoma"/>
              <a:ea typeface="Tahoma"/>
              <a:cs typeface="Tahoma"/>
              <a:sym typeface="Tahoma"/>
            </a:endParaRPr>
          </a:p>
          <a:p>
            <a:pPr marL="914400" marR="0" lvl="1" indent="-457200" algn="l" rtl="0">
              <a:lnSpc>
                <a:spcPct val="100000"/>
              </a:lnSpc>
              <a:spcBef>
                <a:spcPts val="0"/>
              </a:spcBef>
              <a:spcAft>
                <a:spcPts val="0"/>
              </a:spcAft>
              <a:buClr>
                <a:srgbClr val="0000FF"/>
              </a:buClr>
              <a:buSzPts val="1600"/>
              <a:buFont typeface="Tahoma"/>
              <a:buChar char="–"/>
            </a:pPr>
            <a:r>
              <a:rPr lang="en-US" sz="1600" b="0" i="0" u="none" strike="noStrike" cap="none">
                <a:solidFill>
                  <a:srgbClr val="0000FF"/>
                </a:solidFill>
                <a:latin typeface="Tahoma"/>
                <a:ea typeface="Tahoma"/>
                <a:cs typeface="Tahoma"/>
                <a:sym typeface="Tahoma"/>
              </a:rPr>
              <a:t>The process may occur on a 5 year schedule or on a schedule established by the Council, if additional habitat protection is warranted.  </a:t>
            </a:r>
            <a:endParaRPr/>
          </a:p>
          <a:p>
            <a:pPr marL="914400" marR="0" lvl="1" indent="-355600" algn="l" rtl="0">
              <a:lnSpc>
                <a:spcPct val="100000"/>
              </a:lnSpc>
              <a:spcBef>
                <a:spcPts val="0"/>
              </a:spcBef>
              <a:spcAft>
                <a:spcPts val="0"/>
              </a:spcAft>
              <a:buClr>
                <a:schemeClr val="dk1"/>
              </a:buClr>
              <a:buSzPts val="1600"/>
              <a:buFont typeface="Times New Roman"/>
              <a:buNone/>
            </a:pPr>
            <a:endParaRPr sz="1600" b="0" i="0" u="none" strike="noStrike" cap="none">
              <a:solidFill>
                <a:srgbClr val="0000FF"/>
              </a:solidFill>
              <a:latin typeface="Tahoma"/>
              <a:ea typeface="Tahoma"/>
              <a:cs typeface="Tahoma"/>
              <a:sym typeface="Tahoma"/>
            </a:endParaRPr>
          </a:p>
          <a:p>
            <a:pPr marL="914400" marR="0" lvl="1" indent="-457200" algn="l" rtl="0">
              <a:lnSpc>
                <a:spcPct val="100000"/>
              </a:lnSpc>
              <a:spcBef>
                <a:spcPts val="0"/>
              </a:spcBef>
              <a:spcAft>
                <a:spcPts val="0"/>
              </a:spcAft>
              <a:buClr>
                <a:srgbClr val="0000FF"/>
              </a:buClr>
              <a:buSzPts val="1600"/>
              <a:buFont typeface="Tahoma"/>
              <a:buChar char="–"/>
            </a:pPr>
            <a:r>
              <a:rPr lang="en-US" sz="1600" b="0" i="0" u="none" strike="noStrike" cap="none">
                <a:solidFill>
                  <a:srgbClr val="0000FF"/>
                </a:solidFill>
                <a:latin typeface="Tahoma"/>
                <a:ea typeface="Tahoma"/>
                <a:cs typeface="Tahoma"/>
                <a:sym typeface="Tahoma"/>
              </a:rPr>
              <a:t>Process will be initiated when the Council sets priorities and issues a request for HAPC proposals. </a:t>
            </a:r>
            <a:endParaRPr sz="1600" b="0" i="0" u="none" strike="noStrike" cap="none">
              <a:solidFill>
                <a:srgbClr val="0000FF"/>
              </a:solidFill>
              <a:latin typeface="Tahoma"/>
              <a:ea typeface="Tahoma"/>
              <a:cs typeface="Tahoma"/>
              <a:sym typeface="Tahoma"/>
            </a:endParaRPr>
          </a:p>
          <a:p>
            <a:pPr marL="0" marR="0" lvl="0" indent="0" algn="l" rtl="0">
              <a:lnSpc>
                <a:spcPct val="100000"/>
              </a:lnSpc>
              <a:spcBef>
                <a:spcPts val="0"/>
              </a:spcBef>
              <a:spcAft>
                <a:spcPts val="0"/>
              </a:spcAft>
              <a:buNone/>
            </a:pPr>
            <a:endParaRPr sz="1600">
              <a:solidFill>
                <a:srgbClr val="0000FF"/>
              </a:solidFill>
              <a:latin typeface="Tahoma"/>
              <a:ea typeface="Tahoma"/>
              <a:cs typeface="Tahoma"/>
              <a:sym typeface="Tahoma"/>
            </a:endParaRPr>
          </a:p>
          <a:p>
            <a:pPr marL="0" marR="0" lvl="0" indent="0" algn="l" rtl="0">
              <a:lnSpc>
                <a:spcPct val="100000"/>
              </a:lnSpc>
              <a:spcBef>
                <a:spcPts val="0"/>
              </a:spcBef>
              <a:spcAft>
                <a:spcPts val="0"/>
              </a:spcAft>
              <a:buNone/>
            </a:pPr>
            <a:r>
              <a:rPr lang="en-US" sz="1600" b="1" i="0" u="none" strike="noStrike" cap="none">
                <a:solidFill>
                  <a:srgbClr val="0000FF"/>
                </a:solidFill>
                <a:latin typeface="Tahoma"/>
                <a:ea typeface="Tahoma"/>
                <a:cs typeface="Tahoma"/>
                <a:sym typeface="Tahoma"/>
              </a:rPr>
              <a:t>In April 2021, the Council </a:t>
            </a:r>
            <a:r>
              <a:rPr lang="en-US" sz="1600" b="1">
                <a:solidFill>
                  <a:srgbClr val="0000FF"/>
                </a:solidFill>
                <a:latin typeface="Tahoma"/>
                <a:ea typeface="Tahoma"/>
                <a:cs typeface="Tahoma"/>
                <a:sym typeface="Tahoma"/>
              </a:rPr>
              <a:t>said it i</a:t>
            </a:r>
            <a:r>
              <a:rPr lang="en-US" sz="1600" b="1" i="0" u="none" strike="noStrike" cap="none">
                <a:solidFill>
                  <a:srgbClr val="0000FF"/>
                </a:solidFill>
                <a:latin typeface="Tahoma"/>
                <a:ea typeface="Tahoma"/>
                <a:cs typeface="Tahoma"/>
                <a:sym typeface="Tahoma"/>
              </a:rPr>
              <a:t>ntends to consider the utility of a HAPC nomination process after receiving the summary report for the EFH </a:t>
            </a:r>
            <a:r>
              <a:rPr lang="en-US" sz="1600" b="1">
                <a:solidFill>
                  <a:srgbClr val="0000FF"/>
                </a:solidFill>
                <a:latin typeface="Tahoma"/>
                <a:ea typeface="Tahoma"/>
                <a:cs typeface="Tahoma"/>
                <a:sym typeface="Tahoma"/>
              </a:rPr>
              <a:t>5-</a:t>
            </a:r>
            <a:r>
              <a:rPr lang="en-US" sz="1600" b="1" i="0" u="none" strike="noStrike" cap="none">
                <a:solidFill>
                  <a:srgbClr val="0000FF"/>
                </a:solidFill>
                <a:latin typeface="Tahoma"/>
                <a:ea typeface="Tahoma"/>
                <a:cs typeface="Tahoma"/>
                <a:sym typeface="Tahoma"/>
              </a:rPr>
              <a:t>year review i</a:t>
            </a:r>
            <a:r>
              <a:rPr lang="en-US" sz="1600" b="1">
                <a:solidFill>
                  <a:srgbClr val="0000FF"/>
                </a:solidFill>
                <a:latin typeface="Tahoma"/>
                <a:ea typeface="Tahoma"/>
                <a:cs typeface="Tahoma"/>
                <a:sym typeface="Tahoma"/>
              </a:rPr>
              <a:t>n June 2022</a:t>
            </a:r>
            <a:r>
              <a:rPr lang="en-US" sz="1600" b="1" i="0" u="none" strike="noStrike" cap="none">
                <a:solidFill>
                  <a:srgbClr val="0000FF"/>
                </a:solidFill>
                <a:latin typeface="Tahoma"/>
                <a:ea typeface="Tahoma"/>
                <a:cs typeface="Tahoma"/>
                <a:sym typeface="Tahoma"/>
              </a:rPr>
              <a:t>.</a:t>
            </a:r>
            <a:endParaRPr b="1"/>
          </a:p>
        </p:txBody>
      </p:sp>
      <p:sp>
        <p:nvSpPr>
          <p:cNvPr id="980" name="Google Shape;980;gda58c33139_0_1733"/>
          <p:cNvSpPr txBox="1">
            <a:spLocks noGrp="1"/>
          </p:cNvSpPr>
          <p:nvPr>
            <p:ph type="title"/>
          </p:nvPr>
        </p:nvSpPr>
        <p:spPr>
          <a:xfrm>
            <a:off x="533400" y="929750"/>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2"/>
              </a:buClr>
              <a:buSzPts val="2800"/>
              <a:buFont typeface="Tahoma"/>
              <a:buNone/>
            </a:pPr>
            <a:r>
              <a:rPr lang="en-US" sz="2800" b="0" i="0" u="none">
                <a:solidFill>
                  <a:schemeClr val="accent2"/>
                </a:solidFill>
                <a:latin typeface="Tahoma"/>
                <a:ea typeface="Tahoma"/>
                <a:cs typeface="Tahoma"/>
                <a:sym typeface="Tahoma"/>
              </a:rPr>
              <a:t>HAPC - Alaska Region</a:t>
            </a:r>
            <a:endParaRPr/>
          </a:p>
        </p:txBody>
      </p:sp>
      <p:pic>
        <p:nvPicPr>
          <p:cNvPr id="981" name="Google Shape;981;gda58c33139_0_17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982" name="Google Shape;982;gda58c33139_0_1733"/>
          <p:cNvPicPr preferRelativeResize="0"/>
          <p:nvPr/>
        </p:nvPicPr>
        <p:blipFill rotWithShape="1">
          <a:blip r:embed="rId4" cstate="screen">
            <a:alphaModFix/>
            <a:extLst>
              <a:ext uri="{28A0092B-C50C-407E-A947-70E740481C1C}">
                <a14:useLocalDpi xmlns:a14="http://schemas.microsoft.com/office/drawing/2010/main"/>
              </a:ext>
            </a:extLst>
          </a:blip>
          <a:srcRect l="33172" b="58129"/>
          <a:stretch/>
        </p:blipFill>
        <p:spPr>
          <a:xfrm>
            <a:off x="112525" y="5309275"/>
            <a:ext cx="1847301" cy="1446226"/>
          </a:xfrm>
          <a:prstGeom prst="rect">
            <a:avLst/>
          </a:prstGeom>
          <a:noFill/>
          <a:ln>
            <a:noFill/>
          </a:ln>
        </p:spPr>
      </p:pic>
      <p:sp>
        <p:nvSpPr>
          <p:cNvPr id="983" name="Google Shape;983;gda58c33139_0_1733"/>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gda58c33139_0_1739"/>
          <p:cNvSpPr txBox="1">
            <a:spLocks noGrp="1"/>
          </p:cNvSpPr>
          <p:nvPr>
            <p:ph type="title"/>
          </p:nvPr>
        </p:nvSpPr>
        <p:spPr>
          <a:xfrm>
            <a:off x="609600" y="643350"/>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400"/>
              <a:buFont typeface="Tahoma"/>
              <a:buNone/>
            </a:pPr>
            <a:r>
              <a:rPr lang="en-US" sz="2400" b="0" i="0" u="none">
                <a:solidFill>
                  <a:srgbClr val="0000FF"/>
                </a:solidFill>
                <a:latin typeface="Tahoma"/>
                <a:ea typeface="Tahoma"/>
                <a:cs typeface="Tahoma"/>
                <a:sym typeface="Tahoma"/>
              </a:rPr>
              <a:t>HAPC Process - Steps</a:t>
            </a:r>
            <a:endParaRPr/>
          </a:p>
        </p:txBody>
      </p:sp>
      <p:sp>
        <p:nvSpPr>
          <p:cNvPr id="990" name="Google Shape;990;gda58c33139_0_1739"/>
          <p:cNvSpPr txBox="1">
            <a:spLocks noGrp="1"/>
          </p:cNvSpPr>
          <p:nvPr>
            <p:ph type="body" idx="1"/>
          </p:nvPr>
        </p:nvSpPr>
        <p:spPr>
          <a:xfrm>
            <a:off x="533400" y="1905000"/>
            <a:ext cx="5791200" cy="2438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0000FF"/>
              </a:buClr>
              <a:buSzPts val="2000"/>
              <a:buFont typeface="Tahoma"/>
              <a:buChar char="•"/>
            </a:pPr>
            <a:r>
              <a:rPr lang="en-US" sz="2000" b="0" i="0" u="none">
                <a:solidFill>
                  <a:srgbClr val="0000FF"/>
                </a:solidFill>
                <a:latin typeface="Tahoma"/>
                <a:ea typeface="Tahoma"/>
                <a:cs typeface="Tahoma"/>
                <a:sym typeface="Tahoma"/>
              </a:rPr>
              <a:t>Call for Proposals</a:t>
            </a:r>
            <a:endParaRPr/>
          </a:p>
          <a:p>
            <a:pPr marL="342900" lvl="0" indent="-342900" algn="l" rtl="0">
              <a:lnSpc>
                <a:spcPct val="100000"/>
              </a:lnSpc>
              <a:spcBef>
                <a:spcPts val="400"/>
              </a:spcBef>
              <a:spcAft>
                <a:spcPts val="0"/>
              </a:spcAft>
              <a:buClr>
                <a:srgbClr val="0000FF"/>
              </a:buClr>
              <a:buSzPts val="2000"/>
              <a:buFont typeface="Tahoma"/>
              <a:buChar char="•"/>
            </a:pPr>
            <a:r>
              <a:rPr lang="en-US" sz="2000" b="0" i="0" u="none">
                <a:solidFill>
                  <a:srgbClr val="0000FF"/>
                </a:solidFill>
                <a:latin typeface="Tahoma"/>
                <a:ea typeface="Tahoma"/>
                <a:cs typeface="Tahoma"/>
                <a:sym typeface="Tahoma"/>
              </a:rPr>
              <a:t>Evaluation of Proposals</a:t>
            </a:r>
            <a:endParaRPr/>
          </a:p>
          <a:p>
            <a:pPr marL="342900" lvl="0" indent="-342900" algn="l" rtl="0">
              <a:lnSpc>
                <a:spcPct val="100000"/>
              </a:lnSpc>
              <a:spcBef>
                <a:spcPts val="400"/>
              </a:spcBef>
              <a:spcAft>
                <a:spcPts val="0"/>
              </a:spcAft>
              <a:buClr>
                <a:srgbClr val="0000FF"/>
              </a:buClr>
              <a:buSzPts val="2000"/>
              <a:buFont typeface="Tahoma"/>
              <a:buChar char="•"/>
            </a:pPr>
            <a:r>
              <a:rPr lang="en-US" sz="2000" b="0" i="0" u="none">
                <a:solidFill>
                  <a:srgbClr val="0000FF"/>
                </a:solidFill>
                <a:latin typeface="Tahoma"/>
                <a:ea typeface="Tahoma"/>
                <a:cs typeface="Tahoma"/>
                <a:sym typeface="Tahoma"/>
              </a:rPr>
              <a:t>Draft Alternatives and Analysis</a:t>
            </a:r>
            <a:endParaRPr/>
          </a:p>
          <a:p>
            <a:pPr marL="342900" lvl="0" indent="-342900" algn="l" rtl="0">
              <a:lnSpc>
                <a:spcPct val="100000"/>
              </a:lnSpc>
              <a:spcBef>
                <a:spcPts val="400"/>
              </a:spcBef>
              <a:spcAft>
                <a:spcPts val="0"/>
              </a:spcAft>
              <a:buClr>
                <a:srgbClr val="0000FF"/>
              </a:buClr>
              <a:buSzPts val="2000"/>
              <a:buFont typeface="Tahoma"/>
              <a:buChar char="•"/>
            </a:pPr>
            <a:r>
              <a:rPr lang="en-US" sz="2000" b="0" i="0" u="none">
                <a:solidFill>
                  <a:srgbClr val="0000FF"/>
                </a:solidFill>
                <a:latin typeface="Tahoma"/>
                <a:ea typeface="Tahoma"/>
                <a:cs typeface="Tahoma"/>
                <a:sym typeface="Tahoma"/>
              </a:rPr>
              <a:t>Draft NEPA document</a:t>
            </a:r>
            <a:endParaRPr/>
          </a:p>
          <a:p>
            <a:pPr marL="342900" lvl="0" indent="-342900" algn="l" rtl="0">
              <a:lnSpc>
                <a:spcPct val="100000"/>
              </a:lnSpc>
              <a:spcBef>
                <a:spcPts val="400"/>
              </a:spcBef>
              <a:spcAft>
                <a:spcPts val="0"/>
              </a:spcAft>
              <a:buClr>
                <a:srgbClr val="0000FF"/>
              </a:buClr>
              <a:buSzPts val="2000"/>
              <a:buFont typeface="Tahoma"/>
              <a:buChar char="•"/>
            </a:pPr>
            <a:r>
              <a:rPr lang="en-US" sz="2000" b="0" i="0" u="none">
                <a:solidFill>
                  <a:srgbClr val="0000FF"/>
                </a:solidFill>
                <a:latin typeface="Tahoma"/>
                <a:ea typeface="Tahoma"/>
                <a:cs typeface="Tahoma"/>
                <a:sym typeface="Tahoma"/>
              </a:rPr>
              <a:t>Final NEPA document</a:t>
            </a:r>
            <a:endParaRPr/>
          </a:p>
          <a:p>
            <a:pPr marL="342900" lvl="0" indent="-342900" algn="l" rtl="0">
              <a:lnSpc>
                <a:spcPct val="100000"/>
              </a:lnSpc>
              <a:spcBef>
                <a:spcPts val="400"/>
              </a:spcBef>
              <a:spcAft>
                <a:spcPts val="0"/>
              </a:spcAft>
              <a:buClr>
                <a:srgbClr val="0000FF"/>
              </a:buClr>
              <a:buSzPts val="2000"/>
              <a:buFont typeface="Tahoma"/>
              <a:buChar char="•"/>
            </a:pPr>
            <a:r>
              <a:rPr lang="en-US" sz="2000" b="0" i="0" u="none">
                <a:solidFill>
                  <a:srgbClr val="0000FF"/>
                </a:solidFill>
                <a:latin typeface="Tahoma"/>
                <a:ea typeface="Tahoma"/>
                <a:cs typeface="Tahoma"/>
                <a:sym typeface="Tahoma"/>
              </a:rPr>
              <a:t>FMP Amendment and Rulemaking (if needed)</a:t>
            </a:r>
            <a:endParaRPr/>
          </a:p>
        </p:txBody>
      </p:sp>
      <p:pic>
        <p:nvPicPr>
          <p:cNvPr id="991" name="Google Shape;991;gda58c33139_0_17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992" name="Google Shape;992;gda58c33139_0_1739"/>
          <p:cNvPicPr preferRelativeResize="0"/>
          <p:nvPr/>
        </p:nvPicPr>
        <p:blipFill rotWithShape="1">
          <a:blip r:embed="rId4" cstate="screen">
            <a:alphaModFix/>
            <a:extLst>
              <a:ext uri="{28A0092B-C50C-407E-A947-70E740481C1C}">
                <a14:useLocalDpi xmlns:a14="http://schemas.microsoft.com/office/drawing/2010/main"/>
              </a:ext>
            </a:extLst>
          </a:blip>
          <a:srcRect l="33172" b="58129"/>
          <a:stretch/>
        </p:blipFill>
        <p:spPr>
          <a:xfrm>
            <a:off x="450050" y="5004950"/>
            <a:ext cx="1847301" cy="1446226"/>
          </a:xfrm>
          <a:prstGeom prst="rect">
            <a:avLst/>
          </a:prstGeom>
          <a:noFill/>
          <a:ln>
            <a:noFill/>
          </a:ln>
        </p:spPr>
      </p:pic>
      <p:sp>
        <p:nvSpPr>
          <p:cNvPr id="993" name="Google Shape;993;gda58c33139_0_1739"/>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ce500e5480_0_16"/>
          <p:cNvSpPr txBox="1">
            <a:spLocks noGrp="1"/>
          </p:cNvSpPr>
          <p:nvPr>
            <p:ph type="body" idx="1"/>
          </p:nvPr>
        </p:nvSpPr>
        <p:spPr>
          <a:xfrm>
            <a:off x="805808" y="1660075"/>
            <a:ext cx="7989600" cy="4426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790"/>
              <a:buNone/>
            </a:pPr>
            <a:endParaRPr b="1">
              <a:solidFill>
                <a:schemeClr val="dk1"/>
              </a:solidFill>
            </a:endParaRPr>
          </a:p>
          <a:p>
            <a:pPr marL="457200" marR="0" lvl="0" indent="-342941" algn="l" rtl="0">
              <a:lnSpc>
                <a:spcPct val="100000"/>
              </a:lnSpc>
              <a:spcBef>
                <a:spcPts val="0"/>
              </a:spcBef>
              <a:spcAft>
                <a:spcPts val="0"/>
              </a:spcAft>
              <a:buSzPts val="1800"/>
              <a:buChar char="◼"/>
            </a:pPr>
            <a:r>
              <a:rPr lang="en-US">
                <a:solidFill>
                  <a:schemeClr val="dk1"/>
                </a:solidFill>
              </a:rPr>
              <a:t>EFH Definition: “those waters and substrate necessary to fish for spawning, feeding, or growth to maturity” (Magnuson-Stevens Act)</a:t>
            </a:r>
            <a:endParaRPr>
              <a:solidFill>
                <a:schemeClr val="dk1"/>
              </a:solidFill>
            </a:endParaRPr>
          </a:p>
          <a:p>
            <a:pPr marL="457200" marR="0" lvl="0" indent="-342941" algn="l" rtl="0">
              <a:lnSpc>
                <a:spcPct val="100000"/>
              </a:lnSpc>
              <a:spcBef>
                <a:spcPts val="1800"/>
              </a:spcBef>
              <a:spcAft>
                <a:spcPts val="0"/>
              </a:spcAft>
              <a:buSzPts val="1800"/>
              <a:buChar char="◼"/>
            </a:pPr>
            <a:r>
              <a:rPr lang="en-US">
                <a:solidFill>
                  <a:schemeClr val="dk1"/>
                </a:solidFill>
              </a:rPr>
              <a:t>Component 1: EFH descriptions and identification </a:t>
            </a:r>
            <a:endParaRPr>
              <a:solidFill>
                <a:schemeClr val="dk1"/>
              </a:solidFill>
            </a:endParaRPr>
          </a:p>
          <a:p>
            <a:pPr marL="914400" marR="0" lvl="1" indent="-342900" algn="l" rtl="0">
              <a:lnSpc>
                <a:spcPct val="100000"/>
              </a:lnSpc>
              <a:spcBef>
                <a:spcPts val="0"/>
              </a:spcBef>
              <a:spcAft>
                <a:spcPts val="0"/>
              </a:spcAft>
              <a:buSzPts val="1800"/>
              <a:buChar char="◼"/>
            </a:pPr>
            <a:r>
              <a:rPr lang="en-US" sz="1800">
                <a:solidFill>
                  <a:schemeClr val="dk1"/>
                </a:solidFill>
              </a:rPr>
              <a:t>FMP text and tables </a:t>
            </a:r>
            <a:endParaRPr sz="1800">
              <a:solidFill>
                <a:schemeClr val="dk1"/>
              </a:solidFill>
            </a:endParaRPr>
          </a:p>
          <a:p>
            <a:pPr marL="914400" marR="0" lvl="1" indent="-342900" algn="l" rtl="0">
              <a:lnSpc>
                <a:spcPct val="100000"/>
              </a:lnSpc>
              <a:spcBef>
                <a:spcPts val="0"/>
              </a:spcBef>
              <a:spcAft>
                <a:spcPts val="0"/>
              </a:spcAft>
              <a:buSzPts val="1800"/>
              <a:buChar char="◼"/>
            </a:pPr>
            <a:r>
              <a:rPr lang="en-US" sz="1800">
                <a:solidFill>
                  <a:schemeClr val="dk1"/>
                </a:solidFill>
              </a:rPr>
              <a:t>FMP maps based on species distribution models (SDM)  established in 2017 and refined in 2022</a:t>
            </a:r>
            <a:endParaRPr sz="1800">
              <a:solidFill>
                <a:schemeClr val="dk1"/>
              </a:solidFill>
            </a:endParaRPr>
          </a:p>
          <a:p>
            <a:pPr marL="457200" marR="0" lvl="0" indent="-342941" algn="l" rtl="0">
              <a:lnSpc>
                <a:spcPct val="100000"/>
              </a:lnSpc>
              <a:spcBef>
                <a:spcPts val="1800"/>
              </a:spcBef>
              <a:spcAft>
                <a:spcPts val="0"/>
              </a:spcAft>
              <a:buSzPts val="1800"/>
              <a:buChar char="◼"/>
            </a:pPr>
            <a:r>
              <a:rPr lang="en-US">
                <a:solidFill>
                  <a:schemeClr val="dk1"/>
                </a:solidFill>
              </a:rPr>
              <a:t>EFH information levels</a:t>
            </a:r>
            <a:endParaRPr>
              <a:solidFill>
                <a:schemeClr val="dk1"/>
              </a:solidFill>
            </a:endParaRPr>
          </a:p>
          <a:p>
            <a:pPr marL="914400" marR="0" lvl="1" indent="-342900" algn="l" rtl="0">
              <a:lnSpc>
                <a:spcPct val="100000"/>
              </a:lnSpc>
              <a:spcBef>
                <a:spcPts val="0"/>
              </a:spcBef>
              <a:spcAft>
                <a:spcPts val="0"/>
              </a:spcAft>
              <a:buSzPts val="1800"/>
              <a:buChar char="◼"/>
            </a:pPr>
            <a:r>
              <a:rPr lang="en-US" sz="1800">
                <a:solidFill>
                  <a:schemeClr val="dk1"/>
                </a:solidFill>
              </a:rPr>
              <a:t>Level 1 (distribution)</a:t>
            </a:r>
            <a:endParaRPr sz="1800">
              <a:solidFill>
                <a:schemeClr val="dk1"/>
              </a:solidFill>
            </a:endParaRPr>
          </a:p>
          <a:p>
            <a:pPr marL="914400" marR="0" lvl="1" indent="-342900" algn="l" rtl="0">
              <a:lnSpc>
                <a:spcPct val="100000"/>
              </a:lnSpc>
              <a:spcBef>
                <a:spcPts val="0"/>
              </a:spcBef>
              <a:spcAft>
                <a:spcPts val="0"/>
              </a:spcAft>
              <a:buSzPts val="1800"/>
              <a:buChar char="◼"/>
            </a:pPr>
            <a:r>
              <a:rPr lang="en-US" sz="1800">
                <a:solidFill>
                  <a:schemeClr val="dk1"/>
                </a:solidFill>
              </a:rPr>
              <a:t>Level 2 (habitat-related densities or abundance)</a:t>
            </a:r>
            <a:endParaRPr sz="1800">
              <a:solidFill>
                <a:schemeClr val="dk1"/>
              </a:solidFill>
            </a:endParaRPr>
          </a:p>
          <a:p>
            <a:pPr marL="914400" marR="0" lvl="1" indent="-342900" algn="l" rtl="0">
              <a:lnSpc>
                <a:spcPct val="100000"/>
              </a:lnSpc>
              <a:spcBef>
                <a:spcPts val="0"/>
              </a:spcBef>
              <a:spcAft>
                <a:spcPts val="0"/>
              </a:spcAft>
              <a:buSzPts val="1800"/>
              <a:buChar char="◼"/>
            </a:pPr>
            <a:r>
              <a:rPr lang="en-US" sz="1800">
                <a:solidFill>
                  <a:schemeClr val="dk1"/>
                </a:solidFill>
              </a:rPr>
              <a:t>Level 3 (habitat-related growth, reproduction, or survival rates)</a:t>
            </a:r>
            <a:endParaRPr sz="1800">
              <a:solidFill>
                <a:schemeClr val="dk1"/>
              </a:solidFill>
            </a:endParaRPr>
          </a:p>
          <a:p>
            <a:pPr marL="914400" marR="0" lvl="1" indent="-342900" algn="l" rtl="0">
              <a:lnSpc>
                <a:spcPct val="100000"/>
              </a:lnSpc>
              <a:spcBef>
                <a:spcPts val="0"/>
              </a:spcBef>
              <a:spcAft>
                <a:spcPts val="0"/>
              </a:spcAft>
              <a:buSzPts val="1800"/>
              <a:buChar char="◼"/>
            </a:pPr>
            <a:r>
              <a:rPr lang="en-US" sz="1800">
                <a:solidFill>
                  <a:schemeClr val="dk1"/>
                </a:solidFill>
              </a:rPr>
              <a:t>Level 4 (production rates by habitat) </a:t>
            </a:r>
            <a:endParaRPr sz="1800">
              <a:solidFill>
                <a:schemeClr val="dk1"/>
              </a:solidFill>
            </a:endParaRPr>
          </a:p>
          <a:p>
            <a:pPr marL="457200" marR="0" lvl="0" indent="-342941" algn="l" rtl="0">
              <a:lnSpc>
                <a:spcPct val="100000"/>
              </a:lnSpc>
              <a:spcBef>
                <a:spcPts val="1800"/>
              </a:spcBef>
              <a:spcAft>
                <a:spcPts val="0"/>
              </a:spcAft>
              <a:buSzPts val="1800"/>
              <a:buChar char="◼"/>
            </a:pPr>
            <a:r>
              <a:rPr lang="en-US">
                <a:solidFill>
                  <a:schemeClr val="dk1"/>
                </a:solidFill>
              </a:rPr>
              <a:t>In development for 2022 EFH 5-year Review: </a:t>
            </a:r>
            <a:endParaRPr>
              <a:solidFill>
                <a:schemeClr val="dk1"/>
              </a:solidFill>
            </a:endParaRPr>
          </a:p>
          <a:p>
            <a:pPr marL="914400" marR="0" lvl="1" indent="-342900" algn="l" rtl="0">
              <a:lnSpc>
                <a:spcPct val="100000"/>
              </a:lnSpc>
              <a:spcBef>
                <a:spcPts val="0"/>
              </a:spcBef>
              <a:spcAft>
                <a:spcPts val="0"/>
              </a:spcAft>
              <a:buSzPts val="1800"/>
              <a:buChar char="◼"/>
            </a:pPr>
            <a:r>
              <a:rPr lang="en-US" sz="1800" i="1">
                <a:solidFill>
                  <a:schemeClr val="dk1"/>
                </a:solidFill>
              </a:rPr>
              <a:t>New</a:t>
            </a:r>
            <a:r>
              <a:rPr lang="en-US" sz="1800">
                <a:solidFill>
                  <a:schemeClr val="dk1"/>
                </a:solidFill>
              </a:rPr>
              <a:t> EFH Level 2</a:t>
            </a:r>
            <a:endParaRPr sz="1800">
              <a:solidFill>
                <a:schemeClr val="dk1"/>
              </a:solidFill>
            </a:endParaRPr>
          </a:p>
          <a:p>
            <a:pPr marL="1371600" marR="0" lvl="2" indent="-342900" algn="l" rtl="0">
              <a:lnSpc>
                <a:spcPct val="100000"/>
              </a:lnSpc>
              <a:spcBef>
                <a:spcPts val="0"/>
              </a:spcBef>
              <a:spcAft>
                <a:spcPts val="0"/>
              </a:spcAft>
              <a:buSzPts val="1800"/>
              <a:buChar char="◼"/>
            </a:pPr>
            <a:r>
              <a:rPr lang="en-US" sz="1800">
                <a:solidFill>
                  <a:schemeClr val="dk1"/>
                </a:solidFill>
              </a:rPr>
              <a:t>Groundfishes and Crabs in GOA, BSAI, and Arctic FMPs</a:t>
            </a:r>
            <a:endParaRPr sz="1800">
              <a:solidFill>
                <a:schemeClr val="dk1"/>
              </a:solidFill>
            </a:endParaRPr>
          </a:p>
          <a:p>
            <a:pPr marL="914400" marR="0" lvl="1" indent="-342900" algn="l" rtl="0">
              <a:lnSpc>
                <a:spcPct val="100000"/>
              </a:lnSpc>
              <a:spcBef>
                <a:spcPts val="0"/>
              </a:spcBef>
              <a:spcAft>
                <a:spcPts val="0"/>
              </a:spcAft>
              <a:buSzPts val="1800"/>
              <a:buChar char="◼"/>
            </a:pPr>
            <a:r>
              <a:rPr lang="en-US" sz="1800" i="1">
                <a:solidFill>
                  <a:schemeClr val="dk1"/>
                </a:solidFill>
              </a:rPr>
              <a:t>New</a:t>
            </a:r>
            <a:r>
              <a:rPr lang="en-US" sz="1800">
                <a:solidFill>
                  <a:schemeClr val="dk1"/>
                </a:solidFill>
              </a:rPr>
              <a:t> EFH Level 3</a:t>
            </a:r>
            <a:endParaRPr sz="1800">
              <a:solidFill>
                <a:schemeClr val="dk1"/>
              </a:solidFill>
            </a:endParaRPr>
          </a:p>
          <a:p>
            <a:pPr marL="1371600" marR="0" lvl="2" indent="-342900" algn="l" rtl="0">
              <a:lnSpc>
                <a:spcPct val="100000"/>
              </a:lnSpc>
              <a:spcBef>
                <a:spcPts val="0"/>
              </a:spcBef>
              <a:spcAft>
                <a:spcPts val="0"/>
              </a:spcAft>
              <a:buSzPts val="1800"/>
              <a:buChar char="◼"/>
            </a:pPr>
            <a:r>
              <a:rPr lang="en-US" sz="1800">
                <a:solidFill>
                  <a:schemeClr val="dk1"/>
                </a:solidFill>
              </a:rPr>
              <a:t>Groundfishes in GOA, BSAI, and Arctic FMPs</a:t>
            </a:r>
            <a:endParaRPr sz="1800">
              <a:solidFill>
                <a:schemeClr val="dk1"/>
              </a:solidFill>
            </a:endParaRPr>
          </a:p>
        </p:txBody>
      </p:sp>
      <p:sp>
        <p:nvSpPr>
          <p:cNvPr id="347" name="Google Shape;347;gce500e5480_0_16"/>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457200" lvl="0" indent="-406400" algn="l" rtl="0">
              <a:lnSpc>
                <a:spcPct val="100000"/>
              </a:lnSpc>
              <a:spcBef>
                <a:spcPts val="0"/>
              </a:spcBef>
              <a:spcAft>
                <a:spcPts val="0"/>
              </a:spcAft>
              <a:buSzPts val="2800"/>
              <a:buAutoNum type="arabicPeriod"/>
            </a:pPr>
            <a:r>
              <a:rPr lang="en-US"/>
              <a:t>EFH Descriptions and Identification</a:t>
            </a:r>
            <a:endParaRPr/>
          </a:p>
        </p:txBody>
      </p:sp>
      <p:pic>
        <p:nvPicPr>
          <p:cNvPr id="348" name="Google Shape;348;gce500e5480_0_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992" y="5874847"/>
            <a:ext cx="914400" cy="914400"/>
          </a:xfrm>
          <a:prstGeom prst="rect">
            <a:avLst/>
          </a:prstGeom>
          <a:noFill/>
          <a:ln>
            <a:noFill/>
          </a:ln>
        </p:spPr>
      </p:pic>
      <p:sp>
        <p:nvSpPr>
          <p:cNvPr id="349" name="Google Shape;349;gce500e5480_0_16"/>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gda58c33139_0_1745"/>
          <p:cNvSpPr txBox="1">
            <a:spLocks noGrp="1"/>
          </p:cNvSpPr>
          <p:nvPr>
            <p:ph type="title"/>
          </p:nvPr>
        </p:nvSpPr>
        <p:spPr>
          <a:xfrm>
            <a:off x="502725" y="663825"/>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400"/>
              <a:buFont typeface="Tahoma"/>
              <a:buNone/>
            </a:pPr>
            <a:r>
              <a:rPr lang="en-US" sz="2400" b="0" i="0" u="none">
                <a:solidFill>
                  <a:srgbClr val="0000FF"/>
                </a:solidFill>
                <a:latin typeface="Tahoma"/>
                <a:ea typeface="Tahoma"/>
                <a:cs typeface="Tahoma"/>
                <a:sym typeface="Tahoma"/>
              </a:rPr>
              <a:t>HAPC Process - Overview</a:t>
            </a:r>
            <a:endParaRPr/>
          </a:p>
        </p:txBody>
      </p:sp>
      <p:sp>
        <p:nvSpPr>
          <p:cNvPr id="1000" name="Google Shape;1000;gda58c33139_0_1745"/>
          <p:cNvSpPr txBox="1">
            <a:spLocks noGrp="1"/>
          </p:cNvSpPr>
          <p:nvPr>
            <p:ph type="body" idx="1"/>
          </p:nvPr>
        </p:nvSpPr>
        <p:spPr>
          <a:xfrm>
            <a:off x="609600" y="1295400"/>
            <a:ext cx="7924800" cy="45720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Council Identifies HAPC Priority</a:t>
            </a:r>
            <a:endParaRPr/>
          </a:p>
          <a:p>
            <a:pPr marL="742950" lvl="1" indent="-285750" algn="l" rtl="0">
              <a:lnSpc>
                <a:spcPct val="9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Council identifies priority management issue or issues. </a:t>
            </a:r>
            <a:endParaRPr/>
          </a:p>
          <a:p>
            <a:pPr marL="742950" lvl="1" indent="-285750" algn="l" rtl="0">
              <a:lnSpc>
                <a:spcPct val="9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Criteria to evaluate the HAPC proposals will be reviewed by the Council and the Scientific and Statistical Committee (SSC) prior to the request for proposals. </a:t>
            </a:r>
            <a:endParaRPr/>
          </a:p>
          <a:p>
            <a:pPr marL="742950" lvl="1" indent="-184150" algn="l" rtl="0">
              <a:lnSpc>
                <a:spcPct val="90000"/>
              </a:lnSpc>
              <a:spcBef>
                <a:spcPts val="320"/>
              </a:spcBef>
              <a:spcAft>
                <a:spcPts val="0"/>
              </a:spcAft>
              <a:buClr>
                <a:srgbClr val="0000FF"/>
              </a:buClr>
              <a:buSzPts val="1600"/>
              <a:buFont typeface="Tahoma"/>
              <a:buNone/>
            </a:pPr>
            <a:endParaRPr sz="1600" b="0" i="0" u="none">
              <a:solidFill>
                <a:srgbClr val="0000FF"/>
              </a:solidFill>
              <a:latin typeface="Tahoma"/>
              <a:ea typeface="Tahoma"/>
              <a:cs typeface="Tahoma"/>
              <a:sym typeface="Tahoma"/>
            </a:endParaRPr>
          </a:p>
          <a:p>
            <a:pPr marL="342900" lvl="0" indent="-342900" algn="l" rtl="0">
              <a:lnSpc>
                <a:spcPct val="9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Call for HAPC Proposals Initiated.</a:t>
            </a:r>
            <a:endParaRPr/>
          </a:p>
          <a:p>
            <a:pPr marL="742950" lvl="1" indent="-285750" algn="l" rtl="0">
              <a:lnSpc>
                <a:spcPct val="9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A Call for Proposals is:</a:t>
            </a:r>
            <a:endParaRPr/>
          </a:p>
          <a:p>
            <a:pPr marL="1143000" lvl="2" indent="-228600" algn="l" rtl="0">
              <a:lnSpc>
                <a:spcPct val="90000"/>
              </a:lnSpc>
              <a:spcBef>
                <a:spcPts val="280"/>
              </a:spcBef>
              <a:spcAft>
                <a:spcPts val="0"/>
              </a:spcAft>
              <a:buClr>
                <a:srgbClr val="0000FF"/>
              </a:buClr>
              <a:buSzPts val="1400"/>
              <a:buFont typeface="Tahoma"/>
              <a:buChar char="•"/>
            </a:pPr>
            <a:r>
              <a:rPr lang="en-US" sz="1400" b="0" i="0" u="none">
                <a:solidFill>
                  <a:srgbClr val="0000FF"/>
                </a:solidFill>
                <a:latin typeface="Tahoma"/>
                <a:ea typeface="Tahoma"/>
                <a:cs typeface="Tahoma"/>
                <a:sym typeface="Tahoma"/>
              </a:rPr>
              <a:t>Announced during a Council meeting;</a:t>
            </a:r>
            <a:endParaRPr/>
          </a:p>
          <a:p>
            <a:pPr marL="1143000" lvl="2" indent="-228600" algn="l" rtl="0">
              <a:lnSpc>
                <a:spcPct val="90000"/>
              </a:lnSpc>
              <a:spcBef>
                <a:spcPts val="280"/>
              </a:spcBef>
              <a:spcAft>
                <a:spcPts val="0"/>
              </a:spcAft>
              <a:buClr>
                <a:srgbClr val="0000FF"/>
              </a:buClr>
              <a:buSzPts val="1400"/>
              <a:buFont typeface="Tahoma"/>
              <a:buChar char="•"/>
            </a:pPr>
            <a:r>
              <a:rPr lang="en-US" sz="1400" b="0" i="0" u="none">
                <a:solidFill>
                  <a:srgbClr val="0000FF"/>
                </a:solidFill>
                <a:latin typeface="Tahoma"/>
                <a:ea typeface="Tahoma"/>
                <a:cs typeface="Tahoma"/>
                <a:sym typeface="Tahoma"/>
              </a:rPr>
              <a:t>Published in the Federal Register:</a:t>
            </a:r>
            <a:endParaRPr/>
          </a:p>
          <a:p>
            <a:pPr marL="1143000" lvl="2" indent="-228600" algn="l" rtl="0">
              <a:lnSpc>
                <a:spcPct val="90000"/>
              </a:lnSpc>
              <a:spcBef>
                <a:spcPts val="280"/>
              </a:spcBef>
              <a:spcAft>
                <a:spcPts val="0"/>
              </a:spcAft>
              <a:buClr>
                <a:srgbClr val="0000FF"/>
              </a:buClr>
              <a:buSzPts val="1400"/>
              <a:buFont typeface="Tahoma"/>
              <a:buChar char="•"/>
            </a:pPr>
            <a:r>
              <a:rPr lang="en-US" sz="1400" b="0" i="0" u="none">
                <a:solidFill>
                  <a:srgbClr val="0000FF"/>
                </a:solidFill>
                <a:latin typeface="Tahoma"/>
                <a:ea typeface="Tahoma"/>
                <a:cs typeface="Tahoma"/>
                <a:sym typeface="Tahoma"/>
              </a:rPr>
              <a:t>Advertised in the Council newsletter. </a:t>
            </a:r>
            <a:endParaRPr/>
          </a:p>
          <a:p>
            <a:pPr marL="742950" lvl="1" indent="-285750" algn="l" rtl="0">
              <a:lnSpc>
                <a:spcPct val="9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Scientific and technical information such as habitat, fishery distributions, and economic data is made available simultaneously.</a:t>
            </a:r>
            <a:endParaRPr sz="1800" b="0" i="0" u="none">
              <a:solidFill>
                <a:srgbClr val="0000FF"/>
              </a:solidFill>
              <a:latin typeface="Tahoma"/>
              <a:ea typeface="Tahoma"/>
              <a:cs typeface="Tahoma"/>
              <a:sym typeface="Tahoma"/>
            </a:endParaRPr>
          </a:p>
          <a:p>
            <a:pPr marL="342900" lvl="0" indent="0" algn="l" rtl="0">
              <a:lnSpc>
                <a:spcPct val="90000"/>
              </a:lnSpc>
              <a:spcBef>
                <a:spcPts val="360"/>
              </a:spcBef>
              <a:spcAft>
                <a:spcPts val="0"/>
              </a:spcAft>
              <a:buNone/>
            </a:pPr>
            <a:endParaRPr>
              <a:solidFill>
                <a:srgbClr val="0000FF"/>
              </a:solidFill>
              <a:latin typeface="Tahoma"/>
              <a:ea typeface="Tahoma"/>
              <a:cs typeface="Tahoma"/>
              <a:sym typeface="Tahoma"/>
            </a:endParaRPr>
          </a:p>
          <a:p>
            <a:pPr marL="342900" lvl="0" indent="-342900" algn="l" rtl="0">
              <a:lnSpc>
                <a:spcPct val="9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Any member of the public (NGOs, industry, local communities, government agencies, scientific and educational institutions) may nominate a site for designation as a HAPC by </a:t>
            </a:r>
            <a:endParaRPr sz="1800" b="0" i="0" u="none">
              <a:solidFill>
                <a:srgbClr val="0000FF"/>
              </a:solidFill>
              <a:latin typeface="Tahoma"/>
              <a:ea typeface="Tahoma"/>
              <a:cs typeface="Tahoma"/>
              <a:sym typeface="Tahoma"/>
            </a:endParaRPr>
          </a:p>
          <a:p>
            <a:pPr marL="1714500" lvl="0" indent="114300" algn="l" rtl="0">
              <a:lnSpc>
                <a:spcPct val="90000"/>
              </a:lnSpc>
              <a:spcBef>
                <a:spcPts val="360"/>
              </a:spcBef>
              <a:spcAft>
                <a:spcPts val="0"/>
              </a:spcAft>
              <a:buNone/>
            </a:pPr>
            <a:r>
              <a:rPr lang="en-US" sz="1800" b="0" i="0" u="none">
                <a:solidFill>
                  <a:srgbClr val="0000FF"/>
                </a:solidFill>
                <a:latin typeface="Tahoma"/>
                <a:ea typeface="Tahoma"/>
                <a:cs typeface="Tahoma"/>
                <a:sym typeface="Tahoma"/>
              </a:rPr>
              <a:t>submitting a proposal.  </a:t>
            </a:r>
            <a:endParaRPr/>
          </a:p>
          <a:p>
            <a:pPr marL="342900" lvl="0" indent="-241300" algn="l" rtl="0">
              <a:lnSpc>
                <a:spcPct val="90000"/>
              </a:lnSpc>
              <a:spcBef>
                <a:spcPts val="320"/>
              </a:spcBef>
              <a:spcAft>
                <a:spcPts val="0"/>
              </a:spcAft>
              <a:buClr>
                <a:srgbClr val="0000FF"/>
              </a:buClr>
              <a:buSzPts val="1600"/>
              <a:buFont typeface="Tahoma"/>
              <a:buNone/>
            </a:pPr>
            <a:endParaRPr sz="1600" b="0" i="0" u="none">
              <a:solidFill>
                <a:srgbClr val="0000FF"/>
              </a:solidFill>
              <a:latin typeface="Tahoma"/>
              <a:ea typeface="Tahoma"/>
              <a:cs typeface="Tahoma"/>
              <a:sym typeface="Tahoma"/>
            </a:endParaRPr>
          </a:p>
          <a:p>
            <a:pPr marL="342900" lvl="0" indent="-228600" algn="l" rtl="0">
              <a:lnSpc>
                <a:spcPct val="90000"/>
              </a:lnSpc>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a:p>
            <a:pPr marL="342900" lvl="0" indent="-228600" algn="l" rtl="0">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p:txBody>
      </p:sp>
      <p:pic>
        <p:nvPicPr>
          <p:cNvPr id="1001" name="Google Shape;1001;gda58c33139_0_17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1002" name="Google Shape;1002;gda58c33139_0_1745"/>
          <p:cNvPicPr preferRelativeResize="0"/>
          <p:nvPr/>
        </p:nvPicPr>
        <p:blipFill rotWithShape="1">
          <a:blip r:embed="rId4" cstate="screen">
            <a:alphaModFix/>
            <a:extLst>
              <a:ext uri="{28A0092B-C50C-407E-A947-70E740481C1C}">
                <a14:useLocalDpi xmlns:a14="http://schemas.microsoft.com/office/drawing/2010/main"/>
              </a:ext>
            </a:extLst>
          </a:blip>
          <a:srcRect l="33172" b="58129"/>
          <a:stretch/>
        </p:blipFill>
        <p:spPr>
          <a:xfrm>
            <a:off x="184100" y="5718663"/>
            <a:ext cx="1301477" cy="1018911"/>
          </a:xfrm>
          <a:prstGeom prst="rect">
            <a:avLst/>
          </a:prstGeom>
          <a:noFill/>
          <a:ln>
            <a:noFill/>
          </a:ln>
        </p:spPr>
      </p:pic>
      <p:sp>
        <p:nvSpPr>
          <p:cNvPr id="1003" name="Google Shape;1003;gda58c33139_0_1745"/>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gda58c33139_0_1751"/>
          <p:cNvSpPr txBox="1">
            <a:spLocks noGrp="1"/>
          </p:cNvSpPr>
          <p:nvPr>
            <p:ph type="title"/>
          </p:nvPr>
        </p:nvSpPr>
        <p:spPr>
          <a:xfrm>
            <a:off x="553850" y="541075"/>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400"/>
              <a:buFont typeface="Tahoma"/>
              <a:buNone/>
            </a:pPr>
            <a:r>
              <a:rPr lang="en-US" sz="2400" b="0" i="0" u="none">
                <a:solidFill>
                  <a:srgbClr val="0000FF"/>
                </a:solidFill>
                <a:latin typeface="Tahoma"/>
                <a:ea typeface="Tahoma"/>
                <a:cs typeface="Tahoma"/>
                <a:sym typeface="Tahoma"/>
              </a:rPr>
              <a:t>HAPC Proposal Contents</a:t>
            </a:r>
            <a:endParaRPr/>
          </a:p>
        </p:txBody>
      </p:sp>
      <p:sp>
        <p:nvSpPr>
          <p:cNvPr id="1010" name="Google Shape;1010;gda58c33139_0_1751"/>
          <p:cNvSpPr txBox="1">
            <a:spLocks noGrp="1"/>
          </p:cNvSpPr>
          <p:nvPr>
            <p:ph type="body" idx="1"/>
          </p:nvPr>
        </p:nvSpPr>
        <p:spPr>
          <a:xfrm>
            <a:off x="609600" y="1295400"/>
            <a:ext cx="3924300" cy="4572000"/>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rgbClr val="FF3300"/>
              </a:buClr>
              <a:buSzPts val="1600"/>
              <a:buFont typeface="Tahoma"/>
              <a:buChar char="•"/>
            </a:pPr>
            <a:r>
              <a:rPr lang="en-US" sz="1600" b="0" i="0" u="none">
                <a:solidFill>
                  <a:srgbClr val="FF3300"/>
                </a:solidFill>
                <a:latin typeface="Tahoma"/>
                <a:ea typeface="Tahoma"/>
                <a:cs typeface="Tahoma"/>
                <a:sym typeface="Tahoma"/>
              </a:rPr>
              <a:t>Name</a:t>
            </a:r>
            <a:r>
              <a:rPr lang="en-US" sz="1600" b="0" i="0" u="none">
                <a:solidFill>
                  <a:srgbClr val="0000FF"/>
                </a:solidFill>
                <a:latin typeface="Tahoma"/>
                <a:ea typeface="Tahoma"/>
                <a:cs typeface="Tahoma"/>
                <a:sym typeface="Tahoma"/>
              </a:rPr>
              <a:t>, </a:t>
            </a:r>
            <a:r>
              <a:rPr lang="en-US" sz="1600" b="0" i="0" u="none">
                <a:solidFill>
                  <a:srgbClr val="FF3300"/>
                </a:solidFill>
                <a:latin typeface="Tahoma"/>
                <a:ea typeface="Tahoma"/>
                <a:cs typeface="Tahoma"/>
                <a:sym typeface="Tahoma"/>
              </a:rPr>
              <a:t>address</a:t>
            </a:r>
            <a:r>
              <a:rPr lang="en-US" sz="1600" b="0" i="0" u="none">
                <a:solidFill>
                  <a:srgbClr val="0000FF"/>
                </a:solidFill>
                <a:latin typeface="Tahoma"/>
                <a:ea typeface="Tahoma"/>
                <a:cs typeface="Tahoma"/>
                <a:sym typeface="Tahoma"/>
              </a:rPr>
              <a:t>, and affiliation.</a:t>
            </a:r>
            <a:endParaRPr/>
          </a:p>
          <a:p>
            <a:pPr marL="457200" lvl="0" indent="-457200" algn="l" rtl="0">
              <a:lnSpc>
                <a:spcPct val="80000"/>
              </a:lnSpc>
              <a:spcBef>
                <a:spcPts val="320"/>
              </a:spcBef>
              <a:spcAft>
                <a:spcPts val="0"/>
              </a:spcAft>
              <a:buClr>
                <a:srgbClr val="FF3300"/>
              </a:buClr>
              <a:buSzPts val="1600"/>
              <a:buFont typeface="Tahoma"/>
              <a:buChar char="•"/>
            </a:pPr>
            <a:r>
              <a:rPr lang="en-US" sz="1600" b="0" i="0" u="none">
                <a:solidFill>
                  <a:srgbClr val="FF3300"/>
                </a:solidFill>
                <a:latin typeface="Tahoma"/>
                <a:ea typeface="Tahoma"/>
                <a:cs typeface="Tahoma"/>
                <a:sym typeface="Tahoma"/>
              </a:rPr>
              <a:t>Title</a:t>
            </a:r>
            <a:r>
              <a:rPr lang="en-US" sz="1600" b="0" i="0" u="none">
                <a:solidFill>
                  <a:srgbClr val="0000FF"/>
                </a:solidFill>
                <a:latin typeface="Tahoma"/>
                <a:ea typeface="Tahoma"/>
                <a:cs typeface="Tahoma"/>
                <a:sym typeface="Tahoma"/>
              </a:rPr>
              <a:t> for the HAPC proposal.</a:t>
            </a:r>
            <a:endParaRPr/>
          </a:p>
          <a:p>
            <a:pPr marL="457200" lvl="0" indent="-457200" algn="l" rtl="0">
              <a:lnSpc>
                <a:spcPct val="8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Brief, concise </a:t>
            </a:r>
            <a:r>
              <a:rPr lang="en-US" sz="1600" b="0" i="0" u="none">
                <a:solidFill>
                  <a:srgbClr val="FF3300"/>
                </a:solidFill>
                <a:latin typeface="Tahoma"/>
                <a:ea typeface="Tahoma"/>
                <a:cs typeface="Tahoma"/>
                <a:sym typeface="Tahoma"/>
              </a:rPr>
              <a:t>description</a:t>
            </a:r>
            <a:r>
              <a:rPr lang="en-US" sz="1600" b="0" i="0" u="none">
                <a:solidFill>
                  <a:srgbClr val="0000FF"/>
                </a:solidFill>
                <a:latin typeface="Tahoma"/>
                <a:ea typeface="Tahoma"/>
                <a:cs typeface="Tahoma"/>
                <a:sym typeface="Tahoma"/>
              </a:rPr>
              <a:t>. </a:t>
            </a:r>
            <a:endParaRPr/>
          </a:p>
          <a:p>
            <a:pPr marL="457200" lvl="0" indent="-457200" algn="l" rtl="0">
              <a:lnSpc>
                <a:spcPct val="8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Identify the </a:t>
            </a:r>
            <a:r>
              <a:rPr lang="en-US" sz="1600" b="0" i="0" u="none">
                <a:solidFill>
                  <a:srgbClr val="FF3300"/>
                </a:solidFill>
                <a:latin typeface="Tahoma"/>
                <a:ea typeface="Tahoma"/>
                <a:cs typeface="Tahoma"/>
                <a:sym typeface="Tahoma"/>
              </a:rPr>
              <a:t>habitat</a:t>
            </a:r>
            <a:r>
              <a:rPr lang="en-US" sz="1600" b="0" i="0" u="none">
                <a:solidFill>
                  <a:srgbClr val="0000FF"/>
                </a:solidFill>
                <a:latin typeface="Tahoma"/>
                <a:ea typeface="Tahoma"/>
                <a:cs typeface="Tahoma"/>
                <a:sym typeface="Tahoma"/>
              </a:rPr>
              <a:t> and FMP </a:t>
            </a:r>
            <a:r>
              <a:rPr lang="en-US" sz="1600" b="0" i="0" u="none">
                <a:solidFill>
                  <a:srgbClr val="FF3300"/>
                </a:solidFill>
                <a:latin typeface="Tahoma"/>
                <a:ea typeface="Tahoma"/>
                <a:cs typeface="Tahoma"/>
                <a:sym typeface="Tahoma"/>
              </a:rPr>
              <a:t>species</a:t>
            </a:r>
            <a:r>
              <a:rPr lang="en-US" sz="1600" b="0" i="0" u="none">
                <a:solidFill>
                  <a:srgbClr val="0000FF"/>
                </a:solidFill>
                <a:latin typeface="Tahoma"/>
                <a:ea typeface="Tahoma"/>
                <a:cs typeface="Tahoma"/>
                <a:sym typeface="Tahoma"/>
              </a:rPr>
              <a:t> that the HAPC proposal is intended to protect.</a:t>
            </a:r>
            <a:endParaRPr/>
          </a:p>
          <a:p>
            <a:pPr marL="457200" lvl="0" indent="-457200" algn="l" rtl="0">
              <a:lnSpc>
                <a:spcPct val="8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Statement of purpose and need.</a:t>
            </a:r>
            <a:endParaRPr/>
          </a:p>
          <a:p>
            <a:pPr marL="457200" lvl="0" indent="-457200" algn="l" rtl="0">
              <a:lnSpc>
                <a:spcPct val="8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Describe whether and how the proposed HAPC </a:t>
            </a:r>
            <a:r>
              <a:rPr lang="en-US" sz="1600" b="0" i="0" u="none">
                <a:solidFill>
                  <a:srgbClr val="FF3300"/>
                </a:solidFill>
                <a:latin typeface="Tahoma"/>
                <a:ea typeface="Tahoma"/>
                <a:cs typeface="Tahoma"/>
                <a:sym typeface="Tahoma"/>
              </a:rPr>
              <a:t>addresses the four considerations</a:t>
            </a:r>
            <a:r>
              <a:rPr lang="en-US" sz="1600" b="0" i="0" u="none">
                <a:solidFill>
                  <a:srgbClr val="0000FF"/>
                </a:solidFill>
                <a:latin typeface="Tahoma"/>
                <a:ea typeface="Tahoma"/>
                <a:cs typeface="Tahoma"/>
                <a:sym typeface="Tahoma"/>
              </a:rPr>
              <a:t> set out in the final EFH regulations.</a:t>
            </a:r>
            <a:endParaRPr/>
          </a:p>
          <a:p>
            <a:pPr marL="457200" lvl="0" indent="-457200" algn="l" rtl="0">
              <a:lnSpc>
                <a:spcPct val="8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Define the specific</a:t>
            </a:r>
            <a:r>
              <a:rPr lang="en-US" sz="1600" b="0" i="0" u="none">
                <a:solidFill>
                  <a:srgbClr val="FF3300"/>
                </a:solidFill>
                <a:latin typeface="Tahoma"/>
                <a:ea typeface="Tahoma"/>
                <a:cs typeface="Tahoma"/>
                <a:sym typeface="Tahoma"/>
              </a:rPr>
              <a:t> objectives</a:t>
            </a:r>
            <a:r>
              <a:rPr lang="en-US" sz="1600" b="0" i="0" u="none">
                <a:solidFill>
                  <a:srgbClr val="0000FF"/>
                </a:solidFill>
                <a:latin typeface="Tahoma"/>
                <a:ea typeface="Tahoma"/>
                <a:cs typeface="Tahoma"/>
                <a:sym typeface="Tahoma"/>
              </a:rPr>
              <a:t>. </a:t>
            </a:r>
            <a:endParaRPr/>
          </a:p>
          <a:p>
            <a:pPr marL="457200" lvl="0" indent="-457200" algn="l" rtl="0">
              <a:lnSpc>
                <a:spcPct val="8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Propose </a:t>
            </a:r>
            <a:r>
              <a:rPr lang="en-US" sz="1600" b="0" i="0" u="none">
                <a:solidFill>
                  <a:srgbClr val="FF3300"/>
                </a:solidFill>
                <a:latin typeface="Tahoma"/>
                <a:ea typeface="Tahoma"/>
                <a:cs typeface="Tahoma"/>
                <a:sym typeface="Tahoma"/>
              </a:rPr>
              <a:t>solutions</a:t>
            </a:r>
            <a:r>
              <a:rPr lang="en-US" sz="1600" b="0" i="0" u="none">
                <a:solidFill>
                  <a:srgbClr val="0000FF"/>
                </a:solidFill>
                <a:latin typeface="Tahoma"/>
                <a:ea typeface="Tahoma"/>
                <a:cs typeface="Tahoma"/>
                <a:sym typeface="Tahoma"/>
              </a:rPr>
              <a:t> to achieve these objectives.</a:t>
            </a:r>
            <a:endParaRPr/>
          </a:p>
          <a:p>
            <a:pPr marL="457200" lvl="0" indent="-457200" algn="l" rtl="0">
              <a:lnSpc>
                <a:spcPct val="8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Establish methods of </a:t>
            </a:r>
            <a:r>
              <a:rPr lang="en-US" sz="1600" b="0" i="0" u="none">
                <a:solidFill>
                  <a:srgbClr val="FF3300"/>
                </a:solidFill>
                <a:latin typeface="Tahoma"/>
                <a:ea typeface="Tahoma"/>
                <a:cs typeface="Tahoma"/>
                <a:sym typeface="Tahoma"/>
              </a:rPr>
              <a:t>measuring progress</a:t>
            </a:r>
            <a:r>
              <a:rPr lang="en-US" sz="1600" b="0" i="0" u="none">
                <a:solidFill>
                  <a:srgbClr val="0000FF"/>
                </a:solidFill>
                <a:latin typeface="Tahoma"/>
                <a:ea typeface="Tahoma"/>
                <a:cs typeface="Tahoma"/>
                <a:sym typeface="Tahoma"/>
              </a:rPr>
              <a:t> towards those objectives.</a:t>
            </a:r>
            <a:endParaRPr/>
          </a:p>
          <a:p>
            <a:pPr marL="457200" lvl="0" indent="-457200" algn="l" rtl="0">
              <a:lnSpc>
                <a:spcPct val="8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Define expected </a:t>
            </a:r>
            <a:r>
              <a:rPr lang="en-US" sz="1600" b="0" i="0" u="none">
                <a:solidFill>
                  <a:srgbClr val="FF3300"/>
                </a:solidFill>
                <a:latin typeface="Tahoma"/>
                <a:ea typeface="Tahoma"/>
                <a:cs typeface="Tahoma"/>
                <a:sym typeface="Tahoma"/>
              </a:rPr>
              <a:t>benefits</a:t>
            </a:r>
            <a:r>
              <a:rPr lang="en-US" sz="1600" b="0" i="0" u="none">
                <a:solidFill>
                  <a:srgbClr val="0000FF"/>
                </a:solidFill>
                <a:latin typeface="Tahoma"/>
                <a:ea typeface="Tahoma"/>
                <a:cs typeface="Tahoma"/>
                <a:sym typeface="Tahoma"/>
              </a:rPr>
              <a:t> of the proposed HAPC; provide supporting information/data, if possible.</a:t>
            </a:r>
            <a:endParaRPr/>
          </a:p>
        </p:txBody>
      </p:sp>
      <p:sp>
        <p:nvSpPr>
          <p:cNvPr id="1011" name="Google Shape;1011;gda58c33139_0_1751"/>
          <p:cNvSpPr txBox="1"/>
          <p:nvPr/>
        </p:nvSpPr>
        <p:spPr>
          <a:xfrm>
            <a:off x="4572000" y="1295400"/>
            <a:ext cx="4114800" cy="41148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80000"/>
              </a:lnSpc>
              <a:spcBef>
                <a:spcPts val="0"/>
              </a:spcBef>
              <a:spcAft>
                <a:spcPts val="0"/>
              </a:spcAft>
              <a:buClr>
                <a:srgbClr val="FF3300"/>
              </a:buClr>
              <a:buSzPts val="1600"/>
              <a:buFont typeface="Tahoma"/>
              <a:buChar char="•"/>
            </a:pPr>
            <a:r>
              <a:rPr lang="en-US" sz="1600" b="0" i="0" u="none">
                <a:solidFill>
                  <a:srgbClr val="FF3300"/>
                </a:solidFill>
                <a:latin typeface="Tahoma"/>
                <a:ea typeface="Tahoma"/>
                <a:cs typeface="Tahoma"/>
                <a:sym typeface="Tahoma"/>
              </a:rPr>
              <a:t>Identify</a:t>
            </a:r>
            <a:r>
              <a:rPr lang="en-US" sz="1600" b="0" i="0" u="none">
                <a:solidFill>
                  <a:srgbClr val="0000FF"/>
                </a:solidFill>
                <a:latin typeface="Tahoma"/>
                <a:ea typeface="Tahoma"/>
                <a:cs typeface="Tahoma"/>
                <a:sym typeface="Tahoma"/>
              </a:rPr>
              <a:t> the </a:t>
            </a:r>
            <a:r>
              <a:rPr lang="en-US" sz="1600" b="0" i="0" u="none">
                <a:solidFill>
                  <a:srgbClr val="FF3300"/>
                </a:solidFill>
                <a:latin typeface="Tahoma"/>
                <a:ea typeface="Tahoma"/>
                <a:cs typeface="Tahoma"/>
                <a:sym typeface="Tahoma"/>
              </a:rPr>
              <a:t>fisheries, sectors, stakeholders, and communities</a:t>
            </a:r>
            <a:r>
              <a:rPr lang="en-US" sz="1600" b="0" i="0" u="none">
                <a:solidFill>
                  <a:srgbClr val="0000FF"/>
                </a:solidFill>
                <a:latin typeface="Tahoma"/>
                <a:ea typeface="Tahoma"/>
                <a:cs typeface="Tahoma"/>
                <a:sym typeface="Tahoma"/>
              </a:rPr>
              <a:t> to be affected by establishing the proposed HAPC [Who would benefit from the proposal; who would it harm?] and any information you can provide on </a:t>
            </a:r>
            <a:r>
              <a:rPr lang="en-US" sz="1600" b="0" i="0" u="none">
                <a:solidFill>
                  <a:srgbClr val="FF3300"/>
                </a:solidFill>
                <a:latin typeface="Tahoma"/>
                <a:ea typeface="Tahoma"/>
                <a:cs typeface="Tahoma"/>
                <a:sym typeface="Tahoma"/>
              </a:rPr>
              <a:t>socioeconomic costs</a:t>
            </a:r>
            <a:r>
              <a:rPr lang="en-US" sz="1600" b="0" i="0" u="none">
                <a:solidFill>
                  <a:srgbClr val="0000FF"/>
                </a:solidFill>
                <a:latin typeface="Tahoma"/>
                <a:ea typeface="Tahoma"/>
                <a:cs typeface="Tahoma"/>
                <a:sym typeface="Tahoma"/>
              </a:rPr>
              <a:t>.</a:t>
            </a:r>
            <a:endParaRPr/>
          </a:p>
          <a:p>
            <a:pPr marL="457200" marR="0" lvl="0" indent="-457200" algn="l" rtl="0">
              <a:lnSpc>
                <a:spcPct val="8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Clear </a:t>
            </a:r>
            <a:r>
              <a:rPr lang="en-US" sz="1600" b="0" i="0" u="none">
                <a:solidFill>
                  <a:srgbClr val="FF3300"/>
                </a:solidFill>
                <a:latin typeface="Tahoma"/>
                <a:ea typeface="Tahoma"/>
                <a:cs typeface="Tahoma"/>
                <a:sym typeface="Tahoma"/>
              </a:rPr>
              <a:t>geographic delineation</a:t>
            </a:r>
            <a:r>
              <a:rPr lang="en-US" sz="1600" b="0" i="0" u="none">
                <a:solidFill>
                  <a:srgbClr val="0000FF"/>
                </a:solidFill>
                <a:latin typeface="Tahoma"/>
                <a:ea typeface="Tahoma"/>
                <a:cs typeface="Tahoma"/>
                <a:sym typeface="Tahoma"/>
              </a:rPr>
              <a:t> for the proposed HAPC (written latitude and longitude reference point and delineation on an appropriately scaled NOAA chart).</a:t>
            </a:r>
            <a:endParaRPr/>
          </a:p>
          <a:p>
            <a:pPr marL="457200" marR="0" lvl="0" indent="-457200" algn="l" rtl="0">
              <a:lnSpc>
                <a:spcPct val="8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Best available </a:t>
            </a:r>
            <a:r>
              <a:rPr lang="en-US" sz="1600" b="0" i="0" u="none">
                <a:solidFill>
                  <a:srgbClr val="FF3300"/>
                </a:solidFill>
                <a:latin typeface="Tahoma"/>
                <a:ea typeface="Tahoma"/>
                <a:cs typeface="Tahoma"/>
                <a:sym typeface="Tahoma"/>
              </a:rPr>
              <a:t>information</a:t>
            </a:r>
            <a:r>
              <a:rPr lang="en-US" sz="1600" b="0" i="0" u="none">
                <a:solidFill>
                  <a:srgbClr val="0000FF"/>
                </a:solidFill>
                <a:latin typeface="Tahoma"/>
                <a:ea typeface="Tahoma"/>
                <a:cs typeface="Tahoma"/>
                <a:sym typeface="Tahoma"/>
              </a:rPr>
              <a:t> and sources of such information to support the objectives for the proposed HAPC (citations for common information or copies of uncommon information).</a:t>
            </a:r>
            <a:endParaRPr/>
          </a:p>
        </p:txBody>
      </p:sp>
      <p:grpSp>
        <p:nvGrpSpPr>
          <p:cNvPr id="1012" name="Google Shape;1012;gda58c33139_0_1751"/>
          <p:cNvGrpSpPr/>
          <p:nvPr/>
        </p:nvGrpSpPr>
        <p:grpSpPr>
          <a:xfrm>
            <a:off x="5638800" y="4800600"/>
            <a:ext cx="1676400" cy="2057400"/>
            <a:chOff x="3648" y="3216"/>
            <a:chExt cx="740" cy="960"/>
          </a:xfrm>
        </p:grpSpPr>
        <p:pic>
          <p:nvPicPr>
            <p:cNvPr id="1013" name="Google Shape;1013;gda58c33139_0_1751" descr="form"/>
            <p:cNvPicPr preferRelativeResize="0"/>
            <p:nvPr/>
          </p:nvPicPr>
          <p:blipFill rotWithShape="1">
            <a:blip r:embed="rId3">
              <a:alphaModFix/>
            </a:blip>
            <a:srcRect/>
            <a:stretch/>
          </p:blipFill>
          <p:spPr>
            <a:xfrm>
              <a:off x="3648" y="3216"/>
              <a:ext cx="740" cy="960"/>
            </a:xfrm>
            <a:prstGeom prst="rect">
              <a:avLst/>
            </a:prstGeom>
            <a:noFill/>
            <a:ln w="19050" cap="flat" cmpd="sng">
              <a:solidFill>
                <a:schemeClr val="dk1"/>
              </a:solidFill>
              <a:prstDash val="solid"/>
              <a:miter lim="800000"/>
              <a:headEnd type="none" w="sm" len="sm"/>
              <a:tailEnd type="none" w="sm" len="sm"/>
            </a:ln>
          </p:spPr>
        </p:pic>
        <p:grpSp>
          <p:nvGrpSpPr>
            <p:cNvPr id="1014" name="Google Shape;1014;gda58c33139_0_1751"/>
            <p:cNvGrpSpPr/>
            <p:nvPr/>
          </p:nvGrpSpPr>
          <p:grpSpPr>
            <a:xfrm>
              <a:off x="3936" y="3936"/>
              <a:ext cx="240" cy="192"/>
              <a:chOff x="2816" y="1105"/>
              <a:chExt cx="2688" cy="2112"/>
            </a:xfrm>
          </p:grpSpPr>
          <p:pic>
            <p:nvPicPr>
              <p:cNvPr id="1015" name="Google Shape;1015;gda58c33139_0_1751" descr="hapc_GOA_dixon_entra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16" y="1105"/>
                <a:ext cx="2688" cy="2112"/>
              </a:xfrm>
              <a:prstGeom prst="rect">
                <a:avLst/>
              </a:prstGeom>
              <a:noFill/>
              <a:ln>
                <a:noFill/>
              </a:ln>
            </p:spPr>
          </p:pic>
          <p:pic>
            <p:nvPicPr>
              <p:cNvPr id="1016" name="Google Shape;1016;gda58c33139_0_1751" descr="rockfish_coral"/>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80" y="1152"/>
                <a:ext cx="1056" cy="806"/>
              </a:xfrm>
              <a:prstGeom prst="rect">
                <a:avLst/>
              </a:prstGeom>
              <a:noFill/>
              <a:ln>
                <a:noFill/>
              </a:ln>
            </p:spPr>
          </p:pic>
        </p:grpSp>
      </p:grpSp>
      <p:pic>
        <p:nvPicPr>
          <p:cNvPr id="1017" name="Google Shape;1017;gda58c33139_0_175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1018" name="Google Shape;1018;gda58c33139_0_1751"/>
          <p:cNvPicPr preferRelativeResize="0"/>
          <p:nvPr/>
        </p:nvPicPr>
        <p:blipFill rotWithShape="1">
          <a:blip r:embed="rId7" cstate="screen">
            <a:alphaModFix/>
            <a:extLst>
              <a:ext uri="{28A0092B-C50C-407E-A947-70E740481C1C}">
                <a14:useLocalDpi xmlns:a14="http://schemas.microsoft.com/office/drawing/2010/main"/>
              </a:ext>
            </a:extLst>
          </a:blip>
          <a:srcRect l="33172" b="58129"/>
          <a:stretch/>
        </p:blipFill>
        <p:spPr>
          <a:xfrm>
            <a:off x="245475" y="5445587"/>
            <a:ext cx="1676402" cy="1312440"/>
          </a:xfrm>
          <a:prstGeom prst="rect">
            <a:avLst/>
          </a:prstGeom>
          <a:noFill/>
          <a:ln>
            <a:noFill/>
          </a:ln>
        </p:spPr>
      </p:pic>
      <p:sp>
        <p:nvSpPr>
          <p:cNvPr id="1019" name="Google Shape;1019;gda58c33139_0_1751"/>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gda58c33139_0_1763"/>
          <p:cNvSpPr txBox="1">
            <a:spLocks noGrp="1"/>
          </p:cNvSpPr>
          <p:nvPr>
            <p:ph type="title"/>
          </p:nvPr>
        </p:nvSpPr>
        <p:spPr>
          <a:xfrm>
            <a:off x="553875" y="704725"/>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400"/>
              <a:buFont typeface="Tahoma"/>
              <a:buNone/>
            </a:pPr>
            <a:r>
              <a:rPr lang="en-US" sz="2400" b="0" i="0" u="none">
                <a:solidFill>
                  <a:srgbClr val="0000FF"/>
                </a:solidFill>
                <a:latin typeface="Tahoma"/>
                <a:ea typeface="Tahoma"/>
                <a:cs typeface="Tahoma"/>
                <a:sym typeface="Tahoma"/>
              </a:rPr>
              <a:t>HAPC – Initial Proposal Review</a:t>
            </a:r>
            <a:endParaRPr/>
          </a:p>
        </p:txBody>
      </p:sp>
      <p:sp>
        <p:nvSpPr>
          <p:cNvPr id="1026" name="Google Shape;1026;gda58c33139_0_1763"/>
          <p:cNvSpPr txBox="1">
            <a:spLocks noGrp="1"/>
          </p:cNvSpPr>
          <p:nvPr>
            <p:ph type="body" idx="1"/>
          </p:nvPr>
        </p:nvSpPr>
        <p:spPr>
          <a:xfrm>
            <a:off x="609600" y="1295400"/>
            <a:ext cx="7924800" cy="48768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rgbClr val="0000FF"/>
              </a:buClr>
              <a:buSzPts val="2000"/>
              <a:buFont typeface="Tahoma"/>
              <a:buChar char="•"/>
            </a:pPr>
            <a:r>
              <a:rPr lang="en-US" sz="2000" b="0" i="0" u="none">
                <a:solidFill>
                  <a:srgbClr val="0000FF"/>
                </a:solidFill>
                <a:latin typeface="Tahoma"/>
                <a:ea typeface="Tahoma"/>
                <a:cs typeface="Tahoma"/>
                <a:sym typeface="Tahoma"/>
              </a:rPr>
              <a:t>Initial Proposal Screening</a:t>
            </a:r>
            <a:r>
              <a:rPr lang="en-US" sz="1600" b="0" i="0" u="none">
                <a:solidFill>
                  <a:srgbClr val="0000FF"/>
                </a:solidFill>
                <a:latin typeface="Tahoma"/>
                <a:ea typeface="Tahoma"/>
                <a:cs typeface="Tahoma"/>
                <a:sym typeface="Tahoma"/>
              </a:rPr>
              <a:t> </a:t>
            </a:r>
            <a:endParaRPr/>
          </a:p>
          <a:p>
            <a:pPr marL="342900" lvl="0" indent="-241300" algn="l" rtl="0">
              <a:lnSpc>
                <a:spcPct val="80000"/>
              </a:lnSpc>
              <a:spcBef>
                <a:spcPts val="320"/>
              </a:spcBef>
              <a:spcAft>
                <a:spcPts val="0"/>
              </a:spcAft>
              <a:buClr>
                <a:srgbClr val="0000FF"/>
              </a:buClr>
              <a:buSzPts val="1600"/>
              <a:buFont typeface="Tahoma"/>
              <a:buNone/>
            </a:pPr>
            <a:endParaRPr sz="1600" b="0" i="0" u="none">
              <a:solidFill>
                <a:srgbClr val="0000FF"/>
              </a:solidFill>
              <a:latin typeface="Tahoma"/>
              <a:ea typeface="Tahoma"/>
              <a:cs typeface="Tahoma"/>
              <a:sym typeface="Tahoma"/>
            </a:endParaRPr>
          </a:p>
          <a:p>
            <a:pPr marL="742950" lvl="1" indent="-285750" algn="l" rtl="0">
              <a:lnSpc>
                <a:spcPct val="8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Council staff screen proposals to determine consistency with priorities, HAPC criteria, and general adequacy. </a:t>
            </a:r>
            <a:endParaRPr/>
          </a:p>
          <a:p>
            <a:pPr marL="742950" lvl="1" indent="-171450" algn="l" rtl="0">
              <a:lnSpc>
                <a:spcPct val="80000"/>
              </a:lnSpc>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a:p>
            <a:pPr marL="742950" lvl="1" indent="-285750" algn="l" rtl="0">
              <a:lnSpc>
                <a:spcPct val="8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Staff present a preliminary report of the screening results to the Council. </a:t>
            </a:r>
            <a:endParaRPr/>
          </a:p>
          <a:p>
            <a:pPr marL="742950" lvl="1" indent="-171450" algn="l" rtl="0">
              <a:lnSpc>
                <a:spcPct val="80000"/>
              </a:lnSpc>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a:p>
            <a:pPr marL="742950" lvl="1" indent="-285750" algn="l" rtl="0">
              <a:lnSpc>
                <a:spcPct val="8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The Council determines which of the proposals will be forwarded for the next review step: scientific, socioeconomic, and enforcement review.</a:t>
            </a:r>
            <a:endParaRPr/>
          </a:p>
          <a:p>
            <a:pPr marL="742950" lvl="1" indent="-285750" algn="l" rtl="0">
              <a:lnSpc>
                <a:spcPct val="80000"/>
              </a:lnSpc>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a:p>
            <a:pPr marL="342900" lvl="0" indent="-342900" algn="l" rtl="0">
              <a:lnSpc>
                <a:spcPct val="80000"/>
              </a:lnSpc>
              <a:spcBef>
                <a:spcPts val="400"/>
              </a:spcBef>
              <a:spcAft>
                <a:spcPts val="0"/>
              </a:spcAft>
              <a:buClr>
                <a:srgbClr val="0000FF"/>
              </a:buClr>
              <a:buSzPts val="2000"/>
              <a:buFont typeface="Tahoma"/>
              <a:buChar char="•"/>
            </a:pPr>
            <a:r>
              <a:rPr lang="en-US" sz="2000" b="0" i="0" u="none">
                <a:solidFill>
                  <a:srgbClr val="0000FF"/>
                </a:solidFill>
                <a:latin typeface="Tahoma"/>
                <a:ea typeface="Tahoma"/>
                <a:cs typeface="Tahoma"/>
                <a:sym typeface="Tahoma"/>
              </a:rPr>
              <a:t>Proposal Modifications during Review</a:t>
            </a:r>
            <a:endParaRPr/>
          </a:p>
          <a:p>
            <a:pPr marL="342900" lvl="0" indent="-215900" algn="l" rtl="0">
              <a:lnSpc>
                <a:spcPct val="80000"/>
              </a:lnSpc>
              <a:spcBef>
                <a:spcPts val="400"/>
              </a:spcBef>
              <a:spcAft>
                <a:spcPts val="0"/>
              </a:spcAft>
              <a:buClr>
                <a:srgbClr val="0000FF"/>
              </a:buClr>
              <a:buSzPts val="2000"/>
              <a:buFont typeface="Tahoma"/>
              <a:buNone/>
            </a:pPr>
            <a:endParaRPr sz="2000" b="0" i="0" u="none">
              <a:solidFill>
                <a:srgbClr val="0000FF"/>
              </a:solidFill>
              <a:latin typeface="Tahoma"/>
              <a:ea typeface="Tahoma"/>
              <a:cs typeface="Tahoma"/>
              <a:sym typeface="Tahoma"/>
            </a:endParaRPr>
          </a:p>
          <a:p>
            <a:pPr marL="742950" lvl="1" indent="-285750" algn="l" rtl="0">
              <a:lnSpc>
                <a:spcPct val="8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The Council may modify proposed HAPC sites and management measures and request additional stakeholder input and technical review before designating a site as HAPC.  </a:t>
            </a:r>
            <a:endParaRPr/>
          </a:p>
        </p:txBody>
      </p:sp>
      <p:pic>
        <p:nvPicPr>
          <p:cNvPr id="1027" name="Google Shape;1027;gda58c33139_0_17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09550" y="5442250"/>
            <a:ext cx="1301475" cy="1301475"/>
          </a:xfrm>
          <a:prstGeom prst="rect">
            <a:avLst/>
          </a:prstGeom>
          <a:noFill/>
          <a:ln>
            <a:noFill/>
          </a:ln>
        </p:spPr>
      </p:pic>
      <p:pic>
        <p:nvPicPr>
          <p:cNvPr id="1028" name="Google Shape;1028;gda58c33139_0_1763"/>
          <p:cNvPicPr preferRelativeResize="0"/>
          <p:nvPr/>
        </p:nvPicPr>
        <p:blipFill rotWithShape="1">
          <a:blip r:embed="rId4" cstate="screen">
            <a:alphaModFix/>
            <a:extLst>
              <a:ext uri="{28A0092B-C50C-407E-A947-70E740481C1C}">
                <a14:useLocalDpi xmlns:a14="http://schemas.microsoft.com/office/drawing/2010/main"/>
              </a:ext>
            </a:extLst>
          </a:blip>
          <a:srcRect l="33172" b="58129"/>
          <a:stretch/>
        </p:blipFill>
        <p:spPr>
          <a:xfrm>
            <a:off x="286400" y="5622700"/>
            <a:ext cx="1431925" cy="1121024"/>
          </a:xfrm>
          <a:prstGeom prst="rect">
            <a:avLst/>
          </a:prstGeom>
          <a:noFill/>
          <a:ln>
            <a:noFill/>
          </a:ln>
        </p:spPr>
      </p:pic>
      <p:sp>
        <p:nvSpPr>
          <p:cNvPr id="1029" name="Google Shape;1029;gda58c33139_0_1763"/>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gda58c33139_0_1769"/>
          <p:cNvSpPr txBox="1">
            <a:spLocks noGrp="1"/>
          </p:cNvSpPr>
          <p:nvPr>
            <p:ph type="title"/>
          </p:nvPr>
        </p:nvSpPr>
        <p:spPr>
          <a:xfrm>
            <a:off x="533400" y="643375"/>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400"/>
              <a:buFont typeface="Tahoma"/>
              <a:buNone/>
            </a:pPr>
            <a:r>
              <a:rPr lang="en-US" sz="2400" b="0" i="0" u="none">
                <a:solidFill>
                  <a:srgbClr val="0000FF"/>
                </a:solidFill>
                <a:latin typeface="Tahoma"/>
                <a:ea typeface="Tahoma"/>
                <a:cs typeface="Tahoma"/>
                <a:sym typeface="Tahoma"/>
              </a:rPr>
              <a:t>HAPC – Plan Team (Scientific) Review</a:t>
            </a:r>
            <a:endParaRPr/>
          </a:p>
        </p:txBody>
      </p:sp>
      <p:sp>
        <p:nvSpPr>
          <p:cNvPr id="1036" name="Google Shape;1036;gda58c33139_0_1769"/>
          <p:cNvSpPr txBox="1">
            <a:spLocks noGrp="1"/>
          </p:cNvSpPr>
          <p:nvPr>
            <p:ph type="body" idx="1"/>
          </p:nvPr>
        </p:nvSpPr>
        <p:spPr>
          <a:xfrm>
            <a:off x="533400" y="2438400"/>
            <a:ext cx="4876800" cy="3429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0000FF"/>
              </a:buClr>
              <a:buSzPts val="1800"/>
              <a:buFont typeface="Tahoma"/>
              <a:buNone/>
            </a:pPr>
            <a:r>
              <a:rPr lang="en-US" sz="1800" b="0" i="0" u="none">
                <a:solidFill>
                  <a:srgbClr val="0000FF"/>
                </a:solidFill>
                <a:latin typeface="Tahoma"/>
                <a:ea typeface="Tahoma"/>
                <a:cs typeface="Tahoma"/>
                <a:sym typeface="Tahoma"/>
              </a:rPr>
              <a:t>To Facilitate Review &amp; Provide Consistency: </a:t>
            </a:r>
            <a:endParaRPr/>
          </a:p>
          <a:p>
            <a:pPr marL="742950" lvl="1" indent="-171450" algn="l" rtl="0">
              <a:lnSpc>
                <a:spcPct val="100000"/>
              </a:lnSpc>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a:p>
            <a:pPr marL="742950" lvl="1" indent="-285750" algn="l" rtl="0">
              <a:lnSpc>
                <a:spcPct val="10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Tables and forms assist in review to decide whether areas meet the regulatory considerations and the Council’s priorities.</a:t>
            </a:r>
            <a:endParaRPr/>
          </a:p>
          <a:p>
            <a:pPr marL="742950" lvl="1" indent="-171450" algn="l" rtl="0">
              <a:lnSpc>
                <a:spcPct val="100000"/>
              </a:lnSpc>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a:p>
            <a:pPr marL="742950" lvl="1" indent="-285750" algn="l" rtl="0">
              <a:lnSpc>
                <a:spcPct val="10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GIS analysis depicts each HAPC proposal area along with sorted abundance/presence, fishing effort, bycatch, etc…</a:t>
            </a:r>
            <a:endParaRPr/>
          </a:p>
        </p:txBody>
      </p:sp>
      <p:pic>
        <p:nvPicPr>
          <p:cNvPr id="1037" name="Google Shape;1037;gda58c33139_0_1769" descr="table"/>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5334000" y="2286000"/>
            <a:ext cx="3810000" cy="1476300"/>
          </a:xfrm>
          <a:prstGeom prst="rect">
            <a:avLst/>
          </a:prstGeom>
          <a:noFill/>
          <a:ln>
            <a:noFill/>
          </a:ln>
        </p:spPr>
      </p:pic>
      <p:sp>
        <p:nvSpPr>
          <p:cNvPr id="1038" name="Google Shape;1038;gda58c33139_0_1769"/>
          <p:cNvSpPr txBox="1"/>
          <p:nvPr/>
        </p:nvSpPr>
        <p:spPr>
          <a:xfrm>
            <a:off x="228600" y="1371600"/>
            <a:ext cx="7696200" cy="762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FF"/>
              </a:buClr>
              <a:buSzPts val="1600"/>
              <a:buFont typeface="Tahoma"/>
              <a:buNone/>
            </a:pPr>
            <a:r>
              <a:rPr lang="en-US" sz="1600" b="0" i="0" u="none">
                <a:solidFill>
                  <a:srgbClr val="0000FF"/>
                </a:solidFill>
                <a:latin typeface="Tahoma"/>
                <a:ea typeface="Tahoma"/>
                <a:cs typeface="Tahoma"/>
                <a:sym typeface="Tahoma"/>
              </a:rPr>
              <a:t>	</a:t>
            </a:r>
            <a:r>
              <a:rPr lang="en-US" sz="1800" b="0" i="0" u="none">
                <a:solidFill>
                  <a:srgbClr val="0000FF"/>
                </a:solidFill>
                <a:latin typeface="Tahoma"/>
                <a:ea typeface="Tahoma"/>
                <a:cs typeface="Tahoma"/>
                <a:sym typeface="Tahoma"/>
              </a:rPr>
              <a:t>The Council refers selected proposals to the plan teams.  Plan teams evaluate the proposals for ecological merit.</a:t>
            </a:r>
            <a:endParaRPr/>
          </a:p>
        </p:txBody>
      </p:sp>
      <p:pic>
        <p:nvPicPr>
          <p:cNvPr id="1039" name="Google Shape;1039;gda58c33139_0_1769" descr="hapc_planteam_hauls"/>
          <p:cNvPicPr preferRelativeResize="0">
            <a:picLocks noGrp="1"/>
          </p:cNvPicPr>
          <p:nvPr>
            <p:ph type="body" idx="2"/>
          </p:nvPr>
        </p:nvPicPr>
        <p:blipFill rotWithShape="1">
          <a:blip r:embed="rId4" cstate="screen">
            <a:alphaModFix/>
            <a:extLst>
              <a:ext uri="{28A0092B-C50C-407E-A947-70E740481C1C}">
                <a14:useLocalDpi xmlns:a14="http://schemas.microsoft.com/office/drawing/2010/main"/>
              </a:ext>
            </a:extLst>
          </a:blip>
          <a:srcRect b="3920"/>
          <a:stretch/>
        </p:blipFill>
        <p:spPr>
          <a:xfrm>
            <a:off x="5334000" y="3810000"/>
            <a:ext cx="3048000" cy="2355900"/>
          </a:xfrm>
          <a:prstGeom prst="rect">
            <a:avLst/>
          </a:prstGeom>
          <a:noFill/>
          <a:ln>
            <a:noFill/>
          </a:ln>
        </p:spPr>
      </p:pic>
      <p:pic>
        <p:nvPicPr>
          <p:cNvPr id="1040" name="Google Shape;1040;gda58c33139_0_1769"/>
          <p:cNvPicPr preferRelativeResize="0"/>
          <p:nvPr/>
        </p:nvPicPr>
        <p:blipFill rotWithShape="1">
          <a:blip r:embed="rId5" cstate="screen">
            <a:alphaModFix/>
            <a:extLst>
              <a:ext uri="{28A0092B-C50C-407E-A947-70E740481C1C}">
                <a14:useLocalDpi xmlns:a14="http://schemas.microsoft.com/office/drawing/2010/main"/>
              </a:ext>
            </a:extLst>
          </a:blip>
          <a:srcRect l="33172" b="58129"/>
          <a:stretch/>
        </p:blipFill>
        <p:spPr>
          <a:xfrm>
            <a:off x="228600" y="5689450"/>
            <a:ext cx="1391023" cy="1089024"/>
          </a:xfrm>
          <a:prstGeom prst="rect">
            <a:avLst/>
          </a:prstGeom>
          <a:noFill/>
          <a:ln>
            <a:noFill/>
          </a:ln>
        </p:spPr>
      </p:pic>
      <p:sp>
        <p:nvSpPr>
          <p:cNvPr id="1041" name="Google Shape;1041;gda58c33139_0_1769"/>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gda58c33139_0_1778"/>
          <p:cNvSpPr txBox="1">
            <a:spLocks noGrp="1"/>
          </p:cNvSpPr>
          <p:nvPr>
            <p:ph type="title"/>
          </p:nvPr>
        </p:nvSpPr>
        <p:spPr>
          <a:xfrm>
            <a:off x="553850" y="674050"/>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400"/>
              <a:buFont typeface="Tahoma"/>
              <a:buNone/>
            </a:pPr>
            <a:r>
              <a:rPr lang="en-US" sz="2400" b="0" i="0" u="none">
                <a:solidFill>
                  <a:srgbClr val="0000FF"/>
                </a:solidFill>
                <a:latin typeface="Tahoma"/>
                <a:ea typeface="Tahoma"/>
                <a:cs typeface="Tahoma"/>
                <a:sym typeface="Tahoma"/>
              </a:rPr>
              <a:t>HAPC – Additional Reviews</a:t>
            </a:r>
            <a:endParaRPr/>
          </a:p>
        </p:txBody>
      </p:sp>
      <p:sp>
        <p:nvSpPr>
          <p:cNvPr id="1048" name="Google Shape;1048;gda58c33139_0_1778"/>
          <p:cNvSpPr txBox="1">
            <a:spLocks noGrp="1"/>
          </p:cNvSpPr>
          <p:nvPr>
            <p:ph type="body" idx="1"/>
          </p:nvPr>
        </p:nvSpPr>
        <p:spPr>
          <a:xfrm>
            <a:off x="609600" y="1295400"/>
            <a:ext cx="6248400" cy="48768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Socioeconomic Review</a:t>
            </a:r>
            <a:endParaRPr/>
          </a:p>
          <a:p>
            <a:pPr marL="838200" lvl="1" indent="-381000" algn="l" rtl="0">
              <a:lnSpc>
                <a:spcPct val="10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The Magnuson-Stevens Act states that EFH measures are to minimize impacts on EFH “to the extent practicable,” thus, socio-economic considerations have to be balanced against expected ecological benefits at the earliest point in the development of measures. </a:t>
            </a:r>
            <a:endParaRPr/>
          </a:p>
          <a:p>
            <a:pPr marL="838200" lvl="1" indent="-381000" algn="l" rtl="0">
              <a:lnSpc>
                <a:spcPct val="10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Identifies which fishing communities have potential to be affected and the effects on those communities such as employment, fishing and processing sectors earnings, and related infrastructure, to the extent that such information is readily available to the public. </a:t>
            </a:r>
            <a:endParaRPr/>
          </a:p>
          <a:p>
            <a:pPr marL="457200" lvl="0" indent="-457200" algn="l" rtl="0">
              <a:lnSpc>
                <a:spcPct val="100000"/>
              </a:lnSpc>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a:p>
            <a:pPr marL="457200" lvl="0" indent="-457200" algn="l" rtl="0">
              <a:lnSpc>
                <a:spcPct val="10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Management and Enforcement Review</a:t>
            </a:r>
            <a:endParaRPr/>
          </a:p>
          <a:p>
            <a:pPr marL="838200" lvl="1" indent="-381000" algn="l" rtl="0">
              <a:lnSpc>
                <a:spcPct val="10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HAPC Requirements</a:t>
            </a:r>
            <a:endParaRPr/>
          </a:p>
          <a:p>
            <a:pPr marL="838200" lvl="1" indent="-381000" algn="l" rtl="0">
              <a:lnSpc>
                <a:spcPct val="10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Scale, Location, and Restrictions</a:t>
            </a:r>
            <a:endParaRPr/>
          </a:p>
          <a:p>
            <a:pPr marL="838200" lvl="1" indent="-381000" algn="l" rtl="0">
              <a:lnSpc>
                <a:spcPct val="10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Collaboration with fisherman, NOAA ENF, and vessel observers to identify realistic solutions.</a:t>
            </a:r>
            <a:endParaRPr/>
          </a:p>
        </p:txBody>
      </p:sp>
      <p:pic>
        <p:nvPicPr>
          <p:cNvPr id="1049" name="Google Shape;1049;gda58c33139_0_177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1050" name="Google Shape;1050;gda58c33139_0_1778"/>
          <p:cNvPicPr preferRelativeResize="0"/>
          <p:nvPr/>
        </p:nvPicPr>
        <p:blipFill rotWithShape="1">
          <a:blip r:embed="rId4" cstate="screen">
            <a:alphaModFix/>
            <a:extLst>
              <a:ext uri="{28A0092B-C50C-407E-A947-70E740481C1C}">
                <a14:useLocalDpi xmlns:a14="http://schemas.microsoft.com/office/drawing/2010/main"/>
              </a:ext>
            </a:extLst>
          </a:blip>
          <a:srcRect l="33172" b="58129"/>
          <a:stretch/>
        </p:blipFill>
        <p:spPr>
          <a:xfrm>
            <a:off x="225025" y="5789150"/>
            <a:ext cx="1198351" cy="938173"/>
          </a:xfrm>
          <a:prstGeom prst="rect">
            <a:avLst/>
          </a:prstGeom>
          <a:noFill/>
          <a:ln>
            <a:noFill/>
          </a:ln>
        </p:spPr>
      </p:pic>
      <p:sp>
        <p:nvSpPr>
          <p:cNvPr id="1051" name="Google Shape;1051;gda58c33139_0_1778"/>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da58c33139_0_1784"/>
          <p:cNvSpPr txBox="1">
            <a:spLocks noGrp="1"/>
          </p:cNvSpPr>
          <p:nvPr>
            <p:ph type="title"/>
          </p:nvPr>
        </p:nvSpPr>
        <p:spPr>
          <a:xfrm>
            <a:off x="472025" y="609600"/>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400"/>
              <a:buFont typeface="Tahoma"/>
              <a:buNone/>
            </a:pPr>
            <a:r>
              <a:rPr lang="en-US" sz="2400" b="0" i="0" u="none">
                <a:solidFill>
                  <a:srgbClr val="0000FF"/>
                </a:solidFill>
                <a:latin typeface="Tahoma"/>
                <a:ea typeface="Tahoma"/>
                <a:cs typeface="Tahoma"/>
                <a:sym typeface="Tahoma"/>
              </a:rPr>
              <a:t>HAPC - Council Assessment and Selection</a:t>
            </a:r>
            <a:endParaRPr/>
          </a:p>
        </p:txBody>
      </p:sp>
      <p:sp>
        <p:nvSpPr>
          <p:cNvPr id="1058" name="Google Shape;1058;gda58c33139_0_1784"/>
          <p:cNvSpPr txBox="1">
            <a:spLocks noGrp="1"/>
          </p:cNvSpPr>
          <p:nvPr>
            <p:ph type="body" idx="1"/>
          </p:nvPr>
        </p:nvSpPr>
        <p:spPr>
          <a:xfrm>
            <a:off x="609600" y="1295400"/>
            <a:ext cx="6400800" cy="4572000"/>
          </a:xfrm>
          <a:prstGeom prst="rect">
            <a:avLst/>
          </a:prstGeom>
          <a:noFill/>
          <a:ln>
            <a:noFill/>
          </a:ln>
        </p:spPr>
        <p:txBody>
          <a:bodyPr spcFirstLastPara="1" wrap="square" lIns="91425" tIns="45700" rIns="91425" bIns="45700" anchor="t" anchorCtr="0">
            <a:noAutofit/>
          </a:bodyPr>
          <a:lstStyle/>
          <a:p>
            <a:pPr marL="609600" lvl="0" indent="-609600" algn="l" rtl="0">
              <a:lnSpc>
                <a:spcPct val="90000"/>
              </a:lnSpc>
              <a:spcBef>
                <a:spcPts val="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Staff will provide the Council with a summary of the ecological, socioeconomic, and enforcement reviews.</a:t>
            </a:r>
            <a:endParaRPr/>
          </a:p>
          <a:p>
            <a:pPr marL="609600" lvl="0" indent="-495300" algn="l" rtl="0">
              <a:lnSpc>
                <a:spcPct val="90000"/>
              </a:lnSpc>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a:p>
            <a:pPr marL="609600" lvl="0" indent="-609600" algn="l" rtl="0">
              <a:lnSpc>
                <a:spcPct val="9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The Council will select which proposal or proposals will go forward for analysis for possible HAPC designation. </a:t>
            </a:r>
            <a:endParaRPr/>
          </a:p>
          <a:p>
            <a:pPr marL="609600" lvl="0" indent="-495300" algn="l" rtl="0">
              <a:lnSpc>
                <a:spcPct val="90000"/>
              </a:lnSpc>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a:p>
            <a:pPr marL="609600" lvl="0" indent="-609600" algn="l" rtl="0">
              <a:lnSpc>
                <a:spcPct val="9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The Council may modify the proposed HAPC sites and management measures.</a:t>
            </a:r>
            <a:endParaRPr/>
          </a:p>
          <a:p>
            <a:pPr marL="609600" lvl="0" indent="-495300" algn="l" rtl="0">
              <a:lnSpc>
                <a:spcPct val="90000"/>
              </a:lnSpc>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a:p>
            <a:pPr marL="609600" lvl="0" indent="-609600" algn="l" rtl="0">
              <a:lnSpc>
                <a:spcPct val="9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The Council may obtain additional technical reviews as needed from scientific, socioeconomic, and management experts.</a:t>
            </a:r>
            <a:endParaRPr/>
          </a:p>
          <a:p>
            <a:pPr marL="609600" lvl="0" indent="-495300" algn="l" rtl="0">
              <a:lnSpc>
                <a:spcPct val="90000"/>
              </a:lnSpc>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a:p>
            <a:pPr marL="609600" lvl="0" indent="-609600" algn="l" rtl="0">
              <a:lnSpc>
                <a:spcPct val="9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The Council may set up a stakeholder process, as appropriate, to obtain additional input on proposals.</a:t>
            </a:r>
            <a:endParaRPr/>
          </a:p>
          <a:p>
            <a:pPr marL="342900" lvl="0" indent="-228600" algn="l" rtl="0">
              <a:spcBef>
                <a:spcPts val="360"/>
              </a:spcBef>
              <a:spcAft>
                <a:spcPts val="0"/>
              </a:spcAft>
              <a:buClr>
                <a:srgbClr val="0000FF"/>
              </a:buClr>
              <a:buSzPts val="1800"/>
              <a:buFont typeface="Tahoma"/>
              <a:buNone/>
            </a:pPr>
            <a:endParaRPr sz="1800" b="0" i="0" u="none">
              <a:solidFill>
                <a:srgbClr val="0000FF"/>
              </a:solidFill>
              <a:latin typeface="Tahoma"/>
              <a:ea typeface="Tahoma"/>
              <a:cs typeface="Tahoma"/>
              <a:sym typeface="Tahoma"/>
            </a:endParaRPr>
          </a:p>
        </p:txBody>
      </p:sp>
      <p:pic>
        <p:nvPicPr>
          <p:cNvPr id="1059" name="Google Shape;1059;gda58c33139_0_178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1060" name="Google Shape;1060;gda58c33139_0_1784"/>
          <p:cNvPicPr preferRelativeResize="0"/>
          <p:nvPr/>
        </p:nvPicPr>
        <p:blipFill rotWithShape="1">
          <a:blip r:embed="rId4" cstate="screen">
            <a:alphaModFix/>
            <a:extLst>
              <a:ext uri="{28A0092B-C50C-407E-A947-70E740481C1C}">
                <a14:useLocalDpi xmlns:a14="http://schemas.microsoft.com/office/drawing/2010/main"/>
              </a:ext>
            </a:extLst>
          </a:blip>
          <a:srcRect l="33172" b="58129"/>
          <a:stretch/>
        </p:blipFill>
        <p:spPr>
          <a:xfrm>
            <a:off x="214800" y="5436075"/>
            <a:ext cx="1662409" cy="1301473"/>
          </a:xfrm>
          <a:prstGeom prst="rect">
            <a:avLst/>
          </a:prstGeom>
          <a:noFill/>
          <a:ln>
            <a:noFill/>
          </a:ln>
        </p:spPr>
      </p:pic>
      <p:sp>
        <p:nvSpPr>
          <p:cNvPr id="1061" name="Google Shape;1061;gda58c33139_0_1784"/>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gda58c33139_0_1790"/>
          <p:cNvSpPr txBox="1">
            <a:spLocks noGrp="1"/>
          </p:cNvSpPr>
          <p:nvPr>
            <p:ph type="title"/>
          </p:nvPr>
        </p:nvSpPr>
        <p:spPr>
          <a:xfrm>
            <a:off x="523200" y="551300"/>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400"/>
              <a:buFont typeface="Tahoma"/>
              <a:buNone/>
            </a:pPr>
            <a:r>
              <a:rPr lang="en-US" sz="2400" b="0" i="0" u="none">
                <a:solidFill>
                  <a:srgbClr val="0000FF"/>
                </a:solidFill>
                <a:latin typeface="Tahoma"/>
                <a:ea typeface="Tahoma"/>
                <a:cs typeface="Tahoma"/>
                <a:sym typeface="Tahoma"/>
              </a:rPr>
              <a:t>HAPC – Outcomes</a:t>
            </a:r>
            <a:endParaRPr/>
          </a:p>
        </p:txBody>
      </p:sp>
      <p:sp>
        <p:nvSpPr>
          <p:cNvPr id="1068" name="Google Shape;1068;gda58c33139_0_1790"/>
          <p:cNvSpPr txBox="1">
            <a:spLocks noGrp="1"/>
          </p:cNvSpPr>
          <p:nvPr>
            <p:ph type="body" idx="1"/>
          </p:nvPr>
        </p:nvSpPr>
        <p:spPr>
          <a:xfrm>
            <a:off x="609600" y="1295400"/>
            <a:ext cx="8001000" cy="4572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0000FF"/>
              </a:buClr>
              <a:buSzPts val="2000"/>
              <a:buFont typeface="Tahoma"/>
              <a:buNone/>
            </a:pPr>
            <a:r>
              <a:rPr lang="en-US" sz="2000" b="0" i="0" u="none">
                <a:solidFill>
                  <a:srgbClr val="0000FF"/>
                </a:solidFill>
                <a:latin typeface="Tahoma"/>
                <a:ea typeface="Tahoma"/>
                <a:cs typeface="Tahoma"/>
                <a:sym typeface="Tahoma"/>
              </a:rPr>
              <a:t>	Each proposal received and/or considered by the Council has one of three possible outcomes:</a:t>
            </a:r>
            <a:endParaRPr/>
          </a:p>
          <a:p>
            <a:pPr marL="342900" lvl="0" indent="-342900" algn="l" rtl="0">
              <a:lnSpc>
                <a:spcPct val="100000"/>
              </a:lnSpc>
              <a:spcBef>
                <a:spcPts val="400"/>
              </a:spcBef>
              <a:spcAft>
                <a:spcPts val="0"/>
              </a:spcAft>
              <a:buClr>
                <a:srgbClr val="0000FF"/>
              </a:buClr>
              <a:buSzPts val="2000"/>
              <a:buFont typeface="Tahoma"/>
              <a:buNone/>
            </a:pPr>
            <a:endParaRPr sz="2000" b="0" i="0" u="none">
              <a:solidFill>
                <a:srgbClr val="0000FF"/>
              </a:solidFill>
              <a:latin typeface="Tahoma"/>
              <a:ea typeface="Tahoma"/>
              <a:cs typeface="Tahoma"/>
              <a:sym typeface="Tahoma"/>
            </a:endParaRPr>
          </a:p>
          <a:p>
            <a:pPr marL="342900" lvl="0" indent="-342900" algn="l" rtl="0">
              <a:lnSpc>
                <a:spcPct val="100000"/>
              </a:lnSpc>
              <a:spcBef>
                <a:spcPts val="400"/>
              </a:spcBef>
              <a:spcAft>
                <a:spcPts val="0"/>
              </a:spcAft>
              <a:buClr>
                <a:srgbClr val="0000FF"/>
              </a:buClr>
              <a:buSzPts val="2000"/>
              <a:buFont typeface="Tahoma"/>
              <a:buAutoNum type="arabicPeriod"/>
            </a:pPr>
            <a:r>
              <a:rPr lang="en-US" sz="2000" b="0" i="0" u="none">
                <a:solidFill>
                  <a:srgbClr val="0000FF"/>
                </a:solidFill>
                <a:latin typeface="Tahoma"/>
                <a:ea typeface="Tahoma"/>
                <a:cs typeface="Tahoma"/>
                <a:sym typeface="Tahoma"/>
              </a:rPr>
              <a:t>The proposal can be accepted.  </a:t>
            </a:r>
            <a:endParaRPr/>
          </a:p>
          <a:p>
            <a:pPr marL="342900" lvl="0" indent="-215900" algn="l" rtl="0">
              <a:lnSpc>
                <a:spcPct val="100000"/>
              </a:lnSpc>
              <a:spcBef>
                <a:spcPts val="400"/>
              </a:spcBef>
              <a:spcAft>
                <a:spcPts val="0"/>
              </a:spcAft>
              <a:buClr>
                <a:srgbClr val="0000FF"/>
              </a:buClr>
              <a:buSzPts val="2000"/>
              <a:buFont typeface="Tahoma"/>
              <a:buNone/>
            </a:pPr>
            <a:endParaRPr sz="2000" b="0" i="0" u="none">
              <a:solidFill>
                <a:srgbClr val="0000FF"/>
              </a:solidFill>
              <a:latin typeface="Tahoma"/>
              <a:ea typeface="Tahoma"/>
              <a:cs typeface="Tahoma"/>
              <a:sym typeface="Tahoma"/>
            </a:endParaRPr>
          </a:p>
          <a:p>
            <a:pPr marL="342900" lvl="0" indent="-342900" algn="l" rtl="0">
              <a:lnSpc>
                <a:spcPct val="100000"/>
              </a:lnSpc>
              <a:spcBef>
                <a:spcPts val="400"/>
              </a:spcBef>
              <a:spcAft>
                <a:spcPts val="0"/>
              </a:spcAft>
              <a:buClr>
                <a:srgbClr val="0000FF"/>
              </a:buClr>
              <a:buSzPts val="2000"/>
              <a:buFont typeface="Tahoma"/>
              <a:buAutoNum type="arabicPeriod"/>
            </a:pPr>
            <a:r>
              <a:rPr lang="en-US" sz="2000" b="0" i="0" u="none">
                <a:solidFill>
                  <a:srgbClr val="0000FF"/>
                </a:solidFill>
                <a:latin typeface="Tahoma"/>
                <a:ea typeface="Tahoma"/>
                <a:cs typeface="Tahoma"/>
                <a:sym typeface="Tahoma"/>
              </a:rPr>
              <a:t>The proposal can be used to identify an area or topic requiring more research.</a:t>
            </a:r>
            <a:endParaRPr/>
          </a:p>
          <a:p>
            <a:pPr marL="762000" lvl="1" indent="-304800" algn="l" rtl="0">
              <a:lnSpc>
                <a:spcPct val="100000"/>
              </a:lnSpc>
              <a:spcBef>
                <a:spcPts val="360"/>
              </a:spcBef>
              <a:spcAft>
                <a:spcPts val="0"/>
              </a:spcAft>
              <a:buClr>
                <a:srgbClr val="0000FF"/>
              </a:buClr>
              <a:buSzPts val="1800"/>
              <a:buFont typeface="Tahoma"/>
              <a:buChar char="•"/>
            </a:pPr>
            <a:r>
              <a:rPr lang="en-US" sz="1800" b="0" i="0" u="none">
                <a:solidFill>
                  <a:srgbClr val="0000FF"/>
                </a:solidFill>
                <a:latin typeface="Tahoma"/>
                <a:ea typeface="Tahoma"/>
                <a:cs typeface="Tahoma"/>
                <a:sym typeface="Tahoma"/>
              </a:rPr>
              <a:t>Council would initiate request to NMFS or other.</a:t>
            </a:r>
            <a:endParaRPr/>
          </a:p>
          <a:p>
            <a:pPr marL="342900" lvl="0" indent="-215900" algn="l" rtl="0">
              <a:lnSpc>
                <a:spcPct val="100000"/>
              </a:lnSpc>
              <a:spcBef>
                <a:spcPts val="400"/>
              </a:spcBef>
              <a:spcAft>
                <a:spcPts val="0"/>
              </a:spcAft>
              <a:buClr>
                <a:srgbClr val="0000FF"/>
              </a:buClr>
              <a:buSzPts val="2000"/>
              <a:buFont typeface="Tahoma"/>
              <a:buNone/>
            </a:pPr>
            <a:endParaRPr sz="2000" b="0" i="0" u="none">
              <a:solidFill>
                <a:srgbClr val="0000FF"/>
              </a:solidFill>
              <a:latin typeface="Tahoma"/>
              <a:ea typeface="Tahoma"/>
              <a:cs typeface="Tahoma"/>
              <a:sym typeface="Tahoma"/>
            </a:endParaRPr>
          </a:p>
          <a:p>
            <a:pPr marL="342900" lvl="0" indent="-342900" algn="l" rtl="0">
              <a:lnSpc>
                <a:spcPct val="100000"/>
              </a:lnSpc>
              <a:spcBef>
                <a:spcPts val="400"/>
              </a:spcBef>
              <a:spcAft>
                <a:spcPts val="0"/>
              </a:spcAft>
              <a:buClr>
                <a:srgbClr val="0000FF"/>
              </a:buClr>
              <a:buSzPts val="2000"/>
              <a:buFont typeface="Tahoma"/>
              <a:buAutoNum type="arabicPeriod"/>
            </a:pPr>
            <a:r>
              <a:rPr lang="en-US" sz="2000" b="0" i="0" u="none">
                <a:solidFill>
                  <a:srgbClr val="0000FF"/>
                </a:solidFill>
                <a:latin typeface="Tahoma"/>
                <a:ea typeface="Tahoma"/>
                <a:cs typeface="Tahoma"/>
                <a:sym typeface="Tahoma"/>
              </a:rPr>
              <a:t>The proposal can be rejected.</a:t>
            </a:r>
            <a:endParaRPr/>
          </a:p>
          <a:p>
            <a:pPr marL="342900" lvl="0" indent="-215900" algn="l" rtl="0">
              <a:spcBef>
                <a:spcPts val="400"/>
              </a:spcBef>
              <a:spcAft>
                <a:spcPts val="0"/>
              </a:spcAft>
              <a:buClr>
                <a:srgbClr val="0000FF"/>
              </a:buClr>
              <a:buSzPts val="2000"/>
              <a:buFont typeface="Tahoma"/>
              <a:buNone/>
            </a:pPr>
            <a:endParaRPr sz="2000" b="0" i="0" u="none">
              <a:solidFill>
                <a:srgbClr val="0000FF"/>
              </a:solidFill>
              <a:latin typeface="Tahoma"/>
              <a:ea typeface="Tahoma"/>
              <a:cs typeface="Tahoma"/>
              <a:sym typeface="Tahoma"/>
            </a:endParaRPr>
          </a:p>
        </p:txBody>
      </p:sp>
      <p:pic>
        <p:nvPicPr>
          <p:cNvPr id="1069" name="Google Shape;1069;gda58c33139_0_179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1070" name="Google Shape;1070;gda58c33139_0_1790"/>
          <p:cNvPicPr preferRelativeResize="0"/>
          <p:nvPr/>
        </p:nvPicPr>
        <p:blipFill rotWithShape="1">
          <a:blip r:embed="rId4" cstate="screen">
            <a:alphaModFix/>
            <a:extLst>
              <a:ext uri="{28A0092B-C50C-407E-A947-70E740481C1C}">
                <a14:useLocalDpi xmlns:a14="http://schemas.microsoft.com/office/drawing/2010/main"/>
              </a:ext>
            </a:extLst>
          </a:blip>
          <a:srcRect l="33172" b="58129"/>
          <a:stretch/>
        </p:blipFill>
        <p:spPr>
          <a:xfrm>
            <a:off x="450050" y="5004950"/>
            <a:ext cx="1847301" cy="1446226"/>
          </a:xfrm>
          <a:prstGeom prst="rect">
            <a:avLst/>
          </a:prstGeom>
          <a:noFill/>
          <a:ln>
            <a:noFill/>
          </a:ln>
        </p:spPr>
      </p:pic>
      <p:sp>
        <p:nvSpPr>
          <p:cNvPr id="1071" name="Google Shape;1071;gda58c33139_0_1790"/>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gda58c33139_0_1796"/>
          <p:cNvSpPr txBox="1">
            <a:spLocks noGrp="1"/>
          </p:cNvSpPr>
          <p:nvPr>
            <p:ph type="title"/>
          </p:nvPr>
        </p:nvSpPr>
        <p:spPr>
          <a:xfrm>
            <a:off x="457200" y="504775"/>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400"/>
              <a:buFont typeface="Tahoma"/>
              <a:buNone/>
            </a:pPr>
            <a:r>
              <a:rPr lang="en-US" sz="2400" b="0" i="0" u="none">
                <a:solidFill>
                  <a:srgbClr val="0000FF"/>
                </a:solidFill>
                <a:latin typeface="Tahoma"/>
                <a:ea typeface="Tahoma"/>
                <a:cs typeface="Tahoma"/>
                <a:sym typeface="Tahoma"/>
              </a:rPr>
              <a:t>HAPC Timeline – 2009 HAPC Call for Proposals</a:t>
            </a:r>
            <a:endParaRPr/>
          </a:p>
        </p:txBody>
      </p:sp>
      <p:sp>
        <p:nvSpPr>
          <p:cNvPr id="1078" name="Google Shape;1078;gda58c33139_0_1796"/>
          <p:cNvSpPr txBox="1">
            <a:spLocks noGrp="1"/>
          </p:cNvSpPr>
          <p:nvPr>
            <p:ph type="body" idx="1"/>
          </p:nvPr>
        </p:nvSpPr>
        <p:spPr>
          <a:xfrm>
            <a:off x="609600" y="1143000"/>
            <a:ext cx="7924800" cy="10668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Should Council decide HAPC action is necessary, the process needs to fit within the Council schedule and Plan Team availability.</a:t>
            </a:r>
            <a:endParaRPr/>
          </a:p>
          <a:p>
            <a:pPr marL="342900" lvl="0" indent="-342900" algn="l" rtl="0">
              <a:lnSpc>
                <a:spcPct val="90000"/>
              </a:lnSpc>
              <a:spcBef>
                <a:spcPts val="320"/>
              </a:spcBef>
              <a:spcAft>
                <a:spcPts val="0"/>
              </a:spcAft>
              <a:buClr>
                <a:srgbClr val="0000FF"/>
              </a:buClr>
              <a:buSzPts val="1600"/>
              <a:buFont typeface="Tahoma"/>
              <a:buChar char="•"/>
            </a:pPr>
            <a:r>
              <a:rPr lang="en-US" sz="1600" b="0" i="0" u="none">
                <a:solidFill>
                  <a:srgbClr val="0000FF"/>
                </a:solidFill>
                <a:latin typeface="Tahoma"/>
                <a:ea typeface="Tahoma"/>
                <a:cs typeface="Tahoma"/>
                <a:sym typeface="Tahoma"/>
              </a:rPr>
              <a:t>Longer timeline accommodates more detailed analysis and review of a broader call for HAPC priorities.</a:t>
            </a:r>
            <a:endParaRPr/>
          </a:p>
        </p:txBody>
      </p:sp>
      <p:graphicFrame>
        <p:nvGraphicFramePr>
          <p:cNvPr id="1079" name="Google Shape;1079;gda58c33139_0_1796"/>
          <p:cNvGraphicFramePr/>
          <p:nvPr/>
        </p:nvGraphicFramePr>
        <p:xfrm>
          <a:off x="457200" y="2438400"/>
          <a:ext cx="8534400" cy="3559125"/>
        </p:xfrm>
        <a:graphic>
          <a:graphicData uri="http://schemas.openxmlformats.org/drawingml/2006/table">
            <a:tbl>
              <a:tblPr>
                <a:noFill/>
                <a:tableStyleId>{22B7E53B-21F0-4604-9969-C05C879C3CAB}</a:tableStyleId>
              </a:tblPr>
              <a:tblGrid>
                <a:gridCol w="1981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560375">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JUN 2009</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Council Identifies HAPC Priorities</a:t>
                      </a:r>
                      <a:endParaRPr/>
                    </a:p>
                    <a:p>
                      <a:pPr marL="0" marR="0" lvl="0" indent="0" algn="l" rtl="0">
                        <a:lnSpc>
                          <a:spcPct val="100000"/>
                        </a:lnSpc>
                        <a:spcBef>
                          <a:spcPts val="28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Call for HAPC Proposals initiated by FR Notice</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38125">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AUG 2009</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Proposal Period Closes</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61975">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OCT 2009</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Initial HAPC Proposals Summary to Council</a:t>
                      </a:r>
                      <a:endParaRPr/>
                    </a:p>
                    <a:p>
                      <a:pPr marL="0" marR="0" lvl="0" indent="0" algn="l" rtl="0">
                        <a:lnSpc>
                          <a:spcPct val="100000"/>
                        </a:lnSpc>
                        <a:spcBef>
                          <a:spcPts val="28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Council decision as to which ideas should be forwarded for Plan Team review</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87375">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NOV – MAR 2010</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Plan Team Review of HAPC ideas</a:t>
                      </a:r>
                      <a:endParaRPr/>
                    </a:p>
                    <a:p>
                      <a:pPr marL="0" marR="0" lvl="0" indent="0" algn="l" rtl="0">
                        <a:lnSpc>
                          <a:spcPct val="100000"/>
                        </a:lnSpc>
                        <a:spcBef>
                          <a:spcPts val="28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Preliminary Enforcement and Socioeconomic Reviews</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60375">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APR 2010</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Plan Team, ENF, Socio-Eco Review Summaries to Council</a:t>
                      </a:r>
                      <a:endParaRPr/>
                    </a:p>
                    <a:p>
                      <a:pPr marL="0" marR="0" lvl="0" indent="0" algn="l" rtl="0">
                        <a:lnSpc>
                          <a:spcPct val="100000"/>
                        </a:lnSpc>
                        <a:spcBef>
                          <a:spcPts val="28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Council finalizes HAPC Alternatives for Analysis</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15900">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MAY - SEPT 2010</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Analysis of Alternatives</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17500">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OCT 2010</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Initial Review</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17500">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DEC 2010</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FF"/>
                        </a:buClr>
                        <a:buSzPts val="1400"/>
                        <a:buFont typeface="Tahoma"/>
                        <a:buNone/>
                      </a:pPr>
                      <a:r>
                        <a:rPr lang="en-US" sz="1400" b="0" i="0" u="none" strike="noStrike" cap="none">
                          <a:solidFill>
                            <a:srgbClr val="0000FF"/>
                          </a:solidFill>
                          <a:latin typeface="Tahoma"/>
                          <a:ea typeface="Tahoma"/>
                          <a:cs typeface="Tahoma"/>
                          <a:sym typeface="Tahoma"/>
                        </a:rPr>
                        <a:t>Final Review </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080" name="Google Shape;1080;gda58c33139_0_1796"/>
          <p:cNvSpPr txBox="1"/>
          <p:nvPr/>
        </p:nvSpPr>
        <p:spPr>
          <a:xfrm>
            <a:off x="7315200" y="2209800"/>
            <a:ext cx="1524000" cy="461700"/>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Tahoma"/>
              <a:buNone/>
            </a:pPr>
            <a:r>
              <a:rPr lang="en-US" sz="2400" b="0" i="0" u="none">
                <a:solidFill>
                  <a:schemeClr val="dk1"/>
                </a:solidFill>
                <a:latin typeface="Tahoma"/>
                <a:ea typeface="Tahoma"/>
                <a:cs typeface="Tahoma"/>
                <a:sym typeface="Tahoma"/>
              </a:rPr>
              <a:t>Example</a:t>
            </a:r>
            <a:endParaRPr/>
          </a:p>
        </p:txBody>
      </p:sp>
      <p:sp>
        <p:nvSpPr>
          <p:cNvPr id="1081" name="Google Shape;1081;gda58c33139_0_1796"/>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gda58c33139_0_1804"/>
          <p:cNvSpPr txBox="1">
            <a:spLocks noGrp="1"/>
          </p:cNvSpPr>
          <p:nvPr>
            <p:ph type="title"/>
          </p:nvPr>
        </p:nvSpPr>
        <p:spPr>
          <a:xfrm>
            <a:off x="533400" y="609600"/>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400"/>
              <a:buFont typeface="Tahoma"/>
              <a:buNone/>
            </a:pPr>
            <a:r>
              <a:rPr lang="en-US" sz="2400" b="0" i="0" u="none">
                <a:solidFill>
                  <a:srgbClr val="0000FF"/>
                </a:solidFill>
                <a:latin typeface="Tahoma"/>
                <a:ea typeface="Tahoma"/>
                <a:cs typeface="Tahoma"/>
                <a:sym typeface="Tahoma"/>
              </a:rPr>
              <a:t>Current HAPC Areas: </a:t>
            </a:r>
            <a:br>
              <a:rPr lang="en-US" sz="2400" b="0" i="0" u="none">
                <a:solidFill>
                  <a:srgbClr val="0000FF"/>
                </a:solidFill>
                <a:latin typeface="Tahoma"/>
                <a:ea typeface="Tahoma"/>
                <a:cs typeface="Tahoma"/>
                <a:sym typeface="Tahoma"/>
              </a:rPr>
            </a:br>
            <a:r>
              <a:rPr lang="en-US" sz="2400" b="0" i="0" u="none">
                <a:solidFill>
                  <a:srgbClr val="0000FF"/>
                </a:solidFill>
                <a:latin typeface="Tahoma"/>
                <a:ea typeface="Tahoma"/>
                <a:cs typeface="Tahoma"/>
                <a:sym typeface="Tahoma"/>
              </a:rPr>
              <a:t>Skate Egg Sites</a:t>
            </a:r>
            <a:endParaRPr/>
          </a:p>
        </p:txBody>
      </p:sp>
      <p:sp>
        <p:nvSpPr>
          <p:cNvPr id="1087" name="Google Shape;1087;gda58c33139_0_1804"/>
          <p:cNvSpPr txBox="1">
            <a:spLocks noGrp="1"/>
          </p:cNvSpPr>
          <p:nvPr>
            <p:ph type="body" idx="1"/>
          </p:nvPr>
        </p:nvSpPr>
        <p:spPr>
          <a:xfrm>
            <a:off x="609600" y="1295400"/>
            <a:ext cx="3924300" cy="4572000"/>
          </a:xfrm>
          <a:prstGeom prst="rect">
            <a:avLst/>
          </a:prstGeom>
          <a:noFill/>
          <a:ln>
            <a:noFill/>
          </a:ln>
        </p:spPr>
        <p:txBody>
          <a:bodyPr spcFirstLastPara="1" wrap="square" lIns="91425" tIns="45700" rIns="91425" bIns="45700" anchor="t" anchorCtr="0">
            <a:noAutofit/>
          </a:bodyPr>
          <a:lstStyle/>
          <a:p>
            <a:pPr marL="342900" lvl="0" indent="-215900" algn="l" rtl="0">
              <a:spcBef>
                <a:spcPts val="0"/>
              </a:spcBef>
              <a:spcAft>
                <a:spcPts val="0"/>
              </a:spcAft>
              <a:buClr>
                <a:srgbClr val="0000FF"/>
              </a:buClr>
              <a:buSzPts val="2000"/>
              <a:buFont typeface="Tahoma"/>
              <a:buNone/>
            </a:pPr>
            <a:endParaRPr sz="2000">
              <a:solidFill>
                <a:srgbClr val="0000FF"/>
              </a:solidFill>
              <a:latin typeface="Tahoma"/>
              <a:ea typeface="Tahoma"/>
              <a:cs typeface="Tahoma"/>
              <a:sym typeface="Tahoma"/>
            </a:endParaRPr>
          </a:p>
        </p:txBody>
      </p:sp>
      <p:sp>
        <p:nvSpPr>
          <p:cNvPr id="1088" name="Google Shape;1088;gda58c33139_0_1804"/>
          <p:cNvSpPr txBox="1">
            <a:spLocks noGrp="1"/>
          </p:cNvSpPr>
          <p:nvPr>
            <p:ph type="body" idx="1"/>
          </p:nvPr>
        </p:nvSpPr>
        <p:spPr>
          <a:xfrm>
            <a:off x="4686300" y="1295400"/>
            <a:ext cx="3924300" cy="4572000"/>
          </a:xfrm>
          <a:prstGeom prst="rect">
            <a:avLst/>
          </a:prstGeom>
          <a:noFill/>
          <a:ln>
            <a:noFill/>
          </a:ln>
        </p:spPr>
        <p:txBody>
          <a:bodyPr spcFirstLastPara="1" wrap="square" lIns="91425" tIns="45700" rIns="91425" bIns="45700" anchor="t" anchorCtr="0">
            <a:noAutofit/>
          </a:bodyPr>
          <a:lstStyle/>
          <a:p>
            <a:pPr marL="342900" marR="0" lvl="0" indent="-215900" algn="l" rtl="0">
              <a:spcBef>
                <a:spcPts val="0"/>
              </a:spcBef>
              <a:spcAft>
                <a:spcPts val="0"/>
              </a:spcAft>
              <a:buClr>
                <a:srgbClr val="0000FF"/>
              </a:buClr>
              <a:buSzPts val="2000"/>
              <a:buFont typeface="Tahoma"/>
              <a:buNone/>
            </a:pPr>
            <a:endParaRPr sz="2000">
              <a:solidFill>
                <a:srgbClr val="0000FF"/>
              </a:solidFill>
              <a:latin typeface="Tahoma"/>
              <a:ea typeface="Tahoma"/>
              <a:cs typeface="Tahoma"/>
              <a:sym typeface="Tahoma"/>
            </a:endParaRPr>
          </a:p>
        </p:txBody>
      </p:sp>
      <p:pic>
        <p:nvPicPr>
          <p:cNvPr id="1089" name="Google Shape;1089;gda58c33139_0_1804"/>
          <p:cNvPicPr preferRelativeResize="0"/>
          <p:nvPr/>
        </p:nvPicPr>
        <p:blipFill rotWithShape="1">
          <a:blip r:embed="rId3">
            <a:alphaModFix/>
          </a:blip>
          <a:srcRect/>
          <a:stretch/>
        </p:blipFill>
        <p:spPr>
          <a:xfrm>
            <a:off x="4495800" y="1371600"/>
            <a:ext cx="4302125" cy="5029200"/>
          </a:xfrm>
          <a:prstGeom prst="rect">
            <a:avLst/>
          </a:prstGeom>
          <a:noFill/>
          <a:ln w="9525" cap="flat" cmpd="sng">
            <a:solidFill>
              <a:schemeClr val="accent1"/>
            </a:solidFill>
            <a:prstDash val="solid"/>
            <a:miter lim="800000"/>
            <a:headEnd type="none" w="sm" len="sm"/>
            <a:tailEnd type="none" w="sm" len="sm"/>
          </a:ln>
        </p:spPr>
      </p:pic>
      <p:pic>
        <p:nvPicPr>
          <p:cNvPr id="1090" name="Google Shape;1090;gda58c33139_0_1804"/>
          <p:cNvPicPr preferRelativeResize="0"/>
          <p:nvPr/>
        </p:nvPicPr>
        <p:blipFill rotWithShape="1">
          <a:blip r:embed="rId4">
            <a:alphaModFix/>
          </a:blip>
          <a:srcRect/>
          <a:stretch/>
        </p:blipFill>
        <p:spPr>
          <a:xfrm>
            <a:off x="381000" y="1371600"/>
            <a:ext cx="3952875" cy="5029200"/>
          </a:xfrm>
          <a:prstGeom prst="rect">
            <a:avLst/>
          </a:prstGeom>
          <a:noFill/>
          <a:ln w="9525" cap="flat" cmpd="sng">
            <a:solidFill>
              <a:schemeClr val="accent1"/>
            </a:solidFill>
            <a:prstDash val="solid"/>
            <a:miter lim="800000"/>
            <a:headEnd type="none" w="sm" len="sm"/>
            <a:tailEnd type="none" w="sm" len="sm"/>
          </a:ln>
        </p:spPr>
      </p:pic>
      <p:sp>
        <p:nvSpPr>
          <p:cNvPr id="1091" name="Google Shape;1091;gda58c33139_0_1804"/>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gda58c33139_0_1812"/>
          <p:cNvSpPr txBox="1">
            <a:spLocks noGrp="1"/>
          </p:cNvSpPr>
          <p:nvPr>
            <p:ph type="title"/>
          </p:nvPr>
        </p:nvSpPr>
        <p:spPr>
          <a:xfrm>
            <a:off x="609600" y="929750"/>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FF"/>
              </a:buClr>
              <a:buSzPts val="2400"/>
              <a:buFont typeface="Tahoma"/>
              <a:buNone/>
            </a:pPr>
            <a:r>
              <a:rPr lang="en-US" sz="2400" b="0" i="0" u="none">
                <a:solidFill>
                  <a:srgbClr val="0000FF"/>
                </a:solidFill>
                <a:latin typeface="Tahoma"/>
                <a:ea typeface="Tahoma"/>
                <a:cs typeface="Tahoma"/>
                <a:sym typeface="Tahoma"/>
              </a:rPr>
              <a:t>Current HAPC Areas: 2005 HAPC Coral Areas  </a:t>
            </a:r>
            <a:endParaRPr/>
          </a:p>
        </p:txBody>
      </p:sp>
      <p:pic>
        <p:nvPicPr>
          <p:cNvPr id="1097" name="Google Shape;1097;gda58c33139_0_18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1098" name="Google Shape;1098;gda58c33139_0_1812"/>
          <p:cNvPicPr preferRelativeResize="0"/>
          <p:nvPr/>
        </p:nvPicPr>
        <p:blipFill rotWithShape="1">
          <a:blip r:embed="rId4" cstate="screen">
            <a:alphaModFix/>
            <a:extLst>
              <a:ext uri="{28A0092B-C50C-407E-A947-70E740481C1C}">
                <a14:useLocalDpi xmlns:a14="http://schemas.microsoft.com/office/drawing/2010/main"/>
              </a:ext>
            </a:extLst>
          </a:blip>
          <a:srcRect l="33172" b="58129"/>
          <a:stretch/>
        </p:blipFill>
        <p:spPr>
          <a:xfrm>
            <a:off x="450050" y="5004950"/>
            <a:ext cx="1847301" cy="1446226"/>
          </a:xfrm>
          <a:prstGeom prst="rect">
            <a:avLst/>
          </a:prstGeom>
          <a:noFill/>
          <a:ln>
            <a:noFill/>
          </a:ln>
        </p:spPr>
      </p:pic>
      <p:sp>
        <p:nvSpPr>
          <p:cNvPr id="1099" name="Google Shape;1099;gda58c33139_0_1812"/>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da58c33139_0_19"/>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EFH RESEARCH</a:t>
            </a:r>
            <a:endParaRPr>
              <a:solidFill>
                <a:schemeClr val="lt1"/>
              </a:solidFill>
              <a:latin typeface="Arial"/>
              <a:ea typeface="Arial"/>
              <a:cs typeface="Arial"/>
              <a:sym typeface="Arial"/>
            </a:endParaRPr>
          </a:p>
        </p:txBody>
      </p:sp>
      <p:sp>
        <p:nvSpPr>
          <p:cNvPr id="356" name="Google Shape;356;gda58c33139_0_19"/>
          <p:cNvSpPr txBox="1">
            <a:spLocks noGrp="1"/>
          </p:cNvSpPr>
          <p:nvPr>
            <p:ph type="body" idx="1"/>
          </p:nvPr>
        </p:nvSpPr>
        <p:spPr>
          <a:xfrm>
            <a:off x="4428880" y="1563655"/>
            <a:ext cx="4085100" cy="4424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656"/>
              <a:buNone/>
            </a:pPr>
            <a:r>
              <a:rPr lang="en-US" i="1">
                <a:solidFill>
                  <a:srgbClr val="122446"/>
                </a:solidFill>
                <a:latin typeface="Arial"/>
                <a:ea typeface="Arial"/>
                <a:cs typeface="Arial"/>
                <a:sym typeface="Arial"/>
              </a:rPr>
              <a:t>EFH research objectives to be accomplished by the next EFH 5-year Review (2022):</a:t>
            </a:r>
            <a:endParaRPr>
              <a:solidFill>
                <a:srgbClr val="122446"/>
              </a:solidFill>
              <a:latin typeface="Arial"/>
              <a:ea typeface="Arial"/>
              <a:cs typeface="Arial"/>
              <a:sym typeface="Arial"/>
            </a:endParaRPr>
          </a:p>
          <a:p>
            <a:pPr marL="0" lvl="0" indent="0" algn="l" rtl="0">
              <a:lnSpc>
                <a:spcPct val="100000"/>
              </a:lnSpc>
              <a:spcBef>
                <a:spcPts val="0"/>
              </a:spcBef>
              <a:spcAft>
                <a:spcPts val="0"/>
              </a:spcAft>
              <a:buSzPts val="1656"/>
              <a:buNone/>
            </a:pPr>
            <a:endParaRPr i="1">
              <a:solidFill>
                <a:srgbClr val="122446"/>
              </a:solidFill>
              <a:latin typeface="Arial"/>
              <a:ea typeface="Arial"/>
              <a:cs typeface="Arial"/>
              <a:sym typeface="Arial"/>
            </a:endParaRPr>
          </a:p>
          <a:p>
            <a:pPr marL="342900" lvl="0" indent="-342900" algn="l" rtl="0">
              <a:lnSpc>
                <a:spcPct val="100000"/>
              </a:lnSpc>
              <a:spcBef>
                <a:spcPts val="0"/>
              </a:spcBef>
              <a:spcAft>
                <a:spcPts val="0"/>
              </a:spcAft>
              <a:buClr>
                <a:srgbClr val="122446"/>
              </a:buClr>
              <a:buSzPts val="2200"/>
              <a:buFont typeface="Arial"/>
              <a:buAutoNum type="arabicPeriod"/>
            </a:pPr>
            <a:r>
              <a:rPr lang="en-US" i="1">
                <a:solidFill>
                  <a:srgbClr val="122446"/>
                </a:solidFill>
                <a:latin typeface="Arial"/>
                <a:ea typeface="Arial"/>
                <a:cs typeface="Arial"/>
                <a:sym typeface="Arial"/>
              </a:rPr>
              <a:t>Develop EFH Level 1 information (distribution) for life stages and areas where missing.</a:t>
            </a:r>
            <a:endParaRPr>
              <a:solidFill>
                <a:srgbClr val="122446"/>
              </a:solidFill>
              <a:latin typeface="Arial"/>
              <a:ea typeface="Arial"/>
              <a:cs typeface="Arial"/>
              <a:sym typeface="Arial"/>
            </a:endParaRPr>
          </a:p>
          <a:p>
            <a:pPr marL="342900" lvl="0" indent="-342900" algn="l" rtl="0">
              <a:lnSpc>
                <a:spcPct val="100000"/>
              </a:lnSpc>
              <a:spcBef>
                <a:spcPts val="1200"/>
              </a:spcBef>
              <a:spcAft>
                <a:spcPts val="0"/>
              </a:spcAft>
              <a:buClr>
                <a:srgbClr val="122446"/>
              </a:buClr>
              <a:buSzPts val="2200"/>
              <a:buFont typeface="Arial"/>
              <a:buAutoNum type="arabicPeriod"/>
            </a:pPr>
            <a:r>
              <a:rPr lang="en-US" i="1">
                <a:solidFill>
                  <a:srgbClr val="122446"/>
                </a:solidFill>
                <a:latin typeface="Arial"/>
                <a:ea typeface="Arial"/>
                <a:cs typeface="Arial"/>
                <a:sym typeface="Arial"/>
              </a:rPr>
              <a:t>Raise EFH level from Level 1 or 2 (habitat-related density or abundance) to Level 3 (habitat-related growth, reproduction, or survival rates).</a:t>
            </a:r>
            <a:endParaRPr/>
          </a:p>
          <a:p>
            <a:pPr marL="123444" lvl="0" indent="0" algn="l" rtl="0">
              <a:lnSpc>
                <a:spcPct val="100000"/>
              </a:lnSpc>
              <a:spcBef>
                <a:spcPts val="360"/>
              </a:spcBef>
              <a:spcAft>
                <a:spcPts val="0"/>
              </a:spcAft>
              <a:buSzPts val="1656"/>
              <a:buNone/>
            </a:pPr>
            <a:endParaRPr/>
          </a:p>
        </p:txBody>
      </p:sp>
      <p:pic>
        <p:nvPicPr>
          <p:cNvPr id="357" name="Google Shape;357;gda58c33139_0_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992" y="5874847"/>
            <a:ext cx="914400" cy="914400"/>
          </a:xfrm>
          <a:prstGeom prst="rect">
            <a:avLst/>
          </a:prstGeom>
          <a:noFill/>
          <a:ln>
            <a:noFill/>
          </a:ln>
        </p:spPr>
      </p:pic>
      <p:pic>
        <p:nvPicPr>
          <p:cNvPr id="358" name="Google Shape;358;gda58c33139_0_19"/>
          <p:cNvPicPr preferRelativeResize="0"/>
          <p:nvPr/>
        </p:nvPicPr>
        <p:blipFill rotWithShape="1">
          <a:blip r:embed="rId4">
            <a:alphaModFix/>
          </a:blip>
          <a:srcRect/>
          <a:stretch/>
        </p:blipFill>
        <p:spPr>
          <a:xfrm>
            <a:off x="1038395" y="1587779"/>
            <a:ext cx="3116088" cy="4375784"/>
          </a:xfrm>
          <a:prstGeom prst="rect">
            <a:avLst/>
          </a:prstGeom>
          <a:noFill/>
          <a:ln>
            <a:noFill/>
          </a:ln>
        </p:spPr>
      </p:pic>
      <p:sp>
        <p:nvSpPr>
          <p:cNvPr id="359" name="Google Shape;359;gda58c33139_0_19"/>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grpSp>
        <p:nvGrpSpPr>
          <p:cNvPr id="1104" name="Google Shape;1104;gda58c33139_0_1816"/>
          <p:cNvGrpSpPr/>
          <p:nvPr/>
        </p:nvGrpSpPr>
        <p:grpSpPr>
          <a:xfrm>
            <a:off x="537400" y="346258"/>
            <a:ext cx="8072391" cy="6165383"/>
            <a:chOff x="457234" y="393171"/>
            <a:chExt cx="9149259" cy="6986270"/>
          </a:xfrm>
        </p:grpSpPr>
        <p:pic>
          <p:nvPicPr>
            <p:cNvPr id="1105" name="Google Shape;1105;gda58c33139_0_18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34" y="457175"/>
              <a:ext cx="9144690" cy="6863733"/>
            </a:xfrm>
            <a:prstGeom prst="rect">
              <a:avLst/>
            </a:prstGeom>
            <a:noFill/>
            <a:ln>
              <a:noFill/>
            </a:ln>
          </p:spPr>
        </p:pic>
        <p:pic>
          <p:nvPicPr>
            <p:cNvPr id="1106" name="Google Shape;1106;gda58c33139_0_18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937149" y="455651"/>
              <a:ext cx="7669344" cy="4466606"/>
            </a:xfrm>
            <a:prstGeom prst="rect">
              <a:avLst/>
            </a:prstGeom>
            <a:noFill/>
            <a:ln>
              <a:noFill/>
            </a:ln>
          </p:spPr>
        </p:pic>
        <p:sp>
          <p:nvSpPr>
            <p:cNvPr id="1107" name="Google Shape;1107;gda58c33139_0_1816"/>
            <p:cNvSpPr/>
            <p:nvPr/>
          </p:nvSpPr>
          <p:spPr>
            <a:xfrm>
              <a:off x="457234" y="457175"/>
              <a:ext cx="9145270" cy="6858000"/>
            </a:xfrm>
            <a:custGeom>
              <a:avLst/>
              <a:gdLst/>
              <a:ahLst/>
              <a:cxnLst/>
              <a:rect l="l" t="t" r="r" b="b"/>
              <a:pathLst>
                <a:path w="9145270" h="6858000" extrusionOk="0">
                  <a:moveTo>
                    <a:pt x="0" y="6857636"/>
                  </a:moveTo>
                  <a:lnTo>
                    <a:pt x="0" y="0"/>
                  </a:lnTo>
                  <a:lnTo>
                    <a:pt x="9144687" y="0"/>
                  </a:lnTo>
                  <a:lnTo>
                    <a:pt x="9144687" y="6857636"/>
                  </a:lnTo>
                  <a:lnTo>
                    <a:pt x="0" y="6857636"/>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08" name="Google Shape;1108;gda58c33139_0_1816"/>
            <p:cNvSpPr/>
            <p:nvPr/>
          </p:nvSpPr>
          <p:spPr>
            <a:xfrm>
              <a:off x="457234" y="457175"/>
              <a:ext cx="9145270" cy="6858000"/>
            </a:xfrm>
            <a:custGeom>
              <a:avLst/>
              <a:gdLst/>
              <a:ahLst/>
              <a:cxnLst/>
              <a:rect l="l" t="t" r="r" b="b"/>
              <a:pathLst>
                <a:path w="9145270" h="6858000" extrusionOk="0">
                  <a:moveTo>
                    <a:pt x="0" y="3325191"/>
                  </a:moveTo>
                  <a:lnTo>
                    <a:pt x="286533" y="2849729"/>
                  </a:lnTo>
                  <a:lnTo>
                    <a:pt x="600501" y="2325500"/>
                  </a:lnTo>
                  <a:lnTo>
                    <a:pt x="917516" y="1801272"/>
                  </a:lnTo>
                  <a:lnTo>
                    <a:pt x="1234532" y="1277044"/>
                  </a:lnTo>
                  <a:lnTo>
                    <a:pt x="1551548" y="749768"/>
                  </a:lnTo>
                  <a:lnTo>
                    <a:pt x="1868564" y="222492"/>
                  </a:lnTo>
                  <a:lnTo>
                    <a:pt x="2002686" y="0"/>
                  </a:lnTo>
                </a:path>
                <a:path w="9145270" h="6858000" extrusionOk="0">
                  <a:moveTo>
                    <a:pt x="670610" y="6857636"/>
                  </a:moveTo>
                  <a:lnTo>
                    <a:pt x="801684" y="6595522"/>
                  </a:lnTo>
                  <a:lnTo>
                    <a:pt x="1076025" y="6056055"/>
                  </a:lnTo>
                  <a:lnTo>
                    <a:pt x="1347317" y="5516587"/>
                  </a:lnTo>
                  <a:lnTo>
                    <a:pt x="1618609" y="4974072"/>
                  </a:lnTo>
                  <a:lnTo>
                    <a:pt x="1892950" y="4431557"/>
                  </a:lnTo>
                  <a:lnTo>
                    <a:pt x="2167290" y="3889042"/>
                  </a:lnTo>
                  <a:lnTo>
                    <a:pt x="2441631" y="3343478"/>
                  </a:lnTo>
                  <a:lnTo>
                    <a:pt x="2719020" y="2794867"/>
                  </a:lnTo>
                  <a:lnTo>
                    <a:pt x="2993361" y="2246257"/>
                  </a:lnTo>
                  <a:lnTo>
                    <a:pt x="3270750" y="1697645"/>
                  </a:lnTo>
                  <a:lnTo>
                    <a:pt x="3548138" y="1149034"/>
                  </a:lnTo>
                  <a:lnTo>
                    <a:pt x="3825527" y="597375"/>
                  </a:lnTo>
                  <a:lnTo>
                    <a:pt x="4102916" y="45717"/>
                  </a:lnTo>
                  <a:lnTo>
                    <a:pt x="4127302" y="0"/>
                  </a:lnTo>
                </a:path>
                <a:path w="9145270" h="6858000" extrusionOk="0">
                  <a:moveTo>
                    <a:pt x="3264653" y="6857636"/>
                  </a:moveTo>
                  <a:lnTo>
                    <a:pt x="3426209" y="6467513"/>
                  </a:lnTo>
                  <a:lnTo>
                    <a:pt x="3657875" y="5906711"/>
                  </a:lnTo>
                  <a:lnTo>
                    <a:pt x="3889540" y="5345908"/>
                  </a:lnTo>
                  <a:lnTo>
                    <a:pt x="4121206" y="4782058"/>
                  </a:lnTo>
                  <a:lnTo>
                    <a:pt x="4355919" y="4218208"/>
                  </a:lnTo>
                  <a:lnTo>
                    <a:pt x="4587585" y="3651310"/>
                  </a:lnTo>
                  <a:lnTo>
                    <a:pt x="4822298" y="3084412"/>
                  </a:lnTo>
                  <a:lnTo>
                    <a:pt x="5057012" y="2514466"/>
                  </a:lnTo>
                  <a:lnTo>
                    <a:pt x="5291726" y="1947568"/>
                  </a:lnTo>
                  <a:lnTo>
                    <a:pt x="5526439" y="1377622"/>
                  </a:lnTo>
                  <a:lnTo>
                    <a:pt x="5764201" y="804629"/>
                  </a:lnTo>
                  <a:lnTo>
                    <a:pt x="5998915" y="234683"/>
                  </a:lnTo>
                  <a:lnTo>
                    <a:pt x="6096458" y="0"/>
                  </a:lnTo>
                </a:path>
                <a:path w="9145270" h="6858000" extrusionOk="0">
                  <a:moveTo>
                    <a:pt x="5700188" y="6857636"/>
                  </a:moveTo>
                  <a:lnTo>
                    <a:pt x="5758105" y="6683909"/>
                  </a:lnTo>
                  <a:lnTo>
                    <a:pt x="5947095" y="6104820"/>
                  </a:lnTo>
                  <a:lnTo>
                    <a:pt x="6136085" y="5525731"/>
                  </a:lnTo>
                  <a:lnTo>
                    <a:pt x="6328124" y="4946641"/>
                  </a:lnTo>
                  <a:lnTo>
                    <a:pt x="6517114" y="4364504"/>
                  </a:lnTo>
                  <a:lnTo>
                    <a:pt x="6709152" y="3779319"/>
                  </a:lnTo>
                  <a:lnTo>
                    <a:pt x="6901191" y="3197182"/>
                  </a:lnTo>
                  <a:lnTo>
                    <a:pt x="7090181" y="2611997"/>
                  </a:lnTo>
                  <a:lnTo>
                    <a:pt x="7282220" y="2023764"/>
                  </a:lnTo>
                  <a:lnTo>
                    <a:pt x="7474258" y="1438580"/>
                  </a:lnTo>
                  <a:lnTo>
                    <a:pt x="7666296" y="850346"/>
                  </a:lnTo>
                  <a:lnTo>
                    <a:pt x="7861384" y="262113"/>
                  </a:lnTo>
                  <a:lnTo>
                    <a:pt x="7946733" y="0"/>
                  </a:lnTo>
                </a:path>
                <a:path w="9145270" h="6858000" extrusionOk="0">
                  <a:moveTo>
                    <a:pt x="8019891" y="6857636"/>
                  </a:moveTo>
                  <a:lnTo>
                    <a:pt x="8056470" y="6708292"/>
                  </a:lnTo>
                  <a:lnTo>
                    <a:pt x="8202785" y="6117012"/>
                  </a:lnTo>
                  <a:lnTo>
                    <a:pt x="8349100" y="5522683"/>
                  </a:lnTo>
                  <a:lnTo>
                    <a:pt x="8495415" y="4928355"/>
                  </a:lnTo>
                  <a:lnTo>
                    <a:pt x="8641730" y="4334026"/>
                  </a:lnTo>
                  <a:lnTo>
                    <a:pt x="8788045" y="3736650"/>
                  </a:lnTo>
                  <a:lnTo>
                    <a:pt x="8934360" y="3139273"/>
                  </a:lnTo>
                  <a:lnTo>
                    <a:pt x="9083723" y="2538849"/>
                  </a:lnTo>
                  <a:lnTo>
                    <a:pt x="9144687" y="2285879"/>
                  </a:lnTo>
                </a:path>
                <a:path w="9145270" h="6858000" extrusionOk="0">
                  <a:moveTo>
                    <a:pt x="0" y="5973763"/>
                  </a:moveTo>
                  <a:lnTo>
                    <a:pt x="301774" y="6138346"/>
                  </a:lnTo>
                  <a:lnTo>
                    <a:pt x="716333" y="6354743"/>
                  </a:lnTo>
                  <a:lnTo>
                    <a:pt x="1136989" y="6565044"/>
                  </a:lnTo>
                  <a:lnTo>
                    <a:pt x="1560693" y="6769249"/>
                  </a:lnTo>
                  <a:lnTo>
                    <a:pt x="1749683" y="6857636"/>
                  </a:lnTo>
                </a:path>
                <a:path w="9145270" h="6858000" extrusionOk="0">
                  <a:moveTo>
                    <a:pt x="0" y="2252352"/>
                  </a:moveTo>
                  <a:lnTo>
                    <a:pt x="341401" y="2465701"/>
                  </a:lnTo>
                  <a:lnTo>
                    <a:pt x="701092" y="2682097"/>
                  </a:lnTo>
                  <a:lnTo>
                    <a:pt x="1066880" y="2892398"/>
                  </a:lnTo>
                  <a:lnTo>
                    <a:pt x="1435715" y="3099651"/>
                  </a:lnTo>
                  <a:lnTo>
                    <a:pt x="1807599" y="3297761"/>
                  </a:lnTo>
                  <a:lnTo>
                    <a:pt x="2179483" y="3492823"/>
                  </a:lnTo>
                  <a:lnTo>
                    <a:pt x="2557464" y="3681789"/>
                  </a:lnTo>
                  <a:lnTo>
                    <a:pt x="2935444" y="3867706"/>
                  </a:lnTo>
                  <a:lnTo>
                    <a:pt x="3319521" y="4044481"/>
                  </a:lnTo>
                  <a:lnTo>
                    <a:pt x="3703598" y="4215160"/>
                  </a:lnTo>
                  <a:lnTo>
                    <a:pt x="4090723" y="4382791"/>
                  </a:lnTo>
                  <a:lnTo>
                    <a:pt x="4480897" y="4544327"/>
                  </a:lnTo>
                  <a:lnTo>
                    <a:pt x="4874118" y="4696719"/>
                  </a:lnTo>
                  <a:lnTo>
                    <a:pt x="5270388" y="4846063"/>
                  </a:lnTo>
                  <a:lnTo>
                    <a:pt x="5666658" y="4989311"/>
                  </a:lnTo>
                  <a:lnTo>
                    <a:pt x="6065976" y="5126464"/>
                  </a:lnTo>
                  <a:lnTo>
                    <a:pt x="6465294" y="5257521"/>
                  </a:lnTo>
                  <a:lnTo>
                    <a:pt x="6867661" y="5382482"/>
                  </a:lnTo>
                  <a:lnTo>
                    <a:pt x="7273075" y="5501348"/>
                  </a:lnTo>
                  <a:lnTo>
                    <a:pt x="7678489" y="5614118"/>
                  </a:lnTo>
                  <a:lnTo>
                    <a:pt x="8086952" y="5720792"/>
                  </a:lnTo>
                  <a:lnTo>
                    <a:pt x="8498463" y="5821371"/>
                  </a:lnTo>
                  <a:lnTo>
                    <a:pt x="8906926" y="5915854"/>
                  </a:lnTo>
                  <a:lnTo>
                    <a:pt x="9144687" y="5964620"/>
                  </a:lnTo>
                </a:path>
                <a:path w="9145270" h="6858000" extrusionOk="0">
                  <a:moveTo>
                    <a:pt x="2560512" y="0"/>
                  </a:moveTo>
                  <a:lnTo>
                    <a:pt x="2676345" y="67052"/>
                  </a:lnTo>
                  <a:lnTo>
                    <a:pt x="3002505" y="249922"/>
                  </a:lnTo>
                  <a:lnTo>
                    <a:pt x="3328666" y="426697"/>
                  </a:lnTo>
                  <a:lnTo>
                    <a:pt x="3660923" y="600423"/>
                  </a:lnTo>
                  <a:lnTo>
                    <a:pt x="3993180" y="765007"/>
                  </a:lnTo>
                  <a:lnTo>
                    <a:pt x="4331534" y="929590"/>
                  </a:lnTo>
                  <a:lnTo>
                    <a:pt x="4666839" y="1085030"/>
                  </a:lnTo>
                  <a:lnTo>
                    <a:pt x="5008240" y="1237422"/>
                  </a:lnTo>
                  <a:lnTo>
                    <a:pt x="5352690" y="1386766"/>
                  </a:lnTo>
                  <a:lnTo>
                    <a:pt x="5697140" y="1526967"/>
                  </a:lnTo>
                  <a:lnTo>
                    <a:pt x="6044638" y="1664119"/>
                  </a:lnTo>
                  <a:lnTo>
                    <a:pt x="6392137" y="1795176"/>
                  </a:lnTo>
                  <a:lnTo>
                    <a:pt x="6745732" y="1923186"/>
                  </a:lnTo>
                  <a:lnTo>
                    <a:pt x="7096278" y="2042051"/>
                  </a:lnTo>
                  <a:lnTo>
                    <a:pt x="7452920" y="2157869"/>
                  </a:lnTo>
                  <a:lnTo>
                    <a:pt x="7809564" y="2270639"/>
                  </a:lnTo>
                  <a:lnTo>
                    <a:pt x="8166206" y="2374266"/>
                  </a:lnTo>
                  <a:lnTo>
                    <a:pt x="8525897" y="2474845"/>
                  </a:lnTo>
                  <a:lnTo>
                    <a:pt x="8885589" y="2569327"/>
                  </a:lnTo>
                  <a:lnTo>
                    <a:pt x="9144687" y="2633332"/>
                  </a:lnTo>
                </a:path>
              </a:pathLst>
            </a:custGeom>
            <a:noFill/>
            <a:ln w="9525" cap="flat" cmpd="sng">
              <a:solidFill>
                <a:srgbClr val="CCCCCC"/>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09" name="Google Shape;1109;gda58c33139_0_1816"/>
            <p:cNvSpPr/>
            <p:nvPr/>
          </p:nvSpPr>
          <p:spPr>
            <a:xfrm>
              <a:off x="1127844" y="393171"/>
              <a:ext cx="1332230" cy="6986270"/>
            </a:xfrm>
            <a:custGeom>
              <a:avLst/>
              <a:gdLst/>
              <a:ahLst/>
              <a:cxnLst/>
              <a:rect l="l" t="t" r="r" b="b"/>
              <a:pathLst>
                <a:path w="1332230" h="6986270" extrusionOk="0">
                  <a:moveTo>
                    <a:pt x="1332076" y="64004"/>
                  </a:moveTo>
                  <a:lnTo>
                    <a:pt x="1332076" y="0"/>
                  </a:lnTo>
                </a:path>
                <a:path w="1332230" h="6986270" extrusionOk="0">
                  <a:moveTo>
                    <a:pt x="0" y="6921641"/>
                  </a:moveTo>
                  <a:lnTo>
                    <a:pt x="0"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1110" name="Google Shape;1110;gda58c33139_0_1816"/>
          <p:cNvSpPr txBox="1"/>
          <p:nvPr/>
        </p:nvSpPr>
        <p:spPr>
          <a:xfrm>
            <a:off x="2171700" y="257175"/>
            <a:ext cx="2667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170°0'0"E</a:t>
            </a:r>
            <a:endParaRPr/>
          </a:p>
        </p:txBody>
      </p:sp>
      <p:sp>
        <p:nvSpPr>
          <p:cNvPr id="1111" name="Google Shape;1111;gda58c33139_0_1816"/>
          <p:cNvSpPr txBox="1"/>
          <p:nvPr/>
        </p:nvSpPr>
        <p:spPr>
          <a:xfrm>
            <a:off x="995362" y="6505575"/>
            <a:ext cx="26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175°0'0"E</a:t>
            </a:r>
            <a:endParaRPr/>
          </a:p>
        </p:txBody>
      </p:sp>
      <p:sp>
        <p:nvSpPr>
          <p:cNvPr id="1112" name="Google Shape;1112;gda58c33139_0_1816"/>
          <p:cNvSpPr/>
          <p:nvPr/>
        </p:nvSpPr>
        <p:spPr>
          <a:xfrm>
            <a:off x="3417887" y="347662"/>
            <a:ext cx="761566" cy="6165383"/>
          </a:xfrm>
          <a:custGeom>
            <a:avLst/>
            <a:gdLst/>
            <a:ahLst/>
            <a:cxnLst/>
            <a:rect l="l" t="t" r="r" b="b"/>
            <a:pathLst>
              <a:path w="862964" h="6986270" extrusionOk="0">
                <a:moveTo>
                  <a:pt x="862648" y="64004"/>
                </a:moveTo>
                <a:lnTo>
                  <a:pt x="862648" y="0"/>
                </a:lnTo>
              </a:path>
              <a:path w="862964" h="6986270" extrusionOk="0">
                <a:moveTo>
                  <a:pt x="0" y="6921641"/>
                </a:moveTo>
                <a:lnTo>
                  <a:pt x="0"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13" name="Google Shape;1113;gda58c33139_0_1816"/>
          <p:cNvSpPr txBox="1"/>
          <p:nvPr/>
        </p:nvSpPr>
        <p:spPr>
          <a:xfrm>
            <a:off x="4046537" y="257175"/>
            <a:ext cx="2667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175°0'0"E</a:t>
            </a:r>
            <a:endParaRPr/>
          </a:p>
        </p:txBody>
      </p:sp>
      <p:sp>
        <p:nvSpPr>
          <p:cNvPr id="1114" name="Google Shape;1114;gda58c33139_0_1816"/>
          <p:cNvSpPr txBox="1"/>
          <p:nvPr/>
        </p:nvSpPr>
        <p:spPr>
          <a:xfrm>
            <a:off x="3303587" y="6505575"/>
            <a:ext cx="2319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180°0'0"</a:t>
            </a:r>
            <a:endParaRPr/>
          </a:p>
        </p:txBody>
      </p:sp>
      <p:sp>
        <p:nvSpPr>
          <p:cNvPr id="1115" name="Google Shape;1115;gda58c33139_0_1816"/>
          <p:cNvSpPr/>
          <p:nvPr/>
        </p:nvSpPr>
        <p:spPr>
          <a:xfrm>
            <a:off x="5567362" y="347662"/>
            <a:ext cx="351234" cy="6165383"/>
          </a:xfrm>
          <a:custGeom>
            <a:avLst/>
            <a:gdLst/>
            <a:ahLst/>
            <a:cxnLst/>
            <a:rect l="l" t="t" r="r" b="b"/>
            <a:pathLst>
              <a:path w="396875" h="6986270" extrusionOk="0">
                <a:moveTo>
                  <a:pt x="396269" y="64004"/>
                </a:moveTo>
                <a:lnTo>
                  <a:pt x="396269" y="0"/>
                </a:lnTo>
              </a:path>
              <a:path w="396875" h="6986270" extrusionOk="0">
                <a:moveTo>
                  <a:pt x="0" y="6921641"/>
                </a:moveTo>
                <a:lnTo>
                  <a:pt x="0"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16" name="Google Shape;1116;gda58c33139_0_1816"/>
          <p:cNvSpPr txBox="1"/>
          <p:nvPr/>
        </p:nvSpPr>
        <p:spPr>
          <a:xfrm>
            <a:off x="5802312" y="257175"/>
            <a:ext cx="2301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180°0'0"</a:t>
            </a:r>
            <a:endParaRPr/>
          </a:p>
        </p:txBody>
      </p:sp>
      <p:sp>
        <p:nvSpPr>
          <p:cNvPr id="1117" name="Google Shape;1117;gda58c33139_0_1816"/>
          <p:cNvSpPr txBox="1"/>
          <p:nvPr/>
        </p:nvSpPr>
        <p:spPr>
          <a:xfrm>
            <a:off x="5426075"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175°0'0"W</a:t>
            </a:r>
            <a:endParaRPr/>
          </a:p>
        </p:txBody>
      </p:sp>
      <p:sp>
        <p:nvSpPr>
          <p:cNvPr id="1118" name="Google Shape;1118;gda58c33139_0_1816"/>
          <p:cNvSpPr/>
          <p:nvPr/>
        </p:nvSpPr>
        <p:spPr>
          <a:xfrm>
            <a:off x="7550150" y="347662"/>
            <a:ext cx="65004" cy="6165383"/>
          </a:xfrm>
          <a:custGeom>
            <a:avLst/>
            <a:gdLst/>
            <a:ahLst/>
            <a:cxnLst/>
            <a:rect l="l" t="t" r="r" b="b"/>
            <a:pathLst>
              <a:path w="73659" h="6986270" extrusionOk="0">
                <a:moveTo>
                  <a:pt x="0" y="64004"/>
                </a:moveTo>
                <a:lnTo>
                  <a:pt x="0" y="0"/>
                </a:lnTo>
              </a:path>
              <a:path w="73659" h="6986270" extrusionOk="0">
                <a:moveTo>
                  <a:pt x="73157" y="6921641"/>
                </a:moveTo>
                <a:lnTo>
                  <a:pt x="73157"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19" name="Google Shape;1119;gda58c33139_0_1816"/>
          <p:cNvSpPr txBox="1"/>
          <p:nvPr/>
        </p:nvSpPr>
        <p:spPr>
          <a:xfrm>
            <a:off x="7408862"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175°0'0"W</a:t>
            </a:r>
            <a:endParaRPr/>
          </a:p>
        </p:txBody>
      </p:sp>
      <p:sp>
        <p:nvSpPr>
          <p:cNvPr id="1120" name="Google Shape;1120;gda58c33139_0_1816"/>
          <p:cNvSpPr txBox="1"/>
          <p:nvPr/>
        </p:nvSpPr>
        <p:spPr>
          <a:xfrm>
            <a:off x="7472362"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170°0'0"W</a:t>
            </a:r>
            <a:endParaRPr/>
          </a:p>
        </p:txBody>
      </p:sp>
      <p:sp>
        <p:nvSpPr>
          <p:cNvPr id="1121" name="Google Shape;1121;gda58c33139_0_1816"/>
          <p:cNvSpPr/>
          <p:nvPr/>
        </p:nvSpPr>
        <p:spPr>
          <a:xfrm>
            <a:off x="481012" y="5673725"/>
            <a:ext cx="57079" cy="0"/>
          </a:xfrm>
          <a:custGeom>
            <a:avLst/>
            <a:gdLst/>
            <a:ahLst/>
            <a:cxnLst/>
            <a:rect l="l" t="t" r="r" b="b"/>
            <a:pathLst>
              <a:path w="64134" h="120000" extrusionOk="0">
                <a:moveTo>
                  <a:pt x="64012" y="0"/>
                </a:moveTo>
                <a:lnTo>
                  <a:pt x="0"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22" name="Google Shape;1122;gda58c33139_0_1816"/>
          <p:cNvSpPr txBox="1"/>
          <p:nvPr/>
        </p:nvSpPr>
        <p:spPr>
          <a:xfrm>
            <a:off x="244475" y="5627687"/>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45°0'0"N</a:t>
            </a:r>
            <a:endParaRPr/>
          </a:p>
        </p:txBody>
      </p:sp>
      <p:sp>
        <p:nvSpPr>
          <p:cNvPr id="1123" name="Google Shape;1123;gda58c33139_0_1816"/>
          <p:cNvSpPr/>
          <p:nvPr/>
        </p:nvSpPr>
        <p:spPr>
          <a:xfrm>
            <a:off x="481012" y="2390775"/>
            <a:ext cx="57079" cy="0"/>
          </a:xfrm>
          <a:custGeom>
            <a:avLst/>
            <a:gdLst/>
            <a:ahLst/>
            <a:cxnLst/>
            <a:rect l="l" t="t" r="r" b="b"/>
            <a:pathLst>
              <a:path w="64134" h="120000" extrusionOk="0">
                <a:moveTo>
                  <a:pt x="64012" y="0"/>
                </a:moveTo>
                <a:lnTo>
                  <a:pt x="0"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24" name="Google Shape;1124;gda58c33139_0_1816"/>
          <p:cNvSpPr txBox="1"/>
          <p:nvPr/>
        </p:nvSpPr>
        <p:spPr>
          <a:xfrm>
            <a:off x="244475" y="2344737"/>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50°0'0"N</a:t>
            </a:r>
            <a:endParaRPr/>
          </a:p>
        </p:txBody>
      </p:sp>
      <p:sp>
        <p:nvSpPr>
          <p:cNvPr id="1125" name="Google Shape;1125;gda58c33139_0_1816"/>
          <p:cNvSpPr/>
          <p:nvPr/>
        </p:nvSpPr>
        <p:spPr>
          <a:xfrm>
            <a:off x="8607425" y="5665787"/>
            <a:ext cx="55636" cy="0"/>
          </a:xfrm>
          <a:custGeom>
            <a:avLst/>
            <a:gdLst/>
            <a:ahLst/>
            <a:cxnLst/>
            <a:rect l="l" t="t" r="r" b="b"/>
            <a:pathLst>
              <a:path w="64134" h="120000" extrusionOk="0">
                <a:moveTo>
                  <a:pt x="0" y="0"/>
                </a:moveTo>
                <a:lnTo>
                  <a:pt x="64013"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26" name="Google Shape;1126;gda58c33139_0_1816"/>
          <p:cNvSpPr txBox="1"/>
          <p:nvPr/>
        </p:nvSpPr>
        <p:spPr>
          <a:xfrm>
            <a:off x="8662987" y="5619750"/>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50°0'0"N</a:t>
            </a:r>
            <a:endParaRPr/>
          </a:p>
        </p:txBody>
      </p:sp>
      <p:sp>
        <p:nvSpPr>
          <p:cNvPr id="1127" name="Google Shape;1127;gda58c33139_0_1816"/>
          <p:cNvSpPr/>
          <p:nvPr/>
        </p:nvSpPr>
        <p:spPr>
          <a:xfrm>
            <a:off x="8607425" y="2727325"/>
            <a:ext cx="55636" cy="0"/>
          </a:xfrm>
          <a:custGeom>
            <a:avLst/>
            <a:gdLst/>
            <a:ahLst/>
            <a:cxnLst/>
            <a:rect l="l" t="t" r="r" b="b"/>
            <a:pathLst>
              <a:path w="64134" h="120000" extrusionOk="0">
                <a:moveTo>
                  <a:pt x="0" y="0"/>
                </a:moveTo>
                <a:lnTo>
                  <a:pt x="64013"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28" name="Google Shape;1128;gda58c33139_0_1816"/>
          <p:cNvSpPr txBox="1"/>
          <p:nvPr/>
        </p:nvSpPr>
        <p:spPr>
          <a:xfrm>
            <a:off x="8662987" y="2681287"/>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55°0'0"N</a:t>
            </a:r>
            <a:endParaRPr/>
          </a:p>
        </p:txBody>
      </p:sp>
      <p:grpSp>
        <p:nvGrpSpPr>
          <p:cNvPr id="1129" name="Google Shape;1129;gda58c33139_0_1816"/>
          <p:cNvGrpSpPr/>
          <p:nvPr/>
        </p:nvGrpSpPr>
        <p:grpSpPr>
          <a:xfrm>
            <a:off x="517153" y="382194"/>
            <a:ext cx="8111843" cy="6093276"/>
            <a:chOff x="432841" y="432793"/>
            <a:chExt cx="9193974" cy="6906910"/>
          </a:xfrm>
        </p:grpSpPr>
        <p:sp>
          <p:nvSpPr>
            <p:cNvPr id="1130" name="Google Shape;1130;gda58c33139_0_1816"/>
            <p:cNvSpPr/>
            <p:nvPr/>
          </p:nvSpPr>
          <p:spPr>
            <a:xfrm>
              <a:off x="445041" y="444984"/>
              <a:ext cx="927100" cy="12700"/>
            </a:xfrm>
            <a:custGeom>
              <a:avLst/>
              <a:gdLst/>
              <a:ahLst/>
              <a:cxnLst/>
              <a:rect l="l" t="t" r="r" b="b"/>
              <a:pathLst>
                <a:path w="927100" h="12700" extrusionOk="0">
                  <a:moveTo>
                    <a:pt x="926661" y="0"/>
                  </a:moveTo>
                  <a:lnTo>
                    <a:pt x="0" y="0"/>
                  </a:lnTo>
                  <a:lnTo>
                    <a:pt x="12192"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31" name="Google Shape;1131;gda58c33139_0_1816"/>
            <p:cNvSpPr/>
            <p:nvPr/>
          </p:nvSpPr>
          <p:spPr>
            <a:xfrm>
              <a:off x="445041" y="444984"/>
              <a:ext cx="927100" cy="12700"/>
            </a:xfrm>
            <a:custGeom>
              <a:avLst/>
              <a:gdLst/>
              <a:ahLst/>
              <a:cxnLst/>
              <a:rect l="l" t="t" r="r" b="b"/>
              <a:pathLst>
                <a:path w="927100" h="12700" extrusionOk="0">
                  <a:moveTo>
                    <a:pt x="12192" y="12191"/>
                  </a:moveTo>
                  <a:lnTo>
                    <a:pt x="926661" y="12191"/>
                  </a:lnTo>
                  <a:lnTo>
                    <a:pt x="926661" y="0"/>
                  </a:lnTo>
                  <a:lnTo>
                    <a:pt x="0" y="0"/>
                  </a:lnTo>
                  <a:lnTo>
                    <a:pt x="12192"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32" name="Google Shape;1132;gda58c33139_0_1816"/>
            <p:cNvSpPr/>
            <p:nvPr/>
          </p:nvSpPr>
          <p:spPr>
            <a:xfrm>
              <a:off x="432848" y="432793"/>
              <a:ext cx="939165" cy="12700"/>
            </a:xfrm>
            <a:custGeom>
              <a:avLst/>
              <a:gdLst/>
              <a:ahLst/>
              <a:cxnLst/>
              <a:rect l="l" t="t" r="r" b="b"/>
              <a:pathLst>
                <a:path w="939165" h="12700" extrusionOk="0">
                  <a:moveTo>
                    <a:pt x="938854" y="0"/>
                  </a:moveTo>
                  <a:lnTo>
                    <a:pt x="0" y="0"/>
                  </a:lnTo>
                  <a:lnTo>
                    <a:pt x="12193"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33" name="Google Shape;1133;gda58c33139_0_1816"/>
            <p:cNvSpPr/>
            <p:nvPr/>
          </p:nvSpPr>
          <p:spPr>
            <a:xfrm>
              <a:off x="432848" y="432793"/>
              <a:ext cx="939165" cy="12700"/>
            </a:xfrm>
            <a:custGeom>
              <a:avLst/>
              <a:gdLst/>
              <a:ahLst/>
              <a:cxnLst/>
              <a:rect l="l" t="t" r="r" b="b"/>
              <a:pathLst>
                <a:path w="939165" h="12700" extrusionOk="0">
                  <a:moveTo>
                    <a:pt x="12193" y="12191"/>
                  </a:moveTo>
                  <a:lnTo>
                    <a:pt x="938854" y="12191"/>
                  </a:lnTo>
                  <a:lnTo>
                    <a:pt x="938854" y="0"/>
                  </a:lnTo>
                  <a:lnTo>
                    <a:pt x="0" y="0"/>
                  </a:lnTo>
                  <a:lnTo>
                    <a:pt x="12193"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34" name="Google Shape;1134;gda58c33139_0_1816"/>
            <p:cNvSpPr/>
            <p:nvPr/>
          </p:nvSpPr>
          <p:spPr>
            <a:xfrm>
              <a:off x="1371703"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35" name="Google Shape;1135;gda58c33139_0_1816"/>
            <p:cNvSpPr/>
            <p:nvPr/>
          </p:nvSpPr>
          <p:spPr>
            <a:xfrm>
              <a:off x="1371703"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36" name="Google Shape;1136;gda58c33139_0_1816"/>
            <p:cNvSpPr/>
            <p:nvPr/>
          </p:nvSpPr>
          <p:spPr>
            <a:xfrm>
              <a:off x="1371701" y="432802"/>
              <a:ext cx="1829435" cy="24765"/>
            </a:xfrm>
            <a:custGeom>
              <a:avLst/>
              <a:gdLst/>
              <a:ahLst/>
              <a:cxnLst/>
              <a:rect l="l" t="t" r="r" b="b"/>
              <a:pathLst>
                <a:path w="1829435" h="24765" extrusionOk="0">
                  <a:moveTo>
                    <a:pt x="914463" y="0"/>
                  </a:moveTo>
                  <a:lnTo>
                    <a:pt x="0" y="0"/>
                  </a:lnTo>
                  <a:lnTo>
                    <a:pt x="0" y="12192"/>
                  </a:lnTo>
                  <a:lnTo>
                    <a:pt x="914463" y="12192"/>
                  </a:lnTo>
                  <a:lnTo>
                    <a:pt x="914463" y="0"/>
                  </a:lnTo>
                  <a:close/>
                </a:path>
                <a:path w="1829435" h="24765" extrusionOk="0">
                  <a:moveTo>
                    <a:pt x="1828927" y="12192"/>
                  </a:moveTo>
                  <a:lnTo>
                    <a:pt x="914463" y="12192"/>
                  </a:lnTo>
                  <a:lnTo>
                    <a:pt x="914463" y="24384"/>
                  </a:lnTo>
                  <a:lnTo>
                    <a:pt x="1828927" y="24384"/>
                  </a:lnTo>
                  <a:lnTo>
                    <a:pt x="1828927"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37" name="Google Shape;1137;gda58c33139_0_1816"/>
            <p:cNvSpPr/>
            <p:nvPr/>
          </p:nvSpPr>
          <p:spPr>
            <a:xfrm>
              <a:off x="2286172" y="43279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38" name="Google Shape;1138;gda58c33139_0_1816"/>
            <p:cNvSpPr/>
            <p:nvPr/>
          </p:nvSpPr>
          <p:spPr>
            <a:xfrm>
              <a:off x="2286172" y="432793"/>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39" name="Google Shape;1139;gda58c33139_0_1816"/>
            <p:cNvSpPr/>
            <p:nvPr/>
          </p:nvSpPr>
          <p:spPr>
            <a:xfrm>
              <a:off x="3200640"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40" name="Google Shape;1140;gda58c33139_0_1816"/>
            <p:cNvSpPr/>
            <p:nvPr/>
          </p:nvSpPr>
          <p:spPr>
            <a:xfrm>
              <a:off x="3200640"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41" name="Google Shape;1141;gda58c33139_0_1816"/>
            <p:cNvSpPr/>
            <p:nvPr/>
          </p:nvSpPr>
          <p:spPr>
            <a:xfrm>
              <a:off x="3200628" y="432802"/>
              <a:ext cx="1829435" cy="24765"/>
            </a:xfrm>
            <a:custGeom>
              <a:avLst/>
              <a:gdLst/>
              <a:ahLst/>
              <a:cxnLst/>
              <a:rect l="l" t="t" r="r" b="b"/>
              <a:pathLst>
                <a:path w="1829435" h="24765" extrusionOk="0">
                  <a:moveTo>
                    <a:pt x="914476" y="0"/>
                  </a:moveTo>
                  <a:lnTo>
                    <a:pt x="0" y="0"/>
                  </a:lnTo>
                  <a:lnTo>
                    <a:pt x="0" y="12192"/>
                  </a:lnTo>
                  <a:lnTo>
                    <a:pt x="914476" y="12192"/>
                  </a:lnTo>
                  <a:lnTo>
                    <a:pt x="914476" y="0"/>
                  </a:lnTo>
                  <a:close/>
                </a:path>
                <a:path w="1829435"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42" name="Google Shape;1142;gda58c33139_0_1816"/>
            <p:cNvSpPr/>
            <p:nvPr/>
          </p:nvSpPr>
          <p:spPr>
            <a:xfrm>
              <a:off x="4115109" y="432793"/>
              <a:ext cx="915035" cy="12700"/>
            </a:xfrm>
            <a:custGeom>
              <a:avLst/>
              <a:gdLst/>
              <a:ahLst/>
              <a:cxnLst/>
              <a:rect l="l" t="t" r="r" b="b"/>
              <a:pathLst>
                <a:path w="915035" h="12700" extrusionOk="0">
                  <a:moveTo>
                    <a:pt x="914469" y="0"/>
                  </a:moveTo>
                  <a:lnTo>
                    <a:pt x="0" y="0"/>
                  </a:lnTo>
                  <a:lnTo>
                    <a:pt x="0" y="12191"/>
                  </a:lnTo>
                  <a:lnTo>
                    <a:pt x="914469" y="12191"/>
                  </a:lnTo>
                  <a:lnTo>
                    <a:pt x="914469"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43" name="Google Shape;1143;gda58c33139_0_1816"/>
            <p:cNvSpPr/>
            <p:nvPr/>
          </p:nvSpPr>
          <p:spPr>
            <a:xfrm>
              <a:off x="4115109" y="432793"/>
              <a:ext cx="915035" cy="12700"/>
            </a:xfrm>
            <a:custGeom>
              <a:avLst/>
              <a:gdLst/>
              <a:ahLst/>
              <a:cxnLst/>
              <a:rect l="l" t="t" r="r" b="b"/>
              <a:pathLst>
                <a:path w="915035" h="12700" extrusionOk="0">
                  <a:moveTo>
                    <a:pt x="0" y="12191"/>
                  </a:moveTo>
                  <a:lnTo>
                    <a:pt x="914469" y="12191"/>
                  </a:lnTo>
                  <a:lnTo>
                    <a:pt x="914469"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44" name="Google Shape;1144;gda58c33139_0_1816"/>
            <p:cNvSpPr/>
            <p:nvPr/>
          </p:nvSpPr>
          <p:spPr>
            <a:xfrm>
              <a:off x="5029578"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45" name="Google Shape;1145;gda58c33139_0_1816"/>
            <p:cNvSpPr/>
            <p:nvPr/>
          </p:nvSpPr>
          <p:spPr>
            <a:xfrm>
              <a:off x="5029578"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46" name="Google Shape;1146;gda58c33139_0_1816"/>
            <p:cNvSpPr/>
            <p:nvPr/>
          </p:nvSpPr>
          <p:spPr>
            <a:xfrm>
              <a:off x="502956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47" name="Google Shape;1147;gda58c33139_0_1816"/>
            <p:cNvSpPr/>
            <p:nvPr/>
          </p:nvSpPr>
          <p:spPr>
            <a:xfrm>
              <a:off x="5944047"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48" name="Google Shape;1148;gda58c33139_0_1816"/>
            <p:cNvSpPr/>
            <p:nvPr/>
          </p:nvSpPr>
          <p:spPr>
            <a:xfrm>
              <a:off x="5944047"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49" name="Google Shape;1149;gda58c33139_0_1816"/>
            <p:cNvSpPr/>
            <p:nvPr/>
          </p:nvSpPr>
          <p:spPr>
            <a:xfrm>
              <a:off x="6858516"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50" name="Google Shape;1150;gda58c33139_0_1816"/>
            <p:cNvSpPr/>
            <p:nvPr/>
          </p:nvSpPr>
          <p:spPr>
            <a:xfrm>
              <a:off x="6858516"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51" name="Google Shape;1151;gda58c33139_0_1816"/>
            <p:cNvSpPr/>
            <p:nvPr/>
          </p:nvSpPr>
          <p:spPr>
            <a:xfrm>
              <a:off x="685850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52" name="Google Shape;1152;gda58c33139_0_1816"/>
            <p:cNvSpPr/>
            <p:nvPr/>
          </p:nvSpPr>
          <p:spPr>
            <a:xfrm>
              <a:off x="7772985"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53" name="Google Shape;1153;gda58c33139_0_1816"/>
            <p:cNvSpPr/>
            <p:nvPr/>
          </p:nvSpPr>
          <p:spPr>
            <a:xfrm>
              <a:off x="7772985"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54" name="Google Shape;1154;gda58c33139_0_1816"/>
            <p:cNvSpPr/>
            <p:nvPr/>
          </p:nvSpPr>
          <p:spPr>
            <a:xfrm>
              <a:off x="8687454"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55" name="Google Shape;1155;gda58c33139_0_1816"/>
            <p:cNvSpPr/>
            <p:nvPr/>
          </p:nvSpPr>
          <p:spPr>
            <a:xfrm>
              <a:off x="8687454"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56" name="Google Shape;1156;gda58c33139_0_1816"/>
            <p:cNvSpPr/>
            <p:nvPr/>
          </p:nvSpPr>
          <p:spPr>
            <a:xfrm>
              <a:off x="8687447" y="432802"/>
              <a:ext cx="927100" cy="24765"/>
            </a:xfrm>
            <a:custGeom>
              <a:avLst/>
              <a:gdLst/>
              <a:ahLst/>
              <a:cxnLst/>
              <a:rect l="l" t="t" r="r" b="b"/>
              <a:pathLst>
                <a:path w="927100" h="24765" extrusionOk="0">
                  <a:moveTo>
                    <a:pt x="914463" y="0"/>
                  </a:moveTo>
                  <a:lnTo>
                    <a:pt x="0" y="0"/>
                  </a:lnTo>
                  <a:lnTo>
                    <a:pt x="0" y="12192"/>
                  </a:lnTo>
                  <a:lnTo>
                    <a:pt x="914463" y="12192"/>
                  </a:lnTo>
                  <a:lnTo>
                    <a:pt x="914463" y="0"/>
                  </a:lnTo>
                  <a:close/>
                </a:path>
                <a:path w="927100" h="24765" extrusionOk="0">
                  <a:moveTo>
                    <a:pt x="926655" y="12192"/>
                  </a:moveTo>
                  <a:lnTo>
                    <a:pt x="914463" y="12192"/>
                  </a:lnTo>
                  <a:lnTo>
                    <a:pt x="914463" y="24384"/>
                  </a:lnTo>
                  <a:lnTo>
                    <a:pt x="926655"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57" name="Google Shape;1157;gda58c33139_0_1816"/>
            <p:cNvSpPr/>
            <p:nvPr/>
          </p:nvSpPr>
          <p:spPr>
            <a:xfrm>
              <a:off x="9601922" y="444984"/>
              <a:ext cx="12700" cy="12700"/>
            </a:xfrm>
            <a:custGeom>
              <a:avLst/>
              <a:gdLst/>
              <a:ahLst/>
              <a:cxnLst/>
              <a:rect l="l" t="t" r="r" b="b"/>
              <a:pathLst>
                <a:path w="12700" h="12700" extrusionOk="0">
                  <a:moveTo>
                    <a:pt x="0" y="12191"/>
                  </a:moveTo>
                  <a:lnTo>
                    <a:pt x="12193"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58" name="Google Shape;1158;gda58c33139_0_1816"/>
            <p:cNvSpPr/>
            <p:nvPr/>
          </p:nvSpPr>
          <p:spPr>
            <a:xfrm>
              <a:off x="9601922" y="432793"/>
              <a:ext cx="24765" cy="12700"/>
            </a:xfrm>
            <a:custGeom>
              <a:avLst/>
              <a:gdLst/>
              <a:ahLst/>
              <a:cxnLst/>
              <a:rect l="l" t="t" r="r" b="b"/>
              <a:pathLst>
                <a:path w="24765" h="12700" extrusionOk="0">
                  <a:moveTo>
                    <a:pt x="24386" y="0"/>
                  </a:moveTo>
                  <a:lnTo>
                    <a:pt x="0" y="0"/>
                  </a:lnTo>
                  <a:lnTo>
                    <a:pt x="0" y="12191"/>
                  </a:lnTo>
                  <a:lnTo>
                    <a:pt x="12193" y="12191"/>
                  </a:lnTo>
                  <a:lnTo>
                    <a:pt x="24386"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59" name="Google Shape;1159;gda58c33139_0_1816"/>
            <p:cNvSpPr/>
            <p:nvPr/>
          </p:nvSpPr>
          <p:spPr>
            <a:xfrm>
              <a:off x="9601922" y="432793"/>
              <a:ext cx="24765" cy="12700"/>
            </a:xfrm>
            <a:custGeom>
              <a:avLst/>
              <a:gdLst/>
              <a:ahLst/>
              <a:cxnLst/>
              <a:rect l="l" t="t" r="r" b="b"/>
              <a:pathLst>
                <a:path w="24765" h="12700" extrusionOk="0">
                  <a:moveTo>
                    <a:pt x="0" y="12191"/>
                  </a:moveTo>
                  <a:lnTo>
                    <a:pt x="12193" y="12191"/>
                  </a:lnTo>
                  <a:lnTo>
                    <a:pt x="24386"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60" name="Google Shape;1160;gda58c33139_0_1816"/>
            <p:cNvSpPr/>
            <p:nvPr/>
          </p:nvSpPr>
          <p:spPr>
            <a:xfrm>
              <a:off x="445041" y="7314812"/>
              <a:ext cx="927100" cy="12700"/>
            </a:xfrm>
            <a:custGeom>
              <a:avLst/>
              <a:gdLst/>
              <a:ahLst/>
              <a:cxnLst/>
              <a:rect l="l" t="t" r="r" b="b"/>
              <a:pathLst>
                <a:path w="927100" h="12700" extrusionOk="0">
                  <a:moveTo>
                    <a:pt x="926661" y="0"/>
                  </a:moveTo>
                  <a:lnTo>
                    <a:pt x="12192" y="0"/>
                  </a:lnTo>
                  <a:lnTo>
                    <a:pt x="0"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61" name="Google Shape;1161;gda58c33139_0_1816"/>
            <p:cNvSpPr/>
            <p:nvPr/>
          </p:nvSpPr>
          <p:spPr>
            <a:xfrm>
              <a:off x="445041" y="7314812"/>
              <a:ext cx="927100" cy="12700"/>
            </a:xfrm>
            <a:custGeom>
              <a:avLst/>
              <a:gdLst/>
              <a:ahLst/>
              <a:cxnLst/>
              <a:rect l="l" t="t" r="r" b="b"/>
              <a:pathLst>
                <a:path w="927100" h="12700" extrusionOk="0">
                  <a:moveTo>
                    <a:pt x="12192" y="0"/>
                  </a:moveTo>
                  <a:lnTo>
                    <a:pt x="926661" y="0"/>
                  </a:lnTo>
                  <a:lnTo>
                    <a:pt x="926661" y="12191"/>
                  </a:lnTo>
                  <a:lnTo>
                    <a:pt x="0" y="12191"/>
                  </a:lnTo>
                  <a:lnTo>
                    <a:pt x="12192"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62" name="Google Shape;1162;gda58c33139_0_1816"/>
            <p:cNvSpPr/>
            <p:nvPr/>
          </p:nvSpPr>
          <p:spPr>
            <a:xfrm>
              <a:off x="432848" y="7327003"/>
              <a:ext cx="939165" cy="12700"/>
            </a:xfrm>
            <a:custGeom>
              <a:avLst/>
              <a:gdLst/>
              <a:ahLst/>
              <a:cxnLst/>
              <a:rect l="l" t="t" r="r" b="b"/>
              <a:pathLst>
                <a:path w="939165" h="12700" extrusionOk="0">
                  <a:moveTo>
                    <a:pt x="938854" y="0"/>
                  </a:moveTo>
                  <a:lnTo>
                    <a:pt x="12193" y="0"/>
                  </a:lnTo>
                  <a:lnTo>
                    <a:pt x="0"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63" name="Google Shape;1163;gda58c33139_0_1816"/>
            <p:cNvSpPr/>
            <p:nvPr/>
          </p:nvSpPr>
          <p:spPr>
            <a:xfrm>
              <a:off x="432848" y="7327003"/>
              <a:ext cx="939165" cy="12700"/>
            </a:xfrm>
            <a:custGeom>
              <a:avLst/>
              <a:gdLst/>
              <a:ahLst/>
              <a:cxnLst/>
              <a:rect l="l" t="t" r="r" b="b"/>
              <a:pathLst>
                <a:path w="939165" h="12700" extrusionOk="0">
                  <a:moveTo>
                    <a:pt x="12193" y="0"/>
                  </a:moveTo>
                  <a:lnTo>
                    <a:pt x="938854" y="0"/>
                  </a:lnTo>
                  <a:lnTo>
                    <a:pt x="938854" y="12191"/>
                  </a:lnTo>
                  <a:lnTo>
                    <a:pt x="0" y="12191"/>
                  </a:lnTo>
                  <a:lnTo>
                    <a:pt x="12193"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64" name="Google Shape;1164;gda58c33139_0_1816"/>
            <p:cNvSpPr/>
            <p:nvPr/>
          </p:nvSpPr>
          <p:spPr>
            <a:xfrm>
              <a:off x="1371703"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65" name="Google Shape;1165;gda58c33139_0_1816"/>
            <p:cNvSpPr/>
            <p:nvPr/>
          </p:nvSpPr>
          <p:spPr>
            <a:xfrm>
              <a:off x="1371703"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66" name="Google Shape;1166;gda58c33139_0_1816"/>
            <p:cNvSpPr/>
            <p:nvPr/>
          </p:nvSpPr>
          <p:spPr>
            <a:xfrm>
              <a:off x="1371701" y="7314818"/>
              <a:ext cx="1829435" cy="24765"/>
            </a:xfrm>
            <a:custGeom>
              <a:avLst/>
              <a:gdLst/>
              <a:ahLst/>
              <a:cxnLst/>
              <a:rect l="l" t="t" r="r" b="b"/>
              <a:pathLst>
                <a:path w="1829435" h="24765" extrusionOk="0">
                  <a:moveTo>
                    <a:pt x="914463" y="12192"/>
                  </a:moveTo>
                  <a:lnTo>
                    <a:pt x="0" y="12192"/>
                  </a:lnTo>
                  <a:lnTo>
                    <a:pt x="0" y="24384"/>
                  </a:lnTo>
                  <a:lnTo>
                    <a:pt x="914463" y="24384"/>
                  </a:lnTo>
                  <a:lnTo>
                    <a:pt x="914463" y="12192"/>
                  </a:lnTo>
                  <a:close/>
                </a:path>
                <a:path w="1829435" h="24765" extrusionOk="0">
                  <a:moveTo>
                    <a:pt x="1828927" y="0"/>
                  </a:moveTo>
                  <a:lnTo>
                    <a:pt x="914463" y="0"/>
                  </a:lnTo>
                  <a:lnTo>
                    <a:pt x="914463" y="12192"/>
                  </a:lnTo>
                  <a:lnTo>
                    <a:pt x="1828927" y="12192"/>
                  </a:lnTo>
                  <a:lnTo>
                    <a:pt x="1828927"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67" name="Google Shape;1167;gda58c33139_0_1816"/>
            <p:cNvSpPr/>
            <p:nvPr/>
          </p:nvSpPr>
          <p:spPr>
            <a:xfrm>
              <a:off x="2286172" y="732700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68" name="Google Shape;1168;gda58c33139_0_1816"/>
            <p:cNvSpPr/>
            <p:nvPr/>
          </p:nvSpPr>
          <p:spPr>
            <a:xfrm>
              <a:off x="2286172" y="7327003"/>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69" name="Google Shape;1169;gda58c33139_0_1816"/>
            <p:cNvSpPr/>
            <p:nvPr/>
          </p:nvSpPr>
          <p:spPr>
            <a:xfrm>
              <a:off x="3200640"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70" name="Google Shape;1170;gda58c33139_0_1816"/>
            <p:cNvSpPr/>
            <p:nvPr/>
          </p:nvSpPr>
          <p:spPr>
            <a:xfrm>
              <a:off x="3200640"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71" name="Google Shape;1171;gda58c33139_0_1816"/>
            <p:cNvSpPr/>
            <p:nvPr/>
          </p:nvSpPr>
          <p:spPr>
            <a:xfrm>
              <a:off x="3200628" y="7314818"/>
              <a:ext cx="1829435" cy="24765"/>
            </a:xfrm>
            <a:custGeom>
              <a:avLst/>
              <a:gdLst/>
              <a:ahLst/>
              <a:cxnLst/>
              <a:rect l="l" t="t" r="r" b="b"/>
              <a:pathLst>
                <a:path w="1829435" h="24765" extrusionOk="0">
                  <a:moveTo>
                    <a:pt x="914476" y="12192"/>
                  </a:moveTo>
                  <a:lnTo>
                    <a:pt x="0" y="12192"/>
                  </a:lnTo>
                  <a:lnTo>
                    <a:pt x="0" y="24384"/>
                  </a:lnTo>
                  <a:lnTo>
                    <a:pt x="914476" y="24384"/>
                  </a:lnTo>
                  <a:lnTo>
                    <a:pt x="914476" y="12192"/>
                  </a:lnTo>
                  <a:close/>
                </a:path>
                <a:path w="1829435"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72" name="Google Shape;1172;gda58c33139_0_1816"/>
            <p:cNvSpPr/>
            <p:nvPr/>
          </p:nvSpPr>
          <p:spPr>
            <a:xfrm>
              <a:off x="4115109" y="7327003"/>
              <a:ext cx="915035" cy="12700"/>
            </a:xfrm>
            <a:custGeom>
              <a:avLst/>
              <a:gdLst/>
              <a:ahLst/>
              <a:cxnLst/>
              <a:rect l="l" t="t" r="r" b="b"/>
              <a:pathLst>
                <a:path w="915035" h="12700" extrusionOk="0">
                  <a:moveTo>
                    <a:pt x="914469" y="0"/>
                  </a:moveTo>
                  <a:lnTo>
                    <a:pt x="0" y="0"/>
                  </a:lnTo>
                  <a:lnTo>
                    <a:pt x="0" y="12191"/>
                  </a:lnTo>
                  <a:lnTo>
                    <a:pt x="914469" y="12191"/>
                  </a:lnTo>
                  <a:lnTo>
                    <a:pt x="914469"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73" name="Google Shape;1173;gda58c33139_0_1816"/>
            <p:cNvSpPr/>
            <p:nvPr/>
          </p:nvSpPr>
          <p:spPr>
            <a:xfrm>
              <a:off x="4115109" y="7327003"/>
              <a:ext cx="915035" cy="12700"/>
            </a:xfrm>
            <a:custGeom>
              <a:avLst/>
              <a:gdLst/>
              <a:ahLst/>
              <a:cxnLst/>
              <a:rect l="l" t="t" r="r" b="b"/>
              <a:pathLst>
                <a:path w="915035" h="12700" extrusionOk="0">
                  <a:moveTo>
                    <a:pt x="0" y="0"/>
                  </a:moveTo>
                  <a:lnTo>
                    <a:pt x="914469" y="0"/>
                  </a:lnTo>
                  <a:lnTo>
                    <a:pt x="914469"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74" name="Google Shape;1174;gda58c33139_0_1816"/>
            <p:cNvSpPr/>
            <p:nvPr/>
          </p:nvSpPr>
          <p:spPr>
            <a:xfrm>
              <a:off x="5029578"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75" name="Google Shape;1175;gda58c33139_0_1816"/>
            <p:cNvSpPr/>
            <p:nvPr/>
          </p:nvSpPr>
          <p:spPr>
            <a:xfrm>
              <a:off x="5029578"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76" name="Google Shape;1176;gda58c33139_0_1816"/>
            <p:cNvSpPr/>
            <p:nvPr/>
          </p:nvSpPr>
          <p:spPr>
            <a:xfrm>
              <a:off x="502956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77" name="Google Shape;1177;gda58c33139_0_1816"/>
            <p:cNvSpPr/>
            <p:nvPr/>
          </p:nvSpPr>
          <p:spPr>
            <a:xfrm>
              <a:off x="5944047" y="732700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78" name="Google Shape;1178;gda58c33139_0_1816"/>
            <p:cNvSpPr/>
            <p:nvPr/>
          </p:nvSpPr>
          <p:spPr>
            <a:xfrm>
              <a:off x="5944047" y="7327003"/>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79" name="Google Shape;1179;gda58c33139_0_1816"/>
            <p:cNvSpPr/>
            <p:nvPr/>
          </p:nvSpPr>
          <p:spPr>
            <a:xfrm>
              <a:off x="6858516"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80" name="Google Shape;1180;gda58c33139_0_1816"/>
            <p:cNvSpPr/>
            <p:nvPr/>
          </p:nvSpPr>
          <p:spPr>
            <a:xfrm>
              <a:off x="6858516"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81" name="Google Shape;1181;gda58c33139_0_1816"/>
            <p:cNvSpPr/>
            <p:nvPr/>
          </p:nvSpPr>
          <p:spPr>
            <a:xfrm>
              <a:off x="685850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82" name="Google Shape;1182;gda58c33139_0_1816"/>
            <p:cNvSpPr/>
            <p:nvPr/>
          </p:nvSpPr>
          <p:spPr>
            <a:xfrm>
              <a:off x="7772985" y="732700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83" name="Google Shape;1183;gda58c33139_0_1816"/>
            <p:cNvSpPr/>
            <p:nvPr/>
          </p:nvSpPr>
          <p:spPr>
            <a:xfrm>
              <a:off x="7772985" y="7327003"/>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84" name="Google Shape;1184;gda58c33139_0_1816"/>
            <p:cNvSpPr/>
            <p:nvPr/>
          </p:nvSpPr>
          <p:spPr>
            <a:xfrm>
              <a:off x="8687454"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85" name="Google Shape;1185;gda58c33139_0_1816"/>
            <p:cNvSpPr/>
            <p:nvPr/>
          </p:nvSpPr>
          <p:spPr>
            <a:xfrm>
              <a:off x="8687454"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86" name="Google Shape;1186;gda58c33139_0_1816"/>
            <p:cNvSpPr/>
            <p:nvPr/>
          </p:nvSpPr>
          <p:spPr>
            <a:xfrm>
              <a:off x="8687447" y="7314818"/>
              <a:ext cx="927100" cy="24765"/>
            </a:xfrm>
            <a:custGeom>
              <a:avLst/>
              <a:gdLst/>
              <a:ahLst/>
              <a:cxnLst/>
              <a:rect l="l" t="t" r="r" b="b"/>
              <a:pathLst>
                <a:path w="927100" h="24765" extrusionOk="0">
                  <a:moveTo>
                    <a:pt x="914463" y="12192"/>
                  </a:moveTo>
                  <a:lnTo>
                    <a:pt x="0" y="12192"/>
                  </a:lnTo>
                  <a:lnTo>
                    <a:pt x="0" y="24384"/>
                  </a:lnTo>
                  <a:lnTo>
                    <a:pt x="914463" y="24384"/>
                  </a:lnTo>
                  <a:lnTo>
                    <a:pt x="914463" y="12192"/>
                  </a:lnTo>
                  <a:close/>
                </a:path>
                <a:path w="927100" h="24765" extrusionOk="0">
                  <a:moveTo>
                    <a:pt x="926655" y="12192"/>
                  </a:moveTo>
                  <a:lnTo>
                    <a:pt x="914463" y="0"/>
                  </a:lnTo>
                  <a:lnTo>
                    <a:pt x="914463" y="12192"/>
                  </a:lnTo>
                  <a:lnTo>
                    <a:pt x="926655"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87" name="Google Shape;1187;gda58c33139_0_1816"/>
            <p:cNvSpPr/>
            <p:nvPr/>
          </p:nvSpPr>
          <p:spPr>
            <a:xfrm>
              <a:off x="9601922" y="7314812"/>
              <a:ext cx="12700" cy="12700"/>
            </a:xfrm>
            <a:custGeom>
              <a:avLst/>
              <a:gdLst/>
              <a:ahLst/>
              <a:cxnLst/>
              <a:rect l="l" t="t" r="r" b="b"/>
              <a:pathLst>
                <a:path w="12700" h="12700" extrusionOk="0">
                  <a:moveTo>
                    <a:pt x="0" y="0"/>
                  </a:moveTo>
                  <a:lnTo>
                    <a:pt x="12193"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88" name="Google Shape;1188;gda58c33139_0_1816"/>
            <p:cNvSpPr/>
            <p:nvPr/>
          </p:nvSpPr>
          <p:spPr>
            <a:xfrm>
              <a:off x="9601922" y="7327003"/>
              <a:ext cx="24765" cy="12700"/>
            </a:xfrm>
            <a:custGeom>
              <a:avLst/>
              <a:gdLst/>
              <a:ahLst/>
              <a:cxnLst/>
              <a:rect l="l" t="t" r="r" b="b"/>
              <a:pathLst>
                <a:path w="24765" h="12700" extrusionOk="0">
                  <a:moveTo>
                    <a:pt x="12193" y="0"/>
                  </a:moveTo>
                  <a:lnTo>
                    <a:pt x="0" y="0"/>
                  </a:lnTo>
                  <a:lnTo>
                    <a:pt x="0" y="12191"/>
                  </a:lnTo>
                  <a:lnTo>
                    <a:pt x="24386" y="1219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89" name="Google Shape;1189;gda58c33139_0_1816"/>
            <p:cNvSpPr/>
            <p:nvPr/>
          </p:nvSpPr>
          <p:spPr>
            <a:xfrm>
              <a:off x="9601922" y="7327003"/>
              <a:ext cx="24765" cy="12700"/>
            </a:xfrm>
            <a:custGeom>
              <a:avLst/>
              <a:gdLst/>
              <a:ahLst/>
              <a:cxnLst/>
              <a:rect l="l" t="t" r="r" b="b"/>
              <a:pathLst>
                <a:path w="24765" h="12700" extrusionOk="0">
                  <a:moveTo>
                    <a:pt x="0" y="0"/>
                  </a:moveTo>
                  <a:lnTo>
                    <a:pt x="12193" y="0"/>
                  </a:lnTo>
                  <a:lnTo>
                    <a:pt x="24386"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90" name="Google Shape;1190;gda58c33139_0_1816"/>
            <p:cNvSpPr/>
            <p:nvPr/>
          </p:nvSpPr>
          <p:spPr>
            <a:xfrm>
              <a:off x="445041" y="6400460"/>
              <a:ext cx="12700" cy="927100"/>
            </a:xfrm>
            <a:custGeom>
              <a:avLst/>
              <a:gdLst/>
              <a:ahLst/>
              <a:cxnLst/>
              <a:rect l="l" t="t" r="r" b="b"/>
              <a:pathLst>
                <a:path w="12700" h="927100" extrusionOk="0">
                  <a:moveTo>
                    <a:pt x="12192" y="0"/>
                  </a:moveTo>
                  <a:lnTo>
                    <a:pt x="0" y="0"/>
                  </a:lnTo>
                  <a:lnTo>
                    <a:pt x="0" y="926543"/>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91" name="Google Shape;1191;gda58c33139_0_1816"/>
            <p:cNvSpPr/>
            <p:nvPr/>
          </p:nvSpPr>
          <p:spPr>
            <a:xfrm>
              <a:off x="445041" y="6400460"/>
              <a:ext cx="12700" cy="927100"/>
            </a:xfrm>
            <a:custGeom>
              <a:avLst/>
              <a:gdLst/>
              <a:ahLst/>
              <a:cxnLst/>
              <a:rect l="l" t="t" r="r" b="b"/>
              <a:pathLst>
                <a:path w="12700" h="927100" extrusionOk="0">
                  <a:moveTo>
                    <a:pt x="12192" y="914351"/>
                  </a:moveTo>
                  <a:lnTo>
                    <a:pt x="12192" y="0"/>
                  </a:lnTo>
                  <a:lnTo>
                    <a:pt x="0" y="0"/>
                  </a:lnTo>
                  <a:lnTo>
                    <a:pt x="0" y="926543"/>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92" name="Google Shape;1192;gda58c33139_0_1816"/>
            <p:cNvSpPr/>
            <p:nvPr/>
          </p:nvSpPr>
          <p:spPr>
            <a:xfrm>
              <a:off x="432848" y="6400460"/>
              <a:ext cx="12700" cy="939165"/>
            </a:xfrm>
            <a:custGeom>
              <a:avLst/>
              <a:gdLst/>
              <a:ahLst/>
              <a:cxnLst/>
              <a:rect l="l" t="t" r="r" b="b"/>
              <a:pathLst>
                <a:path w="12700" h="939165" extrusionOk="0">
                  <a:moveTo>
                    <a:pt x="12193" y="0"/>
                  </a:moveTo>
                  <a:lnTo>
                    <a:pt x="0" y="0"/>
                  </a:lnTo>
                  <a:lnTo>
                    <a:pt x="0" y="938734"/>
                  </a:lnTo>
                  <a:lnTo>
                    <a:pt x="12193" y="926543"/>
                  </a:lnTo>
                  <a:lnTo>
                    <a:pt x="12193"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93" name="Google Shape;1193;gda58c33139_0_1816"/>
            <p:cNvSpPr/>
            <p:nvPr/>
          </p:nvSpPr>
          <p:spPr>
            <a:xfrm>
              <a:off x="432848" y="6400460"/>
              <a:ext cx="12700" cy="939165"/>
            </a:xfrm>
            <a:custGeom>
              <a:avLst/>
              <a:gdLst/>
              <a:ahLst/>
              <a:cxnLst/>
              <a:rect l="l" t="t" r="r" b="b"/>
              <a:pathLst>
                <a:path w="12700" h="939165" extrusionOk="0">
                  <a:moveTo>
                    <a:pt x="12193" y="926543"/>
                  </a:moveTo>
                  <a:lnTo>
                    <a:pt x="12193" y="0"/>
                  </a:lnTo>
                  <a:lnTo>
                    <a:pt x="0" y="0"/>
                  </a:lnTo>
                  <a:lnTo>
                    <a:pt x="0" y="938734"/>
                  </a:lnTo>
                  <a:lnTo>
                    <a:pt x="12193" y="926543"/>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94" name="Google Shape;1194;gda58c33139_0_1816"/>
            <p:cNvSpPr/>
            <p:nvPr/>
          </p:nvSpPr>
          <p:spPr>
            <a:xfrm>
              <a:off x="445041"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95" name="Google Shape;1195;gda58c33139_0_1816"/>
            <p:cNvSpPr/>
            <p:nvPr/>
          </p:nvSpPr>
          <p:spPr>
            <a:xfrm>
              <a:off x="432848" y="5486109"/>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96" name="Google Shape;1196;gda58c33139_0_1816"/>
            <p:cNvSpPr/>
            <p:nvPr/>
          </p:nvSpPr>
          <p:spPr>
            <a:xfrm>
              <a:off x="432848" y="5486109"/>
              <a:ext cx="12700" cy="914400"/>
            </a:xfrm>
            <a:custGeom>
              <a:avLst/>
              <a:gdLst/>
              <a:ahLst/>
              <a:cxnLst/>
              <a:rect l="l" t="t" r="r" b="b"/>
              <a:pathLst>
                <a:path w="12700" h="914400" extrusionOk="0">
                  <a:moveTo>
                    <a:pt x="12193" y="914351"/>
                  </a:moveTo>
                  <a:lnTo>
                    <a:pt x="12193" y="0"/>
                  </a:lnTo>
                  <a:lnTo>
                    <a:pt x="0" y="0"/>
                  </a:lnTo>
                  <a:lnTo>
                    <a:pt x="0" y="914351"/>
                  </a:lnTo>
                  <a:lnTo>
                    <a:pt x="12193"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97" name="Google Shape;1197;gda58c33139_0_1816"/>
            <p:cNvSpPr/>
            <p:nvPr/>
          </p:nvSpPr>
          <p:spPr>
            <a:xfrm>
              <a:off x="445041" y="4571757"/>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98" name="Google Shape;1198;gda58c33139_0_1816"/>
            <p:cNvSpPr/>
            <p:nvPr/>
          </p:nvSpPr>
          <p:spPr>
            <a:xfrm>
              <a:off x="445041" y="4571757"/>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99" name="Google Shape;1199;gda58c33139_0_1816"/>
            <p:cNvSpPr/>
            <p:nvPr/>
          </p:nvSpPr>
          <p:spPr>
            <a:xfrm>
              <a:off x="432841" y="3657409"/>
              <a:ext cx="24765" cy="1828800"/>
            </a:xfrm>
            <a:custGeom>
              <a:avLst/>
              <a:gdLst/>
              <a:ahLst/>
              <a:cxnLst/>
              <a:rect l="l" t="t" r="r" b="b"/>
              <a:pathLst>
                <a:path w="24765" h="1828800" extrusionOk="0">
                  <a:moveTo>
                    <a:pt x="12192" y="914349"/>
                  </a:moveTo>
                  <a:lnTo>
                    <a:pt x="0" y="914349"/>
                  </a:lnTo>
                  <a:lnTo>
                    <a:pt x="0" y="1828711"/>
                  </a:lnTo>
                  <a:lnTo>
                    <a:pt x="12192" y="1828711"/>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00" name="Google Shape;1200;gda58c33139_0_1816"/>
            <p:cNvSpPr/>
            <p:nvPr/>
          </p:nvSpPr>
          <p:spPr>
            <a:xfrm>
              <a:off x="432848" y="3657406"/>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01" name="Google Shape;1201;gda58c33139_0_1816"/>
            <p:cNvSpPr/>
            <p:nvPr/>
          </p:nvSpPr>
          <p:spPr>
            <a:xfrm>
              <a:off x="432848" y="3657406"/>
              <a:ext cx="12700" cy="914400"/>
            </a:xfrm>
            <a:custGeom>
              <a:avLst/>
              <a:gdLst/>
              <a:ahLst/>
              <a:cxnLst/>
              <a:rect l="l" t="t" r="r" b="b"/>
              <a:pathLst>
                <a:path w="12700" h="914400" extrusionOk="0">
                  <a:moveTo>
                    <a:pt x="12193" y="914351"/>
                  </a:moveTo>
                  <a:lnTo>
                    <a:pt x="12193" y="0"/>
                  </a:lnTo>
                  <a:lnTo>
                    <a:pt x="0" y="0"/>
                  </a:lnTo>
                  <a:lnTo>
                    <a:pt x="0" y="914351"/>
                  </a:lnTo>
                  <a:lnTo>
                    <a:pt x="12193"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02" name="Google Shape;1202;gda58c33139_0_1816"/>
            <p:cNvSpPr/>
            <p:nvPr/>
          </p:nvSpPr>
          <p:spPr>
            <a:xfrm>
              <a:off x="445041" y="2743055"/>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03" name="Google Shape;1203;gda58c33139_0_1816"/>
            <p:cNvSpPr/>
            <p:nvPr/>
          </p:nvSpPr>
          <p:spPr>
            <a:xfrm>
              <a:off x="445041" y="2743055"/>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04" name="Google Shape;1204;gda58c33139_0_1816"/>
            <p:cNvSpPr/>
            <p:nvPr/>
          </p:nvSpPr>
          <p:spPr>
            <a:xfrm>
              <a:off x="432841" y="1828710"/>
              <a:ext cx="24765" cy="1828800"/>
            </a:xfrm>
            <a:custGeom>
              <a:avLst/>
              <a:gdLst/>
              <a:ahLst/>
              <a:cxnLst/>
              <a:rect l="l" t="t" r="r" b="b"/>
              <a:pathLst>
                <a:path w="24765" h="1828800" extrusionOk="0">
                  <a:moveTo>
                    <a:pt x="12192" y="914349"/>
                  </a:moveTo>
                  <a:lnTo>
                    <a:pt x="0" y="914349"/>
                  </a:lnTo>
                  <a:lnTo>
                    <a:pt x="0" y="1828698"/>
                  </a:lnTo>
                  <a:lnTo>
                    <a:pt x="12192" y="1828698"/>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05" name="Google Shape;1205;gda58c33139_0_1816"/>
            <p:cNvSpPr/>
            <p:nvPr/>
          </p:nvSpPr>
          <p:spPr>
            <a:xfrm>
              <a:off x="432848" y="1828703"/>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06" name="Google Shape;1206;gda58c33139_0_1816"/>
            <p:cNvSpPr/>
            <p:nvPr/>
          </p:nvSpPr>
          <p:spPr>
            <a:xfrm>
              <a:off x="432848" y="1828703"/>
              <a:ext cx="12700" cy="914400"/>
            </a:xfrm>
            <a:custGeom>
              <a:avLst/>
              <a:gdLst/>
              <a:ahLst/>
              <a:cxnLst/>
              <a:rect l="l" t="t" r="r" b="b"/>
              <a:pathLst>
                <a:path w="12700" h="914400" extrusionOk="0">
                  <a:moveTo>
                    <a:pt x="12193" y="914351"/>
                  </a:moveTo>
                  <a:lnTo>
                    <a:pt x="12193" y="0"/>
                  </a:lnTo>
                  <a:lnTo>
                    <a:pt x="0" y="0"/>
                  </a:lnTo>
                  <a:lnTo>
                    <a:pt x="0" y="914351"/>
                  </a:lnTo>
                  <a:lnTo>
                    <a:pt x="12193"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07" name="Google Shape;1207;gda58c33139_0_1816"/>
            <p:cNvSpPr/>
            <p:nvPr/>
          </p:nvSpPr>
          <p:spPr>
            <a:xfrm>
              <a:off x="445041" y="914351"/>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08" name="Google Shape;1208;gda58c33139_0_1816"/>
            <p:cNvSpPr/>
            <p:nvPr/>
          </p:nvSpPr>
          <p:spPr>
            <a:xfrm>
              <a:off x="445041" y="914351"/>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09" name="Google Shape;1209;gda58c33139_0_1816"/>
            <p:cNvSpPr/>
            <p:nvPr/>
          </p:nvSpPr>
          <p:spPr>
            <a:xfrm>
              <a:off x="432841" y="444994"/>
              <a:ext cx="24765" cy="1384300"/>
            </a:xfrm>
            <a:custGeom>
              <a:avLst/>
              <a:gdLst/>
              <a:ahLst/>
              <a:cxnLst/>
              <a:rect l="l" t="t" r="r" b="b"/>
              <a:pathLst>
                <a:path w="24765" h="1384300" extrusionOk="0">
                  <a:moveTo>
                    <a:pt x="12192" y="469366"/>
                  </a:moveTo>
                  <a:lnTo>
                    <a:pt x="0" y="469366"/>
                  </a:lnTo>
                  <a:lnTo>
                    <a:pt x="0" y="1383715"/>
                  </a:lnTo>
                  <a:lnTo>
                    <a:pt x="12192" y="1383715"/>
                  </a:lnTo>
                  <a:lnTo>
                    <a:pt x="12192" y="469366"/>
                  </a:lnTo>
                  <a:close/>
                </a:path>
                <a:path w="24765" h="1384300" extrusionOk="0">
                  <a:moveTo>
                    <a:pt x="24384" y="12192"/>
                  </a:moveTo>
                  <a:lnTo>
                    <a:pt x="12192" y="0"/>
                  </a:lnTo>
                  <a:lnTo>
                    <a:pt x="12192" y="469366"/>
                  </a:lnTo>
                  <a:lnTo>
                    <a:pt x="24384" y="469366"/>
                  </a:lnTo>
                  <a:lnTo>
                    <a:pt x="24384"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10" name="Google Shape;1210;gda58c33139_0_1816"/>
            <p:cNvSpPr/>
            <p:nvPr/>
          </p:nvSpPr>
          <p:spPr>
            <a:xfrm>
              <a:off x="445041" y="444984"/>
              <a:ext cx="12700" cy="469900"/>
            </a:xfrm>
            <a:custGeom>
              <a:avLst/>
              <a:gdLst/>
              <a:ahLst/>
              <a:cxnLst/>
              <a:rect l="l" t="t" r="r" b="b"/>
              <a:pathLst>
                <a:path w="12700" h="469900" extrusionOk="0">
                  <a:moveTo>
                    <a:pt x="12192" y="469367"/>
                  </a:moveTo>
                  <a:lnTo>
                    <a:pt x="12192" y="12191"/>
                  </a:lnTo>
                  <a:lnTo>
                    <a:pt x="0" y="0"/>
                  </a:lnTo>
                  <a:lnTo>
                    <a:pt x="0" y="469367"/>
                  </a:lnTo>
                  <a:lnTo>
                    <a:pt x="12192"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11" name="Google Shape;1211;gda58c33139_0_1816"/>
            <p:cNvSpPr/>
            <p:nvPr/>
          </p:nvSpPr>
          <p:spPr>
            <a:xfrm>
              <a:off x="432848" y="432793"/>
              <a:ext cx="12700" cy="481965"/>
            </a:xfrm>
            <a:custGeom>
              <a:avLst/>
              <a:gdLst/>
              <a:ahLst/>
              <a:cxnLst/>
              <a:rect l="l" t="t" r="r" b="b"/>
              <a:pathLst>
                <a:path w="12700" h="481965" extrusionOk="0">
                  <a:moveTo>
                    <a:pt x="0" y="0"/>
                  </a:moveTo>
                  <a:lnTo>
                    <a:pt x="0" y="481558"/>
                  </a:lnTo>
                  <a:lnTo>
                    <a:pt x="12193" y="481558"/>
                  </a:lnTo>
                  <a:lnTo>
                    <a:pt x="12193" y="12191"/>
                  </a:lnTo>
                  <a:lnTo>
                    <a:pt x="0"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12" name="Google Shape;1212;gda58c33139_0_1816"/>
            <p:cNvSpPr/>
            <p:nvPr/>
          </p:nvSpPr>
          <p:spPr>
            <a:xfrm>
              <a:off x="432848" y="432793"/>
              <a:ext cx="12700" cy="481965"/>
            </a:xfrm>
            <a:custGeom>
              <a:avLst/>
              <a:gdLst/>
              <a:ahLst/>
              <a:cxnLst/>
              <a:rect l="l" t="t" r="r" b="b"/>
              <a:pathLst>
                <a:path w="12700" h="481965" extrusionOk="0">
                  <a:moveTo>
                    <a:pt x="12193" y="481558"/>
                  </a:moveTo>
                  <a:lnTo>
                    <a:pt x="12193" y="12191"/>
                  </a:lnTo>
                  <a:lnTo>
                    <a:pt x="0" y="0"/>
                  </a:lnTo>
                  <a:lnTo>
                    <a:pt x="0" y="481558"/>
                  </a:lnTo>
                  <a:lnTo>
                    <a:pt x="12193"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13" name="Google Shape;1213;gda58c33139_0_1816"/>
            <p:cNvSpPr/>
            <p:nvPr/>
          </p:nvSpPr>
          <p:spPr>
            <a:xfrm>
              <a:off x="9601922" y="6400460"/>
              <a:ext cx="12700" cy="927100"/>
            </a:xfrm>
            <a:custGeom>
              <a:avLst/>
              <a:gdLst/>
              <a:ahLst/>
              <a:cxnLst/>
              <a:rect l="l" t="t" r="r" b="b"/>
              <a:pathLst>
                <a:path w="12700" h="927100" extrusionOk="0">
                  <a:moveTo>
                    <a:pt x="12193" y="0"/>
                  </a:moveTo>
                  <a:lnTo>
                    <a:pt x="0" y="0"/>
                  </a:lnTo>
                  <a:lnTo>
                    <a:pt x="0" y="914351"/>
                  </a:lnTo>
                  <a:lnTo>
                    <a:pt x="12193" y="926543"/>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14" name="Google Shape;1214;gda58c33139_0_1816"/>
            <p:cNvSpPr/>
            <p:nvPr/>
          </p:nvSpPr>
          <p:spPr>
            <a:xfrm>
              <a:off x="9601922" y="6400460"/>
              <a:ext cx="12700" cy="927100"/>
            </a:xfrm>
            <a:custGeom>
              <a:avLst/>
              <a:gdLst/>
              <a:ahLst/>
              <a:cxnLst/>
              <a:rect l="l" t="t" r="r" b="b"/>
              <a:pathLst>
                <a:path w="12700" h="927100" extrusionOk="0">
                  <a:moveTo>
                    <a:pt x="0" y="914351"/>
                  </a:moveTo>
                  <a:lnTo>
                    <a:pt x="0" y="0"/>
                  </a:lnTo>
                  <a:lnTo>
                    <a:pt x="12193" y="0"/>
                  </a:lnTo>
                  <a:lnTo>
                    <a:pt x="12193" y="926543"/>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15" name="Google Shape;1215;gda58c33139_0_1816"/>
            <p:cNvSpPr/>
            <p:nvPr/>
          </p:nvSpPr>
          <p:spPr>
            <a:xfrm>
              <a:off x="9614115" y="6400460"/>
              <a:ext cx="12700" cy="939165"/>
            </a:xfrm>
            <a:custGeom>
              <a:avLst/>
              <a:gdLst/>
              <a:ahLst/>
              <a:cxnLst/>
              <a:rect l="l" t="t" r="r" b="b"/>
              <a:pathLst>
                <a:path w="12700" h="939165" extrusionOk="0">
                  <a:moveTo>
                    <a:pt x="12193" y="0"/>
                  </a:moveTo>
                  <a:lnTo>
                    <a:pt x="0" y="0"/>
                  </a:lnTo>
                  <a:lnTo>
                    <a:pt x="0" y="926543"/>
                  </a:lnTo>
                  <a:lnTo>
                    <a:pt x="12193" y="938734"/>
                  </a:lnTo>
                  <a:lnTo>
                    <a:pt x="12193"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16" name="Google Shape;1216;gda58c33139_0_1816"/>
            <p:cNvSpPr/>
            <p:nvPr/>
          </p:nvSpPr>
          <p:spPr>
            <a:xfrm>
              <a:off x="9614115" y="6400460"/>
              <a:ext cx="12700" cy="939165"/>
            </a:xfrm>
            <a:custGeom>
              <a:avLst/>
              <a:gdLst/>
              <a:ahLst/>
              <a:cxnLst/>
              <a:rect l="l" t="t" r="r" b="b"/>
              <a:pathLst>
                <a:path w="12700" h="939165" extrusionOk="0">
                  <a:moveTo>
                    <a:pt x="0" y="926543"/>
                  </a:moveTo>
                  <a:lnTo>
                    <a:pt x="0" y="0"/>
                  </a:lnTo>
                  <a:lnTo>
                    <a:pt x="12193" y="0"/>
                  </a:lnTo>
                  <a:lnTo>
                    <a:pt x="12193" y="938734"/>
                  </a:lnTo>
                  <a:lnTo>
                    <a:pt x="0" y="926543"/>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17" name="Google Shape;1217;gda58c33139_0_1816"/>
            <p:cNvSpPr/>
            <p:nvPr/>
          </p:nvSpPr>
          <p:spPr>
            <a:xfrm>
              <a:off x="9601922" y="5486109"/>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18" name="Google Shape;1218;gda58c33139_0_1816"/>
            <p:cNvSpPr/>
            <p:nvPr/>
          </p:nvSpPr>
          <p:spPr>
            <a:xfrm>
              <a:off x="9614115" y="5486109"/>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19" name="Google Shape;1219;gda58c33139_0_1816"/>
            <p:cNvSpPr/>
            <p:nvPr/>
          </p:nvSpPr>
          <p:spPr>
            <a:xfrm>
              <a:off x="9614115" y="5486109"/>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20" name="Google Shape;1220;gda58c33139_0_1816"/>
            <p:cNvSpPr/>
            <p:nvPr/>
          </p:nvSpPr>
          <p:spPr>
            <a:xfrm>
              <a:off x="9601922" y="4571757"/>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21" name="Google Shape;1221;gda58c33139_0_1816"/>
            <p:cNvSpPr/>
            <p:nvPr/>
          </p:nvSpPr>
          <p:spPr>
            <a:xfrm>
              <a:off x="9601922" y="4571757"/>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22" name="Google Shape;1222;gda58c33139_0_1816"/>
            <p:cNvSpPr/>
            <p:nvPr/>
          </p:nvSpPr>
          <p:spPr>
            <a:xfrm>
              <a:off x="9601911" y="3657409"/>
              <a:ext cx="24765" cy="1828800"/>
            </a:xfrm>
            <a:custGeom>
              <a:avLst/>
              <a:gdLst/>
              <a:ahLst/>
              <a:cxnLst/>
              <a:rect l="l" t="t" r="r" b="b"/>
              <a:pathLst>
                <a:path w="24765" h="1828800" extrusionOk="0">
                  <a:moveTo>
                    <a:pt x="12192" y="0"/>
                  </a:moveTo>
                  <a:lnTo>
                    <a:pt x="0" y="0"/>
                  </a:lnTo>
                  <a:lnTo>
                    <a:pt x="0" y="914349"/>
                  </a:lnTo>
                  <a:lnTo>
                    <a:pt x="12192" y="914349"/>
                  </a:lnTo>
                  <a:lnTo>
                    <a:pt x="12192" y="0"/>
                  </a:lnTo>
                  <a:close/>
                </a:path>
                <a:path w="24765" h="1828800" extrusionOk="0">
                  <a:moveTo>
                    <a:pt x="24396" y="914349"/>
                  </a:moveTo>
                  <a:lnTo>
                    <a:pt x="12192" y="914349"/>
                  </a:lnTo>
                  <a:lnTo>
                    <a:pt x="12192" y="1828711"/>
                  </a:lnTo>
                  <a:lnTo>
                    <a:pt x="24396" y="1828711"/>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23" name="Google Shape;1223;gda58c33139_0_1816"/>
            <p:cNvSpPr/>
            <p:nvPr/>
          </p:nvSpPr>
          <p:spPr>
            <a:xfrm>
              <a:off x="9614115" y="3657406"/>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24" name="Google Shape;1224;gda58c33139_0_1816"/>
            <p:cNvSpPr/>
            <p:nvPr/>
          </p:nvSpPr>
          <p:spPr>
            <a:xfrm>
              <a:off x="9614115" y="3657406"/>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25" name="Google Shape;1225;gda58c33139_0_1816"/>
            <p:cNvSpPr/>
            <p:nvPr/>
          </p:nvSpPr>
          <p:spPr>
            <a:xfrm>
              <a:off x="9601922" y="2743055"/>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26" name="Google Shape;1226;gda58c33139_0_1816"/>
            <p:cNvSpPr/>
            <p:nvPr/>
          </p:nvSpPr>
          <p:spPr>
            <a:xfrm>
              <a:off x="9601922" y="2743055"/>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27" name="Google Shape;1227;gda58c33139_0_1816"/>
            <p:cNvSpPr/>
            <p:nvPr/>
          </p:nvSpPr>
          <p:spPr>
            <a:xfrm>
              <a:off x="9601911" y="1828710"/>
              <a:ext cx="24765" cy="1828800"/>
            </a:xfrm>
            <a:custGeom>
              <a:avLst/>
              <a:gdLst/>
              <a:ahLst/>
              <a:cxnLst/>
              <a:rect l="l" t="t" r="r" b="b"/>
              <a:pathLst>
                <a:path w="24765" h="1828800" extrusionOk="0">
                  <a:moveTo>
                    <a:pt x="12192" y="0"/>
                  </a:moveTo>
                  <a:lnTo>
                    <a:pt x="0" y="0"/>
                  </a:lnTo>
                  <a:lnTo>
                    <a:pt x="0" y="914349"/>
                  </a:lnTo>
                  <a:lnTo>
                    <a:pt x="12192" y="914349"/>
                  </a:lnTo>
                  <a:lnTo>
                    <a:pt x="12192" y="0"/>
                  </a:lnTo>
                  <a:close/>
                </a:path>
                <a:path w="24765" h="1828800" extrusionOk="0">
                  <a:moveTo>
                    <a:pt x="24396" y="914349"/>
                  </a:moveTo>
                  <a:lnTo>
                    <a:pt x="12192" y="914349"/>
                  </a:lnTo>
                  <a:lnTo>
                    <a:pt x="12192" y="1828698"/>
                  </a:lnTo>
                  <a:lnTo>
                    <a:pt x="24396" y="1828698"/>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28" name="Google Shape;1228;gda58c33139_0_1816"/>
            <p:cNvSpPr/>
            <p:nvPr/>
          </p:nvSpPr>
          <p:spPr>
            <a:xfrm>
              <a:off x="9614115" y="1828703"/>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29" name="Google Shape;1229;gda58c33139_0_1816"/>
            <p:cNvSpPr/>
            <p:nvPr/>
          </p:nvSpPr>
          <p:spPr>
            <a:xfrm>
              <a:off x="9614115" y="1828703"/>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30" name="Google Shape;1230;gda58c33139_0_1816"/>
            <p:cNvSpPr/>
            <p:nvPr/>
          </p:nvSpPr>
          <p:spPr>
            <a:xfrm>
              <a:off x="9601922" y="914351"/>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31" name="Google Shape;1231;gda58c33139_0_1816"/>
            <p:cNvSpPr/>
            <p:nvPr/>
          </p:nvSpPr>
          <p:spPr>
            <a:xfrm>
              <a:off x="9601922" y="914351"/>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32" name="Google Shape;1232;gda58c33139_0_1816"/>
            <p:cNvSpPr/>
            <p:nvPr/>
          </p:nvSpPr>
          <p:spPr>
            <a:xfrm>
              <a:off x="9601911" y="444994"/>
              <a:ext cx="24765" cy="1384300"/>
            </a:xfrm>
            <a:custGeom>
              <a:avLst/>
              <a:gdLst/>
              <a:ahLst/>
              <a:cxnLst/>
              <a:rect l="l" t="t" r="r" b="b"/>
              <a:pathLst>
                <a:path w="24765" h="1384300" extrusionOk="0">
                  <a:moveTo>
                    <a:pt x="12192" y="0"/>
                  </a:moveTo>
                  <a:lnTo>
                    <a:pt x="0" y="12192"/>
                  </a:lnTo>
                  <a:lnTo>
                    <a:pt x="0" y="469366"/>
                  </a:lnTo>
                  <a:lnTo>
                    <a:pt x="12192" y="469366"/>
                  </a:lnTo>
                  <a:lnTo>
                    <a:pt x="12192" y="0"/>
                  </a:lnTo>
                  <a:close/>
                </a:path>
                <a:path w="24765" h="1384300" extrusionOk="0">
                  <a:moveTo>
                    <a:pt x="24396" y="469366"/>
                  </a:moveTo>
                  <a:lnTo>
                    <a:pt x="12192" y="469366"/>
                  </a:lnTo>
                  <a:lnTo>
                    <a:pt x="12192" y="1383715"/>
                  </a:lnTo>
                  <a:lnTo>
                    <a:pt x="24396" y="1383715"/>
                  </a:lnTo>
                  <a:lnTo>
                    <a:pt x="24396" y="469366"/>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33" name="Google Shape;1233;gda58c33139_0_1816"/>
            <p:cNvSpPr/>
            <p:nvPr/>
          </p:nvSpPr>
          <p:spPr>
            <a:xfrm>
              <a:off x="9601922" y="444984"/>
              <a:ext cx="12700" cy="469900"/>
            </a:xfrm>
            <a:custGeom>
              <a:avLst/>
              <a:gdLst/>
              <a:ahLst/>
              <a:cxnLst/>
              <a:rect l="l" t="t" r="r" b="b"/>
              <a:pathLst>
                <a:path w="12700" h="469900" extrusionOk="0">
                  <a:moveTo>
                    <a:pt x="0" y="469367"/>
                  </a:moveTo>
                  <a:lnTo>
                    <a:pt x="0" y="12191"/>
                  </a:lnTo>
                  <a:lnTo>
                    <a:pt x="12193" y="0"/>
                  </a:lnTo>
                  <a:lnTo>
                    <a:pt x="12193" y="469367"/>
                  </a:lnTo>
                  <a:lnTo>
                    <a:pt x="0"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34" name="Google Shape;1234;gda58c33139_0_1816"/>
            <p:cNvSpPr/>
            <p:nvPr/>
          </p:nvSpPr>
          <p:spPr>
            <a:xfrm>
              <a:off x="9614115" y="432793"/>
              <a:ext cx="12700" cy="481965"/>
            </a:xfrm>
            <a:custGeom>
              <a:avLst/>
              <a:gdLst/>
              <a:ahLst/>
              <a:cxnLst/>
              <a:rect l="l" t="t" r="r" b="b"/>
              <a:pathLst>
                <a:path w="12700" h="481965" extrusionOk="0">
                  <a:moveTo>
                    <a:pt x="12193" y="0"/>
                  </a:moveTo>
                  <a:lnTo>
                    <a:pt x="0" y="12191"/>
                  </a:lnTo>
                  <a:lnTo>
                    <a:pt x="0" y="481558"/>
                  </a:lnTo>
                  <a:lnTo>
                    <a:pt x="12193" y="481558"/>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35" name="Google Shape;1235;gda58c33139_0_1816"/>
            <p:cNvSpPr/>
            <p:nvPr/>
          </p:nvSpPr>
          <p:spPr>
            <a:xfrm>
              <a:off x="9614115" y="432793"/>
              <a:ext cx="12700" cy="481965"/>
            </a:xfrm>
            <a:custGeom>
              <a:avLst/>
              <a:gdLst/>
              <a:ahLst/>
              <a:cxnLst/>
              <a:rect l="l" t="t" r="r" b="b"/>
              <a:pathLst>
                <a:path w="12700" h="481965" extrusionOk="0">
                  <a:moveTo>
                    <a:pt x="0" y="481558"/>
                  </a:moveTo>
                  <a:lnTo>
                    <a:pt x="0" y="12191"/>
                  </a:lnTo>
                  <a:lnTo>
                    <a:pt x="12193" y="0"/>
                  </a:lnTo>
                  <a:lnTo>
                    <a:pt x="12193" y="481558"/>
                  </a:lnTo>
                  <a:lnTo>
                    <a:pt x="0"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1236" name="Google Shape;1236;gda58c33139_0_18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54103" y="6988693"/>
              <a:ext cx="1399137" cy="216396"/>
            </a:xfrm>
            <a:prstGeom prst="rect">
              <a:avLst/>
            </a:prstGeom>
            <a:noFill/>
            <a:ln>
              <a:noFill/>
            </a:ln>
          </p:spPr>
        </p:pic>
        <p:sp>
          <p:nvSpPr>
            <p:cNvPr id="1237" name="Google Shape;1237;gda58c33139_0_1816"/>
            <p:cNvSpPr/>
            <p:nvPr/>
          </p:nvSpPr>
          <p:spPr>
            <a:xfrm>
              <a:off x="7654103" y="6991741"/>
              <a:ext cx="1399540" cy="213359"/>
            </a:xfrm>
            <a:custGeom>
              <a:avLst/>
              <a:gdLst/>
              <a:ahLst/>
              <a:cxnLst/>
              <a:rect l="l" t="t" r="r" b="b"/>
              <a:pathLst>
                <a:path w="1399540" h="213359" extrusionOk="0">
                  <a:moveTo>
                    <a:pt x="0" y="106674"/>
                  </a:moveTo>
                  <a:lnTo>
                    <a:pt x="0" y="0"/>
                  </a:lnTo>
                  <a:lnTo>
                    <a:pt x="1399137" y="0"/>
                  </a:lnTo>
                  <a:lnTo>
                    <a:pt x="1399137" y="213348"/>
                  </a:lnTo>
                  <a:lnTo>
                    <a:pt x="0" y="213348"/>
                  </a:lnTo>
                  <a:lnTo>
                    <a:pt x="0" y="106674"/>
                  </a:lnTo>
                </a:path>
              </a:pathLst>
            </a:custGeom>
            <a:noFill/>
            <a:ln w="121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1238" name="Google Shape;1238;gda58c33139_0_18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135543" y="6915545"/>
              <a:ext cx="420655" cy="353549"/>
            </a:xfrm>
            <a:prstGeom prst="rect">
              <a:avLst/>
            </a:prstGeom>
            <a:noFill/>
            <a:ln>
              <a:noFill/>
            </a:ln>
          </p:spPr>
        </p:pic>
      </p:grpSp>
      <p:sp>
        <p:nvSpPr>
          <p:cNvPr id="1239" name="Google Shape;1239;gda58c33139_0_1816"/>
          <p:cNvSpPr txBox="1"/>
          <p:nvPr/>
        </p:nvSpPr>
        <p:spPr>
          <a:xfrm>
            <a:off x="8359775" y="395287"/>
            <a:ext cx="133200" cy="3369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2100"/>
              <a:buFont typeface="Arial"/>
              <a:buNone/>
            </a:pPr>
            <a:r>
              <a:rPr lang="en-US" sz="2100" b="0" i="0" u="none">
                <a:solidFill>
                  <a:schemeClr val="dk1"/>
                </a:solidFill>
                <a:latin typeface="Arial"/>
                <a:ea typeface="Arial"/>
                <a:cs typeface="Arial"/>
                <a:sym typeface="Arial"/>
              </a:rPr>
              <a:t>°</a:t>
            </a:r>
            <a:endParaRPr/>
          </a:p>
        </p:txBody>
      </p:sp>
      <p:grpSp>
        <p:nvGrpSpPr>
          <p:cNvPr id="1240" name="Google Shape;1240;gda58c33139_0_1816"/>
          <p:cNvGrpSpPr/>
          <p:nvPr/>
        </p:nvGrpSpPr>
        <p:grpSpPr>
          <a:xfrm>
            <a:off x="642954" y="6336737"/>
            <a:ext cx="959911" cy="38028"/>
            <a:chOff x="576115" y="7180707"/>
            <a:chExt cx="1088705" cy="43179"/>
          </a:xfrm>
        </p:grpSpPr>
        <p:sp>
          <p:nvSpPr>
            <p:cNvPr id="1241" name="Google Shape;1241;gda58c33139_0_1816"/>
            <p:cNvSpPr/>
            <p:nvPr/>
          </p:nvSpPr>
          <p:spPr>
            <a:xfrm>
              <a:off x="576115" y="7180707"/>
              <a:ext cx="274955" cy="43179"/>
            </a:xfrm>
            <a:custGeom>
              <a:avLst/>
              <a:gdLst/>
              <a:ahLst/>
              <a:cxnLst/>
              <a:rect l="l" t="t" r="r" b="b"/>
              <a:pathLst>
                <a:path w="274955" h="43179" extrusionOk="0">
                  <a:moveTo>
                    <a:pt x="274340" y="0"/>
                  </a:moveTo>
                  <a:lnTo>
                    <a:pt x="0" y="0"/>
                  </a:lnTo>
                  <a:lnTo>
                    <a:pt x="0" y="42669"/>
                  </a:lnTo>
                  <a:lnTo>
                    <a:pt x="274340" y="42669"/>
                  </a:lnTo>
                  <a:lnTo>
                    <a:pt x="274340"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42" name="Google Shape;1242;gda58c33139_0_1816"/>
            <p:cNvSpPr/>
            <p:nvPr/>
          </p:nvSpPr>
          <p:spPr>
            <a:xfrm>
              <a:off x="850455" y="7180707"/>
              <a:ext cx="271780" cy="43179"/>
            </a:xfrm>
            <a:custGeom>
              <a:avLst/>
              <a:gdLst/>
              <a:ahLst/>
              <a:cxnLst/>
              <a:rect l="l" t="t" r="r" b="b"/>
              <a:pathLst>
                <a:path w="271780" h="43179" extrusionOk="0">
                  <a:moveTo>
                    <a:pt x="0" y="42669"/>
                  </a:moveTo>
                  <a:lnTo>
                    <a:pt x="0" y="0"/>
                  </a:lnTo>
                  <a:lnTo>
                    <a:pt x="271292" y="0"/>
                  </a:lnTo>
                  <a:lnTo>
                    <a:pt x="271292"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43" name="Google Shape;1243;gda58c33139_0_1816"/>
            <p:cNvSpPr/>
            <p:nvPr/>
          </p:nvSpPr>
          <p:spPr>
            <a:xfrm>
              <a:off x="1121748" y="7180707"/>
              <a:ext cx="271780" cy="43179"/>
            </a:xfrm>
            <a:custGeom>
              <a:avLst/>
              <a:gdLst/>
              <a:ahLst/>
              <a:cxnLst/>
              <a:rect l="l" t="t" r="r" b="b"/>
              <a:pathLst>
                <a:path w="271780" h="43179" extrusionOk="0">
                  <a:moveTo>
                    <a:pt x="271292" y="0"/>
                  </a:moveTo>
                  <a:lnTo>
                    <a:pt x="0" y="0"/>
                  </a:lnTo>
                  <a:lnTo>
                    <a:pt x="0" y="42669"/>
                  </a:lnTo>
                  <a:lnTo>
                    <a:pt x="271292" y="42669"/>
                  </a:lnTo>
                  <a:lnTo>
                    <a:pt x="2712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44" name="Google Shape;1244;gda58c33139_0_1816"/>
            <p:cNvSpPr/>
            <p:nvPr/>
          </p:nvSpPr>
          <p:spPr>
            <a:xfrm>
              <a:off x="1393040" y="7180707"/>
              <a:ext cx="271780" cy="43179"/>
            </a:xfrm>
            <a:custGeom>
              <a:avLst/>
              <a:gdLst/>
              <a:ahLst/>
              <a:cxnLst/>
              <a:rect l="l" t="t" r="r" b="b"/>
              <a:pathLst>
                <a:path w="271780" h="43179" extrusionOk="0">
                  <a:moveTo>
                    <a:pt x="0" y="42669"/>
                  </a:moveTo>
                  <a:lnTo>
                    <a:pt x="0" y="0"/>
                  </a:lnTo>
                  <a:lnTo>
                    <a:pt x="271292" y="0"/>
                  </a:lnTo>
                  <a:lnTo>
                    <a:pt x="271292"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1245" name="Google Shape;1245;gda58c33139_0_1816"/>
          <p:cNvSpPr txBox="1"/>
          <p:nvPr/>
        </p:nvSpPr>
        <p:spPr>
          <a:xfrm>
            <a:off x="611187" y="6215062"/>
            <a:ext cx="651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0</a:t>
            </a:r>
            <a:endParaRPr/>
          </a:p>
        </p:txBody>
      </p:sp>
      <p:sp>
        <p:nvSpPr>
          <p:cNvPr id="1246" name="Google Shape;1246;gda58c33139_0_1816"/>
          <p:cNvSpPr txBox="1"/>
          <p:nvPr/>
        </p:nvSpPr>
        <p:spPr>
          <a:xfrm>
            <a:off x="833437" y="6215062"/>
            <a:ext cx="841500" cy="2445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25	50	75	100</a:t>
            </a:r>
            <a:endParaRPr/>
          </a:p>
        </p:txBody>
      </p:sp>
      <p:sp>
        <p:nvSpPr>
          <p:cNvPr id="1247" name="Google Shape;1247;gda58c33139_0_1816"/>
          <p:cNvSpPr txBox="1"/>
          <p:nvPr/>
        </p:nvSpPr>
        <p:spPr>
          <a:xfrm>
            <a:off x="1611312" y="6286500"/>
            <a:ext cx="4842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Nautical Miles</a:t>
            </a:r>
            <a:endParaRPr/>
          </a:p>
        </p:txBody>
      </p:sp>
      <p:grpSp>
        <p:nvGrpSpPr>
          <p:cNvPr id="1248" name="Google Shape;1248;gda58c33139_0_1816"/>
          <p:cNvGrpSpPr/>
          <p:nvPr/>
        </p:nvGrpSpPr>
        <p:grpSpPr>
          <a:xfrm>
            <a:off x="5437873" y="629465"/>
            <a:ext cx="2846208" cy="987291"/>
            <a:chOff x="6011108" y="713194"/>
            <a:chExt cx="3225165" cy="1118870"/>
          </a:xfrm>
        </p:grpSpPr>
        <p:sp>
          <p:nvSpPr>
            <p:cNvPr id="1249" name="Google Shape;1249;gda58c33139_0_1816"/>
            <p:cNvSpPr/>
            <p:nvPr/>
          </p:nvSpPr>
          <p:spPr>
            <a:xfrm>
              <a:off x="6011108" y="713194"/>
              <a:ext cx="3225165" cy="1118870"/>
            </a:xfrm>
            <a:custGeom>
              <a:avLst/>
              <a:gdLst/>
              <a:ahLst/>
              <a:cxnLst/>
              <a:rect l="l" t="t" r="r" b="b"/>
              <a:pathLst>
                <a:path w="3225165" h="1118870" extrusionOk="0">
                  <a:moveTo>
                    <a:pt x="3182351" y="1115509"/>
                  </a:moveTo>
                  <a:lnTo>
                    <a:pt x="42675" y="1115509"/>
                  </a:lnTo>
                  <a:lnTo>
                    <a:pt x="45723" y="1118556"/>
                  </a:lnTo>
                  <a:lnTo>
                    <a:pt x="3179303" y="1118556"/>
                  </a:lnTo>
                  <a:lnTo>
                    <a:pt x="3182351" y="1115509"/>
                  </a:lnTo>
                  <a:close/>
                </a:path>
                <a:path w="3225165" h="1118870" extrusionOk="0">
                  <a:moveTo>
                    <a:pt x="3191496" y="1112461"/>
                  </a:moveTo>
                  <a:lnTo>
                    <a:pt x="33530" y="1112461"/>
                  </a:lnTo>
                  <a:lnTo>
                    <a:pt x="36579" y="1115509"/>
                  </a:lnTo>
                  <a:lnTo>
                    <a:pt x="3188448" y="1115509"/>
                  </a:lnTo>
                  <a:lnTo>
                    <a:pt x="3191496" y="1112461"/>
                  </a:lnTo>
                  <a:close/>
                </a:path>
                <a:path w="3225165" h="1118870" extrusionOk="0">
                  <a:moveTo>
                    <a:pt x="3197593" y="1109413"/>
                  </a:moveTo>
                  <a:lnTo>
                    <a:pt x="27434" y="1109413"/>
                  </a:lnTo>
                  <a:lnTo>
                    <a:pt x="30482" y="1112461"/>
                  </a:lnTo>
                  <a:lnTo>
                    <a:pt x="3194544" y="1112461"/>
                  </a:lnTo>
                  <a:lnTo>
                    <a:pt x="3197593" y="1109413"/>
                  </a:lnTo>
                  <a:close/>
                </a:path>
                <a:path w="3225165" h="1118870" extrusionOk="0">
                  <a:moveTo>
                    <a:pt x="3200641" y="9143"/>
                  </a:moveTo>
                  <a:lnTo>
                    <a:pt x="24386" y="9143"/>
                  </a:lnTo>
                  <a:lnTo>
                    <a:pt x="9144" y="24383"/>
                  </a:lnTo>
                  <a:lnTo>
                    <a:pt x="9144" y="27430"/>
                  </a:lnTo>
                  <a:lnTo>
                    <a:pt x="6096" y="30477"/>
                  </a:lnTo>
                  <a:lnTo>
                    <a:pt x="6096" y="33525"/>
                  </a:lnTo>
                  <a:lnTo>
                    <a:pt x="3048" y="36573"/>
                  </a:lnTo>
                  <a:lnTo>
                    <a:pt x="3048" y="42669"/>
                  </a:lnTo>
                  <a:lnTo>
                    <a:pt x="0" y="45717"/>
                  </a:lnTo>
                  <a:lnTo>
                    <a:pt x="0" y="1072839"/>
                  </a:lnTo>
                  <a:lnTo>
                    <a:pt x="3048" y="1075887"/>
                  </a:lnTo>
                  <a:lnTo>
                    <a:pt x="3048" y="1081982"/>
                  </a:lnTo>
                  <a:lnTo>
                    <a:pt x="6096" y="1085030"/>
                  </a:lnTo>
                  <a:lnTo>
                    <a:pt x="6096" y="1088078"/>
                  </a:lnTo>
                  <a:lnTo>
                    <a:pt x="9144" y="1091126"/>
                  </a:lnTo>
                  <a:lnTo>
                    <a:pt x="9144" y="1094173"/>
                  </a:lnTo>
                  <a:lnTo>
                    <a:pt x="24386" y="1109413"/>
                  </a:lnTo>
                  <a:lnTo>
                    <a:pt x="3200641" y="1109413"/>
                  </a:lnTo>
                  <a:lnTo>
                    <a:pt x="3215882" y="1094173"/>
                  </a:lnTo>
                  <a:lnTo>
                    <a:pt x="3215882" y="1091126"/>
                  </a:lnTo>
                  <a:lnTo>
                    <a:pt x="3218930" y="1088078"/>
                  </a:lnTo>
                  <a:lnTo>
                    <a:pt x="3218930" y="1085030"/>
                  </a:lnTo>
                  <a:lnTo>
                    <a:pt x="3221978" y="1081982"/>
                  </a:lnTo>
                  <a:lnTo>
                    <a:pt x="3221978" y="1075887"/>
                  </a:lnTo>
                  <a:lnTo>
                    <a:pt x="3225027" y="1072839"/>
                  </a:lnTo>
                  <a:lnTo>
                    <a:pt x="3225027" y="45717"/>
                  </a:lnTo>
                  <a:lnTo>
                    <a:pt x="3221978" y="42669"/>
                  </a:lnTo>
                  <a:lnTo>
                    <a:pt x="3221978" y="36573"/>
                  </a:lnTo>
                  <a:lnTo>
                    <a:pt x="3218930" y="33525"/>
                  </a:lnTo>
                  <a:lnTo>
                    <a:pt x="3218930" y="30477"/>
                  </a:lnTo>
                  <a:lnTo>
                    <a:pt x="3215882" y="27430"/>
                  </a:lnTo>
                  <a:lnTo>
                    <a:pt x="3215882" y="24383"/>
                  </a:lnTo>
                  <a:lnTo>
                    <a:pt x="3200641" y="9143"/>
                  </a:lnTo>
                  <a:close/>
                </a:path>
                <a:path w="3225165" h="1118870" extrusionOk="0">
                  <a:moveTo>
                    <a:pt x="3194544" y="6094"/>
                  </a:moveTo>
                  <a:lnTo>
                    <a:pt x="30482" y="6094"/>
                  </a:lnTo>
                  <a:lnTo>
                    <a:pt x="27434" y="9143"/>
                  </a:lnTo>
                  <a:lnTo>
                    <a:pt x="3197593" y="9143"/>
                  </a:lnTo>
                  <a:lnTo>
                    <a:pt x="3194544" y="6094"/>
                  </a:lnTo>
                  <a:close/>
                </a:path>
                <a:path w="3225165" h="1118870" extrusionOk="0">
                  <a:moveTo>
                    <a:pt x="3188448" y="3047"/>
                  </a:moveTo>
                  <a:lnTo>
                    <a:pt x="36579" y="3047"/>
                  </a:lnTo>
                  <a:lnTo>
                    <a:pt x="33530" y="6094"/>
                  </a:lnTo>
                  <a:lnTo>
                    <a:pt x="3191496" y="6094"/>
                  </a:lnTo>
                  <a:lnTo>
                    <a:pt x="3188448" y="3047"/>
                  </a:lnTo>
                  <a:close/>
                </a:path>
                <a:path w="3225165" h="1118870" extrusionOk="0">
                  <a:moveTo>
                    <a:pt x="3179303" y="0"/>
                  </a:moveTo>
                  <a:lnTo>
                    <a:pt x="45723" y="0"/>
                  </a:lnTo>
                  <a:lnTo>
                    <a:pt x="42675" y="3047"/>
                  </a:lnTo>
                  <a:lnTo>
                    <a:pt x="3182351" y="3047"/>
                  </a:lnTo>
                  <a:lnTo>
                    <a:pt x="317930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50" name="Google Shape;1250;gda58c33139_0_1816"/>
            <p:cNvSpPr/>
            <p:nvPr/>
          </p:nvSpPr>
          <p:spPr>
            <a:xfrm>
              <a:off x="6056831" y="728433"/>
              <a:ext cx="3133725" cy="1088389"/>
            </a:xfrm>
            <a:custGeom>
              <a:avLst/>
              <a:gdLst/>
              <a:ahLst/>
              <a:cxnLst/>
              <a:rect l="l" t="t" r="r" b="b"/>
              <a:pathLst>
                <a:path w="3133725" h="1088389" extrusionOk="0">
                  <a:moveTo>
                    <a:pt x="3133580" y="0"/>
                  </a:moveTo>
                  <a:lnTo>
                    <a:pt x="0" y="0"/>
                  </a:lnTo>
                  <a:lnTo>
                    <a:pt x="0" y="1088078"/>
                  </a:lnTo>
                  <a:lnTo>
                    <a:pt x="3133580" y="1088078"/>
                  </a:lnTo>
                  <a:lnTo>
                    <a:pt x="3133580" y="0"/>
                  </a:lnTo>
                  <a:close/>
                </a:path>
              </a:pathLst>
            </a:custGeom>
            <a:solidFill>
              <a:srgbClr val="FFFEF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51" name="Google Shape;1251;gda58c33139_0_1816"/>
            <p:cNvSpPr/>
            <p:nvPr/>
          </p:nvSpPr>
          <p:spPr>
            <a:xfrm>
              <a:off x="6099507" y="743672"/>
              <a:ext cx="3048634" cy="1057910"/>
            </a:xfrm>
            <a:custGeom>
              <a:avLst/>
              <a:gdLst/>
              <a:ahLst/>
              <a:cxnLst/>
              <a:rect l="l" t="t" r="r" b="b"/>
              <a:pathLst>
                <a:path w="3048634" h="1057910" extrusionOk="0">
                  <a:moveTo>
                    <a:pt x="3048229" y="0"/>
                  </a:moveTo>
                  <a:lnTo>
                    <a:pt x="0" y="0"/>
                  </a:lnTo>
                  <a:lnTo>
                    <a:pt x="0" y="1057600"/>
                  </a:lnTo>
                  <a:lnTo>
                    <a:pt x="3048229" y="1057600"/>
                  </a:lnTo>
                  <a:lnTo>
                    <a:pt x="3048229" y="0"/>
                  </a:lnTo>
                  <a:close/>
                </a:path>
              </a:pathLst>
            </a:custGeom>
            <a:solidFill>
              <a:srgbClr val="FFFEF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52" name="Google Shape;1252;gda58c33139_0_1816"/>
            <p:cNvSpPr/>
            <p:nvPr/>
          </p:nvSpPr>
          <p:spPr>
            <a:xfrm>
              <a:off x="6145230" y="758911"/>
              <a:ext cx="2957195" cy="1027430"/>
            </a:xfrm>
            <a:custGeom>
              <a:avLst/>
              <a:gdLst/>
              <a:ahLst/>
              <a:cxnLst/>
              <a:rect l="l" t="t" r="r" b="b"/>
              <a:pathLst>
                <a:path w="2957195" h="1027430" extrusionOk="0">
                  <a:moveTo>
                    <a:pt x="2956782" y="0"/>
                  </a:moveTo>
                  <a:lnTo>
                    <a:pt x="0" y="0"/>
                  </a:lnTo>
                  <a:lnTo>
                    <a:pt x="0" y="1027121"/>
                  </a:lnTo>
                  <a:lnTo>
                    <a:pt x="2956782" y="1027121"/>
                  </a:lnTo>
                  <a:lnTo>
                    <a:pt x="2956782" y="0"/>
                  </a:lnTo>
                  <a:close/>
                </a:path>
              </a:pathLst>
            </a:custGeom>
            <a:solidFill>
              <a:srgbClr val="FFFDF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53" name="Google Shape;1253;gda58c33139_0_1816"/>
            <p:cNvSpPr/>
            <p:nvPr/>
          </p:nvSpPr>
          <p:spPr>
            <a:xfrm>
              <a:off x="6190953" y="774151"/>
              <a:ext cx="2865754" cy="993775"/>
            </a:xfrm>
            <a:custGeom>
              <a:avLst/>
              <a:gdLst/>
              <a:ahLst/>
              <a:cxnLst/>
              <a:rect l="l" t="t" r="r" b="b"/>
              <a:pathLst>
                <a:path w="2865754" h="993775" extrusionOk="0">
                  <a:moveTo>
                    <a:pt x="2865336" y="0"/>
                  </a:moveTo>
                  <a:lnTo>
                    <a:pt x="0" y="0"/>
                  </a:lnTo>
                  <a:lnTo>
                    <a:pt x="0" y="993595"/>
                  </a:lnTo>
                  <a:lnTo>
                    <a:pt x="2865336" y="993595"/>
                  </a:lnTo>
                  <a:lnTo>
                    <a:pt x="2865336" y="0"/>
                  </a:lnTo>
                  <a:close/>
                </a:path>
              </a:pathLst>
            </a:custGeom>
            <a:solidFill>
              <a:srgbClr val="FFFCF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54" name="Google Shape;1254;gda58c33139_0_1816"/>
            <p:cNvSpPr/>
            <p:nvPr/>
          </p:nvSpPr>
          <p:spPr>
            <a:xfrm>
              <a:off x="6233629" y="789390"/>
              <a:ext cx="2780029" cy="963294"/>
            </a:xfrm>
            <a:custGeom>
              <a:avLst/>
              <a:gdLst/>
              <a:ahLst/>
              <a:cxnLst/>
              <a:rect l="l" t="t" r="r" b="b"/>
              <a:pathLst>
                <a:path w="2780029" h="963294" extrusionOk="0">
                  <a:moveTo>
                    <a:pt x="2779985" y="0"/>
                  </a:moveTo>
                  <a:lnTo>
                    <a:pt x="0" y="0"/>
                  </a:lnTo>
                  <a:lnTo>
                    <a:pt x="0" y="963116"/>
                  </a:lnTo>
                  <a:lnTo>
                    <a:pt x="2779985" y="963116"/>
                  </a:lnTo>
                  <a:lnTo>
                    <a:pt x="2779985" y="0"/>
                  </a:lnTo>
                  <a:close/>
                </a:path>
              </a:pathLst>
            </a:custGeom>
            <a:solidFill>
              <a:srgbClr val="FFFCE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55" name="Google Shape;1255;gda58c33139_0_1816"/>
            <p:cNvSpPr/>
            <p:nvPr/>
          </p:nvSpPr>
          <p:spPr>
            <a:xfrm>
              <a:off x="6279352" y="804629"/>
              <a:ext cx="2688590" cy="932814"/>
            </a:xfrm>
            <a:custGeom>
              <a:avLst/>
              <a:gdLst/>
              <a:ahLst/>
              <a:cxnLst/>
              <a:rect l="l" t="t" r="r" b="b"/>
              <a:pathLst>
                <a:path w="2688590" h="932814" extrusionOk="0">
                  <a:moveTo>
                    <a:pt x="2688538" y="0"/>
                  </a:moveTo>
                  <a:lnTo>
                    <a:pt x="0" y="0"/>
                  </a:lnTo>
                  <a:lnTo>
                    <a:pt x="0" y="932638"/>
                  </a:lnTo>
                  <a:lnTo>
                    <a:pt x="2688538" y="932638"/>
                  </a:lnTo>
                  <a:lnTo>
                    <a:pt x="2688538" y="0"/>
                  </a:lnTo>
                  <a:close/>
                </a:path>
              </a:pathLst>
            </a:custGeom>
            <a:solidFill>
              <a:srgbClr val="FFFAE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56" name="Google Shape;1256;gda58c33139_0_1816"/>
            <p:cNvSpPr/>
            <p:nvPr/>
          </p:nvSpPr>
          <p:spPr>
            <a:xfrm>
              <a:off x="6325076" y="819868"/>
              <a:ext cx="2597150" cy="902335"/>
            </a:xfrm>
            <a:custGeom>
              <a:avLst/>
              <a:gdLst/>
              <a:ahLst/>
              <a:cxnLst/>
              <a:rect l="l" t="t" r="r" b="b"/>
              <a:pathLst>
                <a:path w="2597150" h="902335" extrusionOk="0">
                  <a:moveTo>
                    <a:pt x="2597091" y="0"/>
                  </a:moveTo>
                  <a:lnTo>
                    <a:pt x="0" y="0"/>
                  </a:lnTo>
                  <a:lnTo>
                    <a:pt x="0" y="902160"/>
                  </a:lnTo>
                  <a:lnTo>
                    <a:pt x="2597091" y="902160"/>
                  </a:lnTo>
                  <a:lnTo>
                    <a:pt x="2597091" y="0"/>
                  </a:lnTo>
                  <a:close/>
                </a:path>
              </a:pathLst>
            </a:custGeom>
            <a:solidFill>
              <a:srgbClr val="FFF9E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57" name="Google Shape;1257;gda58c33139_0_1816"/>
            <p:cNvSpPr/>
            <p:nvPr/>
          </p:nvSpPr>
          <p:spPr>
            <a:xfrm>
              <a:off x="6367751" y="838155"/>
              <a:ext cx="2508884" cy="868680"/>
            </a:xfrm>
            <a:custGeom>
              <a:avLst/>
              <a:gdLst/>
              <a:ahLst/>
              <a:cxnLst/>
              <a:rect l="l" t="t" r="r" b="b"/>
              <a:pathLst>
                <a:path w="2508884" h="868680" extrusionOk="0">
                  <a:moveTo>
                    <a:pt x="2508692" y="0"/>
                  </a:moveTo>
                  <a:lnTo>
                    <a:pt x="0" y="0"/>
                  </a:lnTo>
                  <a:lnTo>
                    <a:pt x="0" y="868634"/>
                  </a:lnTo>
                  <a:lnTo>
                    <a:pt x="2508692" y="868634"/>
                  </a:lnTo>
                  <a:lnTo>
                    <a:pt x="2508692" y="0"/>
                  </a:lnTo>
                  <a:close/>
                </a:path>
              </a:pathLst>
            </a:custGeom>
            <a:solidFill>
              <a:srgbClr val="FFF9D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58" name="Google Shape;1258;gda58c33139_0_1816"/>
            <p:cNvSpPr/>
            <p:nvPr/>
          </p:nvSpPr>
          <p:spPr>
            <a:xfrm>
              <a:off x="6413474" y="853395"/>
              <a:ext cx="2420620" cy="838200"/>
            </a:xfrm>
            <a:custGeom>
              <a:avLst/>
              <a:gdLst/>
              <a:ahLst/>
              <a:cxnLst/>
              <a:rect l="l" t="t" r="r" b="b"/>
              <a:pathLst>
                <a:path w="2420620" h="838200" extrusionOk="0">
                  <a:moveTo>
                    <a:pt x="2420294" y="0"/>
                  </a:moveTo>
                  <a:lnTo>
                    <a:pt x="0" y="0"/>
                  </a:lnTo>
                  <a:lnTo>
                    <a:pt x="0" y="838155"/>
                  </a:lnTo>
                  <a:lnTo>
                    <a:pt x="2420294" y="838155"/>
                  </a:lnTo>
                  <a:lnTo>
                    <a:pt x="2420294" y="0"/>
                  </a:lnTo>
                  <a:close/>
                </a:path>
              </a:pathLst>
            </a:custGeom>
            <a:solidFill>
              <a:srgbClr val="FFF8D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59" name="Google Shape;1259;gda58c33139_0_1816"/>
            <p:cNvSpPr/>
            <p:nvPr/>
          </p:nvSpPr>
          <p:spPr>
            <a:xfrm>
              <a:off x="6459198" y="868634"/>
              <a:ext cx="2329179" cy="807719"/>
            </a:xfrm>
            <a:custGeom>
              <a:avLst/>
              <a:gdLst/>
              <a:ahLst/>
              <a:cxnLst/>
              <a:rect l="l" t="t" r="r" b="b"/>
              <a:pathLst>
                <a:path w="2329179" h="807719" extrusionOk="0">
                  <a:moveTo>
                    <a:pt x="2328847" y="0"/>
                  </a:moveTo>
                  <a:lnTo>
                    <a:pt x="0" y="0"/>
                  </a:lnTo>
                  <a:lnTo>
                    <a:pt x="0" y="807676"/>
                  </a:lnTo>
                  <a:lnTo>
                    <a:pt x="2328847" y="807676"/>
                  </a:lnTo>
                  <a:lnTo>
                    <a:pt x="2328847" y="0"/>
                  </a:lnTo>
                  <a:close/>
                </a:path>
              </a:pathLst>
            </a:custGeom>
            <a:solidFill>
              <a:srgbClr val="FFF8D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60" name="Google Shape;1260;gda58c33139_0_1816"/>
            <p:cNvSpPr/>
            <p:nvPr/>
          </p:nvSpPr>
          <p:spPr>
            <a:xfrm>
              <a:off x="6504921" y="883873"/>
              <a:ext cx="2237740" cy="777239"/>
            </a:xfrm>
            <a:custGeom>
              <a:avLst/>
              <a:gdLst/>
              <a:ahLst/>
              <a:cxnLst/>
              <a:rect l="l" t="t" r="r" b="b"/>
              <a:pathLst>
                <a:path w="2237740" h="777239" extrusionOk="0">
                  <a:moveTo>
                    <a:pt x="2237400" y="0"/>
                  </a:moveTo>
                  <a:lnTo>
                    <a:pt x="0" y="0"/>
                  </a:lnTo>
                  <a:lnTo>
                    <a:pt x="0" y="777199"/>
                  </a:lnTo>
                  <a:lnTo>
                    <a:pt x="2237400" y="777199"/>
                  </a:lnTo>
                  <a:lnTo>
                    <a:pt x="2237400" y="0"/>
                  </a:lnTo>
                  <a:close/>
                </a:path>
              </a:pathLst>
            </a:custGeom>
            <a:solidFill>
              <a:srgbClr val="FFF8D4"/>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61" name="Google Shape;1261;gda58c33139_0_1816"/>
            <p:cNvSpPr/>
            <p:nvPr/>
          </p:nvSpPr>
          <p:spPr>
            <a:xfrm>
              <a:off x="6547596" y="899112"/>
              <a:ext cx="2152650" cy="746760"/>
            </a:xfrm>
            <a:custGeom>
              <a:avLst/>
              <a:gdLst/>
              <a:ahLst/>
              <a:cxnLst/>
              <a:rect l="l" t="t" r="r" b="b"/>
              <a:pathLst>
                <a:path w="2152650" h="746760" extrusionOk="0">
                  <a:moveTo>
                    <a:pt x="2152050" y="0"/>
                  </a:moveTo>
                  <a:lnTo>
                    <a:pt x="0" y="0"/>
                  </a:lnTo>
                  <a:lnTo>
                    <a:pt x="0" y="746720"/>
                  </a:lnTo>
                  <a:lnTo>
                    <a:pt x="2152050" y="746720"/>
                  </a:lnTo>
                  <a:lnTo>
                    <a:pt x="2152050" y="0"/>
                  </a:lnTo>
                  <a:close/>
                </a:path>
              </a:pathLst>
            </a:custGeom>
            <a:solidFill>
              <a:srgbClr val="FFF7D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62" name="Google Shape;1262;gda58c33139_0_1816"/>
            <p:cNvSpPr/>
            <p:nvPr/>
          </p:nvSpPr>
          <p:spPr>
            <a:xfrm>
              <a:off x="6593320" y="914351"/>
              <a:ext cx="2061209" cy="716280"/>
            </a:xfrm>
            <a:custGeom>
              <a:avLst/>
              <a:gdLst/>
              <a:ahLst/>
              <a:cxnLst/>
              <a:rect l="l" t="t" r="r" b="b"/>
              <a:pathLst>
                <a:path w="2061209" h="716280" extrusionOk="0">
                  <a:moveTo>
                    <a:pt x="2060603" y="0"/>
                  </a:moveTo>
                  <a:lnTo>
                    <a:pt x="0" y="0"/>
                  </a:lnTo>
                  <a:lnTo>
                    <a:pt x="0" y="716241"/>
                  </a:lnTo>
                  <a:lnTo>
                    <a:pt x="2060603" y="716241"/>
                  </a:lnTo>
                  <a:lnTo>
                    <a:pt x="2060603" y="0"/>
                  </a:lnTo>
                  <a:close/>
                </a:path>
              </a:pathLst>
            </a:custGeom>
            <a:solidFill>
              <a:srgbClr val="FFF7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63" name="Google Shape;1263;gda58c33139_0_1816"/>
            <p:cNvSpPr/>
            <p:nvPr/>
          </p:nvSpPr>
          <p:spPr>
            <a:xfrm>
              <a:off x="6639043" y="929591"/>
              <a:ext cx="1969770" cy="683260"/>
            </a:xfrm>
            <a:custGeom>
              <a:avLst/>
              <a:gdLst/>
              <a:ahLst/>
              <a:cxnLst/>
              <a:rect l="l" t="t" r="r" b="b"/>
              <a:pathLst>
                <a:path w="1969770" h="683260" extrusionOk="0">
                  <a:moveTo>
                    <a:pt x="1969156" y="0"/>
                  </a:moveTo>
                  <a:lnTo>
                    <a:pt x="0" y="0"/>
                  </a:lnTo>
                  <a:lnTo>
                    <a:pt x="0" y="682715"/>
                  </a:lnTo>
                  <a:lnTo>
                    <a:pt x="1969156" y="682715"/>
                  </a:lnTo>
                  <a:lnTo>
                    <a:pt x="1969156" y="0"/>
                  </a:lnTo>
                  <a:close/>
                </a:path>
              </a:pathLst>
            </a:custGeom>
            <a:solidFill>
              <a:srgbClr val="FFF6C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64" name="Google Shape;1264;gda58c33139_0_1816"/>
            <p:cNvSpPr/>
            <p:nvPr/>
          </p:nvSpPr>
          <p:spPr>
            <a:xfrm>
              <a:off x="6681719" y="944829"/>
              <a:ext cx="1884045" cy="652780"/>
            </a:xfrm>
            <a:custGeom>
              <a:avLst/>
              <a:gdLst/>
              <a:ahLst/>
              <a:cxnLst/>
              <a:rect l="l" t="t" r="r" b="b"/>
              <a:pathLst>
                <a:path w="1884045" h="652780" extrusionOk="0">
                  <a:moveTo>
                    <a:pt x="1883805" y="0"/>
                  </a:moveTo>
                  <a:lnTo>
                    <a:pt x="0" y="0"/>
                  </a:lnTo>
                  <a:lnTo>
                    <a:pt x="0" y="652237"/>
                  </a:lnTo>
                  <a:lnTo>
                    <a:pt x="1883805" y="652237"/>
                  </a:lnTo>
                  <a:lnTo>
                    <a:pt x="1883805" y="0"/>
                  </a:lnTo>
                  <a:close/>
                </a:path>
              </a:pathLst>
            </a:custGeom>
            <a:solidFill>
              <a:srgbClr val="FFF6C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65" name="Google Shape;1265;gda58c33139_0_1816"/>
            <p:cNvSpPr/>
            <p:nvPr/>
          </p:nvSpPr>
          <p:spPr>
            <a:xfrm>
              <a:off x="6727442" y="960068"/>
              <a:ext cx="1792604" cy="622300"/>
            </a:xfrm>
            <a:custGeom>
              <a:avLst/>
              <a:gdLst/>
              <a:ahLst/>
              <a:cxnLst/>
              <a:rect l="l" t="t" r="r" b="b"/>
              <a:pathLst>
                <a:path w="1792604" h="622300" extrusionOk="0">
                  <a:moveTo>
                    <a:pt x="1792359" y="0"/>
                  </a:moveTo>
                  <a:lnTo>
                    <a:pt x="0" y="0"/>
                  </a:lnTo>
                  <a:lnTo>
                    <a:pt x="0" y="621760"/>
                  </a:lnTo>
                  <a:lnTo>
                    <a:pt x="1792359" y="621760"/>
                  </a:lnTo>
                  <a:lnTo>
                    <a:pt x="1792359" y="0"/>
                  </a:lnTo>
                  <a:close/>
                </a:path>
              </a:pathLst>
            </a:custGeom>
            <a:solidFill>
              <a:srgbClr val="FFF4C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66" name="Google Shape;1266;gda58c33139_0_1816"/>
            <p:cNvSpPr/>
            <p:nvPr/>
          </p:nvSpPr>
          <p:spPr>
            <a:xfrm>
              <a:off x="6773165" y="975308"/>
              <a:ext cx="1701165" cy="591819"/>
            </a:xfrm>
            <a:custGeom>
              <a:avLst/>
              <a:gdLst/>
              <a:ahLst/>
              <a:cxnLst/>
              <a:rect l="l" t="t" r="r" b="b"/>
              <a:pathLst>
                <a:path w="1701165" h="591819" extrusionOk="0">
                  <a:moveTo>
                    <a:pt x="1700912" y="0"/>
                  </a:moveTo>
                  <a:lnTo>
                    <a:pt x="0" y="0"/>
                  </a:lnTo>
                  <a:lnTo>
                    <a:pt x="0" y="591280"/>
                  </a:lnTo>
                  <a:lnTo>
                    <a:pt x="1700912" y="591280"/>
                  </a:lnTo>
                  <a:lnTo>
                    <a:pt x="1700912" y="0"/>
                  </a:lnTo>
                  <a:close/>
                </a:path>
              </a:pathLst>
            </a:custGeom>
            <a:solidFill>
              <a:srgbClr val="FFF3B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67" name="Google Shape;1267;gda58c33139_0_1816"/>
            <p:cNvSpPr/>
            <p:nvPr/>
          </p:nvSpPr>
          <p:spPr>
            <a:xfrm>
              <a:off x="6815841" y="993595"/>
              <a:ext cx="1612900" cy="558165"/>
            </a:xfrm>
            <a:custGeom>
              <a:avLst/>
              <a:gdLst/>
              <a:ahLst/>
              <a:cxnLst/>
              <a:rect l="l" t="t" r="r" b="b"/>
              <a:pathLst>
                <a:path w="1612900" h="558165" extrusionOk="0">
                  <a:moveTo>
                    <a:pt x="1612513" y="0"/>
                  </a:moveTo>
                  <a:lnTo>
                    <a:pt x="0" y="0"/>
                  </a:lnTo>
                  <a:lnTo>
                    <a:pt x="0" y="557753"/>
                  </a:lnTo>
                  <a:lnTo>
                    <a:pt x="1612513" y="557753"/>
                  </a:lnTo>
                  <a:lnTo>
                    <a:pt x="1612513" y="0"/>
                  </a:lnTo>
                  <a:close/>
                </a:path>
              </a:pathLst>
            </a:custGeom>
            <a:solidFill>
              <a:srgbClr val="FFF3BA"/>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68" name="Google Shape;1268;gda58c33139_0_1816"/>
            <p:cNvSpPr/>
            <p:nvPr/>
          </p:nvSpPr>
          <p:spPr>
            <a:xfrm>
              <a:off x="6861564" y="1008834"/>
              <a:ext cx="1524634" cy="527685"/>
            </a:xfrm>
            <a:custGeom>
              <a:avLst/>
              <a:gdLst/>
              <a:ahLst/>
              <a:cxnLst/>
              <a:rect l="l" t="t" r="r" b="b"/>
              <a:pathLst>
                <a:path w="1524634" h="527685" extrusionOk="0">
                  <a:moveTo>
                    <a:pt x="1524113" y="0"/>
                  </a:moveTo>
                  <a:lnTo>
                    <a:pt x="0" y="0"/>
                  </a:lnTo>
                  <a:lnTo>
                    <a:pt x="0" y="527276"/>
                  </a:lnTo>
                  <a:lnTo>
                    <a:pt x="1524113" y="527276"/>
                  </a:lnTo>
                  <a:lnTo>
                    <a:pt x="1524113" y="0"/>
                  </a:lnTo>
                  <a:close/>
                </a:path>
              </a:pathLst>
            </a:custGeom>
            <a:solidFill>
              <a:srgbClr val="FFF2B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69" name="Google Shape;1269;gda58c33139_0_1816"/>
            <p:cNvSpPr/>
            <p:nvPr/>
          </p:nvSpPr>
          <p:spPr>
            <a:xfrm>
              <a:off x="6907287" y="1024073"/>
              <a:ext cx="1433195" cy="497205"/>
            </a:xfrm>
            <a:custGeom>
              <a:avLst/>
              <a:gdLst/>
              <a:ahLst/>
              <a:cxnLst/>
              <a:rect l="l" t="t" r="r" b="b"/>
              <a:pathLst>
                <a:path w="1433195" h="497205" extrusionOk="0">
                  <a:moveTo>
                    <a:pt x="1432668" y="0"/>
                  </a:moveTo>
                  <a:lnTo>
                    <a:pt x="0" y="0"/>
                  </a:lnTo>
                  <a:lnTo>
                    <a:pt x="0" y="496797"/>
                  </a:lnTo>
                  <a:lnTo>
                    <a:pt x="1432668" y="496797"/>
                  </a:lnTo>
                  <a:lnTo>
                    <a:pt x="1432668" y="0"/>
                  </a:lnTo>
                  <a:close/>
                </a:path>
              </a:pathLst>
            </a:custGeom>
            <a:solidFill>
              <a:srgbClr val="FFF2B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70" name="Google Shape;1270;gda58c33139_0_1816"/>
            <p:cNvSpPr/>
            <p:nvPr/>
          </p:nvSpPr>
          <p:spPr>
            <a:xfrm>
              <a:off x="6953011" y="1039313"/>
              <a:ext cx="1341754" cy="466725"/>
            </a:xfrm>
            <a:custGeom>
              <a:avLst/>
              <a:gdLst/>
              <a:ahLst/>
              <a:cxnLst/>
              <a:rect l="l" t="t" r="r" b="b"/>
              <a:pathLst>
                <a:path w="1341754" h="466725" extrusionOk="0">
                  <a:moveTo>
                    <a:pt x="1341221" y="0"/>
                  </a:moveTo>
                  <a:lnTo>
                    <a:pt x="0" y="0"/>
                  </a:lnTo>
                  <a:lnTo>
                    <a:pt x="0" y="466319"/>
                  </a:lnTo>
                  <a:lnTo>
                    <a:pt x="1341221" y="466319"/>
                  </a:lnTo>
                  <a:lnTo>
                    <a:pt x="1341221" y="0"/>
                  </a:lnTo>
                  <a:close/>
                </a:path>
              </a:pathLst>
            </a:custGeom>
            <a:solidFill>
              <a:srgbClr val="FFF2B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71" name="Google Shape;1271;gda58c33139_0_1816"/>
            <p:cNvSpPr/>
            <p:nvPr/>
          </p:nvSpPr>
          <p:spPr>
            <a:xfrm>
              <a:off x="6995686" y="1054551"/>
              <a:ext cx="1256029" cy="436244"/>
            </a:xfrm>
            <a:custGeom>
              <a:avLst/>
              <a:gdLst/>
              <a:ahLst/>
              <a:cxnLst/>
              <a:rect l="l" t="t" r="r" b="b"/>
              <a:pathLst>
                <a:path w="1256029" h="436244" extrusionOk="0">
                  <a:moveTo>
                    <a:pt x="1255870" y="0"/>
                  </a:moveTo>
                  <a:lnTo>
                    <a:pt x="0" y="0"/>
                  </a:lnTo>
                  <a:lnTo>
                    <a:pt x="0" y="435841"/>
                  </a:lnTo>
                  <a:lnTo>
                    <a:pt x="1255870" y="435841"/>
                  </a:lnTo>
                  <a:lnTo>
                    <a:pt x="1255870" y="0"/>
                  </a:lnTo>
                  <a:close/>
                </a:path>
              </a:pathLst>
            </a:custGeom>
            <a:solidFill>
              <a:srgbClr val="FFF1AD"/>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72" name="Google Shape;1272;gda58c33139_0_1816"/>
            <p:cNvSpPr/>
            <p:nvPr/>
          </p:nvSpPr>
          <p:spPr>
            <a:xfrm>
              <a:off x="7041409" y="1069791"/>
              <a:ext cx="1164590" cy="405765"/>
            </a:xfrm>
            <a:custGeom>
              <a:avLst/>
              <a:gdLst/>
              <a:ahLst/>
              <a:cxnLst/>
              <a:rect l="l" t="t" r="r" b="b"/>
              <a:pathLst>
                <a:path w="1164590" h="405765" extrusionOk="0">
                  <a:moveTo>
                    <a:pt x="1164424" y="0"/>
                  </a:moveTo>
                  <a:lnTo>
                    <a:pt x="0" y="0"/>
                  </a:lnTo>
                  <a:lnTo>
                    <a:pt x="0" y="405362"/>
                  </a:lnTo>
                  <a:lnTo>
                    <a:pt x="1164424" y="405362"/>
                  </a:lnTo>
                  <a:lnTo>
                    <a:pt x="1164424" y="0"/>
                  </a:lnTo>
                  <a:close/>
                </a:path>
              </a:pathLst>
            </a:custGeom>
            <a:solidFill>
              <a:srgbClr val="FFF1A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73" name="Google Shape;1273;gda58c33139_0_1816"/>
            <p:cNvSpPr/>
            <p:nvPr/>
          </p:nvSpPr>
          <p:spPr>
            <a:xfrm>
              <a:off x="7087133" y="1085030"/>
              <a:ext cx="1073150" cy="372109"/>
            </a:xfrm>
            <a:custGeom>
              <a:avLst/>
              <a:gdLst/>
              <a:ahLst/>
              <a:cxnLst/>
              <a:rect l="l" t="t" r="r" b="b"/>
              <a:pathLst>
                <a:path w="1073150" h="372109" extrusionOk="0">
                  <a:moveTo>
                    <a:pt x="1072977" y="0"/>
                  </a:moveTo>
                  <a:lnTo>
                    <a:pt x="0" y="0"/>
                  </a:lnTo>
                  <a:lnTo>
                    <a:pt x="0" y="371836"/>
                  </a:lnTo>
                  <a:lnTo>
                    <a:pt x="1072977" y="371836"/>
                  </a:lnTo>
                  <a:lnTo>
                    <a:pt x="1072977" y="0"/>
                  </a:lnTo>
                  <a:close/>
                </a:path>
              </a:pathLst>
            </a:custGeom>
            <a:solidFill>
              <a:srgbClr val="FFF0A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74" name="Google Shape;1274;gda58c33139_0_1816"/>
            <p:cNvSpPr/>
            <p:nvPr/>
          </p:nvSpPr>
          <p:spPr>
            <a:xfrm>
              <a:off x="7129808" y="1100270"/>
              <a:ext cx="988059" cy="341630"/>
            </a:xfrm>
            <a:custGeom>
              <a:avLst/>
              <a:gdLst/>
              <a:ahLst/>
              <a:cxnLst/>
              <a:rect l="l" t="t" r="r" b="b"/>
              <a:pathLst>
                <a:path w="988059" h="341630" extrusionOk="0">
                  <a:moveTo>
                    <a:pt x="987625" y="0"/>
                  </a:moveTo>
                  <a:lnTo>
                    <a:pt x="0" y="0"/>
                  </a:lnTo>
                  <a:lnTo>
                    <a:pt x="0" y="341357"/>
                  </a:lnTo>
                  <a:lnTo>
                    <a:pt x="987625" y="341357"/>
                  </a:lnTo>
                  <a:lnTo>
                    <a:pt x="987625" y="0"/>
                  </a:lnTo>
                  <a:close/>
                </a:path>
              </a:pathLst>
            </a:custGeom>
            <a:solidFill>
              <a:srgbClr val="FFEFA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75" name="Google Shape;1275;gda58c33139_0_1816"/>
            <p:cNvSpPr/>
            <p:nvPr/>
          </p:nvSpPr>
          <p:spPr>
            <a:xfrm>
              <a:off x="7175532" y="1115509"/>
              <a:ext cx="896620" cy="311150"/>
            </a:xfrm>
            <a:custGeom>
              <a:avLst/>
              <a:gdLst/>
              <a:ahLst/>
              <a:cxnLst/>
              <a:rect l="l" t="t" r="r" b="b"/>
              <a:pathLst>
                <a:path w="896620" h="311150" extrusionOk="0">
                  <a:moveTo>
                    <a:pt x="896179" y="0"/>
                  </a:moveTo>
                  <a:lnTo>
                    <a:pt x="0" y="0"/>
                  </a:lnTo>
                  <a:lnTo>
                    <a:pt x="0" y="310879"/>
                  </a:lnTo>
                  <a:lnTo>
                    <a:pt x="896179" y="310879"/>
                  </a:lnTo>
                  <a:lnTo>
                    <a:pt x="896179" y="0"/>
                  </a:lnTo>
                  <a:close/>
                </a:path>
              </a:pathLst>
            </a:custGeom>
            <a:solidFill>
              <a:srgbClr val="FFEF9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76" name="Google Shape;1276;gda58c33139_0_1816"/>
            <p:cNvSpPr/>
            <p:nvPr/>
          </p:nvSpPr>
          <p:spPr>
            <a:xfrm>
              <a:off x="7221255" y="1130748"/>
              <a:ext cx="805179" cy="280669"/>
            </a:xfrm>
            <a:custGeom>
              <a:avLst/>
              <a:gdLst/>
              <a:ahLst/>
              <a:cxnLst/>
              <a:rect l="l" t="t" r="r" b="b"/>
              <a:pathLst>
                <a:path w="805179" h="280669" extrusionOk="0">
                  <a:moveTo>
                    <a:pt x="804733" y="0"/>
                  </a:moveTo>
                  <a:lnTo>
                    <a:pt x="0" y="0"/>
                  </a:lnTo>
                  <a:lnTo>
                    <a:pt x="0" y="280401"/>
                  </a:lnTo>
                  <a:lnTo>
                    <a:pt x="804733" y="280401"/>
                  </a:lnTo>
                  <a:lnTo>
                    <a:pt x="804733" y="0"/>
                  </a:lnTo>
                  <a:close/>
                </a:path>
              </a:pathLst>
            </a:custGeom>
            <a:solidFill>
              <a:srgbClr val="FFED9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77" name="Google Shape;1277;gda58c33139_0_1816"/>
            <p:cNvSpPr/>
            <p:nvPr/>
          </p:nvSpPr>
          <p:spPr>
            <a:xfrm>
              <a:off x="7263931" y="1149035"/>
              <a:ext cx="719454" cy="247015"/>
            </a:xfrm>
            <a:custGeom>
              <a:avLst/>
              <a:gdLst/>
              <a:ahLst/>
              <a:cxnLst/>
              <a:rect l="l" t="t" r="r" b="b"/>
              <a:pathLst>
                <a:path w="719454" h="247015" extrusionOk="0">
                  <a:moveTo>
                    <a:pt x="719381" y="0"/>
                  </a:moveTo>
                  <a:lnTo>
                    <a:pt x="0" y="0"/>
                  </a:lnTo>
                  <a:lnTo>
                    <a:pt x="0" y="246874"/>
                  </a:lnTo>
                  <a:lnTo>
                    <a:pt x="719381" y="246874"/>
                  </a:lnTo>
                  <a:lnTo>
                    <a:pt x="719381" y="0"/>
                  </a:lnTo>
                  <a:close/>
                </a:path>
              </a:pathLst>
            </a:custGeom>
            <a:solidFill>
              <a:srgbClr val="FFED9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78" name="Google Shape;1278;gda58c33139_0_1816"/>
            <p:cNvSpPr/>
            <p:nvPr/>
          </p:nvSpPr>
          <p:spPr>
            <a:xfrm>
              <a:off x="7309654" y="1164274"/>
              <a:ext cx="628015" cy="216534"/>
            </a:xfrm>
            <a:custGeom>
              <a:avLst/>
              <a:gdLst/>
              <a:ahLst/>
              <a:cxnLst/>
              <a:rect l="l" t="t" r="r" b="b"/>
              <a:pathLst>
                <a:path w="628015" h="216534" extrusionOk="0">
                  <a:moveTo>
                    <a:pt x="627935" y="0"/>
                  </a:moveTo>
                  <a:lnTo>
                    <a:pt x="0" y="0"/>
                  </a:lnTo>
                  <a:lnTo>
                    <a:pt x="0" y="216396"/>
                  </a:lnTo>
                  <a:lnTo>
                    <a:pt x="627935" y="216396"/>
                  </a:lnTo>
                  <a:lnTo>
                    <a:pt x="627935" y="0"/>
                  </a:lnTo>
                  <a:close/>
                </a:path>
              </a:pathLst>
            </a:custGeom>
            <a:solidFill>
              <a:srgbClr val="FFEC9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79" name="Google Shape;1279;gda58c33139_0_1816"/>
            <p:cNvSpPr/>
            <p:nvPr/>
          </p:nvSpPr>
          <p:spPr>
            <a:xfrm>
              <a:off x="7355377" y="1179514"/>
              <a:ext cx="536575" cy="186055"/>
            </a:xfrm>
            <a:custGeom>
              <a:avLst/>
              <a:gdLst/>
              <a:ahLst/>
              <a:cxnLst/>
              <a:rect l="l" t="t" r="r" b="b"/>
              <a:pathLst>
                <a:path w="536575" h="186055" extrusionOk="0">
                  <a:moveTo>
                    <a:pt x="536489" y="0"/>
                  </a:moveTo>
                  <a:lnTo>
                    <a:pt x="0" y="0"/>
                  </a:lnTo>
                  <a:lnTo>
                    <a:pt x="0" y="185917"/>
                  </a:lnTo>
                  <a:lnTo>
                    <a:pt x="536489" y="185917"/>
                  </a:lnTo>
                  <a:lnTo>
                    <a:pt x="536489" y="0"/>
                  </a:lnTo>
                  <a:close/>
                </a:path>
              </a:pathLst>
            </a:custGeom>
            <a:solidFill>
              <a:srgbClr val="FFEC9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80" name="Google Shape;1280;gda58c33139_0_1816"/>
            <p:cNvSpPr/>
            <p:nvPr/>
          </p:nvSpPr>
          <p:spPr>
            <a:xfrm>
              <a:off x="7398053" y="1194752"/>
              <a:ext cx="448309" cy="155575"/>
            </a:xfrm>
            <a:custGeom>
              <a:avLst/>
              <a:gdLst/>
              <a:ahLst/>
              <a:cxnLst/>
              <a:rect l="l" t="t" r="r" b="b"/>
              <a:pathLst>
                <a:path w="448309" h="155575" extrusionOk="0">
                  <a:moveTo>
                    <a:pt x="448089" y="0"/>
                  </a:moveTo>
                  <a:lnTo>
                    <a:pt x="0" y="0"/>
                  </a:lnTo>
                  <a:lnTo>
                    <a:pt x="0" y="155440"/>
                  </a:lnTo>
                  <a:lnTo>
                    <a:pt x="448089" y="155440"/>
                  </a:lnTo>
                  <a:lnTo>
                    <a:pt x="448089" y="0"/>
                  </a:lnTo>
                  <a:close/>
                </a:path>
              </a:pathLst>
            </a:custGeom>
            <a:solidFill>
              <a:srgbClr val="FFED8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81" name="Google Shape;1281;gda58c33139_0_1816"/>
            <p:cNvSpPr/>
            <p:nvPr/>
          </p:nvSpPr>
          <p:spPr>
            <a:xfrm>
              <a:off x="7443776" y="1209991"/>
              <a:ext cx="360045" cy="125094"/>
            </a:xfrm>
            <a:custGeom>
              <a:avLst/>
              <a:gdLst/>
              <a:ahLst/>
              <a:cxnLst/>
              <a:rect l="l" t="t" r="r" b="b"/>
              <a:pathLst>
                <a:path w="360045" h="125094" extrusionOk="0">
                  <a:moveTo>
                    <a:pt x="359690" y="0"/>
                  </a:moveTo>
                  <a:lnTo>
                    <a:pt x="0" y="0"/>
                  </a:lnTo>
                  <a:lnTo>
                    <a:pt x="0" y="124961"/>
                  </a:lnTo>
                  <a:lnTo>
                    <a:pt x="359690" y="124961"/>
                  </a:lnTo>
                  <a:lnTo>
                    <a:pt x="359690" y="0"/>
                  </a:lnTo>
                  <a:close/>
                </a:path>
              </a:pathLst>
            </a:custGeom>
            <a:solidFill>
              <a:srgbClr val="FCEB8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82" name="Google Shape;1282;gda58c33139_0_1816"/>
            <p:cNvSpPr/>
            <p:nvPr/>
          </p:nvSpPr>
          <p:spPr>
            <a:xfrm>
              <a:off x="7535223" y="1240470"/>
              <a:ext cx="177165" cy="64134"/>
            </a:xfrm>
            <a:custGeom>
              <a:avLst/>
              <a:gdLst/>
              <a:ahLst/>
              <a:cxnLst/>
              <a:rect l="l" t="t" r="r" b="b"/>
              <a:pathLst>
                <a:path w="177165" h="64134" extrusionOk="0">
                  <a:moveTo>
                    <a:pt x="176797" y="0"/>
                  </a:moveTo>
                  <a:lnTo>
                    <a:pt x="0" y="0"/>
                  </a:lnTo>
                  <a:lnTo>
                    <a:pt x="0" y="64004"/>
                  </a:lnTo>
                  <a:lnTo>
                    <a:pt x="176797" y="64004"/>
                  </a:lnTo>
                  <a:lnTo>
                    <a:pt x="176797" y="0"/>
                  </a:lnTo>
                  <a:close/>
                </a:path>
              </a:pathLst>
            </a:custGeom>
            <a:solidFill>
              <a:srgbClr val="FCEA8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83" name="Google Shape;1283;gda58c33139_0_1816"/>
            <p:cNvSpPr/>
            <p:nvPr/>
          </p:nvSpPr>
          <p:spPr>
            <a:xfrm>
              <a:off x="7577898" y="1255709"/>
              <a:ext cx="92075" cy="30480"/>
            </a:xfrm>
            <a:custGeom>
              <a:avLst/>
              <a:gdLst/>
              <a:ahLst/>
              <a:cxnLst/>
              <a:rect l="l" t="t" r="r" b="b"/>
              <a:pathLst>
                <a:path w="92075" h="30480" extrusionOk="0">
                  <a:moveTo>
                    <a:pt x="91446" y="0"/>
                  </a:moveTo>
                  <a:lnTo>
                    <a:pt x="0" y="0"/>
                  </a:lnTo>
                  <a:lnTo>
                    <a:pt x="0" y="30478"/>
                  </a:lnTo>
                  <a:lnTo>
                    <a:pt x="91446" y="30478"/>
                  </a:lnTo>
                  <a:lnTo>
                    <a:pt x="91446" y="0"/>
                  </a:lnTo>
                  <a:close/>
                </a:path>
              </a:pathLst>
            </a:custGeom>
            <a:solidFill>
              <a:srgbClr val="FCEA7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84" name="Google Shape;1284;gda58c33139_0_1816"/>
            <p:cNvSpPr/>
            <p:nvPr/>
          </p:nvSpPr>
          <p:spPr>
            <a:xfrm>
              <a:off x="6011108" y="713194"/>
              <a:ext cx="3225165" cy="1118870"/>
            </a:xfrm>
            <a:custGeom>
              <a:avLst/>
              <a:gdLst/>
              <a:ahLst/>
              <a:cxnLst/>
              <a:rect l="l" t="t" r="r" b="b"/>
              <a:pathLst>
                <a:path w="3225165" h="1118870" extrusionOk="0">
                  <a:moveTo>
                    <a:pt x="3170159" y="1118556"/>
                  </a:moveTo>
                  <a:lnTo>
                    <a:pt x="54868" y="1118556"/>
                  </a:lnTo>
                  <a:lnTo>
                    <a:pt x="51820" y="1118556"/>
                  </a:lnTo>
                  <a:lnTo>
                    <a:pt x="48771" y="1118556"/>
                  </a:lnTo>
                  <a:lnTo>
                    <a:pt x="45723" y="1118556"/>
                  </a:lnTo>
                  <a:lnTo>
                    <a:pt x="42675" y="1115509"/>
                  </a:lnTo>
                  <a:lnTo>
                    <a:pt x="39627" y="1115509"/>
                  </a:lnTo>
                  <a:lnTo>
                    <a:pt x="36579" y="1115509"/>
                  </a:lnTo>
                  <a:lnTo>
                    <a:pt x="33530" y="1112461"/>
                  </a:lnTo>
                  <a:lnTo>
                    <a:pt x="30482" y="1112461"/>
                  </a:lnTo>
                  <a:lnTo>
                    <a:pt x="27434" y="1109413"/>
                  </a:lnTo>
                  <a:lnTo>
                    <a:pt x="24386" y="1109413"/>
                  </a:lnTo>
                  <a:lnTo>
                    <a:pt x="21337" y="1106365"/>
                  </a:lnTo>
                  <a:lnTo>
                    <a:pt x="18289" y="1103317"/>
                  </a:lnTo>
                  <a:lnTo>
                    <a:pt x="15241" y="1100269"/>
                  </a:lnTo>
                  <a:lnTo>
                    <a:pt x="12193" y="1097221"/>
                  </a:lnTo>
                  <a:lnTo>
                    <a:pt x="9144" y="1094173"/>
                  </a:lnTo>
                  <a:lnTo>
                    <a:pt x="9144" y="1091126"/>
                  </a:lnTo>
                  <a:lnTo>
                    <a:pt x="6096" y="1088078"/>
                  </a:lnTo>
                  <a:lnTo>
                    <a:pt x="6096" y="1085030"/>
                  </a:lnTo>
                  <a:lnTo>
                    <a:pt x="3048" y="1081982"/>
                  </a:lnTo>
                  <a:lnTo>
                    <a:pt x="3048" y="1078934"/>
                  </a:lnTo>
                  <a:lnTo>
                    <a:pt x="3048" y="1075887"/>
                  </a:lnTo>
                  <a:lnTo>
                    <a:pt x="0" y="1072839"/>
                  </a:lnTo>
                  <a:lnTo>
                    <a:pt x="0" y="1069791"/>
                  </a:lnTo>
                  <a:lnTo>
                    <a:pt x="0" y="45717"/>
                  </a:lnTo>
                  <a:lnTo>
                    <a:pt x="3048" y="42669"/>
                  </a:lnTo>
                  <a:lnTo>
                    <a:pt x="3048" y="39621"/>
                  </a:lnTo>
                  <a:lnTo>
                    <a:pt x="3048" y="36573"/>
                  </a:lnTo>
                  <a:lnTo>
                    <a:pt x="6096" y="33525"/>
                  </a:lnTo>
                  <a:lnTo>
                    <a:pt x="6096" y="30477"/>
                  </a:lnTo>
                  <a:lnTo>
                    <a:pt x="9144" y="27430"/>
                  </a:lnTo>
                  <a:lnTo>
                    <a:pt x="9144" y="24383"/>
                  </a:lnTo>
                  <a:lnTo>
                    <a:pt x="12193" y="21335"/>
                  </a:lnTo>
                  <a:lnTo>
                    <a:pt x="15241" y="18287"/>
                  </a:lnTo>
                  <a:lnTo>
                    <a:pt x="18289" y="15239"/>
                  </a:lnTo>
                  <a:lnTo>
                    <a:pt x="21337" y="12191"/>
                  </a:lnTo>
                  <a:lnTo>
                    <a:pt x="24386" y="9143"/>
                  </a:lnTo>
                  <a:lnTo>
                    <a:pt x="27434" y="9143"/>
                  </a:lnTo>
                  <a:lnTo>
                    <a:pt x="30482" y="6094"/>
                  </a:lnTo>
                  <a:lnTo>
                    <a:pt x="33530" y="6094"/>
                  </a:lnTo>
                  <a:lnTo>
                    <a:pt x="36579" y="3047"/>
                  </a:lnTo>
                  <a:lnTo>
                    <a:pt x="39627" y="3047"/>
                  </a:lnTo>
                  <a:lnTo>
                    <a:pt x="42675" y="3047"/>
                  </a:lnTo>
                  <a:lnTo>
                    <a:pt x="45723" y="0"/>
                  </a:lnTo>
                  <a:lnTo>
                    <a:pt x="48771" y="0"/>
                  </a:lnTo>
                  <a:lnTo>
                    <a:pt x="3179303" y="0"/>
                  </a:lnTo>
                  <a:lnTo>
                    <a:pt x="3182351" y="3047"/>
                  </a:lnTo>
                  <a:lnTo>
                    <a:pt x="3185400" y="3047"/>
                  </a:lnTo>
                  <a:lnTo>
                    <a:pt x="3188448" y="3047"/>
                  </a:lnTo>
                  <a:lnTo>
                    <a:pt x="3191496" y="6094"/>
                  </a:lnTo>
                  <a:lnTo>
                    <a:pt x="3194544" y="6094"/>
                  </a:lnTo>
                  <a:lnTo>
                    <a:pt x="3197593" y="9143"/>
                  </a:lnTo>
                  <a:lnTo>
                    <a:pt x="3200641" y="9143"/>
                  </a:lnTo>
                  <a:lnTo>
                    <a:pt x="3203689" y="12191"/>
                  </a:lnTo>
                  <a:lnTo>
                    <a:pt x="3206737" y="15239"/>
                  </a:lnTo>
                  <a:lnTo>
                    <a:pt x="3209786" y="18287"/>
                  </a:lnTo>
                  <a:lnTo>
                    <a:pt x="3212834" y="21335"/>
                  </a:lnTo>
                  <a:lnTo>
                    <a:pt x="3215882" y="24383"/>
                  </a:lnTo>
                  <a:lnTo>
                    <a:pt x="3215882" y="27430"/>
                  </a:lnTo>
                  <a:lnTo>
                    <a:pt x="3218930" y="30477"/>
                  </a:lnTo>
                  <a:lnTo>
                    <a:pt x="3218930" y="33525"/>
                  </a:lnTo>
                  <a:lnTo>
                    <a:pt x="3221978" y="36573"/>
                  </a:lnTo>
                  <a:lnTo>
                    <a:pt x="3221978" y="39621"/>
                  </a:lnTo>
                  <a:lnTo>
                    <a:pt x="3221978" y="42669"/>
                  </a:lnTo>
                  <a:lnTo>
                    <a:pt x="3225027" y="45717"/>
                  </a:lnTo>
                  <a:lnTo>
                    <a:pt x="3225027" y="1072839"/>
                  </a:lnTo>
                  <a:lnTo>
                    <a:pt x="3221978" y="1075887"/>
                  </a:lnTo>
                  <a:lnTo>
                    <a:pt x="3221978" y="1078934"/>
                  </a:lnTo>
                  <a:lnTo>
                    <a:pt x="3221978" y="1081982"/>
                  </a:lnTo>
                  <a:lnTo>
                    <a:pt x="3218930" y="1085030"/>
                  </a:lnTo>
                  <a:lnTo>
                    <a:pt x="3218930" y="1088078"/>
                  </a:lnTo>
                  <a:lnTo>
                    <a:pt x="3215882" y="1091126"/>
                  </a:lnTo>
                  <a:lnTo>
                    <a:pt x="3215882" y="1094173"/>
                  </a:lnTo>
                  <a:lnTo>
                    <a:pt x="3212834" y="1097221"/>
                  </a:lnTo>
                  <a:lnTo>
                    <a:pt x="3209786" y="1100269"/>
                  </a:lnTo>
                  <a:lnTo>
                    <a:pt x="3206737" y="1103317"/>
                  </a:lnTo>
                  <a:lnTo>
                    <a:pt x="3203689" y="1106365"/>
                  </a:lnTo>
                  <a:lnTo>
                    <a:pt x="3200641" y="1109413"/>
                  </a:lnTo>
                  <a:lnTo>
                    <a:pt x="3197593" y="1109413"/>
                  </a:lnTo>
                  <a:lnTo>
                    <a:pt x="3194544" y="1112461"/>
                  </a:lnTo>
                  <a:lnTo>
                    <a:pt x="3191496" y="1112461"/>
                  </a:lnTo>
                  <a:lnTo>
                    <a:pt x="3188448" y="1115509"/>
                  </a:lnTo>
                  <a:lnTo>
                    <a:pt x="3185400" y="1115509"/>
                  </a:lnTo>
                  <a:lnTo>
                    <a:pt x="3182351" y="1115509"/>
                  </a:lnTo>
                  <a:lnTo>
                    <a:pt x="3179303" y="1118556"/>
                  </a:lnTo>
                  <a:lnTo>
                    <a:pt x="3176255" y="1118556"/>
                  </a:lnTo>
                  <a:lnTo>
                    <a:pt x="3173207" y="1118556"/>
                  </a:lnTo>
                  <a:lnTo>
                    <a:pt x="3170159" y="1118556"/>
                  </a:lnTo>
                </a:path>
              </a:pathLst>
            </a:custGeom>
            <a:noFill/>
            <a:ln w="12175" cap="flat" cmpd="sng">
              <a:solidFill>
                <a:srgbClr val="6D6D6D"/>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85" name="Google Shape;1285;gda58c33139_0_1816"/>
            <p:cNvSpPr/>
            <p:nvPr/>
          </p:nvSpPr>
          <p:spPr>
            <a:xfrm>
              <a:off x="6145225" y="838199"/>
              <a:ext cx="213995" cy="170180"/>
            </a:xfrm>
            <a:custGeom>
              <a:avLst/>
              <a:gdLst/>
              <a:ahLst/>
              <a:cxnLst/>
              <a:rect l="l" t="t" r="r" b="b"/>
              <a:pathLst>
                <a:path w="213995" h="170180" extrusionOk="0">
                  <a:moveTo>
                    <a:pt x="213372" y="0"/>
                  </a:moveTo>
                  <a:lnTo>
                    <a:pt x="85344" y="0"/>
                  </a:lnTo>
                  <a:lnTo>
                    <a:pt x="85344" y="43180"/>
                  </a:lnTo>
                  <a:lnTo>
                    <a:pt x="0" y="43180"/>
                  </a:lnTo>
                  <a:lnTo>
                    <a:pt x="0" y="170180"/>
                  </a:lnTo>
                  <a:lnTo>
                    <a:pt x="213372" y="170180"/>
                  </a:lnTo>
                  <a:lnTo>
                    <a:pt x="213372" y="43180"/>
                  </a:lnTo>
                  <a:lnTo>
                    <a:pt x="213372" y="0"/>
                  </a:lnTo>
                  <a:close/>
                </a:path>
              </a:pathLst>
            </a:custGeom>
            <a:solidFill>
              <a:srgbClr val="FFFF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86" name="Google Shape;1286;gda58c33139_0_1816"/>
            <p:cNvSpPr/>
            <p:nvPr/>
          </p:nvSpPr>
          <p:spPr>
            <a:xfrm>
              <a:off x="6148273" y="1069339"/>
              <a:ext cx="204470" cy="171450"/>
            </a:xfrm>
            <a:custGeom>
              <a:avLst/>
              <a:gdLst/>
              <a:ahLst/>
              <a:cxnLst/>
              <a:rect l="l" t="t" r="r" b="b"/>
              <a:pathLst>
                <a:path w="204470" h="171450" extrusionOk="0">
                  <a:moveTo>
                    <a:pt x="204228" y="0"/>
                  </a:moveTo>
                  <a:lnTo>
                    <a:pt x="103644" y="0"/>
                  </a:lnTo>
                  <a:lnTo>
                    <a:pt x="103644" y="36830"/>
                  </a:lnTo>
                  <a:lnTo>
                    <a:pt x="36576" y="36830"/>
                  </a:lnTo>
                  <a:lnTo>
                    <a:pt x="36576" y="71120"/>
                  </a:lnTo>
                  <a:lnTo>
                    <a:pt x="0" y="71120"/>
                  </a:lnTo>
                  <a:lnTo>
                    <a:pt x="0" y="104140"/>
                  </a:lnTo>
                  <a:lnTo>
                    <a:pt x="0" y="137160"/>
                  </a:lnTo>
                  <a:lnTo>
                    <a:pt x="70104" y="137160"/>
                  </a:lnTo>
                  <a:lnTo>
                    <a:pt x="70104" y="171450"/>
                  </a:lnTo>
                  <a:lnTo>
                    <a:pt x="137172" y="171450"/>
                  </a:lnTo>
                  <a:lnTo>
                    <a:pt x="137172" y="137160"/>
                  </a:lnTo>
                  <a:lnTo>
                    <a:pt x="137172" y="104140"/>
                  </a:lnTo>
                  <a:lnTo>
                    <a:pt x="204228" y="104140"/>
                  </a:lnTo>
                  <a:lnTo>
                    <a:pt x="204228" y="71120"/>
                  </a:lnTo>
                  <a:lnTo>
                    <a:pt x="204228" y="36830"/>
                  </a:lnTo>
                  <a:lnTo>
                    <a:pt x="204228" y="0"/>
                  </a:lnTo>
                  <a:close/>
                </a:path>
              </a:pathLst>
            </a:custGeom>
            <a:solidFill>
              <a:srgbClr val="72B27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87" name="Google Shape;1287;gda58c33139_0_1816"/>
            <p:cNvSpPr/>
            <p:nvPr/>
          </p:nvSpPr>
          <p:spPr>
            <a:xfrm>
              <a:off x="6139134" y="1301427"/>
              <a:ext cx="226060" cy="170815"/>
            </a:xfrm>
            <a:custGeom>
              <a:avLst/>
              <a:gdLst/>
              <a:ahLst/>
              <a:cxnLst/>
              <a:rect l="l" t="t" r="r" b="b"/>
              <a:pathLst>
                <a:path w="226060" h="170815" extrusionOk="0">
                  <a:moveTo>
                    <a:pt x="225568" y="0"/>
                  </a:moveTo>
                  <a:lnTo>
                    <a:pt x="0" y="0"/>
                  </a:lnTo>
                  <a:lnTo>
                    <a:pt x="0" y="170679"/>
                  </a:lnTo>
                  <a:lnTo>
                    <a:pt x="225568" y="170679"/>
                  </a:lnTo>
                  <a:lnTo>
                    <a:pt x="225568" y="0"/>
                  </a:lnTo>
                  <a:close/>
                </a:path>
              </a:pathLst>
            </a:custGeom>
            <a:solidFill>
              <a:srgbClr val="FF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88" name="Google Shape;1288;gda58c33139_0_1816"/>
            <p:cNvSpPr/>
            <p:nvPr/>
          </p:nvSpPr>
          <p:spPr>
            <a:xfrm>
              <a:off x="6145225" y="1532889"/>
              <a:ext cx="213995" cy="171450"/>
            </a:xfrm>
            <a:custGeom>
              <a:avLst/>
              <a:gdLst/>
              <a:ahLst/>
              <a:cxnLst/>
              <a:rect l="l" t="t" r="r" b="b"/>
              <a:pathLst>
                <a:path w="213995" h="171450" extrusionOk="0">
                  <a:moveTo>
                    <a:pt x="213372" y="0"/>
                  </a:moveTo>
                  <a:lnTo>
                    <a:pt x="85344" y="0"/>
                  </a:lnTo>
                  <a:lnTo>
                    <a:pt x="85344" y="43180"/>
                  </a:lnTo>
                  <a:lnTo>
                    <a:pt x="0" y="43180"/>
                  </a:lnTo>
                  <a:lnTo>
                    <a:pt x="0" y="171450"/>
                  </a:lnTo>
                  <a:lnTo>
                    <a:pt x="213372" y="171450"/>
                  </a:lnTo>
                  <a:lnTo>
                    <a:pt x="213372" y="43180"/>
                  </a:lnTo>
                  <a:lnTo>
                    <a:pt x="213372" y="0"/>
                  </a:lnTo>
                  <a:close/>
                </a:path>
              </a:pathLst>
            </a:custGeom>
            <a:solidFill>
              <a:srgbClr val="A900E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1289" name="Google Shape;1289;gda58c33139_0_1816"/>
          <p:cNvSpPr txBox="1"/>
          <p:nvPr/>
        </p:nvSpPr>
        <p:spPr>
          <a:xfrm>
            <a:off x="5478462" y="642937"/>
            <a:ext cx="2765400" cy="746400"/>
          </a:xfrm>
          <a:prstGeom prst="rect">
            <a:avLst/>
          </a:prstGeom>
          <a:noFill/>
          <a:ln>
            <a:noFill/>
          </a:ln>
        </p:spPr>
        <p:txBody>
          <a:bodyPr spcFirstLastPara="1" wrap="square" lIns="0" tIns="31925" rIns="0" bIns="0" anchor="t" anchorCtr="0">
            <a:spAutoFit/>
          </a:bodyPr>
          <a:lstStyle/>
          <a:p>
            <a:pPr marL="323850" marR="0" lvl="0" indent="0" algn="ctr" rtl="0">
              <a:lnSpc>
                <a:spcPct val="160000"/>
              </a:lnSpc>
              <a:spcBef>
                <a:spcPts val="0"/>
              </a:spcBef>
              <a:spcAft>
                <a:spcPts val="0"/>
              </a:spcAft>
              <a:buClr>
                <a:schemeClr val="dk1"/>
              </a:buClr>
              <a:buSzPts val="800"/>
              <a:buFont typeface="Arial"/>
              <a:buNone/>
            </a:pPr>
            <a:r>
              <a:rPr lang="en-US" sz="800" b="0" i="0" u="none">
                <a:solidFill>
                  <a:schemeClr val="dk1"/>
                </a:solidFill>
                <a:latin typeface="Arial"/>
                <a:ea typeface="Arial"/>
                <a:cs typeface="Arial"/>
                <a:sym typeface="Arial"/>
              </a:rPr>
              <a:t>Aleutian Islands Habitat Conservation Area  Open to Bottom Trawling</a:t>
            </a:r>
            <a:endParaRPr/>
          </a:p>
          <a:p>
            <a:pPr marL="323850" marR="0" lvl="0" indent="0" algn="ctr" rtl="0">
              <a:lnSpc>
                <a:spcPct val="160000"/>
              </a:lnSpc>
              <a:spcBef>
                <a:spcPts val="0"/>
              </a:spcBef>
              <a:spcAft>
                <a:spcPts val="0"/>
              </a:spcAft>
              <a:buClr>
                <a:schemeClr val="dk1"/>
              </a:buClr>
              <a:buSzPts val="800"/>
              <a:buFont typeface="Arial"/>
              <a:buNone/>
            </a:pPr>
            <a:r>
              <a:rPr lang="en-US" sz="800" b="0" i="0" u="none">
                <a:solidFill>
                  <a:schemeClr val="dk1"/>
                </a:solidFill>
                <a:latin typeface="Arial"/>
                <a:ea typeface="Arial"/>
                <a:cs typeface="Arial"/>
                <a:sym typeface="Arial"/>
              </a:rPr>
              <a:t>Aleutian Islands Coral Garden Marine Reserves  Bowers Ridge Habitat Conservation Zone</a:t>
            </a:r>
            <a:endParaRPr/>
          </a:p>
        </p:txBody>
      </p:sp>
      <p:grpSp>
        <p:nvGrpSpPr>
          <p:cNvPr id="1290" name="Google Shape;1290;gda58c33139_0_1816"/>
          <p:cNvGrpSpPr/>
          <p:nvPr/>
        </p:nvGrpSpPr>
        <p:grpSpPr>
          <a:xfrm>
            <a:off x="718392" y="4934795"/>
            <a:ext cx="1816010" cy="1195288"/>
            <a:chOff x="661465" y="5592783"/>
            <a:chExt cx="2058035" cy="1353820"/>
          </a:xfrm>
        </p:grpSpPr>
        <p:sp>
          <p:nvSpPr>
            <p:cNvPr id="1291" name="Google Shape;1291;gda58c33139_0_1816"/>
            <p:cNvSpPr/>
            <p:nvPr/>
          </p:nvSpPr>
          <p:spPr>
            <a:xfrm>
              <a:off x="661465" y="5592783"/>
              <a:ext cx="2058035" cy="1353820"/>
            </a:xfrm>
            <a:custGeom>
              <a:avLst/>
              <a:gdLst/>
              <a:ahLst/>
              <a:cxnLst/>
              <a:rect l="l" t="t" r="r" b="b"/>
              <a:pathLst>
                <a:path w="2058035" h="1353820" extrusionOk="0">
                  <a:moveTo>
                    <a:pt x="0" y="1353240"/>
                  </a:moveTo>
                  <a:lnTo>
                    <a:pt x="0" y="0"/>
                  </a:lnTo>
                  <a:lnTo>
                    <a:pt x="2057554" y="0"/>
                  </a:lnTo>
                  <a:lnTo>
                    <a:pt x="2057554" y="1353240"/>
                  </a:lnTo>
                  <a:lnTo>
                    <a:pt x="0" y="1353240"/>
                  </a:lnTo>
                  <a:close/>
                </a:path>
              </a:pathLst>
            </a:custGeom>
            <a:noFill/>
            <a:ln w="12175" cap="flat" cmpd="sng">
              <a:solidFill>
                <a:srgbClr val="6D6D6D"/>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92" name="Google Shape;1292;gda58c33139_0_1816"/>
            <p:cNvSpPr/>
            <p:nvPr/>
          </p:nvSpPr>
          <p:spPr>
            <a:xfrm>
              <a:off x="1603368" y="5711856"/>
              <a:ext cx="966469" cy="875029"/>
            </a:xfrm>
            <a:custGeom>
              <a:avLst/>
              <a:gdLst/>
              <a:ahLst/>
              <a:cxnLst/>
              <a:rect l="l" t="t" r="r" b="b"/>
              <a:pathLst>
                <a:path w="966469" h="875029" extrusionOk="0">
                  <a:moveTo>
                    <a:pt x="27434" y="868679"/>
                  </a:moveTo>
                  <a:lnTo>
                    <a:pt x="24385" y="868679"/>
                  </a:lnTo>
                  <a:lnTo>
                    <a:pt x="24385" y="875029"/>
                  </a:lnTo>
                  <a:lnTo>
                    <a:pt x="30482" y="875029"/>
                  </a:lnTo>
                  <a:lnTo>
                    <a:pt x="30482" y="872489"/>
                  </a:lnTo>
                  <a:lnTo>
                    <a:pt x="27434" y="872489"/>
                  </a:lnTo>
                  <a:lnTo>
                    <a:pt x="27434" y="868679"/>
                  </a:lnTo>
                  <a:close/>
                </a:path>
                <a:path w="966469" h="875029" extrusionOk="0">
                  <a:moveTo>
                    <a:pt x="30482" y="859789"/>
                  </a:moveTo>
                  <a:lnTo>
                    <a:pt x="27434" y="859789"/>
                  </a:lnTo>
                  <a:lnTo>
                    <a:pt x="27434" y="872489"/>
                  </a:lnTo>
                  <a:lnTo>
                    <a:pt x="33530" y="872489"/>
                  </a:lnTo>
                  <a:lnTo>
                    <a:pt x="33530" y="866139"/>
                  </a:lnTo>
                  <a:lnTo>
                    <a:pt x="30482" y="866139"/>
                  </a:lnTo>
                  <a:lnTo>
                    <a:pt x="30482" y="859789"/>
                  </a:lnTo>
                  <a:close/>
                </a:path>
                <a:path w="966469" h="875029" extrusionOk="0">
                  <a:moveTo>
                    <a:pt x="48771" y="857250"/>
                  </a:moveTo>
                  <a:lnTo>
                    <a:pt x="39626" y="857250"/>
                  </a:lnTo>
                  <a:lnTo>
                    <a:pt x="39626" y="859789"/>
                  </a:lnTo>
                  <a:lnTo>
                    <a:pt x="33530" y="859789"/>
                  </a:lnTo>
                  <a:lnTo>
                    <a:pt x="36578" y="863600"/>
                  </a:lnTo>
                  <a:lnTo>
                    <a:pt x="36578" y="868679"/>
                  </a:lnTo>
                  <a:lnTo>
                    <a:pt x="39626" y="868679"/>
                  </a:lnTo>
                  <a:lnTo>
                    <a:pt x="39626" y="872489"/>
                  </a:lnTo>
                  <a:lnTo>
                    <a:pt x="45723" y="872489"/>
                  </a:lnTo>
                  <a:lnTo>
                    <a:pt x="45723" y="866139"/>
                  </a:lnTo>
                  <a:lnTo>
                    <a:pt x="48771" y="866139"/>
                  </a:lnTo>
                  <a:lnTo>
                    <a:pt x="48771" y="857250"/>
                  </a:lnTo>
                  <a:close/>
                </a:path>
                <a:path w="966469" h="875029" extrusionOk="0">
                  <a:moveTo>
                    <a:pt x="60964" y="863600"/>
                  </a:moveTo>
                  <a:lnTo>
                    <a:pt x="57916" y="863600"/>
                  </a:lnTo>
                  <a:lnTo>
                    <a:pt x="54867" y="866139"/>
                  </a:lnTo>
                  <a:lnTo>
                    <a:pt x="54867" y="868679"/>
                  </a:lnTo>
                  <a:lnTo>
                    <a:pt x="57916" y="868679"/>
                  </a:lnTo>
                  <a:lnTo>
                    <a:pt x="57916" y="866139"/>
                  </a:lnTo>
                  <a:lnTo>
                    <a:pt x="60964" y="866139"/>
                  </a:lnTo>
                  <a:lnTo>
                    <a:pt x="60964" y="863600"/>
                  </a:lnTo>
                  <a:close/>
                </a:path>
                <a:path w="966469" h="875029" extrusionOk="0">
                  <a:moveTo>
                    <a:pt x="60964" y="866139"/>
                  </a:moveTo>
                  <a:lnTo>
                    <a:pt x="57916" y="866139"/>
                  </a:lnTo>
                  <a:lnTo>
                    <a:pt x="57916" y="868679"/>
                  </a:lnTo>
                  <a:lnTo>
                    <a:pt x="60964" y="868679"/>
                  </a:lnTo>
                  <a:lnTo>
                    <a:pt x="60964" y="866139"/>
                  </a:lnTo>
                  <a:close/>
                </a:path>
                <a:path w="966469" h="875029" extrusionOk="0">
                  <a:moveTo>
                    <a:pt x="54867" y="863600"/>
                  </a:moveTo>
                  <a:lnTo>
                    <a:pt x="51819" y="863600"/>
                  </a:lnTo>
                  <a:lnTo>
                    <a:pt x="51819" y="866139"/>
                  </a:lnTo>
                  <a:lnTo>
                    <a:pt x="54867" y="866139"/>
                  </a:lnTo>
                  <a:lnTo>
                    <a:pt x="54867" y="863600"/>
                  </a:lnTo>
                  <a:close/>
                </a:path>
                <a:path w="966469" h="875029" extrusionOk="0">
                  <a:moveTo>
                    <a:pt x="70109" y="863600"/>
                  </a:moveTo>
                  <a:lnTo>
                    <a:pt x="64012" y="863600"/>
                  </a:lnTo>
                  <a:lnTo>
                    <a:pt x="64012" y="866139"/>
                  </a:lnTo>
                  <a:lnTo>
                    <a:pt x="70109" y="866139"/>
                  </a:lnTo>
                  <a:lnTo>
                    <a:pt x="70109" y="863600"/>
                  </a:lnTo>
                  <a:close/>
                </a:path>
                <a:path w="966469" h="875029" extrusionOk="0">
                  <a:moveTo>
                    <a:pt x="82302" y="838200"/>
                  </a:moveTo>
                  <a:lnTo>
                    <a:pt x="57916" y="838200"/>
                  </a:lnTo>
                  <a:lnTo>
                    <a:pt x="54867" y="842010"/>
                  </a:lnTo>
                  <a:lnTo>
                    <a:pt x="54867" y="850900"/>
                  </a:lnTo>
                  <a:lnTo>
                    <a:pt x="45723" y="850900"/>
                  </a:lnTo>
                  <a:lnTo>
                    <a:pt x="45723" y="853439"/>
                  </a:lnTo>
                  <a:lnTo>
                    <a:pt x="51819" y="853439"/>
                  </a:lnTo>
                  <a:lnTo>
                    <a:pt x="51819" y="859789"/>
                  </a:lnTo>
                  <a:lnTo>
                    <a:pt x="54867" y="859789"/>
                  </a:lnTo>
                  <a:lnTo>
                    <a:pt x="54867" y="863600"/>
                  </a:lnTo>
                  <a:lnTo>
                    <a:pt x="67060" y="863600"/>
                  </a:lnTo>
                  <a:lnTo>
                    <a:pt x="67060" y="859789"/>
                  </a:lnTo>
                  <a:lnTo>
                    <a:pt x="70109" y="857250"/>
                  </a:lnTo>
                  <a:lnTo>
                    <a:pt x="76205" y="857250"/>
                  </a:lnTo>
                  <a:lnTo>
                    <a:pt x="76205" y="853439"/>
                  </a:lnTo>
                  <a:lnTo>
                    <a:pt x="79253" y="850900"/>
                  </a:lnTo>
                  <a:lnTo>
                    <a:pt x="79253" y="844550"/>
                  </a:lnTo>
                  <a:lnTo>
                    <a:pt x="82302" y="844550"/>
                  </a:lnTo>
                  <a:lnTo>
                    <a:pt x="82302" y="838200"/>
                  </a:lnTo>
                  <a:close/>
                </a:path>
                <a:path w="966469" h="875029" extrusionOk="0">
                  <a:moveTo>
                    <a:pt x="70109" y="859789"/>
                  </a:moveTo>
                  <a:lnTo>
                    <a:pt x="67060" y="859789"/>
                  </a:lnTo>
                  <a:lnTo>
                    <a:pt x="67060" y="863600"/>
                  </a:lnTo>
                  <a:lnTo>
                    <a:pt x="70109" y="859789"/>
                  </a:lnTo>
                  <a:close/>
                </a:path>
                <a:path w="966469" h="875029" extrusionOk="0">
                  <a:moveTo>
                    <a:pt x="39626" y="857250"/>
                  </a:moveTo>
                  <a:lnTo>
                    <a:pt x="30482" y="857250"/>
                  </a:lnTo>
                  <a:lnTo>
                    <a:pt x="30482" y="859789"/>
                  </a:lnTo>
                  <a:lnTo>
                    <a:pt x="39626" y="859789"/>
                  </a:lnTo>
                  <a:lnTo>
                    <a:pt x="39626" y="857250"/>
                  </a:lnTo>
                  <a:close/>
                </a:path>
                <a:path w="966469" h="875029" extrusionOk="0">
                  <a:moveTo>
                    <a:pt x="73157" y="857250"/>
                  </a:moveTo>
                  <a:lnTo>
                    <a:pt x="70109" y="857250"/>
                  </a:lnTo>
                  <a:lnTo>
                    <a:pt x="70109" y="859789"/>
                  </a:lnTo>
                  <a:lnTo>
                    <a:pt x="73157" y="859789"/>
                  </a:lnTo>
                  <a:lnTo>
                    <a:pt x="73157" y="857250"/>
                  </a:lnTo>
                  <a:close/>
                </a:path>
                <a:path w="966469" h="875029" extrusionOk="0">
                  <a:moveTo>
                    <a:pt x="48771" y="853439"/>
                  </a:moveTo>
                  <a:lnTo>
                    <a:pt x="42675" y="853439"/>
                  </a:lnTo>
                  <a:lnTo>
                    <a:pt x="42675" y="857250"/>
                  </a:lnTo>
                  <a:lnTo>
                    <a:pt x="45723" y="857250"/>
                  </a:lnTo>
                  <a:lnTo>
                    <a:pt x="48771" y="853439"/>
                  </a:lnTo>
                  <a:close/>
                </a:path>
                <a:path w="966469" h="875029" extrusionOk="0">
                  <a:moveTo>
                    <a:pt x="100591" y="848360"/>
                  </a:moveTo>
                  <a:lnTo>
                    <a:pt x="85350" y="848360"/>
                  </a:lnTo>
                  <a:lnTo>
                    <a:pt x="85350" y="853439"/>
                  </a:lnTo>
                  <a:lnTo>
                    <a:pt x="97543" y="853439"/>
                  </a:lnTo>
                  <a:lnTo>
                    <a:pt x="97543" y="850900"/>
                  </a:lnTo>
                  <a:lnTo>
                    <a:pt x="100591" y="850900"/>
                  </a:lnTo>
                  <a:lnTo>
                    <a:pt x="100591" y="848360"/>
                  </a:lnTo>
                  <a:close/>
                </a:path>
                <a:path w="966469" h="875029" extrusionOk="0">
                  <a:moveTo>
                    <a:pt x="48771" y="848360"/>
                  </a:moveTo>
                  <a:lnTo>
                    <a:pt x="48771" y="850900"/>
                  </a:lnTo>
                  <a:lnTo>
                    <a:pt x="51819" y="850900"/>
                  </a:lnTo>
                  <a:lnTo>
                    <a:pt x="48771" y="848360"/>
                  </a:lnTo>
                  <a:close/>
                </a:path>
                <a:path w="966469" h="875029" extrusionOk="0">
                  <a:moveTo>
                    <a:pt x="112784" y="848360"/>
                  </a:moveTo>
                  <a:lnTo>
                    <a:pt x="106687" y="848360"/>
                  </a:lnTo>
                  <a:lnTo>
                    <a:pt x="106687" y="850900"/>
                  </a:lnTo>
                  <a:lnTo>
                    <a:pt x="112784" y="850900"/>
                  </a:lnTo>
                  <a:lnTo>
                    <a:pt x="112784" y="848360"/>
                  </a:lnTo>
                  <a:close/>
                </a:path>
                <a:path w="966469" h="875029" extrusionOk="0">
                  <a:moveTo>
                    <a:pt x="118880" y="844550"/>
                  </a:moveTo>
                  <a:lnTo>
                    <a:pt x="115832" y="844550"/>
                  </a:lnTo>
                  <a:lnTo>
                    <a:pt x="115832" y="850900"/>
                  </a:lnTo>
                  <a:lnTo>
                    <a:pt x="118880" y="850900"/>
                  </a:lnTo>
                  <a:lnTo>
                    <a:pt x="118880" y="844550"/>
                  </a:lnTo>
                  <a:close/>
                </a:path>
                <a:path w="966469" h="875029" extrusionOk="0">
                  <a:moveTo>
                    <a:pt x="128025" y="838200"/>
                  </a:moveTo>
                  <a:lnTo>
                    <a:pt x="91446" y="838200"/>
                  </a:lnTo>
                  <a:lnTo>
                    <a:pt x="91446" y="842010"/>
                  </a:lnTo>
                  <a:lnTo>
                    <a:pt x="88398" y="844550"/>
                  </a:lnTo>
                  <a:lnTo>
                    <a:pt x="88398" y="848360"/>
                  </a:lnTo>
                  <a:lnTo>
                    <a:pt x="109736" y="848360"/>
                  </a:lnTo>
                  <a:lnTo>
                    <a:pt x="109736" y="844550"/>
                  </a:lnTo>
                  <a:lnTo>
                    <a:pt x="121929" y="844550"/>
                  </a:lnTo>
                  <a:lnTo>
                    <a:pt x="121929" y="842010"/>
                  </a:lnTo>
                  <a:lnTo>
                    <a:pt x="128025" y="842010"/>
                  </a:lnTo>
                  <a:lnTo>
                    <a:pt x="128025" y="838200"/>
                  </a:lnTo>
                  <a:close/>
                </a:path>
                <a:path w="966469" h="875029" extrusionOk="0">
                  <a:moveTo>
                    <a:pt x="149363" y="833119"/>
                  </a:moveTo>
                  <a:lnTo>
                    <a:pt x="143266" y="833119"/>
                  </a:lnTo>
                  <a:lnTo>
                    <a:pt x="146314" y="835660"/>
                  </a:lnTo>
                  <a:lnTo>
                    <a:pt x="143266" y="835660"/>
                  </a:lnTo>
                  <a:lnTo>
                    <a:pt x="143266" y="844550"/>
                  </a:lnTo>
                  <a:lnTo>
                    <a:pt x="146314" y="844550"/>
                  </a:lnTo>
                  <a:lnTo>
                    <a:pt x="146314" y="838200"/>
                  </a:lnTo>
                  <a:lnTo>
                    <a:pt x="149363" y="838200"/>
                  </a:lnTo>
                  <a:lnTo>
                    <a:pt x="149363" y="833119"/>
                  </a:lnTo>
                  <a:close/>
                </a:path>
                <a:path w="966469" h="875029" extrusionOk="0">
                  <a:moveTo>
                    <a:pt x="109736" y="835660"/>
                  </a:moveTo>
                  <a:lnTo>
                    <a:pt x="60964" y="835660"/>
                  </a:lnTo>
                  <a:lnTo>
                    <a:pt x="60964" y="838200"/>
                  </a:lnTo>
                  <a:lnTo>
                    <a:pt x="109736" y="838200"/>
                  </a:lnTo>
                  <a:lnTo>
                    <a:pt x="109736" y="835660"/>
                  </a:lnTo>
                  <a:close/>
                </a:path>
                <a:path w="966469" h="875029" extrusionOk="0">
                  <a:moveTo>
                    <a:pt x="112784" y="835660"/>
                  </a:moveTo>
                  <a:lnTo>
                    <a:pt x="109736" y="835660"/>
                  </a:lnTo>
                  <a:lnTo>
                    <a:pt x="109736" y="838200"/>
                  </a:lnTo>
                  <a:lnTo>
                    <a:pt x="112784" y="838200"/>
                  </a:lnTo>
                  <a:lnTo>
                    <a:pt x="112784" y="835660"/>
                  </a:lnTo>
                  <a:close/>
                </a:path>
                <a:path w="966469" h="875029" extrusionOk="0">
                  <a:moveTo>
                    <a:pt x="109736" y="826769"/>
                  </a:moveTo>
                  <a:lnTo>
                    <a:pt x="109736" y="833119"/>
                  </a:lnTo>
                  <a:lnTo>
                    <a:pt x="112784" y="833119"/>
                  </a:lnTo>
                  <a:lnTo>
                    <a:pt x="112784" y="838200"/>
                  </a:lnTo>
                  <a:lnTo>
                    <a:pt x="131073" y="838200"/>
                  </a:lnTo>
                  <a:lnTo>
                    <a:pt x="131073" y="835660"/>
                  </a:lnTo>
                  <a:lnTo>
                    <a:pt x="118880" y="835660"/>
                  </a:lnTo>
                  <a:lnTo>
                    <a:pt x="118880" y="829310"/>
                  </a:lnTo>
                  <a:lnTo>
                    <a:pt x="112784" y="829310"/>
                  </a:lnTo>
                  <a:lnTo>
                    <a:pt x="109736" y="826769"/>
                  </a:lnTo>
                  <a:close/>
                </a:path>
                <a:path w="966469" h="875029" extrusionOk="0">
                  <a:moveTo>
                    <a:pt x="106687" y="833119"/>
                  </a:moveTo>
                  <a:lnTo>
                    <a:pt x="64012" y="833119"/>
                  </a:lnTo>
                  <a:lnTo>
                    <a:pt x="64012" y="835660"/>
                  </a:lnTo>
                  <a:lnTo>
                    <a:pt x="106687" y="835660"/>
                  </a:lnTo>
                  <a:lnTo>
                    <a:pt x="106687" y="833119"/>
                  </a:lnTo>
                  <a:close/>
                </a:path>
                <a:path w="966469" h="875029" extrusionOk="0">
                  <a:moveTo>
                    <a:pt x="121929" y="833119"/>
                  </a:moveTo>
                  <a:lnTo>
                    <a:pt x="118880" y="833119"/>
                  </a:lnTo>
                  <a:lnTo>
                    <a:pt x="118880" y="835660"/>
                  </a:lnTo>
                  <a:lnTo>
                    <a:pt x="121929" y="835660"/>
                  </a:lnTo>
                  <a:lnTo>
                    <a:pt x="121929" y="833119"/>
                  </a:lnTo>
                  <a:close/>
                </a:path>
                <a:path w="966469" h="875029" extrusionOk="0">
                  <a:moveTo>
                    <a:pt x="149363" y="829310"/>
                  </a:moveTo>
                  <a:lnTo>
                    <a:pt x="124977" y="829310"/>
                  </a:lnTo>
                  <a:lnTo>
                    <a:pt x="124977" y="835660"/>
                  </a:lnTo>
                  <a:lnTo>
                    <a:pt x="134122" y="835660"/>
                  </a:lnTo>
                  <a:lnTo>
                    <a:pt x="134122" y="833119"/>
                  </a:lnTo>
                  <a:lnTo>
                    <a:pt x="149363" y="833119"/>
                  </a:lnTo>
                  <a:lnTo>
                    <a:pt x="149363" y="829310"/>
                  </a:lnTo>
                  <a:close/>
                </a:path>
                <a:path w="966469" h="875029" extrusionOk="0">
                  <a:moveTo>
                    <a:pt x="137170" y="833119"/>
                  </a:moveTo>
                  <a:lnTo>
                    <a:pt x="134122" y="833119"/>
                  </a:lnTo>
                  <a:lnTo>
                    <a:pt x="137170" y="835660"/>
                  </a:lnTo>
                  <a:lnTo>
                    <a:pt x="137170" y="833119"/>
                  </a:lnTo>
                  <a:close/>
                </a:path>
                <a:path w="966469" h="875029" extrusionOk="0">
                  <a:moveTo>
                    <a:pt x="161556" y="829310"/>
                  </a:moveTo>
                  <a:lnTo>
                    <a:pt x="149363" y="829310"/>
                  </a:lnTo>
                  <a:lnTo>
                    <a:pt x="149363" y="835660"/>
                  </a:lnTo>
                  <a:lnTo>
                    <a:pt x="152411" y="835660"/>
                  </a:lnTo>
                  <a:lnTo>
                    <a:pt x="152411" y="833119"/>
                  </a:lnTo>
                  <a:lnTo>
                    <a:pt x="158507" y="833119"/>
                  </a:lnTo>
                  <a:lnTo>
                    <a:pt x="161556" y="829310"/>
                  </a:lnTo>
                  <a:close/>
                </a:path>
                <a:path w="966469" h="875029" extrusionOk="0">
                  <a:moveTo>
                    <a:pt x="103639" y="822960"/>
                  </a:moveTo>
                  <a:lnTo>
                    <a:pt x="79253" y="822960"/>
                  </a:lnTo>
                  <a:lnTo>
                    <a:pt x="73157" y="829310"/>
                  </a:lnTo>
                  <a:lnTo>
                    <a:pt x="67060" y="829310"/>
                  </a:lnTo>
                  <a:lnTo>
                    <a:pt x="67060" y="833119"/>
                  </a:lnTo>
                  <a:lnTo>
                    <a:pt x="103639" y="833119"/>
                  </a:lnTo>
                  <a:lnTo>
                    <a:pt x="103639" y="822960"/>
                  </a:lnTo>
                  <a:close/>
                </a:path>
                <a:path w="966469" h="875029" extrusionOk="0">
                  <a:moveTo>
                    <a:pt x="164604" y="829310"/>
                  </a:moveTo>
                  <a:lnTo>
                    <a:pt x="161556" y="829310"/>
                  </a:lnTo>
                  <a:lnTo>
                    <a:pt x="164604" y="833119"/>
                  </a:lnTo>
                  <a:lnTo>
                    <a:pt x="164604" y="829310"/>
                  </a:lnTo>
                  <a:close/>
                </a:path>
                <a:path w="966469" h="875029" extrusionOk="0">
                  <a:moveTo>
                    <a:pt x="106687" y="826769"/>
                  </a:moveTo>
                  <a:lnTo>
                    <a:pt x="103639" y="826769"/>
                  </a:lnTo>
                  <a:lnTo>
                    <a:pt x="103639" y="829310"/>
                  </a:lnTo>
                  <a:lnTo>
                    <a:pt x="106687" y="829310"/>
                  </a:lnTo>
                  <a:lnTo>
                    <a:pt x="106687" y="826769"/>
                  </a:lnTo>
                  <a:close/>
                </a:path>
                <a:path w="966469" h="875029" extrusionOk="0">
                  <a:moveTo>
                    <a:pt x="170700" y="826769"/>
                  </a:moveTo>
                  <a:lnTo>
                    <a:pt x="121929" y="826769"/>
                  </a:lnTo>
                  <a:lnTo>
                    <a:pt x="121929" y="829310"/>
                  </a:lnTo>
                  <a:lnTo>
                    <a:pt x="167652" y="829310"/>
                  </a:lnTo>
                  <a:lnTo>
                    <a:pt x="170700" y="826769"/>
                  </a:lnTo>
                  <a:close/>
                </a:path>
                <a:path w="966469" h="875029" extrusionOk="0">
                  <a:moveTo>
                    <a:pt x="176797" y="826769"/>
                  </a:moveTo>
                  <a:lnTo>
                    <a:pt x="173749" y="826769"/>
                  </a:lnTo>
                  <a:lnTo>
                    <a:pt x="173749" y="829310"/>
                  </a:lnTo>
                  <a:lnTo>
                    <a:pt x="176797" y="829310"/>
                  </a:lnTo>
                  <a:lnTo>
                    <a:pt x="176797" y="826769"/>
                  </a:lnTo>
                  <a:close/>
                </a:path>
                <a:path w="966469" h="875029" extrusionOk="0">
                  <a:moveTo>
                    <a:pt x="173749" y="822960"/>
                  </a:moveTo>
                  <a:lnTo>
                    <a:pt x="118880" y="822960"/>
                  </a:lnTo>
                  <a:lnTo>
                    <a:pt x="115832" y="826769"/>
                  </a:lnTo>
                  <a:lnTo>
                    <a:pt x="173749" y="826769"/>
                  </a:lnTo>
                  <a:lnTo>
                    <a:pt x="173749" y="822960"/>
                  </a:lnTo>
                  <a:close/>
                </a:path>
                <a:path w="966469" h="875029" extrusionOk="0">
                  <a:moveTo>
                    <a:pt x="182893" y="822960"/>
                  </a:moveTo>
                  <a:lnTo>
                    <a:pt x="179845" y="822960"/>
                  </a:lnTo>
                  <a:lnTo>
                    <a:pt x="179845" y="826769"/>
                  </a:lnTo>
                  <a:lnTo>
                    <a:pt x="182893" y="826769"/>
                  </a:lnTo>
                  <a:lnTo>
                    <a:pt x="182893" y="822960"/>
                  </a:lnTo>
                  <a:close/>
                </a:path>
                <a:path w="966469" h="875029" extrusionOk="0">
                  <a:moveTo>
                    <a:pt x="94494" y="820419"/>
                  </a:moveTo>
                  <a:lnTo>
                    <a:pt x="91446" y="820419"/>
                  </a:lnTo>
                  <a:lnTo>
                    <a:pt x="88398" y="822960"/>
                  </a:lnTo>
                  <a:lnTo>
                    <a:pt x="94494" y="822960"/>
                  </a:lnTo>
                  <a:lnTo>
                    <a:pt x="94494" y="820419"/>
                  </a:lnTo>
                  <a:close/>
                </a:path>
                <a:path w="966469" h="875029" extrusionOk="0">
                  <a:moveTo>
                    <a:pt x="109736" y="820419"/>
                  </a:moveTo>
                  <a:lnTo>
                    <a:pt x="106687" y="820419"/>
                  </a:lnTo>
                  <a:lnTo>
                    <a:pt x="103639" y="822960"/>
                  </a:lnTo>
                  <a:lnTo>
                    <a:pt x="109736" y="822960"/>
                  </a:lnTo>
                  <a:lnTo>
                    <a:pt x="109736" y="820419"/>
                  </a:lnTo>
                  <a:close/>
                </a:path>
                <a:path w="966469" h="875029" extrusionOk="0">
                  <a:moveTo>
                    <a:pt x="173749" y="817879"/>
                  </a:moveTo>
                  <a:lnTo>
                    <a:pt x="118880" y="817879"/>
                  </a:lnTo>
                  <a:lnTo>
                    <a:pt x="118880" y="820419"/>
                  </a:lnTo>
                  <a:lnTo>
                    <a:pt x="115832" y="822960"/>
                  </a:lnTo>
                  <a:lnTo>
                    <a:pt x="176797" y="822960"/>
                  </a:lnTo>
                  <a:lnTo>
                    <a:pt x="173749" y="820419"/>
                  </a:lnTo>
                  <a:lnTo>
                    <a:pt x="173749" y="817879"/>
                  </a:lnTo>
                  <a:close/>
                </a:path>
                <a:path w="966469" h="875029" extrusionOk="0">
                  <a:moveTo>
                    <a:pt x="179845" y="820419"/>
                  </a:moveTo>
                  <a:lnTo>
                    <a:pt x="176797" y="820419"/>
                  </a:lnTo>
                  <a:lnTo>
                    <a:pt x="176797" y="822960"/>
                  </a:lnTo>
                  <a:lnTo>
                    <a:pt x="179845" y="822960"/>
                  </a:lnTo>
                  <a:lnTo>
                    <a:pt x="179845" y="820419"/>
                  </a:lnTo>
                  <a:close/>
                </a:path>
                <a:path w="966469" h="875029" extrusionOk="0">
                  <a:moveTo>
                    <a:pt x="176797" y="817879"/>
                  </a:moveTo>
                  <a:lnTo>
                    <a:pt x="173749" y="817879"/>
                  </a:lnTo>
                  <a:lnTo>
                    <a:pt x="176797" y="820419"/>
                  </a:lnTo>
                  <a:lnTo>
                    <a:pt x="176797" y="817879"/>
                  </a:lnTo>
                  <a:close/>
                </a:path>
                <a:path w="966469" h="875029" extrusionOk="0">
                  <a:moveTo>
                    <a:pt x="182893" y="802639"/>
                  </a:moveTo>
                  <a:lnTo>
                    <a:pt x="131073" y="802639"/>
                  </a:lnTo>
                  <a:lnTo>
                    <a:pt x="121929" y="811529"/>
                  </a:lnTo>
                  <a:lnTo>
                    <a:pt x="121929" y="817879"/>
                  </a:lnTo>
                  <a:lnTo>
                    <a:pt x="179845" y="817879"/>
                  </a:lnTo>
                  <a:lnTo>
                    <a:pt x="179845" y="820419"/>
                  </a:lnTo>
                  <a:lnTo>
                    <a:pt x="182893" y="820419"/>
                  </a:lnTo>
                  <a:lnTo>
                    <a:pt x="182893" y="814069"/>
                  </a:lnTo>
                  <a:lnTo>
                    <a:pt x="176797" y="814069"/>
                  </a:lnTo>
                  <a:lnTo>
                    <a:pt x="176797" y="811529"/>
                  </a:lnTo>
                  <a:lnTo>
                    <a:pt x="179845" y="811529"/>
                  </a:lnTo>
                  <a:lnTo>
                    <a:pt x="179845" y="807719"/>
                  </a:lnTo>
                  <a:lnTo>
                    <a:pt x="182893" y="805179"/>
                  </a:lnTo>
                  <a:lnTo>
                    <a:pt x="182893" y="802639"/>
                  </a:lnTo>
                  <a:close/>
                </a:path>
                <a:path w="966469" h="875029" extrusionOk="0">
                  <a:moveTo>
                    <a:pt x="185941" y="817879"/>
                  </a:moveTo>
                  <a:lnTo>
                    <a:pt x="182893" y="817879"/>
                  </a:lnTo>
                  <a:lnTo>
                    <a:pt x="182893" y="820419"/>
                  </a:lnTo>
                  <a:lnTo>
                    <a:pt x="185941" y="820419"/>
                  </a:lnTo>
                  <a:lnTo>
                    <a:pt x="185941" y="817879"/>
                  </a:lnTo>
                  <a:close/>
                </a:path>
                <a:path w="966469" h="875029" extrusionOk="0">
                  <a:moveTo>
                    <a:pt x="192038" y="814069"/>
                  </a:moveTo>
                  <a:lnTo>
                    <a:pt x="188990" y="814069"/>
                  </a:lnTo>
                  <a:lnTo>
                    <a:pt x="188990" y="817879"/>
                  </a:lnTo>
                  <a:lnTo>
                    <a:pt x="192038" y="817879"/>
                  </a:lnTo>
                  <a:lnTo>
                    <a:pt x="192038" y="814069"/>
                  </a:lnTo>
                  <a:close/>
                </a:path>
                <a:path w="966469" h="875029" extrusionOk="0">
                  <a:moveTo>
                    <a:pt x="182893" y="807719"/>
                  </a:moveTo>
                  <a:lnTo>
                    <a:pt x="179845" y="807719"/>
                  </a:lnTo>
                  <a:lnTo>
                    <a:pt x="179845" y="814069"/>
                  </a:lnTo>
                  <a:lnTo>
                    <a:pt x="185941" y="814069"/>
                  </a:lnTo>
                  <a:lnTo>
                    <a:pt x="185941" y="811529"/>
                  </a:lnTo>
                  <a:lnTo>
                    <a:pt x="182893" y="811529"/>
                  </a:lnTo>
                  <a:lnTo>
                    <a:pt x="182893" y="807719"/>
                  </a:lnTo>
                  <a:close/>
                </a:path>
                <a:path w="966469" h="875029" extrusionOk="0">
                  <a:moveTo>
                    <a:pt x="188990" y="811529"/>
                  </a:moveTo>
                  <a:lnTo>
                    <a:pt x="185941" y="811529"/>
                  </a:lnTo>
                  <a:lnTo>
                    <a:pt x="185941" y="814069"/>
                  </a:lnTo>
                  <a:lnTo>
                    <a:pt x="188990" y="814069"/>
                  </a:lnTo>
                  <a:lnTo>
                    <a:pt x="188990" y="811529"/>
                  </a:lnTo>
                  <a:close/>
                </a:path>
                <a:path w="966469" h="875029" extrusionOk="0">
                  <a:moveTo>
                    <a:pt x="195086" y="796289"/>
                  </a:moveTo>
                  <a:lnTo>
                    <a:pt x="140218" y="796289"/>
                  </a:lnTo>
                  <a:lnTo>
                    <a:pt x="137170" y="798829"/>
                  </a:lnTo>
                  <a:lnTo>
                    <a:pt x="134122" y="798829"/>
                  </a:lnTo>
                  <a:lnTo>
                    <a:pt x="134122" y="802639"/>
                  </a:lnTo>
                  <a:lnTo>
                    <a:pt x="192038" y="802639"/>
                  </a:lnTo>
                  <a:lnTo>
                    <a:pt x="192038" y="798829"/>
                  </a:lnTo>
                  <a:lnTo>
                    <a:pt x="195086" y="796289"/>
                  </a:lnTo>
                  <a:close/>
                </a:path>
                <a:path w="966469" h="875029" extrusionOk="0">
                  <a:moveTo>
                    <a:pt x="195086" y="798829"/>
                  </a:moveTo>
                  <a:lnTo>
                    <a:pt x="192038" y="798829"/>
                  </a:lnTo>
                  <a:lnTo>
                    <a:pt x="195086" y="802639"/>
                  </a:lnTo>
                  <a:lnTo>
                    <a:pt x="195086" y="798829"/>
                  </a:lnTo>
                  <a:close/>
                </a:path>
                <a:path w="966469" h="875029" extrusionOk="0">
                  <a:moveTo>
                    <a:pt x="198134" y="796289"/>
                  </a:moveTo>
                  <a:lnTo>
                    <a:pt x="198134" y="798829"/>
                  </a:lnTo>
                  <a:lnTo>
                    <a:pt x="195086" y="798829"/>
                  </a:lnTo>
                  <a:lnTo>
                    <a:pt x="195086" y="802639"/>
                  </a:lnTo>
                  <a:lnTo>
                    <a:pt x="201183" y="802639"/>
                  </a:lnTo>
                  <a:lnTo>
                    <a:pt x="201183" y="798829"/>
                  </a:lnTo>
                  <a:lnTo>
                    <a:pt x="198134" y="796289"/>
                  </a:lnTo>
                  <a:close/>
                </a:path>
                <a:path w="966469" h="875029" extrusionOk="0">
                  <a:moveTo>
                    <a:pt x="198134" y="792479"/>
                  </a:moveTo>
                  <a:lnTo>
                    <a:pt x="143266" y="792479"/>
                  </a:lnTo>
                  <a:lnTo>
                    <a:pt x="143266" y="796289"/>
                  </a:lnTo>
                  <a:lnTo>
                    <a:pt x="198134" y="796289"/>
                  </a:lnTo>
                  <a:lnTo>
                    <a:pt x="198134" y="792479"/>
                  </a:lnTo>
                  <a:close/>
                </a:path>
                <a:path w="966469" h="875029" extrusionOk="0">
                  <a:moveTo>
                    <a:pt x="213376" y="792479"/>
                  </a:moveTo>
                  <a:lnTo>
                    <a:pt x="204231" y="792479"/>
                  </a:lnTo>
                  <a:lnTo>
                    <a:pt x="207279" y="796289"/>
                  </a:lnTo>
                  <a:lnTo>
                    <a:pt x="213376" y="796289"/>
                  </a:lnTo>
                  <a:lnTo>
                    <a:pt x="213376" y="792479"/>
                  </a:lnTo>
                  <a:close/>
                </a:path>
                <a:path w="966469" h="875029" extrusionOk="0">
                  <a:moveTo>
                    <a:pt x="210327" y="787400"/>
                  </a:moveTo>
                  <a:lnTo>
                    <a:pt x="155459" y="787400"/>
                  </a:lnTo>
                  <a:lnTo>
                    <a:pt x="155459" y="789939"/>
                  </a:lnTo>
                  <a:lnTo>
                    <a:pt x="152411" y="789939"/>
                  </a:lnTo>
                  <a:lnTo>
                    <a:pt x="149363" y="792479"/>
                  </a:lnTo>
                  <a:lnTo>
                    <a:pt x="210327" y="792479"/>
                  </a:lnTo>
                  <a:lnTo>
                    <a:pt x="210327" y="787400"/>
                  </a:lnTo>
                  <a:close/>
                </a:path>
                <a:path w="966469" h="875029" extrusionOk="0">
                  <a:moveTo>
                    <a:pt x="213376" y="783589"/>
                  </a:moveTo>
                  <a:lnTo>
                    <a:pt x="161556" y="783589"/>
                  </a:lnTo>
                  <a:lnTo>
                    <a:pt x="161556" y="787400"/>
                  </a:lnTo>
                  <a:lnTo>
                    <a:pt x="213376" y="787400"/>
                  </a:lnTo>
                  <a:lnTo>
                    <a:pt x="213376" y="783589"/>
                  </a:lnTo>
                  <a:close/>
                </a:path>
                <a:path w="966469" h="875029" extrusionOk="0">
                  <a:moveTo>
                    <a:pt x="222520" y="783589"/>
                  </a:moveTo>
                  <a:lnTo>
                    <a:pt x="219472" y="783589"/>
                  </a:lnTo>
                  <a:lnTo>
                    <a:pt x="219472" y="787400"/>
                  </a:lnTo>
                  <a:lnTo>
                    <a:pt x="222520" y="787400"/>
                  </a:lnTo>
                  <a:lnTo>
                    <a:pt x="222520" y="783589"/>
                  </a:lnTo>
                  <a:close/>
                </a:path>
                <a:path w="966469" h="875029" extrusionOk="0">
                  <a:moveTo>
                    <a:pt x="170700" y="781050"/>
                  </a:moveTo>
                  <a:lnTo>
                    <a:pt x="167652" y="783589"/>
                  </a:lnTo>
                  <a:lnTo>
                    <a:pt x="170700" y="783589"/>
                  </a:lnTo>
                  <a:lnTo>
                    <a:pt x="170700" y="781050"/>
                  </a:lnTo>
                  <a:close/>
                </a:path>
                <a:path w="966469" h="875029" extrusionOk="0">
                  <a:moveTo>
                    <a:pt x="237761" y="772160"/>
                  </a:moveTo>
                  <a:lnTo>
                    <a:pt x="176797" y="772160"/>
                  </a:lnTo>
                  <a:lnTo>
                    <a:pt x="176797" y="783589"/>
                  </a:lnTo>
                  <a:lnTo>
                    <a:pt x="225568" y="783589"/>
                  </a:lnTo>
                  <a:lnTo>
                    <a:pt x="225568" y="781050"/>
                  </a:lnTo>
                  <a:lnTo>
                    <a:pt x="228617" y="781050"/>
                  </a:lnTo>
                  <a:lnTo>
                    <a:pt x="228617" y="777239"/>
                  </a:lnTo>
                  <a:lnTo>
                    <a:pt x="234713" y="777239"/>
                  </a:lnTo>
                  <a:lnTo>
                    <a:pt x="234713" y="774700"/>
                  </a:lnTo>
                  <a:lnTo>
                    <a:pt x="240810" y="774700"/>
                  </a:lnTo>
                  <a:lnTo>
                    <a:pt x="237761" y="772160"/>
                  </a:lnTo>
                  <a:close/>
                </a:path>
                <a:path w="966469" h="875029" extrusionOk="0">
                  <a:moveTo>
                    <a:pt x="234713" y="777239"/>
                  </a:moveTo>
                  <a:lnTo>
                    <a:pt x="231665" y="777239"/>
                  </a:lnTo>
                  <a:lnTo>
                    <a:pt x="231665" y="781050"/>
                  </a:lnTo>
                  <a:lnTo>
                    <a:pt x="234713" y="781050"/>
                  </a:lnTo>
                  <a:lnTo>
                    <a:pt x="234713" y="777239"/>
                  </a:lnTo>
                  <a:close/>
                </a:path>
                <a:path w="966469" h="875029" extrusionOk="0">
                  <a:moveTo>
                    <a:pt x="240810" y="774700"/>
                  </a:moveTo>
                  <a:lnTo>
                    <a:pt x="237761" y="774700"/>
                  </a:lnTo>
                  <a:lnTo>
                    <a:pt x="237761" y="777239"/>
                  </a:lnTo>
                  <a:lnTo>
                    <a:pt x="240810" y="777239"/>
                  </a:lnTo>
                  <a:lnTo>
                    <a:pt x="240810" y="774700"/>
                  </a:lnTo>
                  <a:close/>
                </a:path>
                <a:path w="966469" h="875029" extrusionOk="0">
                  <a:moveTo>
                    <a:pt x="243858" y="768350"/>
                  </a:moveTo>
                  <a:lnTo>
                    <a:pt x="179845" y="768350"/>
                  </a:lnTo>
                  <a:lnTo>
                    <a:pt x="179845" y="772160"/>
                  </a:lnTo>
                  <a:lnTo>
                    <a:pt x="240810" y="772160"/>
                  </a:lnTo>
                  <a:lnTo>
                    <a:pt x="240810" y="774700"/>
                  </a:lnTo>
                  <a:lnTo>
                    <a:pt x="243858" y="772160"/>
                  </a:lnTo>
                  <a:lnTo>
                    <a:pt x="243858" y="768350"/>
                  </a:lnTo>
                  <a:close/>
                </a:path>
                <a:path w="966469" h="875029" extrusionOk="0">
                  <a:moveTo>
                    <a:pt x="243858" y="756919"/>
                  </a:moveTo>
                  <a:lnTo>
                    <a:pt x="188990" y="756919"/>
                  </a:lnTo>
                  <a:lnTo>
                    <a:pt x="188990" y="759460"/>
                  </a:lnTo>
                  <a:lnTo>
                    <a:pt x="182893" y="765810"/>
                  </a:lnTo>
                  <a:lnTo>
                    <a:pt x="182893" y="768350"/>
                  </a:lnTo>
                  <a:lnTo>
                    <a:pt x="246906" y="768350"/>
                  </a:lnTo>
                  <a:lnTo>
                    <a:pt x="246906" y="759460"/>
                  </a:lnTo>
                  <a:lnTo>
                    <a:pt x="243858" y="759460"/>
                  </a:lnTo>
                  <a:lnTo>
                    <a:pt x="243858" y="756919"/>
                  </a:lnTo>
                  <a:close/>
                </a:path>
                <a:path w="966469" h="875029" extrusionOk="0">
                  <a:moveTo>
                    <a:pt x="246906" y="753110"/>
                  </a:moveTo>
                  <a:lnTo>
                    <a:pt x="195086" y="753110"/>
                  </a:lnTo>
                  <a:lnTo>
                    <a:pt x="195086" y="756919"/>
                  </a:lnTo>
                  <a:lnTo>
                    <a:pt x="246906" y="756919"/>
                  </a:lnTo>
                  <a:lnTo>
                    <a:pt x="246906" y="753110"/>
                  </a:lnTo>
                  <a:close/>
                </a:path>
                <a:path w="966469" h="875029" extrusionOk="0">
                  <a:moveTo>
                    <a:pt x="253003" y="750569"/>
                  </a:moveTo>
                  <a:lnTo>
                    <a:pt x="198134" y="750569"/>
                  </a:lnTo>
                  <a:lnTo>
                    <a:pt x="198134" y="753110"/>
                  </a:lnTo>
                  <a:lnTo>
                    <a:pt x="253003" y="753110"/>
                  </a:lnTo>
                  <a:lnTo>
                    <a:pt x="253003" y="750569"/>
                  </a:lnTo>
                  <a:close/>
                </a:path>
                <a:path w="966469" h="875029" extrusionOk="0">
                  <a:moveTo>
                    <a:pt x="256051" y="750569"/>
                  </a:moveTo>
                  <a:lnTo>
                    <a:pt x="256051" y="753110"/>
                  </a:lnTo>
                  <a:lnTo>
                    <a:pt x="259099" y="753110"/>
                  </a:lnTo>
                  <a:lnTo>
                    <a:pt x="256051" y="750569"/>
                  </a:lnTo>
                  <a:close/>
                </a:path>
                <a:path w="966469" h="875029" extrusionOk="0">
                  <a:moveTo>
                    <a:pt x="256051" y="746760"/>
                  </a:moveTo>
                  <a:lnTo>
                    <a:pt x="201183" y="746760"/>
                  </a:lnTo>
                  <a:lnTo>
                    <a:pt x="201183" y="750569"/>
                  </a:lnTo>
                  <a:lnTo>
                    <a:pt x="256051" y="750569"/>
                  </a:lnTo>
                  <a:lnTo>
                    <a:pt x="256051" y="746760"/>
                  </a:lnTo>
                  <a:close/>
                </a:path>
                <a:path w="966469" h="875029" extrusionOk="0">
                  <a:moveTo>
                    <a:pt x="210327" y="744219"/>
                  </a:moveTo>
                  <a:lnTo>
                    <a:pt x="204231" y="744219"/>
                  </a:lnTo>
                  <a:lnTo>
                    <a:pt x="204231" y="746760"/>
                  </a:lnTo>
                  <a:lnTo>
                    <a:pt x="210327" y="746760"/>
                  </a:lnTo>
                  <a:lnTo>
                    <a:pt x="210327" y="744219"/>
                  </a:lnTo>
                  <a:close/>
                </a:path>
                <a:path w="966469" h="875029" extrusionOk="0">
                  <a:moveTo>
                    <a:pt x="265195" y="741679"/>
                  </a:moveTo>
                  <a:lnTo>
                    <a:pt x="210327" y="741679"/>
                  </a:lnTo>
                  <a:lnTo>
                    <a:pt x="213376" y="744219"/>
                  </a:lnTo>
                  <a:lnTo>
                    <a:pt x="213376" y="746760"/>
                  </a:lnTo>
                  <a:lnTo>
                    <a:pt x="262147" y="746760"/>
                  </a:lnTo>
                  <a:lnTo>
                    <a:pt x="262147" y="744219"/>
                  </a:lnTo>
                  <a:lnTo>
                    <a:pt x="265195" y="744219"/>
                  </a:lnTo>
                  <a:lnTo>
                    <a:pt x="265195" y="741679"/>
                  </a:lnTo>
                  <a:close/>
                </a:path>
                <a:path w="966469" h="875029" extrusionOk="0">
                  <a:moveTo>
                    <a:pt x="265195" y="744219"/>
                  </a:moveTo>
                  <a:lnTo>
                    <a:pt x="262147" y="744219"/>
                  </a:lnTo>
                  <a:lnTo>
                    <a:pt x="265195" y="746760"/>
                  </a:lnTo>
                  <a:lnTo>
                    <a:pt x="265195" y="744219"/>
                  </a:lnTo>
                  <a:close/>
                </a:path>
                <a:path w="966469" h="875029" extrusionOk="0">
                  <a:moveTo>
                    <a:pt x="301774" y="711200"/>
                  </a:moveTo>
                  <a:lnTo>
                    <a:pt x="216424" y="711200"/>
                  </a:lnTo>
                  <a:lnTo>
                    <a:pt x="213376" y="713739"/>
                  </a:lnTo>
                  <a:lnTo>
                    <a:pt x="213376" y="722629"/>
                  </a:lnTo>
                  <a:lnTo>
                    <a:pt x="210327" y="726439"/>
                  </a:lnTo>
                  <a:lnTo>
                    <a:pt x="210327" y="737869"/>
                  </a:lnTo>
                  <a:lnTo>
                    <a:pt x="207279" y="741679"/>
                  </a:lnTo>
                  <a:lnTo>
                    <a:pt x="271292" y="741679"/>
                  </a:lnTo>
                  <a:lnTo>
                    <a:pt x="268244" y="737869"/>
                  </a:lnTo>
                  <a:lnTo>
                    <a:pt x="271292" y="735329"/>
                  </a:lnTo>
                  <a:lnTo>
                    <a:pt x="277388" y="735329"/>
                  </a:lnTo>
                  <a:lnTo>
                    <a:pt x="277388" y="731519"/>
                  </a:lnTo>
                  <a:lnTo>
                    <a:pt x="280436" y="731519"/>
                  </a:lnTo>
                  <a:lnTo>
                    <a:pt x="280436" y="728979"/>
                  </a:lnTo>
                  <a:lnTo>
                    <a:pt x="286533" y="728979"/>
                  </a:lnTo>
                  <a:lnTo>
                    <a:pt x="286533" y="722629"/>
                  </a:lnTo>
                  <a:lnTo>
                    <a:pt x="289581" y="722629"/>
                  </a:lnTo>
                  <a:lnTo>
                    <a:pt x="289581" y="720089"/>
                  </a:lnTo>
                  <a:lnTo>
                    <a:pt x="301774" y="720089"/>
                  </a:lnTo>
                  <a:lnTo>
                    <a:pt x="301774" y="711200"/>
                  </a:lnTo>
                  <a:close/>
                </a:path>
                <a:path w="966469" h="875029" extrusionOk="0">
                  <a:moveTo>
                    <a:pt x="280436" y="735329"/>
                  </a:moveTo>
                  <a:lnTo>
                    <a:pt x="274340" y="735329"/>
                  </a:lnTo>
                  <a:lnTo>
                    <a:pt x="277388" y="737869"/>
                  </a:lnTo>
                  <a:lnTo>
                    <a:pt x="280436" y="737869"/>
                  </a:lnTo>
                  <a:lnTo>
                    <a:pt x="280436" y="735329"/>
                  </a:lnTo>
                  <a:close/>
                </a:path>
                <a:path w="966469" h="875029" extrusionOk="0">
                  <a:moveTo>
                    <a:pt x="283485" y="728979"/>
                  </a:moveTo>
                  <a:lnTo>
                    <a:pt x="280436" y="728979"/>
                  </a:lnTo>
                  <a:lnTo>
                    <a:pt x="280436" y="731519"/>
                  </a:lnTo>
                  <a:lnTo>
                    <a:pt x="283485" y="731519"/>
                  </a:lnTo>
                  <a:lnTo>
                    <a:pt x="283485" y="728979"/>
                  </a:lnTo>
                  <a:close/>
                </a:path>
                <a:path w="966469" h="875029" extrusionOk="0">
                  <a:moveTo>
                    <a:pt x="295678" y="720089"/>
                  </a:moveTo>
                  <a:lnTo>
                    <a:pt x="289581" y="720089"/>
                  </a:lnTo>
                  <a:lnTo>
                    <a:pt x="289581" y="722629"/>
                  </a:lnTo>
                  <a:lnTo>
                    <a:pt x="295678" y="722629"/>
                  </a:lnTo>
                  <a:lnTo>
                    <a:pt x="295678" y="720089"/>
                  </a:lnTo>
                  <a:close/>
                </a:path>
                <a:path w="966469" h="875029" extrusionOk="0">
                  <a:moveTo>
                    <a:pt x="301774" y="720089"/>
                  </a:moveTo>
                  <a:lnTo>
                    <a:pt x="298726" y="720089"/>
                  </a:lnTo>
                  <a:lnTo>
                    <a:pt x="298726" y="722629"/>
                  </a:lnTo>
                  <a:lnTo>
                    <a:pt x="301774" y="720089"/>
                  </a:lnTo>
                  <a:close/>
                </a:path>
                <a:path w="966469" h="875029" extrusionOk="0">
                  <a:moveTo>
                    <a:pt x="304822" y="716279"/>
                  </a:moveTo>
                  <a:lnTo>
                    <a:pt x="301774" y="716279"/>
                  </a:lnTo>
                  <a:lnTo>
                    <a:pt x="301774" y="720089"/>
                  </a:lnTo>
                  <a:lnTo>
                    <a:pt x="304822" y="716279"/>
                  </a:lnTo>
                  <a:close/>
                </a:path>
                <a:path w="966469" h="875029" extrusionOk="0">
                  <a:moveTo>
                    <a:pt x="332257" y="668019"/>
                  </a:moveTo>
                  <a:lnTo>
                    <a:pt x="234713" y="668019"/>
                  </a:lnTo>
                  <a:lnTo>
                    <a:pt x="231665" y="670560"/>
                  </a:lnTo>
                  <a:lnTo>
                    <a:pt x="231665" y="683260"/>
                  </a:lnTo>
                  <a:lnTo>
                    <a:pt x="228617" y="683260"/>
                  </a:lnTo>
                  <a:lnTo>
                    <a:pt x="222520" y="689610"/>
                  </a:lnTo>
                  <a:lnTo>
                    <a:pt x="222520" y="692150"/>
                  </a:lnTo>
                  <a:lnTo>
                    <a:pt x="219472" y="692150"/>
                  </a:lnTo>
                  <a:lnTo>
                    <a:pt x="216424" y="695960"/>
                  </a:lnTo>
                  <a:lnTo>
                    <a:pt x="216424" y="707389"/>
                  </a:lnTo>
                  <a:lnTo>
                    <a:pt x="219472" y="707389"/>
                  </a:lnTo>
                  <a:lnTo>
                    <a:pt x="219472" y="711200"/>
                  </a:lnTo>
                  <a:lnTo>
                    <a:pt x="301774" y="711200"/>
                  </a:lnTo>
                  <a:lnTo>
                    <a:pt x="301774" y="713739"/>
                  </a:lnTo>
                  <a:lnTo>
                    <a:pt x="304822" y="713739"/>
                  </a:lnTo>
                  <a:lnTo>
                    <a:pt x="304822" y="716279"/>
                  </a:lnTo>
                  <a:lnTo>
                    <a:pt x="307871" y="716279"/>
                  </a:lnTo>
                  <a:lnTo>
                    <a:pt x="307871" y="704850"/>
                  </a:lnTo>
                  <a:lnTo>
                    <a:pt x="313967" y="704850"/>
                  </a:lnTo>
                  <a:lnTo>
                    <a:pt x="317015" y="701039"/>
                  </a:lnTo>
                  <a:lnTo>
                    <a:pt x="313967" y="701039"/>
                  </a:lnTo>
                  <a:lnTo>
                    <a:pt x="313967" y="695960"/>
                  </a:lnTo>
                  <a:lnTo>
                    <a:pt x="320064" y="695960"/>
                  </a:lnTo>
                  <a:lnTo>
                    <a:pt x="320064" y="689610"/>
                  </a:lnTo>
                  <a:lnTo>
                    <a:pt x="329208" y="689610"/>
                  </a:lnTo>
                  <a:lnTo>
                    <a:pt x="329208" y="685800"/>
                  </a:lnTo>
                  <a:lnTo>
                    <a:pt x="332257" y="683260"/>
                  </a:lnTo>
                  <a:lnTo>
                    <a:pt x="332257" y="680719"/>
                  </a:lnTo>
                  <a:lnTo>
                    <a:pt x="335305" y="680719"/>
                  </a:lnTo>
                  <a:lnTo>
                    <a:pt x="335305" y="670560"/>
                  </a:lnTo>
                  <a:lnTo>
                    <a:pt x="332257" y="670560"/>
                  </a:lnTo>
                  <a:lnTo>
                    <a:pt x="332257" y="668019"/>
                  </a:lnTo>
                  <a:close/>
                </a:path>
                <a:path w="966469" h="875029" extrusionOk="0">
                  <a:moveTo>
                    <a:pt x="310919" y="707389"/>
                  </a:moveTo>
                  <a:lnTo>
                    <a:pt x="307871" y="707389"/>
                  </a:lnTo>
                  <a:lnTo>
                    <a:pt x="307871" y="716279"/>
                  </a:lnTo>
                  <a:lnTo>
                    <a:pt x="310919" y="716279"/>
                  </a:lnTo>
                  <a:lnTo>
                    <a:pt x="310919" y="707389"/>
                  </a:lnTo>
                  <a:close/>
                </a:path>
                <a:path w="966469" h="875029" extrusionOk="0">
                  <a:moveTo>
                    <a:pt x="182893" y="670560"/>
                  </a:moveTo>
                  <a:lnTo>
                    <a:pt x="164604" y="670560"/>
                  </a:lnTo>
                  <a:lnTo>
                    <a:pt x="164604" y="676910"/>
                  </a:lnTo>
                  <a:lnTo>
                    <a:pt x="167652" y="680719"/>
                  </a:lnTo>
                  <a:lnTo>
                    <a:pt x="167652" y="683260"/>
                  </a:lnTo>
                  <a:lnTo>
                    <a:pt x="170700" y="685800"/>
                  </a:lnTo>
                  <a:lnTo>
                    <a:pt x="170700" y="692150"/>
                  </a:lnTo>
                  <a:lnTo>
                    <a:pt x="173749" y="692150"/>
                  </a:lnTo>
                  <a:lnTo>
                    <a:pt x="173749" y="695960"/>
                  </a:lnTo>
                  <a:lnTo>
                    <a:pt x="182893" y="695960"/>
                  </a:lnTo>
                  <a:lnTo>
                    <a:pt x="182893" y="685800"/>
                  </a:lnTo>
                  <a:lnTo>
                    <a:pt x="179845" y="685800"/>
                  </a:lnTo>
                  <a:lnTo>
                    <a:pt x="179845" y="676910"/>
                  </a:lnTo>
                  <a:lnTo>
                    <a:pt x="182893" y="676910"/>
                  </a:lnTo>
                  <a:lnTo>
                    <a:pt x="182893" y="670560"/>
                  </a:lnTo>
                  <a:close/>
                </a:path>
                <a:path w="966469" h="875029" extrusionOk="0">
                  <a:moveTo>
                    <a:pt x="951047" y="689610"/>
                  </a:moveTo>
                  <a:lnTo>
                    <a:pt x="944951" y="689610"/>
                  </a:lnTo>
                  <a:lnTo>
                    <a:pt x="944951" y="692150"/>
                  </a:lnTo>
                  <a:lnTo>
                    <a:pt x="951047" y="692150"/>
                  </a:lnTo>
                  <a:lnTo>
                    <a:pt x="951047" y="689610"/>
                  </a:lnTo>
                  <a:close/>
                </a:path>
                <a:path w="966469" h="875029" extrusionOk="0">
                  <a:moveTo>
                    <a:pt x="944951" y="685800"/>
                  </a:moveTo>
                  <a:lnTo>
                    <a:pt x="941902" y="685800"/>
                  </a:lnTo>
                  <a:lnTo>
                    <a:pt x="941902" y="689610"/>
                  </a:lnTo>
                  <a:lnTo>
                    <a:pt x="944951" y="689610"/>
                  </a:lnTo>
                  <a:lnTo>
                    <a:pt x="944951" y="685800"/>
                  </a:lnTo>
                  <a:close/>
                </a:path>
                <a:path w="966469" h="875029" extrusionOk="0">
                  <a:moveTo>
                    <a:pt x="957143" y="683260"/>
                  </a:moveTo>
                  <a:lnTo>
                    <a:pt x="947999" y="683260"/>
                  </a:lnTo>
                  <a:lnTo>
                    <a:pt x="947999" y="685800"/>
                  </a:lnTo>
                  <a:lnTo>
                    <a:pt x="944951" y="685800"/>
                  </a:lnTo>
                  <a:lnTo>
                    <a:pt x="947999" y="689610"/>
                  </a:lnTo>
                  <a:lnTo>
                    <a:pt x="954095" y="689610"/>
                  </a:lnTo>
                  <a:lnTo>
                    <a:pt x="957143" y="685800"/>
                  </a:lnTo>
                  <a:lnTo>
                    <a:pt x="957143" y="683260"/>
                  </a:lnTo>
                  <a:close/>
                </a:path>
                <a:path w="966469" h="875029" extrusionOk="0">
                  <a:moveTo>
                    <a:pt x="216424" y="676910"/>
                  </a:moveTo>
                  <a:lnTo>
                    <a:pt x="195086" y="676910"/>
                  </a:lnTo>
                  <a:lnTo>
                    <a:pt x="195086" y="685800"/>
                  </a:lnTo>
                  <a:lnTo>
                    <a:pt x="204231" y="685800"/>
                  </a:lnTo>
                  <a:lnTo>
                    <a:pt x="204231" y="683260"/>
                  </a:lnTo>
                  <a:lnTo>
                    <a:pt x="210327" y="683260"/>
                  </a:lnTo>
                  <a:lnTo>
                    <a:pt x="210327" y="680719"/>
                  </a:lnTo>
                  <a:lnTo>
                    <a:pt x="216424" y="680719"/>
                  </a:lnTo>
                  <a:lnTo>
                    <a:pt x="216424" y="676910"/>
                  </a:lnTo>
                  <a:close/>
                </a:path>
                <a:path w="966469" h="875029" extrusionOk="0">
                  <a:moveTo>
                    <a:pt x="947999" y="683260"/>
                  </a:moveTo>
                  <a:lnTo>
                    <a:pt x="935806" y="683260"/>
                  </a:lnTo>
                  <a:lnTo>
                    <a:pt x="935806" y="685800"/>
                  </a:lnTo>
                  <a:lnTo>
                    <a:pt x="947999" y="685800"/>
                  </a:lnTo>
                  <a:lnTo>
                    <a:pt x="947999" y="683260"/>
                  </a:lnTo>
                  <a:close/>
                </a:path>
                <a:path w="966469" h="875029" extrusionOk="0">
                  <a:moveTo>
                    <a:pt x="966288" y="683260"/>
                  </a:moveTo>
                  <a:lnTo>
                    <a:pt x="957143" y="683260"/>
                  </a:lnTo>
                  <a:lnTo>
                    <a:pt x="957143" y="685800"/>
                  </a:lnTo>
                  <a:lnTo>
                    <a:pt x="966288" y="685800"/>
                  </a:lnTo>
                  <a:lnTo>
                    <a:pt x="966288" y="683260"/>
                  </a:lnTo>
                  <a:close/>
                </a:path>
                <a:path w="966469" h="875029" extrusionOk="0">
                  <a:moveTo>
                    <a:pt x="954095" y="674369"/>
                  </a:moveTo>
                  <a:lnTo>
                    <a:pt x="932758" y="674369"/>
                  </a:lnTo>
                  <a:lnTo>
                    <a:pt x="932758" y="676910"/>
                  </a:lnTo>
                  <a:lnTo>
                    <a:pt x="935806" y="676910"/>
                  </a:lnTo>
                  <a:lnTo>
                    <a:pt x="932758" y="680719"/>
                  </a:lnTo>
                  <a:lnTo>
                    <a:pt x="932758" y="683260"/>
                  </a:lnTo>
                  <a:lnTo>
                    <a:pt x="963240" y="683260"/>
                  </a:lnTo>
                  <a:lnTo>
                    <a:pt x="963240" y="680719"/>
                  </a:lnTo>
                  <a:lnTo>
                    <a:pt x="954095" y="676910"/>
                  </a:lnTo>
                  <a:lnTo>
                    <a:pt x="954095" y="674369"/>
                  </a:lnTo>
                  <a:close/>
                </a:path>
                <a:path w="966469" h="875029" extrusionOk="0">
                  <a:moveTo>
                    <a:pt x="100591" y="676910"/>
                  </a:moveTo>
                  <a:lnTo>
                    <a:pt x="97543" y="676910"/>
                  </a:lnTo>
                  <a:lnTo>
                    <a:pt x="97543" y="680719"/>
                  </a:lnTo>
                  <a:lnTo>
                    <a:pt x="100591" y="680719"/>
                  </a:lnTo>
                  <a:lnTo>
                    <a:pt x="100591" y="676910"/>
                  </a:lnTo>
                  <a:close/>
                </a:path>
                <a:path w="966469" h="875029" extrusionOk="0">
                  <a:moveTo>
                    <a:pt x="109736" y="670560"/>
                  </a:moveTo>
                  <a:lnTo>
                    <a:pt x="94494" y="670560"/>
                  </a:lnTo>
                  <a:lnTo>
                    <a:pt x="94494" y="676910"/>
                  </a:lnTo>
                  <a:lnTo>
                    <a:pt x="106687" y="676910"/>
                  </a:lnTo>
                  <a:lnTo>
                    <a:pt x="109736" y="674369"/>
                  </a:lnTo>
                  <a:lnTo>
                    <a:pt x="109736" y="670560"/>
                  </a:lnTo>
                  <a:close/>
                </a:path>
                <a:path w="966469" h="875029" extrusionOk="0">
                  <a:moveTo>
                    <a:pt x="310919" y="659129"/>
                  </a:moveTo>
                  <a:lnTo>
                    <a:pt x="192038" y="659129"/>
                  </a:lnTo>
                  <a:lnTo>
                    <a:pt x="195086" y="661669"/>
                  </a:lnTo>
                  <a:lnTo>
                    <a:pt x="192038" y="661669"/>
                  </a:lnTo>
                  <a:lnTo>
                    <a:pt x="192038" y="670560"/>
                  </a:lnTo>
                  <a:lnTo>
                    <a:pt x="188990" y="670560"/>
                  </a:lnTo>
                  <a:lnTo>
                    <a:pt x="188990" y="676910"/>
                  </a:lnTo>
                  <a:lnTo>
                    <a:pt x="222520" y="676910"/>
                  </a:lnTo>
                  <a:lnTo>
                    <a:pt x="222520" y="674369"/>
                  </a:lnTo>
                  <a:lnTo>
                    <a:pt x="231665" y="674369"/>
                  </a:lnTo>
                  <a:lnTo>
                    <a:pt x="231665" y="668019"/>
                  </a:lnTo>
                  <a:lnTo>
                    <a:pt x="310919" y="668019"/>
                  </a:lnTo>
                  <a:lnTo>
                    <a:pt x="310919" y="659129"/>
                  </a:lnTo>
                  <a:close/>
                </a:path>
                <a:path w="966469" h="875029" extrusionOk="0">
                  <a:moveTo>
                    <a:pt x="911420" y="674369"/>
                  </a:moveTo>
                  <a:lnTo>
                    <a:pt x="908372" y="674369"/>
                  </a:lnTo>
                  <a:lnTo>
                    <a:pt x="908372" y="676910"/>
                  </a:lnTo>
                  <a:lnTo>
                    <a:pt x="911420" y="674369"/>
                  </a:lnTo>
                  <a:close/>
                </a:path>
                <a:path w="966469" h="875029" extrusionOk="0">
                  <a:moveTo>
                    <a:pt x="917517" y="668019"/>
                  </a:moveTo>
                  <a:lnTo>
                    <a:pt x="908372" y="668019"/>
                  </a:lnTo>
                  <a:lnTo>
                    <a:pt x="908372" y="670560"/>
                  </a:lnTo>
                  <a:lnTo>
                    <a:pt x="911420" y="674369"/>
                  </a:lnTo>
                  <a:lnTo>
                    <a:pt x="911420" y="676910"/>
                  </a:lnTo>
                  <a:lnTo>
                    <a:pt x="917517" y="676910"/>
                  </a:lnTo>
                  <a:lnTo>
                    <a:pt x="917517" y="674369"/>
                  </a:lnTo>
                  <a:lnTo>
                    <a:pt x="920565" y="674369"/>
                  </a:lnTo>
                  <a:lnTo>
                    <a:pt x="920565" y="670560"/>
                  </a:lnTo>
                  <a:lnTo>
                    <a:pt x="917517" y="670560"/>
                  </a:lnTo>
                  <a:lnTo>
                    <a:pt x="917517" y="668019"/>
                  </a:lnTo>
                  <a:close/>
                </a:path>
                <a:path w="966469" h="875029" extrusionOk="0">
                  <a:moveTo>
                    <a:pt x="944951" y="659129"/>
                  </a:moveTo>
                  <a:lnTo>
                    <a:pt x="911420" y="659129"/>
                  </a:lnTo>
                  <a:lnTo>
                    <a:pt x="911420" y="661669"/>
                  </a:lnTo>
                  <a:lnTo>
                    <a:pt x="920565" y="661669"/>
                  </a:lnTo>
                  <a:lnTo>
                    <a:pt x="920565" y="665479"/>
                  </a:lnTo>
                  <a:lnTo>
                    <a:pt x="917517" y="665479"/>
                  </a:lnTo>
                  <a:lnTo>
                    <a:pt x="917517" y="670560"/>
                  </a:lnTo>
                  <a:lnTo>
                    <a:pt x="920565" y="670560"/>
                  </a:lnTo>
                  <a:lnTo>
                    <a:pt x="920565" y="676910"/>
                  </a:lnTo>
                  <a:lnTo>
                    <a:pt x="929709" y="676910"/>
                  </a:lnTo>
                  <a:lnTo>
                    <a:pt x="929709" y="674369"/>
                  </a:lnTo>
                  <a:lnTo>
                    <a:pt x="954095" y="674369"/>
                  </a:lnTo>
                  <a:lnTo>
                    <a:pt x="954095" y="668019"/>
                  </a:lnTo>
                  <a:lnTo>
                    <a:pt x="944951" y="668019"/>
                  </a:lnTo>
                  <a:lnTo>
                    <a:pt x="944951" y="659129"/>
                  </a:lnTo>
                  <a:close/>
                </a:path>
                <a:path w="966469" h="875029" extrusionOk="0">
                  <a:moveTo>
                    <a:pt x="91446" y="670560"/>
                  </a:moveTo>
                  <a:lnTo>
                    <a:pt x="88398" y="670560"/>
                  </a:lnTo>
                  <a:lnTo>
                    <a:pt x="88398" y="674369"/>
                  </a:lnTo>
                  <a:lnTo>
                    <a:pt x="91446" y="674369"/>
                  </a:lnTo>
                  <a:lnTo>
                    <a:pt x="91446" y="670560"/>
                  </a:lnTo>
                  <a:close/>
                </a:path>
                <a:path w="966469" h="875029" extrusionOk="0">
                  <a:moveTo>
                    <a:pt x="152411" y="668019"/>
                  </a:moveTo>
                  <a:lnTo>
                    <a:pt x="149363" y="668019"/>
                  </a:lnTo>
                  <a:lnTo>
                    <a:pt x="149363" y="674369"/>
                  </a:lnTo>
                  <a:lnTo>
                    <a:pt x="152411" y="674369"/>
                  </a:lnTo>
                  <a:lnTo>
                    <a:pt x="152411" y="668019"/>
                  </a:lnTo>
                  <a:close/>
                </a:path>
                <a:path w="966469" h="875029" extrusionOk="0">
                  <a:moveTo>
                    <a:pt x="118880" y="665479"/>
                  </a:moveTo>
                  <a:lnTo>
                    <a:pt x="100591" y="665479"/>
                  </a:lnTo>
                  <a:lnTo>
                    <a:pt x="97543" y="668019"/>
                  </a:lnTo>
                  <a:lnTo>
                    <a:pt x="97543" y="670560"/>
                  </a:lnTo>
                  <a:lnTo>
                    <a:pt x="112784" y="670560"/>
                  </a:lnTo>
                  <a:lnTo>
                    <a:pt x="112784" y="668019"/>
                  </a:lnTo>
                  <a:lnTo>
                    <a:pt x="118880" y="668019"/>
                  </a:lnTo>
                  <a:lnTo>
                    <a:pt x="118880" y="665479"/>
                  </a:lnTo>
                  <a:close/>
                </a:path>
                <a:path w="966469" h="875029" extrusionOk="0">
                  <a:moveTo>
                    <a:pt x="185941" y="668019"/>
                  </a:moveTo>
                  <a:lnTo>
                    <a:pt x="158507" y="668019"/>
                  </a:lnTo>
                  <a:lnTo>
                    <a:pt x="158507" y="670560"/>
                  </a:lnTo>
                  <a:lnTo>
                    <a:pt x="185941" y="670560"/>
                  </a:lnTo>
                  <a:lnTo>
                    <a:pt x="185941" y="668019"/>
                  </a:lnTo>
                  <a:close/>
                </a:path>
                <a:path w="966469" h="875029" extrusionOk="0">
                  <a:moveTo>
                    <a:pt x="155459" y="665479"/>
                  </a:moveTo>
                  <a:lnTo>
                    <a:pt x="143266" y="665479"/>
                  </a:lnTo>
                  <a:lnTo>
                    <a:pt x="143266" y="668019"/>
                  </a:lnTo>
                  <a:lnTo>
                    <a:pt x="155459" y="668019"/>
                  </a:lnTo>
                  <a:lnTo>
                    <a:pt x="155459" y="665479"/>
                  </a:lnTo>
                  <a:close/>
                </a:path>
                <a:path w="966469" h="875029" extrusionOk="0">
                  <a:moveTo>
                    <a:pt x="313967" y="655319"/>
                  </a:moveTo>
                  <a:lnTo>
                    <a:pt x="140218" y="655319"/>
                  </a:lnTo>
                  <a:lnTo>
                    <a:pt x="140218" y="665479"/>
                  </a:lnTo>
                  <a:lnTo>
                    <a:pt x="158507" y="665479"/>
                  </a:lnTo>
                  <a:lnTo>
                    <a:pt x="161556" y="668019"/>
                  </a:lnTo>
                  <a:lnTo>
                    <a:pt x="188990" y="668019"/>
                  </a:lnTo>
                  <a:lnTo>
                    <a:pt x="188990" y="661669"/>
                  </a:lnTo>
                  <a:lnTo>
                    <a:pt x="192038" y="661669"/>
                  </a:lnTo>
                  <a:lnTo>
                    <a:pt x="192038" y="659129"/>
                  </a:lnTo>
                  <a:lnTo>
                    <a:pt x="313967" y="659129"/>
                  </a:lnTo>
                  <a:lnTo>
                    <a:pt x="313967" y="655319"/>
                  </a:lnTo>
                  <a:close/>
                </a:path>
                <a:path w="966469" h="875029" extrusionOk="0">
                  <a:moveTo>
                    <a:pt x="326160" y="665479"/>
                  </a:moveTo>
                  <a:lnTo>
                    <a:pt x="313967" y="665479"/>
                  </a:lnTo>
                  <a:lnTo>
                    <a:pt x="313967" y="668019"/>
                  </a:lnTo>
                  <a:lnTo>
                    <a:pt x="326160" y="668019"/>
                  </a:lnTo>
                  <a:lnTo>
                    <a:pt x="326160" y="665479"/>
                  </a:lnTo>
                  <a:close/>
                </a:path>
                <a:path w="966469" h="875029" extrusionOk="0">
                  <a:moveTo>
                    <a:pt x="134122" y="659129"/>
                  </a:moveTo>
                  <a:lnTo>
                    <a:pt x="97543" y="659129"/>
                  </a:lnTo>
                  <a:lnTo>
                    <a:pt x="97543" y="665479"/>
                  </a:lnTo>
                  <a:lnTo>
                    <a:pt x="128025" y="665479"/>
                  </a:lnTo>
                  <a:lnTo>
                    <a:pt x="128025" y="661669"/>
                  </a:lnTo>
                  <a:lnTo>
                    <a:pt x="134122" y="661669"/>
                  </a:lnTo>
                  <a:lnTo>
                    <a:pt x="134122" y="659129"/>
                  </a:lnTo>
                  <a:close/>
                </a:path>
                <a:path w="966469" h="875029" extrusionOk="0">
                  <a:moveTo>
                    <a:pt x="920565" y="661669"/>
                  </a:moveTo>
                  <a:lnTo>
                    <a:pt x="908372" y="661669"/>
                  </a:lnTo>
                  <a:lnTo>
                    <a:pt x="908372" y="665479"/>
                  </a:lnTo>
                  <a:lnTo>
                    <a:pt x="917517" y="665479"/>
                  </a:lnTo>
                  <a:lnTo>
                    <a:pt x="920565" y="661669"/>
                  </a:lnTo>
                  <a:close/>
                </a:path>
                <a:path w="966469" h="875029" extrusionOk="0">
                  <a:moveTo>
                    <a:pt x="917517" y="652779"/>
                  </a:moveTo>
                  <a:lnTo>
                    <a:pt x="905324" y="652779"/>
                  </a:lnTo>
                  <a:lnTo>
                    <a:pt x="905324" y="661669"/>
                  </a:lnTo>
                  <a:lnTo>
                    <a:pt x="911420" y="661669"/>
                  </a:lnTo>
                  <a:lnTo>
                    <a:pt x="911420" y="659129"/>
                  </a:lnTo>
                  <a:lnTo>
                    <a:pt x="941902" y="659129"/>
                  </a:lnTo>
                  <a:lnTo>
                    <a:pt x="938244" y="655319"/>
                  </a:lnTo>
                  <a:lnTo>
                    <a:pt x="917517" y="655319"/>
                  </a:lnTo>
                  <a:lnTo>
                    <a:pt x="917517" y="652779"/>
                  </a:lnTo>
                  <a:close/>
                </a:path>
                <a:path w="966469" h="875029" extrusionOk="0">
                  <a:moveTo>
                    <a:pt x="313967" y="650239"/>
                  </a:moveTo>
                  <a:lnTo>
                    <a:pt x="97543" y="650239"/>
                  </a:lnTo>
                  <a:lnTo>
                    <a:pt x="97543" y="655319"/>
                  </a:lnTo>
                  <a:lnTo>
                    <a:pt x="100591" y="659129"/>
                  </a:lnTo>
                  <a:lnTo>
                    <a:pt x="137170" y="659129"/>
                  </a:lnTo>
                  <a:lnTo>
                    <a:pt x="137170" y="655319"/>
                  </a:lnTo>
                  <a:lnTo>
                    <a:pt x="313967" y="655319"/>
                  </a:lnTo>
                  <a:lnTo>
                    <a:pt x="313967" y="650239"/>
                  </a:lnTo>
                  <a:close/>
                </a:path>
                <a:path w="966469" h="875029" extrusionOk="0">
                  <a:moveTo>
                    <a:pt x="387125" y="652779"/>
                  </a:moveTo>
                  <a:lnTo>
                    <a:pt x="374932" y="652779"/>
                  </a:lnTo>
                  <a:lnTo>
                    <a:pt x="377980" y="655319"/>
                  </a:lnTo>
                  <a:lnTo>
                    <a:pt x="377980" y="659129"/>
                  </a:lnTo>
                  <a:lnTo>
                    <a:pt x="384076" y="659129"/>
                  </a:lnTo>
                  <a:lnTo>
                    <a:pt x="381028" y="655319"/>
                  </a:lnTo>
                  <a:lnTo>
                    <a:pt x="387125" y="655319"/>
                  </a:lnTo>
                  <a:lnTo>
                    <a:pt x="387125" y="652779"/>
                  </a:lnTo>
                  <a:close/>
                </a:path>
                <a:path w="966469" h="875029" extrusionOk="0">
                  <a:moveTo>
                    <a:pt x="396269" y="652779"/>
                  </a:moveTo>
                  <a:lnTo>
                    <a:pt x="393221" y="652779"/>
                  </a:lnTo>
                  <a:lnTo>
                    <a:pt x="393221" y="655319"/>
                  </a:lnTo>
                  <a:lnTo>
                    <a:pt x="396269" y="655319"/>
                  </a:lnTo>
                  <a:lnTo>
                    <a:pt x="396269" y="652779"/>
                  </a:lnTo>
                  <a:close/>
                </a:path>
                <a:path w="966469" h="875029" extrusionOk="0">
                  <a:moveTo>
                    <a:pt x="920565" y="637539"/>
                  </a:moveTo>
                  <a:lnTo>
                    <a:pt x="896179" y="637539"/>
                  </a:lnTo>
                  <a:lnTo>
                    <a:pt x="896179" y="640079"/>
                  </a:lnTo>
                  <a:lnTo>
                    <a:pt x="899227" y="640079"/>
                  </a:lnTo>
                  <a:lnTo>
                    <a:pt x="899227" y="646429"/>
                  </a:lnTo>
                  <a:lnTo>
                    <a:pt x="905324" y="646429"/>
                  </a:lnTo>
                  <a:lnTo>
                    <a:pt x="908372" y="650239"/>
                  </a:lnTo>
                  <a:lnTo>
                    <a:pt x="899227" y="650239"/>
                  </a:lnTo>
                  <a:lnTo>
                    <a:pt x="899227" y="655319"/>
                  </a:lnTo>
                  <a:lnTo>
                    <a:pt x="905324" y="655319"/>
                  </a:lnTo>
                  <a:lnTo>
                    <a:pt x="905324" y="652779"/>
                  </a:lnTo>
                  <a:lnTo>
                    <a:pt x="911420" y="652779"/>
                  </a:lnTo>
                  <a:lnTo>
                    <a:pt x="911420" y="646429"/>
                  </a:lnTo>
                  <a:lnTo>
                    <a:pt x="914468" y="643889"/>
                  </a:lnTo>
                  <a:lnTo>
                    <a:pt x="923613" y="643889"/>
                  </a:lnTo>
                  <a:lnTo>
                    <a:pt x="920565" y="640079"/>
                  </a:lnTo>
                  <a:lnTo>
                    <a:pt x="920565" y="637539"/>
                  </a:lnTo>
                  <a:close/>
                </a:path>
                <a:path w="966469" h="875029" extrusionOk="0">
                  <a:moveTo>
                    <a:pt x="935806" y="652779"/>
                  </a:moveTo>
                  <a:lnTo>
                    <a:pt x="917517" y="652779"/>
                  </a:lnTo>
                  <a:lnTo>
                    <a:pt x="917517" y="655319"/>
                  </a:lnTo>
                  <a:lnTo>
                    <a:pt x="938244" y="655319"/>
                  </a:lnTo>
                  <a:lnTo>
                    <a:pt x="935806" y="652779"/>
                  </a:lnTo>
                  <a:close/>
                </a:path>
                <a:path w="966469" h="875029" extrusionOk="0">
                  <a:moveTo>
                    <a:pt x="393221" y="650239"/>
                  </a:moveTo>
                  <a:lnTo>
                    <a:pt x="371883" y="650239"/>
                  </a:lnTo>
                  <a:lnTo>
                    <a:pt x="371883" y="652779"/>
                  </a:lnTo>
                  <a:lnTo>
                    <a:pt x="393221" y="652779"/>
                  </a:lnTo>
                  <a:lnTo>
                    <a:pt x="393221" y="650239"/>
                  </a:lnTo>
                  <a:close/>
                </a:path>
                <a:path w="966469" h="875029" extrusionOk="0">
                  <a:moveTo>
                    <a:pt x="377980" y="643889"/>
                  </a:moveTo>
                  <a:lnTo>
                    <a:pt x="374932" y="643889"/>
                  </a:lnTo>
                  <a:lnTo>
                    <a:pt x="374932" y="650239"/>
                  </a:lnTo>
                  <a:lnTo>
                    <a:pt x="399317" y="650239"/>
                  </a:lnTo>
                  <a:lnTo>
                    <a:pt x="399317" y="652779"/>
                  </a:lnTo>
                  <a:lnTo>
                    <a:pt x="402366" y="652779"/>
                  </a:lnTo>
                  <a:lnTo>
                    <a:pt x="402366" y="646429"/>
                  </a:lnTo>
                  <a:lnTo>
                    <a:pt x="381028" y="646429"/>
                  </a:lnTo>
                  <a:lnTo>
                    <a:pt x="377980" y="643889"/>
                  </a:lnTo>
                  <a:close/>
                </a:path>
                <a:path w="966469" h="875029" extrusionOk="0">
                  <a:moveTo>
                    <a:pt x="929709" y="646429"/>
                  </a:moveTo>
                  <a:lnTo>
                    <a:pt x="911420" y="646429"/>
                  </a:lnTo>
                  <a:lnTo>
                    <a:pt x="911420" y="650239"/>
                  </a:lnTo>
                  <a:lnTo>
                    <a:pt x="914468" y="652779"/>
                  </a:lnTo>
                  <a:lnTo>
                    <a:pt x="932758" y="652779"/>
                  </a:lnTo>
                  <a:lnTo>
                    <a:pt x="932758" y="650239"/>
                  </a:lnTo>
                  <a:lnTo>
                    <a:pt x="929709" y="650239"/>
                  </a:lnTo>
                  <a:lnTo>
                    <a:pt x="929709" y="646429"/>
                  </a:lnTo>
                  <a:close/>
                </a:path>
                <a:path w="966469" h="875029" extrusionOk="0">
                  <a:moveTo>
                    <a:pt x="329208" y="635000"/>
                  </a:moveTo>
                  <a:lnTo>
                    <a:pt x="97543" y="635000"/>
                  </a:lnTo>
                  <a:lnTo>
                    <a:pt x="97543" y="640079"/>
                  </a:lnTo>
                  <a:lnTo>
                    <a:pt x="94494" y="643889"/>
                  </a:lnTo>
                  <a:lnTo>
                    <a:pt x="94494" y="650239"/>
                  </a:lnTo>
                  <a:lnTo>
                    <a:pt x="317015" y="650239"/>
                  </a:lnTo>
                  <a:lnTo>
                    <a:pt x="317015" y="646429"/>
                  </a:lnTo>
                  <a:lnTo>
                    <a:pt x="323112" y="646429"/>
                  </a:lnTo>
                  <a:lnTo>
                    <a:pt x="323112" y="640079"/>
                  </a:lnTo>
                  <a:lnTo>
                    <a:pt x="320064" y="637539"/>
                  </a:lnTo>
                  <a:lnTo>
                    <a:pt x="329208" y="637539"/>
                  </a:lnTo>
                  <a:lnTo>
                    <a:pt x="329208" y="635000"/>
                  </a:lnTo>
                  <a:close/>
                </a:path>
                <a:path w="966469" h="875029" extrusionOk="0">
                  <a:moveTo>
                    <a:pt x="384076" y="640079"/>
                  </a:moveTo>
                  <a:lnTo>
                    <a:pt x="381028" y="640079"/>
                  </a:lnTo>
                  <a:lnTo>
                    <a:pt x="381028" y="646429"/>
                  </a:lnTo>
                  <a:lnTo>
                    <a:pt x="405414" y="646429"/>
                  </a:lnTo>
                  <a:lnTo>
                    <a:pt x="405414" y="643889"/>
                  </a:lnTo>
                  <a:lnTo>
                    <a:pt x="384076" y="643889"/>
                  </a:lnTo>
                  <a:lnTo>
                    <a:pt x="384076" y="640079"/>
                  </a:lnTo>
                  <a:close/>
                </a:path>
                <a:path w="966469" h="875029" extrusionOk="0">
                  <a:moveTo>
                    <a:pt x="807780" y="635000"/>
                  </a:moveTo>
                  <a:lnTo>
                    <a:pt x="780346" y="635000"/>
                  </a:lnTo>
                  <a:lnTo>
                    <a:pt x="780346" y="637539"/>
                  </a:lnTo>
                  <a:lnTo>
                    <a:pt x="801684" y="637539"/>
                  </a:lnTo>
                  <a:lnTo>
                    <a:pt x="801684" y="643889"/>
                  </a:lnTo>
                  <a:lnTo>
                    <a:pt x="804732" y="643889"/>
                  </a:lnTo>
                  <a:lnTo>
                    <a:pt x="804732" y="646429"/>
                  </a:lnTo>
                  <a:lnTo>
                    <a:pt x="807780" y="646429"/>
                  </a:lnTo>
                  <a:lnTo>
                    <a:pt x="807780" y="635000"/>
                  </a:lnTo>
                  <a:close/>
                </a:path>
                <a:path w="966469" h="875029" extrusionOk="0">
                  <a:moveTo>
                    <a:pt x="926661" y="643889"/>
                  </a:moveTo>
                  <a:lnTo>
                    <a:pt x="914468" y="643889"/>
                  </a:lnTo>
                  <a:lnTo>
                    <a:pt x="914468" y="646429"/>
                  </a:lnTo>
                  <a:lnTo>
                    <a:pt x="926661" y="646429"/>
                  </a:lnTo>
                  <a:lnTo>
                    <a:pt x="926661" y="643889"/>
                  </a:lnTo>
                  <a:close/>
                </a:path>
                <a:path w="966469" h="875029" extrusionOk="0">
                  <a:moveTo>
                    <a:pt x="411510" y="635000"/>
                  </a:moveTo>
                  <a:lnTo>
                    <a:pt x="408462" y="635000"/>
                  </a:lnTo>
                  <a:lnTo>
                    <a:pt x="408462" y="637539"/>
                  </a:lnTo>
                  <a:lnTo>
                    <a:pt x="387125" y="637539"/>
                  </a:lnTo>
                  <a:lnTo>
                    <a:pt x="387125" y="640079"/>
                  </a:lnTo>
                  <a:lnTo>
                    <a:pt x="384076" y="640079"/>
                  </a:lnTo>
                  <a:lnTo>
                    <a:pt x="384076" y="643889"/>
                  </a:lnTo>
                  <a:lnTo>
                    <a:pt x="411510" y="643889"/>
                  </a:lnTo>
                  <a:lnTo>
                    <a:pt x="411510" y="637539"/>
                  </a:lnTo>
                  <a:lnTo>
                    <a:pt x="390173" y="637539"/>
                  </a:lnTo>
                  <a:lnTo>
                    <a:pt x="390173" y="635000"/>
                  </a:lnTo>
                  <a:lnTo>
                    <a:pt x="411510" y="635000"/>
                  </a:lnTo>
                  <a:close/>
                </a:path>
                <a:path w="966469" h="875029" extrusionOk="0">
                  <a:moveTo>
                    <a:pt x="896179" y="637539"/>
                  </a:moveTo>
                  <a:lnTo>
                    <a:pt x="890082" y="637539"/>
                  </a:lnTo>
                  <a:lnTo>
                    <a:pt x="890082" y="640079"/>
                  </a:lnTo>
                  <a:lnTo>
                    <a:pt x="893131" y="640079"/>
                  </a:lnTo>
                  <a:lnTo>
                    <a:pt x="893131" y="643889"/>
                  </a:lnTo>
                  <a:lnTo>
                    <a:pt x="896179" y="643889"/>
                  </a:lnTo>
                  <a:lnTo>
                    <a:pt x="896179" y="637539"/>
                  </a:lnTo>
                  <a:close/>
                </a:path>
                <a:path w="966469" h="875029" extrusionOk="0">
                  <a:moveTo>
                    <a:pt x="801684" y="637539"/>
                  </a:moveTo>
                  <a:lnTo>
                    <a:pt x="789491" y="637539"/>
                  </a:lnTo>
                  <a:lnTo>
                    <a:pt x="789491" y="640079"/>
                  </a:lnTo>
                  <a:lnTo>
                    <a:pt x="798635" y="640079"/>
                  </a:lnTo>
                  <a:lnTo>
                    <a:pt x="801684" y="637539"/>
                  </a:lnTo>
                  <a:close/>
                </a:path>
                <a:path w="966469" h="875029" extrusionOk="0">
                  <a:moveTo>
                    <a:pt x="810828" y="637539"/>
                  </a:moveTo>
                  <a:lnTo>
                    <a:pt x="807780" y="637539"/>
                  </a:lnTo>
                  <a:lnTo>
                    <a:pt x="807780" y="640079"/>
                  </a:lnTo>
                  <a:lnTo>
                    <a:pt x="810828" y="640079"/>
                  </a:lnTo>
                  <a:lnTo>
                    <a:pt x="810828" y="637539"/>
                  </a:lnTo>
                  <a:close/>
                </a:path>
                <a:path w="966469" h="875029" extrusionOk="0">
                  <a:moveTo>
                    <a:pt x="813877" y="637539"/>
                  </a:moveTo>
                  <a:lnTo>
                    <a:pt x="810828" y="637539"/>
                  </a:lnTo>
                  <a:lnTo>
                    <a:pt x="810828" y="640079"/>
                  </a:lnTo>
                  <a:lnTo>
                    <a:pt x="813877" y="640079"/>
                  </a:lnTo>
                  <a:lnTo>
                    <a:pt x="813877" y="637539"/>
                  </a:lnTo>
                  <a:close/>
                </a:path>
                <a:path w="966469" h="875029" extrusionOk="0">
                  <a:moveTo>
                    <a:pt x="393221" y="635000"/>
                  </a:moveTo>
                  <a:lnTo>
                    <a:pt x="390173" y="635000"/>
                  </a:lnTo>
                  <a:lnTo>
                    <a:pt x="390173" y="637539"/>
                  </a:lnTo>
                  <a:lnTo>
                    <a:pt x="393221" y="635000"/>
                  </a:lnTo>
                  <a:close/>
                </a:path>
                <a:path w="966469" h="875029" extrusionOk="0">
                  <a:moveTo>
                    <a:pt x="417607" y="624839"/>
                  </a:moveTo>
                  <a:lnTo>
                    <a:pt x="396269" y="624839"/>
                  </a:lnTo>
                  <a:lnTo>
                    <a:pt x="396269" y="631189"/>
                  </a:lnTo>
                  <a:lnTo>
                    <a:pt x="393221" y="631189"/>
                  </a:lnTo>
                  <a:lnTo>
                    <a:pt x="393221" y="637539"/>
                  </a:lnTo>
                  <a:lnTo>
                    <a:pt x="408462" y="637539"/>
                  </a:lnTo>
                  <a:lnTo>
                    <a:pt x="408462" y="635000"/>
                  </a:lnTo>
                  <a:lnTo>
                    <a:pt x="417607" y="635000"/>
                  </a:lnTo>
                  <a:lnTo>
                    <a:pt x="417607" y="624839"/>
                  </a:lnTo>
                  <a:close/>
                </a:path>
                <a:path w="966469" h="875029" extrusionOk="0">
                  <a:moveTo>
                    <a:pt x="414559" y="635000"/>
                  </a:moveTo>
                  <a:lnTo>
                    <a:pt x="411510" y="635000"/>
                  </a:lnTo>
                  <a:lnTo>
                    <a:pt x="411510" y="637539"/>
                  </a:lnTo>
                  <a:lnTo>
                    <a:pt x="414559" y="637539"/>
                  </a:lnTo>
                  <a:lnTo>
                    <a:pt x="414559" y="635000"/>
                  </a:lnTo>
                  <a:close/>
                </a:path>
                <a:path w="966469" h="875029" extrusionOk="0">
                  <a:moveTo>
                    <a:pt x="423703" y="628650"/>
                  </a:moveTo>
                  <a:lnTo>
                    <a:pt x="417607" y="628650"/>
                  </a:lnTo>
                  <a:lnTo>
                    <a:pt x="417607" y="637539"/>
                  </a:lnTo>
                  <a:lnTo>
                    <a:pt x="420655" y="637539"/>
                  </a:lnTo>
                  <a:lnTo>
                    <a:pt x="420655" y="635000"/>
                  </a:lnTo>
                  <a:lnTo>
                    <a:pt x="423703" y="635000"/>
                  </a:lnTo>
                  <a:lnTo>
                    <a:pt x="423703" y="628650"/>
                  </a:lnTo>
                  <a:close/>
                </a:path>
                <a:path w="966469" h="875029" extrusionOk="0">
                  <a:moveTo>
                    <a:pt x="819973" y="628650"/>
                  </a:moveTo>
                  <a:lnTo>
                    <a:pt x="777298" y="628650"/>
                  </a:lnTo>
                  <a:lnTo>
                    <a:pt x="777298" y="631189"/>
                  </a:lnTo>
                  <a:lnTo>
                    <a:pt x="774250" y="631189"/>
                  </a:lnTo>
                  <a:lnTo>
                    <a:pt x="774250" y="635000"/>
                  </a:lnTo>
                  <a:lnTo>
                    <a:pt x="813877" y="635000"/>
                  </a:lnTo>
                  <a:lnTo>
                    <a:pt x="816925" y="637539"/>
                  </a:lnTo>
                  <a:lnTo>
                    <a:pt x="819973" y="637539"/>
                  </a:lnTo>
                  <a:lnTo>
                    <a:pt x="819973" y="628650"/>
                  </a:lnTo>
                  <a:close/>
                </a:path>
                <a:path w="966469" h="875029" extrusionOk="0">
                  <a:moveTo>
                    <a:pt x="890082" y="635000"/>
                  </a:moveTo>
                  <a:lnTo>
                    <a:pt x="883986" y="635000"/>
                  </a:lnTo>
                  <a:lnTo>
                    <a:pt x="887034" y="637539"/>
                  </a:lnTo>
                  <a:lnTo>
                    <a:pt x="890082" y="635000"/>
                  </a:lnTo>
                  <a:close/>
                </a:path>
                <a:path w="966469" h="875029" extrusionOk="0">
                  <a:moveTo>
                    <a:pt x="905324" y="624839"/>
                  </a:moveTo>
                  <a:lnTo>
                    <a:pt x="899227" y="624839"/>
                  </a:lnTo>
                  <a:lnTo>
                    <a:pt x="896179" y="628650"/>
                  </a:lnTo>
                  <a:lnTo>
                    <a:pt x="896179" y="631189"/>
                  </a:lnTo>
                  <a:lnTo>
                    <a:pt x="893131" y="635000"/>
                  </a:lnTo>
                  <a:lnTo>
                    <a:pt x="893131" y="637539"/>
                  </a:lnTo>
                  <a:lnTo>
                    <a:pt x="905324" y="637539"/>
                  </a:lnTo>
                  <a:lnTo>
                    <a:pt x="905324" y="635000"/>
                  </a:lnTo>
                  <a:lnTo>
                    <a:pt x="914468" y="635000"/>
                  </a:lnTo>
                  <a:lnTo>
                    <a:pt x="911420" y="631189"/>
                  </a:lnTo>
                  <a:lnTo>
                    <a:pt x="911420" y="628650"/>
                  </a:lnTo>
                  <a:lnTo>
                    <a:pt x="908372" y="628650"/>
                  </a:lnTo>
                  <a:lnTo>
                    <a:pt x="905324" y="624839"/>
                  </a:lnTo>
                  <a:close/>
                </a:path>
                <a:path w="966469" h="875029" extrusionOk="0">
                  <a:moveTo>
                    <a:pt x="908372" y="635000"/>
                  </a:moveTo>
                  <a:lnTo>
                    <a:pt x="905324" y="635000"/>
                  </a:lnTo>
                  <a:lnTo>
                    <a:pt x="905324" y="637539"/>
                  </a:lnTo>
                  <a:lnTo>
                    <a:pt x="908372" y="635000"/>
                  </a:lnTo>
                  <a:close/>
                </a:path>
                <a:path w="966469" h="875029" extrusionOk="0">
                  <a:moveTo>
                    <a:pt x="917517" y="635000"/>
                  </a:moveTo>
                  <a:lnTo>
                    <a:pt x="908372" y="635000"/>
                  </a:lnTo>
                  <a:lnTo>
                    <a:pt x="908372" y="637539"/>
                  </a:lnTo>
                  <a:lnTo>
                    <a:pt x="917517" y="637539"/>
                  </a:lnTo>
                  <a:lnTo>
                    <a:pt x="917517" y="635000"/>
                  </a:lnTo>
                  <a:close/>
                </a:path>
                <a:path w="966469" h="875029" extrusionOk="0">
                  <a:moveTo>
                    <a:pt x="326160" y="631189"/>
                  </a:moveTo>
                  <a:lnTo>
                    <a:pt x="100591" y="631189"/>
                  </a:lnTo>
                  <a:lnTo>
                    <a:pt x="100591" y="635000"/>
                  </a:lnTo>
                  <a:lnTo>
                    <a:pt x="326160" y="635000"/>
                  </a:lnTo>
                  <a:lnTo>
                    <a:pt x="326160" y="631189"/>
                  </a:lnTo>
                  <a:close/>
                </a:path>
                <a:path w="966469" h="875029" extrusionOk="0">
                  <a:moveTo>
                    <a:pt x="350546" y="600710"/>
                  </a:moveTo>
                  <a:lnTo>
                    <a:pt x="97543" y="600710"/>
                  </a:lnTo>
                  <a:lnTo>
                    <a:pt x="97543" y="609600"/>
                  </a:lnTo>
                  <a:lnTo>
                    <a:pt x="100591" y="609600"/>
                  </a:lnTo>
                  <a:lnTo>
                    <a:pt x="100591" y="622300"/>
                  </a:lnTo>
                  <a:lnTo>
                    <a:pt x="103639" y="624839"/>
                  </a:lnTo>
                  <a:lnTo>
                    <a:pt x="103639" y="631189"/>
                  </a:lnTo>
                  <a:lnTo>
                    <a:pt x="326160" y="631189"/>
                  </a:lnTo>
                  <a:lnTo>
                    <a:pt x="326160" y="635000"/>
                  </a:lnTo>
                  <a:lnTo>
                    <a:pt x="332257" y="635000"/>
                  </a:lnTo>
                  <a:lnTo>
                    <a:pt x="332257" y="624839"/>
                  </a:lnTo>
                  <a:lnTo>
                    <a:pt x="335305" y="624839"/>
                  </a:lnTo>
                  <a:lnTo>
                    <a:pt x="335305" y="622300"/>
                  </a:lnTo>
                  <a:lnTo>
                    <a:pt x="341401" y="622300"/>
                  </a:lnTo>
                  <a:lnTo>
                    <a:pt x="341401" y="619760"/>
                  </a:lnTo>
                  <a:lnTo>
                    <a:pt x="350546" y="619760"/>
                  </a:lnTo>
                  <a:lnTo>
                    <a:pt x="350546" y="615950"/>
                  </a:lnTo>
                  <a:lnTo>
                    <a:pt x="353594" y="615950"/>
                  </a:lnTo>
                  <a:lnTo>
                    <a:pt x="353594" y="607060"/>
                  </a:lnTo>
                  <a:lnTo>
                    <a:pt x="350546" y="607060"/>
                  </a:lnTo>
                  <a:lnTo>
                    <a:pt x="353594" y="604519"/>
                  </a:lnTo>
                  <a:lnTo>
                    <a:pt x="350546" y="604519"/>
                  </a:lnTo>
                  <a:lnTo>
                    <a:pt x="350546" y="600710"/>
                  </a:lnTo>
                  <a:close/>
                </a:path>
                <a:path w="966469" h="875029" extrusionOk="0">
                  <a:moveTo>
                    <a:pt x="344449" y="622300"/>
                  </a:moveTo>
                  <a:lnTo>
                    <a:pt x="341401" y="622300"/>
                  </a:lnTo>
                  <a:lnTo>
                    <a:pt x="341401" y="624839"/>
                  </a:lnTo>
                  <a:lnTo>
                    <a:pt x="332257" y="624839"/>
                  </a:lnTo>
                  <a:lnTo>
                    <a:pt x="332257" y="635000"/>
                  </a:lnTo>
                  <a:lnTo>
                    <a:pt x="335305" y="635000"/>
                  </a:lnTo>
                  <a:lnTo>
                    <a:pt x="335305" y="631189"/>
                  </a:lnTo>
                  <a:lnTo>
                    <a:pt x="341401" y="631189"/>
                  </a:lnTo>
                  <a:lnTo>
                    <a:pt x="341401" y="628650"/>
                  </a:lnTo>
                  <a:lnTo>
                    <a:pt x="344449" y="628650"/>
                  </a:lnTo>
                  <a:lnTo>
                    <a:pt x="344449" y="622300"/>
                  </a:lnTo>
                  <a:close/>
                </a:path>
                <a:path w="966469" h="875029" extrusionOk="0">
                  <a:moveTo>
                    <a:pt x="338353" y="631189"/>
                  </a:moveTo>
                  <a:lnTo>
                    <a:pt x="335305" y="631189"/>
                  </a:lnTo>
                  <a:lnTo>
                    <a:pt x="335305" y="635000"/>
                  </a:lnTo>
                  <a:lnTo>
                    <a:pt x="338353" y="635000"/>
                  </a:lnTo>
                  <a:lnTo>
                    <a:pt x="338353" y="631189"/>
                  </a:lnTo>
                  <a:close/>
                </a:path>
                <a:path w="966469" h="875029" extrusionOk="0">
                  <a:moveTo>
                    <a:pt x="387125" y="628650"/>
                  </a:moveTo>
                  <a:lnTo>
                    <a:pt x="377980" y="628650"/>
                  </a:lnTo>
                  <a:lnTo>
                    <a:pt x="377980" y="631189"/>
                  </a:lnTo>
                  <a:lnTo>
                    <a:pt x="384076" y="631189"/>
                  </a:lnTo>
                  <a:lnTo>
                    <a:pt x="384076" y="635000"/>
                  </a:lnTo>
                  <a:lnTo>
                    <a:pt x="387125" y="635000"/>
                  </a:lnTo>
                  <a:lnTo>
                    <a:pt x="387125" y="628650"/>
                  </a:lnTo>
                  <a:close/>
                </a:path>
                <a:path w="966469" h="875029" extrusionOk="0">
                  <a:moveTo>
                    <a:pt x="847407" y="622300"/>
                  </a:moveTo>
                  <a:lnTo>
                    <a:pt x="835214" y="622300"/>
                  </a:lnTo>
                  <a:lnTo>
                    <a:pt x="835214" y="624839"/>
                  </a:lnTo>
                  <a:lnTo>
                    <a:pt x="838262" y="624839"/>
                  </a:lnTo>
                  <a:lnTo>
                    <a:pt x="838262" y="631189"/>
                  </a:lnTo>
                  <a:lnTo>
                    <a:pt x="841311" y="631189"/>
                  </a:lnTo>
                  <a:lnTo>
                    <a:pt x="841311" y="635000"/>
                  </a:lnTo>
                  <a:lnTo>
                    <a:pt x="850455" y="635000"/>
                  </a:lnTo>
                  <a:lnTo>
                    <a:pt x="850455" y="631189"/>
                  </a:lnTo>
                  <a:lnTo>
                    <a:pt x="847407" y="628650"/>
                  </a:lnTo>
                  <a:lnTo>
                    <a:pt x="847407" y="622300"/>
                  </a:lnTo>
                  <a:close/>
                </a:path>
                <a:path w="966469" h="875029" extrusionOk="0">
                  <a:moveTo>
                    <a:pt x="890082" y="607060"/>
                  </a:moveTo>
                  <a:lnTo>
                    <a:pt x="880938" y="607060"/>
                  </a:lnTo>
                  <a:lnTo>
                    <a:pt x="880938" y="609600"/>
                  </a:lnTo>
                  <a:lnTo>
                    <a:pt x="877890" y="609600"/>
                  </a:lnTo>
                  <a:lnTo>
                    <a:pt x="877890" y="628650"/>
                  </a:lnTo>
                  <a:lnTo>
                    <a:pt x="880938" y="631189"/>
                  </a:lnTo>
                  <a:lnTo>
                    <a:pt x="880938" y="635000"/>
                  </a:lnTo>
                  <a:lnTo>
                    <a:pt x="887034" y="635000"/>
                  </a:lnTo>
                  <a:lnTo>
                    <a:pt x="887034" y="631189"/>
                  </a:lnTo>
                  <a:lnTo>
                    <a:pt x="890082" y="631189"/>
                  </a:lnTo>
                  <a:lnTo>
                    <a:pt x="890082" y="624839"/>
                  </a:lnTo>
                  <a:lnTo>
                    <a:pt x="905324" y="624839"/>
                  </a:lnTo>
                  <a:lnTo>
                    <a:pt x="905324" y="622300"/>
                  </a:lnTo>
                  <a:lnTo>
                    <a:pt x="902275" y="622300"/>
                  </a:lnTo>
                  <a:lnTo>
                    <a:pt x="902275" y="619760"/>
                  </a:lnTo>
                  <a:lnTo>
                    <a:pt x="899227" y="619760"/>
                  </a:lnTo>
                  <a:lnTo>
                    <a:pt x="893131" y="613410"/>
                  </a:lnTo>
                  <a:lnTo>
                    <a:pt x="893131" y="609600"/>
                  </a:lnTo>
                  <a:lnTo>
                    <a:pt x="890082" y="607060"/>
                  </a:lnTo>
                  <a:close/>
                </a:path>
                <a:path w="966469" h="875029" extrusionOk="0">
                  <a:moveTo>
                    <a:pt x="896179" y="624839"/>
                  </a:moveTo>
                  <a:lnTo>
                    <a:pt x="890082" y="624839"/>
                  </a:lnTo>
                  <a:lnTo>
                    <a:pt x="890082" y="635000"/>
                  </a:lnTo>
                  <a:lnTo>
                    <a:pt x="893131" y="635000"/>
                  </a:lnTo>
                  <a:lnTo>
                    <a:pt x="893131" y="631189"/>
                  </a:lnTo>
                  <a:lnTo>
                    <a:pt x="896179" y="631189"/>
                  </a:lnTo>
                  <a:lnTo>
                    <a:pt x="896179" y="624839"/>
                  </a:lnTo>
                  <a:close/>
                </a:path>
                <a:path w="966469" h="875029" extrusionOk="0">
                  <a:moveTo>
                    <a:pt x="423703" y="622300"/>
                  </a:moveTo>
                  <a:lnTo>
                    <a:pt x="399317" y="622300"/>
                  </a:lnTo>
                  <a:lnTo>
                    <a:pt x="399317" y="624839"/>
                  </a:lnTo>
                  <a:lnTo>
                    <a:pt x="420655" y="624839"/>
                  </a:lnTo>
                  <a:lnTo>
                    <a:pt x="420655" y="628650"/>
                  </a:lnTo>
                  <a:lnTo>
                    <a:pt x="423703" y="628650"/>
                  </a:lnTo>
                  <a:lnTo>
                    <a:pt x="423703" y="631189"/>
                  </a:lnTo>
                  <a:lnTo>
                    <a:pt x="426752" y="631189"/>
                  </a:lnTo>
                  <a:lnTo>
                    <a:pt x="426752" y="624839"/>
                  </a:lnTo>
                  <a:lnTo>
                    <a:pt x="423703" y="622300"/>
                  </a:lnTo>
                  <a:close/>
                </a:path>
                <a:path w="966469" h="875029" extrusionOk="0">
                  <a:moveTo>
                    <a:pt x="777298" y="628650"/>
                  </a:moveTo>
                  <a:lnTo>
                    <a:pt x="768153" y="628650"/>
                  </a:lnTo>
                  <a:lnTo>
                    <a:pt x="771202" y="631189"/>
                  </a:lnTo>
                  <a:lnTo>
                    <a:pt x="777298" y="631189"/>
                  </a:lnTo>
                  <a:lnTo>
                    <a:pt x="777298" y="628650"/>
                  </a:lnTo>
                  <a:close/>
                </a:path>
                <a:path w="966469" h="875029" extrusionOk="0">
                  <a:moveTo>
                    <a:pt x="835214" y="622300"/>
                  </a:moveTo>
                  <a:lnTo>
                    <a:pt x="826070" y="622300"/>
                  </a:lnTo>
                  <a:lnTo>
                    <a:pt x="826070" y="631189"/>
                  </a:lnTo>
                  <a:lnTo>
                    <a:pt x="829118" y="631189"/>
                  </a:lnTo>
                  <a:lnTo>
                    <a:pt x="832166" y="628650"/>
                  </a:lnTo>
                  <a:lnTo>
                    <a:pt x="838262" y="628650"/>
                  </a:lnTo>
                  <a:lnTo>
                    <a:pt x="835214" y="624839"/>
                  </a:lnTo>
                  <a:lnTo>
                    <a:pt x="835214" y="622300"/>
                  </a:lnTo>
                  <a:close/>
                </a:path>
                <a:path w="966469" h="875029" extrusionOk="0">
                  <a:moveTo>
                    <a:pt x="429800" y="619760"/>
                  </a:moveTo>
                  <a:lnTo>
                    <a:pt x="374932" y="619760"/>
                  </a:lnTo>
                  <a:lnTo>
                    <a:pt x="374932" y="628650"/>
                  </a:lnTo>
                  <a:lnTo>
                    <a:pt x="393221" y="628650"/>
                  </a:lnTo>
                  <a:lnTo>
                    <a:pt x="393221" y="624839"/>
                  </a:lnTo>
                  <a:lnTo>
                    <a:pt x="396269" y="624839"/>
                  </a:lnTo>
                  <a:lnTo>
                    <a:pt x="396269" y="622300"/>
                  </a:lnTo>
                  <a:lnTo>
                    <a:pt x="432848" y="622300"/>
                  </a:lnTo>
                  <a:lnTo>
                    <a:pt x="429800" y="619760"/>
                  </a:lnTo>
                  <a:close/>
                </a:path>
                <a:path w="966469" h="875029" extrusionOk="0">
                  <a:moveTo>
                    <a:pt x="807780" y="619760"/>
                  </a:moveTo>
                  <a:lnTo>
                    <a:pt x="804732" y="619760"/>
                  </a:lnTo>
                  <a:lnTo>
                    <a:pt x="804732" y="622300"/>
                  </a:lnTo>
                  <a:lnTo>
                    <a:pt x="765105" y="622300"/>
                  </a:lnTo>
                  <a:lnTo>
                    <a:pt x="765105" y="628650"/>
                  </a:lnTo>
                  <a:lnTo>
                    <a:pt x="816925" y="628650"/>
                  </a:lnTo>
                  <a:lnTo>
                    <a:pt x="816925" y="624839"/>
                  </a:lnTo>
                  <a:lnTo>
                    <a:pt x="804732" y="624839"/>
                  </a:lnTo>
                  <a:lnTo>
                    <a:pt x="807780" y="622300"/>
                  </a:lnTo>
                  <a:lnTo>
                    <a:pt x="807780" y="619760"/>
                  </a:lnTo>
                  <a:close/>
                </a:path>
                <a:path w="966469" h="875029" extrusionOk="0">
                  <a:moveTo>
                    <a:pt x="877890" y="624839"/>
                  </a:moveTo>
                  <a:lnTo>
                    <a:pt x="871793" y="624839"/>
                  </a:lnTo>
                  <a:lnTo>
                    <a:pt x="871793" y="628650"/>
                  </a:lnTo>
                  <a:lnTo>
                    <a:pt x="877890" y="628650"/>
                  </a:lnTo>
                  <a:lnTo>
                    <a:pt x="877890" y="624839"/>
                  </a:lnTo>
                  <a:close/>
                </a:path>
                <a:path w="966469" h="875029" extrusionOk="0">
                  <a:moveTo>
                    <a:pt x="338353" y="622300"/>
                  </a:moveTo>
                  <a:lnTo>
                    <a:pt x="335305" y="624839"/>
                  </a:lnTo>
                  <a:lnTo>
                    <a:pt x="338353" y="624839"/>
                  </a:lnTo>
                  <a:lnTo>
                    <a:pt x="338353" y="622300"/>
                  </a:lnTo>
                  <a:close/>
                </a:path>
                <a:path w="966469" h="875029" extrusionOk="0">
                  <a:moveTo>
                    <a:pt x="432848" y="622300"/>
                  </a:moveTo>
                  <a:lnTo>
                    <a:pt x="426752" y="622300"/>
                  </a:lnTo>
                  <a:lnTo>
                    <a:pt x="429800" y="624839"/>
                  </a:lnTo>
                  <a:lnTo>
                    <a:pt x="432848" y="624839"/>
                  </a:lnTo>
                  <a:lnTo>
                    <a:pt x="432848" y="622300"/>
                  </a:lnTo>
                  <a:close/>
                </a:path>
                <a:path w="966469" h="875029" extrusionOk="0">
                  <a:moveTo>
                    <a:pt x="438944" y="622300"/>
                  </a:moveTo>
                  <a:lnTo>
                    <a:pt x="435896" y="622300"/>
                  </a:lnTo>
                  <a:lnTo>
                    <a:pt x="435896" y="624839"/>
                  </a:lnTo>
                  <a:lnTo>
                    <a:pt x="438944" y="624839"/>
                  </a:lnTo>
                  <a:lnTo>
                    <a:pt x="438944" y="622300"/>
                  </a:lnTo>
                  <a:close/>
                </a:path>
                <a:path w="966469" h="875029" extrusionOk="0">
                  <a:moveTo>
                    <a:pt x="813877" y="622300"/>
                  </a:moveTo>
                  <a:lnTo>
                    <a:pt x="807780" y="622300"/>
                  </a:lnTo>
                  <a:lnTo>
                    <a:pt x="810828" y="624839"/>
                  </a:lnTo>
                  <a:lnTo>
                    <a:pt x="813877" y="624839"/>
                  </a:lnTo>
                  <a:lnTo>
                    <a:pt x="813877" y="622300"/>
                  </a:lnTo>
                  <a:close/>
                </a:path>
                <a:path w="966469" h="875029" extrusionOk="0">
                  <a:moveTo>
                    <a:pt x="859600" y="622300"/>
                  </a:moveTo>
                  <a:lnTo>
                    <a:pt x="859600" y="624839"/>
                  </a:lnTo>
                  <a:lnTo>
                    <a:pt x="862648" y="624839"/>
                  </a:lnTo>
                  <a:lnTo>
                    <a:pt x="859600" y="622300"/>
                  </a:lnTo>
                  <a:close/>
                </a:path>
                <a:path w="966469" h="875029" extrusionOk="0">
                  <a:moveTo>
                    <a:pt x="874841" y="615950"/>
                  </a:moveTo>
                  <a:lnTo>
                    <a:pt x="853504" y="615950"/>
                  </a:lnTo>
                  <a:lnTo>
                    <a:pt x="853504" y="619760"/>
                  </a:lnTo>
                  <a:lnTo>
                    <a:pt x="856552" y="622300"/>
                  </a:lnTo>
                  <a:lnTo>
                    <a:pt x="865697" y="622300"/>
                  </a:lnTo>
                  <a:lnTo>
                    <a:pt x="865697" y="624839"/>
                  </a:lnTo>
                  <a:lnTo>
                    <a:pt x="874841" y="624839"/>
                  </a:lnTo>
                  <a:lnTo>
                    <a:pt x="874841" y="622300"/>
                  </a:lnTo>
                  <a:lnTo>
                    <a:pt x="877890" y="619760"/>
                  </a:lnTo>
                  <a:lnTo>
                    <a:pt x="874841" y="619760"/>
                  </a:lnTo>
                  <a:lnTo>
                    <a:pt x="874841" y="615950"/>
                  </a:lnTo>
                  <a:close/>
                </a:path>
                <a:path w="966469" h="875029" extrusionOk="0">
                  <a:moveTo>
                    <a:pt x="804732" y="619760"/>
                  </a:moveTo>
                  <a:lnTo>
                    <a:pt x="762057" y="619760"/>
                  </a:lnTo>
                  <a:lnTo>
                    <a:pt x="762057" y="622300"/>
                  </a:lnTo>
                  <a:lnTo>
                    <a:pt x="804732" y="622300"/>
                  </a:lnTo>
                  <a:lnTo>
                    <a:pt x="804732" y="619760"/>
                  </a:lnTo>
                  <a:close/>
                </a:path>
                <a:path w="966469" h="875029" extrusionOk="0">
                  <a:moveTo>
                    <a:pt x="841311" y="609600"/>
                  </a:moveTo>
                  <a:lnTo>
                    <a:pt x="813877" y="609600"/>
                  </a:lnTo>
                  <a:lnTo>
                    <a:pt x="819973" y="615950"/>
                  </a:lnTo>
                  <a:lnTo>
                    <a:pt x="819973" y="619760"/>
                  </a:lnTo>
                  <a:lnTo>
                    <a:pt x="823021" y="619760"/>
                  </a:lnTo>
                  <a:lnTo>
                    <a:pt x="823021" y="622300"/>
                  </a:lnTo>
                  <a:lnTo>
                    <a:pt x="844359" y="622300"/>
                  </a:lnTo>
                  <a:lnTo>
                    <a:pt x="844359" y="615950"/>
                  </a:lnTo>
                  <a:lnTo>
                    <a:pt x="841311" y="615950"/>
                  </a:lnTo>
                  <a:lnTo>
                    <a:pt x="841311" y="609600"/>
                  </a:lnTo>
                  <a:close/>
                </a:path>
                <a:path w="966469" h="875029" extrusionOk="0">
                  <a:moveTo>
                    <a:pt x="438944" y="609600"/>
                  </a:moveTo>
                  <a:lnTo>
                    <a:pt x="377980" y="609600"/>
                  </a:lnTo>
                  <a:lnTo>
                    <a:pt x="377980" y="619760"/>
                  </a:lnTo>
                  <a:lnTo>
                    <a:pt x="432848" y="619760"/>
                  </a:lnTo>
                  <a:lnTo>
                    <a:pt x="432848" y="613410"/>
                  </a:lnTo>
                  <a:lnTo>
                    <a:pt x="438944" y="613410"/>
                  </a:lnTo>
                  <a:lnTo>
                    <a:pt x="438944" y="609600"/>
                  </a:lnTo>
                  <a:close/>
                </a:path>
                <a:path w="966469" h="875029" extrusionOk="0">
                  <a:moveTo>
                    <a:pt x="789491" y="609600"/>
                  </a:moveTo>
                  <a:lnTo>
                    <a:pt x="777298" y="609600"/>
                  </a:lnTo>
                  <a:lnTo>
                    <a:pt x="777298" y="613410"/>
                  </a:lnTo>
                  <a:lnTo>
                    <a:pt x="774250" y="615950"/>
                  </a:lnTo>
                  <a:lnTo>
                    <a:pt x="759009" y="615950"/>
                  </a:lnTo>
                  <a:lnTo>
                    <a:pt x="759009" y="619760"/>
                  </a:lnTo>
                  <a:lnTo>
                    <a:pt x="786443" y="619760"/>
                  </a:lnTo>
                  <a:lnTo>
                    <a:pt x="786443" y="613410"/>
                  </a:lnTo>
                  <a:lnTo>
                    <a:pt x="789491" y="613410"/>
                  </a:lnTo>
                  <a:lnTo>
                    <a:pt x="789491" y="609600"/>
                  </a:lnTo>
                  <a:close/>
                </a:path>
                <a:path w="966469" h="875029" extrusionOk="0">
                  <a:moveTo>
                    <a:pt x="792539" y="613410"/>
                  </a:moveTo>
                  <a:lnTo>
                    <a:pt x="786443" y="613410"/>
                  </a:lnTo>
                  <a:lnTo>
                    <a:pt x="786443" y="619760"/>
                  </a:lnTo>
                  <a:lnTo>
                    <a:pt x="798635" y="619760"/>
                  </a:lnTo>
                  <a:lnTo>
                    <a:pt x="798635" y="615950"/>
                  </a:lnTo>
                  <a:lnTo>
                    <a:pt x="792539" y="615950"/>
                  </a:lnTo>
                  <a:lnTo>
                    <a:pt x="792539" y="613410"/>
                  </a:lnTo>
                  <a:close/>
                </a:path>
                <a:path w="966469" h="875029" extrusionOk="0">
                  <a:moveTo>
                    <a:pt x="438944" y="613410"/>
                  </a:moveTo>
                  <a:lnTo>
                    <a:pt x="432848" y="613410"/>
                  </a:lnTo>
                  <a:lnTo>
                    <a:pt x="432848" y="615950"/>
                  </a:lnTo>
                  <a:lnTo>
                    <a:pt x="435896" y="615950"/>
                  </a:lnTo>
                  <a:lnTo>
                    <a:pt x="438944" y="613410"/>
                  </a:lnTo>
                  <a:close/>
                </a:path>
                <a:path w="966469" h="875029" extrusionOk="0">
                  <a:moveTo>
                    <a:pt x="764670" y="598169"/>
                  </a:moveTo>
                  <a:lnTo>
                    <a:pt x="725478" y="598169"/>
                  </a:lnTo>
                  <a:lnTo>
                    <a:pt x="725478" y="600710"/>
                  </a:lnTo>
                  <a:lnTo>
                    <a:pt x="722430" y="600710"/>
                  </a:lnTo>
                  <a:lnTo>
                    <a:pt x="722430" y="604519"/>
                  </a:lnTo>
                  <a:lnTo>
                    <a:pt x="725478" y="604519"/>
                  </a:lnTo>
                  <a:lnTo>
                    <a:pt x="725478" y="607060"/>
                  </a:lnTo>
                  <a:lnTo>
                    <a:pt x="743768" y="607060"/>
                  </a:lnTo>
                  <a:lnTo>
                    <a:pt x="743768" y="613410"/>
                  </a:lnTo>
                  <a:lnTo>
                    <a:pt x="752912" y="613410"/>
                  </a:lnTo>
                  <a:lnTo>
                    <a:pt x="752912" y="615950"/>
                  </a:lnTo>
                  <a:lnTo>
                    <a:pt x="774250" y="615950"/>
                  </a:lnTo>
                  <a:lnTo>
                    <a:pt x="774250" y="613410"/>
                  </a:lnTo>
                  <a:lnTo>
                    <a:pt x="768153" y="600710"/>
                  </a:lnTo>
                  <a:lnTo>
                    <a:pt x="764670" y="598169"/>
                  </a:lnTo>
                  <a:close/>
                </a:path>
                <a:path w="966469" h="875029" extrusionOk="0">
                  <a:moveTo>
                    <a:pt x="798635" y="613410"/>
                  </a:moveTo>
                  <a:lnTo>
                    <a:pt x="795587" y="613410"/>
                  </a:lnTo>
                  <a:lnTo>
                    <a:pt x="795587" y="615950"/>
                  </a:lnTo>
                  <a:lnTo>
                    <a:pt x="798635" y="615950"/>
                  </a:lnTo>
                  <a:lnTo>
                    <a:pt x="798635" y="613410"/>
                  </a:lnTo>
                  <a:close/>
                </a:path>
                <a:path w="966469" h="875029" extrusionOk="0">
                  <a:moveTo>
                    <a:pt x="813877" y="607060"/>
                  </a:moveTo>
                  <a:lnTo>
                    <a:pt x="801684" y="607060"/>
                  </a:lnTo>
                  <a:lnTo>
                    <a:pt x="801684" y="613410"/>
                  </a:lnTo>
                  <a:lnTo>
                    <a:pt x="807780" y="613410"/>
                  </a:lnTo>
                  <a:lnTo>
                    <a:pt x="807780" y="615950"/>
                  </a:lnTo>
                  <a:lnTo>
                    <a:pt x="813877" y="615950"/>
                  </a:lnTo>
                  <a:lnTo>
                    <a:pt x="813877" y="607060"/>
                  </a:lnTo>
                  <a:close/>
                </a:path>
                <a:path w="966469" h="875029" extrusionOk="0">
                  <a:moveTo>
                    <a:pt x="841311" y="613410"/>
                  </a:moveTo>
                  <a:lnTo>
                    <a:pt x="841311" y="615950"/>
                  </a:lnTo>
                  <a:lnTo>
                    <a:pt x="844359" y="615950"/>
                  </a:lnTo>
                  <a:lnTo>
                    <a:pt x="841311" y="613410"/>
                  </a:lnTo>
                  <a:close/>
                </a:path>
                <a:path w="966469" h="875029" extrusionOk="0">
                  <a:moveTo>
                    <a:pt x="887034" y="604519"/>
                  </a:moveTo>
                  <a:lnTo>
                    <a:pt x="847407" y="604519"/>
                  </a:lnTo>
                  <a:lnTo>
                    <a:pt x="847407" y="613410"/>
                  </a:lnTo>
                  <a:lnTo>
                    <a:pt x="850455" y="613410"/>
                  </a:lnTo>
                  <a:lnTo>
                    <a:pt x="850455" y="615950"/>
                  </a:lnTo>
                  <a:lnTo>
                    <a:pt x="877890" y="615950"/>
                  </a:lnTo>
                  <a:lnTo>
                    <a:pt x="877890" y="613410"/>
                  </a:lnTo>
                  <a:lnTo>
                    <a:pt x="874841" y="609600"/>
                  </a:lnTo>
                  <a:lnTo>
                    <a:pt x="877890" y="609600"/>
                  </a:lnTo>
                  <a:lnTo>
                    <a:pt x="877890" y="607060"/>
                  </a:lnTo>
                  <a:lnTo>
                    <a:pt x="887034" y="607060"/>
                  </a:lnTo>
                  <a:lnTo>
                    <a:pt x="887034" y="604519"/>
                  </a:lnTo>
                  <a:close/>
                </a:path>
                <a:path w="966469" h="875029" extrusionOk="0">
                  <a:moveTo>
                    <a:pt x="457234" y="609600"/>
                  </a:moveTo>
                  <a:lnTo>
                    <a:pt x="454186" y="609600"/>
                  </a:lnTo>
                  <a:lnTo>
                    <a:pt x="454186" y="613410"/>
                  </a:lnTo>
                  <a:lnTo>
                    <a:pt x="457234" y="613410"/>
                  </a:lnTo>
                  <a:lnTo>
                    <a:pt x="457234" y="609600"/>
                  </a:lnTo>
                  <a:close/>
                </a:path>
                <a:path w="966469" h="875029" extrusionOk="0">
                  <a:moveTo>
                    <a:pt x="469427" y="604519"/>
                  </a:moveTo>
                  <a:lnTo>
                    <a:pt x="451137" y="604519"/>
                  </a:lnTo>
                  <a:lnTo>
                    <a:pt x="451137" y="607060"/>
                  </a:lnTo>
                  <a:lnTo>
                    <a:pt x="448089" y="609600"/>
                  </a:lnTo>
                  <a:lnTo>
                    <a:pt x="460282" y="609600"/>
                  </a:lnTo>
                  <a:lnTo>
                    <a:pt x="460282" y="613410"/>
                  </a:lnTo>
                  <a:lnTo>
                    <a:pt x="463330" y="613410"/>
                  </a:lnTo>
                  <a:lnTo>
                    <a:pt x="463330" y="607060"/>
                  </a:lnTo>
                  <a:lnTo>
                    <a:pt x="469427" y="607060"/>
                  </a:lnTo>
                  <a:lnTo>
                    <a:pt x="469427" y="604519"/>
                  </a:lnTo>
                  <a:close/>
                </a:path>
                <a:path w="966469" h="875029" extrusionOk="0">
                  <a:moveTo>
                    <a:pt x="740719" y="609600"/>
                  </a:moveTo>
                  <a:lnTo>
                    <a:pt x="737671" y="609600"/>
                  </a:lnTo>
                  <a:lnTo>
                    <a:pt x="740719" y="613410"/>
                  </a:lnTo>
                  <a:lnTo>
                    <a:pt x="740719" y="609600"/>
                  </a:lnTo>
                  <a:close/>
                </a:path>
                <a:path w="966469" h="875029" extrusionOk="0">
                  <a:moveTo>
                    <a:pt x="472475" y="576579"/>
                  </a:moveTo>
                  <a:lnTo>
                    <a:pt x="469427" y="576579"/>
                  </a:lnTo>
                  <a:lnTo>
                    <a:pt x="469427" y="582929"/>
                  </a:lnTo>
                  <a:lnTo>
                    <a:pt x="390173" y="582929"/>
                  </a:lnTo>
                  <a:lnTo>
                    <a:pt x="390173" y="589279"/>
                  </a:lnTo>
                  <a:lnTo>
                    <a:pt x="387125" y="591819"/>
                  </a:lnTo>
                  <a:lnTo>
                    <a:pt x="387125" y="600710"/>
                  </a:lnTo>
                  <a:lnTo>
                    <a:pt x="384076" y="600710"/>
                  </a:lnTo>
                  <a:lnTo>
                    <a:pt x="384076" y="604519"/>
                  </a:lnTo>
                  <a:lnTo>
                    <a:pt x="381028" y="607060"/>
                  </a:lnTo>
                  <a:lnTo>
                    <a:pt x="381028" y="609600"/>
                  </a:lnTo>
                  <a:lnTo>
                    <a:pt x="441993" y="609600"/>
                  </a:lnTo>
                  <a:lnTo>
                    <a:pt x="438944" y="607060"/>
                  </a:lnTo>
                  <a:lnTo>
                    <a:pt x="438944" y="604519"/>
                  </a:lnTo>
                  <a:lnTo>
                    <a:pt x="469427" y="604519"/>
                  </a:lnTo>
                  <a:lnTo>
                    <a:pt x="469427" y="598169"/>
                  </a:lnTo>
                  <a:lnTo>
                    <a:pt x="466378" y="598169"/>
                  </a:lnTo>
                  <a:lnTo>
                    <a:pt x="469427" y="594360"/>
                  </a:lnTo>
                  <a:lnTo>
                    <a:pt x="466378" y="594360"/>
                  </a:lnTo>
                  <a:lnTo>
                    <a:pt x="466378" y="591819"/>
                  </a:lnTo>
                  <a:lnTo>
                    <a:pt x="472475" y="591819"/>
                  </a:lnTo>
                  <a:lnTo>
                    <a:pt x="472475" y="585469"/>
                  </a:lnTo>
                  <a:lnTo>
                    <a:pt x="475523" y="585469"/>
                  </a:lnTo>
                  <a:lnTo>
                    <a:pt x="475523" y="579119"/>
                  </a:lnTo>
                  <a:lnTo>
                    <a:pt x="472475" y="579119"/>
                  </a:lnTo>
                  <a:lnTo>
                    <a:pt x="472475" y="576579"/>
                  </a:lnTo>
                  <a:close/>
                </a:path>
                <a:path w="966469" h="875029" extrusionOk="0">
                  <a:moveTo>
                    <a:pt x="451137" y="604519"/>
                  </a:moveTo>
                  <a:lnTo>
                    <a:pt x="441993" y="604519"/>
                  </a:lnTo>
                  <a:lnTo>
                    <a:pt x="441993" y="609600"/>
                  </a:lnTo>
                  <a:lnTo>
                    <a:pt x="448089" y="609600"/>
                  </a:lnTo>
                  <a:lnTo>
                    <a:pt x="448089" y="607060"/>
                  </a:lnTo>
                  <a:lnTo>
                    <a:pt x="451137" y="607060"/>
                  </a:lnTo>
                  <a:lnTo>
                    <a:pt x="451137" y="604519"/>
                  </a:lnTo>
                  <a:close/>
                </a:path>
                <a:path w="966469" h="875029" extrusionOk="0">
                  <a:moveTo>
                    <a:pt x="469427" y="607060"/>
                  </a:moveTo>
                  <a:lnTo>
                    <a:pt x="466378" y="607060"/>
                  </a:lnTo>
                  <a:lnTo>
                    <a:pt x="466378" y="609600"/>
                  </a:lnTo>
                  <a:lnTo>
                    <a:pt x="469427" y="609600"/>
                  </a:lnTo>
                  <a:lnTo>
                    <a:pt x="469427" y="607060"/>
                  </a:lnTo>
                  <a:close/>
                </a:path>
                <a:path w="966469" h="875029" extrusionOk="0">
                  <a:moveTo>
                    <a:pt x="743768" y="607060"/>
                  </a:moveTo>
                  <a:lnTo>
                    <a:pt x="731575" y="607060"/>
                  </a:lnTo>
                  <a:lnTo>
                    <a:pt x="734623" y="609600"/>
                  </a:lnTo>
                  <a:lnTo>
                    <a:pt x="743768" y="609600"/>
                  </a:lnTo>
                  <a:lnTo>
                    <a:pt x="743768" y="607060"/>
                  </a:lnTo>
                  <a:close/>
                </a:path>
                <a:path w="966469" h="875029" extrusionOk="0">
                  <a:moveTo>
                    <a:pt x="783394" y="604519"/>
                  </a:moveTo>
                  <a:lnTo>
                    <a:pt x="780346" y="609600"/>
                  </a:lnTo>
                  <a:lnTo>
                    <a:pt x="786443" y="609600"/>
                  </a:lnTo>
                  <a:lnTo>
                    <a:pt x="786443" y="607060"/>
                  </a:lnTo>
                  <a:lnTo>
                    <a:pt x="783394" y="607060"/>
                  </a:lnTo>
                  <a:lnTo>
                    <a:pt x="783394" y="604519"/>
                  </a:lnTo>
                  <a:close/>
                </a:path>
                <a:path w="966469" h="875029" extrusionOk="0">
                  <a:moveTo>
                    <a:pt x="795587" y="604519"/>
                  </a:moveTo>
                  <a:lnTo>
                    <a:pt x="786443" y="604519"/>
                  </a:lnTo>
                  <a:lnTo>
                    <a:pt x="786443" y="607060"/>
                  </a:lnTo>
                  <a:lnTo>
                    <a:pt x="789491" y="607060"/>
                  </a:lnTo>
                  <a:lnTo>
                    <a:pt x="789491" y="609600"/>
                  </a:lnTo>
                  <a:lnTo>
                    <a:pt x="798635" y="609600"/>
                  </a:lnTo>
                  <a:lnTo>
                    <a:pt x="795587" y="607060"/>
                  </a:lnTo>
                  <a:lnTo>
                    <a:pt x="795587" y="604519"/>
                  </a:lnTo>
                  <a:close/>
                </a:path>
                <a:path w="966469" h="875029" extrusionOk="0">
                  <a:moveTo>
                    <a:pt x="816925" y="604519"/>
                  </a:moveTo>
                  <a:lnTo>
                    <a:pt x="813877" y="604519"/>
                  </a:lnTo>
                  <a:lnTo>
                    <a:pt x="813877" y="609600"/>
                  </a:lnTo>
                  <a:lnTo>
                    <a:pt x="816925" y="607060"/>
                  </a:lnTo>
                  <a:lnTo>
                    <a:pt x="816925" y="604519"/>
                  </a:lnTo>
                  <a:close/>
                </a:path>
                <a:path w="966469" h="875029" extrusionOk="0">
                  <a:moveTo>
                    <a:pt x="832166" y="598169"/>
                  </a:moveTo>
                  <a:lnTo>
                    <a:pt x="807780" y="598169"/>
                  </a:lnTo>
                  <a:lnTo>
                    <a:pt x="810828" y="600710"/>
                  </a:lnTo>
                  <a:lnTo>
                    <a:pt x="810828" y="604519"/>
                  </a:lnTo>
                  <a:lnTo>
                    <a:pt x="819973" y="604519"/>
                  </a:lnTo>
                  <a:lnTo>
                    <a:pt x="819973" y="607060"/>
                  </a:lnTo>
                  <a:lnTo>
                    <a:pt x="816925" y="607060"/>
                  </a:lnTo>
                  <a:lnTo>
                    <a:pt x="816925" y="609600"/>
                  </a:lnTo>
                  <a:lnTo>
                    <a:pt x="838262" y="609600"/>
                  </a:lnTo>
                  <a:lnTo>
                    <a:pt x="838262" y="607060"/>
                  </a:lnTo>
                  <a:lnTo>
                    <a:pt x="835214" y="604519"/>
                  </a:lnTo>
                  <a:lnTo>
                    <a:pt x="835214" y="600710"/>
                  </a:lnTo>
                  <a:lnTo>
                    <a:pt x="832166" y="600710"/>
                  </a:lnTo>
                  <a:lnTo>
                    <a:pt x="832166" y="598169"/>
                  </a:lnTo>
                  <a:close/>
                </a:path>
                <a:path w="966469" h="875029" extrusionOk="0">
                  <a:moveTo>
                    <a:pt x="64012" y="604519"/>
                  </a:moveTo>
                  <a:lnTo>
                    <a:pt x="51819" y="604519"/>
                  </a:lnTo>
                  <a:lnTo>
                    <a:pt x="51819" y="607060"/>
                  </a:lnTo>
                  <a:lnTo>
                    <a:pt x="64012" y="607060"/>
                  </a:lnTo>
                  <a:lnTo>
                    <a:pt x="64012" y="604519"/>
                  </a:lnTo>
                  <a:close/>
                </a:path>
                <a:path w="966469" h="875029" extrusionOk="0">
                  <a:moveTo>
                    <a:pt x="722430" y="604519"/>
                  </a:moveTo>
                  <a:lnTo>
                    <a:pt x="722430" y="607060"/>
                  </a:lnTo>
                  <a:lnTo>
                    <a:pt x="725478" y="607060"/>
                  </a:lnTo>
                  <a:lnTo>
                    <a:pt x="722430" y="604519"/>
                  </a:lnTo>
                  <a:close/>
                </a:path>
                <a:path w="966469" h="875029" extrusionOk="0">
                  <a:moveTo>
                    <a:pt x="823021" y="579119"/>
                  </a:moveTo>
                  <a:lnTo>
                    <a:pt x="795587" y="579119"/>
                  </a:lnTo>
                  <a:lnTo>
                    <a:pt x="795587" y="582929"/>
                  </a:lnTo>
                  <a:lnTo>
                    <a:pt x="798635" y="589279"/>
                  </a:lnTo>
                  <a:lnTo>
                    <a:pt x="795587" y="589279"/>
                  </a:lnTo>
                  <a:lnTo>
                    <a:pt x="795587" y="594360"/>
                  </a:lnTo>
                  <a:lnTo>
                    <a:pt x="789491" y="598169"/>
                  </a:lnTo>
                  <a:lnTo>
                    <a:pt x="783394" y="604519"/>
                  </a:lnTo>
                  <a:lnTo>
                    <a:pt x="795587" y="604519"/>
                  </a:lnTo>
                  <a:lnTo>
                    <a:pt x="795587" y="607060"/>
                  </a:lnTo>
                  <a:lnTo>
                    <a:pt x="807780" y="607060"/>
                  </a:lnTo>
                  <a:lnTo>
                    <a:pt x="810828" y="604519"/>
                  </a:lnTo>
                  <a:lnTo>
                    <a:pt x="810828" y="600710"/>
                  </a:lnTo>
                  <a:lnTo>
                    <a:pt x="807780" y="600710"/>
                  </a:lnTo>
                  <a:lnTo>
                    <a:pt x="807780" y="598169"/>
                  </a:lnTo>
                  <a:lnTo>
                    <a:pt x="829118" y="598169"/>
                  </a:lnTo>
                  <a:lnTo>
                    <a:pt x="829118" y="591819"/>
                  </a:lnTo>
                  <a:lnTo>
                    <a:pt x="826070" y="591819"/>
                  </a:lnTo>
                  <a:lnTo>
                    <a:pt x="826070" y="585469"/>
                  </a:lnTo>
                  <a:lnTo>
                    <a:pt x="819973" y="585469"/>
                  </a:lnTo>
                  <a:lnTo>
                    <a:pt x="819973" y="582929"/>
                  </a:lnTo>
                  <a:lnTo>
                    <a:pt x="823021" y="582929"/>
                  </a:lnTo>
                  <a:lnTo>
                    <a:pt x="823021" y="579119"/>
                  </a:lnTo>
                  <a:close/>
                </a:path>
                <a:path w="966469" h="875029" extrusionOk="0">
                  <a:moveTo>
                    <a:pt x="853504" y="582929"/>
                  </a:moveTo>
                  <a:lnTo>
                    <a:pt x="829118" y="582929"/>
                  </a:lnTo>
                  <a:lnTo>
                    <a:pt x="829118" y="585469"/>
                  </a:lnTo>
                  <a:lnTo>
                    <a:pt x="832166" y="585469"/>
                  </a:lnTo>
                  <a:lnTo>
                    <a:pt x="832166" y="589279"/>
                  </a:lnTo>
                  <a:lnTo>
                    <a:pt x="835214" y="591819"/>
                  </a:lnTo>
                  <a:lnTo>
                    <a:pt x="835214" y="594360"/>
                  </a:lnTo>
                  <a:lnTo>
                    <a:pt x="838262" y="598169"/>
                  </a:lnTo>
                  <a:lnTo>
                    <a:pt x="838262" y="600710"/>
                  </a:lnTo>
                  <a:lnTo>
                    <a:pt x="841311" y="604519"/>
                  </a:lnTo>
                  <a:lnTo>
                    <a:pt x="841311" y="607060"/>
                  </a:lnTo>
                  <a:lnTo>
                    <a:pt x="844359" y="607060"/>
                  </a:lnTo>
                  <a:lnTo>
                    <a:pt x="844359" y="594360"/>
                  </a:lnTo>
                  <a:lnTo>
                    <a:pt x="841311" y="594360"/>
                  </a:lnTo>
                  <a:lnTo>
                    <a:pt x="841311" y="591819"/>
                  </a:lnTo>
                  <a:lnTo>
                    <a:pt x="859600" y="591819"/>
                  </a:lnTo>
                  <a:lnTo>
                    <a:pt x="859600" y="589279"/>
                  </a:lnTo>
                  <a:lnTo>
                    <a:pt x="856552" y="589279"/>
                  </a:lnTo>
                  <a:lnTo>
                    <a:pt x="856552" y="585469"/>
                  </a:lnTo>
                  <a:lnTo>
                    <a:pt x="853504" y="582929"/>
                  </a:lnTo>
                  <a:close/>
                </a:path>
                <a:path w="966469" h="875029" extrusionOk="0">
                  <a:moveTo>
                    <a:pt x="76205" y="600710"/>
                  </a:moveTo>
                  <a:lnTo>
                    <a:pt x="42675" y="600710"/>
                  </a:lnTo>
                  <a:lnTo>
                    <a:pt x="42675" y="604519"/>
                  </a:lnTo>
                  <a:lnTo>
                    <a:pt x="73157" y="604519"/>
                  </a:lnTo>
                  <a:lnTo>
                    <a:pt x="76205" y="600710"/>
                  </a:lnTo>
                  <a:close/>
                </a:path>
                <a:path w="966469" h="875029" extrusionOk="0">
                  <a:moveTo>
                    <a:pt x="713285" y="600710"/>
                  </a:moveTo>
                  <a:lnTo>
                    <a:pt x="713285" y="604519"/>
                  </a:lnTo>
                  <a:lnTo>
                    <a:pt x="716333" y="604519"/>
                  </a:lnTo>
                  <a:lnTo>
                    <a:pt x="713285" y="600710"/>
                  </a:lnTo>
                  <a:close/>
                </a:path>
                <a:path w="966469" h="875029" extrusionOk="0">
                  <a:moveTo>
                    <a:pt x="719382" y="600710"/>
                  </a:moveTo>
                  <a:lnTo>
                    <a:pt x="716333" y="600710"/>
                  </a:lnTo>
                  <a:lnTo>
                    <a:pt x="716333" y="604519"/>
                  </a:lnTo>
                  <a:lnTo>
                    <a:pt x="719382" y="604519"/>
                  </a:lnTo>
                  <a:lnTo>
                    <a:pt x="719382" y="600710"/>
                  </a:lnTo>
                  <a:close/>
                </a:path>
                <a:path w="966469" h="875029" extrusionOk="0">
                  <a:moveTo>
                    <a:pt x="859600" y="591819"/>
                  </a:moveTo>
                  <a:lnTo>
                    <a:pt x="841311" y="591819"/>
                  </a:lnTo>
                  <a:lnTo>
                    <a:pt x="841311" y="594360"/>
                  </a:lnTo>
                  <a:lnTo>
                    <a:pt x="844359" y="594360"/>
                  </a:lnTo>
                  <a:lnTo>
                    <a:pt x="844359" y="604519"/>
                  </a:lnTo>
                  <a:lnTo>
                    <a:pt x="883986" y="604519"/>
                  </a:lnTo>
                  <a:lnTo>
                    <a:pt x="880938" y="600710"/>
                  </a:lnTo>
                  <a:lnTo>
                    <a:pt x="877890" y="600710"/>
                  </a:lnTo>
                  <a:lnTo>
                    <a:pt x="874841" y="598169"/>
                  </a:lnTo>
                  <a:lnTo>
                    <a:pt x="862648" y="594360"/>
                  </a:lnTo>
                  <a:lnTo>
                    <a:pt x="859600" y="591819"/>
                  </a:lnTo>
                  <a:close/>
                </a:path>
                <a:path w="966469" h="875029" extrusionOk="0">
                  <a:moveTo>
                    <a:pt x="359691" y="594360"/>
                  </a:moveTo>
                  <a:lnTo>
                    <a:pt x="39626" y="594360"/>
                  </a:lnTo>
                  <a:lnTo>
                    <a:pt x="39626" y="600710"/>
                  </a:lnTo>
                  <a:lnTo>
                    <a:pt x="79253" y="600710"/>
                  </a:lnTo>
                  <a:lnTo>
                    <a:pt x="79253" y="598169"/>
                  </a:lnTo>
                  <a:lnTo>
                    <a:pt x="359691" y="598169"/>
                  </a:lnTo>
                  <a:lnTo>
                    <a:pt x="359691" y="594360"/>
                  </a:lnTo>
                  <a:close/>
                </a:path>
                <a:path w="966469" h="875029" extrusionOk="0">
                  <a:moveTo>
                    <a:pt x="85350" y="598169"/>
                  </a:moveTo>
                  <a:lnTo>
                    <a:pt x="82302" y="598169"/>
                  </a:lnTo>
                  <a:lnTo>
                    <a:pt x="82302" y="600710"/>
                  </a:lnTo>
                  <a:lnTo>
                    <a:pt x="85350" y="600710"/>
                  </a:lnTo>
                  <a:lnTo>
                    <a:pt x="85350" y="598169"/>
                  </a:lnTo>
                  <a:close/>
                </a:path>
                <a:path w="966469" h="875029" extrusionOk="0">
                  <a:moveTo>
                    <a:pt x="356642" y="598169"/>
                  </a:moveTo>
                  <a:lnTo>
                    <a:pt x="94494" y="598169"/>
                  </a:lnTo>
                  <a:lnTo>
                    <a:pt x="94494" y="600710"/>
                  </a:lnTo>
                  <a:lnTo>
                    <a:pt x="356642" y="600710"/>
                  </a:lnTo>
                  <a:lnTo>
                    <a:pt x="356642" y="598169"/>
                  </a:lnTo>
                  <a:close/>
                </a:path>
                <a:path w="966469" h="875029" extrusionOk="0">
                  <a:moveTo>
                    <a:pt x="472475" y="594360"/>
                  </a:moveTo>
                  <a:lnTo>
                    <a:pt x="469427" y="594360"/>
                  </a:lnTo>
                  <a:lnTo>
                    <a:pt x="469427" y="600710"/>
                  </a:lnTo>
                  <a:lnTo>
                    <a:pt x="472475" y="600710"/>
                  </a:lnTo>
                  <a:lnTo>
                    <a:pt x="475523" y="598169"/>
                  </a:lnTo>
                  <a:lnTo>
                    <a:pt x="472475" y="598169"/>
                  </a:lnTo>
                  <a:lnTo>
                    <a:pt x="472475" y="594360"/>
                  </a:lnTo>
                  <a:close/>
                </a:path>
                <a:path w="966469" h="875029" extrusionOk="0">
                  <a:moveTo>
                    <a:pt x="716333" y="585469"/>
                  </a:moveTo>
                  <a:lnTo>
                    <a:pt x="710237" y="585469"/>
                  </a:lnTo>
                  <a:lnTo>
                    <a:pt x="710237" y="591819"/>
                  </a:lnTo>
                  <a:lnTo>
                    <a:pt x="707189" y="594360"/>
                  </a:lnTo>
                  <a:lnTo>
                    <a:pt x="704140" y="594360"/>
                  </a:lnTo>
                  <a:lnTo>
                    <a:pt x="707189" y="598169"/>
                  </a:lnTo>
                  <a:lnTo>
                    <a:pt x="707189" y="600710"/>
                  </a:lnTo>
                  <a:lnTo>
                    <a:pt x="725478" y="600710"/>
                  </a:lnTo>
                  <a:lnTo>
                    <a:pt x="725478" y="598169"/>
                  </a:lnTo>
                  <a:lnTo>
                    <a:pt x="764670" y="598169"/>
                  </a:lnTo>
                  <a:lnTo>
                    <a:pt x="755960" y="591819"/>
                  </a:lnTo>
                  <a:lnTo>
                    <a:pt x="716333" y="591819"/>
                  </a:lnTo>
                  <a:lnTo>
                    <a:pt x="716333" y="585469"/>
                  </a:lnTo>
                  <a:close/>
                </a:path>
                <a:path w="966469" h="875029" extrusionOk="0">
                  <a:moveTo>
                    <a:pt x="475523" y="594360"/>
                  </a:moveTo>
                  <a:lnTo>
                    <a:pt x="472475" y="594360"/>
                  </a:lnTo>
                  <a:lnTo>
                    <a:pt x="472475" y="598169"/>
                  </a:lnTo>
                  <a:lnTo>
                    <a:pt x="475523" y="598169"/>
                  </a:lnTo>
                  <a:lnTo>
                    <a:pt x="475523" y="594360"/>
                  </a:lnTo>
                  <a:close/>
                </a:path>
                <a:path w="966469" h="875029" extrusionOk="0">
                  <a:moveTo>
                    <a:pt x="362739" y="589279"/>
                  </a:moveTo>
                  <a:lnTo>
                    <a:pt x="39626" y="589279"/>
                  </a:lnTo>
                  <a:lnTo>
                    <a:pt x="39626" y="591819"/>
                  </a:lnTo>
                  <a:lnTo>
                    <a:pt x="42675" y="591819"/>
                  </a:lnTo>
                  <a:lnTo>
                    <a:pt x="42675" y="594360"/>
                  </a:lnTo>
                  <a:lnTo>
                    <a:pt x="362739" y="594360"/>
                  </a:lnTo>
                  <a:lnTo>
                    <a:pt x="362739" y="589279"/>
                  </a:lnTo>
                  <a:close/>
                </a:path>
                <a:path w="966469" h="875029" extrusionOk="0">
                  <a:moveTo>
                    <a:pt x="591356" y="591819"/>
                  </a:moveTo>
                  <a:lnTo>
                    <a:pt x="588308" y="591819"/>
                  </a:lnTo>
                  <a:lnTo>
                    <a:pt x="588308" y="594360"/>
                  </a:lnTo>
                  <a:lnTo>
                    <a:pt x="591356" y="594360"/>
                  </a:lnTo>
                  <a:lnTo>
                    <a:pt x="591356" y="591819"/>
                  </a:lnTo>
                  <a:close/>
                </a:path>
                <a:path w="966469" h="875029" extrusionOk="0">
                  <a:moveTo>
                    <a:pt x="597452" y="589279"/>
                  </a:moveTo>
                  <a:lnTo>
                    <a:pt x="585260" y="589279"/>
                  </a:lnTo>
                  <a:lnTo>
                    <a:pt x="585260" y="591819"/>
                  </a:lnTo>
                  <a:lnTo>
                    <a:pt x="594404" y="591819"/>
                  </a:lnTo>
                  <a:lnTo>
                    <a:pt x="597452" y="589279"/>
                  </a:lnTo>
                  <a:close/>
                </a:path>
                <a:path w="966469" h="875029" extrusionOk="0">
                  <a:moveTo>
                    <a:pt x="691948" y="589279"/>
                  </a:moveTo>
                  <a:lnTo>
                    <a:pt x="661465" y="589279"/>
                  </a:lnTo>
                  <a:lnTo>
                    <a:pt x="664513" y="591819"/>
                  </a:lnTo>
                  <a:lnTo>
                    <a:pt x="691948" y="591819"/>
                  </a:lnTo>
                  <a:lnTo>
                    <a:pt x="691948" y="589279"/>
                  </a:lnTo>
                  <a:close/>
                </a:path>
                <a:path w="966469" h="875029" extrusionOk="0">
                  <a:moveTo>
                    <a:pt x="722430" y="576579"/>
                  </a:moveTo>
                  <a:lnTo>
                    <a:pt x="716333" y="576579"/>
                  </a:lnTo>
                  <a:lnTo>
                    <a:pt x="716333" y="589279"/>
                  </a:lnTo>
                  <a:lnTo>
                    <a:pt x="719382" y="589279"/>
                  </a:lnTo>
                  <a:lnTo>
                    <a:pt x="719382" y="591819"/>
                  </a:lnTo>
                  <a:lnTo>
                    <a:pt x="755960" y="591819"/>
                  </a:lnTo>
                  <a:lnTo>
                    <a:pt x="749864" y="589279"/>
                  </a:lnTo>
                  <a:lnTo>
                    <a:pt x="735232" y="579119"/>
                  </a:lnTo>
                  <a:lnTo>
                    <a:pt x="722430" y="579119"/>
                  </a:lnTo>
                  <a:lnTo>
                    <a:pt x="722430" y="576579"/>
                  </a:lnTo>
                  <a:close/>
                </a:path>
                <a:path w="966469" h="875029" extrusionOk="0">
                  <a:moveTo>
                    <a:pt x="829118" y="589279"/>
                  </a:moveTo>
                  <a:lnTo>
                    <a:pt x="829118" y="591819"/>
                  </a:lnTo>
                  <a:lnTo>
                    <a:pt x="832166" y="591819"/>
                  </a:lnTo>
                  <a:lnTo>
                    <a:pt x="829118" y="589279"/>
                  </a:lnTo>
                  <a:close/>
                </a:path>
                <a:path w="966469" h="875029" extrusionOk="0">
                  <a:moveTo>
                    <a:pt x="365787" y="579119"/>
                  </a:moveTo>
                  <a:lnTo>
                    <a:pt x="33530" y="579119"/>
                  </a:lnTo>
                  <a:lnTo>
                    <a:pt x="33530" y="582929"/>
                  </a:lnTo>
                  <a:lnTo>
                    <a:pt x="36578" y="585469"/>
                  </a:lnTo>
                  <a:lnTo>
                    <a:pt x="36578" y="589279"/>
                  </a:lnTo>
                  <a:lnTo>
                    <a:pt x="359691" y="589279"/>
                  </a:lnTo>
                  <a:lnTo>
                    <a:pt x="362739" y="585469"/>
                  </a:lnTo>
                  <a:lnTo>
                    <a:pt x="362739" y="582929"/>
                  </a:lnTo>
                  <a:lnTo>
                    <a:pt x="365787" y="582929"/>
                  </a:lnTo>
                  <a:lnTo>
                    <a:pt x="365787" y="579119"/>
                  </a:lnTo>
                  <a:close/>
                </a:path>
                <a:path w="966469" h="875029" extrusionOk="0">
                  <a:moveTo>
                    <a:pt x="615742" y="582929"/>
                  </a:moveTo>
                  <a:lnTo>
                    <a:pt x="579163" y="582929"/>
                  </a:lnTo>
                  <a:lnTo>
                    <a:pt x="579163" y="585469"/>
                  </a:lnTo>
                  <a:lnTo>
                    <a:pt x="582211" y="589279"/>
                  </a:lnTo>
                  <a:lnTo>
                    <a:pt x="603549" y="589279"/>
                  </a:lnTo>
                  <a:lnTo>
                    <a:pt x="606597" y="585469"/>
                  </a:lnTo>
                  <a:lnTo>
                    <a:pt x="612693" y="585469"/>
                  </a:lnTo>
                  <a:lnTo>
                    <a:pt x="615742" y="582929"/>
                  </a:lnTo>
                  <a:close/>
                </a:path>
                <a:path w="966469" h="875029" extrusionOk="0">
                  <a:moveTo>
                    <a:pt x="688899" y="585469"/>
                  </a:moveTo>
                  <a:lnTo>
                    <a:pt x="655369" y="585469"/>
                  </a:lnTo>
                  <a:lnTo>
                    <a:pt x="655369" y="589279"/>
                  </a:lnTo>
                  <a:lnTo>
                    <a:pt x="688899" y="589279"/>
                  </a:lnTo>
                  <a:lnTo>
                    <a:pt x="688899" y="585469"/>
                  </a:lnTo>
                  <a:close/>
                </a:path>
                <a:path w="966469" h="875029" extrusionOk="0">
                  <a:moveTo>
                    <a:pt x="694996" y="585469"/>
                  </a:moveTo>
                  <a:lnTo>
                    <a:pt x="691948" y="585469"/>
                  </a:lnTo>
                  <a:lnTo>
                    <a:pt x="691948" y="589279"/>
                  </a:lnTo>
                  <a:lnTo>
                    <a:pt x="694996" y="589279"/>
                  </a:lnTo>
                  <a:lnTo>
                    <a:pt x="694996" y="585469"/>
                  </a:lnTo>
                  <a:close/>
                </a:path>
                <a:path w="966469" h="875029" extrusionOk="0">
                  <a:moveTo>
                    <a:pt x="829118" y="585469"/>
                  </a:moveTo>
                  <a:lnTo>
                    <a:pt x="826070" y="585469"/>
                  </a:lnTo>
                  <a:lnTo>
                    <a:pt x="829118" y="589279"/>
                  </a:lnTo>
                  <a:lnTo>
                    <a:pt x="829118" y="585469"/>
                  </a:lnTo>
                  <a:close/>
                </a:path>
                <a:path w="966469" h="875029" extrusionOk="0">
                  <a:moveTo>
                    <a:pt x="478571" y="582929"/>
                  </a:moveTo>
                  <a:lnTo>
                    <a:pt x="475523" y="582929"/>
                  </a:lnTo>
                  <a:lnTo>
                    <a:pt x="475523" y="585469"/>
                  </a:lnTo>
                  <a:lnTo>
                    <a:pt x="478571" y="582929"/>
                  </a:lnTo>
                  <a:close/>
                </a:path>
                <a:path w="966469" h="875029" extrusionOk="0">
                  <a:moveTo>
                    <a:pt x="652321" y="576579"/>
                  </a:moveTo>
                  <a:lnTo>
                    <a:pt x="652321" y="579119"/>
                  </a:lnTo>
                  <a:lnTo>
                    <a:pt x="566970" y="579119"/>
                  </a:lnTo>
                  <a:lnTo>
                    <a:pt x="566970" y="585469"/>
                  </a:lnTo>
                  <a:lnTo>
                    <a:pt x="579163" y="585469"/>
                  </a:lnTo>
                  <a:lnTo>
                    <a:pt x="579163" y="582929"/>
                  </a:lnTo>
                  <a:lnTo>
                    <a:pt x="655369" y="582929"/>
                  </a:lnTo>
                  <a:lnTo>
                    <a:pt x="655369" y="579119"/>
                  </a:lnTo>
                  <a:lnTo>
                    <a:pt x="652321" y="576579"/>
                  </a:lnTo>
                  <a:close/>
                </a:path>
                <a:path w="966469" h="875029" extrusionOk="0">
                  <a:moveTo>
                    <a:pt x="652321" y="582929"/>
                  </a:moveTo>
                  <a:lnTo>
                    <a:pt x="643176" y="582929"/>
                  </a:lnTo>
                  <a:lnTo>
                    <a:pt x="643176" y="585469"/>
                  </a:lnTo>
                  <a:lnTo>
                    <a:pt x="652321" y="585469"/>
                  </a:lnTo>
                  <a:lnTo>
                    <a:pt x="652321" y="582929"/>
                  </a:lnTo>
                  <a:close/>
                </a:path>
                <a:path w="966469" h="875029" extrusionOk="0">
                  <a:moveTo>
                    <a:pt x="701092" y="576579"/>
                  </a:moveTo>
                  <a:lnTo>
                    <a:pt x="658417" y="576579"/>
                  </a:lnTo>
                  <a:lnTo>
                    <a:pt x="658417" y="585469"/>
                  </a:lnTo>
                  <a:lnTo>
                    <a:pt x="691948" y="585469"/>
                  </a:lnTo>
                  <a:lnTo>
                    <a:pt x="694996" y="582929"/>
                  </a:lnTo>
                  <a:lnTo>
                    <a:pt x="661465" y="582929"/>
                  </a:lnTo>
                  <a:lnTo>
                    <a:pt x="661465" y="579119"/>
                  </a:lnTo>
                  <a:lnTo>
                    <a:pt x="701092" y="579119"/>
                  </a:lnTo>
                  <a:lnTo>
                    <a:pt x="701092" y="576579"/>
                  </a:lnTo>
                  <a:close/>
                </a:path>
                <a:path w="966469" h="875029" extrusionOk="0">
                  <a:moveTo>
                    <a:pt x="698044" y="582929"/>
                  </a:moveTo>
                  <a:lnTo>
                    <a:pt x="694996" y="582929"/>
                  </a:lnTo>
                  <a:lnTo>
                    <a:pt x="698044" y="585469"/>
                  </a:lnTo>
                  <a:lnTo>
                    <a:pt x="698044" y="582929"/>
                  </a:lnTo>
                  <a:close/>
                </a:path>
                <a:path w="966469" h="875029" extrusionOk="0">
                  <a:moveTo>
                    <a:pt x="701092" y="579119"/>
                  </a:moveTo>
                  <a:lnTo>
                    <a:pt x="661465" y="579119"/>
                  </a:lnTo>
                  <a:lnTo>
                    <a:pt x="661465" y="582929"/>
                  </a:lnTo>
                  <a:lnTo>
                    <a:pt x="698044" y="582929"/>
                  </a:lnTo>
                  <a:lnTo>
                    <a:pt x="698044" y="585469"/>
                  </a:lnTo>
                  <a:lnTo>
                    <a:pt x="701092" y="582929"/>
                  </a:lnTo>
                  <a:lnTo>
                    <a:pt x="701092" y="579119"/>
                  </a:lnTo>
                  <a:close/>
                </a:path>
                <a:path w="966469" h="875029" extrusionOk="0">
                  <a:moveTo>
                    <a:pt x="710237" y="574039"/>
                  </a:moveTo>
                  <a:lnTo>
                    <a:pt x="707189" y="574039"/>
                  </a:lnTo>
                  <a:lnTo>
                    <a:pt x="704140" y="576579"/>
                  </a:lnTo>
                  <a:lnTo>
                    <a:pt x="704140" y="579119"/>
                  </a:lnTo>
                  <a:lnTo>
                    <a:pt x="707189" y="579119"/>
                  </a:lnTo>
                  <a:lnTo>
                    <a:pt x="707189" y="585469"/>
                  </a:lnTo>
                  <a:lnTo>
                    <a:pt x="713285" y="585469"/>
                  </a:lnTo>
                  <a:lnTo>
                    <a:pt x="713285" y="576579"/>
                  </a:lnTo>
                  <a:lnTo>
                    <a:pt x="710237" y="576579"/>
                  </a:lnTo>
                  <a:lnTo>
                    <a:pt x="710237" y="574039"/>
                  </a:lnTo>
                  <a:close/>
                </a:path>
                <a:path w="966469" h="875029" extrusionOk="0">
                  <a:moveTo>
                    <a:pt x="826070" y="582929"/>
                  </a:moveTo>
                  <a:lnTo>
                    <a:pt x="823021" y="582929"/>
                  </a:lnTo>
                  <a:lnTo>
                    <a:pt x="823021" y="585469"/>
                  </a:lnTo>
                  <a:lnTo>
                    <a:pt x="826070" y="585469"/>
                  </a:lnTo>
                  <a:lnTo>
                    <a:pt x="826070" y="582929"/>
                  </a:lnTo>
                  <a:close/>
                </a:path>
                <a:path w="966469" h="875029" extrusionOk="0">
                  <a:moveTo>
                    <a:pt x="463330" y="576579"/>
                  </a:moveTo>
                  <a:lnTo>
                    <a:pt x="387125" y="576579"/>
                  </a:lnTo>
                  <a:lnTo>
                    <a:pt x="387125" y="582929"/>
                  </a:lnTo>
                  <a:lnTo>
                    <a:pt x="466378" y="582929"/>
                  </a:lnTo>
                  <a:lnTo>
                    <a:pt x="466378" y="579119"/>
                  </a:lnTo>
                  <a:lnTo>
                    <a:pt x="463330" y="579119"/>
                  </a:lnTo>
                  <a:lnTo>
                    <a:pt x="463330" y="576579"/>
                  </a:lnTo>
                  <a:close/>
                </a:path>
                <a:path w="966469" h="875029" extrusionOk="0">
                  <a:moveTo>
                    <a:pt x="560874" y="579119"/>
                  </a:moveTo>
                  <a:lnTo>
                    <a:pt x="557825" y="582929"/>
                  </a:lnTo>
                  <a:lnTo>
                    <a:pt x="560874" y="582929"/>
                  </a:lnTo>
                  <a:lnTo>
                    <a:pt x="560874" y="579119"/>
                  </a:lnTo>
                  <a:close/>
                </a:path>
                <a:path w="966469" h="875029" extrusionOk="0">
                  <a:moveTo>
                    <a:pt x="652321" y="574039"/>
                  </a:moveTo>
                  <a:lnTo>
                    <a:pt x="560874" y="574039"/>
                  </a:lnTo>
                  <a:lnTo>
                    <a:pt x="560874" y="582929"/>
                  </a:lnTo>
                  <a:lnTo>
                    <a:pt x="563922" y="582929"/>
                  </a:lnTo>
                  <a:lnTo>
                    <a:pt x="563922" y="579119"/>
                  </a:lnTo>
                  <a:lnTo>
                    <a:pt x="652321" y="579119"/>
                  </a:lnTo>
                  <a:lnTo>
                    <a:pt x="652321" y="574039"/>
                  </a:lnTo>
                  <a:close/>
                </a:path>
                <a:path w="966469" h="875029" extrusionOk="0">
                  <a:moveTo>
                    <a:pt x="566970" y="579119"/>
                  </a:moveTo>
                  <a:lnTo>
                    <a:pt x="563922" y="579119"/>
                  </a:lnTo>
                  <a:lnTo>
                    <a:pt x="563922" y="582929"/>
                  </a:lnTo>
                  <a:lnTo>
                    <a:pt x="566970" y="582929"/>
                  </a:lnTo>
                  <a:lnTo>
                    <a:pt x="566970" y="579119"/>
                  </a:lnTo>
                  <a:close/>
                </a:path>
                <a:path w="966469" h="875029" extrusionOk="0">
                  <a:moveTo>
                    <a:pt x="832166" y="570229"/>
                  </a:moveTo>
                  <a:lnTo>
                    <a:pt x="826070" y="570229"/>
                  </a:lnTo>
                  <a:lnTo>
                    <a:pt x="826070" y="582929"/>
                  </a:lnTo>
                  <a:lnTo>
                    <a:pt x="829118" y="582929"/>
                  </a:lnTo>
                  <a:lnTo>
                    <a:pt x="832166" y="579119"/>
                  </a:lnTo>
                  <a:lnTo>
                    <a:pt x="844359" y="579119"/>
                  </a:lnTo>
                  <a:lnTo>
                    <a:pt x="844359" y="576579"/>
                  </a:lnTo>
                  <a:lnTo>
                    <a:pt x="835214" y="576579"/>
                  </a:lnTo>
                  <a:lnTo>
                    <a:pt x="835214" y="574039"/>
                  </a:lnTo>
                  <a:lnTo>
                    <a:pt x="832166" y="570229"/>
                  </a:lnTo>
                  <a:close/>
                </a:path>
                <a:path w="966469" h="875029" extrusionOk="0">
                  <a:moveTo>
                    <a:pt x="832166" y="579119"/>
                  </a:moveTo>
                  <a:lnTo>
                    <a:pt x="832166" y="582929"/>
                  </a:lnTo>
                  <a:lnTo>
                    <a:pt x="835214" y="582929"/>
                  </a:lnTo>
                  <a:lnTo>
                    <a:pt x="832166" y="579119"/>
                  </a:lnTo>
                  <a:close/>
                </a:path>
                <a:path w="966469" h="875029" extrusionOk="0">
                  <a:moveTo>
                    <a:pt x="847407" y="579119"/>
                  </a:moveTo>
                  <a:lnTo>
                    <a:pt x="835214" y="579119"/>
                  </a:lnTo>
                  <a:lnTo>
                    <a:pt x="835214" y="582929"/>
                  </a:lnTo>
                  <a:lnTo>
                    <a:pt x="850455" y="582929"/>
                  </a:lnTo>
                  <a:lnTo>
                    <a:pt x="847407" y="579119"/>
                  </a:lnTo>
                  <a:close/>
                </a:path>
                <a:path w="966469" h="875029" extrusionOk="0">
                  <a:moveTo>
                    <a:pt x="371883" y="574039"/>
                  </a:moveTo>
                  <a:lnTo>
                    <a:pt x="30482" y="574039"/>
                  </a:lnTo>
                  <a:lnTo>
                    <a:pt x="30482" y="579119"/>
                  </a:lnTo>
                  <a:lnTo>
                    <a:pt x="368835" y="579119"/>
                  </a:lnTo>
                  <a:lnTo>
                    <a:pt x="368835" y="576579"/>
                  </a:lnTo>
                  <a:lnTo>
                    <a:pt x="371883" y="574039"/>
                  </a:lnTo>
                  <a:close/>
                </a:path>
                <a:path w="966469" h="875029" extrusionOk="0">
                  <a:moveTo>
                    <a:pt x="466378" y="576579"/>
                  </a:moveTo>
                  <a:lnTo>
                    <a:pt x="466378" y="579119"/>
                  </a:lnTo>
                  <a:lnTo>
                    <a:pt x="469427" y="579119"/>
                  </a:lnTo>
                  <a:lnTo>
                    <a:pt x="466378" y="576579"/>
                  </a:lnTo>
                  <a:close/>
                </a:path>
                <a:path w="966469" h="875029" extrusionOk="0">
                  <a:moveTo>
                    <a:pt x="475523" y="576579"/>
                  </a:moveTo>
                  <a:lnTo>
                    <a:pt x="472475" y="579119"/>
                  </a:lnTo>
                  <a:lnTo>
                    <a:pt x="475523" y="579119"/>
                  </a:lnTo>
                  <a:lnTo>
                    <a:pt x="475523" y="576579"/>
                  </a:lnTo>
                  <a:close/>
                </a:path>
                <a:path w="966469" h="875029" extrusionOk="0">
                  <a:moveTo>
                    <a:pt x="554777" y="574039"/>
                  </a:moveTo>
                  <a:lnTo>
                    <a:pt x="545633" y="574039"/>
                  </a:lnTo>
                  <a:lnTo>
                    <a:pt x="545633" y="576579"/>
                  </a:lnTo>
                  <a:lnTo>
                    <a:pt x="548681" y="576579"/>
                  </a:lnTo>
                  <a:lnTo>
                    <a:pt x="548681" y="579119"/>
                  </a:lnTo>
                  <a:lnTo>
                    <a:pt x="551729" y="579119"/>
                  </a:lnTo>
                  <a:lnTo>
                    <a:pt x="551729" y="576579"/>
                  </a:lnTo>
                  <a:lnTo>
                    <a:pt x="554777" y="574039"/>
                  </a:lnTo>
                  <a:close/>
                </a:path>
                <a:path w="966469" h="875029" extrusionOk="0">
                  <a:moveTo>
                    <a:pt x="728526" y="570229"/>
                  </a:moveTo>
                  <a:lnTo>
                    <a:pt x="710237" y="570229"/>
                  </a:lnTo>
                  <a:lnTo>
                    <a:pt x="710237" y="574039"/>
                  </a:lnTo>
                  <a:lnTo>
                    <a:pt x="713285" y="576579"/>
                  </a:lnTo>
                  <a:lnTo>
                    <a:pt x="725478" y="576579"/>
                  </a:lnTo>
                  <a:lnTo>
                    <a:pt x="725478" y="579119"/>
                  </a:lnTo>
                  <a:lnTo>
                    <a:pt x="735232" y="579119"/>
                  </a:lnTo>
                  <a:lnTo>
                    <a:pt x="731575" y="576579"/>
                  </a:lnTo>
                  <a:lnTo>
                    <a:pt x="731575" y="574039"/>
                  </a:lnTo>
                  <a:lnTo>
                    <a:pt x="728526" y="570229"/>
                  </a:lnTo>
                  <a:close/>
                </a:path>
                <a:path w="966469" h="875029" extrusionOk="0">
                  <a:moveTo>
                    <a:pt x="816925" y="554989"/>
                  </a:moveTo>
                  <a:lnTo>
                    <a:pt x="807780" y="561339"/>
                  </a:lnTo>
                  <a:lnTo>
                    <a:pt x="801684" y="567689"/>
                  </a:lnTo>
                  <a:lnTo>
                    <a:pt x="798635" y="567689"/>
                  </a:lnTo>
                  <a:lnTo>
                    <a:pt x="795587" y="570229"/>
                  </a:lnTo>
                  <a:lnTo>
                    <a:pt x="798635" y="574039"/>
                  </a:lnTo>
                  <a:lnTo>
                    <a:pt x="798635" y="579119"/>
                  </a:lnTo>
                  <a:lnTo>
                    <a:pt x="816925" y="579119"/>
                  </a:lnTo>
                  <a:lnTo>
                    <a:pt x="816925" y="576579"/>
                  </a:lnTo>
                  <a:lnTo>
                    <a:pt x="813877" y="576579"/>
                  </a:lnTo>
                  <a:lnTo>
                    <a:pt x="813877" y="574039"/>
                  </a:lnTo>
                  <a:lnTo>
                    <a:pt x="823021" y="574039"/>
                  </a:lnTo>
                  <a:lnTo>
                    <a:pt x="823021" y="570229"/>
                  </a:lnTo>
                  <a:lnTo>
                    <a:pt x="832166" y="570229"/>
                  </a:lnTo>
                  <a:lnTo>
                    <a:pt x="832166" y="563879"/>
                  </a:lnTo>
                  <a:lnTo>
                    <a:pt x="829118" y="561339"/>
                  </a:lnTo>
                  <a:lnTo>
                    <a:pt x="826070" y="561339"/>
                  </a:lnTo>
                  <a:lnTo>
                    <a:pt x="823021" y="558800"/>
                  </a:lnTo>
                  <a:lnTo>
                    <a:pt x="819973" y="558800"/>
                  </a:lnTo>
                  <a:lnTo>
                    <a:pt x="816925" y="554989"/>
                  </a:lnTo>
                  <a:close/>
                </a:path>
                <a:path w="966469" h="875029" extrusionOk="0">
                  <a:moveTo>
                    <a:pt x="823021" y="574039"/>
                  </a:moveTo>
                  <a:lnTo>
                    <a:pt x="813877" y="574039"/>
                  </a:lnTo>
                  <a:lnTo>
                    <a:pt x="816925" y="576579"/>
                  </a:lnTo>
                  <a:lnTo>
                    <a:pt x="819973" y="576579"/>
                  </a:lnTo>
                  <a:lnTo>
                    <a:pt x="819973" y="579119"/>
                  </a:lnTo>
                  <a:lnTo>
                    <a:pt x="826070" y="579119"/>
                  </a:lnTo>
                  <a:lnTo>
                    <a:pt x="826070" y="576579"/>
                  </a:lnTo>
                  <a:lnTo>
                    <a:pt x="823021" y="574039"/>
                  </a:lnTo>
                  <a:close/>
                </a:path>
                <a:path w="966469" h="875029" extrusionOk="0">
                  <a:moveTo>
                    <a:pt x="469427" y="567689"/>
                  </a:moveTo>
                  <a:lnTo>
                    <a:pt x="466378" y="567689"/>
                  </a:lnTo>
                  <a:lnTo>
                    <a:pt x="466378" y="574039"/>
                  </a:lnTo>
                  <a:lnTo>
                    <a:pt x="384076" y="574039"/>
                  </a:lnTo>
                  <a:lnTo>
                    <a:pt x="384076" y="576579"/>
                  </a:lnTo>
                  <a:lnTo>
                    <a:pt x="469427" y="576579"/>
                  </a:lnTo>
                  <a:lnTo>
                    <a:pt x="469427" y="567689"/>
                  </a:lnTo>
                  <a:close/>
                </a:path>
                <a:path w="966469" h="875029" extrusionOk="0">
                  <a:moveTo>
                    <a:pt x="472475" y="574039"/>
                  </a:moveTo>
                  <a:lnTo>
                    <a:pt x="472475" y="576579"/>
                  </a:lnTo>
                  <a:lnTo>
                    <a:pt x="475523" y="576579"/>
                  </a:lnTo>
                  <a:lnTo>
                    <a:pt x="472475" y="574039"/>
                  </a:lnTo>
                  <a:close/>
                </a:path>
                <a:path w="966469" h="875029" extrusionOk="0">
                  <a:moveTo>
                    <a:pt x="533440" y="570229"/>
                  </a:moveTo>
                  <a:lnTo>
                    <a:pt x="533440" y="574039"/>
                  </a:lnTo>
                  <a:lnTo>
                    <a:pt x="530391" y="574039"/>
                  </a:lnTo>
                  <a:lnTo>
                    <a:pt x="530391" y="576579"/>
                  </a:lnTo>
                  <a:lnTo>
                    <a:pt x="536488" y="576579"/>
                  </a:lnTo>
                  <a:lnTo>
                    <a:pt x="536488" y="574039"/>
                  </a:lnTo>
                  <a:lnTo>
                    <a:pt x="533440" y="570229"/>
                  </a:lnTo>
                  <a:close/>
                </a:path>
                <a:path w="966469" h="875029" extrusionOk="0">
                  <a:moveTo>
                    <a:pt x="542584" y="574039"/>
                  </a:moveTo>
                  <a:lnTo>
                    <a:pt x="539536" y="574039"/>
                  </a:lnTo>
                  <a:lnTo>
                    <a:pt x="542584" y="576579"/>
                  </a:lnTo>
                  <a:lnTo>
                    <a:pt x="542584" y="574039"/>
                  </a:lnTo>
                  <a:close/>
                </a:path>
                <a:path w="966469" h="875029" extrusionOk="0">
                  <a:moveTo>
                    <a:pt x="545633" y="574039"/>
                  </a:moveTo>
                  <a:lnTo>
                    <a:pt x="542584" y="574039"/>
                  </a:lnTo>
                  <a:lnTo>
                    <a:pt x="542584" y="576579"/>
                  </a:lnTo>
                  <a:lnTo>
                    <a:pt x="545633" y="576579"/>
                  </a:lnTo>
                  <a:lnTo>
                    <a:pt x="545633" y="574039"/>
                  </a:lnTo>
                  <a:close/>
                </a:path>
                <a:path w="966469" h="875029" extrusionOk="0">
                  <a:moveTo>
                    <a:pt x="704140" y="570229"/>
                  </a:moveTo>
                  <a:lnTo>
                    <a:pt x="563922" y="570229"/>
                  </a:lnTo>
                  <a:lnTo>
                    <a:pt x="563922" y="574039"/>
                  </a:lnTo>
                  <a:lnTo>
                    <a:pt x="655369" y="574039"/>
                  </a:lnTo>
                  <a:lnTo>
                    <a:pt x="655369" y="576579"/>
                  </a:lnTo>
                  <a:lnTo>
                    <a:pt x="704140" y="576579"/>
                  </a:lnTo>
                  <a:lnTo>
                    <a:pt x="704140" y="570229"/>
                  </a:lnTo>
                  <a:close/>
                </a:path>
                <a:path w="966469" h="875029" extrusionOk="0">
                  <a:moveTo>
                    <a:pt x="377980" y="570229"/>
                  </a:moveTo>
                  <a:lnTo>
                    <a:pt x="24385" y="570229"/>
                  </a:lnTo>
                  <a:lnTo>
                    <a:pt x="24385" y="574039"/>
                  </a:lnTo>
                  <a:lnTo>
                    <a:pt x="377980" y="574039"/>
                  </a:lnTo>
                  <a:lnTo>
                    <a:pt x="377980" y="570229"/>
                  </a:lnTo>
                  <a:close/>
                </a:path>
                <a:path w="966469" h="875029" extrusionOk="0">
                  <a:moveTo>
                    <a:pt x="411510" y="554989"/>
                  </a:moveTo>
                  <a:lnTo>
                    <a:pt x="408462" y="554989"/>
                  </a:lnTo>
                  <a:lnTo>
                    <a:pt x="408462" y="558800"/>
                  </a:lnTo>
                  <a:lnTo>
                    <a:pt x="402366" y="558800"/>
                  </a:lnTo>
                  <a:lnTo>
                    <a:pt x="402366" y="561339"/>
                  </a:lnTo>
                  <a:lnTo>
                    <a:pt x="396269" y="567689"/>
                  </a:lnTo>
                  <a:lnTo>
                    <a:pt x="396269" y="570229"/>
                  </a:lnTo>
                  <a:lnTo>
                    <a:pt x="387125" y="570229"/>
                  </a:lnTo>
                  <a:lnTo>
                    <a:pt x="387125" y="574039"/>
                  </a:lnTo>
                  <a:lnTo>
                    <a:pt x="457234" y="574039"/>
                  </a:lnTo>
                  <a:lnTo>
                    <a:pt x="457234" y="563879"/>
                  </a:lnTo>
                  <a:lnTo>
                    <a:pt x="448089" y="563879"/>
                  </a:lnTo>
                  <a:lnTo>
                    <a:pt x="448089" y="561339"/>
                  </a:lnTo>
                  <a:lnTo>
                    <a:pt x="414559" y="561339"/>
                  </a:lnTo>
                  <a:lnTo>
                    <a:pt x="414559" y="558800"/>
                  </a:lnTo>
                  <a:lnTo>
                    <a:pt x="411510" y="554989"/>
                  </a:lnTo>
                  <a:close/>
                </a:path>
                <a:path w="966469" h="875029" extrusionOk="0">
                  <a:moveTo>
                    <a:pt x="463330" y="567689"/>
                  </a:moveTo>
                  <a:lnTo>
                    <a:pt x="460282" y="567689"/>
                  </a:lnTo>
                  <a:lnTo>
                    <a:pt x="460282" y="570229"/>
                  </a:lnTo>
                  <a:lnTo>
                    <a:pt x="457234" y="570229"/>
                  </a:lnTo>
                  <a:lnTo>
                    <a:pt x="457234" y="574039"/>
                  </a:lnTo>
                  <a:lnTo>
                    <a:pt x="463330" y="574039"/>
                  </a:lnTo>
                  <a:lnTo>
                    <a:pt x="463330" y="570229"/>
                  </a:lnTo>
                  <a:lnTo>
                    <a:pt x="460282" y="570229"/>
                  </a:lnTo>
                  <a:lnTo>
                    <a:pt x="460282" y="567689"/>
                  </a:lnTo>
                  <a:lnTo>
                    <a:pt x="463330" y="567689"/>
                  </a:lnTo>
                  <a:close/>
                </a:path>
                <a:path w="966469" h="875029" extrusionOk="0">
                  <a:moveTo>
                    <a:pt x="713285" y="548639"/>
                  </a:moveTo>
                  <a:lnTo>
                    <a:pt x="698044" y="554989"/>
                  </a:lnTo>
                  <a:lnTo>
                    <a:pt x="691948" y="563879"/>
                  </a:lnTo>
                  <a:lnTo>
                    <a:pt x="536488" y="563879"/>
                  </a:lnTo>
                  <a:lnTo>
                    <a:pt x="536488" y="574039"/>
                  </a:lnTo>
                  <a:lnTo>
                    <a:pt x="557825" y="574039"/>
                  </a:lnTo>
                  <a:lnTo>
                    <a:pt x="557825" y="570229"/>
                  </a:lnTo>
                  <a:lnTo>
                    <a:pt x="704140" y="570229"/>
                  </a:lnTo>
                  <a:lnTo>
                    <a:pt x="704140" y="567689"/>
                  </a:lnTo>
                  <a:lnTo>
                    <a:pt x="719382" y="567689"/>
                  </a:lnTo>
                  <a:lnTo>
                    <a:pt x="713285" y="563879"/>
                  </a:lnTo>
                  <a:lnTo>
                    <a:pt x="713285" y="548639"/>
                  </a:lnTo>
                  <a:close/>
                </a:path>
                <a:path w="966469" h="875029" extrusionOk="0">
                  <a:moveTo>
                    <a:pt x="560874" y="570229"/>
                  </a:moveTo>
                  <a:lnTo>
                    <a:pt x="557825" y="570229"/>
                  </a:lnTo>
                  <a:lnTo>
                    <a:pt x="560874" y="574039"/>
                  </a:lnTo>
                  <a:lnTo>
                    <a:pt x="560874" y="570229"/>
                  </a:lnTo>
                  <a:close/>
                </a:path>
                <a:path w="966469" h="875029" extrusionOk="0">
                  <a:moveTo>
                    <a:pt x="563922" y="570229"/>
                  </a:moveTo>
                  <a:lnTo>
                    <a:pt x="560874" y="570229"/>
                  </a:lnTo>
                  <a:lnTo>
                    <a:pt x="560874" y="574039"/>
                  </a:lnTo>
                  <a:lnTo>
                    <a:pt x="563922" y="570229"/>
                  </a:lnTo>
                  <a:close/>
                </a:path>
                <a:path w="966469" h="875029" extrusionOk="0">
                  <a:moveTo>
                    <a:pt x="374932" y="563879"/>
                  </a:moveTo>
                  <a:lnTo>
                    <a:pt x="21337" y="563879"/>
                  </a:lnTo>
                  <a:lnTo>
                    <a:pt x="21337" y="570229"/>
                  </a:lnTo>
                  <a:lnTo>
                    <a:pt x="374932" y="570229"/>
                  </a:lnTo>
                  <a:lnTo>
                    <a:pt x="374932" y="563879"/>
                  </a:lnTo>
                  <a:close/>
                </a:path>
                <a:path w="966469" h="875029" extrusionOk="0">
                  <a:moveTo>
                    <a:pt x="719382" y="567689"/>
                  </a:moveTo>
                  <a:lnTo>
                    <a:pt x="707189" y="567689"/>
                  </a:lnTo>
                  <a:lnTo>
                    <a:pt x="707189" y="570229"/>
                  </a:lnTo>
                  <a:lnTo>
                    <a:pt x="722430" y="570229"/>
                  </a:lnTo>
                  <a:lnTo>
                    <a:pt x="719382" y="567689"/>
                  </a:lnTo>
                  <a:close/>
                </a:path>
                <a:path w="966469" h="875029" extrusionOk="0">
                  <a:moveTo>
                    <a:pt x="460282" y="561339"/>
                  </a:moveTo>
                  <a:lnTo>
                    <a:pt x="448089" y="561339"/>
                  </a:lnTo>
                  <a:lnTo>
                    <a:pt x="448089" y="563879"/>
                  </a:lnTo>
                  <a:lnTo>
                    <a:pt x="457234" y="563879"/>
                  </a:lnTo>
                  <a:lnTo>
                    <a:pt x="457234" y="567689"/>
                  </a:lnTo>
                  <a:lnTo>
                    <a:pt x="460282" y="567689"/>
                  </a:lnTo>
                  <a:lnTo>
                    <a:pt x="460282" y="561339"/>
                  </a:lnTo>
                  <a:close/>
                </a:path>
                <a:path w="966469" h="875029" extrusionOk="0">
                  <a:moveTo>
                    <a:pt x="466378" y="554989"/>
                  </a:moveTo>
                  <a:lnTo>
                    <a:pt x="435896" y="554989"/>
                  </a:lnTo>
                  <a:lnTo>
                    <a:pt x="435896" y="558800"/>
                  </a:lnTo>
                  <a:lnTo>
                    <a:pt x="445041" y="558800"/>
                  </a:lnTo>
                  <a:lnTo>
                    <a:pt x="445041" y="561339"/>
                  </a:lnTo>
                  <a:lnTo>
                    <a:pt x="463330" y="561339"/>
                  </a:lnTo>
                  <a:lnTo>
                    <a:pt x="463330" y="567689"/>
                  </a:lnTo>
                  <a:lnTo>
                    <a:pt x="466378" y="567689"/>
                  </a:lnTo>
                  <a:lnTo>
                    <a:pt x="466378" y="554989"/>
                  </a:lnTo>
                  <a:close/>
                </a:path>
                <a:path w="966469" h="875029" extrusionOk="0">
                  <a:moveTo>
                    <a:pt x="527343" y="563879"/>
                  </a:moveTo>
                  <a:lnTo>
                    <a:pt x="521247" y="563879"/>
                  </a:lnTo>
                  <a:lnTo>
                    <a:pt x="521247" y="567689"/>
                  </a:lnTo>
                  <a:lnTo>
                    <a:pt x="527343" y="567689"/>
                  </a:lnTo>
                  <a:lnTo>
                    <a:pt x="527343" y="563879"/>
                  </a:lnTo>
                  <a:close/>
                </a:path>
                <a:path w="966469" h="875029" extrusionOk="0">
                  <a:moveTo>
                    <a:pt x="530391" y="563879"/>
                  </a:moveTo>
                  <a:lnTo>
                    <a:pt x="527343" y="567689"/>
                  </a:lnTo>
                  <a:lnTo>
                    <a:pt x="530391" y="567689"/>
                  </a:lnTo>
                  <a:lnTo>
                    <a:pt x="530391" y="563879"/>
                  </a:lnTo>
                  <a:close/>
                </a:path>
                <a:path w="966469" h="875029" extrusionOk="0">
                  <a:moveTo>
                    <a:pt x="512102" y="539750"/>
                  </a:moveTo>
                  <a:lnTo>
                    <a:pt x="509054" y="539750"/>
                  </a:lnTo>
                  <a:lnTo>
                    <a:pt x="509054" y="552450"/>
                  </a:lnTo>
                  <a:lnTo>
                    <a:pt x="521247" y="552450"/>
                  </a:lnTo>
                  <a:lnTo>
                    <a:pt x="521247" y="558800"/>
                  </a:lnTo>
                  <a:lnTo>
                    <a:pt x="527343" y="558800"/>
                  </a:lnTo>
                  <a:lnTo>
                    <a:pt x="527343" y="561339"/>
                  </a:lnTo>
                  <a:lnTo>
                    <a:pt x="530391" y="561339"/>
                  </a:lnTo>
                  <a:lnTo>
                    <a:pt x="530391" y="567689"/>
                  </a:lnTo>
                  <a:lnTo>
                    <a:pt x="533440" y="563879"/>
                  </a:lnTo>
                  <a:lnTo>
                    <a:pt x="676706" y="563879"/>
                  </a:lnTo>
                  <a:lnTo>
                    <a:pt x="664513" y="561339"/>
                  </a:lnTo>
                  <a:lnTo>
                    <a:pt x="661465" y="558800"/>
                  </a:lnTo>
                  <a:lnTo>
                    <a:pt x="661465" y="548639"/>
                  </a:lnTo>
                  <a:lnTo>
                    <a:pt x="512102" y="548639"/>
                  </a:lnTo>
                  <a:lnTo>
                    <a:pt x="512102" y="546100"/>
                  </a:lnTo>
                  <a:lnTo>
                    <a:pt x="661465" y="546100"/>
                  </a:lnTo>
                  <a:lnTo>
                    <a:pt x="658417" y="543560"/>
                  </a:lnTo>
                  <a:lnTo>
                    <a:pt x="512102" y="543560"/>
                  </a:lnTo>
                  <a:lnTo>
                    <a:pt x="512102" y="539750"/>
                  </a:lnTo>
                  <a:close/>
                </a:path>
                <a:path w="966469" h="875029" extrusionOk="0">
                  <a:moveTo>
                    <a:pt x="536488" y="563879"/>
                  </a:moveTo>
                  <a:lnTo>
                    <a:pt x="533440" y="563879"/>
                  </a:lnTo>
                  <a:lnTo>
                    <a:pt x="533440" y="567689"/>
                  </a:lnTo>
                  <a:lnTo>
                    <a:pt x="536488" y="567689"/>
                  </a:lnTo>
                  <a:lnTo>
                    <a:pt x="536488" y="563879"/>
                  </a:lnTo>
                  <a:close/>
                </a:path>
                <a:path w="966469" h="875029" extrusionOk="0">
                  <a:moveTo>
                    <a:pt x="381028" y="558800"/>
                  </a:moveTo>
                  <a:lnTo>
                    <a:pt x="24385" y="558800"/>
                  </a:lnTo>
                  <a:lnTo>
                    <a:pt x="24385" y="563879"/>
                  </a:lnTo>
                  <a:lnTo>
                    <a:pt x="377980" y="563879"/>
                  </a:lnTo>
                  <a:lnTo>
                    <a:pt x="377980" y="561339"/>
                  </a:lnTo>
                  <a:lnTo>
                    <a:pt x="381028" y="561339"/>
                  </a:lnTo>
                  <a:lnTo>
                    <a:pt x="381028" y="558800"/>
                  </a:lnTo>
                  <a:close/>
                </a:path>
                <a:path w="966469" h="875029" extrusionOk="0">
                  <a:moveTo>
                    <a:pt x="463330" y="561339"/>
                  </a:moveTo>
                  <a:lnTo>
                    <a:pt x="460282" y="561339"/>
                  </a:lnTo>
                  <a:lnTo>
                    <a:pt x="463330" y="563879"/>
                  </a:lnTo>
                  <a:lnTo>
                    <a:pt x="463330" y="561339"/>
                  </a:lnTo>
                  <a:close/>
                </a:path>
                <a:path w="966469" h="875029" extrusionOk="0">
                  <a:moveTo>
                    <a:pt x="515150" y="561339"/>
                  </a:moveTo>
                  <a:lnTo>
                    <a:pt x="512102" y="561339"/>
                  </a:lnTo>
                  <a:lnTo>
                    <a:pt x="512102" y="563879"/>
                  </a:lnTo>
                  <a:lnTo>
                    <a:pt x="515150" y="563879"/>
                  </a:lnTo>
                  <a:lnTo>
                    <a:pt x="515150" y="561339"/>
                  </a:lnTo>
                  <a:close/>
                </a:path>
                <a:path w="966469" h="875029" extrusionOk="0">
                  <a:moveTo>
                    <a:pt x="518198" y="561339"/>
                  </a:moveTo>
                  <a:lnTo>
                    <a:pt x="515150" y="561339"/>
                  </a:lnTo>
                  <a:lnTo>
                    <a:pt x="515150" y="563879"/>
                  </a:lnTo>
                  <a:lnTo>
                    <a:pt x="518198" y="563879"/>
                  </a:lnTo>
                  <a:lnTo>
                    <a:pt x="518198" y="561339"/>
                  </a:lnTo>
                  <a:close/>
                </a:path>
                <a:path w="966469" h="875029" extrusionOk="0">
                  <a:moveTo>
                    <a:pt x="530391" y="561339"/>
                  </a:moveTo>
                  <a:lnTo>
                    <a:pt x="524295" y="561339"/>
                  </a:lnTo>
                  <a:lnTo>
                    <a:pt x="524295" y="563879"/>
                  </a:lnTo>
                  <a:lnTo>
                    <a:pt x="530391" y="563879"/>
                  </a:lnTo>
                  <a:lnTo>
                    <a:pt x="530391" y="561339"/>
                  </a:lnTo>
                  <a:close/>
                </a:path>
                <a:path w="966469" h="875029" extrusionOk="0">
                  <a:moveTo>
                    <a:pt x="676706" y="561339"/>
                  </a:moveTo>
                  <a:lnTo>
                    <a:pt x="676706" y="563879"/>
                  </a:lnTo>
                  <a:lnTo>
                    <a:pt x="691948" y="563879"/>
                  </a:lnTo>
                  <a:lnTo>
                    <a:pt x="676706" y="561339"/>
                  </a:lnTo>
                  <a:close/>
                </a:path>
                <a:path w="966469" h="875029" extrusionOk="0">
                  <a:moveTo>
                    <a:pt x="24385" y="558800"/>
                  </a:moveTo>
                  <a:lnTo>
                    <a:pt x="15241" y="558800"/>
                  </a:lnTo>
                  <a:lnTo>
                    <a:pt x="15241" y="561339"/>
                  </a:lnTo>
                  <a:lnTo>
                    <a:pt x="21337" y="561339"/>
                  </a:lnTo>
                  <a:lnTo>
                    <a:pt x="24385" y="558800"/>
                  </a:lnTo>
                  <a:close/>
                </a:path>
                <a:path w="966469" h="875029" extrusionOk="0">
                  <a:moveTo>
                    <a:pt x="429800" y="558800"/>
                  </a:moveTo>
                  <a:lnTo>
                    <a:pt x="423703" y="558800"/>
                  </a:lnTo>
                  <a:lnTo>
                    <a:pt x="423703" y="561339"/>
                  </a:lnTo>
                  <a:lnTo>
                    <a:pt x="429800" y="561339"/>
                  </a:lnTo>
                  <a:lnTo>
                    <a:pt x="429800" y="558800"/>
                  </a:lnTo>
                  <a:close/>
                </a:path>
                <a:path w="966469" h="875029" extrusionOk="0">
                  <a:moveTo>
                    <a:pt x="432848" y="558800"/>
                  </a:moveTo>
                  <a:lnTo>
                    <a:pt x="429800" y="561339"/>
                  </a:lnTo>
                  <a:lnTo>
                    <a:pt x="432848" y="561339"/>
                  </a:lnTo>
                  <a:lnTo>
                    <a:pt x="432848" y="558800"/>
                  </a:lnTo>
                  <a:close/>
                </a:path>
                <a:path w="966469" h="875029" extrusionOk="0">
                  <a:moveTo>
                    <a:pt x="435896" y="558800"/>
                  </a:moveTo>
                  <a:lnTo>
                    <a:pt x="432848" y="558800"/>
                  </a:lnTo>
                  <a:lnTo>
                    <a:pt x="432848" y="561339"/>
                  </a:lnTo>
                  <a:lnTo>
                    <a:pt x="435896" y="561339"/>
                  </a:lnTo>
                  <a:lnTo>
                    <a:pt x="435896" y="558800"/>
                  </a:lnTo>
                  <a:close/>
                </a:path>
                <a:path w="966469" h="875029" extrusionOk="0">
                  <a:moveTo>
                    <a:pt x="481620" y="558800"/>
                  </a:moveTo>
                  <a:lnTo>
                    <a:pt x="478571" y="558800"/>
                  </a:lnTo>
                  <a:lnTo>
                    <a:pt x="475523" y="561339"/>
                  </a:lnTo>
                  <a:lnTo>
                    <a:pt x="481620" y="561339"/>
                  </a:lnTo>
                  <a:lnTo>
                    <a:pt x="481620" y="558800"/>
                  </a:lnTo>
                  <a:close/>
                </a:path>
                <a:path w="966469" h="875029" extrusionOk="0">
                  <a:moveTo>
                    <a:pt x="527343" y="558800"/>
                  </a:moveTo>
                  <a:lnTo>
                    <a:pt x="518198" y="558800"/>
                  </a:lnTo>
                  <a:lnTo>
                    <a:pt x="518198" y="561339"/>
                  </a:lnTo>
                  <a:lnTo>
                    <a:pt x="524295" y="561339"/>
                  </a:lnTo>
                  <a:lnTo>
                    <a:pt x="527343" y="558800"/>
                  </a:lnTo>
                  <a:close/>
                </a:path>
                <a:path w="966469" h="875029" extrusionOk="0">
                  <a:moveTo>
                    <a:pt x="387125" y="554989"/>
                  </a:moveTo>
                  <a:lnTo>
                    <a:pt x="18289" y="554989"/>
                  </a:lnTo>
                  <a:lnTo>
                    <a:pt x="18289" y="558800"/>
                  </a:lnTo>
                  <a:lnTo>
                    <a:pt x="387125" y="558800"/>
                  </a:lnTo>
                  <a:lnTo>
                    <a:pt x="387125" y="554989"/>
                  </a:lnTo>
                  <a:close/>
                </a:path>
                <a:path w="966469" h="875029" extrusionOk="0">
                  <a:moveTo>
                    <a:pt x="509054" y="539750"/>
                  </a:moveTo>
                  <a:lnTo>
                    <a:pt x="478571" y="539750"/>
                  </a:lnTo>
                  <a:lnTo>
                    <a:pt x="478571" y="546100"/>
                  </a:lnTo>
                  <a:lnTo>
                    <a:pt x="475523" y="546100"/>
                  </a:lnTo>
                  <a:lnTo>
                    <a:pt x="475523" y="552450"/>
                  </a:lnTo>
                  <a:lnTo>
                    <a:pt x="472475" y="554989"/>
                  </a:lnTo>
                  <a:lnTo>
                    <a:pt x="475523" y="558800"/>
                  </a:lnTo>
                  <a:lnTo>
                    <a:pt x="478571" y="558800"/>
                  </a:lnTo>
                  <a:lnTo>
                    <a:pt x="478571" y="554989"/>
                  </a:lnTo>
                  <a:lnTo>
                    <a:pt x="484668" y="554989"/>
                  </a:lnTo>
                  <a:lnTo>
                    <a:pt x="484668" y="543560"/>
                  </a:lnTo>
                  <a:lnTo>
                    <a:pt x="509054" y="543560"/>
                  </a:lnTo>
                  <a:lnTo>
                    <a:pt x="509054" y="539750"/>
                  </a:lnTo>
                  <a:close/>
                </a:path>
                <a:path w="966469" h="875029" extrusionOk="0">
                  <a:moveTo>
                    <a:pt x="484668" y="554989"/>
                  </a:moveTo>
                  <a:lnTo>
                    <a:pt x="481620" y="554989"/>
                  </a:lnTo>
                  <a:lnTo>
                    <a:pt x="481620" y="558800"/>
                  </a:lnTo>
                  <a:lnTo>
                    <a:pt x="484668" y="558800"/>
                  </a:lnTo>
                  <a:lnTo>
                    <a:pt x="484668" y="554989"/>
                  </a:lnTo>
                  <a:close/>
                </a:path>
                <a:path w="966469" h="875029" extrusionOk="0">
                  <a:moveTo>
                    <a:pt x="518198" y="554989"/>
                  </a:moveTo>
                  <a:lnTo>
                    <a:pt x="512102" y="554989"/>
                  </a:lnTo>
                  <a:lnTo>
                    <a:pt x="512102" y="558800"/>
                  </a:lnTo>
                  <a:lnTo>
                    <a:pt x="515150" y="558800"/>
                  </a:lnTo>
                  <a:lnTo>
                    <a:pt x="518198" y="554989"/>
                  </a:lnTo>
                  <a:close/>
                </a:path>
                <a:path w="966469" h="875029" extrusionOk="0">
                  <a:moveTo>
                    <a:pt x="396269" y="546100"/>
                  </a:moveTo>
                  <a:lnTo>
                    <a:pt x="24385" y="546100"/>
                  </a:lnTo>
                  <a:lnTo>
                    <a:pt x="24385" y="548639"/>
                  </a:lnTo>
                  <a:lnTo>
                    <a:pt x="27434" y="548639"/>
                  </a:lnTo>
                  <a:lnTo>
                    <a:pt x="27434" y="552450"/>
                  </a:lnTo>
                  <a:lnTo>
                    <a:pt x="21337" y="552450"/>
                  </a:lnTo>
                  <a:lnTo>
                    <a:pt x="21337" y="554989"/>
                  </a:lnTo>
                  <a:lnTo>
                    <a:pt x="390173" y="554989"/>
                  </a:lnTo>
                  <a:lnTo>
                    <a:pt x="393221" y="552450"/>
                  </a:lnTo>
                  <a:lnTo>
                    <a:pt x="393221" y="548639"/>
                  </a:lnTo>
                  <a:lnTo>
                    <a:pt x="396269" y="546100"/>
                  </a:lnTo>
                  <a:close/>
                </a:path>
                <a:path w="966469" h="875029" extrusionOk="0">
                  <a:moveTo>
                    <a:pt x="469427" y="548639"/>
                  </a:moveTo>
                  <a:lnTo>
                    <a:pt x="423703" y="548639"/>
                  </a:lnTo>
                  <a:lnTo>
                    <a:pt x="423703" y="552450"/>
                  </a:lnTo>
                  <a:lnTo>
                    <a:pt x="426752" y="552450"/>
                  </a:lnTo>
                  <a:lnTo>
                    <a:pt x="426752" y="554989"/>
                  </a:lnTo>
                  <a:lnTo>
                    <a:pt x="469427" y="554989"/>
                  </a:lnTo>
                  <a:lnTo>
                    <a:pt x="469427" y="548639"/>
                  </a:lnTo>
                  <a:close/>
                </a:path>
                <a:path w="966469" h="875029" extrusionOk="0">
                  <a:moveTo>
                    <a:pt x="487716" y="552450"/>
                  </a:moveTo>
                  <a:lnTo>
                    <a:pt x="484668" y="552450"/>
                  </a:lnTo>
                  <a:lnTo>
                    <a:pt x="487716" y="554989"/>
                  </a:lnTo>
                  <a:lnTo>
                    <a:pt x="487716" y="552450"/>
                  </a:lnTo>
                  <a:close/>
                </a:path>
                <a:path w="966469" h="875029" extrusionOk="0">
                  <a:moveTo>
                    <a:pt x="493813" y="548639"/>
                  </a:moveTo>
                  <a:lnTo>
                    <a:pt x="490764" y="548639"/>
                  </a:lnTo>
                  <a:lnTo>
                    <a:pt x="490764" y="554989"/>
                  </a:lnTo>
                  <a:lnTo>
                    <a:pt x="493813" y="554989"/>
                  </a:lnTo>
                  <a:lnTo>
                    <a:pt x="493813" y="548639"/>
                  </a:lnTo>
                  <a:close/>
                </a:path>
                <a:path w="966469" h="875029" extrusionOk="0">
                  <a:moveTo>
                    <a:pt x="521247" y="552450"/>
                  </a:moveTo>
                  <a:lnTo>
                    <a:pt x="506005" y="552450"/>
                  </a:lnTo>
                  <a:lnTo>
                    <a:pt x="509054" y="554989"/>
                  </a:lnTo>
                  <a:lnTo>
                    <a:pt x="521247" y="554989"/>
                  </a:lnTo>
                  <a:lnTo>
                    <a:pt x="521247" y="552450"/>
                  </a:lnTo>
                  <a:close/>
                </a:path>
                <a:path w="966469" h="875029" extrusionOk="0">
                  <a:moveTo>
                    <a:pt x="472475" y="546100"/>
                  </a:moveTo>
                  <a:lnTo>
                    <a:pt x="420655" y="546100"/>
                  </a:lnTo>
                  <a:lnTo>
                    <a:pt x="420655" y="548639"/>
                  </a:lnTo>
                  <a:lnTo>
                    <a:pt x="469427" y="548639"/>
                  </a:lnTo>
                  <a:lnTo>
                    <a:pt x="469427" y="552450"/>
                  </a:lnTo>
                  <a:lnTo>
                    <a:pt x="472475" y="552450"/>
                  </a:lnTo>
                  <a:lnTo>
                    <a:pt x="472475" y="546100"/>
                  </a:lnTo>
                  <a:close/>
                </a:path>
                <a:path w="966469" h="875029" extrusionOk="0">
                  <a:moveTo>
                    <a:pt x="496861" y="548639"/>
                  </a:moveTo>
                  <a:lnTo>
                    <a:pt x="493813" y="548639"/>
                  </a:lnTo>
                  <a:lnTo>
                    <a:pt x="493813" y="552450"/>
                  </a:lnTo>
                  <a:lnTo>
                    <a:pt x="496861" y="552450"/>
                  </a:lnTo>
                  <a:lnTo>
                    <a:pt x="496861" y="548639"/>
                  </a:lnTo>
                  <a:close/>
                </a:path>
                <a:path w="966469" h="875029" extrusionOk="0">
                  <a:moveTo>
                    <a:pt x="502957" y="548639"/>
                  </a:moveTo>
                  <a:lnTo>
                    <a:pt x="499909" y="548639"/>
                  </a:lnTo>
                  <a:lnTo>
                    <a:pt x="499909" y="552450"/>
                  </a:lnTo>
                  <a:lnTo>
                    <a:pt x="502957" y="552450"/>
                  </a:lnTo>
                  <a:lnTo>
                    <a:pt x="502957" y="548639"/>
                  </a:lnTo>
                  <a:close/>
                </a:path>
                <a:path w="966469" h="875029" extrusionOk="0">
                  <a:moveTo>
                    <a:pt x="506005" y="546100"/>
                  </a:moveTo>
                  <a:lnTo>
                    <a:pt x="487716" y="546100"/>
                  </a:lnTo>
                  <a:lnTo>
                    <a:pt x="487716" y="548639"/>
                  </a:lnTo>
                  <a:lnTo>
                    <a:pt x="506005" y="548639"/>
                  </a:lnTo>
                  <a:lnTo>
                    <a:pt x="506005" y="546100"/>
                  </a:lnTo>
                  <a:close/>
                </a:path>
                <a:path w="966469" h="875029" extrusionOk="0">
                  <a:moveTo>
                    <a:pt x="661465" y="546100"/>
                  </a:moveTo>
                  <a:lnTo>
                    <a:pt x="512102" y="546100"/>
                  </a:lnTo>
                  <a:lnTo>
                    <a:pt x="512102" y="548639"/>
                  </a:lnTo>
                  <a:lnTo>
                    <a:pt x="661465" y="548639"/>
                  </a:lnTo>
                  <a:lnTo>
                    <a:pt x="661465" y="546100"/>
                  </a:lnTo>
                  <a:close/>
                </a:path>
                <a:path w="966469" h="875029" extrusionOk="0">
                  <a:moveTo>
                    <a:pt x="402366" y="539750"/>
                  </a:moveTo>
                  <a:lnTo>
                    <a:pt x="27434" y="539750"/>
                  </a:lnTo>
                  <a:lnTo>
                    <a:pt x="27434" y="546100"/>
                  </a:lnTo>
                  <a:lnTo>
                    <a:pt x="399317" y="546100"/>
                  </a:lnTo>
                  <a:lnTo>
                    <a:pt x="402366" y="543560"/>
                  </a:lnTo>
                  <a:lnTo>
                    <a:pt x="402366" y="539750"/>
                  </a:lnTo>
                  <a:close/>
                </a:path>
                <a:path w="966469" h="875029" extrusionOk="0">
                  <a:moveTo>
                    <a:pt x="655369" y="524510"/>
                  </a:moveTo>
                  <a:lnTo>
                    <a:pt x="24385" y="524510"/>
                  </a:lnTo>
                  <a:lnTo>
                    <a:pt x="24385" y="528319"/>
                  </a:lnTo>
                  <a:lnTo>
                    <a:pt x="435896" y="528319"/>
                  </a:lnTo>
                  <a:lnTo>
                    <a:pt x="435896" y="530860"/>
                  </a:lnTo>
                  <a:lnTo>
                    <a:pt x="432848" y="530860"/>
                  </a:lnTo>
                  <a:lnTo>
                    <a:pt x="432848" y="533400"/>
                  </a:lnTo>
                  <a:lnTo>
                    <a:pt x="426752" y="533400"/>
                  </a:lnTo>
                  <a:lnTo>
                    <a:pt x="426752" y="539750"/>
                  </a:lnTo>
                  <a:lnTo>
                    <a:pt x="423703" y="539750"/>
                  </a:lnTo>
                  <a:lnTo>
                    <a:pt x="423703" y="546100"/>
                  </a:lnTo>
                  <a:lnTo>
                    <a:pt x="475523" y="546100"/>
                  </a:lnTo>
                  <a:lnTo>
                    <a:pt x="475523" y="543560"/>
                  </a:lnTo>
                  <a:lnTo>
                    <a:pt x="478571" y="543560"/>
                  </a:lnTo>
                  <a:lnTo>
                    <a:pt x="478571" y="537210"/>
                  </a:lnTo>
                  <a:lnTo>
                    <a:pt x="658417" y="537210"/>
                  </a:lnTo>
                  <a:lnTo>
                    <a:pt x="658417" y="530860"/>
                  </a:lnTo>
                  <a:lnTo>
                    <a:pt x="655369" y="524510"/>
                  </a:lnTo>
                  <a:close/>
                </a:path>
                <a:path w="966469" h="875029" extrusionOk="0">
                  <a:moveTo>
                    <a:pt x="509054" y="543560"/>
                  </a:moveTo>
                  <a:lnTo>
                    <a:pt x="484668" y="543560"/>
                  </a:lnTo>
                  <a:lnTo>
                    <a:pt x="484668" y="546100"/>
                  </a:lnTo>
                  <a:lnTo>
                    <a:pt x="509054" y="546100"/>
                  </a:lnTo>
                  <a:lnTo>
                    <a:pt x="509054" y="543560"/>
                  </a:lnTo>
                  <a:close/>
                </a:path>
                <a:path w="966469" h="875029" extrusionOk="0">
                  <a:moveTo>
                    <a:pt x="27434" y="533400"/>
                  </a:moveTo>
                  <a:lnTo>
                    <a:pt x="24385" y="533400"/>
                  </a:lnTo>
                  <a:lnTo>
                    <a:pt x="24385" y="539750"/>
                  </a:lnTo>
                  <a:lnTo>
                    <a:pt x="405414" y="539750"/>
                  </a:lnTo>
                  <a:lnTo>
                    <a:pt x="405414" y="543560"/>
                  </a:lnTo>
                  <a:lnTo>
                    <a:pt x="423703" y="543560"/>
                  </a:lnTo>
                  <a:lnTo>
                    <a:pt x="423703" y="537210"/>
                  </a:lnTo>
                  <a:lnTo>
                    <a:pt x="27434" y="537210"/>
                  </a:lnTo>
                  <a:lnTo>
                    <a:pt x="27434" y="533400"/>
                  </a:lnTo>
                  <a:close/>
                </a:path>
                <a:path w="966469" h="875029" extrusionOk="0">
                  <a:moveTo>
                    <a:pt x="521247" y="539750"/>
                  </a:moveTo>
                  <a:lnTo>
                    <a:pt x="518198" y="539750"/>
                  </a:lnTo>
                  <a:lnTo>
                    <a:pt x="518198" y="543560"/>
                  </a:lnTo>
                  <a:lnTo>
                    <a:pt x="521247" y="539750"/>
                  </a:lnTo>
                  <a:close/>
                </a:path>
                <a:path w="966469" h="875029" extrusionOk="0">
                  <a:moveTo>
                    <a:pt x="658417" y="537210"/>
                  </a:moveTo>
                  <a:lnTo>
                    <a:pt x="481620" y="537210"/>
                  </a:lnTo>
                  <a:lnTo>
                    <a:pt x="481620" y="539750"/>
                  </a:lnTo>
                  <a:lnTo>
                    <a:pt x="521247" y="539750"/>
                  </a:lnTo>
                  <a:lnTo>
                    <a:pt x="521247" y="543560"/>
                  </a:lnTo>
                  <a:lnTo>
                    <a:pt x="658417" y="543560"/>
                  </a:lnTo>
                  <a:lnTo>
                    <a:pt x="658417" y="537210"/>
                  </a:lnTo>
                  <a:close/>
                </a:path>
                <a:path w="966469" h="875029" extrusionOk="0">
                  <a:moveTo>
                    <a:pt x="429800" y="528319"/>
                  </a:moveTo>
                  <a:lnTo>
                    <a:pt x="27434" y="528319"/>
                  </a:lnTo>
                  <a:lnTo>
                    <a:pt x="27434" y="537210"/>
                  </a:lnTo>
                  <a:lnTo>
                    <a:pt x="423703" y="537210"/>
                  </a:lnTo>
                  <a:lnTo>
                    <a:pt x="423703" y="533400"/>
                  </a:lnTo>
                  <a:lnTo>
                    <a:pt x="426752" y="533400"/>
                  </a:lnTo>
                  <a:lnTo>
                    <a:pt x="426752" y="530860"/>
                  </a:lnTo>
                  <a:lnTo>
                    <a:pt x="429800" y="530860"/>
                  </a:lnTo>
                  <a:lnTo>
                    <a:pt x="429800" y="528319"/>
                  </a:lnTo>
                  <a:close/>
                </a:path>
                <a:path w="966469" h="875029" extrusionOk="0">
                  <a:moveTo>
                    <a:pt x="652321" y="500379"/>
                  </a:moveTo>
                  <a:lnTo>
                    <a:pt x="9144" y="500379"/>
                  </a:lnTo>
                  <a:lnTo>
                    <a:pt x="9144" y="502919"/>
                  </a:lnTo>
                  <a:lnTo>
                    <a:pt x="12192" y="502919"/>
                  </a:lnTo>
                  <a:lnTo>
                    <a:pt x="12192" y="509269"/>
                  </a:lnTo>
                  <a:lnTo>
                    <a:pt x="9144" y="509269"/>
                  </a:lnTo>
                  <a:lnTo>
                    <a:pt x="9144" y="515619"/>
                  </a:lnTo>
                  <a:lnTo>
                    <a:pt x="15241" y="515619"/>
                  </a:lnTo>
                  <a:lnTo>
                    <a:pt x="15241" y="528319"/>
                  </a:lnTo>
                  <a:lnTo>
                    <a:pt x="18289" y="530860"/>
                  </a:lnTo>
                  <a:lnTo>
                    <a:pt x="18289" y="528319"/>
                  </a:lnTo>
                  <a:lnTo>
                    <a:pt x="21337" y="528319"/>
                  </a:lnTo>
                  <a:lnTo>
                    <a:pt x="21337" y="524510"/>
                  </a:lnTo>
                  <a:lnTo>
                    <a:pt x="655369" y="524510"/>
                  </a:lnTo>
                  <a:lnTo>
                    <a:pt x="655369" y="515619"/>
                  </a:lnTo>
                  <a:lnTo>
                    <a:pt x="652321" y="509269"/>
                  </a:lnTo>
                  <a:lnTo>
                    <a:pt x="652321" y="500379"/>
                  </a:lnTo>
                  <a:close/>
                </a:path>
                <a:path w="966469" h="875029" extrusionOk="0">
                  <a:moveTo>
                    <a:pt x="21337" y="528319"/>
                  </a:moveTo>
                  <a:lnTo>
                    <a:pt x="18289" y="528319"/>
                  </a:lnTo>
                  <a:lnTo>
                    <a:pt x="18289" y="530860"/>
                  </a:lnTo>
                  <a:lnTo>
                    <a:pt x="21337" y="530860"/>
                  </a:lnTo>
                  <a:lnTo>
                    <a:pt x="21337" y="528319"/>
                  </a:lnTo>
                  <a:close/>
                </a:path>
                <a:path w="966469" h="875029" extrusionOk="0">
                  <a:moveTo>
                    <a:pt x="6096" y="494029"/>
                  </a:moveTo>
                  <a:lnTo>
                    <a:pt x="3048" y="494029"/>
                  </a:lnTo>
                  <a:lnTo>
                    <a:pt x="3048" y="502919"/>
                  </a:lnTo>
                  <a:lnTo>
                    <a:pt x="9144" y="502919"/>
                  </a:lnTo>
                  <a:lnTo>
                    <a:pt x="9144" y="500379"/>
                  </a:lnTo>
                  <a:lnTo>
                    <a:pt x="652321" y="500379"/>
                  </a:lnTo>
                  <a:lnTo>
                    <a:pt x="651101" y="497839"/>
                  </a:lnTo>
                  <a:lnTo>
                    <a:pt x="6096" y="497839"/>
                  </a:lnTo>
                  <a:lnTo>
                    <a:pt x="6096" y="494029"/>
                  </a:lnTo>
                  <a:close/>
                </a:path>
                <a:path w="966469" h="875029" extrusionOk="0">
                  <a:moveTo>
                    <a:pt x="118880" y="408939"/>
                  </a:moveTo>
                  <a:lnTo>
                    <a:pt x="115832" y="408939"/>
                  </a:lnTo>
                  <a:lnTo>
                    <a:pt x="115832" y="411479"/>
                  </a:lnTo>
                  <a:lnTo>
                    <a:pt x="112784" y="411479"/>
                  </a:lnTo>
                  <a:lnTo>
                    <a:pt x="112784" y="417829"/>
                  </a:lnTo>
                  <a:lnTo>
                    <a:pt x="109736" y="417829"/>
                  </a:lnTo>
                  <a:lnTo>
                    <a:pt x="109736" y="421639"/>
                  </a:lnTo>
                  <a:lnTo>
                    <a:pt x="106687" y="421639"/>
                  </a:lnTo>
                  <a:lnTo>
                    <a:pt x="106687" y="424179"/>
                  </a:lnTo>
                  <a:lnTo>
                    <a:pt x="100591" y="424179"/>
                  </a:lnTo>
                  <a:lnTo>
                    <a:pt x="100591" y="426719"/>
                  </a:lnTo>
                  <a:lnTo>
                    <a:pt x="97543" y="426719"/>
                  </a:lnTo>
                  <a:lnTo>
                    <a:pt x="97543" y="430529"/>
                  </a:lnTo>
                  <a:lnTo>
                    <a:pt x="94494" y="430529"/>
                  </a:lnTo>
                  <a:lnTo>
                    <a:pt x="94494" y="433069"/>
                  </a:lnTo>
                  <a:lnTo>
                    <a:pt x="48771" y="433069"/>
                  </a:lnTo>
                  <a:lnTo>
                    <a:pt x="48771" y="452119"/>
                  </a:lnTo>
                  <a:lnTo>
                    <a:pt x="45723" y="452119"/>
                  </a:lnTo>
                  <a:lnTo>
                    <a:pt x="45723" y="454659"/>
                  </a:lnTo>
                  <a:lnTo>
                    <a:pt x="36578" y="454659"/>
                  </a:lnTo>
                  <a:lnTo>
                    <a:pt x="33530" y="457200"/>
                  </a:lnTo>
                  <a:lnTo>
                    <a:pt x="33530" y="461009"/>
                  </a:lnTo>
                  <a:lnTo>
                    <a:pt x="30482" y="461009"/>
                  </a:lnTo>
                  <a:lnTo>
                    <a:pt x="27434" y="463550"/>
                  </a:lnTo>
                  <a:lnTo>
                    <a:pt x="27434" y="467359"/>
                  </a:lnTo>
                  <a:lnTo>
                    <a:pt x="24385" y="469900"/>
                  </a:lnTo>
                  <a:lnTo>
                    <a:pt x="21337" y="469900"/>
                  </a:lnTo>
                  <a:lnTo>
                    <a:pt x="21337" y="472439"/>
                  </a:lnTo>
                  <a:lnTo>
                    <a:pt x="18289" y="472439"/>
                  </a:lnTo>
                  <a:lnTo>
                    <a:pt x="18289" y="485139"/>
                  </a:lnTo>
                  <a:lnTo>
                    <a:pt x="21337" y="485139"/>
                  </a:lnTo>
                  <a:lnTo>
                    <a:pt x="21337" y="487679"/>
                  </a:lnTo>
                  <a:lnTo>
                    <a:pt x="9144" y="487679"/>
                  </a:lnTo>
                  <a:lnTo>
                    <a:pt x="9144" y="491489"/>
                  </a:lnTo>
                  <a:lnTo>
                    <a:pt x="12192" y="491489"/>
                  </a:lnTo>
                  <a:lnTo>
                    <a:pt x="9144" y="494029"/>
                  </a:lnTo>
                  <a:lnTo>
                    <a:pt x="15241" y="494029"/>
                  </a:lnTo>
                  <a:lnTo>
                    <a:pt x="12192" y="497839"/>
                  </a:lnTo>
                  <a:lnTo>
                    <a:pt x="651101" y="497839"/>
                  </a:lnTo>
                  <a:lnTo>
                    <a:pt x="649272" y="494029"/>
                  </a:lnTo>
                  <a:lnTo>
                    <a:pt x="649272" y="487679"/>
                  </a:lnTo>
                  <a:lnTo>
                    <a:pt x="12192" y="487679"/>
                  </a:lnTo>
                  <a:lnTo>
                    <a:pt x="12192" y="485139"/>
                  </a:lnTo>
                  <a:lnTo>
                    <a:pt x="649272" y="485139"/>
                  </a:lnTo>
                  <a:lnTo>
                    <a:pt x="649272" y="482600"/>
                  </a:lnTo>
                  <a:lnTo>
                    <a:pt x="646224" y="478789"/>
                  </a:lnTo>
                  <a:lnTo>
                    <a:pt x="646224" y="467359"/>
                  </a:lnTo>
                  <a:lnTo>
                    <a:pt x="643176" y="461009"/>
                  </a:lnTo>
                  <a:lnTo>
                    <a:pt x="643176" y="457200"/>
                  </a:lnTo>
                  <a:lnTo>
                    <a:pt x="640128" y="452119"/>
                  </a:lnTo>
                  <a:lnTo>
                    <a:pt x="640128" y="439419"/>
                  </a:lnTo>
                  <a:lnTo>
                    <a:pt x="637079" y="436879"/>
                  </a:lnTo>
                  <a:lnTo>
                    <a:pt x="637079" y="424179"/>
                  </a:lnTo>
                  <a:lnTo>
                    <a:pt x="634031" y="417829"/>
                  </a:lnTo>
                  <a:lnTo>
                    <a:pt x="634031" y="415289"/>
                  </a:lnTo>
                  <a:lnTo>
                    <a:pt x="121929" y="415289"/>
                  </a:lnTo>
                  <a:lnTo>
                    <a:pt x="121929" y="411479"/>
                  </a:lnTo>
                  <a:lnTo>
                    <a:pt x="118880" y="408939"/>
                  </a:lnTo>
                  <a:close/>
                </a:path>
                <a:path w="966469" h="875029" extrusionOk="0">
                  <a:moveTo>
                    <a:pt x="42675" y="452119"/>
                  </a:moveTo>
                  <a:lnTo>
                    <a:pt x="39626" y="452119"/>
                  </a:lnTo>
                  <a:lnTo>
                    <a:pt x="39626" y="454659"/>
                  </a:lnTo>
                  <a:lnTo>
                    <a:pt x="42675" y="454659"/>
                  </a:lnTo>
                  <a:lnTo>
                    <a:pt x="42675" y="452119"/>
                  </a:lnTo>
                  <a:close/>
                </a:path>
                <a:path w="966469" h="875029" extrusionOk="0">
                  <a:moveTo>
                    <a:pt x="82302" y="426719"/>
                  </a:moveTo>
                  <a:lnTo>
                    <a:pt x="54867" y="426719"/>
                  </a:lnTo>
                  <a:lnTo>
                    <a:pt x="51819" y="430529"/>
                  </a:lnTo>
                  <a:lnTo>
                    <a:pt x="51819" y="433069"/>
                  </a:lnTo>
                  <a:lnTo>
                    <a:pt x="85350" y="433069"/>
                  </a:lnTo>
                  <a:lnTo>
                    <a:pt x="85350" y="430529"/>
                  </a:lnTo>
                  <a:lnTo>
                    <a:pt x="82302" y="430529"/>
                  </a:lnTo>
                  <a:lnTo>
                    <a:pt x="82302" y="426719"/>
                  </a:lnTo>
                  <a:close/>
                </a:path>
                <a:path w="966469" h="875029" extrusionOk="0">
                  <a:moveTo>
                    <a:pt x="85350" y="426719"/>
                  </a:moveTo>
                  <a:lnTo>
                    <a:pt x="82302" y="426719"/>
                  </a:lnTo>
                  <a:lnTo>
                    <a:pt x="82302" y="430529"/>
                  </a:lnTo>
                  <a:lnTo>
                    <a:pt x="85350" y="430529"/>
                  </a:lnTo>
                  <a:lnTo>
                    <a:pt x="85350" y="426719"/>
                  </a:lnTo>
                  <a:close/>
                </a:path>
                <a:path w="966469" h="875029" extrusionOk="0">
                  <a:moveTo>
                    <a:pt x="79253" y="421639"/>
                  </a:moveTo>
                  <a:lnTo>
                    <a:pt x="76205" y="421639"/>
                  </a:lnTo>
                  <a:lnTo>
                    <a:pt x="76205" y="424179"/>
                  </a:lnTo>
                  <a:lnTo>
                    <a:pt x="57916" y="424179"/>
                  </a:lnTo>
                  <a:lnTo>
                    <a:pt x="57916" y="426719"/>
                  </a:lnTo>
                  <a:lnTo>
                    <a:pt x="79253" y="426719"/>
                  </a:lnTo>
                  <a:lnTo>
                    <a:pt x="79253" y="421639"/>
                  </a:lnTo>
                  <a:close/>
                </a:path>
                <a:path w="966469" h="875029" extrusionOk="0">
                  <a:moveTo>
                    <a:pt x="76205" y="417829"/>
                  </a:moveTo>
                  <a:lnTo>
                    <a:pt x="60964" y="417829"/>
                  </a:lnTo>
                  <a:lnTo>
                    <a:pt x="60964" y="424179"/>
                  </a:lnTo>
                  <a:lnTo>
                    <a:pt x="76205" y="424179"/>
                  </a:lnTo>
                  <a:lnTo>
                    <a:pt x="76205" y="417829"/>
                  </a:lnTo>
                  <a:close/>
                </a:path>
                <a:path w="966469" h="875029" extrusionOk="0">
                  <a:moveTo>
                    <a:pt x="146314" y="406400"/>
                  </a:moveTo>
                  <a:lnTo>
                    <a:pt x="146314" y="411479"/>
                  </a:lnTo>
                  <a:lnTo>
                    <a:pt x="143266" y="411479"/>
                  </a:lnTo>
                  <a:lnTo>
                    <a:pt x="143266" y="415289"/>
                  </a:lnTo>
                  <a:lnTo>
                    <a:pt x="634031" y="415289"/>
                  </a:lnTo>
                  <a:lnTo>
                    <a:pt x="634031" y="408939"/>
                  </a:lnTo>
                  <a:lnTo>
                    <a:pt x="149363" y="408939"/>
                  </a:lnTo>
                  <a:lnTo>
                    <a:pt x="146314" y="406400"/>
                  </a:lnTo>
                  <a:close/>
                </a:path>
                <a:path w="966469" h="875029" extrusionOk="0">
                  <a:moveTo>
                    <a:pt x="149363" y="250189"/>
                  </a:moveTo>
                  <a:lnTo>
                    <a:pt x="146314" y="250189"/>
                  </a:lnTo>
                  <a:lnTo>
                    <a:pt x="146314" y="254000"/>
                  </a:lnTo>
                  <a:lnTo>
                    <a:pt x="143266" y="256539"/>
                  </a:lnTo>
                  <a:lnTo>
                    <a:pt x="155459" y="256539"/>
                  </a:lnTo>
                  <a:lnTo>
                    <a:pt x="155459" y="259079"/>
                  </a:lnTo>
                  <a:lnTo>
                    <a:pt x="161556" y="259079"/>
                  </a:lnTo>
                  <a:lnTo>
                    <a:pt x="161556" y="265429"/>
                  </a:lnTo>
                  <a:lnTo>
                    <a:pt x="164604" y="265429"/>
                  </a:lnTo>
                  <a:lnTo>
                    <a:pt x="161556" y="269239"/>
                  </a:lnTo>
                  <a:lnTo>
                    <a:pt x="146314" y="269239"/>
                  </a:lnTo>
                  <a:lnTo>
                    <a:pt x="146314" y="271779"/>
                  </a:lnTo>
                  <a:lnTo>
                    <a:pt x="143266" y="274319"/>
                  </a:lnTo>
                  <a:lnTo>
                    <a:pt x="3048" y="274319"/>
                  </a:lnTo>
                  <a:lnTo>
                    <a:pt x="3048" y="278129"/>
                  </a:lnTo>
                  <a:lnTo>
                    <a:pt x="6096" y="278129"/>
                  </a:lnTo>
                  <a:lnTo>
                    <a:pt x="6096" y="280669"/>
                  </a:lnTo>
                  <a:lnTo>
                    <a:pt x="9144" y="280669"/>
                  </a:lnTo>
                  <a:lnTo>
                    <a:pt x="9144" y="284479"/>
                  </a:lnTo>
                  <a:lnTo>
                    <a:pt x="15241" y="289560"/>
                  </a:lnTo>
                  <a:lnTo>
                    <a:pt x="21337" y="289560"/>
                  </a:lnTo>
                  <a:lnTo>
                    <a:pt x="24385" y="293369"/>
                  </a:lnTo>
                  <a:lnTo>
                    <a:pt x="27434" y="293369"/>
                  </a:lnTo>
                  <a:lnTo>
                    <a:pt x="27434" y="295910"/>
                  </a:lnTo>
                  <a:lnTo>
                    <a:pt x="33530" y="295910"/>
                  </a:lnTo>
                  <a:lnTo>
                    <a:pt x="36578" y="299719"/>
                  </a:lnTo>
                  <a:lnTo>
                    <a:pt x="36578" y="302260"/>
                  </a:lnTo>
                  <a:lnTo>
                    <a:pt x="33530" y="302260"/>
                  </a:lnTo>
                  <a:lnTo>
                    <a:pt x="33530" y="304800"/>
                  </a:lnTo>
                  <a:lnTo>
                    <a:pt x="30482" y="304800"/>
                  </a:lnTo>
                  <a:lnTo>
                    <a:pt x="30482" y="308610"/>
                  </a:lnTo>
                  <a:lnTo>
                    <a:pt x="24385" y="308610"/>
                  </a:lnTo>
                  <a:lnTo>
                    <a:pt x="24385" y="311150"/>
                  </a:lnTo>
                  <a:lnTo>
                    <a:pt x="27434" y="311150"/>
                  </a:lnTo>
                  <a:lnTo>
                    <a:pt x="27434" y="317500"/>
                  </a:lnTo>
                  <a:lnTo>
                    <a:pt x="30482" y="317500"/>
                  </a:lnTo>
                  <a:lnTo>
                    <a:pt x="30482" y="326389"/>
                  </a:lnTo>
                  <a:lnTo>
                    <a:pt x="27434" y="326389"/>
                  </a:lnTo>
                  <a:lnTo>
                    <a:pt x="27434" y="330200"/>
                  </a:lnTo>
                  <a:lnTo>
                    <a:pt x="30482" y="332739"/>
                  </a:lnTo>
                  <a:lnTo>
                    <a:pt x="30482" y="335279"/>
                  </a:lnTo>
                  <a:lnTo>
                    <a:pt x="152411" y="335279"/>
                  </a:lnTo>
                  <a:lnTo>
                    <a:pt x="152411" y="339089"/>
                  </a:lnTo>
                  <a:lnTo>
                    <a:pt x="155459" y="341629"/>
                  </a:lnTo>
                  <a:lnTo>
                    <a:pt x="158507" y="341629"/>
                  </a:lnTo>
                  <a:lnTo>
                    <a:pt x="158507" y="354329"/>
                  </a:lnTo>
                  <a:lnTo>
                    <a:pt x="155459" y="354329"/>
                  </a:lnTo>
                  <a:lnTo>
                    <a:pt x="155459" y="356869"/>
                  </a:lnTo>
                  <a:lnTo>
                    <a:pt x="152411" y="356869"/>
                  </a:lnTo>
                  <a:lnTo>
                    <a:pt x="152411" y="360679"/>
                  </a:lnTo>
                  <a:lnTo>
                    <a:pt x="140218" y="360679"/>
                  </a:lnTo>
                  <a:lnTo>
                    <a:pt x="140218" y="363219"/>
                  </a:lnTo>
                  <a:lnTo>
                    <a:pt x="146314" y="363219"/>
                  </a:lnTo>
                  <a:lnTo>
                    <a:pt x="146314" y="365760"/>
                  </a:lnTo>
                  <a:lnTo>
                    <a:pt x="149363" y="369569"/>
                  </a:lnTo>
                  <a:lnTo>
                    <a:pt x="149363" y="372110"/>
                  </a:lnTo>
                  <a:lnTo>
                    <a:pt x="152411" y="372110"/>
                  </a:lnTo>
                  <a:lnTo>
                    <a:pt x="152411" y="393700"/>
                  </a:lnTo>
                  <a:lnTo>
                    <a:pt x="155459" y="393700"/>
                  </a:lnTo>
                  <a:lnTo>
                    <a:pt x="155459" y="400050"/>
                  </a:lnTo>
                  <a:lnTo>
                    <a:pt x="152411" y="402589"/>
                  </a:lnTo>
                  <a:lnTo>
                    <a:pt x="152411" y="406400"/>
                  </a:lnTo>
                  <a:lnTo>
                    <a:pt x="149363" y="406400"/>
                  </a:lnTo>
                  <a:lnTo>
                    <a:pt x="149363" y="408939"/>
                  </a:lnTo>
                  <a:lnTo>
                    <a:pt x="634031" y="408939"/>
                  </a:lnTo>
                  <a:lnTo>
                    <a:pt x="630983" y="402589"/>
                  </a:lnTo>
                  <a:lnTo>
                    <a:pt x="630983" y="393700"/>
                  </a:lnTo>
                  <a:lnTo>
                    <a:pt x="627935" y="387350"/>
                  </a:lnTo>
                  <a:lnTo>
                    <a:pt x="627935" y="375919"/>
                  </a:lnTo>
                  <a:lnTo>
                    <a:pt x="624886" y="372110"/>
                  </a:lnTo>
                  <a:lnTo>
                    <a:pt x="624886" y="365760"/>
                  </a:lnTo>
                  <a:lnTo>
                    <a:pt x="612693" y="311150"/>
                  </a:lnTo>
                  <a:lnTo>
                    <a:pt x="601380" y="254000"/>
                  </a:lnTo>
                  <a:lnTo>
                    <a:pt x="149363" y="254000"/>
                  </a:lnTo>
                  <a:lnTo>
                    <a:pt x="149363" y="250189"/>
                  </a:lnTo>
                  <a:close/>
                </a:path>
                <a:path w="966469" h="875029" extrusionOk="0">
                  <a:moveTo>
                    <a:pt x="121929" y="350519"/>
                  </a:moveTo>
                  <a:lnTo>
                    <a:pt x="109736" y="350519"/>
                  </a:lnTo>
                  <a:lnTo>
                    <a:pt x="109736" y="363219"/>
                  </a:lnTo>
                  <a:lnTo>
                    <a:pt x="112784" y="363219"/>
                  </a:lnTo>
                  <a:lnTo>
                    <a:pt x="112784" y="360679"/>
                  </a:lnTo>
                  <a:lnTo>
                    <a:pt x="115832" y="360679"/>
                  </a:lnTo>
                  <a:lnTo>
                    <a:pt x="115832" y="356869"/>
                  </a:lnTo>
                  <a:lnTo>
                    <a:pt x="121929" y="350519"/>
                  </a:lnTo>
                  <a:close/>
                </a:path>
                <a:path w="966469" h="875029" extrusionOk="0">
                  <a:moveTo>
                    <a:pt x="103639" y="350519"/>
                  </a:moveTo>
                  <a:lnTo>
                    <a:pt x="97543" y="350519"/>
                  </a:lnTo>
                  <a:lnTo>
                    <a:pt x="97543" y="354329"/>
                  </a:lnTo>
                  <a:lnTo>
                    <a:pt x="100591" y="354329"/>
                  </a:lnTo>
                  <a:lnTo>
                    <a:pt x="100591" y="360679"/>
                  </a:lnTo>
                  <a:lnTo>
                    <a:pt x="103639" y="360679"/>
                  </a:lnTo>
                  <a:lnTo>
                    <a:pt x="103639" y="350519"/>
                  </a:lnTo>
                  <a:close/>
                </a:path>
                <a:path w="966469" h="875029" extrusionOk="0">
                  <a:moveTo>
                    <a:pt x="146314" y="356869"/>
                  </a:moveTo>
                  <a:lnTo>
                    <a:pt x="143266" y="356869"/>
                  </a:lnTo>
                  <a:lnTo>
                    <a:pt x="143266" y="360679"/>
                  </a:lnTo>
                  <a:lnTo>
                    <a:pt x="146314" y="360679"/>
                  </a:lnTo>
                  <a:lnTo>
                    <a:pt x="146314" y="356869"/>
                  </a:lnTo>
                  <a:close/>
                </a:path>
                <a:path w="966469" h="875029" extrusionOk="0">
                  <a:moveTo>
                    <a:pt x="70109" y="347979"/>
                  </a:moveTo>
                  <a:lnTo>
                    <a:pt x="57916" y="347979"/>
                  </a:lnTo>
                  <a:lnTo>
                    <a:pt x="57916" y="350519"/>
                  </a:lnTo>
                  <a:lnTo>
                    <a:pt x="67060" y="350519"/>
                  </a:lnTo>
                  <a:lnTo>
                    <a:pt x="70109" y="347979"/>
                  </a:lnTo>
                  <a:close/>
                </a:path>
                <a:path w="966469" h="875029" extrusionOk="0">
                  <a:moveTo>
                    <a:pt x="100591" y="345439"/>
                  </a:moveTo>
                  <a:lnTo>
                    <a:pt x="51819" y="345439"/>
                  </a:lnTo>
                  <a:lnTo>
                    <a:pt x="51819" y="347979"/>
                  </a:lnTo>
                  <a:lnTo>
                    <a:pt x="94494" y="347979"/>
                  </a:lnTo>
                  <a:lnTo>
                    <a:pt x="94494" y="350519"/>
                  </a:lnTo>
                  <a:lnTo>
                    <a:pt x="100591" y="350519"/>
                  </a:lnTo>
                  <a:lnTo>
                    <a:pt x="100591" y="345439"/>
                  </a:lnTo>
                  <a:close/>
                </a:path>
                <a:path w="966469" h="875029" extrusionOk="0">
                  <a:moveTo>
                    <a:pt x="124977" y="347979"/>
                  </a:moveTo>
                  <a:lnTo>
                    <a:pt x="106687" y="347979"/>
                  </a:lnTo>
                  <a:lnTo>
                    <a:pt x="106687" y="350519"/>
                  </a:lnTo>
                  <a:lnTo>
                    <a:pt x="124977" y="350519"/>
                  </a:lnTo>
                  <a:lnTo>
                    <a:pt x="124977" y="347979"/>
                  </a:lnTo>
                  <a:close/>
                </a:path>
                <a:path w="966469" h="875029" extrusionOk="0">
                  <a:moveTo>
                    <a:pt x="131073" y="345439"/>
                  </a:moveTo>
                  <a:lnTo>
                    <a:pt x="103639" y="345439"/>
                  </a:lnTo>
                  <a:lnTo>
                    <a:pt x="103639" y="347979"/>
                  </a:lnTo>
                  <a:lnTo>
                    <a:pt x="131073" y="347979"/>
                  </a:lnTo>
                  <a:lnTo>
                    <a:pt x="131073" y="345439"/>
                  </a:lnTo>
                  <a:close/>
                </a:path>
                <a:path w="966469" h="875029" extrusionOk="0">
                  <a:moveTo>
                    <a:pt x="134122" y="345439"/>
                  </a:moveTo>
                  <a:lnTo>
                    <a:pt x="131073" y="345439"/>
                  </a:lnTo>
                  <a:lnTo>
                    <a:pt x="131073" y="347979"/>
                  </a:lnTo>
                  <a:lnTo>
                    <a:pt x="134122" y="347979"/>
                  </a:lnTo>
                  <a:lnTo>
                    <a:pt x="134122" y="345439"/>
                  </a:lnTo>
                  <a:close/>
                </a:path>
                <a:path w="966469" h="875029" extrusionOk="0">
                  <a:moveTo>
                    <a:pt x="137170" y="341629"/>
                  </a:moveTo>
                  <a:lnTo>
                    <a:pt x="45723" y="341629"/>
                  </a:lnTo>
                  <a:lnTo>
                    <a:pt x="48771" y="345439"/>
                  </a:lnTo>
                  <a:lnTo>
                    <a:pt x="137170" y="345439"/>
                  </a:lnTo>
                  <a:lnTo>
                    <a:pt x="137170" y="341629"/>
                  </a:lnTo>
                  <a:close/>
                </a:path>
                <a:path w="966469" h="875029" extrusionOk="0">
                  <a:moveTo>
                    <a:pt x="149363" y="335279"/>
                  </a:moveTo>
                  <a:lnTo>
                    <a:pt x="33530" y="335279"/>
                  </a:lnTo>
                  <a:lnTo>
                    <a:pt x="33530" y="339089"/>
                  </a:lnTo>
                  <a:lnTo>
                    <a:pt x="36578" y="339089"/>
                  </a:lnTo>
                  <a:lnTo>
                    <a:pt x="39626" y="341629"/>
                  </a:lnTo>
                  <a:lnTo>
                    <a:pt x="140218" y="341629"/>
                  </a:lnTo>
                  <a:lnTo>
                    <a:pt x="140218" y="345439"/>
                  </a:lnTo>
                  <a:lnTo>
                    <a:pt x="146314" y="345439"/>
                  </a:lnTo>
                  <a:lnTo>
                    <a:pt x="146314" y="341629"/>
                  </a:lnTo>
                  <a:lnTo>
                    <a:pt x="149363" y="339089"/>
                  </a:lnTo>
                  <a:lnTo>
                    <a:pt x="149363" y="335279"/>
                  </a:lnTo>
                  <a:close/>
                </a:path>
                <a:path w="966469" h="875029" extrusionOk="0">
                  <a:moveTo>
                    <a:pt x="24385" y="304800"/>
                  </a:moveTo>
                  <a:lnTo>
                    <a:pt x="21337" y="304800"/>
                  </a:lnTo>
                  <a:lnTo>
                    <a:pt x="24385" y="308610"/>
                  </a:lnTo>
                  <a:lnTo>
                    <a:pt x="24385" y="304800"/>
                  </a:lnTo>
                  <a:close/>
                </a:path>
                <a:path w="966469" h="875029" extrusionOk="0">
                  <a:moveTo>
                    <a:pt x="131073" y="271779"/>
                  </a:moveTo>
                  <a:lnTo>
                    <a:pt x="0" y="271779"/>
                  </a:lnTo>
                  <a:lnTo>
                    <a:pt x="0" y="274319"/>
                  </a:lnTo>
                  <a:lnTo>
                    <a:pt x="131073" y="274319"/>
                  </a:lnTo>
                  <a:lnTo>
                    <a:pt x="131073" y="271779"/>
                  </a:lnTo>
                  <a:close/>
                </a:path>
                <a:path w="966469" h="875029" extrusionOk="0">
                  <a:moveTo>
                    <a:pt x="140218" y="271779"/>
                  </a:moveTo>
                  <a:lnTo>
                    <a:pt x="134122" y="271779"/>
                  </a:lnTo>
                  <a:lnTo>
                    <a:pt x="131073" y="274319"/>
                  </a:lnTo>
                  <a:lnTo>
                    <a:pt x="140218" y="274319"/>
                  </a:lnTo>
                  <a:lnTo>
                    <a:pt x="140218" y="271779"/>
                  </a:lnTo>
                  <a:close/>
                </a:path>
                <a:path w="966469" h="875029" extrusionOk="0">
                  <a:moveTo>
                    <a:pt x="124977" y="269239"/>
                  </a:moveTo>
                  <a:lnTo>
                    <a:pt x="3048" y="269239"/>
                  </a:lnTo>
                  <a:lnTo>
                    <a:pt x="3048" y="271779"/>
                  </a:lnTo>
                  <a:lnTo>
                    <a:pt x="124977" y="271779"/>
                  </a:lnTo>
                  <a:lnTo>
                    <a:pt x="124977" y="269239"/>
                  </a:lnTo>
                  <a:close/>
                </a:path>
                <a:path w="966469" h="875029" extrusionOk="0">
                  <a:moveTo>
                    <a:pt x="100591" y="259079"/>
                  </a:moveTo>
                  <a:lnTo>
                    <a:pt x="97543" y="259079"/>
                  </a:lnTo>
                  <a:lnTo>
                    <a:pt x="97543" y="262889"/>
                  </a:lnTo>
                  <a:lnTo>
                    <a:pt x="21337" y="262889"/>
                  </a:lnTo>
                  <a:lnTo>
                    <a:pt x="18289" y="265429"/>
                  </a:lnTo>
                  <a:lnTo>
                    <a:pt x="12192" y="265429"/>
                  </a:lnTo>
                  <a:lnTo>
                    <a:pt x="12192" y="269239"/>
                  </a:lnTo>
                  <a:lnTo>
                    <a:pt x="100591" y="269239"/>
                  </a:lnTo>
                  <a:lnTo>
                    <a:pt x="100591" y="259079"/>
                  </a:lnTo>
                  <a:close/>
                </a:path>
                <a:path w="966469" h="875029" extrusionOk="0">
                  <a:moveTo>
                    <a:pt x="161556" y="265429"/>
                  </a:moveTo>
                  <a:lnTo>
                    <a:pt x="149363" y="265429"/>
                  </a:lnTo>
                  <a:lnTo>
                    <a:pt x="149363" y="269239"/>
                  </a:lnTo>
                  <a:lnTo>
                    <a:pt x="161556" y="269239"/>
                  </a:lnTo>
                  <a:lnTo>
                    <a:pt x="161556" y="265429"/>
                  </a:lnTo>
                  <a:close/>
                </a:path>
                <a:path w="966469" h="875029" extrusionOk="0">
                  <a:moveTo>
                    <a:pt x="155459" y="262889"/>
                  </a:moveTo>
                  <a:lnTo>
                    <a:pt x="152411" y="262889"/>
                  </a:lnTo>
                  <a:lnTo>
                    <a:pt x="152411" y="265429"/>
                  </a:lnTo>
                  <a:lnTo>
                    <a:pt x="155459" y="265429"/>
                  </a:lnTo>
                  <a:lnTo>
                    <a:pt x="155459" y="262889"/>
                  </a:lnTo>
                  <a:close/>
                </a:path>
                <a:path w="966469" h="875029" extrusionOk="0">
                  <a:moveTo>
                    <a:pt x="103639" y="243839"/>
                  </a:moveTo>
                  <a:lnTo>
                    <a:pt x="60964" y="243839"/>
                  </a:lnTo>
                  <a:lnTo>
                    <a:pt x="60964" y="247650"/>
                  </a:lnTo>
                  <a:lnTo>
                    <a:pt x="51819" y="247650"/>
                  </a:lnTo>
                  <a:lnTo>
                    <a:pt x="51819" y="250189"/>
                  </a:lnTo>
                  <a:lnTo>
                    <a:pt x="45723" y="250189"/>
                  </a:lnTo>
                  <a:lnTo>
                    <a:pt x="45723" y="254000"/>
                  </a:lnTo>
                  <a:lnTo>
                    <a:pt x="39626" y="254000"/>
                  </a:lnTo>
                  <a:lnTo>
                    <a:pt x="36578" y="256539"/>
                  </a:lnTo>
                  <a:lnTo>
                    <a:pt x="33530" y="256539"/>
                  </a:lnTo>
                  <a:lnTo>
                    <a:pt x="30482" y="259079"/>
                  </a:lnTo>
                  <a:lnTo>
                    <a:pt x="27434" y="259079"/>
                  </a:lnTo>
                  <a:lnTo>
                    <a:pt x="24385" y="262889"/>
                  </a:lnTo>
                  <a:lnTo>
                    <a:pt x="97543" y="262889"/>
                  </a:lnTo>
                  <a:lnTo>
                    <a:pt x="97543" y="259079"/>
                  </a:lnTo>
                  <a:lnTo>
                    <a:pt x="100591" y="256539"/>
                  </a:lnTo>
                  <a:lnTo>
                    <a:pt x="100591" y="250189"/>
                  </a:lnTo>
                  <a:lnTo>
                    <a:pt x="103639" y="247650"/>
                  </a:lnTo>
                  <a:lnTo>
                    <a:pt x="103639" y="243839"/>
                  </a:lnTo>
                  <a:close/>
                </a:path>
                <a:path w="966469" h="875029" extrusionOk="0">
                  <a:moveTo>
                    <a:pt x="594593" y="219710"/>
                  </a:moveTo>
                  <a:lnTo>
                    <a:pt x="152411" y="219710"/>
                  </a:lnTo>
                  <a:lnTo>
                    <a:pt x="152411" y="223519"/>
                  </a:lnTo>
                  <a:lnTo>
                    <a:pt x="155459" y="223519"/>
                  </a:lnTo>
                  <a:lnTo>
                    <a:pt x="155459" y="226060"/>
                  </a:lnTo>
                  <a:lnTo>
                    <a:pt x="152411" y="226060"/>
                  </a:lnTo>
                  <a:lnTo>
                    <a:pt x="152411" y="228600"/>
                  </a:lnTo>
                  <a:lnTo>
                    <a:pt x="149363" y="228600"/>
                  </a:lnTo>
                  <a:lnTo>
                    <a:pt x="149363" y="232410"/>
                  </a:lnTo>
                  <a:lnTo>
                    <a:pt x="146314" y="232410"/>
                  </a:lnTo>
                  <a:lnTo>
                    <a:pt x="146314" y="241300"/>
                  </a:lnTo>
                  <a:lnTo>
                    <a:pt x="149363" y="241300"/>
                  </a:lnTo>
                  <a:lnTo>
                    <a:pt x="149363" y="243839"/>
                  </a:lnTo>
                  <a:lnTo>
                    <a:pt x="152411" y="243839"/>
                  </a:lnTo>
                  <a:lnTo>
                    <a:pt x="152411" y="250189"/>
                  </a:lnTo>
                  <a:lnTo>
                    <a:pt x="158507" y="250189"/>
                  </a:lnTo>
                  <a:lnTo>
                    <a:pt x="158507" y="254000"/>
                  </a:lnTo>
                  <a:lnTo>
                    <a:pt x="601380" y="254000"/>
                  </a:lnTo>
                  <a:lnTo>
                    <a:pt x="594593" y="219710"/>
                  </a:lnTo>
                  <a:close/>
                </a:path>
                <a:path w="966469" h="875029" extrusionOk="0">
                  <a:moveTo>
                    <a:pt x="143266" y="243839"/>
                  </a:moveTo>
                  <a:lnTo>
                    <a:pt x="143266" y="247650"/>
                  </a:lnTo>
                  <a:lnTo>
                    <a:pt x="146314" y="247650"/>
                  </a:lnTo>
                  <a:lnTo>
                    <a:pt x="143266" y="243839"/>
                  </a:lnTo>
                  <a:close/>
                </a:path>
                <a:path w="966469" h="875029" extrusionOk="0">
                  <a:moveTo>
                    <a:pt x="103639" y="241300"/>
                  </a:moveTo>
                  <a:lnTo>
                    <a:pt x="70109" y="241300"/>
                  </a:lnTo>
                  <a:lnTo>
                    <a:pt x="67060" y="243839"/>
                  </a:lnTo>
                  <a:lnTo>
                    <a:pt x="106687" y="243839"/>
                  </a:lnTo>
                  <a:lnTo>
                    <a:pt x="103639" y="241300"/>
                  </a:lnTo>
                  <a:close/>
                </a:path>
                <a:path w="966469" h="875029" extrusionOk="0">
                  <a:moveTo>
                    <a:pt x="82302" y="110489"/>
                  </a:moveTo>
                  <a:lnTo>
                    <a:pt x="76205" y="110489"/>
                  </a:lnTo>
                  <a:lnTo>
                    <a:pt x="76205" y="116839"/>
                  </a:lnTo>
                  <a:lnTo>
                    <a:pt x="73157" y="116839"/>
                  </a:lnTo>
                  <a:lnTo>
                    <a:pt x="73157" y="125729"/>
                  </a:lnTo>
                  <a:lnTo>
                    <a:pt x="70109" y="125729"/>
                  </a:lnTo>
                  <a:lnTo>
                    <a:pt x="70109" y="132079"/>
                  </a:lnTo>
                  <a:lnTo>
                    <a:pt x="67060" y="132079"/>
                  </a:lnTo>
                  <a:lnTo>
                    <a:pt x="64012" y="134619"/>
                  </a:lnTo>
                  <a:lnTo>
                    <a:pt x="60964" y="134619"/>
                  </a:lnTo>
                  <a:lnTo>
                    <a:pt x="64012" y="137160"/>
                  </a:lnTo>
                  <a:lnTo>
                    <a:pt x="67060" y="137160"/>
                  </a:lnTo>
                  <a:lnTo>
                    <a:pt x="67060" y="140969"/>
                  </a:lnTo>
                  <a:lnTo>
                    <a:pt x="70109" y="140969"/>
                  </a:lnTo>
                  <a:lnTo>
                    <a:pt x="70109" y="143510"/>
                  </a:lnTo>
                  <a:lnTo>
                    <a:pt x="73157" y="143510"/>
                  </a:lnTo>
                  <a:lnTo>
                    <a:pt x="73157" y="149860"/>
                  </a:lnTo>
                  <a:lnTo>
                    <a:pt x="76205" y="152400"/>
                  </a:lnTo>
                  <a:lnTo>
                    <a:pt x="79253" y="152400"/>
                  </a:lnTo>
                  <a:lnTo>
                    <a:pt x="82302" y="156210"/>
                  </a:lnTo>
                  <a:lnTo>
                    <a:pt x="85350" y="156210"/>
                  </a:lnTo>
                  <a:lnTo>
                    <a:pt x="85350" y="158750"/>
                  </a:lnTo>
                  <a:lnTo>
                    <a:pt x="88398" y="162560"/>
                  </a:lnTo>
                  <a:lnTo>
                    <a:pt x="88398" y="165100"/>
                  </a:lnTo>
                  <a:lnTo>
                    <a:pt x="91446" y="165100"/>
                  </a:lnTo>
                  <a:lnTo>
                    <a:pt x="91446" y="167639"/>
                  </a:lnTo>
                  <a:lnTo>
                    <a:pt x="94494" y="167639"/>
                  </a:lnTo>
                  <a:lnTo>
                    <a:pt x="94494" y="171450"/>
                  </a:lnTo>
                  <a:lnTo>
                    <a:pt x="97543" y="171450"/>
                  </a:lnTo>
                  <a:lnTo>
                    <a:pt x="97543" y="177800"/>
                  </a:lnTo>
                  <a:lnTo>
                    <a:pt x="100591" y="177800"/>
                  </a:lnTo>
                  <a:lnTo>
                    <a:pt x="100591" y="180339"/>
                  </a:lnTo>
                  <a:lnTo>
                    <a:pt x="103639" y="180339"/>
                  </a:lnTo>
                  <a:lnTo>
                    <a:pt x="103639" y="182879"/>
                  </a:lnTo>
                  <a:lnTo>
                    <a:pt x="106687" y="182879"/>
                  </a:lnTo>
                  <a:lnTo>
                    <a:pt x="106687" y="189229"/>
                  </a:lnTo>
                  <a:lnTo>
                    <a:pt x="109736" y="189229"/>
                  </a:lnTo>
                  <a:lnTo>
                    <a:pt x="109736" y="210819"/>
                  </a:lnTo>
                  <a:lnTo>
                    <a:pt x="112784" y="213360"/>
                  </a:lnTo>
                  <a:lnTo>
                    <a:pt x="118880" y="213360"/>
                  </a:lnTo>
                  <a:lnTo>
                    <a:pt x="121929" y="217169"/>
                  </a:lnTo>
                  <a:lnTo>
                    <a:pt x="137170" y="217169"/>
                  </a:lnTo>
                  <a:lnTo>
                    <a:pt x="137170" y="226060"/>
                  </a:lnTo>
                  <a:lnTo>
                    <a:pt x="131073" y="226060"/>
                  </a:lnTo>
                  <a:lnTo>
                    <a:pt x="131073" y="228600"/>
                  </a:lnTo>
                  <a:lnTo>
                    <a:pt x="134122" y="228600"/>
                  </a:lnTo>
                  <a:lnTo>
                    <a:pt x="134122" y="234950"/>
                  </a:lnTo>
                  <a:lnTo>
                    <a:pt x="137170" y="234950"/>
                  </a:lnTo>
                  <a:lnTo>
                    <a:pt x="140218" y="238760"/>
                  </a:lnTo>
                  <a:lnTo>
                    <a:pt x="140218" y="243839"/>
                  </a:lnTo>
                  <a:lnTo>
                    <a:pt x="143266" y="243839"/>
                  </a:lnTo>
                  <a:lnTo>
                    <a:pt x="143266" y="232410"/>
                  </a:lnTo>
                  <a:lnTo>
                    <a:pt x="140218" y="228600"/>
                  </a:lnTo>
                  <a:lnTo>
                    <a:pt x="140218" y="223519"/>
                  </a:lnTo>
                  <a:lnTo>
                    <a:pt x="143266" y="223519"/>
                  </a:lnTo>
                  <a:lnTo>
                    <a:pt x="143266" y="219710"/>
                  </a:lnTo>
                  <a:lnTo>
                    <a:pt x="594593" y="219710"/>
                  </a:lnTo>
                  <a:lnTo>
                    <a:pt x="573475" y="113029"/>
                  </a:lnTo>
                  <a:lnTo>
                    <a:pt x="85350" y="113029"/>
                  </a:lnTo>
                  <a:lnTo>
                    <a:pt x="82302" y="110489"/>
                  </a:lnTo>
                  <a:close/>
                </a:path>
                <a:path w="966469" h="875029" extrusionOk="0">
                  <a:moveTo>
                    <a:pt x="100591" y="238760"/>
                  </a:moveTo>
                  <a:lnTo>
                    <a:pt x="82302" y="238760"/>
                  </a:lnTo>
                  <a:lnTo>
                    <a:pt x="79253" y="241300"/>
                  </a:lnTo>
                  <a:lnTo>
                    <a:pt x="100591" y="241300"/>
                  </a:lnTo>
                  <a:lnTo>
                    <a:pt x="100591" y="238760"/>
                  </a:lnTo>
                  <a:close/>
                </a:path>
                <a:path w="966469" h="875029" extrusionOk="0">
                  <a:moveTo>
                    <a:pt x="106687" y="238760"/>
                  </a:moveTo>
                  <a:lnTo>
                    <a:pt x="100591" y="238760"/>
                  </a:lnTo>
                  <a:lnTo>
                    <a:pt x="103639" y="241300"/>
                  </a:lnTo>
                  <a:lnTo>
                    <a:pt x="106687" y="241300"/>
                  </a:lnTo>
                  <a:lnTo>
                    <a:pt x="106687" y="238760"/>
                  </a:lnTo>
                  <a:close/>
                </a:path>
                <a:path w="966469" h="875029" extrusionOk="0">
                  <a:moveTo>
                    <a:pt x="137170" y="223519"/>
                  </a:moveTo>
                  <a:lnTo>
                    <a:pt x="134122" y="223519"/>
                  </a:lnTo>
                  <a:lnTo>
                    <a:pt x="134122" y="226060"/>
                  </a:lnTo>
                  <a:lnTo>
                    <a:pt x="137170" y="226060"/>
                  </a:lnTo>
                  <a:lnTo>
                    <a:pt x="137170" y="223519"/>
                  </a:lnTo>
                  <a:close/>
                </a:path>
                <a:path w="966469" h="875029" extrusionOk="0">
                  <a:moveTo>
                    <a:pt x="137170" y="217169"/>
                  </a:moveTo>
                  <a:lnTo>
                    <a:pt x="131073" y="217169"/>
                  </a:lnTo>
                  <a:lnTo>
                    <a:pt x="131073" y="219710"/>
                  </a:lnTo>
                  <a:lnTo>
                    <a:pt x="137170" y="219710"/>
                  </a:lnTo>
                  <a:lnTo>
                    <a:pt x="137170" y="217169"/>
                  </a:lnTo>
                  <a:close/>
                </a:path>
                <a:path w="966469" h="875029" extrusionOk="0">
                  <a:moveTo>
                    <a:pt x="551729" y="60960"/>
                  </a:moveTo>
                  <a:lnTo>
                    <a:pt x="149363" y="60960"/>
                  </a:lnTo>
                  <a:lnTo>
                    <a:pt x="149363" y="64769"/>
                  </a:lnTo>
                  <a:lnTo>
                    <a:pt x="146314" y="67310"/>
                  </a:lnTo>
                  <a:lnTo>
                    <a:pt x="146314" y="71119"/>
                  </a:lnTo>
                  <a:lnTo>
                    <a:pt x="143266" y="71119"/>
                  </a:lnTo>
                  <a:lnTo>
                    <a:pt x="143266" y="76200"/>
                  </a:lnTo>
                  <a:lnTo>
                    <a:pt x="140218" y="76200"/>
                  </a:lnTo>
                  <a:lnTo>
                    <a:pt x="140218" y="91439"/>
                  </a:lnTo>
                  <a:lnTo>
                    <a:pt x="137170" y="91439"/>
                  </a:lnTo>
                  <a:lnTo>
                    <a:pt x="137170" y="97789"/>
                  </a:lnTo>
                  <a:lnTo>
                    <a:pt x="134122" y="97789"/>
                  </a:lnTo>
                  <a:lnTo>
                    <a:pt x="131073" y="101600"/>
                  </a:lnTo>
                  <a:lnTo>
                    <a:pt x="131073" y="104139"/>
                  </a:lnTo>
                  <a:lnTo>
                    <a:pt x="128025" y="104139"/>
                  </a:lnTo>
                  <a:lnTo>
                    <a:pt x="128025" y="106679"/>
                  </a:lnTo>
                  <a:lnTo>
                    <a:pt x="121929" y="106679"/>
                  </a:lnTo>
                  <a:lnTo>
                    <a:pt x="121929" y="110489"/>
                  </a:lnTo>
                  <a:lnTo>
                    <a:pt x="118880" y="110489"/>
                  </a:lnTo>
                  <a:lnTo>
                    <a:pt x="115832" y="113029"/>
                  </a:lnTo>
                  <a:lnTo>
                    <a:pt x="573475" y="113029"/>
                  </a:lnTo>
                  <a:lnTo>
                    <a:pt x="564425" y="67310"/>
                  </a:lnTo>
                  <a:lnTo>
                    <a:pt x="557825" y="67310"/>
                  </a:lnTo>
                  <a:lnTo>
                    <a:pt x="557825" y="64769"/>
                  </a:lnTo>
                  <a:lnTo>
                    <a:pt x="554777" y="64769"/>
                  </a:lnTo>
                  <a:lnTo>
                    <a:pt x="551729" y="60960"/>
                  </a:lnTo>
                  <a:close/>
                </a:path>
                <a:path w="966469" h="875029" extrusionOk="0">
                  <a:moveTo>
                    <a:pt x="563922" y="64769"/>
                  </a:moveTo>
                  <a:lnTo>
                    <a:pt x="560874" y="64769"/>
                  </a:lnTo>
                  <a:lnTo>
                    <a:pt x="560874" y="67310"/>
                  </a:lnTo>
                  <a:lnTo>
                    <a:pt x="564425" y="67310"/>
                  </a:lnTo>
                  <a:lnTo>
                    <a:pt x="563922" y="64769"/>
                  </a:lnTo>
                  <a:close/>
                </a:path>
                <a:path w="966469" h="875029" extrusionOk="0">
                  <a:moveTo>
                    <a:pt x="481620" y="58419"/>
                  </a:moveTo>
                  <a:lnTo>
                    <a:pt x="152411" y="58419"/>
                  </a:lnTo>
                  <a:lnTo>
                    <a:pt x="152411" y="60960"/>
                  </a:lnTo>
                  <a:lnTo>
                    <a:pt x="481620" y="60960"/>
                  </a:lnTo>
                  <a:lnTo>
                    <a:pt x="481620" y="58419"/>
                  </a:lnTo>
                  <a:close/>
                </a:path>
                <a:path w="966469" h="875029" extrusionOk="0">
                  <a:moveTo>
                    <a:pt x="490764" y="58419"/>
                  </a:moveTo>
                  <a:lnTo>
                    <a:pt x="487716" y="58419"/>
                  </a:lnTo>
                  <a:lnTo>
                    <a:pt x="490764" y="60960"/>
                  </a:lnTo>
                  <a:lnTo>
                    <a:pt x="490764" y="58419"/>
                  </a:lnTo>
                  <a:close/>
                </a:path>
                <a:path w="966469" h="875029" extrusionOk="0">
                  <a:moveTo>
                    <a:pt x="542584" y="58419"/>
                  </a:moveTo>
                  <a:lnTo>
                    <a:pt x="493813" y="58419"/>
                  </a:lnTo>
                  <a:lnTo>
                    <a:pt x="493813" y="60960"/>
                  </a:lnTo>
                  <a:lnTo>
                    <a:pt x="542584" y="60960"/>
                  </a:lnTo>
                  <a:lnTo>
                    <a:pt x="542584" y="58419"/>
                  </a:lnTo>
                  <a:close/>
                </a:path>
                <a:path w="966469" h="875029" extrusionOk="0">
                  <a:moveTo>
                    <a:pt x="545633" y="58419"/>
                  </a:moveTo>
                  <a:lnTo>
                    <a:pt x="542584" y="60960"/>
                  </a:lnTo>
                  <a:lnTo>
                    <a:pt x="545633" y="60960"/>
                  </a:lnTo>
                  <a:lnTo>
                    <a:pt x="545633" y="58419"/>
                  </a:lnTo>
                  <a:close/>
                </a:path>
                <a:path w="966469" h="875029" extrusionOk="0">
                  <a:moveTo>
                    <a:pt x="475523" y="55879"/>
                  </a:moveTo>
                  <a:lnTo>
                    <a:pt x="155459" y="55879"/>
                  </a:lnTo>
                  <a:lnTo>
                    <a:pt x="155459" y="58419"/>
                  </a:lnTo>
                  <a:lnTo>
                    <a:pt x="475523" y="58419"/>
                  </a:lnTo>
                  <a:lnTo>
                    <a:pt x="475523" y="55879"/>
                  </a:lnTo>
                  <a:close/>
                </a:path>
                <a:path w="966469" h="875029" extrusionOk="0">
                  <a:moveTo>
                    <a:pt x="533440" y="52069"/>
                  </a:moveTo>
                  <a:lnTo>
                    <a:pt x="533440" y="55879"/>
                  </a:lnTo>
                  <a:lnTo>
                    <a:pt x="496861" y="55879"/>
                  </a:lnTo>
                  <a:lnTo>
                    <a:pt x="496861" y="58419"/>
                  </a:lnTo>
                  <a:lnTo>
                    <a:pt x="536488" y="58419"/>
                  </a:lnTo>
                  <a:lnTo>
                    <a:pt x="536488" y="55879"/>
                  </a:lnTo>
                  <a:lnTo>
                    <a:pt x="533440" y="52069"/>
                  </a:lnTo>
                  <a:close/>
                </a:path>
                <a:path w="966469" h="875029" extrusionOk="0">
                  <a:moveTo>
                    <a:pt x="368835" y="49529"/>
                  </a:moveTo>
                  <a:lnTo>
                    <a:pt x="161556" y="49529"/>
                  </a:lnTo>
                  <a:lnTo>
                    <a:pt x="158507" y="52069"/>
                  </a:lnTo>
                  <a:lnTo>
                    <a:pt x="158507" y="55879"/>
                  </a:lnTo>
                  <a:lnTo>
                    <a:pt x="432848" y="55879"/>
                  </a:lnTo>
                  <a:lnTo>
                    <a:pt x="432848" y="52069"/>
                  </a:lnTo>
                  <a:lnTo>
                    <a:pt x="368835" y="52069"/>
                  </a:lnTo>
                  <a:lnTo>
                    <a:pt x="368835" y="49529"/>
                  </a:lnTo>
                  <a:close/>
                </a:path>
                <a:path w="966469" h="875029" extrusionOk="0">
                  <a:moveTo>
                    <a:pt x="463330" y="52069"/>
                  </a:moveTo>
                  <a:lnTo>
                    <a:pt x="454186" y="52069"/>
                  </a:lnTo>
                  <a:lnTo>
                    <a:pt x="454186" y="55879"/>
                  </a:lnTo>
                  <a:lnTo>
                    <a:pt x="466378" y="55879"/>
                  </a:lnTo>
                  <a:lnTo>
                    <a:pt x="463330" y="52069"/>
                  </a:lnTo>
                  <a:close/>
                </a:path>
                <a:path w="966469" h="875029" extrusionOk="0">
                  <a:moveTo>
                    <a:pt x="469427" y="52069"/>
                  </a:moveTo>
                  <a:lnTo>
                    <a:pt x="469427" y="55879"/>
                  </a:lnTo>
                  <a:lnTo>
                    <a:pt x="472475" y="55879"/>
                  </a:lnTo>
                  <a:lnTo>
                    <a:pt x="469427" y="52069"/>
                  </a:lnTo>
                  <a:close/>
                </a:path>
                <a:path w="966469" h="875029" extrusionOk="0">
                  <a:moveTo>
                    <a:pt x="506005" y="52069"/>
                  </a:moveTo>
                  <a:lnTo>
                    <a:pt x="502957" y="52069"/>
                  </a:lnTo>
                  <a:lnTo>
                    <a:pt x="506005" y="55879"/>
                  </a:lnTo>
                  <a:lnTo>
                    <a:pt x="506005" y="52069"/>
                  </a:lnTo>
                  <a:close/>
                </a:path>
                <a:path w="966469" h="875029" extrusionOk="0">
                  <a:moveTo>
                    <a:pt x="533440" y="52069"/>
                  </a:moveTo>
                  <a:lnTo>
                    <a:pt x="506005" y="52069"/>
                  </a:lnTo>
                  <a:lnTo>
                    <a:pt x="506005" y="55879"/>
                  </a:lnTo>
                  <a:lnTo>
                    <a:pt x="533440" y="55879"/>
                  </a:lnTo>
                  <a:lnTo>
                    <a:pt x="533440" y="52069"/>
                  </a:lnTo>
                  <a:close/>
                </a:path>
                <a:path w="966469" h="875029" extrusionOk="0">
                  <a:moveTo>
                    <a:pt x="368835" y="45719"/>
                  </a:moveTo>
                  <a:lnTo>
                    <a:pt x="368835" y="52069"/>
                  </a:lnTo>
                  <a:lnTo>
                    <a:pt x="432848" y="52069"/>
                  </a:lnTo>
                  <a:lnTo>
                    <a:pt x="432848" y="49529"/>
                  </a:lnTo>
                  <a:lnTo>
                    <a:pt x="371883" y="49529"/>
                  </a:lnTo>
                  <a:lnTo>
                    <a:pt x="368835" y="45719"/>
                  </a:lnTo>
                  <a:close/>
                </a:path>
                <a:path w="966469" h="875029" extrusionOk="0">
                  <a:moveTo>
                    <a:pt x="524295" y="49529"/>
                  </a:moveTo>
                  <a:lnTo>
                    <a:pt x="515150" y="49529"/>
                  </a:lnTo>
                  <a:lnTo>
                    <a:pt x="512102" y="52069"/>
                  </a:lnTo>
                  <a:lnTo>
                    <a:pt x="524295" y="52069"/>
                  </a:lnTo>
                  <a:lnTo>
                    <a:pt x="524295" y="49529"/>
                  </a:lnTo>
                  <a:close/>
                </a:path>
                <a:path w="966469" h="875029" extrusionOk="0">
                  <a:moveTo>
                    <a:pt x="527343" y="49529"/>
                  </a:moveTo>
                  <a:lnTo>
                    <a:pt x="524295" y="49529"/>
                  </a:lnTo>
                  <a:lnTo>
                    <a:pt x="524295" y="52069"/>
                  </a:lnTo>
                  <a:lnTo>
                    <a:pt x="527343" y="52069"/>
                  </a:lnTo>
                  <a:lnTo>
                    <a:pt x="527343" y="49529"/>
                  </a:lnTo>
                  <a:close/>
                </a:path>
                <a:path w="966469" h="875029" extrusionOk="0">
                  <a:moveTo>
                    <a:pt x="527343" y="49529"/>
                  </a:moveTo>
                  <a:lnTo>
                    <a:pt x="527343" y="52069"/>
                  </a:lnTo>
                  <a:lnTo>
                    <a:pt x="530391" y="52069"/>
                  </a:lnTo>
                  <a:lnTo>
                    <a:pt x="527343" y="49529"/>
                  </a:lnTo>
                  <a:close/>
                </a:path>
                <a:path w="966469" h="875029" extrusionOk="0">
                  <a:moveTo>
                    <a:pt x="179845" y="45719"/>
                  </a:moveTo>
                  <a:lnTo>
                    <a:pt x="164604" y="45719"/>
                  </a:lnTo>
                  <a:lnTo>
                    <a:pt x="164604" y="49529"/>
                  </a:lnTo>
                  <a:lnTo>
                    <a:pt x="179845" y="49529"/>
                  </a:lnTo>
                  <a:lnTo>
                    <a:pt x="179845" y="45719"/>
                  </a:lnTo>
                  <a:close/>
                </a:path>
                <a:path w="966469" h="875029" extrusionOk="0">
                  <a:moveTo>
                    <a:pt x="365787" y="45719"/>
                  </a:moveTo>
                  <a:lnTo>
                    <a:pt x="179845" y="45719"/>
                  </a:lnTo>
                  <a:lnTo>
                    <a:pt x="179845" y="49529"/>
                  </a:lnTo>
                  <a:lnTo>
                    <a:pt x="365787" y="49529"/>
                  </a:lnTo>
                  <a:lnTo>
                    <a:pt x="365787" y="45719"/>
                  </a:lnTo>
                  <a:close/>
                </a:path>
                <a:path w="966469" h="875029" extrusionOk="0">
                  <a:moveTo>
                    <a:pt x="420655" y="45719"/>
                  </a:moveTo>
                  <a:lnTo>
                    <a:pt x="371883" y="45719"/>
                  </a:lnTo>
                  <a:lnTo>
                    <a:pt x="371883" y="49529"/>
                  </a:lnTo>
                  <a:lnTo>
                    <a:pt x="420655" y="49529"/>
                  </a:lnTo>
                  <a:lnTo>
                    <a:pt x="420655" y="45719"/>
                  </a:lnTo>
                  <a:close/>
                </a:path>
                <a:path w="966469" h="875029" extrusionOk="0">
                  <a:moveTo>
                    <a:pt x="170700" y="43179"/>
                  </a:moveTo>
                  <a:lnTo>
                    <a:pt x="167652" y="45719"/>
                  </a:lnTo>
                  <a:lnTo>
                    <a:pt x="170700" y="45719"/>
                  </a:lnTo>
                  <a:lnTo>
                    <a:pt x="170700" y="43179"/>
                  </a:lnTo>
                  <a:close/>
                </a:path>
                <a:path w="966469" h="875029" extrusionOk="0">
                  <a:moveTo>
                    <a:pt x="356642" y="43179"/>
                  </a:moveTo>
                  <a:lnTo>
                    <a:pt x="188990" y="43179"/>
                  </a:lnTo>
                  <a:lnTo>
                    <a:pt x="188990" y="45719"/>
                  </a:lnTo>
                  <a:lnTo>
                    <a:pt x="356642" y="45719"/>
                  </a:lnTo>
                  <a:lnTo>
                    <a:pt x="356642" y="43179"/>
                  </a:lnTo>
                  <a:close/>
                </a:path>
                <a:path w="966469" h="875029" extrusionOk="0">
                  <a:moveTo>
                    <a:pt x="381028" y="43179"/>
                  </a:moveTo>
                  <a:lnTo>
                    <a:pt x="377980" y="43179"/>
                  </a:lnTo>
                  <a:lnTo>
                    <a:pt x="377980" y="45719"/>
                  </a:lnTo>
                  <a:lnTo>
                    <a:pt x="381028" y="45719"/>
                  </a:lnTo>
                  <a:lnTo>
                    <a:pt x="381028" y="43179"/>
                  </a:lnTo>
                  <a:close/>
                </a:path>
                <a:path w="966469" h="875029" extrusionOk="0">
                  <a:moveTo>
                    <a:pt x="408462" y="43179"/>
                  </a:moveTo>
                  <a:lnTo>
                    <a:pt x="390173" y="43179"/>
                  </a:lnTo>
                  <a:lnTo>
                    <a:pt x="390173" y="45719"/>
                  </a:lnTo>
                  <a:lnTo>
                    <a:pt x="408462" y="45719"/>
                  </a:lnTo>
                  <a:lnTo>
                    <a:pt x="408462" y="43179"/>
                  </a:lnTo>
                  <a:close/>
                </a:path>
                <a:path w="966469" h="875029" extrusionOk="0">
                  <a:moveTo>
                    <a:pt x="408462" y="43179"/>
                  </a:moveTo>
                  <a:lnTo>
                    <a:pt x="408462" y="45719"/>
                  </a:lnTo>
                  <a:lnTo>
                    <a:pt x="411510" y="45719"/>
                  </a:lnTo>
                  <a:lnTo>
                    <a:pt x="408462" y="43179"/>
                  </a:lnTo>
                  <a:close/>
                </a:path>
                <a:path w="966469" h="875029" extrusionOk="0">
                  <a:moveTo>
                    <a:pt x="344449" y="40639"/>
                  </a:moveTo>
                  <a:lnTo>
                    <a:pt x="195086" y="40639"/>
                  </a:lnTo>
                  <a:lnTo>
                    <a:pt x="195086" y="43179"/>
                  </a:lnTo>
                  <a:lnTo>
                    <a:pt x="344449" y="43179"/>
                  </a:lnTo>
                  <a:lnTo>
                    <a:pt x="344449" y="40639"/>
                  </a:lnTo>
                  <a:close/>
                </a:path>
                <a:path w="966469" h="875029" extrusionOk="0">
                  <a:moveTo>
                    <a:pt x="344449" y="34289"/>
                  </a:moveTo>
                  <a:lnTo>
                    <a:pt x="201183" y="34289"/>
                  </a:lnTo>
                  <a:lnTo>
                    <a:pt x="198134" y="36829"/>
                  </a:lnTo>
                  <a:lnTo>
                    <a:pt x="198134" y="40639"/>
                  </a:lnTo>
                  <a:lnTo>
                    <a:pt x="344449" y="40639"/>
                  </a:lnTo>
                  <a:lnTo>
                    <a:pt x="344449" y="43179"/>
                  </a:lnTo>
                  <a:lnTo>
                    <a:pt x="347498" y="43179"/>
                  </a:lnTo>
                  <a:lnTo>
                    <a:pt x="347498" y="36829"/>
                  </a:lnTo>
                  <a:lnTo>
                    <a:pt x="344449" y="36829"/>
                  </a:lnTo>
                  <a:lnTo>
                    <a:pt x="344449" y="34289"/>
                  </a:lnTo>
                  <a:close/>
                </a:path>
                <a:path w="966469" h="875029" extrusionOk="0">
                  <a:moveTo>
                    <a:pt x="347498" y="40639"/>
                  </a:moveTo>
                  <a:lnTo>
                    <a:pt x="347498" y="43179"/>
                  </a:lnTo>
                  <a:lnTo>
                    <a:pt x="350546" y="43179"/>
                  </a:lnTo>
                  <a:lnTo>
                    <a:pt x="347498" y="40639"/>
                  </a:lnTo>
                  <a:close/>
                </a:path>
                <a:path w="966469" h="875029" extrusionOk="0">
                  <a:moveTo>
                    <a:pt x="359691" y="40639"/>
                  </a:moveTo>
                  <a:lnTo>
                    <a:pt x="350546" y="40639"/>
                  </a:lnTo>
                  <a:lnTo>
                    <a:pt x="350546" y="43179"/>
                  </a:lnTo>
                  <a:lnTo>
                    <a:pt x="359691" y="43179"/>
                  </a:lnTo>
                  <a:lnTo>
                    <a:pt x="359691" y="40639"/>
                  </a:lnTo>
                  <a:close/>
                </a:path>
                <a:path w="966469" h="875029" extrusionOk="0">
                  <a:moveTo>
                    <a:pt x="396269" y="40639"/>
                  </a:moveTo>
                  <a:lnTo>
                    <a:pt x="396269" y="43179"/>
                  </a:lnTo>
                  <a:lnTo>
                    <a:pt x="399317" y="43179"/>
                  </a:lnTo>
                  <a:lnTo>
                    <a:pt x="396269" y="40639"/>
                  </a:lnTo>
                  <a:close/>
                </a:path>
                <a:path w="966469" h="875029" extrusionOk="0">
                  <a:moveTo>
                    <a:pt x="402366" y="40639"/>
                  </a:moveTo>
                  <a:lnTo>
                    <a:pt x="399317" y="40639"/>
                  </a:lnTo>
                  <a:lnTo>
                    <a:pt x="399317" y="43179"/>
                  </a:lnTo>
                  <a:lnTo>
                    <a:pt x="402366" y="43179"/>
                  </a:lnTo>
                  <a:lnTo>
                    <a:pt x="402366" y="40639"/>
                  </a:lnTo>
                  <a:close/>
                </a:path>
                <a:path w="966469" h="875029" extrusionOk="0">
                  <a:moveTo>
                    <a:pt x="402366" y="40639"/>
                  </a:moveTo>
                  <a:lnTo>
                    <a:pt x="402366" y="43179"/>
                  </a:lnTo>
                  <a:lnTo>
                    <a:pt x="405414" y="43179"/>
                  </a:lnTo>
                  <a:lnTo>
                    <a:pt x="402366" y="40639"/>
                  </a:lnTo>
                  <a:close/>
                </a:path>
                <a:path w="966469" h="875029" extrusionOk="0">
                  <a:moveTo>
                    <a:pt x="347498" y="27939"/>
                  </a:moveTo>
                  <a:lnTo>
                    <a:pt x="313967" y="27939"/>
                  </a:lnTo>
                  <a:lnTo>
                    <a:pt x="313967" y="30479"/>
                  </a:lnTo>
                  <a:lnTo>
                    <a:pt x="204231" y="30479"/>
                  </a:lnTo>
                  <a:lnTo>
                    <a:pt x="204231" y="34289"/>
                  </a:lnTo>
                  <a:lnTo>
                    <a:pt x="347498" y="34289"/>
                  </a:lnTo>
                  <a:lnTo>
                    <a:pt x="347498" y="27939"/>
                  </a:lnTo>
                  <a:close/>
                </a:path>
                <a:path w="966469" h="875029" extrusionOk="0">
                  <a:moveTo>
                    <a:pt x="222520" y="21589"/>
                  </a:moveTo>
                  <a:lnTo>
                    <a:pt x="216424" y="21589"/>
                  </a:lnTo>
                  <a:lnTo>
                    <a:pt x="210327" y="27939"/>
                  </a:lnTo>
                  <a:lnTo>
                    <a:pt x="207279" y="27939"/>
                  </a:lnTo>
                  <a:lnTo>
                    <a:pt x="207279" y="30479"/>
                  </a:lnTo>
                  <a:lnTo>
                    <a:pt x="280436" y="30479"/>
                  </a:lnTo>
                  <a:lnTo>
                    <a:pt x="280436" y="25400"/>
                  </a:lnTo>
                  <a:lnTo>
                    <a:pt x="222520" y="25400"/>
                  </a:lnTo>
                  <a:lnTo>
                    <a:pt x="222520" y="21589"/>
                  </a:lnTo>
                  <a:close/>
                </a:path>
                <a:path w="966469" h="875029" extrusionOk="0">
                  <a:moveTo>
                    <a:pt x="286533" y="25400"/>
                  </a:moveTo>
                  <a:lnTo>
                    <a:pt x="283485" y="25400"/>
                  </a:lnTo>
                  <a:lnTo>
                    <a:pt x="283485" y="27939"/>
                  </a:lnTo>
                  <a:lnTo>
                    <a:pt x="280436" y="30479"/>
                  </a:lnTo>
                  <a:lnTo>
                    <a:pt x="310919" y="30479"/>
                  </a:lnTo>
                  <a:lnTo>
                    <a:pt x="310919" y="27939"/>
                  </a:lnTo>
                  <a:lnTo>
                    <a:pt x="286533" y="27939"/>
                  </a:lnTo>
                  <a:lnTo>
                    <a:pt x="286533" y="25400"/>
                  </a:lnTo>
                  <a:close/>
                </a:path>
                <a:path w="966469" h="875029" extrusionOk="0">
                  <a:moveTo>
                    <a:pt x="286533" y="25400"/>
                  </a:moveTo>
                  <a:lnTo>
                    <a:pt x="286533" y="27939"/>
                  </a:lnTo>
                  <a:lnTo>
                    <a:pt x="289581" y="27939"/>
                  </a:lnTo>
                  <a:lnTo>
                    <a:pt x="286533" y="25400"/>
                  </a:lnTo>
                  <a:close/>
                </a:path>
                <a:path w="966469" h="875029" extrusionOk="0">
                  <a:moveTo>
                    <a:pt x="304822" y="25400"/>
                  </a:moveTo>
                  <a:lnTo>
                    <a:pt x="292629" y="25400"/>
                  </a:lnTo>
                  <a:lnTo>
                    <a:pt x="292629" y="27939"/>
                  </a:lnTo>
                  <a:lnTo>
                    <a:pt x="304822" y="27939"/>
                  </a:lnTo>
                  <a:lnTo>
                    <a:pt x="304822" y="25400"/>
                  </a:lnTo>
                  <a:close/>
                </a:path>
                <a:path w="966469" h="875029" extrusionOk="0">
                  <a:moveTo>
                    <a:pt x="347498" y="25400"/>
                  </a:moveTo>
                  <a:lnTo>
                    <a:pt x="317015" y="25400"/>
                  </a:lnTo>
                  <a:lnTo>
                    <a:pt x="317015" y="27939"/>
                  </a:lnTo>
                  <a:lnTo>
                    <a:pt x="350546" y="27939"/>
                  </a:lnTo>
                  <a:lnTo>
                    <a:pt x="347498" y="25400"/>
                  </a:lnTo>
                  <a:close/>
                </a:path>
                <a:path w="966469" h="875029" extrusionOk="0">
                  <a:moveTo>
                    <a:pt x="280436" y="19050"/>
                  </a:moveTo>
                  <a:lnTo>
                    <a:pt x="249954" y="19050"/>
                  </a:lnTo>
                  <a:lnTo>
                    <a:pt x="249954" y="21589"/>
                  </a:lnTo>
                  <a:lnTo>
                    <a:pt x="246906" y="21589"/>
                  </a:lnTo>
                  <a:lnTo>
                    <a:pt x="243858" y="25400"/>
                  </a:lnTo>
                  <a:lnTo>
                    <a:pt x="280436" y="25400"/>
                  </a:lnTo>
                  <a:lnTo>
                    <a:pt x="280436" y="19050"/>
                  </a:lnTo>
                  <a:close/>
                </a:path>
                <a:path w="966469" h="875029" extrusionOk="0">
                  <a:moveTo>
                    <a:pt x="301774" y="12700"/>
                  </a:moveTo>
                  <a:lnTo>
                    <a:pt x="298726" y="12700"/>
                  </a:lnTo>
                  <a:lnTo>
                    <a:pt x="298726" y="15239"/>
                  </a:lnTo>
                  <a:lnTo>
                    <a:pt x="295678" y="15239"/>
                  </a:lnTo>
                  <a:lnTo>
                    <a:pt x="295678" y="19050"/>
                  </a:lnTo>
                  <a:lnTo>
                    <a:pt x="289581" y="19050"/>
                  </a:lnTo>
                  <a:lnTo>
                    <a:pt x="289581" y="25400"/>
                  </a:lnTo>
                  <a:lnTo>
                    <a:pt x="301774" y="25400"/>
                  </a:lnTo>
                  <a:lnTo>
                    <a:pt x="301774" y="21589"/>
                  </a:lnTo>
                  <a:lnTo>
                    <a:pt x="304822" y="21589"/>
                  </a:lnTo>
                  <a:lnTo>
                    <a:pt x="304822" y="15239"/>
                  </a:lnTo>
                  <a:lnTo>
                    <a:pt x="301774" y="12700"/>
                  </a:lnTo>
                  <a:close/>
                </a:path>
                <a:path w="966469" h="875029" extrusionOk="0">
                  <a:moveTo>
                    <a:pt x="304822" y="21589"/>
                  </a:moveTo>
                  <a:lnTo>
                    <a:pt x="301774" y="21589"/>
                  </a:lnTo>
                  <a:lnTo>
                    <a:pt x="304822" y="25400"/>
                  </a:lnTo>
                  <a:lnTo>
                    <a:pt x="304822" y="21589"/>
                  </a:lnTo>
                  <a:close/>
                </a:path>
                <a:path w="966469" h="875029" extrusionOk="0">
                  <a:moveTo>
                    <a:pt x="323112" y="21589"/>
                  </a:moveTo>
                  <a:lnTo>
                    <a:pt x="320064" y="21589"/>
                  </a:lnTo>
                  <a:lnTo>
                    <a:pt x="320064" y="25400"/>
                  </a:lnTo>
                  <a:lnTo>
                    <a:pt x="323112" y="25400"/>
                  </a:lnTo>
                  <a:lnTo>
                    <a:pt x="323112" y="21589"/>
                  </a:lnTo>
                  <a:close/>
                </a:path>
                <a:path w="966469" h="875029" extrusionOk="0">
                  <a:moveTo>
                    <a:pt x="335305" y="21589"/>
                  </a:moveTo>
                  <a:lnTo>
                    <a:pt x="326160" y="21589"/>
                  </a:lnTo>
                  <a:lnTo>
                    <a:pt x="326160" y="25400"/>
                  </a:lnTo>
                  <a:lnTo>
                    <a:pt x="335305" y="25400"/>
                  </a:lnTo>
                  <a:lnTo>
                    <a:pt x="335305" y="21589"/>
                  </a:lnTo>
                  <a:close/>
                </a:path>
                <a:path w="966469" h="875029" extrusionOk="0">
                  <a:moveTo>
                    <a:pt x="274340" y="0"/>
                  </a:moveTo>
                  <a:lnTo>
                    <a:pt x="265195" y="0"/>
                  </a:lnTo>
                  <a:lnTo>
                    <a:pt x="265195" y="3810"/>
                  </a:lnTo>
                  <a:lnTo>
                    <a:pt x="259099" y="10160"/>
                  </a:lnTo>
                  <a:lnTo>
                    <a:pt x="259099" y="12700"/>
                  </a:lnTo>
                  <a:lnTo>
                    <a:pt x="256051" y="12700"/>
                  </a:lnTo>
                  <a:lnTo>
                    <a:pt x="256051" y="15239"/>
                  </a:lnTo>
                  <a:lnTo>
                    <a:pt x="253003" y="15239"/>
                  </a:lnTo>
                  <a:lnTo>
                    <a:pt x="253003" y="19050"/>
                  </a:lnTo>
                  <a:lnTo>
                    <a:pt x="286533" y="19050"/>
                  </a:lnTo>
                  <a:lnTo>
                    <a:pt x="286533" y="15239"/>
                  </a:lnTo>
                  <a:lnTo>
                    <a:pt x="289581" y="12700"/>
                  </a:lnTo>
                  <a:lnTo>
                    <a:pt x="289581" y="10160"/>
                  </a:lnTo>
                  <a:lnTo>
                    <a:pt x="277388" y="10160"/>
                  </a:lnTo>
                  <a:lnTo>
                    <a:pt x="277388" y="3810"/>
                  </a:lnTo>
                  <a:lnTo>
                    <a:pt x="274340" y="3810"/>
                  </a:lnTo>
                  <a:lnTo>
                    <a:pt x="274340" y="0"/>
                  </a:lnTo>
                  <a:close/>
                </a:path>
                <a:path w="966469" h="875029" extrusionOk="0">
                  <a:moveTo>
                    <a:pt x="292629" y="15239"/>
                  </a:moveTo>
                  <a:lnTo>
                    <a:pt x="292629" y="19050"/>
                  </a:lnTo>
                  <a:lnTo>
                    <a:pt x="295678" y="19050"/>
                  </a:lnTo>
                  <a:lnTo>
                    <a:pt x="292629" y="15239"/>
                  </a:lnTo>
                  <a:close/>
                </a:path>
                <a:path w="966469" h="875029" extrusionOk="0">
                  <a:moveTo>
                    <a:pt x="295678" y="12700"/>
                  </a:moveTo>
                  <a:lnTo>
                    <a:pt x="292629" y="12700"/>
                  </a:lnTo>
                  <a:lnTo>
                    <a:pt x="295678" y="15239"/>
                  </a:lnTo>
                  <a:lnTo>
                    <a:pt x="295678" y="12700"/>
                  </a:lnTo>
                  <a:close/>
                </a:path>
                <a:path w="966469" h="875029" extrusionOk="0">
                  <a:moveTo>
                    <a:pt x="298726" y="10160"/>
                  </a:moveTo>
                  <a:lnTo>
                    <a:pt x="295678" y="10160"/>
                  </a:lnTo>
                  <a:lnTo>
                    <a:pt x="295678" y="12700"/>
                  </a:lnTo>
                  <a:lnTo>
                    <a:pt x="298726" y="12700"/>
                  </a:lnTo>
                  <a:lnTo>
                    <a:pt x="298726" y="10160"/>
                  </a:lnTo>
                  <a:close/>
                </a:path>
                <a:path w="966469" h="875029" extrusionOk="0">
                  <a:moveTo>
                    <a:pt x="289581" y="6350"/>
                  </a:moveTo>
                  <a:lnTo>
                    <a:pt x="280436" y="6350"/>
                  </a:lnTo>
                  <a:lnTo>
                    <a:pt x="277388" y="10160"/>
                  </a:lnTo>
                  <a:lnTo>
                    <a:pt x="289581" y="10160"/>
                  </a:lnTo>
                  <a:lnTo>
                    <a:pt x="289581" y="635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93" name="Google Shape;1293;gda58c33139_0_1816"/>
            <p:cNvSpPr/>
            <p:nvPr/>
          </p:nvSpPr>
          <p:spPr>
            <a:xfrm>
              <a:off x="1603368" y="5708601"/>
              <a:ext cx="966469" cy="881379"/>
            </a:xfrm>
            <a:custGeom>
              <a:avLst/>
              <a:gdLst/>
              <a:ahLst/>
              <a:cxnLst/>
              <a:rect l="l" t="t" r="r" b="b"/>
              <a:pathLst>
                <a:path w="966469" h="881379" extrusionOk="0">
                  <a:moveTo>
                    <a:pt x="298726" y="15239"/>
                  </a:moveTo>
                  <a:lnTo>
                    <a:pt x="301774" y="15239"/>
                  </a:lnTo>
                  <a:lnTo>
                    <a:pt x="304822" y="18287"/>
                  </a:lnTo>
                  <a:lnTo>
                    <a:pt x="304822" y="21334"/>
                  </a:lnTo>
                  <a:lnTo>
                    <a:pt x="304822" y="24382"/>
                  </a:lnTo>
                  <a:lnTo>
                    <a:pt x="304822" y="21334"/>
                  </a:lnTo>
                  <a:lnTo>
                    <a:pt x="304822" y="24382"/>
                  </a:lnTo>
                  <a:lnTo>
                    <a:pt x="304822" y="27430"/>
                  </a:lnTo>
                  <a:lnTo>
                    <a:pt x="301774" y="24382"/>
                  </a:lnTo>
                  <a:lnTo>
                    <a:pt x="301774" y="27430"/>
                  </a:lnTo>
                  <a:lnTo>
                    <a:pt x="304822" y="27430"/>
                  </a:lnTo>
                  <a:lnTo>
                    <a:pt x="301774" y="27430"/>
                  </a:lnTo>
                  <a:lnTo>
                    <a:pt x="304822" y="27430"/>
                  </a:lnTo>
                  <a:lnTo>
                    <a:pt x="304822" y="30478"/>
                  </a:lnTo>
                  <a:lnTo>
                    <a:pt x="307871" y="30478"/>
                  </a:lnTo>
                  <a:lnTo>
                    <a:pt x="310919" y="30478"/>
                  </a:lnTo>
                  <a:lnTo>
                    <a:pt x="313967" y="30478"/>
                  </a:lnTo>
                  <a:lnTo>
                    <a:pt x="310919" y="30478"/>
                  </a:lnTo>
                  <a:lnTo>
                    <a:pt x="310919" y="33526"/>
                  </a:lnTo>
                  <a:lnTo>
                    <a:pt x="313967" y="33526"/>
                  </a:lnTo>
                  <a:lnTo>
                    <a:pt x="313967" y="30478"/>
                  </a:lnTo>
                  <a:lnTo>
                    <a:pt x="317015" y="30478"/>
                  </a:lnTo>
                  <a:lnTo>
                    <a:pt x="317015" y="27430"/>
                  </a:lnTo>
                  <a:lnTo>
                    <a:pt x="320064" y="27430"/>
                  </a:lnTo>
                  <a:lnTo>
                    <a:pt x="320064" y="24382"/>
                  </a:lnTo>
                  <a:lnTo>
                    <a:pt x="323112" y="24382"/>
                  </a:lnTo>
                  <a:lnTo>
                    <a:pt x="323112" y="27430"/>
                  </a:lnTo>
                  <a:lnTo>
                    <a:pt x="326160" y="27430"/>
                  </a:lnTo>
                  <a:lnTo>
                    <a:pt x="326160" y="24382"/>
                  </a:lnTo>
                  <a:lnTo>
                    <a:pt x="329208" y="24382"/>
                  </a:lnTo>
                  <a:lnTo>
                    <a:pt x="332257" y="24382"/>
                  </a:lnTo>
                  <a:lnTo>
                    <a:pt x="329208" y="24382"/>
                  </a:lnTo>
                  <a:lnTo>
                    <a:pt x="332257" y="24382"/>
                  </a:lnTo>
                  <a:lnTo>
                    <a:pt x="335305" y="24382"/>
                  </a:lnTo>
                  <a:lnTo>
                    <a:pt x="332257" y="24382"/>
                  </a:lnTo>
                  <a:lnTo>
                    <a:pt x="335305" y="24382"/>
                  </a:lnTo>
                  <a:lnTo>
                    <a:pt x="335305" y="27430"/>
                  </a:lnTo>
                  <a:lnTo>
                    <a:pt x="338353" y="27430"/>
                  </a:lnTo>
                  <a:lnTo>
                    <a:pt x="341401" y="27430"/>
                  </a:lnTo>
                  <a:lnTo>
                    <a:pt x="341401" y="24382"/>
                  </a:lnTo>
                  <a:lnTo>
                    <a:pt x="341401" y="27430"/>
                  </a:lnTo>
                  <a:lnTo>
                    <a:pt x="344449" y="27430"/>
                  </a:lnTo>
                  <a:lnTo>
                    <a:pt x="347498" y="27430"/>
                  </a:lnTo>
                  <a:lnTo>
                    <a:pt x="350546" y="30478"/>
                  </a:lnTo>
                  <a:lnTo>
                    <a:pt x="347498" y="30478"/>
                  </a:lnTo>
                  <a:lnTo>
                    <a:pt x="347498" y="33526"/>
                  </a:lnTo>
                  <a:lnTo>
                    <a:pt x="344449" y="33526"/>
                  </a:lnTo>
                  <a:lnTo>
                    <a:pt x="347498" y="33526"/>
                  </a:lnTo>
                  <a:lnTo>
                    <a:pt x="347498" y="36574"/>
                  </a:lnTo>
                  <a:lnTo>
                    <a:pt x="344449" y="36574"/>
                  </a:lnTo>
                  <a:lnTo>
                    <a:pt x="344449" y="39621"/>
                  </a:lnTo>
                  <a:lnTo>
                    <a:pt x="347498" y="39621"/>
                  </a:lnTo>
                  <a:lnTo>
                    <a:pt x="347498" y="42669"/>
                  </a:lnTo>
                  <a:lnTo>
                    <a:pt x="347498" y="39621"/>
                  </a:lnTo>
                  <a:lnTo>
                    <a:pt x="347498" y="42669"/>
                  </a:lnTo>
                  <a:lnTo>
                    <a:pt x="350546" y="42669"/>
                  </a:lnTo>
                  <a:lnTo>
                    <a:pt x="353594" y="42669"/>
                  </a:lnTo>
                  <a:lnTo>
                    <a:pt x="350546" y="42669"/>
                  </a:lnTo>
                  <a:lnTo>
                    <a:pt x="347498" y="42669"/>
                  </a:lnTo>
                  <a:lnTo>
                    <a:pt x="344449" y="42669"/>
                  </a:lnTo>
                  <a:lnTo>
                    <a:pt x="341401" y="42669"/>
                  </a:lnTo>
                  <a:lnTo>
                    <a:pt x="344449" y="42669"/>
                  </a:lnTo>
                  <a:lnTo>
                    <a:pt x="344449" y="45717"/>
                  </a:lnTo>
                  <a:lnTo>
                    <a:pt x="344449" y="42669"/>
                  </a:lnTo>
                  <a:lnTo>
                    <a:pt x="347498" y="42669"/>
                  </a:lnTo>
                  <a:lnTo>
                    <a:pt x="347498" y="45717"/>
                  </a:lnTo>
                  <a:lnTo>
                    <a:pt x="347498" y="42669"/>
                  </a:lnTo>
                  <a:lnTo>
                    <a:pt x="347498" y="45717"/>
                  </a:lnTo>
                  <a:lnTo>
                    <a:pt x="347498" y="42669"/>
                  </a:lnTo>
                  <a:lnTo>
                    <a:pt x="350546" y="45717"/>
                  </a:lnTo>
                  <a:lnTo>
                    <a:pt x="350546" y="42669"/>
                  </a:lnTo>
                  <a:lnTo>
                    <a:pt x="353594" y="42669"/>
                  </a:lnTo>
                  <a:lnTo>
                    <a:pt x="356642" y="42669"/>
                  </a:lnTo>
                  <a:lnTo>
                    <a:pt x="359691" y="42669"/>
                  </a:lnTo>
                  <a:lnTo>
                    <a:pt x="356642" y="42669"/>
                  </a:lnTo>
                  <a:lnTo>
                    <a:pt x="359691" y="42669"/>
                  </a:lnTo>
                  <a:lnTo>
                    <a:pt x="359691" y="45717"/>
                  </a:lnTo>
                  <a:lnTo>
                    <a:pt x="356642" y="45717"/>
                  </a:lnTo>
                  <a:lnTo>
                    <a:pt x="359691" y="45717"/>
                  </a:lnTo>
                  <a:lnTo>
                    <a:pt x="356642" y="45717"/>
                  </a:lnTo>
                  <a:lnTo>
                    <a:pt x="356642" y="48765"/>
                  </a:lnTo>
                  <a:lnTo>
                    <a:pt x="353594" y="48765"/>
                  </a:lnTo>
                  <a:lnTo>
                    <a:pt x="356642" y="48765"/>
                  </a:lnTo>
                  <a:lnTo>
                    <a:pt x="359691" y="48765"/>
                  </a:lnTo>
                  <a:lnTo>
                    <a:pt x="362739" y="48765"/>
                  </a:lnTo>
                  <a:lnTo>
                    <a:pt x="365787" y="48765"/>
                  </a:lnTo>
                  <a:lnTo>
                    <a:pt x="365787" y="51813"/>
                  </a:lnTo>
                  <a:lnTo>
                    <a:pt x="368835" y="51813"/>
                  </a:lnTo>
                  <a:lnTo>
                    <a:pt x="365787" y="51813"/>
                  </a:lnTo>
                  <a:lnTo>
                    <a:pt x="368835" y="51813"/>
                  </a:lnTo>
                  <a:lnTo>
                    <a:pt x="368835" y="54861"/>
                  </a:lnTo>
                  <a:lnTo>
                    <a:pt x="368835" y="51813"/>
                  </a:lnTo>
                  <a:lnTo>
                    <a:pt x="368835" y="48765"/>
                  </a:lnTo>
                  <a:lnTo>
                    <a:pt x="371883" y="51813"/>
                  </a:lnTo>
                  <a:lnTo>
                    <a:pt x="371883" y="48765"/>
                  </a:lnTo>
                  <a:lnTo>
                    <a:pt x="374932" y="48765"/>
                  </a:lnTo>
                  <a:lnTo>
                    <a:pt x="374932" y="45717"/>
                  </a:lnTo>
                  <a:lnTo>
                    <a:pt x="374932" y="48765"/>
                  </a:lnTo>
                  <a:lnTo>
                    <a:pt x="377980" y="48765"/>
                  </a:lnTo>
                  <a:lnTo>
                    <a:pt x="377980" y="45717"/>
                  </a:lnTo>
                  <a:lnTo>
                    <a:pt x="374932" y="45717"/>
                  </a:lnTo>
                  <a:lnTo>
                    <a:pt x="377980" y="45717"/>
                  </a:lnTo>
                  <a:lnTo>
                    <a:pt x="381028" y="45717"/>
                  </a:lnTo>
                  <a:lnTo>
                    <a:pt x="381028" y="48765"/>
                  </a:lnTo>
                  <a:lnTo>
                    <a:pt x="384076" y="48765"/>
                  </a:lnTo>
                  <a:lnTo>
                    <a:pt x="381028" y="48765"/>
                  </a:lnTo>
                  <a:lnTo>
                    <a:pt x="384076" y="48765"/>
                  </a:lnTo>
                  <a:lnTo>
                    <a:pt x="381028" y="48765"/>
                  </a:lnTo>
                  <a:lnTo>
                    <a:pt x="384076" y="48765"/>
                  </a:lnTo>
                  <a:lnTo>
                    <a:pt x="387125" y="48765"/>
                  </a:lnTo>
                  <a:lnTo>
                    <a:pt x="390173" y="48765"/>
                  </a:lnTo>
                  <a:lnTo>
                    <a:pt x="390173" y="45717"/>
                  </a:lnTo>
                  <a:lnTo>
                    <a:pt x="393221" y="45717"/>
                  </a:lnTo>
                  <a:lnTo>
                    <a:pt x="393221" y="42669"/>
                  </a:lnTo>
                  <a:lnTo>
                    <a:pt x="393221" y="45717"/>
                  </a:lnTo>
                  <a:lnTo>
                    <a:pt x="396269" y="45717"/>
                  </a:lnTo>
                  <a:lnTo>
                    <a:pt x="396269" y="42669"/>
                  </a:lnTo>
                  <a:lnTo>
                    <a:pt x="396269" y="45717"/>
                  </a:lnTo>
                  <a:lnTo>
                    <a:pt x="396269" y="42669"/>
                  </a:lnTo>
                  <a:lnTo>
                    <a:pt x="399317" y="45717"/>
                  </a:lnTo>
                  <a:lnTo>
                    <a:pt x="399317" y="42669"/>
                  </a:lnTo>
                  <a:lnTo>
                    <a:pt x="402366" y="42669"/>
                  </a:lnTo>
                  <a:lnTo>
                    <a:pt x="402366" y="45717"/>
                  </a:lnTo>
                  <a:lnTo>
                    <a:pt x="399317" y="45717"/>
                  </a:lnTo>
                  <a:lnTo>
                    <a:pt x="402366" y="45717"/>
                  </a:lnTo>
                  <a:lnTo>
                    <a:pt x="402366" y="42669"/>
                  </a:lnTo>
                  <a:lnTo>
                    <a:pt x="405414" y="45717"/>
                  </a:lnTo>
                  <a:lnTo>
                    <a:pt x="405414" y="42669"/>
                  </a:lnTo>
                  <a:lnTo>
                    <a:pt x="405414" y="45717"/>
                  </a:lnTo>
                  <a:lnTo>
                    <a:pt x="408462" y="45717"/>
                  </a:lnTo>
                  <a:lnTo>
                    <a:pt x="408462" y="48765"/>
                  </a:lnTo>
                  <a:lnTo>
                    <a:pt x="408462" y="45717"/>
                  </a:lnTo>
                  <a:lnTo>
                    <a:pt x="411510" y="48765"/>
                  </a:lnTo>
                  <a:lnTo>
                    <a:pt x="414559" y="48765"/>
                  </a:lnTo>
                  <a:lnTo>
                    <a:pt x="417607" y="48765"/>
                  </a:lnTo>
                  <a:lnTo>
                    <a:pt x="420655" y="48765"/>
                  </a:lnTo>
                  <a:lnTo>
                    <a:pt x="420655" y="51813"/>
                  </a:lnTo>
                  <a:lnTo>
                    <a:pt x="423703" y="51813"/>
                  </a:lnTo>
                  <a:lnTo>
                    <a:pt x="423703" y="48765"/>
                  </a:lnTo>
                  <a:lnTo>
                    <a:pt x="423703" y="51813"/>
                  </a:lnTo>
                  <a:lnTo>
                    <a:pt x="426752" y="51813"/>
                  </a:lnTo>
                  <a:lnTo>
                    <a:pt x="423703" y="51813"/>
                  </a:lnTo>
                  <a:lnTo>
                    <a:pt x="426752" y="51813"/>
                  </a:lnTo>
                  <a:lnTo>
                    <a:pt x="426752" y="48765"/>
                  </a:lnTo>
                  <a:lnTo>
                    <a:pt x="426752" y="51813"/>
                  </a:lnTo>
                  <a:lnTo>
                    <a:pt x="426752" y="48765"/>
                  </a:lnTo>
                  <a:lnTo>
                    <a:pt x="426752" y="51813"/>
                  </a:lnTo>
                  <a:lnTo>
                    <a:pt x="429800" y="51813"/>
                  </a:lnTo>
                  <a:lnTo>
                    <a:pt x="432848" y="51813"/>
                  </a:lnTo>
                  <a:lnTo>
                    <a:pt x="432848" y="54861"/>
                  </a:lnTo>
                  <a:lnTo>
                    <a:pt x="432848" y="51813"/>
                  </a:lnTo>
                  <a:lnTo>
                    <a:pt x="432848" y="54861"/>
                  </a:lnTo>
                  <a:lnTo>
                    <a:pt x="432848" y="51813"/>
                  </a:lnTo>
                  <a:lnTo>
                    <a:pt x="432848" y="54861"/>
                  </a:lnTo>
                  <a:lnTo>
                    <a:pt x="432848" y="57909"/>
                  </a:lnTo>
                  <a:lnTo>
                    <a:pt x="432848" y="54861"/>
                  </a:lnTo>
                  <a:lnTo>
                    <a:pt x="432848" y="57909"/>
                  </a:lnTo>
                  <a:lnTo>
                    <a:pt x="435896" y="57909"/>
                  </a:lnTo>
                  <a:lnTo>
                    <a:pt x="445041" y="57909"/>
                  </a:lnTo>
                  <a:lnTo>
                    <a:pt x="441993" y="57909"/>
                  </a:lnTo>
                  <a:lnTo>
                    <a:pt x="451137" y="57909"/>
                  </a:lnTo>
                  <a:lnTo>
                    <a:pt x="451137" y="54861"/>
                  </a:lnTo>
                  <a:lnTo>
                    <a:pt x="451137" y="57909"/>
                  </a:lnTo>
                  <a:lnTo>
                    <a:pt x="451137" y="54861"/>
                  </a:lnTo>
                  <a:lnTo>
                    <a:pt x="451137" y="57909"/>
                  </a:lnTo>
                  <a:lnTo>
                    <a:pt x="454186" y="57909"/>
                  </a:lnTo>
                  <a:lnTo>
                    <a:pt x="454186" y="54861"/>
                  </a:lnTo>
                  <a:lnTo>
                    <a:pt x="454186" y="57909"/>
                  </a:lnTo>
                  <a:lnTo>
                    <a:pt x="454186" y="54861"/>
                  </a:lnTo>
                  <a:lnTo>
                    <a:pt x="457234" y="54861"/>
                  </a:lnTo>
                  <a:lnTo>
                    <a:pt x="460282" y="54861"/>
                  </a:lnTo>
                  <a:lnTo>
                    <a:pt x="463330" y="54861"/>
                  </a:lnTo>
                  <a:lnTo>
                    <a:pt x="466378" y="57909"/>
                  </a:lnTo>
                  <a:lnTo>
                    <a:pt x="469427" y="57909"/>
                  </a:lnTo>
                  <a:lnTo>
                    <a:pt x="469427" y="54861"/>
                  </a:lnTo>
                  <a:lnTo>
                    <a:pt x="472475" y="57909"/>
                  </a:lnTo>
                  <a:lnTo>
                    <a:pt x="475523" y="57909"/>
                  </a:lnTo>
                  <a:lnTo>
                    <a:pt x="475523" y="60956"/>
                  </a:lnTo>
                  <a:lnTo>
                    <a:pt x="478571" y="60956"/>
                  </a:lnTo>
                  <a:lnTo>
                    <a:pt x="481620" y="60956"/>
                  </a:lnTo>
                  <a:lnTo>
                    <a:pt x="484668" y="60956"/>
                  </a:lnTo>
                  <a:lnTo>
                    <a:pt x="481620" y="60956"/>
                  </a:lnTo>
                  <a:lnTo>
                    <a:pt x="481620" y="64004"/>
                  </a:lnTo>
                  <a:lnTo>
                    <a:pt x="484668" y="64004"/>
                  </a:lnTo>
                  <a:lnTo>
                    <a:pt x="487716" y="64004"/>
                  </a:lnTo>
                  <a:lnTo>
                    <a:pt x="490764" y="64004"/>
                  </a:lnTo>
                  <a:lnTo>
                    <a:pt x="487716" y="60956"/>
                  </a:lnTo>
                  <a:lnTo>
                    <a:pt x="490764" y="60956"/>
                  </a:lnTo>
                  <a:lnTo>
                    <a:pt x="490764" y="64004"/>
                  </a:lnTo>
                  <a:lnTo>
                    <a:pt x="493813" y="64004"/>
                  </a:lnTo>
                  <a:lnTo>
                    <a:pt x="493813" y="60956"/>
                  </a:lnTo>
                  <a:lnTo>
                    <a:pt x="496861" y="60956"/>
                  </a:lnTo>
                  <a:lnTo>
                    <a:pt x="496861" y="57909"/>
                  </a:lnTo>
                  <a:lnTo>
                    <a:pt x="496861" y="60956"/>
                  </a:lnTo>
                  <a:lnTo>
                    <a:pt x="496861" y="57909"/>
                  </a:lnTo>
                  <a:lnTo>
                    <a:pt x="499909" y="57909"/>
                  </a:lnTo>
                  <a:lnTo>
                    <a:pt x="502957" y="57909"/>
                  </a:lnTo>
                  <a:lnTo>
                    <a:pt x="506005" y="57909"/>
                  </a:lnTo>
                  <a:lnTo>
                    <a:pt x="502957" y="54861"/>
                  </a:lnTo>
                  <a:lnTo>
                    <a:pt x="506005" y="54861"/>
                  </a:lnTo>
                  <a:lnTo>
                    <a:pt x="506005" y="57909"/>
                  </a:lnTo>
                  <a:lnTo>
                    <a:pt x="506005" y="54861"/>
                  </a:lnTo>
                  <a:lnTo>
                    <a:pt x="509054" y="54861"/>
                  </a:lnTo>
                  <a:lnTo>
                    <a:pt x="509054" y="51813"/>
                  </a:lnTo>
                  <a:lnTo>
                    <a:pt x="509054" y="54861"/>
                  </a:lnTo>
                  <a:lnTo>
                    <a:pt x="512102" y="54861"/>
                  </a:lnTo>
                  <a:lnTo>
                    <a:pt x="515150" y="51813"/>
                  </a:lnTo>
                  <a:lnTo>
                    <a:pt x="512102" y="51813"/>
                  </a:lnTo>
                  <a:lnTo>
                    <a:pt x="515150" y="51813"/>
                  </a:lnTo>
                  <a:lnTo>
                    <a:pt x="518198" y="51813"/>
                  </a:lnTo>
                  <a:lnTo>
                    <a:pt x="521247" y="51813"/>
                  </a:lnTo>
                  <a:lnTo>
                    <a:pt x="524295" y="51813"/>
                  </a:lnTo>
                  <a:lnTo>
                    <a:pt x="524295" y="54861"/>
                  </a:lnTo>
                  <a:lnTo>
                    <a:pt x="524295" y="51813"/>
                  </a:lnTo>
                  <a:lnTo>
                    <a:pt x="527343" y="51813"/>
                  </a:lnTo>
                  <a:lnTo>
                    <a:pt x="527343" y="54861"/>
                  </a:lnTo>
                  <a:lnTo>
                    <a:pt x="527343" y="51813"/>
                  </a:lnTo>
                  <a:lnTo>
                    <a:pt x="524295" y="51813"/>
                  </a:lnTo>
                  <a:lnTo>
                    <a:pt x="527343" y="51813"/>
                  </a:lnTo>
                  <a:lnTo>
                    <a:pt x="530391" y="54861"/>
                  </a:lnTo>
                  <a:lnTo>
                    <a:pt x="533440" y="54861"/>
                  </a:lnTo>
                  <a:lnTo>
                    <a:pt x="533440" y="57909"/>
                  </a:lnTo>
                  <a:lnTo>
                    <a:pt x="533440" y="54861"/>
                  </a:lnTo>
                  <a:lnTo>
                    <a:pt x="536488" y="57909"/>
                  </a:lnTo>
                  <a:lnTo>
                    <a:pt x="533440" y="57909"/>
                  </a:lnTo>
                  <a:lnTo>
                    <a:pt x="536488" y="57909"/>
                  </a:lnTo>
                  <a:lnTo>
                    <a:pt x="536488" y="60956"/>
                  </a:lnTo>
                  <a:lnTo>
                    <a:pt x="539536" y="60956"/>
                  </a:lnTo>
                  <a:lnTo>
                    <a:pt x="542584" y="60956"/>
                  </a:lnTo>
                  <a:lnTo>
                    <a:pt x="539536" y="60956"/>
                  </a:lnTo>
                  <a:lnTo>
                    <a:pt x="542584" y="60956"/>
                  </a:lnTo>
                  <a:lnTo>
                    <a:pt x="542584" y="64004"/>
                  </a:lnTo>
                  <a:lnTo>
                    <a:pt x="542584" y="60956"/>
                  </a:lnTo>
                  <a:lnTo>
                    <a:pt x="542584" y="64004"/>
                  </a:lnTo>
                  <a:lnTo>
                    <a:pt x="545633" y="60956"/>
                  </a:lnTo>
                  <a:lnTo>
                    <a:pt x="545633" y="64004"/>
                  </a:lnTo>
                  <a:lnTo>
                    <a:pt x="548681" y="64004"/>
                  </a:lnTo>
                  <a:lnTo>
                    <a:pt x="551729" y="64004"/>
                  </a:lnTo>
                  <a:lnTo>
                    <a:pt x="554777" y="67052"/>
                  </a:lnTo>
                  <a:lnTo>
                    <a:pt x="557825" y="67052"/>
                  </a:lnTo>
                  <a:lnTo>
                    <a:pt x="557825" y="70100"/>
                  </a:lnTo>
                  <a:lnTo>
                    <a:pt x="560874" y="70100"/>
                  </a:lnTo>
                  <a:lnTo>
                    <a:pt x="560874" y="67052"/>
                  </a:lnTo>
                  <a:lnTo>
                    <a:pt x="557825" y="67052"/>
                  </a:lnTo>
                  <a:lnTo>
                    <a:pt x="560874" y="67052"/>
                  </a:lnTo>
                  <a:lnTo>
                    <a:pt x="563922" y="67052"/>
                  </a:lnTo>
                  <a:lnTo>
                    <a:pt x="612693" y="313927"/>
                  </a:lnTo>
                  <a:lnTo>
                    <a:pt x="624886" y="368788"/>
                  </a:lnTo>
                  <a:lnTo>
                    <a:pt x="624886" y="374884"/>
                  </a:lnTo>
                  <a:lnTo>
                    <a:pt x="627935" y="377932"/>
                  </a:lnTo>
                  <a:lnTo>
                    <a:pt x="627935" y="384027"/>
                  </a:lnTo>
                  <a:lnTo>
                    <a:pt x="627935" y="390123"/>
                  </a:lnTo>
                  <a:lnTo>
                    <a:pt x="630983" y="396219"/>
                  </a:lnTo>
                  <a:lnTo>
                    <a:pt x="630983" y="399266"/>
                  </a:lnTo>
                  <a:lnTo>
                    <a:pt x="630983" y="405362"/>
                  </a:lnTo>
                  <a:lnTo>
                    <a:pt x="634031" y="411458"/>
                  </a:lnTo>
                  <a:lnTo>
                    <a:pt x="634031" y="417554"/>
                  </a:lnTo>
                  <a:lnTo>
                    <a:pt x="634031" y="420601"/>
                  </a:lnTo>
                  <a:lnTo>
                    <a:pt x="637079" y="426697"/>
                  </a:lnTo>
                  <a:lnTo>
                    <a:pt x="637079" y="432793"/>
                  </a:lnTo>
                  <a:lnTo>
                    <a:pt x="637079" y="438888"/>
                  </a:lnTo>
                  <a:lnTo>
                    <a:pt x="640128" y="441936"/>
                  </a:lnTo>
                  <a:lnTo>
                    <a:pt x="640128" y="448032"/>
                  </a:lnTo>
                  <a:lnTo>
                    <a:pt x="640128" y="454127"/>
                  </a:lnTo>
                  <a:lnTo>
                    <a:pt x="643176" y="460223"/>
                  </a:lnTo>
                  <a:lnTo>
                    <a:pt x="643176" y="463271"/>
                  </a:lnTo>
                  <a:lnTo>
                    <a:pt x="646224" y="469367"/>
                  </a:lnTo>
                  <a:lnTo>
                    <a:pt x="646224" y="475462"/>
                  </a:lnTo>
                  <a:lnTo>
                    <a:pt x="646224" y="481558"/>
                  </a:lnTo>
                  <a:lnTo>
                    <a:pt x="649272" y="484606"/>
                  </a:lnTo>
                  <a:lnTo>
                    <a:pt x="649272" y="490702"/>
                  </a:lnTo>
                  <a:lnTo>
                    <a:pt x="649272" y="496797"/>
                  </a:lnTo>
                  <a:lnTo>
                    <a:pt x="652321" y="502893"/>
                  </a:lnTo>
                  <a:lnTo>
                    <a:pt x="652321" y="505941"/>
                  </a:lnTo>
                  <a:lnTo>
                    <a:pt x="652321" y="512036"/>
                  </a:lnTo>
                  <a:lnTo>
                    <a:pt x="655369" y="518132"/>
                  </a:lnTo>
                  <a:lnTo>
                    <a:pt x="655369" y="524228"/>
                  </a:lnTo>
                  <a:lnTo>
                    <a:pt x="655369" y="527276"/>
                  </a:lnTo>
                  <a:lnTo>
                    <a:pt x="658417" y="533371"/>
                  </a:lnTo>
                  <a:lnTo>
                    <a:pt x="658417" y="539467"/>
                  </a:lnTo>
                  <a:lnTo>
                    <a:pt x="658417" y="545563"/>
                  </a:lnTo>
                  <a:lnTo>
                    <a:pt x="661465" y="548611"/>
                  </a:lnTo>
                  <a:lnTo>
                    <a:pt x="661465" y="554706"/>
                  </a:lnTo>
                  <a:lnTo>
                    <a:pt x="661465" y="560802"/>
                  </a:lnTo>
                  <a:lnTo>
                    <a:pt x="664513" y="563850"/>
                  </a:lnTo>
                  <a:lnTo>
                    <a:pt x="676706" y="566897"/>
                  </a:lnTo>
                  <a:lnTo>
                    <a:pt x="676706" y="563850"/>
                  </a:lnTo>
                  <a:lnTo>
                    <a:pt x="691948" y="566897"/>
                  </a:lnTo>
                  <a:lnTo>
                    <a:pt x="698044" y="557754"/>
                  </a:lnTo>
                  <a:lnTo>
                    <a:pt x="713285" y="551658"/>
                  </a:lnTo>
                  <a:lnTo>
                    <a:pt x="713285" y="554706"/>
                  </a:lnTo>
                  <a:lnTo>
                    <a:pt x="713285" y="566897"/>
                  </a:lnTo>
                  <a:lnTo>
                    <a:pt x="719382" y="569945"/>
                  </a:lnTo>
                  <a:lnTo>
                    <a:pt x="722430" y="572993"/>
                  </a:lnTo>
                  <a:lnTo>
                    <a:pt x="728526" y="572993"/>
                  </a:lnTo>
                  <a:lnTo>
                    <a:pt x="731575" y="576041"/>
                  </a:lnTo>
                  <a:lnTo>
                    <a:pt x="731575" y="579089"/>
                  </a:lnTo>
                  <a:lnTo>
                    <a:pt x="749864" y="591280"/>
                  </a:lnTo>
                  <a:lnTo>
                    <a:pt x="755960" y="594328"/>
                  </a:lnTo>
                  <a:lnTo>
                    <a:pt x="768153" y="603472"/>
                  </a:lnTo>
                  <a:lnTo>
                    <a:pt x="771202" y="609567"/>
                  </a:lnTo>
                  <a:lnTo>
                    <a:pt x="774250" y="615663"/>
                  </a:lnTo>
                  <a:lnTo>
                    <a:pt x="774250" y="618711"/>
                  </a:lnTo>
                  <a:lnTo>
                    <a:pt x="777298" y="615663"/>
                  </a:lnTo>
                  <a:lnTo>
                    <a:pt x="777298" y="612615"/>
                  </a:lnTo>
                  <a:lnTo>
                    <a:pt x="780346" y="612615"/>
                  </a:lnTo>
                  <a:lnTo>
                    <a:pt x="783394" y="606519"/>
                  </a:lnTo>
                  <a:lnTo>
                    <a:pt x="786443" y="603472"/>
                  </a:lnTo>
                  <a:lnTo>
                    <a:pt x="789491" y="600424"/>
                  </a:lnTo>
                  <a:lnTo>
                    <a:pt x="795587" y="597376"/>
                  </a:lnTo>
                  <a:lnTo>
                    <a:pt x="795587" y="594328"/>
                  </a:lnTo>
                  <a:lnTo>
                    <a:pt x="795587" y="591280"/>
                  </a:lnTo>
                  <a:lnTo>
                    <a:pt x="798635" y="591280"/>
                  </a:lnTo>
                  <a:lnTo>
                    <a:pt x="795587" y="585185"/>
                  </a:lnTo>
                  <a:lnTo>
                    <a:pt x="795587" y="582137"/>
                  </a:lnTo>
                  <a:lnTo>
                    <a:pt x="798635" y="582137"/>
                  </a:lnTo>
                  <a:lnTo>
                    <a:pt x="798635" y="579089"/>
                  </a:lnTo>
                  <a:lnTo>
                    <a:pt x="798635" y="576041"/>
                  </a:lnTo>
                  <a:lnTo>
                    <a:pt x="795587" y="572993"/>
                  </a:lnTo>
                  <a:lnTo>
                    <a:pt x="798635" y="569945"/>
                  </a:lnTo>
                  <a:lnTo>
                    <a:pt x="801684" y="569945"/>
                  </a:lnTo>
                  <a:lnTo>
                    <a:pt x="804732" y="566897"/>
                  </a:lnTo>
                  <a:lnTo>
                    <a:pt x="807780" y="563850"/>
                  </a:lnTo>
                  <a:lnTo>
                    <a:pt x="816925" y="557754"/>
                  </a:lnTo>
                  <a:lnTo>
                    <a:pt x="819973" y="560802"/>
                  </a:lnTo>
                  <a:lnTo>
                    <a:pt x="823021" y="560802"/>
                  </a:lnTo>
                  <a:lnTo>
                    <a:pt x="826070" y="563850"/>
                  </a:lnTo>
                  <a:lnTo>
                    <a:pt x="829118" y="563850"/>
                  </a:lnTo>
                  <a:lnTo>
                    <a:pt x="832166" y="566897"/>
                  </a:lnTo>
                  <a:lnTo>
                    <a:pt x="832166" y="569945"/>
                  </a:lnTo>
                  <a:lnTo>
                    <a:pt x="832166" y="572993"/>
                  </a:lnTo>
                  <a:lnTo>
                    <a:pt x="835214" y="576041"/>
                  </a:lnTo>
                  <a:lnTo>
                    <a:pt x="835214" y="579089"/>
                  </a:lnTo>
                  <a:lnTo>
                    <a:pt x="838262" y="579089"/>
                  </a:lnTo>
                  <a:lnTo>
                    <a:pt x="844359" y="579089"/>
                  </a:lnTo>
                  <a:lnTo>
                    <a:pt x="844359" y="582137"/>
                  </a:lnTo>
                  <a:lnTo>
                    <a:pt x="847407" y="582137"/>
                  </a:lnTo>
                  <a:lnTo>
                    <a:pt x="850455" y="585185"/>
                  </a:lnTo>
                  <a:lnTo>
                    <a:pt x="853504" y="585185"/>
                  </a:lnTo>
                  <a:lnTo>
                    <a:pt x="856552" y="588232"/>
                  </a:lnTo>
                  <a:lnTo>
                    <a:pt x="856552" y="591280"/>
                  </a:lnTo>
                  <a:lnTo>
                    <a:pt x="859600" y="591280"/>
                  </a:lnTo>
                  <a:lnTo>
                    <a:pt x="859600" y="594328"/>
                  </a:lnTo>
                  <a:lnTo>
                    <a:pt x="862648" y="597376"/>
                  </a:lnTo>
                  <a:lnTo>
                    <a:pt x="874841" y="600424"/>
                  </a:lnTo>
                  <a:lnTo>
                    <a:pt x="877890" y="603472"/>
                  </a:lnTo>
                  <a:lnTo>
                    <a:pt x="880938" y="603472"/>
                  </a:lnTo>
                  <a:lnTo>
                    <a:pt x="883986" y="606519"/>
                  </a:lnTo>
                  <a:lnTo>
                    <a:pt x="887034" y="606519"/>
                  </a:lnTo>
                  <a:lnTo>
                    <a:pt x="887034" y="609567"/>
                  </a:lnTo>
                  <a:lnTo>
                    <a:pt x="890082" y="609567"/>
                  </a:lnTo>
                  <a:lnTo>
                    <a:pt x="893131" y="612615"/>
                  </a:lnTo>
                  <a:lnTo>
                    <a:pt x="893131" y="615663"/>
                  </a:lnTo>
                  <a:lnTo>
                    <a:pt x="896179" y="618711"/>
                  </a:lnTo>
                  <a:lnTo>
                    <a:pt x="899227" y="621759"/>
                  </a:lnTo>
                  <a:lnTo>
                    <a:pt x="902275" y="621759"/>
                  </a:lnTo>
                  <a:lnTo>
                    <a:pt x="902275" y="624806"/>
                  </a:lnTo>
                  <a:lnTo>
                    <a:pt x="905324" y="624806"/>
                  </a:lnTo>
                  <a:lnTo>
                    <a:pt x="905324" y="627854"/>
                  </a:lnTo>
                  <a:lnTo>
                    <a:pt x="908372" y="630902"/>
                  </a:lnTo>
                  <a:lnTo>
                    <a:pt x="911420" y="630902"/>
                  </a:lnTo>
                  <a:lnTo>
                    <a:pt x="911420" y="633950"/>
                  </a:lnTo>
                  <a:lnTo>
                    <a:pt x="914468" y="636998"/>
                  </a:lnTo>
                  <a:lnTo>
                    <a:pt x="917517" y="636998"/>
                  </a:lnTo>
                  <a:lnTo>
                    <a:pt x="917517" y="640046"/>
                  </a:lnTo>
                  <a:lnTo>
                    <a:pt x="920565" y="640046"/>
                  </a:lnTo>
                  <a:lnTo>
                    <a:pt x="920565" y="643093"/>
                  </a:lnTo>
                  <a:lnTo>
                    <a:pt x="923613" y="646141"/>
                  </a:lnTo>
                  <a:lnTo>
                    <a:pt x="926661" y="646141"/>
                  </a:lnTo>
                  <a:lnTo>
                    <a:pt x="926661" y="649189"/>
                  </a:lnTo>
                  <a:lnTo>
                    <a:pt x="929709" y="649189"/>
                  </a:lnTo>
                  <a:lnTo>
                    <a:pt x="929709" y="652237"/>
                  </a:lnTo>
                  <a:lnTo>
                    <a:pt x="932758" y="652237"/>
                  </a:lnTo>
                  <a:lnTo>
                    <a:pt x="932758" y="655285"/>
                  </a:lnTo>
                  <a:lnTo>
                    <a:pt x="935806" y="655285"/>
                  </a:lnTo>
                  <a:lnTo>
                    <a:pt x="938854" y="658333"/>
                  </a:lnTo>
                  <a:lnTo>
                    <a:pt x="941902" y="661381"/>
                  </a:lnTo>
                  <a:lnTo>
                    <a:pt x="944951" y="661381"/>
                  </a:lnTo>
                  <a:lnTo>
                    <a:pt x="944951" y="664429"/>
                  </a:lnTo>
                  <a:lnTo>
                    <a:pt x="944951" y="670524"/>
                  </a:lnTo>
                  <a:lnTo>
                    <a:pt x="954095" y="670524"/>
                  </a:lnTo>
                  <a:lnTo>
                    <a:pt x="954095" y="679668"/>
                  </a:lnTo>
                  <a:lnTo>
                    <a:pt x="963240" y="682715"/>
                  </a:lnTo>
                  <a:lnTo>
                    <a:pt x="963240" y="685763"/>
                  </a:lnTo>
                  <a:lnTo>
                    <a:pt x="966288" y="685763"/>
                  </a:lnTo>
                  <a:lnTo>
                    <a:pt x="966288" y="688811"/>
                  </a:lnTo>
                  <a:lnTo>
                    <a:pt x="963240" y="688811"/>
                  </a:lnTo>
                  <a:lnTo>
                    <a:pt x="960192" y="688811"/>
                  </a:lnTo>
                  <a:lnTo>
                    <a:pt x="957143" y="688811"/>
                  </a:lnTo>
                  <a:lnTo>
                    <a:pt x="957143" y="685763"/>
                  </a:lnTo>
                  <a:lnTo>
                    <a:pt x="957143" y="688811"/>
                  </a:lnTo>
                  <a:lnTo>
                    <a:pt x="954095" y="691859"/>
                  </a:lnTo>
                  <a:lnTo>
                    <a:pt x="951047" y="691859"/>
                  </a:lnTo>
                  <a:lnTo>
                    <a:pt x="951047" y="694907"/>
                  </a:lnTo>
                  <a:lnTo>
                    <a:pt x="947999" y="694907"/>
                  </a:lnTo>
                  <a:lnTo>
                    <a:pt x="944951" y="694907"/>
                  </a:lnTo>
                  <a:lnTo>
                    <a:pt x="944951" y="691859"/>
                  </a:lnTo>
                  <a:lnTo>
                    <a:pt x="947999" y="691859"/>
                  </a:lnTo>
                  <a:lnTo>
                    <a:pt x="944951" y="688811"/>
                  </a:lnTo>
                  <a:lnTo>
                    <a:pt x="947999" y="688811"/>
                  </a:lnTo>
                  <a:lnTo>
                    <a:pt x="947999" y="685763"/>
                  </a:lnTo>
                  <a:lnTo>
                    <a:pt x="947999" y="688811"/>
                  </a:lnTo>
                  <a:lnTo>
                    <a:pt x="944951" y="688811"/>
                  </a:lnTo>
                  <a:lnTo>
                    <a:pt x="944951" y="691859"/>
                  </a:lnTo>
                  <a:lnTo>
                    <a:pt x="941902" y="691859"/>
                  </a:lnTo>
                  <a:lnTo>
                    <a:pt x="941902" y="688811"/>
                  </a:lnTo>
                  <a:lnTo>
                    <a:pt x="938854" y="688811"/>
                  </a:lnTo>
                  <a:lnTo>
                    <a:pt x="935806" y="688811"/>
                  </a:lnTo>
                  <a:lnTo>
                    <a:pt x="935806" y="685763"/>
                  </a:lnTo>
                  <a:lnTo>
                    <a:pt x="932758" y="685763"/>
                  </a:lnTo>
                  <a:lnTo>
                    <a:pt x="932758" y="682715"/>
                  </a:lnTo>
                  <a:lnTo>
                    <a:pt x="929709" y="682715"/>
                  </a:lnTo>
                  <a:lnTo>
                    <a:pt x="932758" y="682715"/>
                  </a:lnTo>
                  <a:lnTo>
                    <a:pt x="935806" y="682715"/>
                  </a:lnTo>
                  <a:lnTo>
                    <a:pt x="932758" y="682715"/>
                  </a:lnTo>
                  <a:lnTo>
                    <a:pt x="935806" y="679668"/>
                  </a:lnTo>
                  <a:lnTo>
                    <a:pt x="932758" y="679668"/>
                  </a:lnTo>
                  <a:lnTo>
                    <a:pt x="932758" y="676620"/>
                  </a:lnTo>
                  <a:lnTo>
                    <a:pt x="929709" y="676620"/>
                  </a:lnTo>
                  <a:lnTo>
                    <a:pt x="932758" y="676620"/>
                  </a:lnTo>
                  <a:lnTo>
                    <a:pt x="929709" y="676620"/>
                  </a:lnTo>
                  <a:lnTo>
                    <a:pt x="929709" y="679668"/>
                  </a:lnTo>
                  <a:lnTo>
                    <a:pt x="926661" y="679668"/>
                  </a:lnTo>
                  <a:lnTo>
                    <a:pt x="926661" y="682715"/>
                  </a:lnTo>
                  <a:lnTo>
                    <a:pt x="926661" y="679668"/>
                  </a:lnTo>
                  <a:lnTo>
                    <a:pt x="923613" y="679668"/>
                  </a:lnTo>
                  <a:lnTo>
                    <a:pt x="920565" y="679668"/>
                  </a:lnTo>
                  <a:lnTo>
                    <a:pt x="920565" y="676620"/>
                  </a:lnTo>
                  <a:lnTo>
                    <a:pt x="920565" y="673572"/>
                  </a:lnTo>
                  <a:lnTo>
                    <a:pt x="920565" y="676620"/>
                  </a:lnTo>
                  <a:lnTo>
                    <a:pt x="917517" y="676620"/>
                  </a:lnTo>
                  <a:lnTo>
                    <a:pt x="917517" y="679668"/>
                  </a:lnTo>
                  <a:lnTo>
                    <a:pt x="914468" y="679668"/>
                  </a:lnTo>
                  <a:lnTo>
                    <a:pt x="911420" y="679668"/>
                  </a:lnTo>
                  <a:lnTo>
                    <a:pt x="911420" y="676620"/>
                  </a:lnTo>
                  <a:lnTo>
                    <a:pt x="908372" y="679668"/>
                  </a:lnTo>
                  <a:lnTo>
                    <a:pt x="908372" y="676620"/>
                  </a:lnTo>
                  <a:lnTo>
                    <a:pt x="911420" y="676620"/>
                  </a:lnTo>
                  <a:lnTo>
                    <a:pt x="908372" y="673572"/>
                  </a:lnTo>
                  <a:lnTo>
                    <a:pt x="908372" y="670524"/>
                  </a:lnTo>
                  <a:lnTo>
                    <a:pt x="908372" y="673572"/>
                  </a:lnTo>
                  <a:lnTo>
                    <a:pt x="908372" y="670524"/>
                  </a:lnTo>
                  <a:lnTo>
                    <a:pt x="911420" y="670524"/>
                  </a:lnTo>
                  <a:lnTo>
                    <a:pt x="914468" y="670524"/>
                  </a:lnTo>
                  <a:lnTo>
                    <a:pt x="917517" y="670524"/>
                  </a:lnTo>
                  <a:lnTo>
                    <a:pt x="917517" y="673572"/>
                  </a:lnTo>
                  <a:lnTo>
                    <a:pt x="917517" y="670524"/>
                  </a:lnTo>
                  <a:lnTo>
                    <a:pt x="917517" y="667476"/>
                  </a:lnTo>
                  <a:lnTo>
                    <a:pt x="920565" y="667476"/>
                  </a:lnTo>
                  <a:lnTo>
                    <a:pt x="920565" y="664429"/>
                  </a:lnTo>
                  <a:lnTo>
                    <a:pt x="917517" y="667476"/>
                  </a:lnTo>
                  <a:lnTo>
                    <a:pt x="914468" y="667476"/>
                  </a:lnTo>
                  <a:lnTo>
                    <a:pt x="911420" y="667476"/>
                  </a:lnTo>
                  <a:lnTo>
                    <a:pt x="908372" y="667476"/>
                  </a:lnTo>
                  <a:lnTo>
                    <a:pt x="908372" y="664429"/>
                  </a:lnTo>
                  <a:lnTo>
                    <a:pt x="911420" y="664429"/>
                  </a:lnTo>
                  <a:lnTo>
                    <a:pt x="911420" y="661381"/>
                  </a:lnTo>
                  <a:lnTo>
                    <a:pt x="911420" y="664429"/>
                  </a:lnTo>
                  <a:lnTo>
                    <a:pt x="908372" y="664429"/>
                  </a:lnTo>
                  <a:lnTo>
                    <a:pt x="905324" y="664429"/>
                  </a:lnTo>
                  <a:lnTo>
                    <a:pt x="905324" y="661381"/>
                  </a:lnTo>
                  <a:lnTo>
                    <a:pt x="905324" y="658333"/>
                  </a:lnTo>
                  <a:lnTo>
                    <a:pt x="905324" y="655285"/>
                  </a:lnTo>
                  <a:lnTo>
                    <a:pt x="905324" y="658333"/>
                  </a:lnTo>
                  <a:lnTo>
                    <a:pt x="902275" y="658333"/>
                  </a:lnTo>
                  <a:lnTo>
                    <a:pt x="899227" y="658333"/>
                  </a:lnTo>
                  <a:lnTo>
                    <a:pt x="899227" y="655285"/>
                  </a:lnTo>
                  <a:lnTo>
                    <a:pt x="899227" y="652237"/>
                  </a:lnTo>
                  <a:lnTo>
                    <a:pt x="899227" y="649189"/>
                  </a:lnTo>
                  <a:lnTo>
                    <a:pt x="899227" y="652237"/>
                  </a:lnTo>
                  <a:lnTo>
                    <a:pt x="902275" y="652237"/>
                  </a:lnTo>
                  <a:lnTo>
                    <a:pt x="905324" y="652237"/>
                  </a:lnTo>
                  <a:lnTo>
                    <a:pt x="908372" y="652237"/>
                  </a:lnTo>
                  <a:lnTo>
                    <a:pt x="911420" y="652237"/>
                  </a:lnTo>
                  <a:lnTo>
                    <a:pt x="911420" y="655285"/>
                  </a:lnTo>
                  <a:lnTo>
                    <a:pt x="914468" y="655285"/>
                  </a:lnTo>
                  <a:lnTo>
                    <a:pt x="917517" y="655285"/>
                  </a:lnTo>
                  <a:lnTo>
                    <a:pt x="917517" y="658333"/>
                  </a:lnTo>
                  <a:lnTo>
                    <a:pt x="917517" y="655285"/>
                  </a:lnTo>
                  <a:lnTo>
                    <a:pt x="920565" y="655285"/>
                  </a:lnTo>
                  <a:lnTo>
                    <a:pt x="923613" y="655285"/>
                  </a:lnTo>
                  <a:lnTo>
                    <a:pt x="920565" y="655285"/>
                  </a:lnTo>
                  <a:lnTo>
                    <a:pt x="917517" y="655285"/>
                  </a:lnTo>
                  <a:lnTo>
                    <a:pt x="914468" y="655285"/>
                  </a:lnTo>
                  <a:lnTo>
                    <a:pt x="911420" y="652237"/>
                  </a:lnTo>
                  <a:lnTo>
                    <a:pt x="914468" y="652237"/>
                  </a:lnTo>
                  <a:lnTo>
                    <a:pt x="911420" y="652237"/>
                  </a:lnTo>
                  <a:lnTo>
                    <a:pt x="911420" y="649189"/>
                  </a:lnTo>
                  <a:lnTo>
                    <a:pt x="914468" y="649189"/>
                  </a:lnTo>
                  <a:lnTo>
                    <a:pt x="914468" y="646141"/>
                  </a:lnTo>
                  <a:lnTo>
                    <a:pt x="911420" y="649189"/>
                  </a:lnTo>
                  <a:lnTo>
                    <a:pt x="911420" y="652237"/>
                  </a:lnTo>
                  <a:lnTo>
                    <a:pt x="908372" y="652237"/>
                  </a:lnTo>
                  <a:lnTo>
                    <a:pt x="905324" y="649189"/>
                  </a:lnTo>
                  <a:lnTo>
                    <a:pt x="902275" y="649189"/>
                  </a:lnTo>
                  <a:lnTo>
                    <a:pt x="899227" y="649189"/>
                  </a:lnTo>
                  <a:lnTo>
                    <a:pt x="899227" y="646141"/>
                  </a:lnTo>
                  <a:lnTo>
                    <a:pt x="899227" y="649189"/>
                  </a:lnTo>
                  <a:lnTo>
                    <a:pt x="899227" y="646141"/>
                  </a:lnTo>
                  <a:lnTo>
                    <a:pt x="899227" y="643093"/>
                  </a:lnTo>
                  <a:lnTo>
                    <a:pt x="896179" y="643093"/>
                  </a:lnTo>
                  <a:lnTo>
                    <a:pt x="896179" y="640046"/>
                  </a:lnTo>
                  <a:lnTo>
                    <a:pt x="899227" y="640046"/>
                  </a:lnTo>
                  <a:lnTo>
                    <a:pt x="902275" y="640046"/>
                  </a:lnTo>
                  <a:lnTo>
                    <a:pt x="905324" y="640046"/>
                  </a:lnTo>
                  <a:lnTo>
                    <a:pt x="908372" y="640046"/>
                  </a:lnTo>
                  <a:lnTo>
                    <a:pt x="908372" y="636998"/>
                  </a:lnTo>
                  <a:lnTo>
                    <a:pt x="905324" y="640046"/>
                  </a:lnTo>
                  <a:lnTo>
                    <a:pt x="905324" y="636998"/>
                  </a:lnTo>
                  <a:lnTo>
                    <a:pt x="905324" y="640046"/>
                  </a:lnTo>
                  <a:lnTo>
                    <a:pt x="902275" y="640046"/>
                  </a:lnTo>
                  <a:lnTo>
                    <a:pt x="899227" y="640046"/>
                  </a:lnTo>
                  <a:lnTo>
                    <a:pt x="896179" y="640046"/>
                  </a:lnTo>
                  <a:lnTo>
                    <a:pt x="896179" y="643093"/>
                  </a:lnTo>
                  <a:lnTo>
                    <a:pt x="896179" y="646141"/>
                  </a:lnTo>
                  <a:lnTo>
                    <a:pt x="896179" y="649189"/>
                  </a:lnTo>
                  <a:lnTo>
                    <a:pt x="896179" y="646141"/>
                  </a:lnTo>
                  <a:lnTo>
                    <a:pt x="896179" y="649189"/>
                  </a:lnTo>
                  <a:lnTo>
                    <a:pt x="896179" y="646141"/>
                  </a:lnTo>
                  <a:lnTo>
                    <a:pt x="893131" y="646141"/>
                  </a:lnTo>
                  <a:lnTo>
                    <a:pt x="893131" y="643093"/>
                  </a:lnTo>
                  <a:lnTo>
                    <a:pt x="890082" y="643093"/>
                  </a:lnTo>
                  <a:lnTo>
                    <a:pt x="890082" y="640046"/>
                  </a:lnTo>
                  <a:lnTo>
                    <a:pt x="890082" y="636998"/>
                  </a:lnTo>
                  <a:lnTo>
                    <a:pt x="890082" y="640046"/>
                  </a:lnTo>
                  <a:lnTo>
                    <a:pt x="893131" y="640046"/>
                  </a:lnTo>
                  <a:lnTo>
                    <a:pt x="893131" y="636998"/>
                  </a:lnTo>
                  <a:lnTo>
                    <a:pt x="896179" y="633950"/>
                  </a:lnTo>
                  <a:lnTo>
                    <a:pt x="896179" y="630902"/>
                  </a:lnTo>
                  <a:lnTo>
                    <a:pt x="899227" y="627854"/>
                  </a:lnTo>
                  <a:lnTo>
                    <a:pt x="896179" y="627854"/>
                  </a:lnTo>
                  <a:lnTo>
                    <a:pt x="899227" y="627854"/>
                  </a:lnTo>
                  <a:lnTo>
                    <a:pt x="896179" y="627854"/>
                  </a:lnTo>
                  <a:lnTo>
                    <a:pt x="896179" y="630902"/>
                  </a:lnTo>
                  <a:lnTo>
                    <a:pt x="896179" y="633950"/>
                  </a:lnTo>
                  <a:lnTo>
                    <a:pt x="893131" y="633950"/>
                  </a:lnTo>
                  <a:lnTo>
                    <a:pt x="893131" y="636998"/>
                  </a:lnTo>
                  <a:lnTo>
                    <a:pt x="890082" y="636998"/>
                  </a:lnTo>
                  <a:lnTo>
                    <a:pt x="890082" y="633950"/>
                  </a:lnTo>
                  <a:lnTo>
                    <a:pt x="890082" y="630902"/>
                  </a:lnTo>
                  <a:lnTo>
                    <a:pt x="890082" y="627854"/>
                  </a:lnTo>
                  <a:lnTo>
                    <a:pt x="890082" y="630902"/>
                  </a:lnTo>
                  <a:lnTo>
                    <a:pt x="887034" y="630902"/>
                  </a:lnTo>
                  <a:lnTo>
                    <a:pt x="890082" y="630902"/>
                  </a:lnTo>
                  <a:lnTo>
                    <a:pt x="890082" y="633950"/>
                  </a:lnTo>
                  <a:lnTo>
                    <a:pt x="887034" y="633950"/>
                  </a:lnTo>
                  <a:lnTo>
                    <a:pt x="887034" y="636998"/>
                  </a:lnTo>
                  <a:lnTo>
                    <a:pt x="890082" y="636998"/>
                  </a:lnTo>
                  <a:lnTo>
                    <a:pt x="887034" y="640046"/>
                  </a:lnTo>
                  <a:lnTo>
                    <a:pt x="883986" y="636998"/>
                  </a:lnTo>
                  <a:lnTo>
                    <a:pt x="883986" y="640046"/>
                  </a:lnTo>
                  <a:lnTo>
                    <a:pt x="883986" y="636998"/>
                  </a:lnTo>
                  <a:lnTo>
                    <a:pt x="880938" y="636998"/>
                  </a:lnTo>
                  <a:lnTo>
                    <a:pt x="880938" y="633950"/>
                  </a:lnTo>
                  <a:lnTo>
                    <a:pt x="877890" y="630902"/>
                  </a:lnTo>
                  <a:lnTo>
                    <a:pt x="877890" y="627854"/>
                  </a:lnTo>
                  <a:lnTo>
                    <a:pt x="877890" y="624806"/>
                  </a:lnTo>
                  <a:lnTo>
                    <a:pt x="877890" y="621759"/>
                  </a:lnTo>
                  <a:lnTo>
                    <a:pt x="880938" y="621759"/>
                  </a:lnTo>
                  <a:lnTo>
                    <a:pt x="877890" y="621759"/>
                  </a:lnTo>
                  <a:lnTo>
                    <a:pt x="877890" y="618711"/>
                  </a:lnTo>
                  <a:lnTo>
                    <a:pt x="877890" y="615663"/>
                  </a:lnTo>
                  <a:lnTo>
                    <a:pt x="877890" y="612615"/>
                  </a:lnTo>
                  <a:lnTo>
                    <a:pt x="880938" y="612615"/>
                  </a:lnTo>
                  <a:lnTo>
                    <a:pt x="880938" y="609567"/>
                  </a:lnTo>
                  <a:lnTo>
                    <a:pt x="883986" y="609567"/>
                  </a:lnTo>
                  <a:lnTo>
                    <a:pt x="880938" y="609567"/>
                  </a:lnTo>
                  <a:lnTo>
                    <a:pt x="877890" y="609567"/>
                  </a:lnTo>
                  <a:lnTo>
                    <a:pt x="877890" y="612615"/>
                  </a:lnTo>
                  <a:lnTo>
                    <a:pt x="874841" y="612615"/>
                  </a:lnTo>
                  <a:lnTo>
                    <a:pt x="877890" y="615663"/>
                  </a:lnTo>
                  <a:lnTo>
                    <a:pt x="877890" y="618711"/>
                  </a:lnTo>
                  <a:lnTo>
                    <a:pt x="874841" y="618711"/>
                  </a:lnTo>
                  <a:lnTo>
                    <a:pt x="874841" y="621759"/>
                  </a:lnTo>
                  <a:lnTo>
                    <a:pt x="877890" y="621759"/>
                  </a:lnTo>
                  <a:lnTo>
                    <a:pt x="874841" y="624806"/>
                  </a:lnTo>
                  <a:lnTo>
                    <a:pt x="874841" y="627854"/>
                  </a:lnTo>
                  <a:lnTo>
                    <a:pt x="877890" y="627854"/>
                  </a:lnTo>
                  <a:lnTo>
                    <a:pt x="877890" y="630902"/>
                  </a:lnTo>
                  <a:lnTo>
                    <a:pt x="874841" y="630902"/>
                  </a:lnTo>
                  <a:lnTo>
                    <a:pt x="871793" y="630902"/>
                  </a:lnTo>
                  <a:lnTo>
                    <a:pt x="871793" y="627854"/>
                  </a:lnTo>
                  <a:lnTo>
                    <a:pt x="868745" y="627854"/>
                  </a:lnTo>
                  <a:lnTo>
                    <a:pt x="865697" y="627854"/>
                  </a:lnTo>
                  <a:lnTo>
                    <a:pt x="865697" y="624806"/>
                  </a:lnTo>
                  <a:lnTo>
                    <a:pt x="862648" y="624806"/>
                  </a:lnTo>
                  <a:lnTo>
                    <a:pt x="859600" y="624806"/>
                  </a:lnTo>
                  <a:lnTo>
                    <a:pt x="862648" y="627854"/>
                  </a:lnTo>
                  <a:lnTo>
                    <a:pt x="859600" y="627854"/>
                  </a:lnTo>
                  <a:lnTo>
                    <a:pt x="859600" y="624806"/>
                  </a:lnTo>
                  <a:lnTo>
                    <a:pt x="856552" y="624806"/>
                  </a:lnTo>
                  <a:lnTo>
                    <a:pt x="856552" y="627854"/>
                  </a:lnTo>
                  <a:lnTo>
                    <a:pt x="856552" y="624806"/>
                  </a:lnTo>
                  <a:lnTo>
                    <a:pt x="853504" y="621759"/>
                  </a:lnTo>
                  <a:lnTo>
                    <a:pt x="853504" y="618711"/>
                  </a:lnTo>
                  <a:lnTo>
                    <a:pt x="850455" y="618711"/>
                  </a:lnTo>
                  <a:lnTo>
                    <a:pt x="850455" y="615663"/>
                  </a:lnTo>
                  <a:lnTo>
                    <a:pt x="847407" y="615663"/>
                  </a:lnTo>
                  <a:lnTo>
                    <a:pt x="847407" y="612615"/>
                  </a:lnTo>
                  <a:lnTo>
                    <a:pt x="847407" y="609567"/>
                  </a:lnTo>
                  <a:lnTo>
                    <a:pt x="847407" y="606519"/>
                  </a:lnTo>
                  <a:lnTo>
                    <a:pt x="844359" y="606519"/>
                  </a:lnTo>
                  <a:lnTo>
                    <a:pt x="844359" y="603472"/>
                  </a:lnTo>
                  <a:lnTo>
                    <a:pt x="847407" y="603472"/>
                  </a:lnTo>
                  <a:lnTo>
                    <a:pt x="844359" y="603472"/>
                  </a:lnTo>
                  <a:lnTo>
                    <a:pt x="844359" y="606519"/>
                  </a:lnTo>
                  <a:lnTo>
                    <a:pt x="844359" y="603472"/>
                  </a:lnTo>
                  <a:lnTo>
                    <a:pt x="844359" y="600424"/>
                  </a:lnTo>
                  <a:lnTo>
                    <a:pt x="844359" y="597376"/>
                  </a:lnTo>
                  <a:lnTo>
                    <a:pt x="841311" y="597376"/>
                  </a:lnTo>
                  <a:lnTo>
                    <a:pt x="841311" y="594328"/>
                  </a:lnTo>
                  <a:lnTo>
                    <a:pt x="841311" y="597376"/>
                  </a:lnTo>
                  <a:lnTo>
                    <a:pt x="844359" y="597376"/>
                  </a:lnTo>
                  <a:lnTo>
                    <a:pt x="844359" y="600424"/>
                  </a:lnTo>
                  <a:lnTo>
                    <a:pt x="844359" y="603472"/>
                  </a:lnTo>
                  <a:lnTo>
                    <a:pt x="844359" y="606519"/>
                  </a:lnTo>
                  <a:lnTo>
                    <a:pt x="844359" y="609567"/>
                  </a:lnTo>
                  <a:lnTo>
                    <a:pt x="841311" y="609567"/>
                  </a:lnTo>
                  <a:lnTo>
                    <a:pt x="841311" y="606519"/>
                  </a:lnTo>
                  <a:lnTo>
                    <a:pt x="838262" y="603472"/>
                  </a:lnTo>
                  <a:lnTo>
                    <a:pt x="838262" y="600424"/>
                  </a:lnTo>
                  <a:lnTo>
                    <a:pt x="835214" y="597376"/>
                  </a:lnTo>
                  <a:lnTo>
                    <a:pt x="835214" y="594328"/>
                  </a:lnTo>
                  <a:lnTo>
                    <a:pt x="832166" y="591280"/>
                  </a:lnTo>
                  <a:lnTo>
                    <a:pt x="832166" y="588232"/>
                  </a:lnTo>
                  <a:lnTo>
                    <a:pt x="829118" y="588232"/>
                  </a:lnTo>
                  <a:lnTo>
                    <a:pt x="829118" y="585185"/>
                  </a:lnTo>
                  <a:lnTo>
                    <a:pt x="832166" y="585185"/>
                  </a:lnTo>
                  <a:lnTo>
                    <a:pt x="832166" y="582137"/>
                  </a:lnTo>
                  <a:lnTo>
                    <a:pt x="835214" y="585185"/>
                  </a:lnTo>
                  <a:lnTo>
                    <a:pt x="835214" y="582137"/>
                  </a:lnTo>
                  <a:lnTo>
                    <a:pt x="832166" y="582137"/>
                  </a:lnTo>
                  <a:lnTo>
                    <a:pt x="829118" y="582137"/>
                  </a:lnTo>
                  <a:lnTo>
                    <a:pt x="832166" y="582137"/>
                  </a:lnTo>
                  <a:lnTo>
                    <a:pt x="829118" y="585185"/>
                  </a:lnTo>
                  <a:lnTo>
                    <a:pt x="829118" y="588232"/>
                  </a:lnTo>
                  <a:lnTo>
                    <a:pt x="829118" y="585185"/>
                  </a:lnTo>
                  <a:lnTo>
                    <a:pt x="826070" y="585185"/>
                  </a:lnTo>
                  <a:lnTo>
                    <a:pt x="826070" y="582137"/>
                  </a:lnTo>
                  <a:lnTo>
                    <a:pt x="826070" y="579089"/>
                  </a:lnTo>
                  <a:lnTo>
                    <a:pt x="826070" y="576041"/>
                  </a:lnTo>
                  <a:lnTo>
                    <a:pt x="826070" y="572993"/>
                  </a:lnTo>
                  <a:lnTo>
                    <a:pt x="826070" y="576041"/>
                  </a:lnTo>
                  <a:lnTo>
                    <a:pt x="826070" y="572993"/>
                  </a:lnTo>
                  <a:lnTo>
                    <a:pt x="823021" y="572993"/>
                  </a:lnTo>
                  <a:lnTo>
                    <a:pt x="823021" y="576041"/>
                  </a:lnTo>
                  <a:lnTo>
                    <a:pt x="826070" y="579089"/>
                  </a:lnTo>
                  <a:lnTo>
                    <a:pt x="826070" y="582137"/>
                  </a:lnTo>
                  <a:lnTo>
                    <a:pt x="823021" y="582137"/>
                  </a:lnTo>
                  <a:lnTo>
                    <a:pt x="826070" y="582137"/>
                  </a:lnTo>
                  <a:lnTo>
                    <a:pt x="823021" y="582137"/>
                  </a:lnTo>
                  <a:lnTo>
                    <a:pt x="823021" y="585185"/>
                  </a:lnTo>
                  <a:lnTo>
                    <a:pt x="823021" y="582137"/>
                  </a:lnTo>
                  <a:lnTo>
                    <a:pt x="819973" y="582137"/>
                  </a:lnTo>
                  <a:lnTo>
                    <a:pt x="819973" y="579089"/>
                  </a:lnTo>
                  <a:lnTo>
                    <a:pt x="816925" y="579089"/>
                  </a:lnTo>
                  <a:lnTo>
                    <a:pt x="813877" y="576041"/>
                  </a:lnTo>
                  <a:lnTo>
                    <a:pt x="813877" y="579089"/>
                  </a:lnTo>
                  <a:lnTo>
                    <a:pt x="816925" y="579089"/>
                  </a:lnTo>
                  <a:lnTo>
                    <a:pt x="813877" y="579089"/>
                  </a:lnTo>
                  <a:lnTo>
                    <a:pt x="816925" y="579089"/>
                  </a:lnTo>
                  <a:lnTo>
                    <a:pt x="816925" y="582137"/>
                  </a:lnTo>
                  <a:lnTo>
                    <a:pt x="819973" y="582137"/>
                  </a:lnTo>
                  <a:lnTo>
                    <a:pt x="823021" y="582137"/>
                  </a:lnTo>
                  <a:lnTo>
                    <a:pt x="823021" y="585185"/>
                  </a:lnTo>
                  <a:lnTo>
                    <a:pt x="826070" y="585185"/>
                  </a:lnTo>
                  <a:lnTo>
                    <a:pt x="826070" y="588232"/>
                  </a:lnTo>
                  <a:lnTo>
                    <a:pt x="829118" y="588232"/>
                  </a:lnTo>
                  <a:lnTo>
                    <a:pt x="829118" y="591280"/>
                  </a:lnTo>
                  <a:lnTo>
                    <a:pt x="832166" y="594328"/>
                  </a:lnTo>
                  <a:lnTo>
                    <a:pt x="829118" y="594328"/>
                  </a:lnTo>
                  <a:lnTo>
                    <a:pt x="829118" y="591280"/>
                  </a:lnTo>
                  <a:lnTo>
                    <a:pt x="826070" y="588232"/>
                  </a:lnTo>
                  <a:lnTo>
                    <a:pt x="829118" y="588232"/>
                  </a:lnTo>
                  <a:lnTo>
                    <a:pt x="826070" y="588232"/>
                  </a:lnTo>
                  <a:lnTo>
                    <a:pt x="823021" y="588232"/>
                  </a:lnTo>
                  <a:lnTo>
                    <a:pt x="823021" y="585185"/>
                  </a:lnTo>
                  <a:lnTo>
                    <a:pt x="819973" y="585185"/>
                  </a:lnTo>
                  <a:lnTo>
                    <a:pt x="819973" y="588232"/>
                  </a:lnTo>
                  <a:lnTo>
                    <a:pt x="823021" y="588232"/>
                  </a:lnTo>
                  <a:lnTo>
                    <a:pt x="826070" y="588232"/>
                  </a:lnTo>
                  <a:lnTo>
                    <a:pt x="826070" y="591280"/>
                  </a:lnTo>
                  <a:lnTo>
                    <a:pt x="826070" y="594328"/>
                  </a:lnTo>
                  <a:lnTo>
                    <a:pt x="829118" y="594328"/>
                  </a:lnTo>
                  <a:lnTo>
                    <a:pt x="829118" y="597376"/>
                  </a:lnTo>
                  <a:lnTo>
                    <a:pt x="829118" y="600424"/>
                  </a:lnTo>
                  <a:lnTo>
                    <a:pt x="832166" y="600424"/>
                  </a:lnTo>
                  <a:lnTo>
                    <a:pt x="832166" y="603472"/>
                  </a:lnTo>
                  <a:lnTo>
                    <a:pt x="835214" y="603472"/>
                  </a:lnTo>
                  <a:lnTo>
                    <a:pt x="835214" y="606519"/>
                  </a:lnTo>
                  <a:lnTo>
                    <a:pt x="838262" y="609567"/>
                  </a:lnTo>
                  <a:lnTo>
                    <a:pt x="835214" y="609567"/>
                  </a:lnTo>
                  <a:lnTo>
                    <a:pt x="838262" y="609567"/>
                  </a:lnTo>
                  <a:lnTo>
                    <a:pt x="838262" y="612615"/>
                  </a:lnTo>
                  <a:lnTo>
                    <a:pt x="841311" y="612615"/>
                  </a:lnTo>
                  <a:lnTo>
                    <a:pt x="841311" y="615663"/>
                  </a:lnTo>
                  <a:lnTo>
                    <a:pt x="844359" y="618711"/>
                  </a:lnTo>
                  <a:lnTo>
                    <a:pt x="841311" y="618711"/>
                  </a:lnTo>
                  <a:lnTo>
                    <a:pt x="841311" y="615663"/>
                  </a:lnTo>
                  <a:lnTo>
                    <a:pt x="841311" y="618711"/>
                  </a:lnTo>
                  <a:lnTo>
                    <a:pt x="844359" y="618711"/>
                  </a:lnTo>
                  <a:lnTo>
                    <a:pt x="841311" y="618711"/>
                  </a:lnTo>
                  <a:lnTo>
                    <a:pt x="844359" y="618711"/>
                  </a:lnTo>
                  <a:lnTo>
                    <a:pt x="844359" y="621759"/>
                  </a:lnTo>
                  <a:lnTo>
                    <a:pt x="844359" y="624806"/>
                  </a:lnTo>
                  <a:lnTo>
                    <a:pt x="847407" y="624806"/>
                  </a:lnTo>
                  <a:lnTo>
                    <a:pt x="847407" y="627854"/>
                  </a:lnTo>
                  <a:lnTo>
                    <a:pt x="847407" y="630902"/>
                  </a:lnTo>
                  <a:lnTo>
                    <a:pt x="850455" y="630902"/>
                  </a:lnTo>
                  <a:lnTo>
                    <a:pt x="850455" y="633950"/>
                  </a:lnTo>
                  <a:lnTo>
                    <a:pt x="850455" y="630902"/>
                  </a:lnTo>
                  <a:lnTo>
                    <a:pt x="847407" y="630902"/>
                  </a:lnTo>
                  <a:lnTo>
                    <a:pt x="850455" y="633950"/>
                  </a:lnTo>
                  <a:lnTo>
                    <a:pt x="847407" y="633950"/>
                  </a:lnTo>
                  <a:lnTo>
                    <a:pt x="850455" y="633950"/>
                  </a:lnTo>
                  <a:lnTo>
                    <a:pt x="850455" y="636998"/>
                  </a:lnTo>
                  <a:lnTo>
                    <a:pt x="847407" y="636998"/>
                  </a:lnTo>
                  <a:lnTo>
                    <a:pt x="844359" y="636998"/>
                  </a:lnTo>
                  <a:lnTo>
                    <a:pt x="841311" y="636998"/>
                  </a:lnTo>
                  <a:lnTo>
                    <a:pt x="841311" y="633950"/>
                  </a:lnTo>
                  <a:lnTo>
                    <a:pt x="838262" y="633950"/>
                  </a:lnTo>
                  <a:lnTo>
                    <a:pt x="838262" y="630902"/>
                  </a:lnTo>
                  <a:lnTo>
                    <a:pt x="838262" y="627854"/>
                  </a:lnTo>
                  <a:lnTo>
                    <a:pt x="835214" y="627854"/>
                  </a:lnTo>
                  <a:lnTo>
                    <a:pt x="838262" y="627854"/>
                  </a:lnTo>
                  <a:lnTo>
                    <a:pt x="835214" y="627854"/>
                  </a:lnTo>
                  <a:lnTo>
                    <a:pt x="835214" y="624806"/>
                  </a:lnTo>
                  <a:lnTo>
                    <a:pt x="835214" y="627854"/>
                  </a:lnTo>
                  <a:lnTo>
                    <a:pt x="838262" y="630902"/>
                  </a:lnTo>
                  <a:lnTo>
                    <a:pt x="835214" y="630902"/>
                  </a:lnTo>
                  <a:lnTo>
                    <a:pt x="832166" y="630902"/>
                  </a:lnTo>
                  <a:lnTo>
                    <a:pt x="829118" y="633950"/>
                  </a:lnTo>
                  <a:lnTo>
                    <a:pt x="826070" y="633950"/>
                  </a:lnTo>
                  <a:lnTo>
                    <a:pt x="826070" y="627854"/>
                  </a:lnTo>
                  <a:lnTo>
                    <a:pt x="826070" y="630902"/>
                  </a:lnTo>
                  <a:lnTo>
                    <a:pt x="826070" y="624806"/>
                  </a:lnTo>
                  <a:lnTo>
                    <a:pt x="823021" y="624806"/>
                  </a:lnTo>
                  <a:lnTo>
                    <a:pt x="823021" y="621759"/>
                  </a:lnTo>
                  <a:lnTo>
                    <a:pt x="819973" y="621759"/>
                  </a:lnTo>
                  <a:lnTo>
                    <a:pt x="823021" y="621759"/>
                  </a:lnTo>
                  <a:lnTo>
                    <a:pt x="819973" y="621759"/>
                  </a:lnTo>
                  <a:lnTo>
                    <a:pt x="819973" y="618711"/>
                  </a:lnTo>
                  <a:lnTo>
                    <a:pt x="816925" y="615663"/>
                  </a:lnTo>
                  <a:lnTo>
                    <a:pt x="813877" y="612615"/>
                  </a:lnTo>
                  <a:lnTo>
                    <a:pt x="816925" y="612615"/>
                  </a:lnTo>
                  <a:lnTo>
                    <a:pt x="816925" y="609567"/>
                  </a:lnTo>
                  <a:lnTo>
                    <a:pt x="819973" y="609567"/>
                  </a:lnTo>
                  <a:lnTo>
                    <a:pt x="819973" y="606519"/>
                  </a:lnTo>
                  <a:lnTo>
                    <a:pt x="823021" y="606519"/>
                  </a:lnTo>
                  <a:lnTo>
                    <a:pt x="819973" y="606519"/>
                  </a:lnTo>
                  <a:lnTo>
                    <a:pt x="816925" y="606519"/>
                  </a:lnTo>
                  <a:lnTo>
                    <a:pt x="816925" y="609567"/>
                  </a:lnTo>
                  <a:lnTo>
                    <a:pt x="813877" y="612615"/>
                  </a:lnTo>
                  <a:lnTo>
                    <a:pt x="813877" y="609567"/>
                  </a:lnTo>
                  <a:lnTo>
                    <a:pt x="813877" y="606519"/>
                  </a:lnTo>
                  <a:lnTo>
                    <a:pt x="810828" y="606519"/>
                  </a:lnTo>
                  <a:lnTo>
                    <a:pt x="810828" y="603472"/>
                  </a:lnTo>
                  <a:lnTo>
                    <a:pt x="807780" y="603472"/>
                  </a:lnTo>
                  <a:lnTo>
                    <a:pt x="807780" y="600424"/>
                  </a:lnTo>
                  <a:lnTo>
                    <a:pt x="810828" y="603472"/>
                  </a:lnTo>
                  <a:lnTo>
                    <a:pt x="810828" y="606519"/>
                  </a:lnTo>
                  <a:lnTo>
                    <a:pt x="807780" y="609567"/>
                  </a:lnTo>
                  <a:lnTo>
                    <a:pt x="810828" y="609567"/>
                  </a:lnTo>
                  <a:lnTo>
                    <a:pt x="810828" y="606519"/>
                  </a:lnTo>
                  <a:lnTo>
                    <a:pt x="810828" y="609567"/>
                  </a:lnTo>
                  <a:lnTo>
                    <a:pt x="813877" y="609567"/>
                  </a:lnTo>
                  <a:lnTo>
                    <a:pt x="813877" y="612615"/>
                  </a:lnTo>
                  <a:lnTo>
                    <a:pt x="813877" y="615663"/>
                  </a:lnTo>
                  <a:lnTo>
                    <a:pt x="813877" y="618711"/>
                  </a:lnTo>
                  <a:lnTo>
                    <a:pt x="810828" y="618711"/>
                  </a:lnTo>
                  <a:lnTo>
                    <a:pt x="807780" y="618711"/>
                  </a:lnTo>
                  <a:lnTo>
                    <a:pt x="807780" y="615663"/>
                  </a:lnTo>
                  <a:lnTo>
                    <a:pt x="804732" y="615663"/>
                  </a:lnTo>
                  <a:lnTo>
                    <a:pt x="807780" y="615663"/>
                  </a:lnTo>
                  <a:lnTo>
                    <a:pt x="804732" y="615663"/>
                  </a:lnTo>
                  <a:lnTo>
                    <a:pt x="801684" y="615663"/>
                  </a:lnTo>
                  <a:lnTo>
                    <a:pt x="801684" y="612615"/>
                  </a:lnTo>
                  <a:lnTo>
                    <a:pt x="801684" y="609567"/>
                  </a:lnTo>
                  <a:lnTo>
                    <a:pt x="798635" y="609567"/>
                  </a:lnTo>
                  <a:lnTo>
                    <a:pt x="798635" y="612615"/>
                  </a:lnTo>
                  <a:lnTo>
                    <a:pt x="798635" y="609567"/>
                  </a:lnTo>
                  <a:lnTo>
                    <a:pt x="795587" y="609567"/>
                  </a:lnTo>
                  <a:lnTo>
                    <a:pt x="795587" y="606519"/>
                  </a:lnTo>
                  <a:lnTo>
                    <a:pt x="795587" y="609567"/>
                  </a:lnTo>
                  <a:lnTo>
                    <a:pt x="798635" y="612615"/>
                  </a:lnTo>
                  <a:lnTo>
                    <a:pt x="795587" y="612615"/>
                  </a:lnTo>
                  <a:lnTo>
                    <a:pt x="792539" y="612615"/>
                  </a:lnTo>
                  <a:lnTo>
                    <a:pt x="789491" y="612615"/>
                  </a:lnTo>
                  <a:lnTo>
                    <a:pt x="789491" y="609567"/>
                  </a:lnTo>
                  <a:lnTo>
                    <a:pt x="786443" y="609567"/>
                  </a:lnTo>
                  <a:lnTo>
                    <a:pt x="786443" y="606519"/>
                  </a:lnTo>
                  <a:lnTo>
                    <a:pt x="783394" y="606519"/>
                  </a:lnTo>
                  <a:lnTo>
                    <a:pt x="783394" y="609567"/>
                  </a:lnTo>
                  <a:lnTo>
                    <a:pt x="786443" y="609567"/>
                  </a:lnTo>
                  <a:lnTo>
                    <a:pt x="786443" y="612615"/>
                  </a:lnTo>
                  <a:lnTo>
                    <a:pt x="789491" y="612615"/>
                  </a:lnTo>
                  <a:lnTo>
                    <a:pt x="789491" y="615663"/>
                  </a:lnTo>
                  <a:lnTo>
                    <a:pt x="786443" y="615663"/>
                  </a:lnTo>
                  <a:lnTo>
                    <a:pt x="786443" y="618711"/>
                  </a:lnTo>
                  <a:lnTo>
                    <a:pt x="786443" y="621759"/>
                  </a:lnTo>
                  <a:lnTo>
                    <a:pt x="786443" y="618711"/>
                  </a:lnTo>
                  <a:lnTo>
                    <a:pt x="786443" y="615663"/>
                  </a:lnTo>
                  <a:lnTo>
                    <a:pt x="789491" y="615663"/>
                  </a:lnTo>
                  <a:lnTo>
                    <a:pt x="792539" y="615663"/>
                  </a:lnTo>
                  <a:lnTo>
                    <a:pt x="792539" y="618711"/>
                  </a:lnTo>
                  <a:lnTo>
                    <a:pt x="795587" y="618711"/>
                  </a:lnTo>
                  <a:lnTo>
                    <a:pt x="795587" y="615663"/>
                  </a:lnTo>
                  <a:lnTo>
                    <a:pt x="792539" y="615663"/>
                  </a:lnTo>
                  <a:lnTo>
                    <a:pt x="795587" y="615663"/>
                  </a:lnTo>
                  <a:lnTo>
                    <a:pt x="798635" y="615663"/>
                  </a:lnTo>
                  <a:lnTo>
                    <a:pt x="798635" y="618711"/>
                  </a:lnTo>
                  <a:lnTo>
                    <a:pt x="801684" y="618711"/>
                  </a:lnTo>
                  <a:lnTo>
                    <a:pt x="798635" y="618711"/>
                  </a:lnTo>
                  <a:lnTo>
                    <a:pt x="798635" y="621759"/>
                  </a:lnTo>
                  <a:lnTo>
                    <a:pt x="801684" y="621759"/>
                  </a:lnTo>
                  <a:lnTo>
                    <a:pt x="801684" y="618711"/>
                  </a:lnTo>
                  <a:lnTo>
                    <a:pt x="801684" y="621759"/>
                  </a:lnTo>
                  <a:lnTo>
                    <a:pt x="804732" y="621759"/>
                  </a:lnTo>
                  <a:lnTo>
                    <a:pt x="804732" y="624806"/>
                  </a:lnTo>
                  <a:lnTo>
                    <a:pt x="807780" y="624806"/>
                  </a:lnTo>
                  <a:lnTo>
                    <a:pt x="804732" y="624806"/>
                  </a:lnTo>
                  <a:lnTo>
                    <a:pt x="804732" y="621759"/>
                  </a:lnTo>
                  <a:lnTo>
                    <a:pt x="804732" y="618711"/>
                  </a:lnTo>
                  <a:lnTo>
                    <a:pt x="804732" y="621759"/>
                  </a:lnTo>
                  <a:lnTo>
                    <a:pt x="804732" y="618711"/>
                  </a:lnTo>
                  <a:lnTo>
                    <a:pt x="804732" y="621759"/>
                  </a:lnTo>
                  <a:lnTo>
                    <a:pt x="807780" y="621759"/>
                  </a:lnTo>
                  <a:lnTo>
                    <a:pt x="807780" y="624806"/>
                  </a:lnTo>
                  <a:lnTo>
                    <a:pt x="804732" y="627854"/>
                  </a:lnTo>
                  <a:lnTo>
                    <a:pt x="807780" y="627854"/>
                  </a:lnTo>
                  <a:lnTo>
                    <a:pt x="807780" y="624806"/>
                  </a:lnTo>
                  <a:lnTo>
                    <a:pt x="807780" y="627854"/>
                  </a:lnTo>
                  <a:lnTo>
                    <a:pt x="810828" y="627854"/>
                  </a:lnTo>
                  <a:lnTo>
                    <a:pt x="807780" y="624806"/>
                  </a:lnTo>
                  <a:lnTo>
                    <a:pt x="810828" y="624806"/>
                  </a:lnTo>
                  <a:lnTo>
                    <a:pt x="810828" y="621759"/>
                  </a:lnTo>
                  <a:lnTo>
                    <a:pt x="810828" y="624806"/>
                  </a:lnTo>
                  <a:lnTo>
                    <a:pt x="813877" y="624806"/>
                  </a:lnTo>
                  <a:lnTo>
                    <a:pt x="813877" y="627854"/>
                  </a:lnTo>
                  <a:lnTo>
                    <a:pt x="816925" y="627854"/>
                  </a:lnTo>
                  <a:lnTo>
                    <a:pt x="813877" y="627854"/>
                  </a:lnTo>
                  <a:lnTo>
                    <a:pt x="816925" y="627854"/>
                  </a:lnTo>
                  <a:lnTo>
                    <a:pt x="816925" y="630902"/>
                  </a:lnTo>
                  <a:lnTo>
                    <a:pt x="813877" y="630902"/>
                  </a:lnTo>
                  <a:lnTo>
                    <a:pt x="816925" y="630902"/>
                  </a:lnTo>
                  <a:lnTo>
                    <a:pt x="816925" y="627854"/>
                  </a:lnTo>
                  <a:lnTo>
                    <a:pt x="816925" y="630902"/>
                  </a:lnTo>
                  <a:lnTo>
                    <a:pt x="819973" y="630902"/>
                  </a:lnTo>
                  <a:lnTo>
                    <a:pt x="816925" y="630902"/>
                  </a:lnTo>
                  <a:lnTo>
                    <a:pt x="819973" y="630902"/>
                  </a:lnTo>
                  <a:lnTo>
                    <a:pt x="819973" y="633950"/>
                  </a:lnTo>
                  <a:lnTo>
                    <a:pt x="819973" y="636998"/>
                  </a:lnTo>
                  <a:lnTo>
                    <a:pt x="823021" y="636998"/>
                  </a:lnTo>
                  <a:lnTo>
                    <a:pt x="819973" y="636998"/>
                  </a:lnTo>
                  <a:lnTo>
                    <a:pt x="819973" y="640046"/>
                  </a:lnTo>
                  <a:lnTo>
                    <a:pt x="816925" y="640046"/>
                  </a:lnTo>
                  <a:lnTo>
                    <a:pt x="813877" y="640046"/>
                  </a:lnTo>
                  <a:lnTo>
                    <a:pt x="816925" y="640046"/>
                  </a:lnTo>
                  <a:lnTo>
                    <a:pt x="813877" y="636998"/>
                  </a:lnTo>
                  <a:lnTo>
                    <a:pt x="813877" y="640046"/>
                  </a:lnTo>
                  <a:lnTo>
                    <a:pt x="813877" y="636998"/>
                  </a:lnTo>
                  <a:lnTo>
                    <a:pt x="810828" y="636998"/>
                  </a:lnTo>
                  <a:lnTo>
                    <a:pt x="807780" y="636998"/>
                  </a:lnTo>
                  <a:lnTo>
                    <a:pt x="807780" y="640046"/>
                  </a:lnTo>
                  <a:lnTo>
                    <a:pt x="804732" y="640046"/>
                  </a:lnTo>
                  <a:lnTo>
                    <a:pt x="807780" y="640046"/>
                  </a:lnTo>
                  <a:lnTo>
                    <a:pt x="810828" y="640046"/>
                  </a:lnTo>
                  <a:lnTo>
                    <a:pt x="810828" y="643093"/>
                  </a:lnTo>
                  <a:lnTo>
                    <a:pt x="810828" y="640046"/>
                  </a:lnTo>
                  <a:lnTo>
                    <a:pt x="807780" y="640046"/>
                  </a:lnTo>
                  <a:lnTo>
                    <a:pt x="810828" y="640046"/>
                  </a:lnTo>
                  <a:lnTo>
                    <a:pt x="810828" y="636998"/>
                  </a:lnTo>
                  <a:lnTo>
                    <a:pt x="810828" y="640046"/>
                  </a:lnTo>
                  <a:lnTo>
                    <a:pt x="813877" y="640046"/>
                  </a:lnTo>
                  <a:lnTo>
                    <a:pt x="813877" y="643093"/>
                  </a:lnTo>
                  <a:lnTo>
                    <a:pt x="810828" y="643093"/>
                  </a:lnTo>
                  <a:lnTo>
                    <a:pt x="807780" y="643093"/>
                  </a:lnTo>
                  <a:lnTo>
                    <a:pt x="807780" y="640046"/>
                  </a:lnTo>
                  <a:lnTo>
                    <a:pt x="807780" y="643093"/>
                  </a:lnTo>
                  <a:lnTo>
                    <a:pt x="804732" y="643093"/>
                  </a:lnTo>
                  <a:lnTo>
                    <a:pt x="807780" y="643093"/>
                  </a:lnTo>
                  <a:lnTo>
                    <a:pt x="807780" y="646141"/>
                  </a:lnTo>
                  <a:lnTo>
                    <a:pt x="807780" y="649189"/>
                  </a:lnTo>
                  <a:lnTo>
                    <a:pt x="804732" y="649189"/>
                  </a:lnTo>
                  <a:lnTo>
                    <a:pt x="804732" y="646141"/>
                  </a:lnTo>
                  <a:lnTo>
                    <a:pt x="801684" y="646141"/>
                  </a:lnTo>
                  <a:lnTo>
                    <a:pt x="801684" y="643093"/>
                  </a:lnTo>
                  <a:lnTo>
                    <a:pt x="801684" y="646141"/>
                  </a:lnTo>
                  <a:lnTo>
                    <a:pt x="798635" y="646141"/>
                  </a:lnTo>
                  <a:lnTo>
                    <a:pt x="801684" y="646141"/>
                  </a:lnTo>
                  <a:lnTo>
                    <a:pt x="798635" y="646141"/>
                  </a:lnTo>
                  <a:lnTo>
                    <a:pt x="801684" y="646141"/>
                  </a:lnTo>
                  <a:lnTo>
                    <a:pt x="801684" y="643093"/>
                  </a:lnTo>
                  <a:lnTo>
                    <a:pt x="798635" y="643093"/>
                  </a:lnTo>
                  <a:lnTo>
                    <a:pt x="801684" y="643093"/>
                  </a:lnTo>
                  <a:lnTo>
                    <a:pt x="801684" y="640046"/>
                  </a:lnTo>
                  <a:lnTo>
                    <a:pt x="798635" y="640046"/>
                  </a:lnTo>
                  <a:lnTo>
                    <a:pt x="801684" y="640046"/>
                  </a:lnTo>
                  <a:lnTo>
                    <a:pt x="798635" y="643093"/>
                  </a:lnTo>
                  <a:lnTo>
                    <a:pt x="795587" y="643093"/>
                  </a:lnTo>
                  <a:lnTo>
                    <a:pt x="792539" y="643093"/>
                  </a:lnTo>
                  <a:lnTo>
                    <a:pt x="789491" y="643093"/>
                  </a:lnTo>
                  <a:lnTo>
                    <a:pt x="789491" y="640046"/>
                  </a:lnTo>
                  <a:lnTo>
                    <a:pt x="786443" y="640046"/>
                  </a:lnTo>
                  <a:lnTo>
                    <a:pt x="783394" y="640046"/>
                  </a:lnTo>
                  <a:lnTo>
                    <a:pt x="780346" y="640046"/>
                  </a:lnTo>
                  <a:lnTo>
                    <a:pt x="780346" y="636998"/>
                  </a:lnTo>
                  <a:lnTo>
                    <a:pt x="777298" y="636998"/>
                  </a:lnTo>
                  <a:lnTo>
                    <a:pt x="774250" y="636998"/>
                  </a:lnTo>
                  <a:lnTo>
                    <a:pt x="774250" y="633950"/>
                  </a:lnTo>
                  <a:lnTo>
                    <a:pt x="777298" y="633950"/>
                  </a:lnTo>
                  <a:lnTo>
                    <a:pt x="777298" y="630902"/>
                  </a:lnTo>
                  <a:lnTo>
                    <a:pt x="780346" y="630902"/>
                  </a:lnTo>
                  <a:lnTo>
                    <a:pt x="777298" y="630902"/>
                  </a:lnTo>
                  <a:lnTo>
                    <a:pt x="777298" y="633950"/>
                  </a:lnTo>
                  <a:lnTo>
                    <a:pt x="774250" y="633950"/>
                  </a:lnTo>
                  <a:lnTo>
                    <a:pt x="774250" y="636998"/>
                  </a:lnTo>
                  <a:lnTo>
                    <a:pt x="774250" y="633950"/>
                  </a:lnTo>
                  <a:lnTo>
                    <a:pt x="771202" y="633950"/>
                  </a:lnTo>
                  <a:lnTo>
                    <a:pt x="768153" y="630902"/>
                  </a:lnTo>
                  <a:lnTo>
                    <a:pt x="765105" y="630902"/>
                  </a:lnTo>
                  <a:lnTo>
                    <a:pt x="765105" y="627854"/>
                  </a:lnTo>
                  <a:lnTo>
                    <a:pt x="765105" y="624806"/>
                  </a:lnTo>
                  <a:lnTo>
                    <a:pt x="762057" y="624806"/>
                  </a:lnTo>
                  <a:lnTo>
                    <a:pt x="762057" y="621759"/>
                  </a:lnTo>
                  <a:lnTo>
                    <a:pt x="759009" y="621759"/>
                  </a:lnTo>
                  <a:lnTo>
                    <a:pt x="759009" y="618711"/>
                  </a:lnTo>
                  <a:lnTo>
                    <a:pt x="755960" y="618711"/>
                  </a:lnTo>
                  <a:lnTo>
                    <a:pt x="752912" y="618711"/>
                  </a:lnTo>
                  <a:lnTo>
                    <a:pt x="752912" y="615663"/>
                  </a:lnTo>
                  <a:lnTo>
                    <a:pt x="752912" y="618711"/>
                  </a:lnTo>
                  <a:lnTo>
                    <a:pt x="752912" y="615663"/>
                  </a:lnTo>
                  <a:lnTo>
                    <a:pt x="749864" y="615663"/>
                  </a:lnTo>
                  <a:lnTo>
                    <a:pt x="746816" y="615663"/>
                  </a:lnTo>
                  <a:lnTo>
                    <a:pt x="743768" y="615663"/>
                  </a:lnTo>
                  <a:lnTo>
                    <a:pt x="746816" y="615663"/>
                  </a:lnTo>
                  <a:lnTo>
                    <a:pt x="743768" y="615663"/>
                  </a:lnTo>
                  <a:lnTo>
                    <a:pt x="740719" y="615663"/>
                  </a:lnTo>
                  <a:lnTo>
                    <a:pt x="743768" y="615663"/>
                  </a:lnTo>
                  <a:lnTo>
                    <a:pt x="743768" y="612615"/>
                  </a:lnTo>
                  <a:lnTo>
                    <a:pt x="743768" y="609567"/>
                  </a:lnTo>
                  <a:lnTo>
                    <a:pt x="743768" y="612615"/>
                  </a:lnTo>
                  <a:lnTo>
                    <a:pt x="740719" y="612615"/>
                  </a:lnTo>
                  <a:lnTo>
                    <a:pt x="737671" y="612615"/>
                  </a:lnTo>
                  <a:lnTo>
                    <a:pt x="740719" y="612615"/>
                  </a:lnTo>
                  <a:lnTo>
                    <a:pt x="740719" y="615663"/>
                  </a:lnTo>
                  <a:lnTo>
                    <a:pt x="737671" y="612615"/>
                  </a:lnTo>
                  <a:lnTo>
                    <a:pt x="734623" y="612615"/>
                  </a:lnTo>
                  <a:lnTo>
                    <a:pt x="731575" y="609567"/>
                  </a:lnTo>
                  <a:lnTo>
                    <a:pt x="728526" y="609567"/>
                  </a:lnTo>
                  <a:lnTo>
                    <a:pt x="731575" y="609567"/>
                  </a:lnTo>
                  <a:lnTo>
                    <a:pt x="734623" y="609567"/>
                  </a:lnTo>
                  <a:lnTo>
                    <a:pt x="731575" y="609567"/>
                  </a:lnTo>
                  <a:lnTo>
                    <a:pt x="728526" y="609567"/>
                  </a:lnTo>
                  <a:lnTo>
                    <a:pt x="725478" y="609567"/>
                  </a:lnTo>
                  <a:lnTo>
                    <a:pt x="722430" y="609567"/>
                  </a:lnTo>
                  <a:lnTo>
                    <a:pt x="722430" y="606519"/>
                  </a:lnTo>
                  <a:lnTo>
                    <a:pt x="725478" y="609567"/>
                  </a:lnTo>
                  <a:lnTo>
                    <a:pt x="725478" y="606519"/>
                  </a:lnTo>
                  <a:lnTo>
                    <a:pt x="725478" y="609567"/>
                  </a:lnTo>
                  <a:lnTo>
                    <a:pt x="725478" y="606519"/>
                  </a:lnTo>
                  <a:lnTo>
                    <a:pt x="722430" y="606519"/>
                  </a:lnTo>
                  <a:lnTo>
                    <a:pt x="722430" y="603472"/>
                  </a:lnTo>
                  <a:lnTo>
                    <a:pt x="725478" y="603472"/>
                  </a:lnTo>
                  <a:lnTo>
                    <a:pt x="725478" y="600424"/>
                  </a:lnTo>
                  <a:lnTo>
                    <a:pt x="725478" y="603472"/>
                  </a:lnTo>
                  <a:lnTo>
                    <a:pt x="725478" y="600424"/>
                  </a:lnTo>
                  <a:lnTo>
                    <a:pt x="725478" y="603472"/>
                  </a:lnTo>
                  <a:lnTo>
                    <a:pt x="722430" y="603472"/>
                  </a:lnTo>
                  <a:lnTo>
                    <a:pt x="719382" y="603472"/>
                  </a:lnTo>
                  <a:lnTo>
                    <a:pt x="719382" y="606519"/>
                  </a:lnTo>
                  <a:lnTo>
                    <a:pt x="716333" y="606519"/>
                  </a:lnTo>
                  <a:lnTo>
                    <a:pt x="713285" y="606519"/>
                  </a:lnTo>
                  <a:lnTo>
                    <a:pt x="713285" y="603472"/>
                  </a:lnTo>
                  <a:lnTo>
                    <a:pt x="716333" y="606519"/>
                  </a:lnTo>
                  <a:lnTo>
                    <a:pt x="719382" y="606519"/>
                  </a:lnTo>
                  <a:lnTo>
                    <a:pt x="719382" y="603472"/>
                  </a:lnTo>
                  <a:lnTo>
                    <a:pt x="719382" y="606519"/>
                  </a:lnTo>
                  <a:lnTo>
                    <a:pt x="716333" y="606519"/>
                  </a:lnTo>
                  <a:lnTo>
                    <a:pt x="716333" y="603472"/>
                  </a:lnTo>
                  <a:lnTo>
                    <a:pt x="713285" y="603472"/>
                  </a:lnTo>
                  <a:lnTo>
                    <a:pt x="716333" y="606519"/>
                  </a:lnTo>
                  <a:lnTo>
                    <a:pt x="713285" y="603472"/>
                  </a:lnTo>
                  <a:lnTo>
                    <a:pt x="710237" y="603472"/>
                  </a:lnTo>
                  <a:lnTo>
                    <a:pt x="707189" y="603472"/>
                  </a:lnTo>
                  <a:lnTo>
                    <a:pt x="707189" y="600424"/>
                  </a:lnTo>
                  <a:lnTo>
                    <a:pt x="704140" y="600424"/>
                  </a:lnTo>
                  <a:lnTo>
                    <a:pt x="707189" y="600424"/>
                  </a:lnTo>
                  <a:lnTo>
                    <a:pt x="704140" y="597376"/>
                  </a:lnTo>
                  <a:lnTo>
                    <a:pt x="707189" y="597376"/>
                  </a:lnTo>
                  <a:lnTo>
                    <a:pt x="710237" y="594328"/>
                  </a:lnTo>
                  <a:lnTo>
                    <a:pt x="710237" y="591280"/>
                  </a:lnTo>
                  <a:lnTo>
                    <a:pt x="710237" y="588232"/>
                  </a:lnTo>
                  <a:lnTo>
                    <a:pt x="707189" y="588232"/>
                  </a:lnTo>
                  <a:lnTo>
                    <a:pt x="707189" y="585185"/>
                  </a:lnTo>
                  <a:lnTo>
                    <a:pt x="707189" y="582137"/>
                  </a:lnTo>
                  <a:lnTo>
                    <a:pt x="704140" y="582137"/>
                  </a:lnTo>
                  <a:lnTo>
                    <a:pt x="704140" y="579089"/>
                  </a:lnTo>
                  <a:lnTo>
                    <a:pt x="707189" y="576041"/>
                  </a:lnTo>
                  <a:lnTo>
                    <a:pt x="707189" y="572993"/>
                  </a:lnTo>
                  <a:lnTo>
                    <a:pt x="707189" y="576041"/>
                  </a:lnTo>
                  <a:lnTo>
                    <a:pt x="710237" y="576041"/>
                  </a:lnTo>
                  <a:lnTo>
                    <a:pt x="710237" y="579089"/>
                  </a:lnTo>
                  <a:lnTo>
                    <a:pt x="713285" y="579089"/>
                  </a:lnTo>
                  <a:lnTo>
                    <a:pt x="713285" y="582137"/>
                  </a:lnTo>
                  <a:lnTo>
                    <a:pt x="713285" y="585185"/>
                  </a:lnTo>
                  <a:lnTo>
                    <a:pt x="713285" y="588232"/>
                  </a:lnTo>
                  <a:lnTo>
                    <a:pt x="716333" y="588232"/>
                  </a:lnTo>
                  <a:lnTo>
                    <a:pt x="716333" y="591280"/>
                  </a:lnTo>
                  <a:lnTo>
                    <a:pt x="716333" y="594328"/>
                  </a:lnTo>
                  <a:lnTo>
                    <a:pt x="719382" y="594328"/>
                  </a:lnTo>
                  <a:lnTo>
                    <a:pt x="719382" y="591280"/>
                  </a:lnTo>
                  <a:lnTo>
                    <a:pt x="716333" y="591280"/>
                  </a:lnTo>
                  <a:lnTo>
                    <a:pt x="716333" y="588232"/>
                  </a:lnTo>
                  <a:lnTo>
                    <a:pt x="716333" y="585185"/>
                  </a:lnTo>
                  <a:lnTo>
                    <a:pt x="713285" y="585185"/>
                  </a:lnTo>
                  <a:lnTo>
                    <a:pt x="716333" y="585185"/>
                  </a:lnTo>
                  <a:lnTo>
                    <a:pt x="716333" y="582137"/>
                  </a:lnTo>
                  <a:lnTo>
                    <a:pt x="713285" y="582137"/>
                  </a:lnTo>
                  <a:lnTo>
                    <a:pt x="716333" y="582137"/>
                  </a:lnTo>
                  <a:lnTo>
                    <a:pt x="716333" y="579089"/>
                  </a:lnTo>
                  <a:lnTo>
                    <a:pt x="719382" y="579089"/>
                  </a:lnTo>
                  <a:lnTo>
                    <a:pt x="722430" y="579089"/>
                  </a:lnTo>
                  <a:lnTo>
                    <a:pt x="722430" y="582137"/>
                  </a:lnTo>
                  <a:lnTo>
                    <a:pt x="725478" y="582137"/>
                  </a:lnTo>
                  <a:lnTo>
                    <a:pt x="725478" y="579089"/>
                  </a:lnTo>
                  <a:lnTo>
                    <a:pt x="722430" y="579089"/>
                  </a:lnTo>
                  <a:lnTo>
                    <a:pt x="719382" y="579089"/>
                  </a:lnTo>
                  <a:lnTo>
                    <a:pt x="716333" y="579089"/>
                  </a:lnTo>
                  <a:lnTo>
                    <a:pt x="713285" y="579089"/>
                  </a:lnTo>
                  <a:lnTo>
                    <a:pt x="710237" y="576041"/>
                  </a:lnTo>
                  <a:lnTo>
                    <a:pt x="710237" y="572993"/>
                  </a:lnTo>
                  <a:lnTo>
                    <a:pt x="707189" y="572993"/>
                  </a:lnTo>
                  <a:lnTo>
                    <a:pt x="707189" y="569945"/>
                  </a:lnTo>
                  <a:lnTo>
                    <a:pt x="704140" y="569945"/>
                  </a:lnTo>
                  <a:lnTo>
                    <a:pt x="704140" y="572993"/>
                  </a:lnTo>
                  <a:lnTo>
                    <a:pt x="704140" y="576041"/>
                  </a:lnTo>
                  <a:lnTo>
                    <a:pt x="704140" y="579089"/>
                  </a:lnTo>
                  <a:lnTo>
                    <a:pt x="701092" y="579089"/>
                  </a:lnTo>
                  <a:lnTo>
                    <a:pt x="701092" y="582137"/>
                  </a:lnTo>
                  <a:lnTo>
                    <a:pt x="701092" y="585185"/>
                  </a:lnTo>
                  <a:lnTo>
                    <a:pt x="701092" y="582137"/>
                  </a:lnTo>
                  <a:lnTo>
                    <a:pt x="701092" y="585185"/>
                  </a:lnTo>
                  <a:lnTo>
                    <a:pt x="698044" y="588232"/>
                  </a:lnTo>
                  <a:lnTo>
                    <a:pt x="698044" y="585185"/>
                  </a:lnTo>
                  <a:lnTo>
                    <a:pt x="698044" y="588232"/>
                  </a:lnTo>
                  <a:lnTo>
                    <a:pt x="694996" y="585185"/>
                  </a:lnTo>
                  <a:lnTo>
                    <a:pt x="691948" y="585185"/>
                  </a:lnTo>
                  <a:lnTo>
                    <a:pt x="694996" y="585185"/>
                  </a:lnTo>
                  <a:lnTo>
                    <a:pt x="691948" y="588232"/>
                  </a:lnTo>
                  <a:lnTo>
                    <a:pt x="688899" y="588232"/>
                  </a:lnTo>
                  <a:lnTo>
                    <a:pt x="688899" y="591280"/>
                  </a:lnTo>
                  <a:lnTo>
                    <a:pt x="691948" y="591280"/>
                  </a:lnTo>
                  <a:lnTo>
                    <a:pt x="691948" y="588232"/>
                  </a:lnTo>
                  <a:lnTo>
                    <a:pt x="691948" y="591280"/>
                  </a:lnTo>
                  <a:lnTo>
                    <a:pt x="691948" y="588232"/>
                  </a:lnTo>
                  <a:lnTo>
                    <a:pt x="694996" y="588232"/>
                  </a:lnTo>
                  <a:lnTo>
                    <a:pt x="691948" y="588232"/>
                  </a:lnTo>
                  <a:lnTo>
                    <a:pt x="694996" y="588232"/>
                  </a:lnTo>
                  <a:lnTo>
                    <a:pt x="691948" y="588232"/>
                  </a:lnTo>
                  <a:lnTo>
                    <a:pt x="694996" y="588232"/>
                  </a:lnTo>
                  <a:lnTo>
                    <a:pt x="698044" y="588232"/>
                  </a:lnTo>
                  <a:lnTo>
                    <a:pt x="694996" y="588232"/>
                  </a:lnTo>
                  <a:lnTo>
                    <a:pt x="694996" y="591280"/>
                  </a:lnTo>
                  <a:lnTo>
                    <a:pt x="691948" y="591280"/>
                  </a:lnTo>
                  <a:lnTo>
                    <a:pt x="691948" y="594328"/>
                  </a:lnTo>
                  <a:lnTo>
                    <a:pt x="688899" y="594328"/>
                  </a:lnTo>
                  <a:lnTo>
                    <a:pt x="664513" y="594328"/>
                  </a:lnTo>
                  <a:lnTo>
                    <a:pt x="661465" y="591280"/>
                  </a:lnTo>
                  <a:lnTo>
                    <a:pt x="658417" y="591280"/>
                  </a:lnTo>
                  <a:lnTo>
                    <a:pt x="655369" y="591280"/>
                  </a:lnTo>
                  <a:lnTo>
                    <a:pt x="655369" y="588232"/>
                  </a:lnTo>
                  <a:lnTo>
                    <a:pt x="655369" y="591280"/>
                  </a:lnTo>
                  <a:lnTo>
                    <a:pt x="655369" y="588232"/>
                  </a:lnTo>
                  <a:lnTo>
                    <a:pt x="658417" y="588232"/>
                  </a:lnTo>
                  <a:lnTo>
                    <a:pt x="658417" y="585185"/>
                  </a:lnTo>
                  <a:lnTo>
                    <a:pt x="661465" y="585185"/>
                  </a:lnTo>
                  <a:lnTo>
                    <a:pt x="658417" y="585185"/>
                  </a:lnTo>
                  <a:lnTo>
                    <a:pt x="661465" y="585185"/>
                  </a:lnTo>
                  <a:lnTo>
                    <a:pt x="658417" y="585185"/>
                  </a:lnTo>
                  <a:lnTo>
                    <a:pt x="661465" y="585185"/>
                  </a:lnTo>
                  <a:lnTo>
                    <a:pt x="661465" y="582137"/>
                  </a:lnTo>
                  <a:lnTo>
                    <a:pt x="661465" y="585185"/>
                  </a:lnTo>
                  <a:lnTo>
                    <a:pt x="658417" y="585185"/>
                  </a:lnTo>
                  <a:lnTo>
                    <a:pt x="658417" y="582137"/>
                  </a:lnTo>
                  <a:lnTo>
                    <a:pt x="658417" y="579089"/>
                  </a:lnTo>
                  <a:lnTo>
                    <a:pt x="655369" y="579089"/>
                  </a:lnTo>
                  <a:lnTo>
                    <a:pt x="655369" y="576041"/>
                  </a:lnTo>
                  <a:lnTo>
                    <a:pt x="652321" y="576041"/>
                  </a:lnTo>
                  <a:lnTo>
                    <a:pt x="652321" y="579089"/>
                  </a:lnTo>
                  <a:lnTo>
                    <a:pt x="652321" y="582137"/>
                  </a:lnTo>
                  <a:lnTo>
                    <a:pt x="652321" y="579089"/>
                  </a:lnTo>
                  <a:lnTo>
                    <a:pt x="655369" y="582137"/>
                  </a:lnTo>
                  <a:lnTo>
                    <a:pt x="655369" y="585185"/>
                  </a:lnTo>
                  <a:lnTo>
                    <a:pt x="652321" y="585185"/>
                  </a:lnTo>
                  <a:lnTo>
                    <a:pt x="652321" y="588232"/>
                  </a:lnTo>
                  <a:lnTo>
                    <a:pt x="649272" y="588232"/>
                  </a:lnTo>
                  <a:lnTo>
                    <a:pt x="646224" y="588232"/>
                  </a:lnTo>
                  <a:lnTo>
                    <a:pt x="643176" y="588232"/>
                  </a:lnTo>
                  <a:lnTo>
                    <a:pt x="643176" y="585185"/>
                  </a:lnTo>
                  <a:lnTo>
                    <a:pt x="615742" y="585185"/>
                  </a:lnTo>
                  <a:lnTo>
                    <a:pt x="612693" y="588232"/>
                  </a:lnTo>
                  <a:lnTo>
                    <a:pt x="609645" y="588232"/>
                  </a:lnTo>
                  <a:lnTo>
                    <a:pt x="606597" y="588232"/>
                  </a:lnTo>
                  <a:lnTo>
                    <a:pt x="603549" y="591280"/>
                  </a:lnTo>
                  <a:lnTo>
                    <a:pt x="600501" y="591280"/>
                  </a:lnTo>
                  <a:lnTo>
                    <a:pt x="597452" y="591280"/>
                  </a:lnTo>
                  <a:lnTo>
                    <a:pt x="594404" y="594328"/>
                  </a:lnTo>
                  <a:lnTo>
                    <a:pt x="591356" y="594328"/>
                  </a:lnTo>
                  <a:lnTo>
                    <a:pt x="591356" y="597376"/>
                  </a:lnTo>
                  <a:lnTo>
                    <a:pt x="588308" y="597376"/>
                  </a:lnTo>
                  <a:lnTo>
                    <a:pt x="588308" y="594328"/>
                  </a:lnTo>
                  <a:lnTo>
                    <a:pt x="585260" y="594328"/>
                  </a:lnTo>
                  <a:lnTo>
                    <a:pt x="582211" y="594328"/>
                  </a:lnTo>
                  <a:lnTo>
                    <a:pt x="579163" y="594328"/>
                  </a:lnTo>
                  <a:lnTo>
                    <a:pt x="582211" y="594328"/>
                  </a:lnTo>
                  <a:lnTo>
                    <a:pt x="585260" y="594328"/>
                  </a:lnTo>
                  <a:lnTo>
                    <a:pt x="588308" y="594328"/>
                  </a:lnTo>
                  <a:lnTo>
                    <a:pt x="585260" y="594328"/>
                  </a:lnTo>
                  <a:lnTo>
                    <a:pt x="585260" y="591280"/>
                  </a:lnTo>
                  <a:lnTo>
                    <a:pt x="582211" y="591280"/>
                  </a:lnTo>
                  <a:lnTo>
                    <a:pt x="579163" y="588232"/>
                  </a:lnTo>
                  <a:lnTo>
                    <a:pt x="582211" y="588232"/>
                  </a:lnTo>
                  <a:lnTo>
                    <a:pt x="585260" y="588232"/>
                  </a:lnTo>
                  <a:lnTo>
                    <a:pt x="582211" y="588232"/>
                  </a:lnTo>
                  <a:lnTo>
                    <a:pt x="579163" y="588232"/>
                  </a:lnTo>
                  <a:lnTo>
                    <a:pt x="579163" y="585185"/>
                  </a:lnTo>
                  <a:lnTo>
                    <a:pt x="579163" y="588232"/>
                  </a:lnTo>
                  <a:lnTo>
                    <a:pt x="576115" y="588232"/>
                  </a:lnTo>
                  <a:lnTo>
                    <a:pt x="573067" y="588232"/>
                  </a:lnTo>
                  <a:lnTo>
                    <a:pt x="570018" y="588232"/>
                  </a:lnTo>
                  <a:lnTo>
                    <a:pt x="566970" y="588232"/>
                  </a:lnTo>
                  <a:lnTo>
                    <a:pt x="566970" y="585185"/>
                  </a:lnTo>
                  <a:lnTo>
                    <a:pt x="566970" y="582137"/>
                  </a:lnTo>
                  <a:lnTo>
                    <a:pt x="566970" y="585185"/>
                  </a:lnTo>
                  <a:lnTo>
                    <a:pt x="566970" y="582137"/>
                  </a:lnTo>
                  <a:lnTo>
                    <a:pt x="566970" y="585185"/>
                  </a:lnTo>
                  <a:lnTo>
                    <a:pt x="563922" y="585185"/>
                  </a:lnTo>
                  <a:lnTo>
                    <a:pt x="563922" y="582137"/>
                  </a:lnTo>
                  <a:lnTo>
                    <a:pt x="563922" y="585185"/>
                  </a:lnTo>
                  <a:lnTo>
                    <a:pt x="560874" y="585185"/>
                  </a:lnTo>
                  <a:lnTo>
                    <a:pt x="560874" y="582137"/>
                  </a:lnTo>
                  <a:lnTo>
                    <a:pt x="560874" y="585185"/>
                  </a:lnTo>
                  <a:lnTo>
                    <a:pt x="560874" y="582137"/>
                  </a:lnTo>
                  <a:lnTo>
                    <a:pt x="560874" y="585185"/>
                  </a:lnTo>
                  <a:lnTo>
                    <a:pt x="557825" y="585185"/>
                  </a:lnTo>
                  <a:lnTo>
                    <a:pt x="560874" y="582137"/>
                  </a:lnTo>
                  <a:lnTo>
                    <a:pt x="560874" y="579089"/>
                  </a:lnTo>
                  <a:lnTo>
                    <a:pt x="557825" y="579089"/>
                  </a:lnTo>
                  <a:lnTo>
                    <a:pt x="560874" y="579089"/>
                  </a:lnTo>
                  <a:lnTo>
                    <a:pt x="560874" y="576041"/>
                  </a:lnTo>
                  <a:lnTo>
                    <a:pt x="560874" y="579089"/>
                  </a:lnTo>
                  <a:lnTo>
                    <a:pt x="560874" y="576041"/>
                  </a:lnTo>
                  <a:lnTo>
                    <a:pt x="563922" y="576041"/>
                  </a:lnTo>
                  <a:lnTo>
                    <a:pt x="563922" y="572993"/>
                  </a:lnTo>
                  <a:lnTo>
                    <a:pt x="563922" y="576041"/>
                  </a:lnTo>
                  <a:lnTo>
                    <a:pt x="563922" y="572993"/>
                  </a:lnTo>
                  <a:lnTo>
                    <a:pt x="560874" y="576041"/>
                  </a:lnTo>
                  <a:lnTo>
                    <a:pt x="560874" y="572993"/>
                  </a:lnTo>
                  <a:lnTo>
                    <a:pt x="560874" y="576041"/>
                  </a:lnTo>
                  <a:lnTo>
                    <a:pt x="560874" y="572993"/>
                  </a:lnTo>
                  <a:lnTo>
                    <a:pt x="560874" y="576041"/>
                  </a:lnTo>
                  <a:lnTo>
                    <a:pt x="557825" y="572993"/>
                  </a:lnTo>
                  <a:lnTo>
                    <a:pt x="557825" y="576041"/>
                  </a:lnTo>
                  <a:lnTo>
                    <a:pt x="554777" y="576041"/>
                  </a:lnTo>
                  <a:lnTo>
                    <a:pt x="551729" y="579089"/>
                  </a:lnTo>
                  <a:lnTo>
                    <a:pt x="551729" y="582137"/>
                  </a:lnTo>
                  <a:lnTo>
                    <a:pt x="548681" y="582137"/>
                  </a:lnTo>
                  <a:lnTo>
                    <a:pt x="545633" y="582137"/>
                  </a:lnTo>
                  <a:lnTo>
                    <a:pt x="548681" y="582137"/>
                  </a:lnTo>
                  <a:lnTo>
                    <a:pt x="548681" y="579089"/>
                  </a:lnTo>
                  <a:lnTo>
                    <a:pt x="545633" y="579089"/>
                  </a:lnTo>
                  <a:lnTo>
                    <a:pt x="545633" y="582137"/>
                  </a:lnTo>
                  <a:lnTo>
                    <a:pt x="545633" y="579089"/>
                  </a:lnTo>
                  <a:lnTo>
                    <a:pt x="545633" y="582137"/>
                  </a:lnTo>
                  <a:lnTo>
                    <a:pt x="545633" y="579089"/>
                  </a:lnTo>
                  <a:lnTo>
                    <a:pt x="542584" y="579089"/>
                  </a:lnTo>
                  <a:lnTo>
                    <a:pt x="545633" y="579089"/>
                  </a:lnTo>
                  <a:lnTo>
                    <a:pt x="548681" y="579089"/>
                  </a:lnTo>
                  <a:lnTo>
                    <a:pt x="545633" y="579089"/>
                  </a:lnTo>
                  <a:lnTo>
                    <a:pt x="545633" y="576041"/>
                  </a:lnTo>
                  <a:lnTo>
                    <a:pt x="545633" y="579089"/>
                  </a:lnTo>
                  <a:lnTo>
                    <a:pt x="542584" y="579089"/>
                  </a:lnTo>
                  <a:lnTo>
                    <a:pt x="542584" y="576041"/>
                  </a:lnTo>
                  <a:lnTo>
                    <a:pt x="542584" y="579089"/>
                  </a:lnTo>
                  <a:lnTo>
                    <a:pt x="539536" y="576041"/>
                  </a:lnTo>
                  <a:lnTo>
                    <a:pt x="536488" y="576041"/>
                  </a:lnTo>
                  <a:lnTo>
                    <a:pt x="536488" y="579089"/>
                  </a:lnTo>
                  <a:lnTo>
                    <a:pt x="533440" y="579089"/>
                  </a:lnTo>
                  <a:lnTo>
                    <a:pt x="530391" y="579089"/>
                  </a:lnTo>
                  <a:lnTo>
                    <a:pt x="530391" y="576041"/>
                  </a:lnTo>
                  <a:lnTo>
                    <a:pt x="533440" y="576041"/>
                  </a:lnTo>
                  <a:lnTo>
                    <a:pt x="533440" y="572993"/>
                  </a:lnTo>
                  <a:lnTo>
                    <a:pt x="536488" y="576041"/>
                  </a:lnTo>
                  <a:lnTo>
                    <a:pt x="536488" y="572993"/>
                  </a:lnTo>
                  <a:lnTo>
                    <a:pt x="536488" y="569945"/>
                  </a:lnTo>
                  <a:lnTo>
                    <a:pt x="536488" y="566897"/>
                  </a:lnTo>
                  <a:lnTo>
                    <a:pt x="539536" y="566897"/>
                  </a:lnTo>
                  <a:lnTo>
                    <a:pt x="536488" y="566897"/>
                  </a:lnTo>
                  <a:lnTo>
                    <a:pt x="536488" y="569945"/>
                  </a:lnTo>
                  <a:lnTo>
                    <a:pt x="533440" y="569945"/>
                  </a:lnTo>
                  <a:lnTo>
                    <a:pt x="530391" y="569945"/>
                  </a:lnTo>
                  <a:lnTo>
                    <a:pt x="533440" y="569945"/>
                  </a:lnTo>
                  <a:lnTo>
                    <a:pt x="533440" y="566897"/>
                  </a:lnTo>
                  <a:lnTo>
                    <a:pt x="530391" y="569945"/>
                  </a:lnTo>
                  <a:lnTo>
                    <a:pt x="530391" y="566897"/>
                  </a:lnTo>
                  <a:lnTo>
                    <a:pt x="533440" y="566897"/>
                  </a:lnTo>
                  <a:lnTo>
                    <a:pt x="530391" y="566897"/>
                  </a:lnTo>
                  <a:lnTo>
                    <a:pt x="533440" y="566897"/>
                  </a:lnTo>
                  <a:lnTo>
                    <a:pt x="530391" y="566897"/>
                  </a:lnTo>
                  <a:lnTo>
                    <a:pt x="530391" y="569945"/>
                  </a:lnTo>
                  <a:lnTo>
                    <a:pt x="527343" y="569945"/>
                  </a:lnTo>
                  <a:lnTo>
                    <a:pt x="530391" y="569945"/>
                  </a:lnTo>
                  <a:lnTo>
                    <a:pt x="527343" y="569945"/>
                  </a:lnTo>
                  <a:lnTo>
                    <a:pt x="530391" y="566897"/>
                  </a:lnTo>
                  <a:lnTo>
                    <a:pt x="530391" y="563850"/>
                  </a:lnTo>
                  <a:lnTo>
                    <a:pt x="530391" y="566897"/>
                  </a:lnTo>
                  <a:lnTo>
                    <a:pt x="527343" y="566897"/>
                  </a:lnTo>
                  <a:lnTo>
                    <a:pt x="527343" y="569945"/>
                  </a:lnTo>
                  <a:lnTo>
                    <a:pt x="524295" y="569945"/>
                  </a:lnTo>
                  <a:lnTo>
                    <a:pt x="521247" y="569945"/>
                  </a:lnTo>
                  <a:lnTo>
                    <a:pt x="521247" y="566897"/>
                  </a:lnTo>
                  <a:lnTo>
                    <a:pt x="524295" y="566897"/>
                  </a:lnTo>
                  <a:lnTo>
                    <a:pt x="524295" y="563850"/>
                  </a:lnTo>
                  <a:lnTo>
                    <a:pt x="527343" y="563850"/>
                  </a:lnTo>
                  <a:lnTo>
                    <a:pt x="527343" y="560802"/>
                  </a:lnTo>
                  <a:lnTo>
                    <a:pt x="524295" y="563850"/>
                  </a:lnTo>
                  <a:lnTo>
                    <a:pt x="521247" y="563850"/>
                  </a:lnTo>
                  <a:lnTo>
                    <a:pt x="521247" y="566897"/>
                  </a:lnTo>
                  <a:lnTo>
                    <a:pt x="521247" y="563850"/>
                  </a:lnTo>
                  <a:lnTo>
                    <a:pt x="518198" y="563850"/>
                  </a:lnTo>
                  <a:lnTo>
                    <a:pt x="518198" y="566897"/>
                  </a:lnTo>
                  <a:lnTo>
                    <a:pt x="515150" y="566897"/>
                  </a:lnTo>
                  <a:lnTo>
                    <a:pt x="518198" y="566897"/>
                  </a:lnTo>
                  <a:lnTo>
                    <a:pt x="515150" y="566897"/>
                  </a:lnTo>
                  <a:lnTo>
                    <a:pt x="515150" y="569945"/>
                  </a:lnTo>
                  <a:lnTo>
                    <a:pt x="515150" y="566897"/>
                  </a:lnTo>
                  <a:lnTo>
                    <a:pt x="512102" y="566897"/>
                  </a:lnTo>
                  <a:lnTo>
                    <a:pt x="512102" y="569945"/>
                  </a:lnTo>
                  <a:lnTo>
                    <a:pt x="512102" y="566897"/>
                  </a:lnTo>
                  <a:lnTo>
                    <a:pt x="509054" y="566897"/>
                  </a:lnTo>
                  <a:lnTo>
                    <a:pt x="509054" y="563850"/>
                  </a:lnTo>
                  <a:lnTo>
                    <a:pt x="509054" y="566897"/>
                  </a:lnTo>
                  <a:lnTo>
                    <a:pt x="512102" y="566897"/>
                  </a:lnTo>
                  <a:lnTo>
                    <a:pt x="512102" y="563850"/>
                  </a:lnTo>
                  <a:lnTo>
                    <a:pt x="512102" y="566897"/>
                  </a:lnTo>
                  <a:lnTo>
                    <a:pt x="512102" y="563850"/>
                  </a:lnTo>
                  <a:lnTo>
                    <a:pt x="515150" y="563850"/>
                  </a:lnTo>
                  <a:lnTo>
                    <a:pt x="515150" y="566897"/>
                  </a:lnTo>
                  <a:lnTo>
                    <a:pt x="515150" y="563850"/>
                  </a:lnTo>
                  <a:lnTo>
                    <a:pt x="512102" y="563850"/>
                  </a:lnTo>
                  <a:lnTo>
                    <a:pt x="515150" y="563850"/>
                  </a:lnTo>
                  <a:lnTo>
                    <a:pt x="518198" y="563850"/>
                  </a:lnTo>
                  <a:lnTo>
                    <a:pt x="518198" y="560802"/>
                  </a:lnTo>
                  <a:lnTo>
                    <a:pt x="521247" y="560802"/>
                  </a:lnTo>
                  <a:lnTo>
                    <a:pt x="521247" y="557754"/>
                  </a:lnTo>
                  <a:lnTo>
                    <a:pt x="524295" y="557754"/>
                  </a:lnTo>
                  <a:lnTo>
                    <a:pt x="521247" y="557754"/>
                  </a:lnTo>
                  <a:lnTo>
                    <a:pt x="521247" y="554706"/>
                  </a:lnTo>
                  <a:lnTo>
                    <a:pt x="521247" y="557754"/>
                  </a:lnTo>
                  <a:lnTo>
                    <a:pt x="518198" y="557754"/>
                  </a:lnTo>
                  <a:lnTo>
                    <a:pt x="518198" y="560802"/>
                  </a:lnTo>
                  <a:lnTo>
                    <a:pt x="515150" y="560802"/>
                  </a:lnTo>
                  <a:lnTo>
                    <a:pt x="518198" y="560802"/>
                  </a:lnTo>
                  <a:lnTo>
                    <a:pt x="518198" y="557754"/>
                  </a:lnTo>
                  <a:lnTo>
                    <a:pt x="515150" y="560802"/>
                  </a:lnTo>
                  <a:lnTo>
                    <a:pt x="512102" y="560802"/>
                  </a:lnTo>
                  <a:lnTo>
                    <a:pt x="512102" y="557754"/>
                  </a:lnTo>
                  <a:lnTo>
                    <a:pt x="512102" y="560802"/>
                  </a:lnTo>
                  <a:lnTo>
                    <a:pt x="512102" y="557754"/>
                  </a:lnTo>
                  <a:lnTo>
                    <a:pt x="512102" y="560802"/>
                  </a:lnTo>
                  <a:lnTo>
                    <a:pt x="509054" y="560802"/>
                  </a:lnTo>
                  <a:lnTo>
                    <a:pt x="512102" y="560802"/>
                  </a:lnTo>
                  <a:lnTo>
                    <a:pt x="509054" y="560802"/>
                  </a:lnTo>
                  <a:lnTo>
                    <a:pt x="512102" y="560802"/>
                  </a:lnTo>
                  <a:lnTo>
                    <a:pt x="512102" y="557754"/>
                  </a:lnTo>
                  <a:lnTo>
                    <a:pt x="509054" y="557754"/>
                  </a:lnTo>
                  <a:lnTo>
                    <a:pt x="506005" y="554706"/>
                  </a:lnTo>
                  <a:lnTo>
                    <a:pt x="509054" y="554706"/>
                  </a:lnTo>
                  <a:lnTo>
                    <a:pt x="506005" y="554706"/>
                  </a:lnTo>
                  <a:lnTo>
                    <a:pt x="509054" y="554706"/>
                  </a:lnTo>
                  <a:lnTo>
                    <a:pt x="512102" y="554706"/>
                  </a:lnTo>
                  <a:lnTo>
                    <a:pt x="509054" y="554706"/>
                  </a:lnTo>
                  <a:lnTo>
                    <a:pt x="509054" y="551658"/>
                  </a:lnTo>
                  <a:lnTo>
                    <a:pt x="509054" y="548611"/>
                  </a:lnTo>
                  <a:lnTo>
                    <a:pt x="509054" y="551658"/>
                  </a:lnTo>
                  <a:lnTo>
                    <a:pt x="509054" y="548611"/>
                  </a:lnTo>
                  <a:lnTo>
                    <a:pt x="512102" y="548611"/>
                  </a:lnTo>
                  <a:lnTo>
                    <a:pt x="512102" y="551658"/>
                  </a:lnTo>
                  <a:lnTo>
                    <a:pt x="512102" y="548611"/>
                  </a:lnTo>
                  <a:lnTo>
                    <a:pt x="509054" y="548611"/>
                  </a:lnTo>
                  <a:lnTo>
                    <a:pt x="509054" y="545563"/>
                  </a:lnTo>
                  <a:lnTo>
                    <a:pt x="512102" y="545563"/>
                  </a:lnTo>
                  <a:lnTo>
                    <a:pt x="515150" y="545563"/>
                  </a:lnTo>
                  <a:lnTo>
                    <a:pt x="518198" y="545563"/>
                  </a:lnTo>
                  <a:lnTo>
                    <a:pt x="521247" y="545563"/>
                  </a:lnTo>
                  <a:lnTo>
                    <a:pt x="521247" y="542515"/>
                  </a:lnTo>
                  <a:lnTo>
                    <a:pt x="518198" y="545563"/>
                  </a:lnTo>
                  <a:lnTo>
                    <a:pt x="518198" y="542515"/>
                  </a:lnTo>
                  <a:lnTo>
                    <a:pt x="515150" y="542515"/>
                  </a:lnTo>
                  <a:lnTo>
                    <a:pt x="512102" y="542515"/>
                  </a:lnTo>
                  <a:lnTo>
                    <a:pt x="512102" y="545563"/>
                  </a:lnTo>
                  <a:lnTo>
                    <a:pt x="509054" y="545563"/>
                  </a:lnTo>
                  <a:lnTo>
                    <a:pt x="509054" y="542515"/>
                  </a:lnTo>
                  <a:lnTo>
                    <a:pt x="509054" y="545563"/>
                  </a:lnTo>
                  <a:lnTo>
                    <a:pt x="509054" y="548611"/>
                  </a:lnTo>
                  <a:lnTo>
                    <a:pt x="506005" y="548611"/>
                  </a:lnTo>
                  <a:lnTo>
                    <a:pt x="506005" y="551658"/>
                  </a:lnTo>
                  <a:lnTo>
                    <a:pt x="502957" y="551658"/>
                  </a:lnTo>
                  <a:lnTo>
                    <a:pt x="502957" y="554706"/>
                  </a:lnTo>
                  <a:lnTo>
                    <a:pt x="499909" y="554706"/>
                  </a:lnTo>
                  <a:lnTo>
                    <a:pt x="499909" y="551658"/>
                  </a:lnTo>
                  <a:lnTo>
                    <a:pt x="499909" y="554706"/>
                  </a:lnTo>
                  <a:lnTo>
                    <a:pt x="499909" y="551658"/>
                  </a:lnTo>
                  <a:lnTo>
                    <a:pt x="496861" y="551658"/>
                  </a:lnTo>
                  <a:lnTo>
                    <a:pt x="496861" y="554706"/>
                  </a:lnTo>
                  <a:lnTo>
                    <a:pt x="496861" y="557754"/>
                  </a:lnTo>
                  <a:lnTo>
                    <a:pt x="496861" y="554706"/>
                  </a:lnTo>
                  <a:lnTo>
                    <a:pt x="493813" y="554706"/>
                  </a:lnTo>
                  <a:lnTo>
                    <a:pt x="493813" y="551658"/>
                  </a:lnTo>
                  <a:lnTo>
                    <a:pt x="493813" y="554706"/>
                  </a:lnTo>
                  <a:lnTo>
                    <a:pt x="493813" y="551658"/>
                  </a:lnTo>
                  <a:lnTo>
                    <a:pt x="493813" y="554706"/>
                  </a:lnTo>
                  <a:lnTo>
                    <a:pt x="493813" y="557754"/>
                  </a:lnTo>
                  <a:lnTo>
                    <a:pt x="490764" y="557754"/>
                  </a:lnTo>
                  <a:lnTo>
                    <a:pt x="493813" y="557754"/>
                  </a:lnTo>
                  <a:lnTo>
                    <a:pt x="490764" y="557754"/>
                  </a:lnTo>
                  <a:lnTo>
                    <a:pt x="490764" y="560802"/>
                  </a:lnTo>
                  <a:lnTo>
                    <a:pt x="490764" y="557754"/>
                  </a:lnTo>
                  <a:lnTo>
                    <a:pt x="490764" y="560802"/>
                  </a:lnTo>
                  <a:lnTo>
                    <a:pt x="490764" y="557754"/>
                  </a:lnTo>
                  <a:lnTo>
                    <a:pt x="487716" y="557754"/>
                  </a:lnTo>
                  <a:lnTo>
                    <a:pt x="487716" y="560802"/>
                  </a:lnTo>
                  <a:lnTo>
                    <a:pt x="487716" y="557754"/>
                  </a:lnTo>
                  <a:lnTo>
                    <a:pt x="490764" y="557754"/>
                  </a:lnTo>
                  <a:lnTo>
                    <a:pt x="487716" y="557754"/>
                  </a:lnTo>
                  <a:lnTo>
                    <a:pt x="490764" y="557754"/>
                  </a:lnTo>
                  <a:lnTo>
                    <a:pt x="490764" y="554706"/>
                  </a:lnTo>
                  <a:lnTo>
                    <a:pt x="487716" y="554706"/>
                  </a:lnTo>
                  <a:lnTo>
                    <a:pt x="487716" y="557754"/>
                  </a:lnTo>
                  <a:lnTo>
                    <a:pt x="487716" y="554706"/>
                  </a:lnTo>
                  <a:lnTo>
                    <a:pt x="490764" y="554706"/>
                  </a:lnTo>
                  <a:lnTo>
                    <a:pt x="490764" y="551658"/>
                  </a:lnTo>
                  <a:lnTo>
                    <a:pt x="487716" y="551658"/>
                  </a:lnTo>
                  <a:lnTo>
                    <a:pt x="487716" y="554706"/>
                  </a:lnTo>
                  <a:lnTo>
                    <a:pt x="487716" y="551658"/>
                  </a:lnTo>
                  <a:lnTo>
                    <a:pt x="487716" y="554706"/>
                  </a:lnTo>
                  <a:lnTo>
                    <a:pt x="487716" y="557754"/>
                  </a:lnTo>
                  <a:lnTo>
                    <a:pt x="487716" y="560802"/>
                  </a:lnTo>
                  <a:lnTo>
                    <a:pt x="487716" y="557754"/>
                  </a:lnTo>
                  <a:lnTo>
                    <a:pt x="484668" y="554706"/>
                  </a:lnTo>
                  <a:lnTo>
                    <a:pt x="487716" y="554706"/>
                  </a:lnTo>
                  <a:lnTo>
                    <a:pt x="487716" y="551658"/>
                  </a:lnTo>
                  <a:lnTo>
                    <a:pt x="484668" y="551658"/>
                  </a:lnTo>
                  <a:lnTo>
                    <a:pt x="487716" y="551658"/>
                  </a:lnTo>
                  <a:lnTo>
                    <a:pt x="487716" y="548611"/>
                  </a:lnTo>
                  <a:lnTo>
                    <a:pt x="484668" y="548611"/>
                  </a:lnTo>
                  <a:lnTo>
                    <a:pt x="484668" y="545563"/>
                  </a:lnTo>
                  <a:lnTo>
                    <a:pt x="484668" y="548611"/>
                  </a:lnTo>
                  <a:lnTo>
                    <a:pt x="484668" y="551658"/>
                  </a:lnTo>
                  <a:lnTo>
                    <a:pt x="484668" y="554706"/>
                  </a:lnTo>
                  <a:lnTo>
                    <a:pt x="484668" y="557754"/>
                  </a:lnTo>
                  <a:lnTo>
                    <a:pt x="481620" y="557754"/>
                  </a:lnTo>
                  <a:lnTo>
                    <a:pt x="484668" y="557754"/>
                  </a:lnTo>
                  <a:lnTo>
                    <a:pt x="484668" y="560802"/>
                  </a:lnTo>
                  <a:lnTo>
                    <a:pt x="484668" y="563850"/>
                  </a:lnTo>
                  <a:lnTo>
                    <a:pt x="484668" y="560802"/>
                  </a:lnTo>
                  <a:lnTo>
                    <a:pt x="484668" y="563850"/>
                  </a:lnTo>
                  <a:lnTo>
                    <a:pt x="484668" y="560802"/>
                  </a:lnTo>
                  <a:lnTo>
                    <a:pt x="481620" y="560802"/>
                  </a:lnTo>
                  <a:lnTo>
                    <a:pt x="484668" y="560802"/>
                  </a:lnTo>
                  <a:lnTo>
                    <a:pt x="481620" y="560802"/>
                  </a:lnTo>
                  <a:lnTo>
                    <a:pt x="484668" y="560802"/>
                  </a:lnTo>
                  <a:lnTo>
                    <a:pt x="481620" y="560802"/>
                  </a:lnTo>
                  <a:lnTo>
                    <a:pt x="481620" y="557754"/>
                  </a:lnTo>
                  <a:lnTo>
                    <a:pt x="478571" y="557754"/>
                  </a:lnTo>
                  <a:lnTo>
                    <a:pt x="478571" y="560802"/>
                  </a:lnTo>
                  <a:lnTo>
                    <a:pt x="481620" y="560802"/>
                  </a:lnTo>
                  <a:lnTo>
                    <a:pt x="478571" y="560802"/>
                  </a:lnTo>
                  <a:lnTo>
                    <a:pt x="481620" y="560802"/>
                  </a:lnTo>
                  <a:lnTo>
                    <a:pt x="481620" y="563850"/>
                  </a:lnTo>
                  <a:lnTo>
                    <a:pt x="478571" y="563850"/>
                  </a:lnTo>
                  <a:lnTo>
                    <a:pt x="475523" y="563850"/>
                  </a:lnTo>
                  <a:lnTo>
                    <a:pt x="478571" y="560802"/>
                  </a:lnTo>
                  <a:lnTo>
                    <a:pt x="475523" y="560802"/>
                  </a:lnTo>
                  <a:lnTo>
                    <a:pt x="472475" y="557754"/>
                  </a:lnTo>
                  <a:lnTo>
                    <a:pt x="475523" y="557754"/>
                  </a:lnTo>
                  <a:lnTo>
                    <a:pt x="472475" y="557754"/>
                  </a:lnTo>
                  <a:lnTo>
                    <a:pt x="475523" y="554706"/>
                  </a:lnTo>
                  <a:lnTo>
                    <a:pt x="475523" y="551658"/>
                  </a:lnTo>
                  <a:lnTo>
                    <a:pt x="475523" y="548611"/>
                  </a:lnTo>
                  <a:lnTo>
                    <a:pt x="478571" y="548611"/>
                  </a:lnTo>
                  <a:lnTo>
                    <a:pt x="478571" y="545563"/>
                  </a:lnTo>
                  <a:lnTo>
                    <a:pt x="478571" y="542515"/>
                  </a:lnTo>
                  <a:lnTo>
                    <a:pt x="481620" y="542515"/>
                  </a:lnTo>
                  <a:lnTo>
                    <a:pt x="478571" y="542515"/>
                  </a:lnTo>
                  <a:lnTo>
                    <a:pt x="481620" y="542515"/>
                  </a:lnTo>
                  <a:lnTo>
                    <a:pt x="481620" y="539467"/>
                  </a:lnTo>
                  <a:lnTo>
                    <a:pt x="478571" y="539467"/>
                  </a:lnTo>
                  <a:lnTo>
                    <a:pt x="478571" y="542515"/>
                  </a:lnTo>
                  <a:lnTo>
                    <a:pt x="478571" y="545563"/>
                  </a:lnTo>
                  <a:lnTo>
                    <a:pt x="475523" y="545563"/>
                  </a:lnTo>
                  <a:lnTo>
                    <a:pt x="475523" y="548611"/>
                  </a:lnTo>
                  <a:lnTo>
                    <a:pt x="472475" y="548611"/>
                  </a:lnTo>
                  <a:lnTo>
                    <a:pt x="472475" y="551658"/>
                  </a:lnTo>
                  <a:lnTo>
                    <a:pt x="472475" y="554706"/>
                  </a:lnTo>
                  <a:lnTo>
                    <a:pt x="469427" y="554706"/>
                  </a:lnTo>
                  <a:lnTo>
                    <a:pt x="469427" y="551658"/>
                  </a:lnTo>
                  <a:lnTo>
                    <a:pt x="469427" y="554706"/>
                  </a:lnTo>
                  <a:lnTo>
                    <a:pt x="469427" y="557754"/>
                  </a:lnTo>
                  <a:lnTo>
                    <a:pt x="469427" y="554706"/>
                  </a:lnTo>
                  <a:lnTo>
                    <a:pt x="469427" y="557754"/>
                  </a:lnTo>
                  <a:lnTo>
                    <a:pt x="466378" y="557754"/>
                  </a:lnTo>
                  <a:lnTo>
                    <a:pt x="466378" y="560802"/>
                  </a:lnTo>
                  <a:lnTo>
                    <a:pt x="466378" y="563850"/>
                  </a:lnTo>
                  <a:lnTo>
                    <a:pt x="463330" y="563850"/>
                  </a:lnTo>
                  <a:lnTo>
                    <a:pt x="466378" y="563850"/>
                  </a:lnTo>
                  <a:lnTo>
                    <a:pt x="466378" y="566897"/>
                  </a:lnTo>
                  <a:lnTo>
                    <a:pt x="463330" y="566897"/>
                  </a:lnTo>
                  <a:lnTo>
                    <a:pt x="463330" y="563850"/>
                  </a:lnTo>
                  <a:lnTo>
                    <a:pt x="463330" y="566897"/>
                  </a:lnTo>
                  <a:lnTo>
                    <a:pt x="460282" y="563850"/>
                  </a:lnTo>
                  <a:lnTo>
                    <a:pt x="460282" y="566897"/>
                  </a:lnTo>
                  <a:lnTo>
                    <a:pt x="457234" y="566897"/>
                  </a:lnTo>
                  <a:lnTo>
                    <a:pt x="457234" y="569945"/>
                  </a:lnTo>
                  <a:lnTo>
                    <a:pt x="457234" y="566897"/>
                  </a:lnTo>
                  <a:lnTo>
                    <a:pt x="460282" y="566897"/>
                  </a:lnTo>
                  <a:lnTo>
                    <a:pt x="463330" y="566897"/>
                  </a:lnTo>
                  <a:lnTo>
                    <a:pt x="460282" y="566897"/>
                  </a:lnTo>
                  <a:lnTo>
                    <a:pt x="460282" y="569945"/>
                  </a:lnTo>
                  <a:lnTo>
                    <a:pt x="457234" y="569945"/>
                  </a:lnTo>
                  <a:lnTo>
                    <a:pt x="457234" y="572993"/>
                  </a:lnTo>
                  <a:lnTo>
                    <a:pt x="460282" y="569945"/>
                  </a:lnTo>
                  <a:lnTo>
                    <a:pt x="460282" y="572993"/>
                  </a:lnTo>
                  <a:lnTo>
                    <a:pt x="457234" y="572993"/>
                  </a:lnTo>
                  <a:lnTo>
                    <a:pt x="457234" y="576041"/>
                  </a:lnTo>
                  <a:lnTo>
                    <a:pt x="457234" y="572993"/>
                  </a:lnTo>
                  <a:lnTo>
                    <a:pt x="460282" y="572993"/>
                  </a:lnTo>
                  <a:lnTo>
                    <a:pt x="460282" y="569945"/>
                  </a:lnTo>
                  <a:lnTo>
                    <a:pt x="463330" y="569945"/>
                  </a:lnTo>
                  <a:lnTo>
                    <a:pt x="463330" y="566897"/>
                  </a:lnTo>
                  <a:lnTo>
                    <a:pt x="466378" y="566897"/>
                  </a:lnTo>
                  <a:lnTo>
                    <a:pt x="466378" y="569945"/>
                  </a:lnTo>
                  <a:lnTo>
                    <a:pt x="463330" y="569945"/>
                  </a:lnTo>
                  <a:lnTo>
                    <a:pt x="466378" y="569945"/>
                  </a:lnTo>
                  <a:lnTo>
                    <a:pt x="463330" y="569945"/>
                  </a:lnTo>
                  <a:lnTo>
                    <a:pt x="466378" y="569945"/>
                  </a:lnTo>
                  <a:lnTo>
                    <a:pt x="463330" y="569945"/>
                  </a:lnTo>
                  <a:lnTo>
                    <a:pt x="463330" y="572993"/>
                  </a:lnTo>
                  <a:lnTo>
                    <a:pt x="466378" y="572993"/>
                  </a:lnTo>
                  <a:lnTo>
                    <a:pt x="463330" y="572993"/>
                  </a:lnTo>
                  <a:lnTo>
                    <a:pt x="466378" y="572993"/>
                  </a:lnTo>
                  <a:lnTo>
                    <a:pt x="463330" y="572993"/>
                  </a:lnTo>
                  <a:lnTo>
                    <a:pt x="463330" y="576041"/>
                  </a:lnTo>
                  <a:lnTo>
                    <a:pt x="466378" y="576041"/>
                  </a:lnTo>
                  <a:lnTo>
                    <a:pt x="466378" y="572993"/>
                  </a:lnTo>
                  <a:lnTo>
                    <a:pt x="466378" y="569945"/>
                  </a:lnTo>
                  <a:lnTo>
                    <a:pt x="469427" y="569945"/>
                  </a:lnTo>
                  <a:lnTo>
                    <a:pt x="469427" y="566897"/>
                  </a:lnTo>
                  <a:lnTo>
                    <a:pt x="469427" y="569945"/>
                  </a:lnTo>
                  <a:lnTo>
                    <a:pt x="469427" y="572993"/>
                  </a:lnTo>
                  <a:lnTo>
                    <a:pt x="466378" y="572993"/>
                  </a:lnTo>
                  <a:lnTo>
                    <a:pt x="469427" y="572993"/>
                  </a:lnTo>
                  <a:lnTo>
                    <a:pt x="469427" y="576041"/>
                  </a:lnTo>
                  <a:lnTo>
                    <a:pt x="469427" y="579089"/>
                  </a:lnTo>
                  <a:lnTo>
                    <a:pt x="466378" y="579089"/>
                  </a:lnTo>
                  <a:lnTo>
                    <a:pt x="469427" y="582137"/>
                  </a:lnTo>
                  <a:lnTo>
                    <a:pt x="466378" y="582137"/>
                  </a:lnTo>
                  <a:lnTo>
                    <a:pt x="466378" y="579089"/>
                  </a:lnTo>
                  <a:lnTo>
                    <a:pt x="466378" y="582137"/>
                  </a:lnTo>
                  <a:lnTo>
                    <a:pt x="466378" y="579089"/>
                  </a:lnTo>
                  <a:lnTo>
                    <a:pt x="463330" y="579089"/>
                  </a:lnTo>
                  <a:lnTo>
                    <a:pt x="463330" y="582137"/>
                  </a:lnTo>
                  <a:lnTo>
                    <a:pt x="466378" y="582137"/>
                  </a:lnTo>
                  <a:lnTo>
                    <a:pt x="466378" y="585185"/>
                  </a:lnTo>
                  <a:lnTo>
                    <a:pt x="469427" y="585185"/>
                  </a:lnTo>
                  <a:lnTo>
                    <a:pt x="469427" y="582137"/>
                  </a:lnTo>
                  <a:lnTo>
                    <a:pt x="469427" y="585185"/>
                  </a:lnTo>
                  <a:lnTo>
                    <a:pt x="469427" y="582137"/>
                  </a:lnTo>
                  <a:lnTo>
                    <a:pt x="469427" y="579089"/>
                  </a:lnTo>
                  <a:lnTo>
                    <a:pt x="472475" y="579089"/>
                  </a:lnTo>
                  <a:lnTo>
                    <a:pt x="472475" y="576041"/>
                  </a:lnTo>
                  <a:lnTo>
                    <a:pt x="475523" y="579089"/>
                  </a:lnTo>
                  <a:lnTo>
                    <a:pt x="472475" y="579089"/>
                  </a:lnTo>
                  <a:lnTo>
                    <a:pt x="475523" y="579089"/>
                  </a:lnTo>
                  <a:lnTo>
                    <a:pt x="472475" y="579089"/>
                  </a:lnTo>
                  <a:lnTo>
                    <a:pt x="472475" y="582137"/>
                  </a:lnTo>
                  <a:lnTo>
                    <a:pt x="475523" y="579089"/>
                  </a:lnTo>
                  <a:lnTo>
                    <a:pt x="475523" y="582137"/>
                  </a:lnTo>
                  <a:lnTo>
                    <a:pt x="478571" y="582137"/>
                  </a:lnTo>
                  <a:lnTo>
                    <a:pt x="475523" y="582137"/>
                  </a:lnTo>
                  <a:lnTo>
                    <a:pt x="475523" y="585185"/>
                  </a:lnTo>
                  <a:lnTo>
                    <a:pt x="478571" y="585185"/>
                  </a:lnTo>
                  <a:lnTo>
                    <a:pt x="475523" y="585185"/>
                  </a:lnTo>
                  <a:lnTo>
                    <a:pt x="478571" y="585185"/>
                  </a:lnTo>
                  <a:lnTo>
                    <a:pt x="475523" y="588232"/>
                  </a:lnTo>
                  <a:lnTo>
                    <a:pt x="475523" y="585185"/>
                  </a:lnTo>
                  <a:lnTo>
                    <a:pt x="475523" y="588232"/>
                  </a:lnTo>
                  <a:lnTo>
                    <a:pt x="472475" y="588232"/>
                  </a:lnTo>
                  <a:lnTo>
                    <a:pt x="472475" y="591280"/>
                  </a:lnTo>
                  <a:lnTo>
                    <a:pt x="469427" y="591280"/>
                  </a:lnTo>
                  <a:lnTo>
                    <a:pt x="472475" y="591280"/>
                  </a:lnTo>
                  <a:lnTo>
                    <a:pt x="472475" y="594328"/>
                  </a:lnTo>
                  <a:lnTo>
                    <a:pt x="469427" y="594328"/>
                  </a:lnTo>
                  <a:lnTo>
                    <a:pt x="469427" y="597376"/>
                  </a:lnTo>
                  <a:lnTo>
                    <a:pt x="469427" y="594328"/>
                  </a:lnTo>
                  <a:lnTo>
                    <a:pt x="466378" y="594328"/>
                  </a:lnTo>
                  <a:lnTo>
                    <a:pt x="466378" y="597376"/>
                  </a:lnTo>
                  <a:lnTo>
                    <a:pt x="469427" y="597376"/>
                  </a:lnTo>
                  <a:lnTo>
                    <a:pt x="466378" y="600424"/>
                  </a:lnTo>
                  <a:lnTo>
                    <a:pt x="469427" y="600424"/>
                  </a:lnTo>
                  <a:lnTo>
                    <a:pt x="469427" y="597376"/>
                  </a:lnTo>
                  <a:lnTo>
                    <a:pt x="472475" y="597376"/>
                  </a:lnTo>
                  <a:lnTo>
                    <a:pt x="472475" y="594328"/>
                  </a:lnTo>
                  <a:lnTo>
                    <a:pt x="472475" y="597376"/>
                  </a:lnTo>
                  <a:lnTo>
                    <a:pt x="469427" y="597376"/>
                  </a:lnTo>
                  <a:lnTo>
                    <a:pt x="472475" y="597376"/>
                  </a:lnTo>
                  <a:lnTo>
                    <a:pt x="469427" y="597376"/>
                  </a:lnTo>
                  <a:lnTo>
                    <a:pt x="472475" y="597376"/>
                  </a:lnTo>
                  <a:lnTo>
                    <a:pt x="472475" y="600424"/>
                  </a:lnTo>
                  <a:lnTo>
                    <a:pt x="472475" y="597376"/>
                  </a:lnTo>
                  <a:lnTo>
                    <a:pt x="475523" y="597376"/>
                  </a:lnTo>
                  <a:lnTo>
                    <a:pt x="475523" y="600424"/>
                  </a:lnTo>
                  <a:lnTo>
                    <a:pt x="472475" y="603472"/>
                  </a:lnTo>
                  <a:lnTo>
                    <a:pt x="469427" y="603472"/>
                  </a:lnTo>
                  <a:lnTo>
                    <a:pt x="469427" y="600424"/>
                  </a:lnTo>
                  <a:lnTo>
                    <a:pt x="469427" y="603472"/>
                  </a:lnTo>
                  <a:lnTo>
                    <a:pt x="469427" y="606519"/>
                  </a:lnTo>
                  <a:lnTo>
                    <a:pt x="466378" y="606519"/>
                  </a:lnTo>
                  <a:lnTo>
                    <a:pt x="469427" y="606519"/>
                  </a:lnTo>
                  <a:lnTo>
                    <a:pt x="469427" y="609567"/>
                  </a:lnTo>
                  <a:lnTo>
                    <a:pt x="466378" y="609567"/>
                  </a:lnTo>
                  <a:lnTo>
                    <a:pt x="469427" y="609567"/>
                  </a:lnTo>
                  <a:lnTo>
                    <a:pt x="469427" y="612615"/>
                  </a:lnTo>
                  <a:lnTo>
                    <a:pt x="466378" y="612615"/>
                  </a:lnTo>
                  <a:lnTo>
                    <a:pt x="466378" y="609567"/>
                  </a:lnTo>
                  <a:lnTo>
                    <a:pt x="463330" y="609567"/>
                  </a:lnTo>
                  <a:lnTo>
                    <a:pt x="463330" y="612615"/>
                  </a:lnTo>
                  <a:lnTo>
                    <a:pt x="463330" y="615663"/>
                  </a:lnTo>
                  <a:lnTo>
                    <a:pt x="460282" y="615663"/>
                  </a:lnTo>
                  <a:lnTo>
                    <a:pt x="460282" y="612615"/>
                  </a:lnTo>
                  <a:lnTo>
                    <a:pt x="460282" y="615663"/>
                  </a:lnTo>
                  <a:lnTo>
                    <a:pt x="460282" y="612615"/>
                  </a:lnTo>
                  <a:lnTo>
                    <a:pt x="457234" y="612615"/>
                  </a:lnTo>
                  <a:lnTo>
                    <a:pt x="460282" y="612615"/>
                  </a:lnTo>
                  <a:lnTo>
                    <a:pt x="457234" y="612615"/>
                  </a:lnTo>
                  <a:lnTo>
                    <a:pt x="457234" y="615663"/>
                  </a:lnTo>
                  <a:lnTo>
                    <a:pt x="454186" y="615663"/>
                  </a:lnTo>
                  <a:lnTo>
                    <a:pt x="454186" y="612615"/>
                  </a:lnTo>
                  <a:lnTo>
                    <a:pt x="451137" y="612615"/>
                  </a:lnTo>
                  <a:lnTo>
                    <a:pt x="451137" y="615663"/>
                  </a:lnTo>
                  <a:lnTo>
                    <a:pt x="451137" y="612615"/>
                  </a:lnTo>
                  <a:lnTo>
                    <a:pt x="448089" y="612615"/>
                  </a:lnTo>
                  <a:lnTo>
                    <a:pt x="451137" y="609567"/>
                  </a:lnTo>
                  <a:lnTo>
                    <a:pt x="451137" y="606519"/>
                  </a:lnTo>
                  <a:lnTo>
                    <a:pt x="451137" y="609567"/>
                  </a:lnTo>
                  <a:lnTo>
                    <a:pt x="448089" y="609567"/>
                  </a:lnTo>
                  <a:lnTo>
                    <a:pt x="448089" y="612615"/>
                  </a:lnTo>
                  <a:lnTo>
                    <a:pt x="445041" y="612615"/>
                  </a:lnTo>
                  <a:lnTo>
                    <a:pt x="445041" y="615663"/>
                  </a:lnTo>
                  <a:lnTo>
                    <a:pt x="445041" y="618711"/>
                  </a:lnTo>
                  <a:lnTo>
                    <a:pt x="445041" y="615663"/>
                  </a:lnTo>
                  <a:lnTo>
                    <a:pt x="445041" y="612615"/>
                  </a:lnTo>
                  <a:lnTo>
                    <a:pt x="441993" y="612615"/>
                  </a:lnTo>
                  <a:lnTo>
                    <a:pt x="445041" y="612615"/>
                  </a:lnTo>
                  <a:lnTo>
                    <a:pt x="441993" y="612615"/>
                  </a:lnTo>
                  <a:lnTo>
                    <a:pt x="441993" y="609567"/>
                  </a:lnTo>
                  <a:lnTo>
                    <a:pt x="441993" y="606519"/>
                  </a:lnTo>
                  <a:lnTo>
                    <a:pt x="438944" y="606519"/>
                  </a:lnTo>
                  <a:lnTo>
                    <a:pt x="438944" y="609567"/>
                  </a:lnTo>
                  <a:lnTo>
                    <a:pt x="441993" y="612615"/>
                  </a:lnTo>
                  <a:lnTo>
                    <a:pt x="438944" y="612615"/>
                  </a:lnTo>
                  <a:lnTo>
                    <a:pt x="438944" y="615663"/>
                  </a:lnTo>
                  <a:lnTo>
                    <a:pt x="435896" y="618711"/>
                  </a:lnTo>
                  <a:lnTo>
                    <a:pt x="435896" y="621759"/>
                  </a:lnTo>
                  <a:lnTo>
                    <a:pt x="435896" y="624806"/>
                  </a:lnTo>
                  <a:lnTo>
                    <a:pt x="438944" y="624806"/>
                  </a:lnTo>
                  <a:lnTo>
                    <a:pt x="438944" y="627854"/>
                  </a:lnTo>
                  <a:lnTo>
                    <a:pt x="435896" y="627854"/>
                  </a:lnTo>
                  <a:lnTo>
                    <a:pt x="435896" y="624806"/>
                  </a:lnTo>
                  <a:lnTo>
                    <a:pt x="435896" y="621759"/>
                  </a:lnTo>
                  <a:lnTo>
                    <a:pt x="435896" y="624806"/>
                  </a:lnTo>
                  <a:lnTo>
                    <a:pt x="435896" y="621759"/>
                  </a:lnTo>
                  <a:lnTo>
                    <a:pt x="435896" y="618711"/>
                  </a:lnTo>
                  <a:lnTo>
                    <a:pt x="435896" y="621759"/>
                  </a:lnTo>
                  <a:lnTo>
                    <a:pt x="435896" y="618711"/>
                  </a:lnTo>
                  <a:lnTo>
                    <a:pt x="432848" y="618711"/>
                  </a:lnTo>
                  <a:lnTo>
                    <a:pt x="435896" y="618711"/>
                  </a:lnTo>
                  <a:lnTo>
                    <a:pt x="432848" y="618711"/>
                  </a:lnTo>
                  <a:lnTo>
                    <a:pt x="432848" y="615663"/>
                  </a:lnTo>
                  <a:lnTo>
                    <a:pt x="432848" y="618711"/>
                  </a:lnTo>
                  <a:lnTo>
                    <a:pt x="432848" y="621759"/>
                  </a:lnTo>
                  <a:lnTo>
                    <a:pt x="429800" y="621759"/>
                  </a:lnTo>
                  <a:lnTo>
                    <a:pt x="432848" y="624806"/>
                  </a:lnTo>
                  <a:lnTo>
                    <a:pt x="432848" y="627854"/>
                  </a:lnTo>
                  <a:lnTo>
                    <a:pt x="432848" y="630902"/>
                  </a:lnTo>
                  <a:lnTo>
                    <a:pt x="432848" y="627854"/>
                  </a:lnTo>
                  <a:lnTo>
                    <a:pt x="432848" y="630902"/>
                  </a:lnTo>
                  <a:lnTo>
                    <a:pt x="432848" y="633950"/>
                  </a:lnTo>
                  <a:lnTo>
                    <a:pt x="432848" y="630902"/>
                  </a:lnTo>
                  <a:lnTo>
                    <a:pt x="429800" y="630902"/>
                  </a:lnTo>
                  <a:lnTo>
                    <a:pt x="432848" y="630902"/>
                  </a:lnTo>
                  <a:lnTo>
                    <a:pt x="429800" y="630902"/>
                  </a:lnTo>
                  <a:lnTo>
                    <a:pt x="432848" y="630902"/>
                  </a:lnTo>
                  <a:lnTo>
                    <a:pt x="432848" y="627854"/>
                  </a:lnTo>
                  <a:lnTo>
                    <a:pt x="432848" y="630902"/>
                  </a:lnTo>
                  <a:lnTo>
                    <a:pt x="432848" y="627854"/>
                  </a:lnTo>
                  <a:lnTo>
                    <a:pt x="429800" y="627854"/>
                  </a:lnTo>
                  <a:lnTo>
                    <a:pt x="426752" y="624806"/>
                  </a:lnTo>
                  <a:lnTo>
                    <a:pt x="423703" y="624806"/>
                  </a:lnTo>
                  <a:lnTo>
                    <a:pt x="426752" y="627854"/>
                  </a:lnTo>
                  <a:lnTo>
                    <a:pt x="426752" y="630902"/>
                  </a:lnTo>
                  <a:lnTo>
                    <a:pt x="426752" y="633950"/>
                  </a:lnTo>
                  <a:lnTo>
                    <a:pt x="423703" y="633950"/>
                  </a:lnTo>
                  <a:lnTo>
                    <a:pt x="423703" y="630902"/>
                  </a:lnTo>
                  <a:lnTo>
                    <a:pt x="420655" y="630902"/>
                  </a:lnTo>
                  <a:lnTo>
                    <a:pt x="423703" y="630902"/>
                  </a:lnTo>
                  <a:lnTo>
                    <a:pt x="423703" y="633950"/>
                  </a:lnTo>
                  <a:lnTo>
                    <a:pt x="420655" y="633950"/>
                  </a:lnTo>
                  <a:lnTo>
                    <a:pt x="423703" y="633950"/>
                  </a:lnTo>
                  <a:lnTo>
                    <a:pt x="423703" y="636998"/>
                  </a:lnTo>
                  <a:lnTo>
                    <a:pt x="420655" y="636998"/>
                  </a:lnTo>
                  <a:lnTo>
                    <a:pt x="420655" y="640046"/>
                  </a:lnTo>
                  <a:lnTo>
                    <a:pt x="420655" y="636998"/>
                  </a:lnTo>
                  <a:lnTo>
                    <a:pt x="420655" y="640046"/>
                  </a:lnTo>
                  <a:lnTo>
                    <a:pt x="417607" y="640046"/>
                  </a:lnTo>
                  <a:lnTo>
                    <a:pt x="417607" y="643093"/>
                  </a:lnTo>
                  <a:lnTo>
                    <a:pt x="417607" y="640046"/>
                  </a:lnTo>
                  <a:lnTo>
                    <a:pt x="417607" y="643093"/>
                  </a:lnTo>
                  <a:lnTo>
                    <a:pt x="414559" y="643093"/>
                  </a:lnTo>
                  <a:lnTo>
                    <a:pt x="417607" y="643093"/>
                  </a:lnTo>
                  <a:lnTo>
                    <a:pt x="417607" y="640046"/>
                  </a:lnTo>
                  <a:lnTo>
                    <a:pt x="417607" y="636998"/>
                  </a:lnTo>
                  <a:lnTo>
                    <a:pt x="417607" y="633950"/>
                  </a:lnTo>
                  <a:lnTo>
                    <a:pt x="417607" y="630902"/>
                  </a:lnTo>
                  <a:lnTo>
                    <a:pt x="420655" y="630902"/>
                  </a:lnTo>
                  <a:lnTo>
                    <a:pt x="420655" y="627854"/>
                  </a:lnTo>
                  <a:lnTo>
                    <a:pt x="417607" y="627854"/>
                  </a:lnTo>
                  <a:lnTo>
                    <a:pt x="417607" y="630902"/>
                  </a:lnTo>
                  <a:lnTo>
                    <a:pt x="417607" y="633950"/>
                  </a:lnTo>
                  <a:lnTo>
                    <a:pt x="417607" y="636998"/>
                  </a:lnTo>
                  <a:lnTo>
                    <a:pt x="414559" y="636998"/>
                  </a:lnTo>
                  <a:lnTo>
                    <a:pt x="414559" y="640046"/>
                  </a:lnTo>
                  <a:lnTo>
                    <a:pt x="414559" y="643093"/>
                  </a:lnTo>
                  <a:lnTo>
                    <a:pt x="411510" y="643093"/>
                  </a:lnTo>
                  <a:lnTo>
                    <a:pt x="414559" y="643093"/>
                  </a:lnTo>
                  <a:lnTo>
                    <a:pt x="414559" y="640046"/>
                  </a:lnTo>
                  <a:lnTo>
                    <a:pt x="411510" y="640046"/>
                  </a:lnTo>
                  <a:lnTo>
                    <a:pt x="411510" y="636998"/>
                  </a:lnTo>
                  <a:lnTo>
                    <a:pt x="411510" y="640046"/>
                  </a:lnTo>
                  <a:lnTo>
                    <a:pt x="408462" y="640046"/>
                  </a:lnTo>
                  <a:lnTo>
                    <a:pt x="408462" y="636998"/>
                  </a:lnTo>
                  <a:lnTo>
                    <a:pt x="408462" y="640046"/>
                  </a:lnTo>
                  <a:lnTo>
                    <a:pt x="411510" y="640046"/>
                  </a:lnTo>
                  <a:lnTo>
                    <a:pt x="411510" y="643093"/>
                  </a:lnTo>
                  <a:lnTo>
                    <a:pt x="408462" y="643093"/>
                  </a:lnTo>
                  <a:lnTo>
                    <a:pt x="411510" y="643093"/>
                  </a:lnTo>
                  <a:lnTo>
                    <a:pt x="411510" y="646141"/>
                  </a:lnTo>
                  <a:lnTo>
                    <a:pt x="408462" y="646141"/>
                  </a:lnTo>
                  <a:lnTo>
                    <a:pt x="405414" y="646141"/>
                  </a:lnTo>
                  <a:lnTo>
                    <a:pt x="405414" y="649189"/>
                  </a:lnTo>
                  <a:lnTo>
                    <a:pt x="402366" y="649189"/>
                  </a:lnTo>
                  <a:lnTo>
                    <a:pt x="402366" y="652237"/>
                  </a:lnTo>
                  <a:lnTo>
                    <a:pt x="399317" y="652237"/>
                  </a:lnTo>
                  <a:lnTo>
                    <a:pt x="402366" y="652237"/>
                  </a:lnTo>
                  <a:lnTo>
                    <a:pt x="402366" y="655285"/>
                  </a:lnTo>
                  <a:lnTo>
                    <a:pt x="399317" y="655285"/>
                  </a:lnTo>
                  <a:lnTo>
                    <a:pt x="399317" y="658333"/>
                  </a:lnTo>
                  <a:lnTo>
                    <a:pt x="402366" y="658333"/>
                  </a:lnTo>
                  <a:lnTo>
                    <a:pt x="399317" y="658333"/>
                  </a:lnTo>
                  <a:lnTo>
                    <a:pt x="399317" y="655285"/>
                  </a:lnTo>
                  <a:lnTo>
                    <a:pt x="399317" y="652237"/>
                  </a:lnTo>
                  <a:lnTo>
                    <a:pt x="396269" y="652237"/>
                  </a:lnTo>
                  <a:lnTo>
                    <a:pt x="396269" y="655285"/>
                  </a:lnTo>
                  <a:lnTo>
                    <a:pt x="396269" y="652237"/>
                  </a:lnTo>
                  <a:lnTo>
                    <a:pt x="393221" y="652237"/>
                  </a:lnTo>
                  <a:lnTo>
                    <a:pt x="390173" y="652237"/>
                  </a:lnTo>
                  <a:lnTo>
                    <a:pt x="393221" y="652237"/>
                  </a:lnTo>
                  <a:lnTo>
                    <a:pt x="393221" y="655285"/>
                  </a:lnTo>
                  <a:lnTo>
                    <a:pt x="396269" y="655285"/>
                  </a:lnTo>
                  <a:lnTo>
                    <a:pt x="396269" y="658333"/>
                  </a:lnTo>
                  <a:lnTo>
                    <a:pt x="393221" y="658333"/>
                  </a:lnTo>
                  <a:lnTo>
                    <a:pt x="393221" y="655285"/>
                  </a:lnTo>
                  <a:lnTo>
                    <a:pt x="390173" y="655285"/>
                  </a:lnTo>
                  <a:lnTo>
                    <a:pt x="390173" y="658333"/>
                  </a:lnTo>
                  <a:lnTo>
                    <a:pt x="393221" y="658333"/>
                  </a:lnTo>
                  <a:lnTo>
                    <a:pt x="390173" y="658333"/>
                  </a:lnTo>
                  <a:lnTo>
                    <a:pt x="390173" y="655285"/>
                  </a:lnTo>
                  <a:lnTo>
                    <a:pt x="387125" y="655285"/>
                  </a:lnTo>
                  <a:lnTo>
                    <a:pt x="387125" y="658333"/>
                  </a:lnTo>
                  <a:lnTo>
                    <a:pt x="384076" y="658333"/>
                  </a:lnTo>
                  <a:lnTo>
                    <a:pt x="387125" y="658333"/>
                  </a:lnTo>
                  <a:lnTo>
                    <a:pt x="384076" y="658333"/>
                  </a:lnTo>
                  <a:lnTo>
                    <a:pt x="381028" y="658333"/>
                  </a:lnTo>
                  <a:lnTo>
                    <a:pt x="384076" y="661381"/>
                  </a:lnTo>
                  <a:lnTo>
                    <a:pt x="381028" y="661381"/>
                  </a:lnTo>
                  <a:lnTo>
                    <a:pt x="377980" y="661381"/>
                  </a:lnTo>
                  <a:lnTo>
                    <a:pt x="377980" y="658333"/>
                  </a:lnTo>
                  <a:lnTo>
                    <a:pt x="381028" y="658333"/>
                  </a:lnTo>
                  <a:lnTo>
                    <a:pt x="377980" y="658333"/>
                  </a:lnTo>
                  <a:lnTo>
                    <a:pt x="374932" y="658333"/>
                  </a:lnTo>
                  <a:lnTo>
                    <a:pt x="377980" y="658333"/>
                  </a:lnTo>
                  <a:lnTo>
                    <a:pt x="374932" y="655285"/>
                  </a:lnTo>
                  <a:lnTo>
                    <a:pt x="374932" y="658333"/>
                  </a:lnTo>
                  <a:lnTo>
                    <a:pt x="374932" y="655285"/>
                  </a:lnTo>
                  <a:lnTo>
                    <a:pt x="371883" y="655285"/>
                  </a:lnTo>
                  <a:lnTo>
                    <a:pt x="371883" y="652237"/>
                  </a:lnTo>
                  <a:lnTo>
                    <a:pt x="374932" y="652237"/>
                  </a:lnTo>
                  <a:lnTo>
                    <a:pt x="374932" y="649189"/>
                  </a:lnTo>
                  <a:lnTo>
                    <a:pt x="374932" y="646141"/>
                  </a:lnTo>
                  <a:lnTo>
                    <a:pt x="377980" y="646141"/>
                  </a:lnTo>
                  <a:lnTo>
                    <a:pt x="381028" y="649189"/>
                  </a:lnTo>
                  <a:lnTo>
                    <a:pt x="381028" y="646141"/>
                  </a:lnTo>
                  <a:lnTo>
                    <a:pt x="377980" y="646141"/>
                  </a:lnTo>
                  <a:lnTo>
                    <a:pt x="381028" y="646141"/>
                  </a:lnTo>
                  <a:lnTo>
                    <a:pt x="377980" y="646141"/>
                  </a:lnTo>
                  <a:lnTo>
                    <a:pt x="381028" y="646141"/>
                  </a:lnTo>
                  <a:lnTo>
                    <a:pt x="381028" y="643093"/>
                  </a:lnTo>
                  <a:lnTo>
                    <a:pt x="384076" y="643093"/>
                  </a:lnTo>
                  <a:lnTo>
                    <a:pt x="384076" y="646141"/>
                  </a:lnTo>
                  <a:lnTo>
                    <a:pt x="387125" y="646141"/>
                  </a:lnTo>
                  <a:lnTo>
                    <a:pt x="384076" y="646141"/>
                  </a:lnTo>
                  <a:lnTo>
                    <a:pt x="384076" y="643093"/>
                  </a:lnTo>
                  <a:lnTo>
                    <a:pt x="387125" y="643093"/>
                  </a:lnTo>
                  <a:lnTo>
                    <a:pt x="384076" y="643093"/>
                  </a:lnTo>
                  <a:lnTo>
                    <a:pt x="387125" y="643093"/>
                  </a:lnTo>
                  <a:lnTo>
                    <a:pt x="387125" y="640046"/>
                  </a:lnTo>
                  <a:lnTo>
                    <a:pt x="387125" y="643093"/>
                  </a:lnTo>
                  <a:lnTo>
                    <a:pt x="387125" y="640046"/>
                  </a:lnTo>
                  <a:lnTo>
                    <a:pt x="390173" y="640046"/>
                  </a:lnTo>
                  <a:lnTo>
                    <a:pt x="387125" y="640046"/>
                  </a:lnTo>
                  <a:lnTo>
                    <a:pt x="390173" y="636998"/>
                  </a:lnTo>
                  <a:lnTo>
                    <a:pt x="390173" y="640046"/>
                  </a:lnTo>
                  <a:lnTo>
                    <a:pt x="393221" y="640046"/>
                  </a:lnTo>
                  <a:lnTo>
                    <a:pt x="390173" y="640046"/>
                  </a:lnTo>
                  <a:lnTo>
                    <a:pt x="393221" y="640046"/>
                  </a:lnTo>
                  <a:lnTo>
                    <a:pt x="393221" y="636998"/>
                  </a:lnTo>
                  <a:lnTo>
                    <a:pt x="390173" y="640046"/>
                  </a:lnTo>
                  <a:lnTo>
                    <a:pt x="390173" y="636998"/>
                  </a:lnTo>
                  <a:lnTo>
                    <a:pt x="393221" y="636998"/>
                  </a:lnTo>
                  <a:lnTo>
                    <a:pt x="393221" y="633950"/>
                  </a:lnTo>
                  <a:lnTo>
                    <a:pt x="396269" y="633950"/>
                  </a:lnTo>
                  <a:lnTo>
                    <a:pt x="396269" y="630902"/>
                  </a:lnTo>
                  <a:lnTo>
                    <a:pt x="399317" y="630902"/>
                  </a:lnTo>
                  <a:lnTo>
                    <a:pt x="396269" y="630902"/>
                  </a:lnTo>
                  <a:lnTo>
                    <a:pt x="396269" y="627854"/>
                  </a:lnTo>
                  <a:lnTo>
                    <a:pt x="399317" y="627854"/>
                  </a:lnTo>
                  <a:lnTo>
                    <a:pt x="396269" y="627854"/>
                  </a:lnTo>
                  <a:lnTo>
                    <a:pt x="399317" y="627854"/>
                  </a:lnTo>
                  <a:lnTo>
                    <a:pt x="399317" y="624806"/>
                  </a:lnTo>
                  <a:lnTo>
                    <a:pt x="399317" y="627854"/>
                  </a:lnTo>
                  <a:lnTo>
                    <a:pt x="399317" y="624806"/>
                  </a:lnTo>
                  <a:lnTo>
                    <a:pt x="396269" y="624806"/>
                  </a:lnTo>
                  <a:lnTo>
                    <a:pt x="396269" y="627854"/>
                  </a:lnTo>
                  <a:lnTo>
                    <a:pt x="393221" y="627854"/>
                  </a:lnTo>
                  <a:lnTo>
                    <a:pt x="393221" y="630902"/>
                  </a:lnTo>
                  <a:lnTo>
                    <a:pt x="390173" y="630902"/>
                  </a:lnTo>
                  <a:lnTo>
                    <a:pt x="387125" y="630902"/>
                  </a:lnTo>
                  <a:lnTo>
                    <a:pt x="387125" y="633950"/>
                  </a:lnTo>
                  <a:lnTo>
                    <a:pt x="384076" y="633950"/>
                  </a:lnTo>
                  <a:lnTo>
                    <a:pt x="387125" y="633950"/>
                  </a:lnTo>
                  <a:lnTo>
                    <a:pt x="387125" y="636998"/>
                  </a:lnTo>
                  <a:lnTo>
                    <a:pt x="384076" y="636998"/>
                  </a:lnTo>
                  <a:lnTo>
                    <a:pt x="384076" y="633950"/>
                  </a:lnTo>
                  <a:lnTo>
                    <a:pt x="381028" y="633950"/>
                  </a:lnTo>
                  <a:lnTo>
                    <a:pt x="377980" y="633950"/>
                  </a:lnTo>
                  <a:lnTo>
                    <a:pt x="377980" y="630902"/>
                  </a:lnTo>
                  <a:lnTo>
                    <a:pt x="374932" y="630902"/>
                  </a:lnTo>
                  <a:lnTo>
                    <a:pt x="374932" y="627854"/>
                  </a:lnTo>
                  <a:lnTo>
                    <a:pt x="374932" y="624806"/>
                  </a:lnTo>
                  <a:lnTo>
                    <a:pt x="374932" y="621759"/>
                  </a:lnTo>
                  <a:lnTo>
                    <a:pt x="377980" y="621759"/>
                  </a:lnTo>
                  <a:lnTo>
                    <a:pt x="377980" y="618711"/>
                  </a:lnTo>
                  <a:lnTo>
                    <a:pt x="377980" y="615663"/>
                  </a:lnTo>
                  <a:lnTo>
                    <a:pt x="377980" y="612615"/>
                  </a:lnTo>
                  <a:lnTo>
                    <a:pt x="381028" y="612615"/>
                  </a:lnTo>
                  <a:lnTo>
                    <a:pt x="381028" y="609567"/>
                  </a:lnTo>
                  <a:lnTo>
                    <a:pt x="384076" y="606519"/>
                  </a:lnTo>
                  <a:lnTo>
                    <a:pt x="384076" y="603472"/>
                  </a:lnTo>
                  <a:lnTo>
                    <a:pt x="387125" y="603472"/>
                  </a:lnTo>
                  <a:lnTo>
                    <a:pt x="387125" y="600424"/>
                  </a:lnTo>
                  <a:lnTo>
                    <a:pt x="387125" y="597376"/>
                  </a:lnTo>
                  <a:lnTo>
                    <a:pt x="387125" y="594328"/>
                  </a:lnTo>
                  <a:lnTo>
                    <a:pt x="390173" y="594328"/>
                  </a:lnTo>
                  <a:lnTo>
                    <a:pt x="387125" y="594328"/>
                  </a:lnTo>
                  <a:lnTo>
                    <a:pt x="390173" y="594328"/>
                  </a:lnTo>
                  <a:lnTo>
                    <a:pt x="387125" y="594328"/>
                  </a:lnTo>
                  <a:lnTo>
                    <a:pt x="390173" y="591280"/>
                  </a:lnTo>
                  <a:lnTo>
                    <a:pt x="390173" y="588232"/>
                  </a:lnTo>
                  <a:lnTo>
                    <a:pt x="390173" y="585185"/>
                  </a:lnTo>
                  <a:lnTo>
                    <a:pt x="387125" y="585185"/>
                  </a:lnTo>
                  <a:lnTo>
                    <a:pt x="387125" y="582137"/>
                  </a:lnTo>
                  <a:lnTo>
                    <a:pt x="387125" y="579089"/>
                  </a:lnTo>
                  <a:lnTo>
                    <a:pt x="384076" y="579089"/>
                  </a:lnTo>
                  <a:lnTo>
                    <a:pt x="384076" y="576041"/>
                  </a:lnTo>
                  <a:lnTo>
                    <a:pt x="387125" y="576041"/>
                  </a:lnTo>
                  <a:lnTo>
                    <a:pt x="387125" y="572993"/>
                  </a:lnTo>
                  <a:lnTo>
                    <a:pt x="390173" y="572993"/>
                  </a:lnTo>
                  <a:lnTo>
                    <a:pt x="393221" y="572993"/>
                  </a:lnTo>
                  <a:lnTo>
                    <a:pt x="396269" y="572993"/>
                  </a:lnTo>
                  <a:lnTo>
                    <a:pt x="396269" y="569945"/>
                  </a:lnTo>
                  <a:lnTo>
                    <a:pt x="399317" y="566897"/>
                  </a:lnTo>
                  <a:lnTo>
                    <a:pt x="402366" y="563850"/>
                  </a:lnTo>
                  <a:lnTo>
                    <a:pt x="402366" y="560802"/>
                  </a:lnTo>
                  <a:lnTo>
                    <a:pt x="405414" y="560802"/>
                  </a:lnTo>
                  <a:lnTo>
                    <a:pt x="408462" y="560802"/>
                  </a:lnTo>
                  <a:lnTo>
                    <a:pt x="408462" y="557754"/>
                  </a:lnTo>
                  <a:lnTo>
                    <a:pt x="411510" y="557754"/>
                  </a:lnTo>
                  <a:lnTo>
                    <a:pt x="414559" y="560802"/>
                  </a:lnTo>
                  <a:lnTo>
                    <a:pt x="414559" y="563850"/>
                  </a:lnTo>
                  <a:lnTo>
                    <a:pt x="417607" y="563850"/>
                  </a:lnTo>
                  <a:lnTo>
                    <a:pt x="420655" y="563850"/>
                  </a:lnTo>
                  <a:lnTo>
                    <a:pt x="423703" y="563850"/>
                  </a:lnTo>
                  <a:lnTo>
                    <a:pt x="423703" y="560802"/>
                  </a:lnTo>
                  <a:lnTo>
                    <a:pt x="426752" y="560802"/>
                  </a:lnTo>
                  <a:lnTo>
                    <a:pt x="429800" y="560802"/>
                  </a:lnTo>
                  <a:lnTo>
                    <a:pt x="429800" y="563850"/>
                  </a:lnTo>
                  <a:lnTo>
                    <a:pt x="432848" y="560802"/>
                  </a:lnTo>
                  <a:lnTo>
                    <a:pt x="432848" y="563850"/>
                  </a:lnTo>
                  <a:lnTo>
                    <a:pt x="432848" y="560802"/>
                  </a:lnTo>
                  <a:lnTo>
                    <a:pt x="435896" y="560802"/>
                  </a:lnTo>
                  <a:lnTo>
                    <a:pt x="435896" y="563850"/>
                  </a:lnTo>
                  <a:lnTo>
                    <a:pt x="438944" y="563850"/>
                  </a:lnTo>
                  <a:lnTo>
                    <a:pt x="441993" y="563850"/>
                  </a:lnTo>
                  <a:lnTo>
                    <a:pt x="445041" y="563850"/>
                  </a:lnTo>
                  <a:lnTo>
                    <a:pt x="448089" y="563850"/>
                  </a:lnTo>
                  <a:lnTo>
                    <a:pt x="448089" y="566897"/>
                  </a:lnTo>
                  <a:lnTo>
                    <a:pt x="448089" y="563850"/>
                  </a:lnTo>
                  <a:lnTo>
                    <a:pt x="445041" y="563850"/>
                  </a:lnTo>
                  <a:lnTo>
                    <a:pt x="445041" y="560802"/>
                  </a:lnTo>
                  <a:lnTo>
                    <a:pt x="441993" y="560802"/>
                  </a:lnTo>
                  <a:lnTo>
                    <a:pt x="438944" y="560802"/>
                  </a:lnTo>
                  <a:lnTo>
                    <a:pt x="435896" y="560802"/>
                  </a:lnTo>
                  <a:lnTo>
                    <a:pt x="435896" y="557754"/>
                  </a:lnTo>
                  <a:lnTo>
                    <a:pt x="432848" y="557754"/>
                  </a:lnTo>
                  <a:lnTo>
                    <a:pt x="432848" y="560802"/>
                  </a:lnTo>
                  <a:lnTo>
                    <a:pt x="432848" y="557754"/>
                  </a:lnTo>
                  <a:lnTo>
                    <a:pt x="429800" y="557754"/>
                  </a:lnTo>
                  <a:lnTo>
                    <a:pt x="426752" y="557754"/>
                  </a:lnTo>
                  <a:lnTo>
                    <a:pt x="426752" y="554706"/>
                  </a:lnTo>
                  <a:lnTo>
                    <a:pt x="423703" y="554706"/>
                  </a:lnTo>
                  <a:lnTo>
                    <a:pt x="423703" y="551658"/>
                  </a:lnTo>
                  <a:lnTo>
                    <a:pt x="420655" y="551658"/>
                  </a:lnTo>
                  <a:lnTo>
                    <a:pt x="420655" y="548611"/>
                  </a:lnTo>
                  <a:lnTo>
                    <a:pt x="423703" y="548611"/>
                  </a:lnTo>
                  <a:lnTo>
                    <a:pt x="423703" y="545563"/>
                  </a:lnTo>
                  <a:lnTo>
                    <a:pt x="423703" y="542515"/>
                  </a:lnTo>
                  <a:lnTo>
                    <a:pt x="426752" y="542515"/>
                  </a:lnTo>
                  <a:lnTo>
                    <a:pt x="426752" y="539467"/>
                  </a:lnTo>
                  <a:lnTo>
                    <a:pt x="426752" y="536419"/>
                  </a:lnTo>
                  <a:lnTo>
                    <a:pt x="429800" y="536419"/>
                  </a:lnTo>
                  <a:lnTo>
                    <a:pt x="432848" y="536419"/>
                  </a:lnTo>
                  <a:lnTo>
                    <a:pt x="432848" y="533371"/>
                  </a:lnTo>
                  <a:lnTo>
                    <a:pt x="435896" y="533371"/>
                  </a:lnTo>
                  <a:lnTo>
                    <a:pt x="435896" y="530323"/>
                  </a:lnTo>
                  <a:lnTo>
                    <a:pt x="438944" y="530323"/>
                  </a:lnTo>
                  <a:lnTo>
                    <a:pt x="435896" y="530323"/>
                  </a:lnTo>
                  <a:lnTo>
                    <a:pt x="432848" y="530323"/>
                  </a:lnTo>
                  <a:lnTo>
                    <a:pt x="435896" y="530323"/>
                  </a:lnTo>
                  <a:lnTo>
                    <a:pt x="432848" y="530323"/>
                  </a:lnTo>
                  <a:lnTo>
                    <a:pt x="429800" y="530323"/>
                  </a:lnTo>
                  <a:lnTo>
                    <a:pt x="429800" y="533371"/>
                  </a:lnTo>
                  <a:lnTo>
                    <a:pt x="426752" y="533371"/>
                  </a:lnTo>
                  <a:lnTo>
                    <a:pt x="426752" y="536419"/>
                  </a:lnTo>
                  <a:lnTo>
                    <a:pt x="423703" y="536419"/>
                  </a:lnTo>
                  <a:lnTo>
                    <a:pt x="423703" y="539467"/>
                  </a:lnTo>
                  <a:lnTo>
                    <a:pt x="423703" y="542515"/>
                  </a:lnTo>
                  <a:lnTo>
                    <a:pt x="423703" y="545563"/>
                  </a:lnTo>
                  <a:lnTo>
                    <a:pt x="420655" y="545563"/>
                  </a:lnTo>
                  <a:lnTo>
                    <a:pt x="405414" y="545563"/>
                  </a:lnTo>
                  <a:lnTo>
                    <a:pt x="405414" y="542515"/>
                  </a:lnTo>
                  <a:lnTo>
                    <a:pt x="405414" y="545563"/>
                  </a:lnTo>
                  <a:lnTo>
                    <a:pt x="405414" y="542515"/>
                  </a:lnTo>
                  <a:lnTo>
                    <a:pt x="402366" y="542515"/>
                  </a:lnTo>
                  <a:lnTo>
                    <a:pt x="402366" y="545563"/>
                  </a:lnTo>
                  <a:lnTo>
                    <a:pt x="399317" y="548611"/>
                  </a:lnTo>
                  <a:lnTo>
                    <a:pt x="396269" y="548611"/>
                  </a:lnTo>
                  <a:lnTo>
                    <a:pt x="393221" y="551658"/>
                  </a:lnTo>
                  <a:lnTo>
                    <a:pt x="393221" y="554706"/>
                  </a:lnTo>
                  <a:lnTo>
                    <a:pt x="390173" y="554706"/>
                  </a:lnTo>
                  <a:lnTo>
                    <a:pt x="393221" y="554706"/>
                  </a:lnTo>
                  <a:lnTo>
                    <a:pt x="390173" y="557754"/>
                  </a:lnTo>
                  <a:lnTo>
                    <a:pt x="387125" y="557754"/>
                  </a:lnTo>
                  <a:lnTo>
                    <a:pt x="387125" y="560802"/>
                  </a:lnTo>
                  <a:lnTo>
                    <a:pt x="384076" y="560802"/>
                  </a:lnTo>
                  <a:lnTo>
                    <a:pt x="381028" y="560802"/>
                  </a:lnTo>
                  <a:lnTo>
                    <a:pt x="381028" y="563850"/>
                  </a:lnTo>
                  <a:lnTo>
                    <a:pt x="377980" y="563850"/>
                  </a:lnTo>
                  <a:lnTo>
                    <a:pt x="377980" y="566897"/>
                  </a:lnTo>
                  <a:lnTo>
                    <a:pt x="374932" y="566897"/>
                  </a:lnTo>
                  <a:lnTo>
                    <a:pt x="377980" y="566897"/>
                  </a:lnTo>
                  <a:lnTo>
                    <a:pt x="374932" y="566897"/>
                  </a:lnTo>
                  <a:lnTo>
                    <a:pt x="374932" y="569945"/>
                  </a:lnTo>
                  <a:lnTo>
                    <a:pt x="374932" y="572993"/>
                  </a:lnTo>
                  <a:lnTo>
                    <a:pt x="377980" y="572993"/>
                  </a:lnTo>
                  <a:lnTo>
                    <a:pt x="377980" y="576041"/>
                  </a:lnTo>
                  <a:lnTo>
                    <a:pt x="374932" y="576041"/>
                  </a:lnTo>
                  <a:lnTo>
                    <a:pt x="371883" y="576041"/>
                  </a:lnTo>
                  <a:lnTo>
                    <a:pt x="374932" y="576041"/>
                  </a:lnTo>
                  <a:lnTo>
                    <a:pt x="371883" y="576041"/>
                  </a:lnTo>
                  <a:lnTo>
                    <a:pt x="368835" y="579089"/>
                  </a:lnTo>
                  <a:lnTo>
                    <a:pt x="368835" y="582137"/>
                  </a:lnTo>
                  <a:lnTo>
                    <a:pt x="365787" y="582137"/>
                  </a:lnTo>
                  <a:lnTo>
                    <a:pt x="365787" y="585185"/>
                  </a:lnTo>
                  <a:lnTo>
                    <a:pt x="362739" y="585185"/>
                  </a:lnTo>
                  <a:lnTo>
                    <a:pt x="362739" y="588232"/>
                  </a:lnTo>
                  <a:lnTo>
                    <a:pt x="359691" y="591280"/>
                  </a:lnTo>
                  <a:lnTo>
                    <a:pt x="362739" y="591280"/>
                  </a:lnTo>
                  <a:lnTo>
                    <a:pt x="362739" y="594328"/>
                  </a:lnTo>
                  <a:lnTo>
                    <a:pt x="362739" y="597376"/>
                  </a:lnTo>
                  <a:lnTo>
                    <a:pt x="359691" y="597376"/>
                  </a:lnTo>
                  <a:lnTo>
                    <a:pt x="359691" y="600424"/>
                  </a:lnTo>
                  <a:lnTo>
                    <a:pt x="356642" y="600424"/>
                  </a:lnTo>
                  <a:lnTo>
                    <a:pt x="356642" y="603472"/>
                  </a:lnTo>
                  <a:lnTo>
                    <a:pt x="353594" y="603472"/>
                  </a:lnTo>
                  <a:lnTo>
                    <a:pt x="356642" y="603472"/>
                  </a:lnTo>
                  <a:lnTo>
                    <a:pt x="353594" y="603472"/>
                  </a:lnTo>
                  <a:lnTo>
                    <a:pt x="350546" y="603472"/>
                  </a:lnTo>
                  <a:lnTo>
                    <a:pt x="350546" y="606519"/>
                  </a:lnTo>
                  <a:lnTo>
                    <a:pt x="353594" y="606519"/>
                  </a:lnTo>
                  <a:lnTo>
                    <a:pt x="350546" y="609567"/>
                  </a:lnTo>
                  <a:lnTo>
                    <a:pt x="353594" y="609567"/>
                  </a:lnTo>
                  <a:lnTo>
                    <a:pt x="353594" y="612615"/>
                  </a:lnTo>
                  <a:lnTo>
                    <a:pt x="356642" y="612615"/>
                  </a:lnTo>
                  <a:lnTo>
                    <a:pt x="353594" y="612615"/>
                  </a:lnTo>
                  <a:lnTo>
                    <a:pt x="353594" y="615663"/>
                  </a:lnTo>
                  <a:lnTo>
                    <a:pt x="353594" y="618711"/>
                  </a:lnTo>
                  <a:lnTo>
                    <a:pt x="350546" y="618711"/>
                  </a:lnTo>
                  <a:lnTo>
                    <a:pt x="350546" y="621759"/>
                  </a:lnTo>
                  <a:lnTo>
                    <a:pt x="347498" y="621759"/>
                  </a:lnTo>
                  <a:lnTo>
                    <a:pt x="344449" y="621759"/>
                  </a:lnTo>
                  <a:lnTo>
                    <a:pt x="341401" y="621759"/>
                  </a:lnTo>
                  <a:lnTo>
                    <a:pt x="341401" y="624806"/>
                  </a:lnTo>
                  <a:lnTo>
                    <a:pt x="338353" y="624806"/>
                  </a:lnTo>
                  <a:lnTo>
                    <a:pt x="341401" y="624806"/>
                  </a:lnTo>
                  <a:lnTo>
                    <a:pt x="338353" y="624806"/>
                  </a:lnTo>
                  <a:lnTo>
                    <a:pt x="335305" y="624806"/>
                  </a:lnTo>
                  <a:lnTo>
                    <a:pt x="335305" y="627854"/>
                  </a:lnTo>
                  <a:lnTo>
                    <a:pt x="338353" y="624806"/>
                  </a:lnTo>
                  <a:lnTo>
                    <a:pt x="338353" y="627854"/>
                  </a:lnTo>
                  <a:lnTo>
                    <a:pt x="341401" y="627854"/>
                  </a:lnTo>
                  <a:lnTo>
                    <a:pt x="341401" y="624806"/>
                  </a:lnTo>
                  <a:lnTo>
                    <a:pt x="344449" y="624806"/>
                  </a:lnTo>
                  <a:lnTo>
                    <a:pt x="344449" y="627854"/>
                  </a:lnTo>
                  <a:lnTo>
                    <a:pt x="344449" y="630902"/>
                  </a:lnTo>
                  <a:lnTo>
                    <a:pt x="341401" y="630902"/>
                  </a:lnTo>
                  <a:lnTo>
                    <a:pt x="341401" y="633950"/>
                  </a:lnTo>
                  <a:lnTo>
                    <a:pt x="338353" y="633950"/>
                  </a:lnTo>
                  <a:lnTo>
                    <a:pt x="341401" y="633950"/>
                  </a:lnTo>
                  <a:lnTo>
                    <a:pt x="338353" y="633950"/>
                  </a:lnTo>
                  <a:lnTo>
                    <a:pt x="338353" y="636998"/>
                  </a:lnTo>
                  <a:lnTo>
                    <a:pt x="335305" y="636998"/>
                  </a:lnTo>
                  <a:lnTo>
                    <a:pt x="335305" y="633950"/>
                  </a:lnTo>
                  <a:lnTo>
                    <a:pt x="335305" y="636998"/>
                  </a:lnTo>
                  <a:lnTo>
                    <a:pt x="332257" y="636998"/>
                  </a:lnTo>
                  <a:lnTo>
                    <a:pt x="332257" y="633950"/>
                  </a:lnTo>
                  <a:lnTo>
                    <a:pt x="332257" y="630902"/>
                  </a:lnTo>
                  <a:lnTo>
                    <a:pt x="335305" y="630902"/>
                  </a:lnTo>
                  <a:lnTo>
                    <a:pt x="332257" y="630902"/>
                  </a:lnTo>
                  <a:lnTo>
                    <a:pt x="332257" y="627854"/>
                  </a:lnTo>
                  <a:lnTo>
                    <a:pt x="332257" y="630902"/>
                  </a:lnTo>
                  <a:lnTo>
                    <a:pt x="332257" y="633950"/>
                  </a:lnTo>
                  <a:lnTo>
                    <a:pt x="332257" y="636998"/>
                  </a:lnTo>
                  <a:lnTo>
                    <a:pt x="329208" y="636998"/>
                  </a:lnTo>
                  <a:lnTo>
                    <a:pt x="326160" y="636998"/>
                  </a:lnTo>
                  <a:lnTo>
                    <a:pt x="326160" y="633950"/>
                  </a:lnTo>
                  <a:lnTo>
                    <a:pt x="329208" y="633950"/>
                  </a:lnTo>
                  <a:lnTo>
                    <a:pt x="326160" y="633950"/>
                  </a:lnTo>
                  <a:lnTo>
                    <a:pt x="326160" y="636998"/>
                  </a:lnTo>
                  <a:lnTo>
                    <a:pt x="323112" y="636998"/>
                  </a:lnTo>
                  <a:lnTo>
                    <a:pt x="326160" y="636998"/>
                  </a:lnTo>
                  <a:lnTo>
                    <a:pt x="329208" y="636998"/>
                  </a:lnTo>
                  <a:lnTo>
                    <a:pt x="329208" y="640046"/>
                  </a:lnTo>
                  <a:lnTo>
                    <a:pt x="326160" y="640046"/>
                  </a:lnTo>
                  <a:lnTo>
                    <a:pt x="323112" y="640046"/>
                  </a:lnTo>
                  <a:lnTo>
                    <a:pt x="323112" y="643093"/>
                  </a:lnTo>
                  <a:lnTo>
                    <a:pt x="323112" y="640046"/>
                  </a:lnTo>
                  <a:lnTo>
                    <a:pt x="320064" y="640046"/>
                  </a:lnTo>
                  <a:lnTo>
                    <a:pt x="323112" y="643093"/>
                  </a:lnTo>
                  <a:lnTo>
                    <a:pt x="323112" y="646141"/>
                  </a:lnTo>
                  <a:lnTo>
                    <a:pt x="326160" y="646141"/>
                  </a:lnTo>
                  <a:lnTo>
                    <a:pt x="323112" y="646141"/>
                  </a:lnTo>
                  <a:lnTo>
                    <a:pt x="323112" y="649189"/>
                  </a:lnTo>
                  <a:lnTo>
                    <a:pt x="320064" y="649189"/>
                  </a:lnTo>
                  <a:lnTo>
                    <a:pt x="317015" y="649189"/>
                  </a:lnTo>
                  <a:lnTo>
                    <a:pt x="317015" y="652237"/>
                  </a:lnTo>
                  <a:lnTo>
                    <a:pt x="313967" y="652237"/>
                  </a:lnTo>
                  <a:lnTo>
                    <a:pt x="313967" y="655285"/>
                  </a:lnTo>
                  <a:lnTo>
                    <a:pt x="313967" y="658333"/>
                  </a:lnTo>
                  <a:lnTo>
                    <a:pt x="313967" y="661381"/>
                  </a:lnTo>
                  <a:lnTo>
                    <a:pt x="310919" y="661381"/>
                  </a:lnTo>
                  <a:lnTo>
                    <a:pt x="310919" y="664429"/>
                  </a:lnTo>
                  <a:lnTo>
                    <a:pt x="310919" y="661381"/>
                  </a:lnTo>
                  <a:lnTo>
                    <a:pt x="310919" y="664429"/>
                  </a:lnTo>
                  <a:lnTo>
                    <a:pt x="307871" y="664429"/>
                  </a:lnTo>
                  <a:lnTo>
                    <a:pt x="310919" y="664429"/>
                  </a:lnTo>
                  <a:lnTo>
                    <a:pt x="307871" y="664429"/>
                  </a:lnTo>
                  <a:lnTo>
                    <a:pt x="310919" y="664429"/>
                  </a:lnTo>
                  <a:lnTo>
                    <a:pt x="310919" y="667476"/>
                  </a:lnTo>
                  <a:lnTo>
                    <a:pt x="310919" y="670524"/>
                  </a:lnTo>
                  <a:lnTo>
                    <a:pt x="313967" y="670524"/>
                  </a:lnTo>
                  <a:lnTo>
                    <a:pt x="313967" y="667476"/>
                  </a:lnTo>
                  <a:lnTo>
                    <a:pt x="317015" y="667476"/>
                  </a:lnTo>
                  <a:lnTo>
                    <a:pt x="320064" y="667476"/>
                  </a:lnTo>
                  <a:lnTo>
                    <a:pt x="323112" y="667476"/>
                  </a:lnTo>
                  <a:lnTo>
                    <a:pt x="326160" y="667476"/>
                  </a:lnTo>
                  <a:lnTo>
                    <a:pt x="326160" y="670524"/>
                  </a:lnTo>
                  <a:lnTo>
                    <a:pt x="329208" y="670524"/>
                  </a:lnTo>
                  <a:lnTo>
                    <a:pt x="332257" y="670524"/>
                  </a:lnTo>
                  <a:lnTo>
                    <a:pt x="332257" y="673572"/>
                  </a:lnTo>
                  <a:lnTo>
                    <a:pt x="335305" y="673572"/>
                  </a:lnTo>
                  <a:lnTo>
                    <a:pt x="335305" y="676620"/>
                  </a:lnTo>
                  <a:lnTo>
                    <a:pt x="335305" y="673572"/>
                  </a:lnTo>
                  <a:lnTo>
                    <a:pt x="335305" y="676620"/>
                  </a:lnTo>
                  <a:lnTo>
                    <a:pt x="335305" y="679668"/>
                  </a:lnTo>
                  <a:lnTo>
                    <a:pt x="338353" y="679668"/>
                  </a:lnTo>
                  <a:lnTo>
                    <a:pt x="335305" y="679668"/>
                  </a:lnTo>
                  <a:lnTo>
                    <a:pt x="335305" y="682715"/>
                  </a:lnTo>
                  <a:lnTo>
                    <a:pt x="332257" y="682715"/>
                  </a:lnTo>
                  <a:lnTo>
                    <a:pt x="332257" y="685763"/>
                  </a:lnTo>
                  <a:lnTo>
                    <a:pt x="329208" y="688811"/>
                  </a:lnTo>
                  <a:lnTo>
                    <a:pt x="329208" y="691859"/>
                  </a:lnTo>
                  <a:lnTo>
                    <a:pt x="326160" y="691859"/>
                  </a:lnTo>
                  <a:lnTo>
                    <a:pt x="323112" y="691859"/>
                  </a:lnTo>
                  <a:lnTo>
                    <a:pt x="320064" y="691859"/>
                  </a:lnTo>
                  <a:lnTo>
                    <a:pt x="320064" y="694907"/>
                  </a:lnTo>
                  <a:lnTo>
                    <a:pt x="320064" y="697955"/>
                  </a:lnTo>
                  <a:lnTo>
                    <a:pt x="317015" y="697955"/>
                  </a:lnTo>
                  <a:lnTo>
                    <a:pt x="320064" y="697955"/>
                  </a:lnTo>
                  <a:lnTo>
                    <a:pt x="317015" y="697955"/>
                  </a:lnTo>
                  <a:lnTo>
                    <a:pt x="313967" y="697955"/>
                  </a:lnTo>
                  <a:lnTo>
                    <a:pt x="313967" y="701002"/>
                  </a:lnTo>
                  <a:lnTo>
                    <a:pt x="313967" y="704050"/>
                  </a:lnTo>
                  <a:lnTo>
                    <a:pt x="317015" y="704050"/>
                  </a:lnTo>
                  <a:lnTo>
                    <a:pt x="313967" y="707098"/>
                  </a:lnTo>
                  <a:lnTo>
                    <a:pt x="310919" y="707098"/>
                  </a:lnTo>
                  <a:lnTo>
                    <a:pt x="307871" y="707098"/>
                  </a:lnTo>
                  <a:lnTo>
                    <a:pt x="307871" y="710146"/>
                  </a:lnTo>
                  <a:lnTo>
                    <a:pt x="307871" y="713194"/>
                  </a:lnTo>
                  <a:lnTo>
                    <a:pt x="307871" y="710146"/>
                  </a:lnTo>
                  <a:lnTo>
                    <a:pt x="310919" y="710146"/>
                  </a:lnTo>
                  <a:lnTo>
                    <a:pt x="310919" y="707098"/>
                  </a:lnTo>
                  <a:lnTo>
                    <a:pt x="310919" y="710146"/>
                  </a:lnTo>
                  <a:lnTo>
                    <a:pt x="313967" y="710146"/>
                  </a:lnTo>
                  <a:lnTo>
                    <a:pt x="310919" y="710146"/>
                  </a:lnTo>
                  <a:lnTo>
                    <a:pt x="310919" y="713194"/>
                  </a:lnTo>
                  <a:lnTo>
                    <a:pt x="310919" y="716242"/>
                  </a:lnTo>
                  <a:lnTo>
                    <a:pt x="307871" y="716242"/>
                  </a:lnTo>
                  <a:lnTo>
                    <a:pt x="307871" y="713194"/>
                  </a:lnTo>
                  <a:lnTo>
                    <a:pt x="307871" y="716242"/>
                  </a:lnTo>
                  <a:lnTo>
                    <a:pt x="310919" y="716242"/>
                  </a:lnTo>
                  <a:lnTo>
                    <a:pt x="310919" y="719290"/>
                  </a:lnTo>
                  <a:lnTo>
                    <a:pt x="307871" y="719290"/>
                  </a:lnTo>
                  <a:lnTo>
                    <a:pt x="307871" y="716242"/>
                  </a:lnTo>
                  <a:lnTo>
                    <a:pt x="307871" y="719290"/>
                  </a:lnTo>
                  <a:lnTo>
                    <a:pt x="307871" y="722337"/>
                  </a:lnTo>
                  <a:lnTo>
                    <a:pt x="307871" y="719290"/>
                  </a:lnTo>
                  <a:lnTo>
                    <a:pt x="304822" y="719290"/>
                  </a:lnTo>
                  <a:lnTo>
                    <a:pt x="304822" y="716242"/>
                  </a:lnTo>
                  <a:lnTo>
                    <a:pt x="301774" y="716242"/>
                  </a:lnTo>
                  <a:lnTo>
                    <a:pt x="301774" y="713194"/>
                  </a:lnTo>
                  <a:lnTo>
                    <a:pt x="301774" y="716242"/>
                  </a:lnTo>
                  <a:lnTo>
                    <a:pt x="304822" y="716242"/>
                  </a:lnTo>
                  <a:lnTo>
                    <a:pt x="301774" y="716242"/>
                  </a:lnTo>
                  <a:lnTo>
                    <a:pt x="301774" y="719290"/>
                  </a:lnTo>
                  <a:lnTo>
                    <a:pt x="304822" y="719290"/>
                  </a:lnTo>
                  <a:lnTo>
                    <a:pt x="301774" y="722337"/>
                  </a:lnTo>
                  <a:lnTo>
                    <a:pt x="301774" y="719290"/>
                  </a:lnTo>
                  <a:lnTo>
                    <a:pt x="298726" y="719290"/>
                  </a:lnTo>
                  <a:lnTo>
                    <a:pt x="301774" y="719290"/>
                  </a:lnTo>
                  <a:lnTo>
                    <a:pt x="301774" y="722337"/>
                  </a:lnTo>
                  <a:lnTo>
                    <a:pt x="298726" y="725385"/>
                  </a:lnTo>
                  <a:lnTo>
                    <a:pt x="298726" y="722337"/>
                  </a:lnTo>
                  <a:lnTo>
                    <a:pt x="295678" y="722337"/>
                  </a:lnTo>
                  <a:lnTo>
                    <a:pt x="295678" y="725385"/>
                  </a:lnTo>
                  <a:lnTo>
                    <a:pt x="292629" y="725385"/>
                  </a:lnTo>
                  <a:lnTo>
                    <a:pt x="289581" y="725385"/>
                  </a:lnTo>
                  <a:lnTo>
                    <a:pt x="289581" y="722337"/>
                  </a:lnTo>
                  <a:lnTo>
                    <a:pt x="289581" y="725385"/>
                  </a:lnTo>
                  <a:lnTo>
                    <a:pt x="286533" y="725385"/>
                  </a:lnTo>
                  <a:lnTo>
                    <a:pt x="286533" y="728433"/>
                  </a:lnTo>
                  <a:lnTo>
                    <a:pt x="283485" y="728433"/>
                  </a:lnTo>
                  <a:lnTo>
                    <a:pt x="286533" y="728433"/>
                  </a:lnTo>
                  <a:lnTo>
                    <a:pt x="286533" y="731481"/>
                  </a:lnTo>
                  <a:lnTo>
                    <a:pt x="283485" y="731481"/>
                  </a:lnTo>
                  <a:lnTo>
                    <a:pt x="283485" y="734529"/>
                  </a:lnTo>
                  <a:lnTo>
                    <a:pt x="283485" y="731481"/>
                  </a:lnTo>
                  <a:lnTo>
                    <a:pt x="283485" y="734529"/>
                  </a:lnTo>
                  <a:lnTo>
                    <a:pt x="280436" y="734529"/>
                  </a:lnTo>
                  <a:lnTo>
                    <a:pt x="280436" y="731481"/>
                  </a:lnTo>
                  <a:lnTo>
                    <a:pt x="280436" y="734529"/>
                  </a:lnTo>
                  <a:lnTo>
                    <a:pt x="277388" y="734529"/>
                  </a:lnTo>
                  <a:lnTo>
                    <a:pt x="277388" y="737577"/>
                  </a:lnTo>
                  <a:lnTo>
                    <a:pt x="280436" y="737577"/>
                  </a:lnTo>
                  <a:lnTo>
                    <a:pt x="277388" y="737577"/>
                  </a:lnTo>
                  <a:lnTo>
                    <a:pt x="280436" y="737577"/>
                  </a:lnTo>
                  <a:lnTo>
                    <a:pt x="280436" y="740625"/>
                  </a:lnTo>
                  <a:lnTo>
                    <a:pt x="277388" y="740625"/>
                  </a:lnTo>
                  <a:lnTo>
                    <a:pt x="274340" y="737577"/>
                  </a:lnTo>
                  <a:lnTo>
                    <a:pt x="274340" y="740625"/>
                  </a:lnTo>
                  <a:lnTo>
                    <a:pt x="274340" y="737577"/>
                  </a:lnTo>
                  <a:lnTo>
                    <a:pt x="271292" y="737577"/>
                  </a:lnTo>
                  <a:lnTo>
                    <a:pt x="268244" y="737577"/>
                  </a:lnTo>
                  <a:lnTo>
                    <a:pt x="271292" y="737577"/>
                  </a:lnTo>
                  <a:lnTo>
                    <a:pt x="268244" y="737577"/>
                  </a:lnTo>
                  <a:lnTo>
                    <a:pt x="271292" y="737577"/>
                  </a:lnTo>
                  <a:lnTo>
                    <a:pt x="268244" y="740625"/>
                  </a:lnTo>
                  <a:lnTo>
                    <a:pt x="271292" y="743672"/>
                  </a:lnTo>
                  <a:lnTo>
                    <a:pt x="271292" y="740625"/>
                  </a:lnTo>
                  <a:lnTo>
                    <a:pt x="271292" y="743672"/>
                  </a:lnTo>
                  <a:lnTo>
                    <a:pt x="268244" y="743672"/>
                  </a:lnTo>
                  <a:lnTo>
                    <a:pt x="265195" y="743672"/>
                  </a:lnTo>
                  <a:lnTo>
                    <a:pt x="265195" y="746720"/>
                  </a:lnTo>
                  <a:lnTo>
                    <a:pt x="265195" y="749768"/>
                  </a:lnTo>
                  <a:lnTo>
                    <a:pt x="262147" y="749768"/>
                  </a:lnTo>
                  <a:lnTo>
                    <a:pt x="265195" y="749768"/>
                  </a:lnTo>
                  <a:lnTo>
                    <a:pt x="262147" y="746720"/>
                  </a:lnTo>
                  <a:lnTo>
                    <a:pt x="262147" y="749768"/>
                  </a:lnTo>
                  <a:lnTo>
                    <a:pt x="259099" y="749768"/>
                  </a:lnTo>
                  <a:lnTo>
                    <a:pt x="256051" y="749768"/>
                  </a:lnTo>
                  <a:lnTo>
                    <a:pt x="256051" y="752816"/>
                  </a:lnTo>
                  <a:lnTo>
                    <a:pt x="259099" y="755863"/>
                  </a:lnTo>
                  <a:lnTo>
                    <a:pt x="256051" y="755863"/>
                  </a:lnTo>
                  <a:lnTo>
                    <a:pt x="256051" y="752816"/>
                  </a:lnTo>
                  <a:lnTo>
                    <a:pt x="253003" y="752816"/>
                  </a:lnTo>
                  <a:lnTo>
                    <a:pt x="256051" y="752816"/>
                  </a:lnTo>
                  <a:lnTo>
                    <a:pt x="253003" y="752816"/>
                  </a:lnTo>
                  <a:lnTo>
                    <a:pt x="253003" y="755863"/>
                  </a:lnTo>
                  <a:lnTo>
                    <a:pt x="249954" y="755863"/>
                  </a:lnTo>
                  <a:lnTo>
                    <a:pt x="246906" y="755863"/>
                  </a:lnTo>
                  <a:lnTo>
                    <a:pt x="246906" y="758911"/>
                  </a:lnTo>
                  <a:lnTo>
                    <a:pt x="243858" y="758911"/>
                  </a:lnTo>
                  <a:lnTo>
                    <a:pt x="243858" y="761959"/>
                  </a:lnTo>
                  <a:lnTo>
                    <a:pt x="243858" y="758911"/>
                  </a:lnTo>
                  <a:lnTo>
                    <a:pt x="243858" y="761959"/>
                  </a:lnTo>
                  <a:lnTo>
                    <a:pt x="240810" y="761959"/>
                  </a:lnTo>
                  <a:lnTo>
                    <a:pt x="243858" y="761959"/>
                  </a:lnTo>
                  <a:lnTo>
                    <a:pt x="246906" y="761959"/>
                  </a:lnTo>
                  <a:lnTo>
                    <a:pt x="249954" y="761959"/>
                  </a:lnTo>
                  <a:lnTo>
                    <a:pt x="246906" y="761959"/>
                  </a:lnTo>
                  <a:lnTo>
                    <a:pt x="246906" y="765007"/>
                  </a:lnTo>
                  <a:lnTo>
                    <a:pt x="246906" y="768055"/>
                  </a:lnTo>
                  <a:lnTo>
                    <a:pt x="246906" y="771103"/>
                  </a:lnTo>
                  <a:lnTo>
                    <a:pt x="243858" y="771103"/>
                  </a:lnTo>
                  <a:lnTo>
                    <a:pt x="243858" y="774150"/>
                  </a:lnTo>
                  <a:lnTo>
                    <a:pt x="243858" y="771103"/>
                  </a:lnTo>
                  <a:lnTo>
                    <a:pt x="243858" y="774150"/>
                  </a:lnTo>
                  <a:lnTo>
                    <a:pt x="240810" y="777198"/>
                  </a:lnTo>
                  <a:lnTo>
                    <a:pt x="240810" y="774150"/>
                  </a:lnTo>
                  <a:lnTo>
                    <a:pt x="240810" y="777198"/>
                  </a:lnTo>
                  <a:lnTo>
                    <a:pt x="240810" y="774150"/>
                  </a:lnTo>
                  <a:lnTo>
                    <a:pt x="237761" y="774150"/>
                  </a:lnTo>
                  <a:lnTo>
                    <a:pt x="240810" y="777198"/>
                  </a:lnTo>
                  <a:lnTo>
                    <a:pt x="240810" y="780246"/>
                  </a:lnTo>
                  <a:lnTo>
                    <a:pt x="237761" y="780246"/>
                  </a:lnTo>
                  <a:lnTo>
                    <a:pt x="237761" y="777198"/>
                  </a:lnTo>
                  <a:lnTo>
                    <a:pt x="237761" y="780246"/>
                  </a:lnTo>
                  <a:lnTo>
                    <a:pt x="237761" y="777198"/>
                  </a:lnTo>
                  <a:lnTo>
                    <a:pt x="234713" y="777198"/>
                  </a:lnTo>
                  <a:lnTo>
                    <a:pt x="234713" y="780246"/>
                  </a:lnTo>
                  <a:lnTo>
                    <a:pt x="234713" y="783294"/>
                  </a:lnTo>
                  <a:lnTo>
                    <a:pt x="231665" y="783294"/>
                  </a:lnTo>
                  <a:lnTo>
                    <a:pt x="231665" y="780246"/>
                  </a:lnTo>
                  <a:lnTo>
                    <a:pt x="228617" y="780246"/>
                  </a:lnTo>
                  <a:lnTo>
                    <a:pt x="228617" y="783294"/>
                  </a:lnTo>
                  <a:lnTo>
                    <a:pt x="225568" y="783294"/>
                  </a:lnTo>
                  <a:lnTo>
                    <a:pt x="225568" y="786342"/>
                  </a:lnTo>
                  <a:lnTo>
                    <a:pt x="222520" y="786342"/>
                  </a:lnTo>
                  <a:lnTo>
                    <a:pt x="222520" y="789390"/>
                  </a:lnTo>
                  <a:lnTo>
                    <a:pt x="219472" y="789390"/>
                  </a:lnTo>
                  <a:lnTo>
                    <a:pt x="219472" y="786342"/>
                  </a:lnTo>
                  <a:lnTo>
                    <a:pt x="216424" y="786342"/>
                  </a:lnTo>
                  <a:lnTo>
                    <a:pt x="213376" y="786342"/>
                  </a:lnTo>
                  <a:lnTo>
                    <a:pt x="213376" y="789390"/>
                  </a:lnTo>
                  <a:lnTo>
                    <a:pt x="216424" y="789390"/>
                  </a:lnTo>
                  <a:lnTo>
                    <a:pt x="213376" y="789390"/>
                  </a:lnTo>
                  <a:lnTo>
                    <a:pt x="210327" y="789390"/>
                  </a:lnTo>
                  <a:lnTo>
                    <a:pt x="210327" y="792438"/>
                  </a:lnTo>
                  <a:lnTo>
                    <a:pt x="210327" y="795485"/>
                  </a:lnTo>
                  <a:lnTo>
                    <a:pt x="213376" y="795485"/>
                  </a:lnTo>
                  <a:lnTo>
                    <a:pt x="213376" y="798533"/>
                  </a:lnTo>
                  <a:lnTo>
                    <a:pt x="210327" y="798533"/>
                  </a:lnTo>
                  <a:lnTo>
                    <a:pt x="207279" y="798533"/>
                  </a:lnTo>
                  <a:lnTo>
                    <a:pt x="204231" y="795485"/>
                  </a:lnTo>
                  <a:lnTo>
                    <a:pt x="201183" y="795485"/>
                  </a:lnTo>
                  <a:lnTo>
                    <a:pt x="198134" y="795485"/>
                  </a:lnTo>
                  <a:lnTo>
                    <a:pt x="198134" y="798533"/>
                  </a:lnTo>
                  <a:lnTo>
                    <a:pt x="195086" y="798533"/>
                  </a:lnTo>
                  <a:lnTo>
                    <a:pt x="192038" y="801581"/>
                  </a:lnTo>
                  <a:lnTo>
                    <a:pt x="195086" y="801581"/>
                  </a:lnTo>
                  <a:lnTo>
                    <a:pt x="198134" y="801581"/>
                  </a:lnTo>
                  <a:lnTo>
                    <a:pt x="198134" y="798533"/>
                  </a:lnTo>
                  <a:lnTo>
                    <a:pt x="201183" y="801581"/>
                  </a:lnTo>
                  <a:lnTo>
                    <a:pt x="201183" y="804629"/>
                  </a:lnTo>
                  <a:lnTo>
                    <a:pt x="198134" y="804629"/>
                  </a:lnTo>
                  <a:lnTo>
                    <a:pt x="195086" y="804629"/>
                  </a:lnTo>
                  <a:lnTo>
                    <a:pt x="195086" y="801581"/>
                  </a:lnTo>
                  <a:lnTo>
                    <a:pt x="195086" y="804629"/>
                  </a:lnTo>
                  <a:lnTo>
                    <a:pt x="192038" y="801581"/>
                  </a:lnTo>
                  <a:lnTo>
                    <a:pt x="192038" y="804629"/>
                  </a:lnTo>
                  <a:lnTo>
                    <a:pt x="188990" y="804629"/>
                  </a:lnTo>
                  <a:lnTo>
                    <a:pt x="185941" y="804629"/>
                  </a:lnTo>
                  <a:lnTo>
                    <a:pt x="182893" y="804629"/>
                  </a:lnTo>
                  <a:lnTo>
                    <a:pt x="182893" y="807677"/>
                  </a:lnTo>
                  <a:lnTo>
                    <a:pt x="179845" y="810725"/>
                  </a:lnTo>
                  <a:lnTo>
                    <a:pt x="179845" y="813772"/>
                  </a:lnTo>
                  <a:lnTo>
                    <a:pt x="176797" y="813772"/>
                  </a:lnTo>
                  <a:lnTo>
                    <a:pt x="176797" y="816820"/>
                  </a:lnTo>
                  <a:lnTo>
                    <a:pt x="179845" y="816820"/>
                  </a:lnTo>
                  <a:lnTo>
                    <a:pt x="179845" y="813772"/>
                  </a:lnTo>
                  <a:lnTo>
                    <a:pt x="179845" y="810725"/>
                  </a:lnTo>
                  <a:lnTo>
                    <a:pt x="182893" y="810725"/>
                  </a:lnTo>
                  <a:lnTo>
                    <a:pt x="182893" y="813772"/>
                  </a:lnTo>
                  <a:lnTo>
                    <a:pt x="182893" y="810725"/>
                  </a:lnTo>
                  <a:lnTo>
                    <a:pt x="182893" y="813772"/>
                  </a:lnTo>
                  <a:lnTo>
                    <a:pt x="185941" y="813772"/>
                  </a:lnTo>
                  <a:lnTo>
                    <a:pt x="185941" y="816820"/>
                  </a:lnTo>
                  <a:lnTo>
                    <a:pt x="185941" y="813772"/>
                  </a:lnTo>
                  <a:lnTo>
                    <a:pt x="188990" y="813772"/>
                  </a:lnTo>
                  <a:lnTo>
                    <a:pt x="188990" y="816820"/>
                  </a:lnTo>
                  <a:lnTo>
                    <a:pt x="185941" y="816820"/>
                  </a:lnTo>
                  <a:lnTo>
                    <a:pt x="182893" y="816820"/>
                  </a:lnTo>
                  <a:lnTo>
                    <a:pt x="182893" y="819868"/>
                  </a:lnTo>
                  <a:lnTo>
                    <a:pt x="185941" y="819868"/>
                  </a:lnTo>
                  <a:lnTo>
                    <a:pt x="188990" y="819868"/>
                  </a:lnTo>
                  <a:lnTo>
                    <a:pt x="188990" y="816820"/>
                  </a:lnTo>
                  <a:lnTo>
                    <a:pt x="192038" y="816820"/>
                  </a:lnTo>
                  <a:lnTo>
                    <a:pt x="192038" y="819868"/>
                  </a:lnTo>
                  <a:lnTo>
                    <a:pt x="188990" y="819868"/>
                  </a:lnTo>
                  <a:lnTo>
                    <a:pt x="185941" y="819868"/>
                  </a:lnTo>
                  <a:lnTo>
                    <a:pt x="185941" y="822916"/>
                  </a:lnTo>
                  <a:lnTo>
                    <a:pt x="182893" y="822916"/>
                  </a:lnTo>
                  <a:lnTo>
                    <a:pt x="182893" y="819868"/>
                  </a:lnTo>
                  <a:lnTo>
                    <a:pt x="182893" y="822916"/>
                  </a:lnTo>
                  <a:lnTo>
                    <a:pt x="182893" y="825964"/>
                  </a:lnTo>
                  <a:lnTo>
                    <a:pt x="182893" y="822916"/>
                  </a:lnTo>
                  <a:lnTo>
                    <a:pt x="179845" y="822916"/>
                  </a:lnTo>
                  <a:lnTo>
                    <a:pt x="179845" y="825964"/>
                  </a:lnTo>
                  <a:lnTo>
                    <a:pt x="179845" y="829012"/>
                  </a:lnTo>
                  <a:lnTo>
                    <a:pt x="182893" y="829012"/>
                  </a:lnTo>
                  <a:lnTo>
                    <a:pt x="179845" y="829012"/>
                  </a:lnTo>
                  <a:lnTo>
                    <a:pt x="179845" y="825964"/>
                  </a:lnTo>
                  <a:lnTo>
                    <a:pt x="182893" y="825964"/>
                  </a:lnTo>
                  <a:lnTo>
                    <a:pt x="182893" y="829012"/>
                  </a:lnTo>
                  <a:lnTo>
                    <a:pt x="179845" y="829012"/>
                  </a:lnTo>
                  <a:lnTo>
                    <a:pt x="179845" y="832060"/>
                  </a:lnTo>
                  <a:lnTo>
                    <a:pt x="179845" y="829012"/>
                  </a:lnTo>
                  <a:lnTo>
                    <a:pt x="176797" y="829012"/>
                  </a:lnTo>
                  <a:lnTo>
                    <a:pt x="179845" y="829012"/>
                  </a:lnTo>
                  <a:lnTo>
                    <a:pt x="179845" y="825964"/>
                  </a:lnTo>
                  <a:lnTo>
                    <a:pt x="176797" y="825964"/>
                  </a:lnTo>
                  <a:lnTo>
                    <a:pt x="176797" y="829012"/>
                  </a:lnTo>
                  <a:lnTo>
                    <a:pt x="176797" y="825964"/>
                  </a:lnTo>
                  <a:lnTo>
                    <a:pt x="179845" y="825964"/>
                  </a:lnTo>
                  <a:lnTo>
                    <a:pt x="176797" y="825964"/>
                  </a:lnTo>
                  <a:lnTo>
                    <a:pt x="176797" y="822916"/>
                  </a:lnTo>
                  <a:lnTo>
                    <a:pt x="179845" y="822916"/>
                  </a:lnTo>
                  <a:lnTo>
                    <a:pt x="179845" y="819868"/>
                  </a:lnTo>
                  <a:lnTo>
                    <a:pt x="179845" y="822916"/>
                  </a:lnTo>
                  <a:lnTo>
                    <a:pt x="179845" y="819868"/>
                  </a:lnTo>
                  <a:lnTo>
                    <a:pt x="182893" y="819868"/>
                  </a:lnTo>
                  <a:lnTo>
                    <a:pt x="179845" y="819868"/>
                  </a:lnTo>
                  <a:lnTo>
                    <a:pt x="176797" y="819868"/>
                  </a:lnTo>
                  <a:lnTo>
                    <a:pt x="179845" y="819868"/>
                  </a:lnTo>
                  <a:lnTo>
                    <a:pt x="176797" y="819868"/>
                  </a:lnTo>
                  <a:lnTo>
                    <a:pt x="176797" y="822916"/>
                  </a:lnTo>
                  <a:lnTo>
                    <a:pt x="173749" y="819868"/>
                  </a:lnTo>
                  <a:lnTo>
                    <a:pt x="173749" y="822916"/>
                  </a:lnTo>
                  <a:lnTo>
                    <a:pt x="176797" y="825964"/>
                  </a:lnTo>
                  <a:lnTo>
                    <a:pt x="173749" y="825964"/>
                  </a:lnTo>
                  <a:lnTo>
                    <a:pt x="176797" y="825964"/>
                  </a:lnTo>
                  <a:lnTo>
                    <a:pt x="173749" y="825964"/>
                  </a:lnTo>
                  <a:lnTo>
                    <a:pt x="173749" y="829012"/>
                  </a:lnTo>
                  <a:lnTo>
                    <a:pt x="176797" y="829012"/>
                  </a:lnTo>
                  <a:lnTo>
                    <a:pt x="173749" y="829012"/>
                  </a:lnTo>
                  <a:lnTo>
                    <a:pt x="176797" y="829012"/>
                  </a:lnTo>
                  <a:lnTo>
                    <a:pt x="176797" y="832060"/>
                  </a:lnTo>
                  <a:lnTo>
                    <a:pt x="173749" y="832060"/>
                  </a:lnTo>
                  <a:lnTo>
                    <a:pt x="173749" y="829012"/>
                  </a:lnTo>
                  <a:lnTo>
                    <a:pt x="173749" y="832060"/>
                  </a:lnTo>
                  <a:lnTo>
                    <a:pt x="176797" y="832060"/>
                  </a:lnTo>
                  <a:lnTo>
                    <a:pt x="173749" y="832060"/>
                  </a:lnTo>
                  <a:lnTo>
                    <a:pt x="173749" y="829012"/>
                  </a:lnTo>
                  <a:lnTo>
                    <a:pt x="173749" y="832060"/>
                  </a:lnTo>
                  <a:lnTo>
                    <a:pt x="173749" y="829012"/>
                  </a:lnTo>
                  <a:lnTo>
                    <a:pt x="170700" y="829012"/>
                  </a:lnTo>
                  <a:lnTo>
                    <a:pt x="167652" y="829012"/>
                  </a:lnTo>
                  <a:lnTo>
                    <a:pt x="170700" y="829012"/>
                  </a:lnTo>
                  <a:lnTo>
                    <a:pt x="167652" y="832060"/>
                  </a:lnTo>
                  <a:lnTo>
                    <a:pt x="167652" y="835107"/>
                  </a:lnTo>
                  <a:lnTo>
                    <a:pt x="167652" y="832060"/>
                  </a:lnTo>
                  <a:lnTo>
                    <a:pt x="164604" y="832060"/>
                  </a:lnTo>
                  <a:lnTo>
                    <a:pt x="164604" y="835107"/>
                  </a:lnTo>
                  <a:lnTo>
                    <a:pt x="161556" y="832060"/>
                  </a:lnTo>
                  <a:lnTo>
                    <a:pt x="158507" y="835107"/>
                  </a:lnTo>
                  <a:lnTo>
                    <a:pt x="155459" y="835107"/>
                  </a:lnTo>
                  <a:lnTo>
                    <a:pt x="152411" y="835107"/>
                  </a:lnTo>
                  <a:lnTo>
                    <a:pt x="152411" y="838155"/>
                  </a:lnTo>
                  <a:lnTo>
                    <a:pt x="149363" y="838155"/>
                  </a:lnTo>
                  <a:lnTo>
                    <a:pt x="149363" y="835107"/>
                  </a:lnTo>
                  <a:lnTo>
                    <a:pt x="149363" y="832060"/>
                  </a:lnTo>
                  <a:lnTo>
                    <a:pt x="149363" y="835107"/>
                  </a:lnTo>
                  <a:lnTo>
                    <a:pt x="146314" y="835107"/>
                  </a:lnTo>
                  <a:lnTo>
                    <a:pt x="149363" y="835107"/>
                  </a:lnTo>
                  <a:lnTo>
                    <a:pt x="146314" y="835107"/>
                  </a:lnTo>
                  <a:lnTo>
                    <a:pt x="149363" y="835107"/>
                  </a:lnTo>
                  <a:lnTo>
                    <a:pt x="149363" y="838155"/>
                  </a:lnTo>
                  <a:lnTo>
                    <a:pt x="149363" y="841203"/>
                  </a:lnTo>
                  <a:lnTo>
                    <a:pt x="146314" y="841203"/>
                  </a:lnTo>
                  <a:lnTo>
                    <a:pt x="146314" y="844251"/>
                  </a:lnTo>
                  <a:lnTo>
                    <a:pt x="146314" y="847299"/>
                  </a:lnTo>
                  <a:lnTo>
                    <a:pt x="143266" y="847299"/>
                  </a:lnTo>
                  <a:lnTo>
                    <a:pt x="143266" y="850346"/>
                  </a:lnTo>
                  <a:lnTo>
                    <a:pt x="146314" y="850346"/>
                  </a:lnTo>
                  <a:lnTo>
                    <a:pt x="143266" y="850346"/>
                  </a:lnTo>
                  <a:lnTo>
                    <a:pt x="140218" y="850346"/>
                  </a:lnTo>
                  <a:lnTo>
                    <a:pt x="143266" y="850346"/>
                  </a:lnTo>
                  <a:lnTo>
                    <a:pt x="143266" y="847299"/>
                  </a:lnTo>
                  <a:lnTo>
                    <a:pt x="140218" y="847299"/>
                  </a:lnTo>
                  <a:lnTo>
                    <a:pt x="140218" y="850346"/>
                  </a:lnTo>
                  <a:lnTo>
                    <a:pt x="140218" y="847299"/>
                  </a:lnTo>
                  <a:lnTo>
                    <a:pt x="143266" y="847299"/>
                  </a:lnTo>
                  <a:lnTo>
                    <a:pt x="143266" y="844251"/>
                  </a:lnTo>
                  <a:lnTo>
                    <a:pt x="143266" y="841203"/>
                  </a:lnTo>
                  <a:lnTo>
                    <a:pt x="143266" y="838155"/>
                  </a:lnTo>
                  <a:lnTo>
                    <a:pt x="146314" y="838155"/>
                  </a:lnTo>
                  <a:lnTo>
                    <a:pt x="143266" y="835107"/>
                  </a:lnTo>
                  <a:lnTo>
                    <a:pt x="140218" y="835107"/>
                  </a:lnTo>
                  <a:lnTo>
                    <a:pt x="137170" y="835107"/>
                  </a:lnTo>
                  <a:lnTo>
                    <a:pt x="137170" y="838155"/>
                  </a:lnTo>
                  <a:lnTo>
                    <a:pt x="134122" y="835107"/>
                  </a:lnTo>
                  <a:lnTo>
                    <a:pt x="134122" y="838155"/>
                  </a:lnTo>
                  <a:lnTo>
                    <a:pt x="131073" y="838155"/>
                  </a:lnTo>
                  <a:lnTo>
                    <a:pt x="131073" y="841203"/>
                  </a:lnTo>
                  <a:lnTo>
                    <a:pt x="134122" y="841203"/>
                  </a:lnTo>
                  <a:lnTo>
                    <a:pt x="131073" y="841203"/>
                  </a:lnTo>
                  <a:lnTo>
                    <a:pt x="131073" y="844251"/>
                  </a:lnTo>
                  <a:lnTo>
                    <a:pt x="131073" y="841203"/>
                  </a:lnTo>
                  <a:lnTo>
                    <a:pt x="128025" y="841203"/>
                  </a:lnTo>
                  <a:lnTo>
                    <a:pt x="128025" y="844251"/>
                  </a:lnTo>
                  <a:lnTo>
                    <a:pt x="124977" y="844251"/>
                  </a:lnTo>
                  <a:lnTo>
                    <a:pt x="121929" y="844251"/>
                  </a:lnTo>
                  <a:lnTo>
                    <a:pt x="118880" y="844251"/>
                  </a:lnTo>
                  <a:lnTo>
                    <a:pt x="121929" y="844251"/>
                  </a:lnTo>
                  <a:lnTo>
                    <a:pt x="121929" y="847299"/>
                  </a:lnTo>
                  <a:lnTo>
                    <a:pt x="118880" y="847299"/>
                  </a:lnTo>
                  <a:lnTo>
                    <a:pt x="118880" y="850346"/>
                  </a:lnTo>
                  <a:lnTo>
                    <a:pt x="118880" y="853394"/>
                  </a:lnTo>
                  <a:lnTo>
                    <a:pt x="115832" y="853394"/>
                  </a:lnTo>
                  <a:lnTo>
                    <a:pt x="115832" y="850346"/>
                  </a:lnTo>
                  <a:lnTo>
                    <a:pt x="115832" y="847299"/>
                  </a:lnTo>
                  <a:lnTo>
                    <a:pt x="112784" y="847299"/>
                  </a:lnTo>
                  <a:lnTo>
                    <a:pt x="115832" y="847299"/>
                  </a:lnTo>
                  <a:lnTo>
                    <a:pt x="112784" y="847299"/>
                  </a:lnTo>
                  <a:lnTo>
                    <a:pt x="112784" y="850346"/>
                  </a:lnTo>
                  <a:lnTo>
                    <a:pt x="112784" y="847299"/>
                  </a:lnTo>
                  <a:lnTo>
                    <a:pt x="109736" y="847299"/>
                  </a:lnTo>
                  <a:lnTo>
                    <a:pt x="109736" y="850346"/>
                  </a:lnTo>
                  <a:lnTo>
                    <a:pt x="112784" y="850346"/>
                  </a:lnTo>
                  <a:lnTo>
                    <a:pt x="112784" y="853394"/>
                  </a:lnTo>
                  <a:lnTo>
                    <a:pt x="109736" y="853394"/>
                  </a:lnTo>
                  <a:lnTo>
                    <a:pt x="106687" y="853394"/>
                  </a:lnTo>
                  <a:lnTo>
                    <a:pt x="106687" y="850346"/>
                  </a:lnTo>
                  <a:lnTo>
                    <a:pt x="103639" y="850346"/>
                  </a:lnTo>
                  <a:lnTo>
                    <a:pt x="100591" y="850346"/>
                  </a:lnTo>
                  <a:lnTo>
                    <a:pt x="100591" y="853394"/>
                  </a:lnTo>
                  <a:lnTo>
                    <a:pt x="97543" y="853394"/>
                  </a:lnTo>
                  <a:lnTo>
                    <a:pt x="97543" y="856442"/>
                  </a:lnTo>
                  <a:lnTo>
                    <a:pt x="94494" y="856442"/>
                  </a:lnTo>
                  <a:lnTo>
                    <a:pt x="91446" y="856442"/>
                  </a:lnTo>
                  <a:lnTo>
                    <a:pt x="88398" y="856442"/>
                  </a:lnTo>
                  <a:lnTo>
                    <a:pt x="85350" y="856442"/>
                  </a:lnTo>
                  <a:lnTo>
                    <a:pt x="85350" y="853394"/>
                  </a:lnTo>
                  <a:lnTo>
                    <a:pt x="85350" y="850346"/>
                  </a:lnTo>
                  <a:lnTo>
                    <a:pt x="88398" y="850346"/>
                  </a:lnTo>
                  <a:lnTo>
                    <a:pt x="88398" y="847299"/>
                  </a:lnTo>
                  <a:lnTo>
                    <a:pt x="91446" y="844251"/>
                  </a:lnTo>
                  <a:lnTo>
                    <a:pt x="91446" y="841203"/>
                  </a:lnTo>
                  <a:lnTo>
                    <a:pt x="88398" y="841203"/>
                  </a:lnTo>
                  <a:lnTo>
                    <a:pt x="85350" y="841203"/>
                  </a:lnTo>
                  <a:lnTo>
                    <a:pt x="82302" y="841203"/>
                  </a:lnTo>
                  <a:lnTo>
                    <a:pt x="82302" y="844251"/>
                  </a:lnTo>
                  <a:lnTo>
                    <a:pt x="82302" y="847299"/>
                  </a:lnTo>
                  <a:lnTo>
                    <a:pt x="79253" y="847299"/>
                  </a:lnTo>
                  <a:lnTo>
                    <a:pt x="79253" y="850346"/>
                  </a:lnTo>
                  <a:lnTo>
                    <a:pt x="79253" y="853394"/>
                  </a:lnTo>
                  <a:lnTo>
                    <a:pt x="76205" y="856442"/>
                  </a:lnTo>
                  <a:lnTo>
                    <a:pt x="76205" y="859490"/>
                  </a:lnTo>
                  <a:lnTo>
                    <a:pt x="73157" y="859490"/>
                  </a:lnTo>
                  <a:lnTo>
                    <a:pt x="73157" y="862538"/>
                  </a:lnTo>
                  <a:lnTo>
                    <a:pt x="73157" y="859490"/>
                  </a:lnTo>
                  <a:lnTo>
                    <a:pt x="73157" y="862538"/>
                  </a:lnTo>
                  <a:lnTo>
                    <a:pt x="70109" y="862538"/>
                  </a:lnTo>
                  <a:lnTo>
                    <a:pt x="73157" y="862538"/>
                  </a:lnTo>
                  <a:lnTo>
                    <a:pt x="70109" y="862538"/>
                  </a:lnTo>
                  <a:lnTo>
                    <a:pt x="70109" y="859490"/>
                  </a:lnTo>
                  <a:lnTo>
                    <a:pt x="67060" y="862538"/>
                  </a:lnTo>
                  <a:lnTo>
                    <a:pt x="70109" y="862538"/>
                  </a:lnTo>
                  <a:lnTo>
                    <a:pt x="67060" y="865586"/>
                  </a:lnTo>
                  <a:lnTo>
                    <a:pt x="67060" y="862538"/>
                  </a:lnTo>
                  <a:lnTo>
                    <a:pt x="67060" y="865586"/>
                  </a:lnTo>
                  <a:lnTo>
                    <a:pt x="70109" y="865586"/>
                  </a:lnTo>
                  <a:lnTo>
                    <a:pt x="70109" y="868634"/>
                  </a:lnTo>
                  <a:lnTo>
                    <a:pt x="67060" y="868634"/>
                  </a:lnTo>
                  <a:lnTo>
                    <a:pt x="64012" y="868634"/>
                  </a:lnTo>
                  <a:lnTo>
                    <a:pt x="64012" y="865586"/>
                  </a:lnTo>
                  <a:lnTo>
                    <a:pt x="67060" y="865586"/>
                  </a:lnTo>
                  <a:lnTo>
                    <a:pt x="64012" y="865586"/>
                  </a:lnTo>
                  <a:lnTo>
                    <a:pt x="60964" y="865586"/>
                  </a:lnTo>
                  <a:lnTo>
                    <a:pt x="60964" y="868634"/>
                  </a:lnTo>
                  <a:lnTo>
                    <a:pt x="60964" y="871681"/>
                  </a:lnTo>
                  <a:lnTo>
                    <a:pt x="57916" y="871681"/>
                  </a:lnTo>
                  <a:lnTo>
                    <a:pt x="57916" y="868634"/>
                  </a:lnTo>
                  <a:lnTo>
                    <a:pt x="57916" y="871681"/>
                  </a:lnTo>
                  <a:lnTo>
                    <a:pt x="54867" y="871681"/>
                  </a:lnTo>
                  <a:lnTo>
                    <a:pt x="54867" y="868634"/>
                  </a:lnTo>
                  <a:lnTo>
                    <a:pt x="51819" y="868634"/>
                  </a:lnTo>
                  <a:lnTo>
                    <a:pt x="51819" y="865586"/>
                  </a:lnTo>
                  <a:lnTo>
                    <a:pt x="54867" y="865586"/>
                  </a:lnTo>
                  <a:lnTo>
                    <a:pt x="54867" y="868634"/>
                  </a:lnTo>
                  <a:lnTo>
                    <a:pt x="57916" y="865586"/>
                  </a:lnTo>
                  <a:lnTo>
                    <a:pt x="54867" y="865586"/>
                  </a:lnTo>
                  <a:lnTo>
                    <a:pt x="54867" y="862538"/>
                  </a:lnTo>
                  <a:lnTo>
                    <a:pt x="51819" y="862538"/>
                  </a:lnTo>
                  <a:lnTo>
                    <a:pt x="51819" y="859490"/>
                  </a:lnTo>
                  <a:lnTo>
                    <a:pt x="51819" y="856442"/>
                  </a:lnTo>
                  <a:lnTo>
                    <a:pt x="48771" y="856442"/>
                  </a:lnTo>
                  <a:lnTo>
                    <a:pt x="51819" y="856442"/>
                  </a:lnTo>
                  <a:lnTo>
                    <a:pt x="48771" y="856442"/>
                  </a:lnTo>
                  <a:lnTo>
                    <a:pt x="45723" y="859490"/>
                  </a:lnTo>
                  <a:lnTo>
                    <a:pt x="48771" y="859490"/>
                  </a:lnTo>
                  <a:lnTo>
                    <a:pt x="48771" y="862538"/>
                  </a:lnTo>
                  <a:lnTo>
                    <a:pt x="48771" y="859490"/>
                  </a:lnTo>
                  <a:lnTo>
                    <a:pt x="48771" y="865586"/>
                  </a:lnTo>
                  <a:lnTo>
                    <a:pt x="48771" y="862538"/>
                  </a:lnTo>
                  <a:lnTo>
                    <a:pt x="48771" y="868634"/>
                  </a:lnTo>
                  <a:lnTo>
                    <a:pt x="48771" y="865586"/>
                  </a:lnTo>
                  <a:lnTo>
                    <a:pt x="48771" y="874729"/>
                  </a:lnTo>
                  <a:lnTo>
                    <a:pt x="48771" y="871681"/>
                  </a:lnTo>
                  <a:lnTo>
                    <a:pt x="45723" y="871681"/>
                  </a:lnTo>
                  <a:lnTo>
                    <a:pt x="48771" y="871681"/>
                  </a:lnTo>
                  <a:lnTo>
                    <a:pt x="45723" y="871681"/>
                  </a:lnTo>
                  <a:lnTo>
                    <a:pt x="48771" y="871681"/>
                  </a:lnTo>
                  <a:lnTo>
                    <a:pt x="48771" y="868634"/>
                  </a:lnTo>
                  <a:lnTo>
                    <a:pt x="45723" y="868634"/>
                  </a:lnTo>
                  <a:lnTo>
                    <a:pt x="45723" y="871681"/>
                  </a:lnTo>
                  <a:lnTo>
                    <a:pt x="45723" y="874729"/>
                  </a:lnTo>
                  <a:lnTo>
                    <a:pt x="42675" y="874729"/>
                  </a:lnTo>
                  <a:lnTo>
                    <a:pt x="39626" y="874729"/>
                  </a:lnTo>
                  <a:lnTo>
                    <a:pt x="39626" y="871681"/>
                  </a:lnTo>
                  <a:lnTo>
                    <a:pt x="36578" y="871681"/>
                  </a:lnTo>
                  <a:lnTo>
                    <a:pt x="36578" y="868634"/>
                  </a:lnTo>
                  <a:lnTo>
                    <a:pt x="39626" y="868634"/>
                  </a:lnTo>
                  <a:lnTo>
                    <a:pt x="36578" y="868634"/>
                  </a:lnTo>
                  <a:lnTo>
                    <a:pt x="36578" y="865586"/>
                  </a:lnTo>
                  <a:lnTo>
                    <a:pt x="33530" y="862538"/>
                  </a:lnTo>
                  <a:lnTo>
                    <a:pt x="33530" y="865586"/>
                  </a:lnTo>
                  <a:lnTo>
                    <a:pt x="33530" y="862538"/>
                  </a:lnTo>
                  <a:lnTo>
                    <a:pt x="30482" y="862538"/>
                  </a:lnTo>
                  <a:lnTo>
                    <a:pt x="30482" y="865586"/>
                  </a:lnTo>
                  <a:lnTo>
                    <a:pt x="30482" y="862538"/>
                  </a:lnTo>
                  <a:lnTo>
                    <a:pt x="30482" y="865586"/>
                  </a:lnTo>
                  <a:lnTo>
                    <a:pt x="30482" y="868634"/>
                  </a:lnTo>
                  <a:lnTo>
                    <a:pt x="33530" y="868634"/>
                  </a:lnTo>
                  <a:lnTo>
                    <a:pt x="33530" y="871681"/>
                  </a:lnTo>
                  <a:lnTo>
                    <a:pt x="33530" y="874729"/>
                  </a:lnTo>
                  <a:lnTo>
                    <a:pt x="30482" y="874729"/>
                  </a:lnTo>
                  <a:lnTo>
                    <a:pt x="30482" y="877777"/>
                  </a:lnTo>
                  <a:lnTo>
                    <a:pt x="27434" y="877777"/>
                  </a:lnTo>
                  <a:lnTo>
                    <a:pt x="24385" y="877777"/>
                  </a:lnTo>
                  <a:lnTo>
                    <a:pt x="24385" y="880825"/>
                  </a:lnTo>
                  <a:lnTo>
                    <a:pt x="24385" y="877777"/>
                  </a:lnTo>
                  <a:lnTo>
                    <a:pt x="24385" y="874729"/>
                  </a:lnTo>
                  <a:lnTo>
                    <a:pt x="27434" y="874729"/>
                  </a:lnTo>
                  <a:lnTo>
                    <a:pt x="27434" y="871681"/>
                  </a:lnTo>
                  <a:lnTo>
                    <a:pt x="27434" y="874729"/>
                  </a:lnTo>
                  <a:lnTo>
                    <a:pt x="27434" y="871681"/>
                  </a:lnTo>
                  <a:lnTo>
                    <a:pt x="27434" y="874729"/>
                  </a:lnTo>
                  <a:lnTo>
                    <a:pt x="24385" y="874729"/>
                  </a:lnTo>
                  <a:lnTo>
                    <a:pt x="24385" y="871681"/>
                  </a:lnTo>
                  <a:lnTo>
                    <a:pt x="27434" y="871681"/>
                  </a:lnTo>
                  <a:lnTo>
                    <a:pt x="30482" y="871681"/>
                  </a:lnTo>
                  <a:lnTo>
                    <a:pt x="27434" y="871681"/>
                  </a:lnTo>
                  <a:lnTo>
                    <a:pt x="27434" y="868634"/>
                  </a:lnTo>
                  <a:lnTo>
                    <a:pt x="27434" y="865586"/>
                  </a:lnTo>
                  <a:lnTo>
                    <a:pt x="27434" y="862538"/>
                  </a:lnTo>
                  <a:lnTo>
                    <a:pt x="27434" y="865586"/>
                  </a:lnTo>
                  <a:lnTo>
                    <a:pt x="27434" y="862538"/>
                  </a:lnTo>
                  <a:lnTo>
                    <a:pt x="30482" y="862538"/>
                  </a:lnTo>
                  <a:lnTo>
                    <a:pt x="30482" y="859490"/>
                  </a:lnTo>
                  <a:lnTo>
                    <a:pt x="33530" y="859490"/>
                  </a:lnTo>
                  <a:lnTo>
                    <a:pt x="36578" y="859490"/>
                  </a:lnTo>
                  <a:lnTo>
                    <a:pt x="36578" y="856442"/>
                  </a:lnTo>
                  <a:lnTo>
                    <a:pt x="39626" y="856442"/>
                  </a:lnTo>
                  <a:lnTo>
                    <a:pt x="36578" y="856442"/>
                  </a:lnTo>
                  <a:lnTo>
                    <a:pt x="36578" y="859490"/>
                  </a:lnTo>
                  <a:lnTo>
                    <a:pt x="33530" y="859490"/>
                  </a:lnTo>
                  <a:lnTo>
                    <a:pt x="36578" y="859490"/>
                  </a:lnTo>
                  <a:lnTo>
                    <a:pt x="39626" y="859490"/>
                  </a:lnTo>
                  <a:lnTo>
                    <a:pt x="39626" y="862538"/>
                  </a:lnTo>
                  <a:lnTo>
                    <a:pt x="39626" y="859490"/>
                  </a:lnTo>
                  <a:lnTo>
                    <a:pt x="42675" y="859490"/>
                  </a:lnTo>
                  <a:lnTo>
                    <a:pt x="42675" y="856442"/>
                  </a:lnTo>
                  <a:lnTo>
                    <a:pt x="39626" y="856442"/>
                  </a:lnTo>
                  <a:lnTo>
                    <a:pt x="42675" y="856442"/>
                  </a:lnTo>
                  <a:lnTo>
                    <a:pt x="45723" y="856442"/>
                  </a:lnTo>
                  <a:lnTo>
                    <a:pt x="45723" y="853394"/>
                  </a:lnTo>
                  <a:lnTo>
                    <a:pt x="48771" y="853394"/>
                  </a:lnTo>
                  <a:lnTo>
                    <a:pt x="48771" y="850346"/>
                  </a:lnTo>
                  <a:lnTo>
                    <a:pt x="51819" y="850346"/>
                  </a:lnTo>
                  <a:lnTo>
                    <a:pt x="48771" y="850346"/>
                  </a:lnTo>
                  <a:lnTo>
                    <a:pt x="51819" y="853394"/>
                  </a:lnTo>
                  <a:lnTo>
                    <a:pt x="54867" y="853394"/>
                  </a:lnTo>
                  <a:lnTo>
                    <a:pt x="54867" y="850346"/>
                  </a:lnTo>
                  <a:lnTo>
                    <a:pt x="54867" y="853394"/>
                  </a:lnTo>
                  <a:lnTo>
                    <a:pt x="54867" y="850346"/>
                  </a:lnTo>
                  <a:lnTo>
                    <a:pt x="54867" y="847299"/>
                  </a:lnTo>
                  <a:lnTo>
                    <a:pt x="51819" y="847299"/>
                  </a:lnTo>
                  <a:lnTo>
                    <a:pt x="51819" y="850346"/>
                  </a:lnTo>
                  <a:lnTo>
                    <a:pt x="51819" y="847299"/>
                  </a:lnTo>
                  <a:lnTo>
                    <a:pt x="54867" y="847299"/>
                  </a:lnTo>
                  <a:lnTo>
                    <a:pt x="54867" y="844251"/>
                  </a:lnTo>
                  <a:lnTo>
                    <a:pt x="57916" y="841203"/>
                  </a:lnTo>
                  <a:lnTo>
                    <a:pt x="60964" y="841203"/>
                  </a:lnTo>
                  <a:lnTo>
                    <a:pt x="60964" y="838155"/>
                  </a:lnTo>
                  <a:lnTo>
                    <a:pt x="64012" y="838155"/>
                  </a:lnTo>
                  <a:lnTo>
                    <a:pt x="64012" y="835107"/>
                  </a:lnTo>
                  <a:lnTo>
                    <a:pt x="67060" y="835107"/>
                  </a:lnTo>
                  <a:lnTo>
                    <a:pt x="67060" y="832060"/>
                  </a:lnTo>
                  <a:lnTo>
                    <a:pt x="70109" y="832060"/>
                  </a:lnTo>
                  <a:lnTo>
                    <a:pt x="73157" y="832060"/>
                  </a:lnTo>
                  <a:lnTo>
                    <a:pt x="76205" y="829012"/>
                  </a:lnTo>
                  <a:lnTo>
                    <a:pt x="79253" y="825964"/>
                  </a:lnTo>
                  <a:lnTo>
                    <a:pt x="82302" y="825964"/>
                  </a:lnTo>
                  <a:lnTo>
                    <a:pt x="85350" y="825964"/>
                  </a:lnTo>
                  <a:lnTo>
                    <a:pt x="88398" y="825964"/>
                  </a:lnTo>
                  <a:lnTo>
                    <a:pt x="91446" y="822916"/>
                  </a:lnTo>
                  <a:lnTo>
                    <a:pt x="94494" y="822916"/>
                  </a:lnTo>
                  <a:lnTo>
                    <a:pt x="97543" y="822916"/>
                  </a:lnTo>
                  <a:lnTo>
                    <a:pt x="100591" y="822916"/>
                  </a:lnTo>
                  <a:lnTo>
                    <a:pt x="97543" y="822916"/>
                  </a:lnTo>
                  <a:lnTo>
                    <a:pt x="94494" y="822916"/>
                  </a:lnTo>
                  <a:lnTo>
                    <a:pt x="94494" y="825964"/>
                  </a:lnTo>
                  <a:lnTo>
                    <a:pt x="91446" y="825964"/>
                  </a:lnTo>
                  <a:lnTo>
                    <a:pt x="94494" y="825964"/>
                  </a:lnTo>
                  <a:lnTo>
                    <a:pt x="97543" y="825964"/>
                  </a:lnTo>
                  <a:lnTo>
                    <a:pt x="100591" y="825964"/>
                  </a:lnTo>
                  <a:lnTo>
                    <a:pt x="103639" y="825964"/>
                  </a:lnTo>
                  <a:lnTo>
                    <a:pt x="106687" y="822916"/>
                  </a:lnTo>
                  <a:lnTo>
                    <a:pt x="109736" y="822916"/>
                  </a:lnTo>
                  <a:lnTo>
                    <a:pt x="109736" y="825964"/>
                  </a:lnTo>
                  <a:lnTo>
                    <a:pt x="106687" y="825964"/>
                  </a:lnTo>
                  <a:lnTo>
                    <a:pt x="109736" y="825964"/>
                  </a:lnTo>
                  <a:lnTo>
                    <a:pt x="106687" y="825964"/>
                  </a:lnTo>
                  <a:lnTo>
                    <a:pt x="106687" y="829012"/>
                  </a:lnTo>
                  <a:lnTo>
                    <a:pt x="106687" y="825964"/>
                  </a:lnTo>
                  <a:lnTo>
                    <a:pt x="103639" y="825964"/>
                  </a:lnTo>
                  <a:lnTo>
                    <a:pt x="103639" y="829012"/>
                  </a:lnTo>
                  <a:lnTo>
                    <a:pt x="103639" y="832060"/>
                  </a:lnTo>
                  <a:lnTo>
                    <a:pt x="103639" y="829012"/>
                  </a:lnTo>
                  <a:lnTo>
                    <a:pt x="106687" y="829012"/>
                  </a:lnTo>
                  <a:lnTo>
                    <a:pt x="106687" y="832060"/>
                  </a:lnTo>
                  <a:lnTo>
                    <a:pt x="103639" y="832060"/>
                  </a:lnTo>
                  <a:lnTo>
                    <a:pt x="103639" y="835107"/>
                  </a:lnTo>
                  <a:lnTo>
                    <a:pt x="106687" y="835107"/>
                  </a:lnTo>
                  <a:lnTo>
                    <a:pt x="106687" y="838155"/>
                  </a:lnTo>
                  <a:lnTo>
                    <a:pt x="109736" y="838155"/>
                  </a:lnTo>
                  <a:lnTo>
                    <a:pt x="109736" y="841203"/>
                  </a:lnTo>
                  <a:lnTo>
                    <a:pt x="109736" y="838155"/>
                  </a:lnTo>
                  <a:lnTo>
                    <a:pt x="112784" y="838155"/>
                  </a:lnTo>
                  <a:lnTo>
                    <a:pt x="112784" y="841203"/>
                  </a:lnTo>
                  <a:lnTo>
                    <a:pt x="112784" y="838155"/>
                  </a:lnTo>
                  <a:lnTo>
                    <a:pt x="112784" y="835107"/>
                  </a:lnTo>
                  <a:lnTo>
                    <a:pt x="109736" y="835107"/>
                  </a:lnTo>
                  <a:lnTo>
                    <a:pt x="109736" y="832060"/>
                  </a:lnTo>
                  <a:lnTo>
                    <a:pt x="109736" y="829012"/>
                  </a:lnTo>
                  <a:lnTo>
                    <a:pt x="112784" y="832060"/>
                  </a:lnTo>
                  <a:lnTo>
                    <a:pt x="115832" y="832060"/>
                  </a:lnTo>
                  <a:lnTo>
                    <a:pt x="118880" y="832060"/>
                  </a:lnTo>
                  <a:lnTo>
                    <a:pt x="118880" y="835107"/>
                  </a:lnTo>
                  <a:lnTo>
                    <a:pt x="118880" y="838155"/>
                  </a:lnTo>
                  <a:lnTo>
                    <a:pt x="118880" y="835107"/>
                  </a:lnTo>
                  <a:lnTo>
                    <a:pt x="121929" y="835107"/>
                  </a:lnTo>
                  <a:lnTo>
                    <a:pt x="121929" y="838155"/>
                  </a:lnTo>
                  <a:lnTo>
                    <a:pt x="124977" y="838155"/>
                  </a:lnTo>
                  <a:lnTo>
                    <a:pt x="124977" y="835107"/>
                  </a:lnTo>
                  <a:lnTo>
                    <a:pt x="128025" y="835107"/>
                  </a:lnTo>
                  <a:lnTo>
                    <a:pt x="124977" y="835107"/>
                  </a:lnTo>
                  <a:lnTo>
                    <a:pt x="124977" y="832060"/>
                  </a:lnTo>
                  <a:lnTo>
                    <a:pt x="121929" y="832060"/>
                  </a:lnTo>
                  <a:lnTo>
                    <a:pt x="121929" y="829012"/>
                  </a:lnTo>
                  <a:lnTo>
                    <a:pt x="118880" y="829012"/>
                  </a:lnTo>
                  <a:lnTo>
                    <a:pt x="115832" y="829012"/>
                  </a:lnTo>
                  <a:lnTo>
                    <a:pt x="118880" y="825964"/>
                  </a:lnTo>
                  <a:lnTo>
                    <a:pt x="115832" y="825964"/>
                  </a:lnTo>
                  <a:lnTo>
                    <a:pt x="118880" y="822916"/>
                  </a:lnTo>
                  <a:lnTo>
                    <a:pt x="118880" y="819868"/>
                  </a:lnTo>
                  <a:lnTo>
                    <a:pt x="121929" y="819868"/>
                  </a:lnTo>
                  <a:lnTo>
                    <a:pt x="121929" y="816820"/>
                  </a:lnTo>
                  <a:lnTo>
                    <a:pt x="121929" y="813772"/>
                  </a:lnTo>
                  <a:lnTo>
                    <a:pt x="124977" y="810725"/>
                  </a:lnTo>
                  <a:lnTo>
                    <a:pt x="128025" y="807677"/>
                  </a:lnTo>
                  <a:lnTo>
                    <a:pt x="131073" y="804629"/>
                  </a:lnTo>
                  <a:lnTo>
                    <a:pt x="134122" y="804629"/>
                  </a:lnTo>
                  <a:lnTo>
                    <a:pt x="134122" y="801581"/>
                  </a:lnTo>
                  <a:lnTo>
                    <a:pt x="137170" y="801581"/>
                  </a:lnTo>
                  <a:lnTo>
                    <a:pt x="140218" y="798533"/>
                  </a:lnTo>
                  <a:lnTo>
                    <a:pt x="143266" y="798533"/>
                  </a:lnTo>
                  <a:lnTo>
                    <a:pt x="143266" y="795485"/>
                  </a:lnTo>
                  <a:lnTo>
                    <a:pt x="143266" y="798533"/>
                  </a:lnTo>
                  <a:lnTo>
                    <a:pt x="143266" y="795485"/>
                  </a:lnTo>
                  <a:lnTo>
                    <a:pt x="146314" y="795485"/>
                  </a:lnTo>
                  <a:lnTo>
                    <a:pt x="149363" y="795485"/>
                  </a:lnTo>
                  <a:lnTo>
                    <a:pt x="152411" y="792438"/>
                  </a:lnTo>
                  <a:lnTo>
                    <a:pt x="155459" y="792438"/>
                  </a:lnTo>
                  <a:lnTo>
                    <a:pt x="155459" y="789390"/>
                  </a:lnTo>
                  <a:lnTo>
                    <a:pt x="158507" y="789390"/>
                  </a:lnTo>
                  <a:lnTo>
                    <a:pt x="161556" y="789390"/>
                  </a:lnTo>
                  <a:lnTo>
                    <a:pt x="161556" y="786342"/>
                  </a:lnTo>
                  <a:lnTo>
                    <a:pt x="164604" y="786342"/>
                  </a:lnTo>
                  <a:lnTo>
                    <a:pt x="167652" y="786342"/>
                  </a:lnTo>
                  <a:lnTo>
                    <a:pt x="170700" y="783294"/>
                  </a:lnTo>
                  <a:lnTo>
                    <a:pt x="170700" y="780246"/>
                  </a:lnTo>
                  <a:lnTo>
                    <a:pt x="173749" y="780246"/>
                  </a:lnTo>
                  <a:lnTo>
                    <a:pt x="170700" y="780246"/>
                  </a:lnTo>
                  <a:lnTo>
                    <a:pt x="170700" y="783294"/>
                  </a:lnTo>
                  <a:lnTo>
                    <a:pt x="167652" y="783294"/>
                  </a:lnTo>
                  <a:lnTo>
                    <a:pt x="170700" y="783294"/>
                  </a:lnTo>
                  <a:lnTo>
                    <a:pt x="170700" y="786342"/>
                  </a:lnTo>
                  <a:lnTo>
                    <a:pt x="173749" y="786342"/>
                  </a:lnTo>
                  <a:lnTo>
                    <a:pt x="176797" y="786342"/>
                  </a:lnTo>
                  <a:lnTo>
                    <a:pt x="179845" y="786342"/>
                  </a:lnTo>
                  <a:lnTo>
                    <a:pt x="176797" y="786342"/>
                  </a:lnTo>
                  <a:lnTo>
                    <a:pt x="176797" y="783294"/>
                  </a:lnTo>
                  <a:lnTo>
                    <a:pt x="179845" y="783294"/>
                  </a:lnTo>
                  <a:lnTo>
                    <a:pt x="176797" y="783294"/>
                  </a:lnTo>
                  <a:lnTo>
                    <a:pt x="176797" y="780246"/>
                  </a:lnTo>
                  <a:lnTo>
                    <a:pt x="176797" y="777198"/>
                  </a:lnTo>
                  <a:lnTo>
                    <a:pt x="176797" y="774150"/>
                  </a:lnTo>
                  <a:lnTo>
                    <a:pt x="179845" y="774150"/>
                  </a:lnTo>
                  <a:lnTo>
                    <a:pt x="179845" y="771103"/>
                  </a:lnTo>
                  <a:lnTo>
                    <a:pt x="182893" y="771103"/>
                  </a:lnTo>
                  <a:lnTo>
                    <a:pt x="182893" y="768055"/>
                  </a:lnTo>
                  <a:lnTo>
                    <a:pt x="185941" y="765007"/>
                  </a:lnTo>
                  <a:lnTo>
                    <a:pt x="188990" y="761959"/>
                  </a:lnTo>
                  <a:lnTo>
                    <a:pt x="188990" y="758911"/>
                  </a:lnTo>
                  <a:lnTo>
                    <a:pt x="192038" y="758911"/>
                  </a:lnTo>
                  <a:lnTo>
                    <a:pt x="195086" y="758911"/>
                  </a:lnTo>
                  <a:lnTo>
                    <a:pt x="195086" y="755863"/>
                  </a:lnTo>
                  <a:lnTo>
                    <a:pt x="195086" y="758911"/>
                  </a:lnTo>
                  <a:lnTo>
                    <a:pt x="195086" y="755863"/>
                  </a:lnTo>
                  <a:lnTo>
                    <a:pt x="198134" y="755863"/>
                  </a:lnTo>
                  <a:lnTo>
                    <a:pt x="195086" y="755863"/>
                  </a:lnTo>
                  <a:lnTo>
                    <a:pt x="198134" y="755863"/>
                  </a:lnTo>
                  <a:lnTo>
                    <a:pt x="198134" y="752816"/>
                  </a:lnTo>
                  <a:lnTo>
                    <a:pt x="201183" y="752816"/>
                  </a:lnTo>
                  <a:lnTo>
                    <a:pt x="201183" y="749768"/>
                  </a:lnTo>
                  <a:lnTo>
                    <a:pt x="204231" y="749768"/>
                  </a:lnTo>
                  <a:lnTo>
                    <a:pt x="204231" y="746720"/>
                  </a:lnTo>
                  <a:lnTo>
                    <a:pt x="204231" y="749768"/>
                  </a:lnTo>
                  <a:lnTo>
                    <a:pt x="204231" y="746720"/>
                  </a:lnTo>
                  <a:lnTo>
                    <a:pt x="207279" y="746720"/>
                  </a:lnTo>
                  <a:lnTo>
                    <a:pt x="210327" y="746720"/>
                  </a:lnTo>
                  <a:lnTo>
                    <a:pt x="210327" y="749768"/>
                  </a:lnTo>
                  <a:lnTo>
                    <a:pt x="213376" y="749768"/>
                  </a:lnTo>
                  <a:lnTo>
                    <a:pt x="213376" y="746720"/>
                  </a:lnTo>
                  <a:lnTo>
                    <a:pt x="210327" y="743672"/>
                  </a:lnTo>
                  <a:lnTo>
                    <a:pt x="207279" y="743672"/>
                  </a:lnTo>
                  <a:lnTo>
                    <a:pt x="210327" y="740625"/>
                  </a:lnTo>
                  <a:lnTo>
                    <a:pt x="210327" y="737577"/>
                  </a:lnTo>
                  <a:lnTo>
                    <a:pt x="210327" y="734529"/>
                  </a:lnTo>
                  <a:lnTo>
                    <a:pt x="210327" y="731481"/>
                  </a:lnTo>
                  <a:lnTo>
                    <a:pt x="210327" y="728433"/>
                  </a:lnTo>
                  <a:lnTo>
                    <a:pt x="213376" y="725385"/>
                  </a:lnTo>
                  <a:lnTo>
                    <a:pt x="213376" y="722337"/>
                  </a:lnTo>
                  <a:lnTo>
                    <a:pt x="213376" y="719290"/>
                  </a:lnTo>
                  <a:lnTo>
                    <a:pt x="213376" y="716242"/>
                  </a:lnTo>
                  <a:lnTo>
                    <a:pt x="213376" y="713194"/>
                  </a:lnTo>
                  <a:lnTo>
                    <a:pt x="213376" y="716242"/>
                  </a:lnTo>
                  <a:lnTo>
                    <a:pt x="216424" y="713194"/>
                  </a:lnTo>
                  <a:lnTo>
                    <a:pt x="219472" y="713194"/>
                  </a:lnTo>
                  <a:lnTo>
                    <a:pt x="219472" y="710146"/>
                  </a:lnTo>
                  <a:lnTo>
                    <a:pt x="219472" y="713194"/>
                  </a:lnTo>
                  <a:lnTo>
                    <a:pt x="219472" y="710146"/>
                  </a:lnTo>
                  <a:lnTo>
                    <a:pt x="216424" y="710146"/>
                  </a:lnTo>
                  <a:lnTo>
                    <a:pt x="216424" y="707098"/>
                  </a:lnTo>
                  <a:lnTo>
                    <a:pt x="216424" y="704050"/>
                  </a:lnTo>
                  <a:lnTo>
                    <a:pt x="216424" y="701002"/>
                  </a:lnTo>
                  <a:lnTo>
                    <a:pt x="216424" y="697955"/>
                  </a:lnTo>
                  <a:lnTo>
                    <a:pt x="219472" y="694907"/>
                  </a:lnTo>
                  <a:lnTo>
                    <a:pt x="222520" y="694907"/>
                  </a:lnTo>
                  <a:lnTo>
                    <a:pt x="222520" y="691859"/>
                  </a:lnTo>
                  <a:lnTo>
                    <a:pt x="225568" y="688811"/>
                  </a:lnTo>
                  <a:lnTo>
                    <a:pt x="228617" y="685763"/>
                  </a:lnTo>
                  <a:lnTo>
                    <a:pt x="231665" y="685763"/>
                  </a:lnTo>
                  <a:lnTo>
                    <a:pt x="231665" y="682715"/>
                  </a:lnTo>
                  <a:lnTo>
                    <a:pt x="231665" y="685763"/>
                  </a:lnTo>
                  <a:lnTo>
                    <a:pt x="231665" y="682715"/>
                  </a:lnTo>
                  <a:lnTo>
                    <a:pt x="228617" y="682715"/>
                  </a:lnTo>
                  <a:lnTo>
                    <a:pt x="231665" y="682715"/>
                  </a:lnTo>
                  <a:lnTo>
                    <a:pt x="231665" y="679668"/>
                  </a:lnTo>
                  <a:lnTo>
                    <a:pt x="231665" y="676620"/>
                  </a:lnTo>
                  <a:lnTo>
                    <a:pt x="231665" y="673572"/>
                  </a:lnTo>
                  <a:lnTo>
                    <a:pt x="234713" y="673572"/>
                  </a:lnTo>
                  <a:lnTo>
                    <a:pt x="231665" y="673572"/>
                  </a:lnTo>
                  <a:lnTo>
                    <a:pt x="234713" y="670524"/>
                  </a:lnTo>
                  <a:lnTo>
                    <a:pt x="231665" y="670524"/>
                  </a:lnTo>
                  <a:lnTo>
                    <a:pt x="231665" y="673572"/>
                  </a:lnTo>
                  <a:lnTo>
                    <a:pt x="231665" y="676620"/>
                  </a:lnTo>
                  <a:lnTo>
                    <a:pt x="228617" y="676620"/>
                  </a:lnTo>
                  <a:lnTo>
                    <a:pt x="225568" y="676620"/>
                  </a:lnTo>
                  <a:lnTo>
                    <a:pt x="222520" y="676620"/>
                  </a:lnTo>
                  <a:lnTo>
                    <a:pt x="222520" y="679668"/>
                  </a:lnTo>
                  <a:lnTo>
                    <a:pt x="219472" y="679668"/>
                  </a:lnTo>
                  <a:lnTo>
                    <a:pt x="216424" y="679668"/>
                  </a:lnTo>
                  <a:lnTo>
                    <a:pt x="216424" y="682715"/>
                  </a:lnTo>
                  <a:lnTo>
                    <a:pt x="213376" y="682715"/>
                  </a:lnTo>
                  <a:lnTo>
                    <a:pt x="210327" y="682715"/>
                  </a:lnTo>
                  <a:lnTo>
                    <a:pt x="210327" y="685763"/>
                  </a:lnTo>
                  <a:lnTo>
                    <a:pt x="207279" y="685763"/>
                  </a:lnTo>
                  <a:lnTo>
                    <a:pt x="204231" y="685763"/>
                  </a:lnTo>
                  <a:lnTo>
                    <a:pt x="204231" y="688811"/>
                  </a:lnTo>
                  <a:lnTo>
                    <a:pt x="201183" y="688811"/>
                  </a:lnTo>
                  <a:lnTo>
                    <a:pt x="198134" y="688811"/>
                  </a:lnTo>
                  <a:lnTo>
                    <a:pt x="195086" y="688811"/>
                  </a:lnTo>
                  <a:lnTo>
                    <a:pt x="195086" y="685763"/>
                  </a:lnTo>
                  <a:lnTo>
                    <a:pt x="195086" y="688811"/>
                  </a:lnTo>
                  <a:lnTo>
                    <a:pt x="195086" y="685763"/>
                  </a:lnTo>
                  <a:lnTo>
                    <a:pt x="195086" y="682715"/>
                  </a:lnTo>
                  <a:lnTo>
                    <a:pt x="195086" y="679668"/>
                  </a:lnTo>
                  <a:lnTo>
                    <a:pt x="192038" y="679668"/>
                  </a:lnTo>
                  <a:lnTo>
                    <a:pt x="188990" y="679668"/>
                  </a:lnTo>
                  <a:lnTo>
                    <a:pt x="188990" y="676620"/>
                  </a:lnTo>
                  <a:lnTo>
                    <a:pt x="188990" y="673572"/>
                  </a:lnTo>
                  <a:lnTo>
                    <a:pt x="188990" y="676620"/>
                  </a:lnTo>
                  <a:lnTo>
                    <a:pt x="188990" y="673572"/>
                  </a:lnTo>
                  <a:lnTo>
                    <a:pt x="192038" y="673572"/>
                  </a:lnTo>
                  <a:lnTo>
                    <a:pt x="192038" y="670524"/>
                  </a:lnTo>
                  <a:lnTo>
                    <a:pt x="192038" y="667476"/>
                  </a:lnTo>
                  <a:lnTo>
                    <a:pt x="192038" y="664429"/>
                  </a:lnTo>
                  <a:lnTo>
                    <a:pt x="195086" y="664429"/>
                  </a:lnTo>
                  <a:lnTo>
                    <a:pt x="192038" y="661381"/>
                  </a:lnTo>
                  <a:lnTo>
                    <a:pt x="192038" y="664429"/>
                  </a:lnTo>
                  <a:lnTo>
                    <a:pt x="188990" y="664429"/>
                  </a:lnTo>
                  <a:lnTo>
                    <a:pt x="188990" y="667476"/>
                  </a:lnTo>
                  <a:lnTo>
                    <a:pt x="188990" y="670524"/>
                  </a:lnTo>
                  <a:lnTo>
                    <a:pt x="185941" y="670524"/>
                  </a:lnTo>
                  <a:lnTo>
                    <a:pt x="185941" y="673572"/>
                  </a:lnTo>
                  <a:lnTo>
                    <a:pt x="182893" y="673572"/>
                  </a:lnTo>
                  <a:lnTo>
                    <a:pt x="182893" y="676620"/>
                  </a:lnTo>
                  <a:lnTo>
                    <a:pt x="182893" y="679668"/>
                  </a:lnTo>
                  <a:lnTo>
                    <a:pt x="179845" y="679668"/>
                  </a:lnTo>
                  <a:lnTo>
                    <a:pt x="179845" y="682715"/>
                  </a:lnTo>
                  <a:lnTo>
                    <a:pt x="179845" y="685763"/>
                  </a:lnTo>
                  <a:lnTo>
                    <a:pt x="179845" y="688811"/>
                  </a:lnTo>
                  <a:lnTo>
                    <a:pt x="182893" y="688811"/>
                  </a:lnTo>
                  <a:lnTo>
                    <a:pt x="182893" y="691859"/>
                  </a:lnTo>
                  <a:lnTo>
                    <a:pt x="182893" y="694907"/>
                  </a:lnTo>
                  <a:lnTo>
                    <a:pt x="182893" y="697955"/>
                  </a:lnTo>
                  <a:lnTo>
                    <a:pt x="179845" y="697955"/>
                  </a:lnTo>
                  <a:lnTo>
                    <a:pt x="176797" y="697955"/>
                  </a:lnTo>
                  <a:lnTo>
                    <a:pt x="173749" y="697955"/>
                  </a:lnTo>
                  <a:lnTo>
                    <a:pt x="173749" y="694907"/>
                  </a:lnTo>
                  <a:lnTo>
                    <a:pt x="170700" y="694907"/>
                  </a:lnTo>
                  <a:lnTo>
                    <a:pt x="170700" y="691859"/>
                  </a:lnTo>
                  <a:lnTo>
                    <a:pt x="170700" y="688811"/>
                  </a:lnTo>
                  <a:lnTo>
                    <a:pt x="167652" y="685763"/>
                  </a:lnTo>
                  <a:lnTo>
                    <a:pt x="167652" y="682715"/>
                  </a:lnTo>
                  <a:lnTo>
                    <a:pt x="164604" y="679668"/>
                  </a:lnTo>
                  <a:lnTo>
                    <a:pt x="164604" y="676620"/>
                  </a:lnTo>
                  <a:lnTo>
                    <a:pt x="161556" y="673572"/>
                  </a:lnTo>
                  <a:lnTo>
                    <a:pt x="164604" y="676620"/>
                  </a:lnTo>
                  <a:lnTo>
                    <a:pt x="164604" y="673572"/>
                  </a:lnTo>
                  <a:lnTo>
                    <a:pt x="161556" y="673572"/>
                  </a:lnTo>
                  <a:lnTo>
                    <a:pt x="158507" y="673572"/>
                  </a:lnTo>
                  <a:lnTo>
                    <a:pt x="158507" y="670524"/>
                  </a:lnTo>
                  <a:lnTo>
                    <a:pt x="161556" y="670524"/>
                  </a:lnTo>
                  <a:lnTo>
                    <a:pt x="158507" y="667476"/>
                  </a:lnTo>
                  <a:lnTo>
                    <a:pt x="161556" y="667476"/>
                  </a:lnTo>
                  <a:lnTo>
                    <a:pt x="158507" y="667476"/>
                  </a:lnTo>
                  <a:lnTo>
                    <a:pt x="155459" y="667476"/>
                  </a:lnTo>
                  <a:lnTo>
                    <a:pt x="155459" y="670524"/>
                  </a:lnTo>
                  <a:lnTo>
                    <a:pt x="155459" y="673572"/>
                  </a:lnTo>
                  <a:lnTo>
                    <a:pt x="155459" y="670524"/>
                  </a:lnTo>
                  <a:lnTo>
                    <a:pt x="152411" y="670524"/>
                  </a:lnTo>
                  <a:lnTo>
                    <a:pt x="152411" y="673572"/>
                  </a:lnTo>
                  <a:lnTo>
                    <a:pt x="155459" y="673572"/>
                  </a:lnTo>
                  <a:lnTo>
                    <a:pt x="152411" y="673572"/>
                  </a:lnTo>
                  <a:lnTo>
                    <a:pt x="155459" y="673572"/>
                  </a:lnTo>
                  <a:lnTo>
                    <a:pt x="152411" y="673572"/>
                  </a:lnTo>
                  <a:lnTo>
                    <a:pt x="152411" y="676620"/>
                  </a:lnTo>
                  <a:lnTo>
                    <a:pt x="152411" y="673572"/>
                  </a:lnTo>
                  <a:lnTo>
                    <a:pt x="152411" y="676620"/>
                  </a:lnTo>
                  <a:lnTo>
                    <a:pt x="149363" y="676620"/>
                  </a:lnTo>
                  <a:lnTo>
                    <a:pt x="149363" y="673572"/>
                  </a:lnTo>
                  <a:lnTo>
                    <a:pt x="149363" y="670524"/>
                  </a:lnTo>
                  <a:lnTo>
                    <a:pt x="146314" y="670524"/>
                  </a:lnTo>
                  <a:lnTo>
                    <a:pt x="143266" y="670524"/>
                  </a:lnTo>
                  <a:lnTo>
                    <a:pt x="143266" y="667476"/>
                  </a:lnTo>
                  <a:lnTo>
                    <a:pt x="140218" y="667476"/>
                  </a:lnTo>
                  <a:lnTo>
                    <a:pt x="140218" y="664429"/>
                  </a:lnTo>
                  <a:lnTo>
                    <a:pt x="140218" y="667476"/>
                  </a:lnTo>
                  <a:lnTo>
                    <a:pt x="140218" y="664429"/>
                  </a:lnTo>
                  <a:lnTo>
                    <a:pt x="143266" y="664429"/>
                  </a:lnTo>
                  <a:lnTo>
                    <a:pt x="140218" y="664429"/>
                  </a:lnTo>
                  <a:lnTo>
                    <a:pt x="140218" y="661381"/>
                  </a:lnTo>
                  <a:lnTo>
                    <a:pt x="140218" y="658333"/>
                  </a:lnTo>
                  <a:lnTo>
                    <a:pt x="137170" y="658333"/>
                  </a:lnTo>
                  <a:lnTo>
                    <a:pt x="137170" y="661381"/>
                  </a:lnTo>
                  <a:lnTo>
                    <a:pt x="134122" y="661381"/>
                  </a:lnTo>
                  <a:lnTo>
                    <a:pt x="134122" y="664429"/>
                  </a:lnTo>
                  <a:lnTo>
                    <a:pt x="131073" y="664429"/>
                  </a:lnTo>
                  <a:lnTo>
                    <a:pt x="128025" y="664429"/>
                  </a:lnTo>
                  <a:lnTo>
                    <a:pt x="128025" y="667476"/>
                  </a:lnTo>
                  <a:lnTo>
                    <a:pt x="124977" y="667476"/>
                  </a:lnTo>
                  <a:lnTo>
                    <a:pt x="124977" y="670524"/>
                  </a:lnTo>
                  <a:lnTo>
                    <a:pt x="124977" y="667476"/>
                  </a:lnTo>
                  <a:lnTo>
                    <a:pt x="121929" y="667476"/>
                  </a:lnTo>
                  <a:lnTo>
                    <a:pt x="118880" y="667476"/>
                  </a:lnTo>
                  <a:lnTo>
                    <a:pt x="118880" y="670524"/>
                  </a:lnTo>
                  <a:lnTo>
                    <a:pt x="115832" y="670524"/>
                  </a:lnTo>
                  <a:lnTo>
                    <a:pt x="112784" y="670524"/>
                  </a:lnTo>
                  <a:lnTo>
                    <a:pt x="112784" y="673572"/>
                  </a:lnTo>
                  <a:lnTo>
                    <a:pt x="109736" y="673572"/>
                  </a:lnTo>
                  <a:lnTo>
                    <a:pt x="109736" y="676620"/>
                  </a:lnTo>
                  <a:lnTo>
                    <a:pt x="106687" y="679668"/>
                  </a:lnTo>
                  <a:lnTo>
                    <a:pt x="103639" y="679668"/>
                  </a:lnTo>
                  <a:lnTo>
                    <a:pt x="100591" y="679668"/>
                  </a:lnTo>
                  <a:lnTo>
                    <a:pt x="100591" y="682715"/>
                  </a:lnTo>
                  <a:lnTo>
                    <a:pt x="97543" y="682715"/>
                  </a:lnTo>
                  <a:lnTo>
                    <a:pt x="97543" y="679668"/>
                  </a:lnTo>
                  <a:lnTo>
                    <a:pt x="94494" y="679668"/>
                  </a:lnTo>
                  <a:lnTo>
                    <a:pt x="94494" y="676620"/>
                  </a:lnTo>
                  <a:lnTo>
                    <a:pt x="91446" y="676620"/>
                  </a:lnTo>
                  <a:lnTo>
                    <a:pt x="91446" y="679668"/>
                  </a:lnTo>
                  <a:lnTo>
                    <a:pt x="91446" y="676620"/>
                  </a:lnTo>
                  <a:lnTo>
                    <a:pt x="88398" y="676620"/>
                  </a:lnTo>
                  <a:lnTo>
                    <a:pt x="85350" y="676620"/>
                  </a:lnTo>
                  <a:lnTo>
                    <a:pt x="88398" y="676620"/>
                  </a:lnTo>
                  <a:lnTo>
                    <a:pt x="88398" y="673572"/>
                  </a:lnTo>
                  <a:lnTo>
                    <a:pt x="88398" y="676620"/>
                  </a:lnTo>
                  <a:lnTo>
                    <a:pt x="88398" y="673572"/>
                  </a:lnTo>
                  <a:lnTo>
                    <a:pt x="91446" y="673572"/>
                  </a:lnTo>
                  <a:lnTo>
                    <a:pt x="91446" y="676620"/>
                  </a:lnTo>
                  <a:lnTo>
                    <a:pt x="91446" y="673572"/>
                  </a:lnTo>
                  <a:lnTo>
                    <a:pt x="91446" y="676620"/>
                  </a:lnTo>
                  <a:lnTo>
                    <a:pt x="94494" y="676620"/>
                  </a:lnTo>
                  <a:lnTo>
                    <a:pt x="91446" y="676620"/>
                  </a:lnTo>
                  <a:lnTo>
                    <a:pt x="94494" y="676620"/>
                  </a:lnTo>
                  <a:lnTo>
                    <a:pt x="97543" y="676620"/>
                  </a:lnTo>
                  <a:lnTo>
                    <a:pt x="94494" y="676620"/>
                  </a:lnTo>
                  <a:lnTo>
                    <a:pt x="94494" y="673572"/>
                  </a:lnTo>
                  <a:lnTo>
                    <a:pt x="97543" y="673572"/>
                  </a:lnTo>
                  <a:lnTo>
                    <a:pt x="97543" y="670524"/>
                  </a:lnTo>
                  <a:lnTo>
                    <a:pt x="100591" y="667476"/>
                  </a:lnTo>
                  <a:lnTo>
                    <a:pt x="97543" y="667476"/>
                  </a:lnTo>
                  <a:lnTo>
                    <a:pt x="97543" y="664429"/>
                  </a:lnTo>
                  <a:lnTo>
                    <a:pt x="97543" y="661381"/>
                  </a:lnTo>
                  <a:lnTo>
                    <a:pt x="100591" y="661381"/>
                  </a:lnTo>
                  <a:lnTo>
                    <a:pt x="97543" y="658333"/>
                  </a:lnTo>
                  <a:lnTo>
                    <a:pt x="97543" y="655285"/>
                  </a:lnTo>
                  <a:lnTo>
                    <a:pt x="97543" y="652237"/>
                  </a:lnTo>
                  <a:lnTo>
                    <a:pt x="94494" y="652237"/>
                  </a:lnTo>
                  <a:lnTo>
                    <a:pt x="94494" y="649189"/>
                  </a:lnTo>
                  <a:lnTo>
                    <a:pt x="94494" y="646141"/>
                  </a:lnTo>
                  <a:lnTo>
                    <a:pt x="94494" y="643093"/>
                  </a:lnTo>
                  <a:lnTo>
                    <a:pt x="94494" y="640046"/>
                  </a:lnTo>
                  <a:lnTo>
                    <a:pt x="94494" y="643093"/>
                  </a:lnTo>
                  <a:lnTo>
                    <a:pt x="94494" y="646141"/>
                  </a:lnTo>
                  <a:lnTo>
                    <a:pt x="97543" y="643093"/>
                  </a:lnTo>
                  <a:lnTo>
                    <a:pt x="97543" y="640046"/>
                  </a:lnTo>
                  <a:lnTo>
                    <a:pt x="97543" y="636998"/>
                  </a:lnTo>
                  <a:lnTo>
                    <a:pt x="100591" y="636998"/>
                  </a:lnTo>
                  <a:lnTo>
                    <a:pt x="100591" y="633950"/>
                  </a:lnTo>
                  <a:lnTo>
                    <a:pt x="100591" y="636998"/>
                  </a:lnTo>
                  <a:lnTo>
                    <a:pt x="100591" y="633950"/>
                  </a:lnTo>
                  <a:lnTo>
                    <a:pt x="103639" y="633950"/>
                  </a:lnTo>
                  <a:lnTo>
                    <a:pt x="103639" y="630902"/>
                  </a:lnTo>
                  <a:lnTo>
                    <a:pt x="103639" y="633950"/>
                  </a:lnTo>
                  <a:lnTo>
                    <a:pt x="103639" y="630902"/>
                  </a:lnTo>
                  <a:lnTo>
                    <a:pt x="103639" y="627854"/>
                  </a:lnTo>
                  <a:lnTo>
                    <a:pt x="100591" y="624806"/>
                  </a:lnTo>
                  <a:lnTo>
                    <a:pt x="100591" y="615663"/>
                  </a:lnTo>
                  <a:lnTo>
                    <a:pt x="100591" y="618711"/>
                  </a:lnTo>
                  <a:lnTo>
                    <a:pt x="100591" y="612615"/>
                  </a:lnTo>
                  <a:lnTo>
                    <a:pt x="97543" y="612615"/>
                  </a:lnTo>
                  <a:lnTo>
                    <a:pt x="97543" y="609567"/>
                  </a:lnTo>
                  <a:lnTo>
                    <a:pt x="97543" y="606519"/>
                  </a:lnTo>
                  <a:lnTo>
                    <a:pt x="97543" y="603472"/>
                  </a:lnTo>
                  <a:lnTo>
                    <a:pt x="94494" y="603472"/>
                  </a:lnTo>
                  <a:lnTo>
                    <a:pt x="94494" y="600424"/>
                  </a:lnTo>
                  <a:lnTo>
                    <a:pt x="88398" y="600424"/>
                  </a:lnTo>
                  <a:lnTo>
                    <a:pt x="85350" y="600424"/>
                  </a:lnTo>
                  <a:lnTo>
                    <a:pt x="85350" y="603472"/>
                  </a:lnTo>
                  <a:lnTo>
                    <a:pt x="82302" y="603472"/>
                  </a:lnTo>
                  <a:lnTo>
                    <a:pt x="82302" y="600424"/>
                  </a:lnTo>
                  <a:lnTo>
                    <a:pt x="79253" y="600424"/>
                  </a:lnTo>
                  <a:lnTo>
                    <a:pt x="79253" y="603472"/>
                  </a:lnTo>
                  <a:lnTo>
                    <a:pt x="76205" y="603472"/>
                  </a:lnTo>
                  <a:lnTo>
                    <a:pt x="73157" y="606519"/>
                  </a:lnTo>
                  <a:lnTo>
                    <a:pt x="70109" y="606519"/>
                  </a:lnTo>
                  <a:lnTo>
                    <a:pt x="67060" y="606519"/>
                  </a:lnTo>
                  <a:lnTo>
                    <a:pt x="64012" y="606519"/>
                  </a:lnTo>
                  <a:lnTo>
                    <a:pt x="64012" y="609567"/>
                  </a:lnTo>
                  <a:lnTo>
                    <a:pt x="60964" y="609567"/>
                  </a:lnTo>
                  <a:lnTo>
                    <a:pt x="57916" y="609567"/>
                  </a:lnTo>
                  <a:lnTo>
                    <a:pt x="51819" y="609567"/>
                  </a:lnTo>
                  <a:lnTo>
                    <a:pt x="51819" y="606519"/>
                  </a:lnTo>
                  <a:lnTo>
                    <a:pt x="48771" y="606519"/>
                  </a:lnTo>
                  <a:lnTo>
                    <a:pt x="45723" y="606519"/>
                  </a:lnTo>
                  <a:lnTo>
                    <a:pt x="42675" y="606519"/>
                  </a:lnTo>
                  <a:lnTo>
                    <a:pt x="42675" y="603472"/>
                  </a:lnTo>
                  <a:lnTo>
                    <a:pt x="39626" y="603472"/>
                  </a:lnTo>
                  <a:lnTo>
                    <a:pt x="39626" y="600424"/>
                  </a:lnTo>
                  <a:lnTo>
                    <a:pt x="39626" y="597376"/>
                  </a:lnTo>
                  <a:lnTo>
                    <a:pt x="42675" y="597376"/>
                  </a:lnTo>
                  <a:lnTo>
                    <a:pt x="42675" y="594328"/>
                  </a:lnTo>
                  <a:lnTo>
                    <a:pt x="42675" y="597376"/>
                  </a:lnTo>
                  <a:lnTo>
                    <a:pt x="42675" y="594328"/>
                  </a:lnTo>
                  <a:lnTo>
                    <a:pt x="39626" y="594328"/>
                  </a:lnTo>
                  <a:lnTo>
                    <a:pt x="39626" y="591280"/>
                  </a:lnTo>
                  <a:lnTo>
                    <a:pt x="36578" y="591280"/>
                  </a:lnTo>
                  <a:lnTo>
                    <a:pt x="36578" y="588232"/>
                  </a:lnTo>
                  <a:lnTo>
                    <a:pt x="33530" y="585185"/>
                  </a:lnTo>
                  <a:lnTo>
                    <a:pt x="33530" y="582137"/>
                  </a:lnTo>
                  <a:lnTo>
                    <a:pt x="30482" y="582137"/>
                  </a:lnTo>
                  <a:lnTo>
                    <a:pt x="30482" y="579089"/>
                  </a:lnTo>
                  <a:lnTo>
                    <a:pt x="30482" y="576041"/>
                  </a:lnTo>
                  <a:lnTo>
                    <a:pt x="27434" y="576041"/>
                  </a:lnTo>
                  <a:lnTo>
                    <a:pt x="24385" y="576041"/>
                  </a:lnTo>
                  <a:lnTo>
                    <a:pt x="24385" y="572993"/>
                  </a:lnTo>
                  <a:lnTo>
                    <a:pt x="21337" y="572993"/>
                  </a:lnTo>
                  <a:lnTo>
                    <a:pt x="21337" y="569945"/>
                  </a:lnTo>
                  <a:lnTo>
                    <a:pt x="21337" y="566897"/>
                  </a:lnTo>
                  <a:lnTo>
                    <a:pt x="24385" y="566897"/>
                  </a:lnTo>
                  <a:lnTo>
                    <a:pt x="24385" y="563850"/>
                  </a:lnTo>
                  <a:lnTo>
                    <a:pt x="24385" y="560802"/>
                  </a:lnTo>
                  <a:lnTo>
                    <a:pt x="21337" y="563850"/>
                  </a:lnTo>
                  <a:lnTo>
                    <a:pt x="18289" y="563850"/>
                  </a:lnTo>
                  <a:lnTo>
                    <a:pt x="15241" y="563850"/>
                  </a:lnTo>
                  <a:lnTo>
                    <a:pt x="15241" y="560802"/>
                  </a:lnTo>
                  <a:lnTo>
                    <a:pt x="12192" y="560802"/>
                  </a:lnTo>
                  <a:lnTo>
                    <a:pt x="15241" y="560802"/>
                  </a:lnTo>
                  <a:lnTo>
                    <a:pt x="15241" y="557754"/>
                  </a:lnTo>
                  <a:lnTo>
                    <a:pt x="15241" y="560802"/>
                  </a:lnTo>
                  <a:lnTo>
                    <a:pt x="18289" y="560802"/>
                  </a:lnTo>
                  <a:lnTo>
                    <a:pt x="18289" y="557754"/>
                  </a:lnTo>
                  <a:lnTo>
                    <a:pt x="21337" y="557754"/>
                  </a:lnTo>
                  <a:lnTo>
                    <a:pt x="21337" y="554706"/>
                  </a:lnTo>
                  <a:lnTo>
                    <a:pt x="24385" y="554706"/>
                  </a:lnTo>
                  <a:lnTo>
                    <a:pt x="27434" y="554706"/>
                  </a:lnTo>
                  <a:lnTo>
                    <a:pt x="27434" y="551658"/>
                  </a:lnTo>
                  <a:lnTo>
                    <a:pt x="24385" y="551658"/>
                  </a:lnTo>
                  <a:lnTo>
                    <a:pt x="24385" y="548611"/>
                  </a:lnTo>
                  <a:lnTo>
                    <a:pt x="27434" y="548611"/>
                  </a:lnTo>
                  <a:lnTo>
                    <a:pt x="27434" y="545563"/>
                  </a:lnTo>
                  <a:lnTo>
                    <a:pt x="27434" y="542515"/>
                  </a:lnTo>
                  <a:lnTo>
                    <a:pt x="24385" y="542515"/>
                  </a:lnTo>
                  <a:lnTo>
                    <a:pt x="24385" y="539467"/>
                  </a:lnTo>
                  <a:lnTo>
                    <a:pt x="24385" y="536419"/>
                  </a:lnTo>
                  <a:lnTo>
                    <a:pt x="27434" y="536419"/>
                  </a:lnTo>
                  <a:lnTo>
                    <a:pt x="27434" y="539467"/>
                  </a:lnTo>
                  <a:lnTo>
                    <a:pt x="27434" y="536419"/>
                  </a:lnTo>
                  <a:lnTo>
                    <a:pt x="30482" y="536419"/>
                  </a:lnTo>
                  <a:lnTo>
                    <a:pt x="27434" y="536419"/>
                  </a:lnTo>
                  <a:lnTo>
                    <a:pt x="27434" y="533371"/>
                  </a:lnTo>
                  <a:lnTo>
                    <a:pt x="24385" y="533371"/>
                  </a:lnTo>
                  <a:lnTo>
                    <a:pt x="27434" y="533371"/>
                  </a:lnTo>
                  <a:lnTo>
                    <a:pt x="27434" y="530323"/>
                  </a:lnTo>
                  <a:lnTo>
                    <a:pt x="24385" y="530323"/>
                  </a:lnTo>
                  <a:lnTo>
                    <a:pt x="24385" y="527276"/>
                  </a:lnTo>
                  <a:lnTo>
                    <a:pt x="24385" y="530323"/>
                  </a:lnTo>
                  <a:lnTo>
                    <a:pt x="24385" y="527276"/>
                  </a:lnTo>
                  <a:lnTo>
                    <a:pt x="21337" y="527276"/>
                  </a:lnTo>
                  <a:lnTo>
                    <a:pt x="21337" y="530323"/>
                  </a:lnTo>
                  <a:lnTo>
                    <a:pt x="18289" y="530323"/>
                  </a:lnTo>
                  <a:lnTo>
                    <a:pt x="21337" y="530323"/>
                  </a:lnTo>
                  <a:lnTo>
                    <a:pt x="21337" y="533371"/>
                  </a:lnTo>
                  <a:lnTo>
                    <a:pt x="18289" y="533371"/>
                  </a:lnTo>
                  <a:lnTo>
                    <a:pt x="18289" y="530323"/>
                  </a:lnTo>
                  <a:lnTo>
                    <a:pt x="18289" y="533371"/>
                  </a:lnTo>
                  <a:lnTo>
                    <a:pt x="15241" y="530323"/>
                  </a:lnTo>
                  <a:lnTo>
                    <a:pt x="15241" y="527276"/>
                  </a:lnTo>
                  <a:lnTo>
                    <a:pt x="15241" y="524228"/>
                  </a:lnTo>
                  <a:lnTo>
                    <a:pt x="15241" y="521180"/>
                  </a:lnTo>
                  <a:lnTo>
                    <a:pt x="15241" y="518132"/>
                  </a:lnTo>
                  <a:lnTo>
                    <a:pt x="12192" y="518132"/>
                  </a:lnTo>
                  <a:lnTo>
                    <a:pt x="9144" y="518132"/>
                  </a:lnTo>
                  <a:lnTo>
                    <a:pt x="9144" y="515084"/>
                  </a:lnTo>
                  <a:lnTo>
                    <a:pt x="9144" y="512036"/>
                  </a:lnTo>
                  <a:lnTo>
                    <a:pt x="9144" y="515084"/>
                  </a:lnTo>
                  <a:lnTo>
                    <a:pt x="9144" y="512036"/>
                  </a:lnTo>
                  <a:lnTo>
                    <a:pt x="12192" y="512036"/>
                  </a:lnTo>
                  <a:lnTo>
                    <a:pt x="12192" y="508989"/>
                  </a:lnTo>
                  <a:lnTo>
                    <a:pt x="12192" y="512036"/>
                  </a:lnTo>
                  <a:lnTo>
                    <a:pt x="12192" y="508989"/>
                  </a:lnTo>
                  <a:lnTo>
                    <a:pt x="12192" y="512036"/>
                  </a:lnTo>
                  <a:lnTo>
                    <a:pt x="12192" y="508989"/>
                  </a:lnTo>
                  <a:lnTo>
                    <a:pt x="12192" y="505941"/>
                  </a:lnTo>
                  <a:lnTo>
                    <a:pt x="9144" y="505941"/>
                  </a:lnTo>
                  <a:lnTo>
                    <a:pt x="9144" y="502893"/>
                  </a:lnTo>
                  <a:lnTo>
                    <a:pt x="9144" y="505941"/>
                  </a:lnTo>
                  <a:lnTo>
                    <a:pt x="6096" y="505941"/>
                  </a:lnTo>
                  <a:lnTo>
                    <a:pt x="3048" y="505941"/>
                  </a:lnTo>
                  <a:lnTo>
                    <a:pt x="3048" y="502893"/>
                  </a:lnTo>
                  <a:lnTo>
                    <a:pt x="3048" y="499845"/>
                  </a:lnTo>
                  <a:lnTo>
                    <a:pt x="3048" y="496797"/>
                  </a:lnTo>
                  <a:lnTo>
                    <a:pt x="6096" y="496797"/>
                  </a:lnTo>
                  <a:lnTo>
                    <a:pt x="6096" y="493749"/>
                  </a:lnTo>
                  <a:lnTo>
                    <a:pt x="6096" y="496797"/>
                  </a:lnTo>
                  <a:lnTo>
                    <a:pt x="6096" y="499845"/>
                  </a:lnTo>
                  <a:lnTo>
                    <a:pt x="9144" y="499845"/>
                  </a:lnTo>
                  <a:lnTo>
                    <a:pt x="12192" y="499845"/>
                  </a:lnTo>
                  <a:lnTo>
                    <a:pt x="15241" y="496797"/>
                  </a:lnTo>
                  <a:lnTo>
                    <a:pt x="12192" y="496797"/>
                  </a:lnTo>
                  <a:lnTo>
                    <a:pt x="9144" y="496797"/>
                  </a:lnTo>
                  <a:lnTo>
                    <a:pt x="12192" y="493749"/>
                  </a:lnTo>
                  <a:lnTo>
                    <a:pt x="9144" y="493749"/>
                  </a:lnTo>
                  <a:lnTo>
                    <a:pt x="9144" y="490702"/>
                  </a:lnTo>
                  <a:lnTo>
                    <a:pt x="12192" y="487654"/>
                  </a:lnTo>
                  <a:lnTo>
                    <a:pt x="12192" y="490702"/>
                  </a:lnTo>
                  <a:lnTo>
                    <a:pt x="15241" y="490702"/>
                  </a:lnTo>
                  <a:lnTo>
                    <a:pt x="18289" y="490702"/>
                  </a:lnTo>
                  <a:lnTo>
                    <a:pt x="21337" y="490702"/>
                  </a:lnTo>
                  <a:lnTo>
                    <a:pt x="21337" y="487654"/>
                  </a:lnTo>
                  <a:lnTo>
                    <a:pt x="18289" y="487654"/>
                  </a:lnTo>
                  <a:lnTo>
                    <a:pt x="18289" y="484606"/>
                  </a:lnTo>
                  <a:lnTo>
                    <a:pt x="18289" y="481558"/>
                  </a:lnTo>
                  <a:lnTo>
                    <a:pt x="18289" y="478510"/>
                  </a:lnTo>
                  <a:lnTo>
                    <a:pt x="18289" y="475462"/>
                  </a:lnTo>
                  <a:lnTo>
                    <a:pt x="21337" y="475462"/>
                  </a:lnTo>
                  <a:lnTo>
                    <a:pt x="21337" y="472415"/>
                  </a:lnTo>
                  <a:lnTo>
                    <a:pt x="24385" y="472415"/>
                  </a:lnTo>
                  <a:lnTo>
                    <a:pt x="27434" y="469367"/>
                  </a:lnTo>
                  <a:lnTo>
                    <a:pt x="27434" y="466319"/>
                  </a:lnTo>
                  <a:lnTo>
                    <a:pt x="30482" y="463271"/>
                  </a:lnTo>
                  <a:lnTo>
                    <a:pt x="33530" y="463271"/>
                  </a:lnTo>
                  <a:lnTo>
                    <a:pt x="33530" y="460223"/>
                  </a:lnTo>
                  <a:lnTo>
                    <a:pt x="36578" y="457175"/>
                  </a:lnTo>
                  <a:lnTo>
                    <a:pt x="39626" y="457175"/>
                  </a:lnTo>
                  <a:lnTo>
                    <a:pt x="39626" y="454127"/>
                  </a:lnTo>
                  <a:lnTo>
                    <a:pt x="42675" y="454127"/>
                  </a:lnTo>
                  <a:lnTo>
                    <a:pt x="42675" y="457175"/>
                  </a:lnTo>
                  <a:lnTo>
                    <a:pt x="45723" y="457175"/>
                  </a:lnTo>
                  <a:lnTo>
                    <a:pt x="45723" y="454127"/>
                  </a:lnTo>
                  <a:lnTo>
                    <a:pt x="48771" y="454127"/>
                  </a:lnTo>
                  <a:lnTo>
                    <a:pt x="48771" y="451079"/>
                  </a:lnTo>
                  <a:lnTo>
                    <a:pt x="48771" y="448032"/>
                  </a:lnTo>
                  <a:lnTo>
                    <a:pt x="48771" y="444984"/>
                  </a:lnTo>
                  <a:lnTo>
                    <a:pt x="45723" y="444984"/>
                  </a:lnTo>
                  <a:lnTo>
                    <a:pt x="48771" y="444984"/>
                  </a:lnTo>
                  <a:lnTo>
                    <a:pt x="48771" y="441936"/>
                  </a:lnTo>
                  <a:lnTo>
                    <a:pt x="48771" y="438888"/>
                  </a:lnTo>
                  <a:lnTo>
                    <a:pt x="48771" y="435841"/>
                  </a:lnTo>
                  <a:lnTo>
                    <a:pt x="51819" y="435841"/>
                  </a:lnTo>
                  <a:lnTo>
                    <a:pt x="51819" y="432793"/>
                  </a:lnTo>
                  <a:lnTo>
                    <a:pt x="54867" y="429745"/>
                  </a:lnTo>
                  <a:lnTo>
                    <a:pt x="57916" y="429745"/>
                  </a:lnTo>
                  <a:lnTo>
                    <a:pt x="54867" y="429745"/>
                  </a:lnTo>
                  <a:lnTo>
                    <a:pt x="57916" y="429745"/>
                  </a:lnTo>
                  <a:lnTo>
                    <a:pt x="57916" y="426697"/>
                  </a:lnTo>
                  <a:lnTo>
                    <a:pt x="57916" y="423649"/>
                  </a:lnTo>
                  <a:lnTo>
                    <a:pt x="57916" y="426697"/>
                  </a:lnTo>
                  <a:lnTo>
                    <a:pt x="60964" y="426697"/>
                  </a:lnTo>
                  <a:lnTo>
                    <a:pt x="57916" y="426697"/>
                  </a:lnTo>
                  <a:lnTo>
                    <a:pt x="60964" y="426697"/>
                  </a:lnTo>
                  <a:lnTo>
                    <a:pt x="60964" y="423649"/>
                  </a:lnTo>
                  <a:lnTo>
                    <a:pt x="57916" y="423649"/>
                  </a:lnTo>
                  <a:lnTo>
                    <a:pt x="60964" y="423649"/>
                  </a:lnTo>
                  <a:lnTo>
                    <a:pt x="60964" y="420601"/>
                  </a:lnTo>
                  <a:lnTo>
                    <a:pt x="64012" y="420601"/>
                  </a:lnTo>
                  <a:lnTo>
                    <a:pt x="67060" y="420601"/>
                  </a:lnTo>
                  <a:lnTo>
                    <a:pt x="70109" y="420601"/>
                  </a:lnTo>
                  <a:lnTo>
                    <a:pt x="73157" y="420601"/>
                  </a:lnTo>
                  <a:lnTo>
                    <a:pt x="76205" y="420601"/>
                  </a:lnTo>
                  <a:lnTo>
                    <a:pt x="76205" y="423649"/>
                  </a:lnTo>
                  <a:lnTo>
                    <a:pt x="76205" y="426697"/>
                  </a:lnTo>
                  <a:lnTo>
                    <a:pt x="76205" y="423649"/>
                  </a:lnTo>
                  <a:lnTo>
                    <a:pt x="79253" y="423649"/>
                  </a:lnTo>
                  <a:lnTo>
                    <a:pt x="79253" y="426697"/>
                  </a:lnTo>
                  <a:lnTo>
                    <a:pt x="79253" y="423649"/>
                  </a:lnTo>
                  <a:lnTo>
                    <a:pt x="79253" y="426697"/>
                  </a:lnTo>
                  <a:lnTo>
                    <a:pt x="79253" y="429745"/>
                  </a:lnTo>
                  <a:lnTo>
                    <a:pt x="82302" y="429745"/>
                  </a:lnTo>
                  <a:lnTo>
                    <a:pt x="82302" y="432793"/>
                  </a:lnTo>
                  <a:lnTo>
                    <a:pt x="82302" y="429745"/>
                  </a:lnTo>
                  <a:lnTo>
                    <a:pt x="85350" y="429745"/>
                  </a:lnTo>
                  <a:lnTo>
                    <a:pt x="85350" y="432793"/>
                  </a:lnTo>
                  <a:lnTo>
                    <a:pt x="85350" y="435841"/>
                  </a:lnTo>
                  <a:lnTo>
                    <a:pt x="88398" y="435841"/>
                  </a:lnTo>
                  <a:lnTo>
                    <a:pt x="91446" y="435841"/>
                  </a:lnTo>
                  <a:lnTo>
                    <a:pt x="94494" y="435841"/>
                  </a:lnTo>
                  <a:lnTo>
                    <a:pt x="94494" y="432793"/>
                  </a:lnTo>
                  <a:lnTo>
                    <a:pt x="97543" y="432793"/>
                  </a:lnTo>
                  <a:lnTo>
                    <a:pt x="97543" y="429745"/>
                  </a:lnTo>
                  <a:lnTo>
                    <a:pt x="100591" y="429745"/>
                  </a:lnTo>
                  <a:lnTo>
                    <a:pt x="100591" y="426697"/>
                  </a:lnTo>
                  <a:lnTo>
                    <a:pt x="103639" y="426697"/>
                  </a:lnTo>
                  <a:lnTo>
                    <a:pt x="106687" y="426697"/>
                  </a:lnTo>
                  <a:lnTo>
                    <a:pt x="106687" y="423649"/>
                  </a:lnTo>
                  <a:lnTo>
                    <a:pt x="109736" y="423649"/>
                  </a:lnTo>
                  <a:lnTo>
                    <a:pt x="109736" y="420601"/>
                  </a:lnTo>
                  <a:lnTo>
                    <a:pt x="112784" y="420601"/>
                  </a:lnTo>
                  <a:lnTo>
                    <a:pt x="112784" y="417554"/>
                  </a:lnTo>
                  <a:lnTo>
                    <a:pt x="112784" y="414506"/>
                  </a:lnTo>
                  <a:lnTo>
                    <a:pt x="115832" y="414506"/>
                  </a:lnTo>
                  <a:lnTo>
                    <a:pt x="115832" y="411458"/>
                  </a:lnTo>
                  <a:lnTo>
                    <a:pt x="118880" y="411458"/>
                  </a:lnTo>
                  <a:lnTo>
                    <a:pt x="121929" y="414506"/>
                  </a:lnTo>
                  <a:lnTo>
                    <a:pt x="121929" y="411458"/>
                  </a:lnTo>
                  <a:lnTo>
                    <a:pt x="121929" y="414506"/>
                  </a:lnTo>
                  <a:lnTo>
                    <a:pt x="121929" y="417554"/>
                  </a:lnTo>
                  <a:lnTo>
                    <a:pt x="118880" y="417554"/>
                  </a:lnTo>
                  <a:lnTo>
                    <a:pt x="121929" y="417554"/>
                  </a:lnTo>
                  <a:lnTo>
                    <a:pt x="143266" y="417554"/>
                  </a:lnTo>
                  <a:lnTo>
                    <a:pt x="143266" y="414506"/>
                  </a:lnTo>
                  <a:lnTo>
                    <a:pt x="146314" y="414506"/>
                  </a:lnTo>
                  <a:lnTo>
                    <a:pt x="143266" y="414506"/>
                  </a:lnTo>
                  <a:lnTo>
                    <a:pt x="146314" y="414506"/>
                  </a:lnTo>
                  <a:lnTo>
                    <a:pt x="146314" y="411458"/>
                  </a:lnTo>
                  <a:lnTo>
                    <a:pt x="146314" y="408410"/>
                  </a:lnTo>
                  <a:lnTo>
                    <a:pt x="149363" y="411458"/>
                  </a:lnTo>
                  <a:lnTo>
                    <a:pt x="149363" y="408410"/>
                  </a:lnTo>
                  <a:lnTo>
                    <a:pt x="152411" y="408410"/>
                  </a:lnTo>
                  <a:lnTo>
                    <a:pt x="152411" y="405362"/>
                  </a:lnTo>
                  <a:lnTo>
                    <a:pt x="155459" y="402314"/>
                  </a:lnTo>
                  <a:lnTo>
                    <a:pt x="155459" y="399266"/>
                  </a:lnTo>
                  <a:lnTo>
                    <a:pt x="155459" y="396219"/>
                  </a:lnTo>
                  <a:lnTo>
                    <a:pt x="152411" y="396219"/>
                  </a:lnTo>
                  <a:lnTo>
                    <a:pt x="152411" y="374884"/>
                  </a:lnTo>
                  <a:lnTo>
                    <a:pt x="149363" y="374884"/>
                  </a:lnTo>
                  <a:lnTo>
                    <a:pt x="149363" y="371836"/>
                  </a:lnTo>
                  <a:lnTo>
                    <a:pt x="146314" y="368788"/>
                  </a:lnTo>
                  <a:lnTo>
                    <a:pt x="146314" y="365740"/>
                  </a:lnTo>
                  <a:lnTo>
                    <a:pt x="143266" y="365740"/>
                  </a:lnTo>
                  <a:lnTo>
                    <a:pt x="140218" y="365740"/>
                  </a:lnTo>
                  <a:lnTo>
                    <a:pt x="140218" y="368788"/>
                  </a:lnTo>
                  <a:lnTo>
                    <a:pt x="140218" y="365740"/>
                  </a:lnTo>
                  <a:lnTo>
                    <a:pt x="140218" y="362692"/>
                  </a:lnTo>
                  <a:lnTo>
                    <a:pt x="143266" y="362692"/>
                  </a:lnTo>
                  <a:lnTo>
                    <a:pt x="143266" y="359645"/>
                  </a:lnTo>
                  <a:lnTo>
                    <a:pt x="146314" y="359645"/>
                  </a:lnTo>
                  <a:lnTo>
                    <a:pt x="146314" y="362692"/>
                  </a:lnTo>
                  <a:lnTo>
                    <a:pt x="149363" y="362692"/>
                  </a:lnTo>
                  <a:lnTo>
                    <a:pt x="152411" y="362692"/>
                  </a:lnTo>
                  <a:lnTo>
                    <a:pt x="152411" y="359645"/>
                  </a:lnTo>
                  <a:lnTo>
                    <a:pt x="155459" y="359645"/>
                  </a:lnTo>
                  <a:lnTo>
                    <a:pt x="155459" y="356597"/>
                  </a:lnTo>
                  <a:lnTo>
                    <a:pt x="158507" y="356597"/>
                  </a:lnTo>
                  <a:lnTo>
                    <a:pt x="158507" y="353549"/>
                  </a:lnTo>
                  <a:lnTo>
                    <a:pt x="158507" y="350501"/>
                  </a:lnTo>
                  <a:lnTo>
                    <a:pt x="158507" y="347453"/>
                  </a:lnTo>
                  <a:lnTo>
                    <a:pt x="158507" y="344405"/>
                  </a:lnTo>
                  <a:lnTo>
                    <a:pt x="155459" y="344405"/>
                  </a:lnTo>
                  <a:lnTo>
                    <a:pt x="152411" y="341358"/>
                  </a:lnTo>
                  <a:lnTo>
                    <a:pt x="152411" y="338310"/>
                  </a:lnTo>
                  <a:lnTo>
                    <a:pt x="149363" y="338310"/>
                  </a:lnTo>
                  <a:lnTo>
                    <a:pt x="149363" y="341358"/>
                  </a:lnTo>
                  <a:lnTo>
                    <a:pt x="146314" y="344405"/>
                  </a:lnTo>
                  <a:lnTo>
                    <a:pt x="149363" y="344405"/>
                  </a:lnTo>
                  <a:lnTo>
                    <a:pt x="146314" y="344405"/>
                  </a:lnTo>
                  <a:lnTo>
                    <a:pt x="146314" y="347453"/>
                  </a:lnTo>
                  <a:lnTo>
                    <a:pt x="143266" y="347453"/>
                  </a:lnTo>
                  <a:lnTo>
                    <a:pt x="140218" y="347453"/>
                  </a:lnTo>
                  <a:lnTo>
                    <a:pt x="140218" y="344405"/>
                  </a:lnTo>
                  <a:lnTo>
                    <a:pt x="137170" y="344405"/>
                  </a:lnTo>
                  <a:lnTo>
                    <a:pt x="137170" y="347453"/>
                  </a:lnTo>
                  <a:lnTo>
                    <a:pt x="134122" y="347453"/>
                  </a:lnTo>
                  <a:lnTo>
                    <a:pt x="131073" y="347453"/>
                  </a:lnTo>
                  <a:lnTo>
                    <a:pt x="134122" y="347453"/>
                  </a:lnTo>
                  <a:lnTo>
                    <a:pt x="131073" y="347453"/>
                  </a:lnTo>
                  <a:lnTo>
                    <a:pt x="134122" y="347453"/>
                  </a:lnTo>
                  <a:lnTo>
                    <a:pt x="137170" y="347453"/>
                  </a:lnTo>
                  <a:lnTo>
                    <a:pt x="134122" y="347453"/>
                  </a:lnTo>
                  <a:lnTo>
                    <a:pt x="134122" y="350501"/>
                  </a:lnTo>
                  <a:lnTo>
                    <a:pt x="131073" y="350501"/>
                  </a:lnTo>
                  <a:lnTo>
                    <a:pt x="131073" y="347453"/>
                  </a:lnTo>
                  <a:lnTo>
                    <a:pt x="131073" y="350501"/>
                  </a:lnTo>
                  <a:lnTo>
                    <a:pt x="128025" y="350501"/>
                  </a:lnTo>
                  <a:lnTo>
                    <a:pt x="124977" y="350501"/>
                  </a:lnTo>
                  <a:lnTo>
                    <a:pt x="124977" y="353549"/>
                  </a:lnTo>
                  <a:lnTo>
                    <a:pt x="121929" y="353549"/>
                  </a:lnTo>
                  <a:lnTo>
                    <a:pt x="118880" y="356597"/>
                  </a:lnTo>
                  <a:lnTo>
                    <a:pt x="115832" y="359645"/>
                  </a:lnTo>
                  <a:lnTo>
                    <a:pt x="115832" y="362692"/>
                  </a:lnTo>
                  <a:lnTo>
                    <a:pt x="112784" y="362692"/>
                  </a:lnTo>
                  <a:lnTo>
                    <a:pt x="112784" y="365740"/>
                  </a:lnTo>
                  <a:lnTo>
                    <a:pt x="109736" y="365740"/>
                  </a:lnTo>
                  <a:lnTo>
                    <a:pt x="109736" y="362692"/>
                  </a:lnTo>
                  <a:lnTo>
                    <a:pt x="109736" y="359645"/>
                  </a:lnTo>
                  <a:lnTo>
                    <a:pt x="109736" y="356597"/>
                  </a:lnTo>
                  <a:lnTo>
                    <a:pt x="109736" y="353549"/>
                  </a:lnTo>
                  <a:lnTo>
                    <a:pt x="106687" y="353549"/>
                  </a:lnTo>
                  <a:lnTo>
                    <a:pt x="106687" y="350501"/>
                  </a:lnTo>
                  <a:lnTo>
                    <a:pt x="103639" y="350501"/>
                  </a:lnTo>
                  <a:lnTo>
                    <a:pt x="103639" y="347453"/>
                  </a:lnTo>
                  <a:lnTo>
                    <a:pt x="100591" y="347453"/>
                  </a:lnTo>
                  <a:lnTo>
                    <a:pt x="100591" y="350501"/>
                  </a:lnTo>
                  <a:lnTo>
                    <a:pt x="97543" y="350501"/>
                  </a:lnTo>
                  <a:lnTo>
                    <a:pt x="100591" y="350501"/>
                  </a:lnTo>
                  <a:lnTo>
                    <a:pt x="100591" y="353549"/>
                  </a:lnTo>
                  <a:lnTo>
                    <a:pt x="103639" y="353549"/>
                  </a:lnTo>
                  <a:lnTo>
                    <a:pt x="103639" y="356597"/>
                  </a:lnTo>
                  <a:lnTo>
                    <a:pt x="106687" y="356597"/>
                  </a:lnTo>
                  <a:lnTo>
                    <a:pt x="103639" y="356597"/>
                  </a:lnTo>
                  <a:lnTo>
                    <a:pt x="103639" y="359645"/>
                  </a:lnTo>
                  <a:lnTo>
                    <a:pt x="103639" y="362692"/>
                  </a:lnTo>
                  <a:lnTo>
                    <a:pt x="100591" y="362692"/>
                  </a:lnTo>
                  <a:lnTo>
                    <a:pt x="100591" y="359645"/>
                  </a:lnTo>
                  <a:lnTo>
                    <a:pt x="100591" y="356597"/>
                  </a:lnTo>
                  <a:lnTo>
                    <a:pt x="97543" y="356597"/>
                  </a:lnTo>
                  <a:lnTo>
                    <a:pt x="97543" y="353549"/>
                  </a:lnTo>
                  <a:lnTo>
                    <a:pt x="94494" y="353549"/>
                  </a:lnTo>
                  <a:lnTo>
                    <a:pt x="94494" y="350501"/>
                  </a:lnTo>
                  <a:lnTo>
                    <a:pt x="70109" y="350501"/>
                  </a:lnTo>
                  <a:lnTo>
                    <a:pt x="67060" y="353549"/>
                  </a:lnTo>
                  <a:lnTo>
                    <a:pt x="64012" y="353549"/>
                  </a:lnTo>
                  <a:lnTo>
                    <a:pt x="60964" y="353549"/>
                  </a:lnTo>
                  <a:lnTo>
                    <a:pt x="57916" y="353549"/>
                  </a:lnTo>
                  <a:lnTo>
                    <a:pt x="57916" y="350501"/>
                  </a:lnTo>
                  <a:lnTo>
                    <a:pt x="54867" y="350501"/>
                  </a:lnTo>
                  <a:lnTo>
                    <a:pt x="51819" y="350501"/>
                  </a:lnTo>
                  <a:lnTo>
                    <a:pt x="54867" y="350501"/>
                  </a:lnTo>
                  <a:lnTo>
                    <a:pt x="51819" y="350501"/>
                  </a:lnTo>
                  <a:lnTo>
                    <a:pt x="51819" y="347453"/>
                  </a:lnTo>
                  <a:lnTo>
                    <a:pt x="48771" y="347453"/>
                  </a:lnTo>
                  <a:lnTo>
                    <a:pt x="45723" y="344405"/>
                  </a:lnTo>
                  <a:lnTo>
                    <a:pt x="42675" y="344405"/>
                  </a:lnTo>
                  <a:lnTo>
                    <a:pt x="39626" y="344405"/>
                  </a:lnTo>
                  <a:lnTo>
                    <a:pt x="36578" y="341358"/>
                  </a:lnTo>
                  <a:lnTo>
                    <a:pt x="33530" y="341358"/>
                  </a:lnTo>
                  <a:lnTo>
                    <a:pt x="33530" y="338310"/>
                  </a:lnTo>
                  <a:lnTo>
                    <a:pt x="30482" y="338310"/>
                  </a:lnTo>
                  <a:lnTo>
                    <a:pt x="30482" y="335262"/>
                  </a:lnTo>
                  <a:lnTo>
                    <a:pt x="27434" y="332214"/>
                  </a:lnTo>
                  <a:lnTo>
                    <a:pt x="27434" y="329166"/>
                  </a:lnTo>
                  <a:lnTo>
                    <a:pt x="30482" y="329166"/>
                  </a:lnTo>
                  <a:lnTo>
                    <a:pt x="30482" y="326118"/>
                  </a:lnTo>
                  <a:lnTo>
                    <a:pt x="30482" y="323070"/>
                  </a:lnTo>
                  <a:lnTo>
                    <a:pt x="30482" y="320023"/>
                  </a:lnTo>
                  <a:lnTo>
                    <a:pt x="27434" y="320023"/>
                  </a:lnTo>
                  <a:lnTo>
                    <a:pt x="27434" y="316975"/>
                  </a:lnTo>
                  <a:lnTo>
                    <a:pt x="27434" y="313927"/>
                  </a:lnTo>
                  <a:lnTo>
                    <a:pt x="24385" y="313927"/>
                  </a:lnTo>
                  <a:lnTo>
                    <a:pt x="24385" y="310879"/>
                  </a:lnTo>
                  <a:lnTo>
                    <a:pt x="21337" y="307831"/>
                  </a:lnTo>
                  <a:lnTo>
                    <a:pt x="21337" y="304783"/>
                  </a:lnTo>
                  <a:lnTo>
                    <a:pt x="24385" y="304783"/>
                  </a:lnTo>
                  <a:lnTo>
                    <a:pt x="24385" y="301736"/>
                  </a:lnTo>
                  <a:lnTo>
                    <a:pt x="24385" y="304783"/>
                  </a:lnTo>
                  <a:lnTo>
                    <a:pt x="21337" y="304783"/>
                  </a:lnTo>
                  <a:lnTo>
                    <a:pt x="21337" y="307831"/>
                  </a:lnTo>
                  <a:lnTo>
                    <a:pt x="24385" y="307831"/>
                  </a:lnTo>
                  <a:lnTo>
                    <a:pt x="21337" y="307831"/>
                  </a:lnTo>
                  <a:lnTo>
                    <a:pt x="24385" y="307831"/>
                  </a:lnTo>
                  <a:lnTo>
                    <a:pt x="24385" y="310879"/>
                  </a:lnTo>
                  <a:lnTo>
                    <a:pt x="27434" y="310879"/>
                  </a:lnTo>
                  <a:lnTo>
                    <a:pt x="30482" y="310879"/>
                  </a:lnTo>
                  <a:lnTo>
                    <a:pt x="30482" y="307831"/>
                  </a:lnTo>
                  <a:lnTo>
                    <a:pt x="30482" y="310879"/>
                  </a:lnTo>
                  <a:lnTo>
                    <a:pt x="30482" y="307831"/>
                  </a:lnTo>
                  <a:lnTo>
                    <a:pt x="33530" y="307831"/>
                  </a:lnTo>
                  <a:lnTo>
                    <a:pt x="33530" y="304783"/>
                  </a:lnTo>
                  <a:lnTo>
                    <a:pt x="36578" y="304783"/>
                  </a:lnTo>
                  <a:lnTo>
                    <a:pt x="36578" y="301736"/>
                  </a:lnTo>
                  <a:lnTo>
                    <a:pt x="33530" y="298688"/>
                  </a:lnTo>
                  <a:lnTo>
                    <a:pt x="30482" y="298688"/>
                  </a:lnTo>
                  <a:lnTo>
                    <a:pt x="27434" y="298688"/>
                  </a:lnTo>
                  <a:lnTo>
                    <a:pt x="27434" y="295640"/>
                  </a:lnTo>
                  <a:lnTo>
                    <a:pt x="24385" y="295640"/>
                  </a:lnTo>
                  <a:lnTo>
                    <a:pt x="21337" y="292592"/>
                  </a:lnTo>
                  <a:lnTo>
                    <a:pt x="18289" y="292592"/>
                  </a:lnTo>
                  <a:lnTo>
                    <a:pt x="15241" y="292592"/>
                  </a:lnTo>
                  <a:lnTo>
                    <a:pt x="12192" y="289544"/>
                  </a:lnTo>
                  <a:lnTo>
                    <a:pt x="9144" y="286496"/>
                  </a:lnTo>
                  <a:lnTo>
                    <a:pt x="9144" y="283449"/>
                  </a:lnTo>
                  <a:lnTo>
                    <a:pt x="6096" y="283449"/>
                  </a:lnTo>
                  <a:lnTo>
                    <a:pt x="6096" y="280401"/>
                  </a:lnTo>
                  <a:lnTo>
                    <a:pt x="3048" y="280401"/>
                  </a:lnTo>
                  <a:lnTo>
                    <a:pt x="3048" y="277353"/>
                  </a:lnTo>
                  <a:lnTo>
                    <a:pt x="0" y="277353"/>
                  </a:lnTo>
                  <a:lnTo>
                    <a:pt x="0" y="274305"/>
                  </a:lnTo>
                  <a:lnTo>
                    <a:pt x="3048" y="274305"/>
                  </a:lnTo>
                  <a:lnTo>
                    <a:pt x="3048" y="271257"/>
                  </a:lnTo>
                  <a:lnTo>
                    <a:pt x="6096" y="271257"/>
                  </a:lnTo>
                  <a:lnTo>
                    <a:pt x="9144" y="271257"/>
                  </a:lnTo>
                  <a:lnTo>
                    <a:pt x="12192" y="271257"/>
                  </a:lnTo>
                  <a:lnTo>
                    <a:pt x="12192" y="268210"/>
                  </a:lnTo>
                  <a:lnTo>
                    <a:pt x="15241" y="268210"/>
                  </a:lnTo>
                  <a:lnTo>
                    <a:pt x="18289" y="268210"/>
                  </a:lnTo>
                  <a:lnTo>
                    <a:pt x="21337" y="265162"/>
                  </a:lnTo>
                  <a:lnTo>
                    <a:pt x="24385" y="265162"/>
                  </a:lnTo>
                  <a:lnTo>
                    <a:pt x="27434" y="262114"/>
                  </a:lnTo>
                  <a:lnTo>
                    <a:pt x="30482" y="262114"/>
                  </a:lnTo>
                  <a:lnTo>
                    <a:pt x="33530" y="259066"/>
                  </a:lnTo>
                  <a:lnTo>
                    <a:pt x="36578" y="259066"/>
                  </a:lnTo>
                  <a:lnTo>
                    <a:pt x="39626" y="256018"/>
                  </a:lnTo>
                  <a:lnTo>
                    <a:pt x="42675" y="256018"/>
                  </a:lnTo>
                  <a:lnTo>
                    <a:pt x="45723" y="256018"/>
                  </a:lnTo>
                  <a:lnTo>
                    <a:pt x="45723" y="252970"/>
                  </a:lnTo>
                  <a:lnTo>
                    <a:pt x="48771" y="252970"/>
                  </a:lnTo>
                  <a:lnTo>
                    <a:pt x="51819" y="252970"/>
                  </a:lnTo>
                  <a:lnTo>
                    <a:pt x="51819" y="249922"/>
                  </a:lnTo>
                  <a:lnTo>
                    <a:pt x="54867" y="249922"/>
                  </a:lnTo>
                  <a:lnTo>
                    <a:pt x="57916" y="249922"/>
                  </a:lnTo>
                  <a:lnTo>
                    <a:pt x="60964" y="249922"/>
                  </a:lnTo>
                  <a:lnTo>
                    <a:pt x="60964" y="246875"/>
                  </a:lnTo>
                  <a:lnTo>
                    <a:pt x="64012" y="246875"/>
                  </a:lnTo>
                  <a:lnTo>
                    <a:pt x="67060" y="246875"/>
                  </a:lnTo>
                  <a:lnTo>
                    <a:pt x="70109" y="243827"/>
                  </a:lnTo>
                  <a:lnTo>
                    <a:pt x="73157" y="243827"/>
                  </a:lnTo>
                  <a:lnTo>
                    <a:pt x="76205" y="243827"/>
                  </a:lnTo>
                  <a:lnTo>
                    <a:pt x="79253" y="243827"/>
                  </a:lnTo>
                  <a:lnTo>
                    <a:pt x="82302" y="240779"/>
                  </a:lnTo>
                  <a:lnTo>
                    <a:pt x="106687" y="240779"/>
                  </a:lnTo>
                  <a:lnTo>
                    <a:pt x="106687" y="243827"/>
                  </a:lnTo>
                  <a:lnTo>
                    <a:pt x="109736" y="243827"/>
                  </a:lnTo>
                  <a:lnTo>
                    <a:pt x="106687" y="243827"/>
                  </a:lnTo>
                  <a:lnTo>
                    <a:pt x="103639" y="243827"/>
                  </a:lnTo>
                  <a:lnTo>
                    <a:pt x="100591" y="240779"/>
                  </a:lnTo>
                  <a:lnTo>
                    <a:pt x="100591" y="243827"/>
                  </a:lnTo>
                  <a:lnTo>
                    <a:pt x="103639" y="243827"/>
                  </a:lnTo>
                  <a:lnTo>
                    <a:pt x="106687" y="243827"/>
                  </a:lnTo>
                  <a:lnTo>
                    <a:pt x="103639" y="243827"/>
                  </a:lnTo>
                  <a:lnTo>
                    <a:pt x="106687" y="246875"/>
                  </a:lnTo>
                  <a:lnTo>
                    <a:pt x="103639" y="246875"/>
                  </a:lnTo>
                  <a:lnTo>
                    <a:pt x="103639" y="249922"/>
                  </a:lnTo>
                  <a:lnTo>
                    <a:pt x="100591" y="252970"/>
                  </a:lnTo>
                  <a:lnTo>
                    <a:pt x="100591" y="256018"/>
                  </a:lnTo>
                  <a:lnTo>
                    <a:pt x="100591" y="259066"/>
                  </a:lnTo>
                  <a:lnTo>
                    <a:pt x="97543" y="262114"/>
                  </a:lnTo>
                  <a:lnTo>
                    <a:pt x="94494" y="262114"/>
                  </a:lnTo>
                  <a:lnTo>
                    <a:pt x="91446" y="262114"/>
                  </a:lnTo>
                  <a:lnTo>
                    <a:pt x="94494" y="262114"/>
                  </a:lnTo>
                  <a:lnTo>
                    <a:pt x="97543" y="262114"/>
                  </a:lnTo>
                  <a:lnTo>
                    <a:pt x="97543" y="265162"/>
                  </a:lnTo>
                  <a:lnTo>
                    <a:pt x="97543" y="262114"/>
                  </a:lnTo>
                  <a:lnTo>
                    <a:pt x="100591" y="262114"/>
                  </a:lnTo>
                  <a:lnTo>
                    <a:pt x="100591" y="268210"/>
                  </a:lnTo>
                  <a:lnTo>
                    <a:pt x="100591" y="271257"/>
                  </a:lnTo>
                  <a:lnTo>
                    <a:pt x="124977" y="271257"/>
                  </a:lnTo>
                  <a:lnTo>
                    <a:pt x="124977" y="274305"/>
                  </a:lnTo>
                  <a:lnTo>
                    <a:pt x="128025" y="274305"/>
                  </a:lnTo>
                  <a:lnTo>
                    <a:pt x="131073" y="274305"/>
                  </a:lnTo>
                  <a:lnTo>
                    <a:pt x="131073" y="277353"/>
                  </a:lnTo>
                  <a:lnTo>
                    <a:pt x="134122" y="274305"/>
                  </a:lnTo>
                  <a:lnTo>
                    <a:pt x="137170" y="274305"/>
                  </a:lnTo>
                  <a:lnTo>
                    <a:pt x="140218" y="274305"/>
                  </a:lnTo>
                  <a:lnTo>
                    <a:pt x="140218" y="277353"/>
                  </a:lnTo>
                  <a:lnTo>
                    <a:pt x="143266" y="277353"/>
                  </a:lnTo>
                  <a:lnTo>
                    <a:pt x="146314" y="274305"/>
                  </a:lnTo>
                  <a:lnTo>
                    <a:pt x="146314" y="271257"/>
                  </a:lnTo>
                  <a:lnTo>
                    <a:pt x="149363" y="271257"/>
                  </a:lnTo>
                  <a:lnTo>
                    <a:pt x="149363" y="268210"/>
                  </a:lnTo>
                  <a:lnTo>
                    <a:pt x="152411" y="268210"/>
                  </a:lnTo>
                  <a:lnTo>
                    <a:pt x="152411" y="265162"/>
                  </a:lnTo>
                  <a:lnTo>
                    <a:pt x="155459" y="265162"/>
                  </a:lnTo>
                  <a:lnTo>
                    <a:pt x="155459" y="268210"/>
                  </a:lnTo>
                  <a:lnTo>
                    <a:pt x="158507" y="268210"/>
                  </a:lnTo>
                  <a:lnTo>
                    <a:pt x="161556" y="268210"/>
                  </a:lnTo>
                  <a:lnTo>
                    <a:pt x="161556" y="271257"/>
                  </a:lnTo>
                  <a:lnTo>
                    <a:pt x="164604" y="268210"/>
                  </a:lnTo>
                  <a:lnTo>
                    <a:pt x="161556" y="268210"/>
                  </a:lnTo>
                  <a:lnTo>
                    <a:pt x="164604" y="268210"/>
                  </a:lnTo>
                  <a:lnTo>
                    <a:pt x="161556" y="268210"/>
                  </a:lnTo>
                  <a:lnTo>
                    <a:pt x="161556" y="265162"/>
                  </a:lnTo>
                  <a:lnTo>
                    <a:pt x="161556" y="262114"/>
                  </a:lnTo>
                  <a:lnTo>
                    <a:pt x="158507" y="262114"/>
                  </a:lnTo>
                  <a:lnTo>
                    <a:pt x="155459" y="262114"/>
                  </a:lnTo>
                  <a:lnTo>
                    <a:pt x="155459" y="259066"/>
                  </a:lnTo>
                  <a:lnTo>
                    <a:pt x="152411" y="259066"/>
                  </a:lnTo>
                  <a:lnTo>
                    <a:pt x="149363" y="259066"/>
                  </a:lnTo>
                  <a:lnTo>
                    <a:pt x="146314" y="259066"/>
                  </a:lnTo>
                  <a:lnTo>
                    <a:pt x="143266" y="259066"/>
                  </a:lnTo>
                  <a:lnTo>
                    <a:pt x="143266" y="262114"/>
                  </a:lnTo>
                  <a:lnTo>
                    <a:pt x="143266" y="265162"/>
                  </a:lnTo>
                  <a:lnTo>
                    <a:pt x="146314" y="265162"/>
                  </a:lnTo>
                  <a:lnTo>
                    <a:pt x="143266" y="265162"/>
                  </a:lnTo>
                  <a:lnTo>
                    <a:pt x="143266" y="262114"/>
                  </a:lnTo>
                  <a:lnTo>
                    <a:pt x="143266" y="259066"/>
                  </a:lnTo>
                  <a:lnTo>
                    <a:pt x="146314" y="256018"/>
                  </a:lnTo>
                  <a:lnTo>
                    <a:pt x="146314" y="252970"/>
                  </a:lnTo>
                  <a:lnTo>
                    <a:pt x="146314" y="249922"/>
                  </a:lnTo>
                  <a:lnTo>
                    <a:pt x="143266" y="249922"/>
                  </a:lnTo>
                  <a:lnTo>
                    <a:pt x="143266" y="246875"/>
                  </a:lnTo>
                  <a:lnTo>
                    <a:pt x="140218" y="246875"/>
                  </a:lnTo>
                  <a:lnTo>
                    <a:pt x="140218" y="243827"/>
                  </a:lnTo>
                  <a:lnTo>
                    <a:pt x="140218" y="240779"/>
                  </a:lnTo>
                  <a:lnTo>
                    <a:pt x="137170" y="237731"/>
                  </a:lnTo>
                  <a:lnTo>
                    <a:pt x="134122" y="237731"/>
                  </a:lnTo>
                  <a:lnTo>
                    <a:pt x="134122" y="234683"/>
                  </a:lnTo>
                  <a:lnTo>
                    <a:pt x="134122" y="231635"/>
                  </a:lnTo>
                  <a:lnTo>
                    <a:pt x="131073" y="231635"/>
                  </a:lnTo>
                  <a:lnTo>
                    <a:pt x="131073" y="228587"/>
                  </a:lnTo>
                  <a:lnTo>
                    <a:pt x="134122" y="228587"/>
                  </a:lnTo>
                  <a:lnTo>
                    <a:pt x="134122" y="225540"/>
                  </a:lnTo>
                  <a:lnTo>
                    <a:pt x="137170" y="225540"/>
                  </a:lnTo>
                  <a:lnTo>
                    <a:pt x="137170" y="228587"/>
                  </a:lnTo>
                  <a:lnTo>
                    <a:pt x="137170" y="225540"/>
                  </a:lnTo>
                  <a:lnTo>
                    <a:pt x="140218" y="225540"/>
                  </a:lnTo>
                  <a:lnTo>
                    <a:pt x="140218" y="228587"/>
                  </a:lnTo>
                  <a:lnTo>
                    <a:pt x="140218" y="231635"/>
                  </a:lnTo>
                  <a:lnTo>
                    <a:pt x="143266" y="234683"/>
                  </a:lnTo>
                  <a:lnTo>
                    <a:pt x="143266" y="237731"/>
                  </a:lnTo>
                  <a:lnTo>
                    <a:pt x="143266" y="240779"/>
                  </a:lnTo>
                  <a:lnTo>
                    <a:pt x="143266" y="243827"/>
                  </a:lnTo>
                  <a:lnTo>
                    <a:pt x="143266" y="246875"/>
                  </a:lnTo>
                  <a:lnTo>
                    <a:pt x="146314" y="249922"/>
                  </a:lnTo>
                  <a:lnTo>
                    <a:pt x="146314" y="252970"/>
                  </a:lnTo>
                  <a:lnTo>
                    <a:pt x="149363" y="252970"/>
                  </a:lnTo>
                  <a:lnTo>
                    <a:pt x="149363" y="256018"/>
                  </a:lnTo>
                  <a:lnTo>
                    <a:pt x="152411" y="256018"/>
                  </a:lnTo>
                  <a:lnTo>
                    <a:pt x="155459" y="256018"/>
                  </a:lnTo>
                  <a:lnTo>
                    <a:pt x="158507" y="256018"/>
                  </a:lnTo>
                  <a:lnTo>
                    <a:pt x="158507" y="252970"/>
                  </a:lnTo>
                  <a:lnTo>
                    <a:pt x="155459" y="252970"/>
                  </a:lnTo>
                  <a:lnTo>
                    <a:pt x="152411" y="252970"/>
                  </a:lnTo>
                  <a:lnTo>
                    <a:pt x="152411" y="249922"/>
                  </a:lnTo>
                  <a:lnTo>
                    <a:pt x="152411" y="246875"/>
                  </a:lnTo>
                  <a:lnTo>
                    <a:pt x="149363" y="246875"/>
                  </a:lnTo>
                  <a:lnTo>
                    <a:pt x="149363" y="243827"/>
                  </a:lnTo>
                  <a:lnTo>
                    <a:pt x="146314" y="243827"/>
                  </a:lnTo>
                  <a:lnTo>
                    <a:pt x="146314" y="240779"/>
                  </a:lnTo>
                  <a:lnTo>
                    <a:pt x="146314" y="237731"/>
                  </a:lnTo>
                  <a:lnTo>
                    <a:pt x="146314" y="234683"/>
                  </a:lnTo>
                  <a:lnTo>
                    <a:pt x="149363" y="234683"/>
                  </a:lnTo>
                  <a:lnTo>
                    <a:pt x="149363" y="231635"/>
                  </a:lnTo>
                  <a:lnTo>
                    <a:pt x="152411" y="231635"/>
                  </a:lnTo>
                  <a:lnTo>
                    <a:pt x="152411" y="228587"/>
                  </a:lnTo>
                  <a:lnTo>
                    <a:pt x="152411" y="231635"/>
                  </a:lnTo>
                  <a:lnTo>
                    <a:pt x="152411" y="228587"/>
                  </a:lnTo>
                  <a:lnTo>
                    <a:pt x="155459" y="228587"/>
                  </a:lnTo>
                  <a:lnTo>
                    <a:pt x="155459" y="225540"/>
                  </a:lnTo>
                  <a:lnTo>
                    <a:pt x="152411" y="225540"/>
                  </a:lnTo>
                  <a:lnTo>
                    <a:pt x="152411" y="222492"/>
                  </a:lnTo>
                  <a:lnTo>
                    <a:pt x="149363" y="222492"/>
                  </a:lnTo>
                  <a:lnTo>
                    <a:pt x="146314" y="222492"/>
                  </a:lnTo>
                  <a:lnTo>
                    <a:pt x="143266" y="222492"/>
                  </a:lnTo>
                  <a:lnTo>
                    <a:pt x="143266" y="225540"/>
                  </a:lnTo>
                  <a:lnTo>
                    <a:pt x="140218" y="225540"/>
                  </a:lnTo>
                  <a:lnTo>
                    <a:pt x="137170" y="225540"/>
                  </a:lnTo>
                  <a:lnTo>
                    <a:pt x="137170" y="222492"/>
                  </a:lnTo>
                  <a:lnTo>
                    <a:pt x="137170" y="225540"/>
                  </a:lnTo>
                  <a:lnTo>
                    <a:pt x="137170" y="222492"/>
                  </a:lnTo>
                  <a:lnTo>
                    <a:pt x="137170" y="219444"/>
                  </a:lnTo>
                  <a:lnTo>
                    <a:pt x="137170" y="222492"/>
                  </a:lnTo>
                  <a:lnTo>
                    <a:pt x="134122" y="222492"/>
                  </a:lnTo>
                  <a:lnTo>
                    <a:pt x="131073" y="222492"/>
                  </a:lnTo>
                  <a:lnTo>
                    <a:pt x="131073" y="219444"/>
                  </a:lnTo>
                  <a:lnTo>
                    <a:pt x="128025" y="219444"/>
                  </a:lnTo>
                  <a:lnTo>
                    <a:pt x="124977" y="219444"/>
                  </a:lnTo>
                  <a:lnTo>
                    <a:pt x="124977" y="222492"/>
                  </a:lnTo>
                  <a:lnTo>
                    <a:pt x="128025" y="222492"/>
                  </a:lnTo>
                  <a:lnTo>
                    <a:pt x="124977" y="222492"/>
                  </a:lnTo>
                  <a:lnTo>
                    <a:pt x="124977" y="219444"/>
                  </a:lnTo>
                  <a:lnTo>
                    <a:pt x="121929" y="219444"/>
                  </a:lnTo>
                  <a:lnTo>
                    <a:pt x="118880" y="216396"/>
                  </a:lnTo>
                  <a:lnTo>
                    <a:pt x="115832" y="216396"/>
                  </a:lnTo>
                  <a:lnTo>
                    <a:pt x="112784" y="216396"/>
                  </a:lnTo>
                  <a:lnTo>
                    <a:pt x="109736" y="213348"/>
                  </a:lnTo>
                  <a:lnTo>
                    <a:pt x="109736" y="192013"/>
                  </a:lnTo>
                  <a:lnTo>
                    <a:pt x="106687" y="192013"/>
                  </a:lnTo>
                  <a:lnTo>
                    <a:pt x="106687" y="188966"/>
                  </a:lnTo>
                  <a:lnTo>
                    <a:pt x="106687" y="185918"/>
                  </a:lnTo>
                  <a:lnTo>
                    <a:pt x="103639" y="185918"/>
                  </a:lnTo>
                  <a:lnTo>
                    <a:pt x="103639" y="182870"/>
                  </a:lnTo>
                  <a:lnTo>
                    <a:pt x="100591" y="182870"/>
                  </a:lnTo>
                  <a:lnTo>
                    <a:pt x="100591" y="179822"/>
                  </a:lnTo>
                  <a:lnTo>
                    <a:pt x="97543" y="179822"/>
                  </a:lnTo>
                  <a:lnTo>
                    <a:pt x="97543" y="176774"/>
                  </a:lnTo>
                  <a:lnTo>
                    <a:pt x="97543" y="173726"/>
                  </a:lnTo>
                  <a:lnTo>
                    <a:pt x="94494" y="173726"/>
                  </a:lnTo>
                  <a:lnTo>
                    <a:pt x="94494" y="170679"/>
                  </a:lnTo>
                  <a:lnTo>
                    <a:pt x="91446" y="170679"/>
                  </a:lnTo>
                  <a:lnTo>
                    <a:pt x="91446" y="167631"/>
                  </a:lnTo>
                  <a:lnTo>
                    <a:pt x="88398" y="167631"/>
                  </a:lnTo>
                  <a:lnTo>
                    <a:pt x="88398" y="164583"/>
                  </a:lnTo>
                  <a:lnTo>
                    <a:pt x="85350" y="161535"/>
                  </a:lnTo>
                  <a:lnTo>
                    <a:pt x="85350" y="158487"/>
                  </a:lnTo>
                  <a:lnTo>
                    <a:pt x="82302" y="158487"/>
                  </a:lnTo>
                  <a:lnTo>
                    <a:pt x="79253" y="155439"/>
                  </a:lnTo>
                  <a:lnTo>
                    <a:pt x="76205" y="155439"/>
                  </a:lnTo>
                  <a:lnTo>
                    <a:pt x="73157" y="152391"/>
                  </a:lnTo>
                  <a:lnTo>
                    <a:pt x="73157" y="149344"/>
                  </a:lnTo>
                  <a:lnTo>
                    <a:pt x="73157" y="146296"/>
                  </a:lnTo>
                  <a:lnTo>
                    <a:pt x="70109" y="146296"/>
                  </a:lnTo>
                  <a:lnTo>
                    <a:pt x="70109" y="143248"/>
                  </a:lnTo>
                  <a:lnTo>
                    <a:pt x="67060" y="143248"/>
                  </a:lnTo>
                  <a:lnTo>
                    <a:pt x="67060" y="140200"/>
                  </a:lnTo>
                  <a:lnTo>
                    <a:pt x="64012" y="140200"/>
                  </a:lnTo>
                  <a:lnTo>
                    <a:pt x="60964" y="137152"/>
                  </a:lnTo>
                  <a:lnTo>
                    <a:pt x="57916" y="137152"/>
                  </a:lnTo>
                  <a:lnTo>
                    <a:pt x="60964" y="137152"/>
                  </a:lnTo>
                  <a:lnTo>
                    <a:pt x="64012" y="137152"/>
                  </a:lnTo>
                  <a:lnTo>
                    <a:pt x="67060" y="134105"/>
                  </a:lnTo>
                  <a:lnTo>
                    <a:pt x="70109" y="134105"/>
                  </a:lnTo>
                  <a:lnTo>
                    <a:pt x="70109" y="131057"/>
                  </a:lnTo>
                  <a:lnTo>
                    <a:pt x="70109" y="128009"/>
                  </a:lnTo>
                  <a:lnTo>
                    <a:pt x="73157" y="128009"/>
                  </a:lnTo>
                  <a:lnTo>
                    <a:pt x="73157" y="124961"/>
                  </a:lnTo>
                  <a:lnTo>
                    <a:pt x="73157" y="121913"/>
                  </a:lnTo>
                  <a:lnTo>
                    <a:pt x="73157" y="118865"/>
                  </a:lnTo>
                  <a:lnTo>
                    <a:pt x="76205" y="118865"/>
                  </a:lnTo>
                  <a:lnTo>
                    <a:pt x="76205" y="115817"/>
                  </a:lnTo>
                  <a:lnTo>
                    <a:pt x="76205" y="112770"/>
                  </a:lnTo>
                  <a:lnTo>
                    <a:pt x="79253" y="112770"/>
                  </a:lnTo>
                  <a:lnTo>
                    <a:pt x="82302" y="112770"/>
                  </a:lnTo>
                  <a:lnTo>
                    <a:pt x="85350" y="115817"/>
                  </a:lnTo>
                  <a:lnTo>
                    <a:pt x="88398" y="115817"/>
                  </a:lnTo>
                  <a:lnTo>
                    <a:pt x="91446" y="115817"/>
                  </a:lnTo>
                  <a:lnTo>
                    <a:pt x="115832" y="115817"/>
                  </a:lnTo>
                  <a:lnTo>
                    <a:pt x="118880" y="112770"/>
                  </a:lnTo>
                  <a:lnTo>
                    <a:pt x="121929" y="112770"/>
                  </a:lnTo>
                  <a:lnTo>
                    <a:pt x="121929" y="109722"/>
                  </a:lnTo>
                  <a:lnTo>
                    <a:pt x="124977" y="109722"/>
                  </a:lnTo>
                  <a:lnTo>
                    <a:pt x="128025" y="109722"/>
                  </a:lnTo>
                  <a:lnTo>
                    <a:pt x="128025" y="106674"/>
                  </a:lnTo>
                  <a:lnTo>
                    <a:pt x="131073" y="106674"/>
                  </a:lnTo>
                  <a:lnTo>
                    <a:pt x="131073" y="103626"/>
                  </a:lnTo>
                  <a:lnTo>
                    <a:pt x="134122" y="100578"/>
                  </a:lnTo>
                  <a:lnTo>
                    <a:pt x="137170" y="100578"/>
                  </a:lnTo>
                  <a:lnTo>
                    <a:pt x="137170" y="97530"/>
                  </a:lnTo>
                  <a:lnTo>
                    <a:pt x="137170" y="94483"/>
                  </a:lnTo>
                  <a:lnTo>
                    <a:pt x="140218" y="94483"/>
                  </a:lnTo>
                  <a:lnTo>
                    <a:pt x="140218" y="91435"/>
                  </a:lnTo>
                  <a:lnTo>
                    <a:pt x="140218" y="85339"/>
                  </a:lnTo>
                  <a:lnTo>
                    <a:pt x="140218" y="82291"/>
                  </a:lnTo>
                  <a:lnTo>
                    <a:pt x="140218" y="79243"/>
                  </a:lnTo>
                  <a:lnTo>
                    <a:pt x="143266" y="79243"/>
                  </a:lnTo>
                  <a:lnTo>
                    <a:pt x="143266" y="76196"/>
                  </a:lnTo>
                  <a:lnTo>
                    <a:pt x="143266" y="73148"/>
                  </a:lnTo>
                  <a:lnTo>
                    <a:pt x="146314" y="73148"/>
                  </a:lnTo>
                  <a:lnTo>
                    <a:pt x="146314" y="70100"/>
                  </a:lnTo>
                  <a:lnTo>
                    <a:pt x="149363" y="67052"/>
                  </a:lnTo>
                  <a:lnTo>
                    <a:pt x="149363" y="64004"/>
                  </a:lnTo>
                  <a:lnTo>
                    <a:pt x="152411" y="64004"/>
                  </a:lnTo>
                  <a:lnTo>
                    <a:pt x="152411" y="60956"/>
                  </a:lnTo>
                  <a:lnTo>
                    <a:pt x="155459" y="60956"/>
                  </a:lnTo>
                  <a:lnTo>
                    <a:pt x="155459" y="57909"/>
                  </a:lnTo>
                  <a:lnTo>
                    <a:pt x="158507" y="57909"/>
                  </a:lnTo>
                  <a:lnTo>
                    <a:pt x="158507" y="54861"/>
                  </a:lnTo>
                  <a:lnTo>
                    <a:pt x="161556" y="51813"/>
                  </a:lnTo>
                  <a:lnTo>
                    <a:pt x="164604" y="51813"/>
                  </a:lnTo>
                  <a:lnTo>
                    <a:pt x="164604" y="48765"/>
                  </a:lnTo>
                  <a:lnTo>
                    <a:pt x="167652" y="48765"/>
                  </a:lnTo>
                  <a:lnTo>
                    <a:pt x="170700" y="45717"/>
                  </a:lnTo>
                  <a:lnTo>
                    <a:pt x="170700" y="48765"/>
                  </a:lnTo>
                  <a:lnTo>
                    <a:pt x="173749" y="48765"/>
                  </a:lnTo>
                  <a:lnTo>
                    <a:pt x="176797" y="48765"/>
                  </a:lnTo>
                  <a:lnTo>
                    <a:pt x="179845" y="48765"/>
                  </a:lnTo>
                  <a:lnTo>
                    <a:pt x="179845" y="51813"/>
                  </a:lnTo>
                  <a:lnTo>
                    <a:pt x="179845" y="48765"/>
                  </a:lnTo>
                  <a:lnTo>
                    <a:pt x="182893" y="48765"/>
                  </a:lnTo>
                  <a:lnTo>
                    <a:pt x="185941" y="48765"/>
                  </a:lnTo>
                  <a:lnTo>
                    <a:pt x="188990" y="48765"/>
                  </a:lnTo>
                  <a:lnTo>
                    <a:pt x="188990" y="45717"/>
                  </a:lnTo>
                  <a:lnTo>
                    <a:pt x="192038" y="45717"/>
                  </a:lnTo>
                  <a:lnTo>
                    <a:pt x="195086" y="45717"/>
                  </a:lnTo>
                  <a:lnTo>
                    <a:pt x="195086" y="42669"/>
                  </a:lnTo>
                  <a:lnTo>
                    <a:pt x="198134" y="42669"/>
                  </a:lnTo>
                  <a:lnTo>
                    <a:pt x="198134" y="39621"/>
                  </a:lnTo>
                  <a:lnTo>
                    <a:pt x="201183" y="36574"/>
                  </a:lnTo>
                  <a:lnTo>
                    <a:pt x="204231" y="36574"/>
                  </a:lnTo>
                  <a:lnTo>
                    <a:pt x="204231" y="33526"/>
                  </a:lnTo>
                  <a:lnTo>
                    <a:pt x="207279" y="33526"/>
                  </a:lnTo>
                  <a:lnTo>
                    <a:pt x="207279" y="30478"/>
                  </a:lnTo>
                  <a:lnTo>
                    <a:pt x="210327" y="30478"/>
                  </a:lnTo>
                  <a:lnTo>
                    <a:pt x="213376" y="27430"/>
                  </a:lnTo>
                  <a:lnTo>
                    <a:pt x="216424" y="24382"/>
                  </a:lnTo>
                  <a:lnTo>
                    <a:pt x="219472" y="24382"/>
                  </a:lnTo>
                  <a:lnTo>
                    <a:pt x="222520" y="24382"/>
                  </a:lnTo>
                  <a:lnTo>
                    <a:pt x="222520" y="27430"/>
                  </a:lnTo>
                  <a:lnTo>
                    <a:pt x="225568" y="27430"/>
                  </a:lnTo>
                  <a:lnTo>
                    <a:pt x="243858" y="27430"/>
                  </a:lnTo>
                  <a:lnTo>
                    <a:pt x="246906" y="24382"/>
                  </a:lnTo>
                  <a:lnTo>
                    <a:pt x="249954" y="24382"/>
                  </a:lnTo>
                  <a:lnTo>
                    <a:pt x="249954" y="21334"/>
                  </a:lnTo>
                  <a:lnTo>
                    <a:pt x="253003" y="21334"/>
                  </a:lnTo>
                  <a:lnTo>
                    <a:pt x="253003" y="18287"/>
                  </a:lnTo>
                  <a:lnTo>
                    <a:pt x="256051" y="18287"/>
                  </a:lnTo>
                  <a:lnTo>
                    <a:pt x="256051" y="15239"/>
                  </a:lnTo>
                  <a:lnTo>
                    <a:pt x="259099" y="15239"/>
                  </a:lnTo>
                  <a:lnTo>
                    <a:pt x="259099" y="12191"/>
                  </a:lnTo>
                  <a:lnTo>
                    <a:pt x="262147" y="9143"/>
                  </a:lnTo>
                  <a:lnTo>
                    <a:pt x="265195" y="6095"/>
                  </a:lnTo>
                  <a:lnTo>
                    <a:pt x="265195" y="3047"/>
                  </a:lnTo>
                  <a:lnTo>
                    <a:pt x="268244" y="3047"/>
                  </a:lnTo>
                  <a:lnTo>
                    <a:pt x="268244" y="0"/>
                  </a:lnTo>
                  <a:lnTo>
                    <a:pt x="271292" y="0"/>
                  </a:lnTo>
                  <a:lnTo>
                    <a:pt x="274340" y="0"/>
                  </a:lnTo>
                  <a:lnTo>
                    <a:pt x="271292" y="0"/>
                  </a:lnTo>
                  <a:lnTo>
                    <a:pt x="268244" y="0"/>
                  </a:lnTo>
                  <a:lnTo>
                    <a:pt x="268244" y="3047"/>
                  </a:lnTo>
                  <a:lnTo>
                    <a:pt x="271292" y="3047"/>
                  </a:lnTo>
                  <a:lnTo>
                    <a:pt x="271292" y="0"/>
                  </a:lnTo>
                  <a:lnTo>
                    <a:pt x="271292" y="3047"/>
                  </a:lnTo>
                  <a:lnTo>
                    <a:pt x="274340" y="3047"/>
                  </a:lnTo>
                  <a:lnTo>
                    <a:pt x="274340" y="6095"/>
                  </a:lnTo>
                  <a:lnTo>
                    <a:pt x="271292" y="6095"/>
                  </a:lnTo>
                  <a:lnTo>
                    <a:pt x="274340" y="6095"/>
                  </a:lnTo>
                  <a:lnTo>
                    <a:pt x="277388" y="6095"/>
                  </a:lnTo>
                  <a:lnTo>
                    <a:pt x="280436" y="6095"/>
                  </a:lnTo>
                  <a:lnTo>
                    <a:pt x="277388" y="6095"/>
                  </a:lnTo>
                  <a:lnTo>
                    <a:pt x="277388" y="9143"/>
                  </a:lnTo>
                  <a:lnTo>
                    <a:pt x="280436" y="9143"/>
                  </a:lnTo>
                  <a:lnTo>
                    <a:pt x="277388" y="9143"/>
                  </a:lnTo>
                  <a:lnTo>
                    <a:pt x="277388" y="12191"/>
                  </a:lnTo>
                  <a:lnTo>
                    <a:pt x="280436" y="9143"/>
                  </a:lnTo>
                  <a:lnTo>
                    <a:pt x="283485" y="9143"/>
                  </a:lnTo>
                  <a:lnTo>
                    <a:pt x="286533" y="9143"/>
                  </a:lnTo>
                  <a:lnTo>
                    <a:pt x="289581" y="9143"/>
                  </a:lnTo>
                  <a:lnTo>
                    <a:pt x="289581" y="12191"/>
                  </a:lnTo>
                  <a:lnTo>
                    <a:pt x="289581" y="15239"/>
                  </a:lnTo>
                  <a:lnTo>
                    <a:pt x="286533" y="18287"/>
                  </a:lnTo>
                  <a:lnTo>
                    <a:pt x="286533" y="21334"/>
                  </a:lnTo>
                  <a:lnTo>
                    <a:pt x="283485" y="21334"/>
                  </a:lnTo>
                  <a:lnTo>
                    <a:pt x="280436" y="21334"/>
                  </a:lnTo>
                  <a:lnTo>
                    <a:pt x="277388" y="21334"/>
                  </a:lnTo>
                  <a:lnTo>
                    <a:pt x="280436" y="21334"/>
                  </a:lnTo>
                  <a:lnTo>
                    <a:pt x="280436" y="24382"/>
                  </a:lnTo>
                  <a:lnTo>
                    <a:pt x="280436" y="27430"/>
                  </a:lnTo>
                  <a:lnTo>
                    <a:pt x="280436" y="30478"/>
                  </a:lnTo>
                  <a:lnTo>
                    <a:pt x="280436" y="33526"/>
                  </a:lnTo>
                  <a:lnTo>
                    <a:pt x="283485" y="30478"/>
                  </a:lnTo>
                  <a:lnTo>
                    <a:pt x="280436" y="30478"/>
                  </a:lnTo>
                  <a:lnTo>
                    <a:pt x="283485" y="30478"/>
                  </a:lnTo>
                  <a:lnTo>
                    <a:pt x="283485" y="27430"/>
                  </a:lnTo>
                  <a:lnTo>
                    <a:pt x="286533" y="27430"/>
                  </a:lnTo>
                  <a:lnTo>
                    <a:pt x="286533" y="30478"/>
                  </a:lnTo>
                  <a:lnTo>
                    <a:pt x="286533" y="27430"/>
                  </a:lnTo>
                  <a:lnTo>
                    <a:pt x="286533" y="30478"/>
                  </a:lnTo>
                  <a:lnTo>
                    <a:pt x="286533" y="27430"/>
                  </a:lnTo>
                  <a:lnTo>
                    <a:pt x="289581" y="30478"/>
                  </a:lnTo>
                  <a:lnTo>
                    <a:pt x="289581" y="27430"/>
                  </a:lnTo>
                  <a:lnTo>
                    <a:pt x="286533" y="27430"/>
                  </a:lnTo>
                  <a:lnTo>
                    <a:pt x="289581" y="27430"/>
                  </a:lnTo>
                  <a:lnTo>
                    <a:pt x="289581" y="30478"/>
                  </a:lnTo>
                  <a:lnTo>
                    <a:pt x="292629" y="30478"/>
                  </a:lnTo>
                  <a:lnTo>
                    <a:pt x="292629" y="27430"/>
                  </a:lnTo>
                  <a:lnTo>
                    <a:pt x="292629" y="30478"/>
                  </a:lnTo>
                  <a:lnTo>
                    <a:pt x="292629" y="27430"/>
                  </a:lnTo>
                  <a:lnTo>
                    <a:pt x="289581" y="27430"/>
                  </a:lnTo>
                  <a:lnTo>
                    <a:pt x="289581" y="24382"/>
                  </a:lnTo>
                  <a:lnTo>
                    <a:pt x="289581" y="21334"/>
                  </a:lnTo>
                  <a:lnTo>
                    <a:pt x="292629" y="21334"/>
                  </a:lnTo>
                  <a:lnTo>
                    <a:pt x="292629" y="18287"/>
                  </a:lnTo>
                  <a:lnTo>
                    <a:pt x="295678" y="21334"/>
                  </a:lnTo>
                  <a:lnTo>
                    <a:pt x="295678" y="18287"/>
                  </a:lnTo>
                  <a:lnTo>
                    <a:pt x="292629" y="15239"/>
                  </a:lnTo>
                  <a:lnTo>
                    <a:pt x="295678" y="15239"/>
                  </a:lnTo>
                  <a:lnTo>
                    <a:pt x="295678" y="18287"/>
                  </a:lnTo>
                  <a:lnTo>
                    <a:pt x="298726" y="18287"/>
                  </a:lnTo>
                  <a:lnTo>
                    <a:pt x="298726" y="15239"/>
                  </a:lnTo>
                  <a:lnTo>
                    <a:pt x="295678" y="15239"/>
                  </a:lnTo>
                  <a:lnTo>
                    <a:pt x="298726" y="15239"/>
                  </a:lnTo>
                  <a:lnTo>
                    <a:pt x="295678" y="15239"/>
                  </a:lnTo>
                  <a:lnTo>
                    <a:pt x="295678" y="12191"/>
                  </a:lnTo>
                  <a:lnTo>
                    <a:pt x="298726" y="12191"/>
                  </a:lnTo>
                  <a:lnTo>
                    <a:pt x="298726"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94" name="Google Shape;1294;gda58c33139_0_1816"/>
            <p:cNvSpPr/>
            <p:nvPr/>
          </p:nvSpPr>
          <p:spPr>
            <a:xfrm>
              <a:off x="1880757" y="570860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95" name="Google Shape;1295;gda58c33139_0_1816"/>
            <p:cNvSpPr/>
            <p:nvPr/>
          </p:nvSpPr>
          <p:spPr>
            <a:xfrm>
              <a:off x="1880757" y="570860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96" name="Google Shape;1296;gda58c33139_0_1816"/>
            <p:cNvSpPr/>
            <p:nvPr/>
          </p:nvSpPr>
          <p:spPr>
            <a:xfrm>
              <a:off x="1880757" y="571164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97" name="Google Shape;1297;gda58c33139_0_1816"/>
            <p:cNvSpPr/>
            <p:nvPr/>
          </p:nvSpPr>
          <p:spPr>
            <a:xfrm>
              <a:off x="1880757" y="571164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98" name="Google Shape;1298;gda58c33139_0_1816"/>
            <p:cNvSpPr/>
            <p:nvPr/>
          </p:nvSpPr>
          <p:spPr>
            <a:xfrm>
              <a:off x="1889902" y="571469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99" name="Google Shape;1299;gda58c33139_0_1816"/>
            <p:cNvSpPr/>
            <p:nvPr/>
          </p:nvSpPr>
          <p:spPr>
            <a:xfrm>
              <a:off x="1889902" y="5714697"/>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00" name="Google Shape;1300;gda58c33139_0_1816"/>
            <p:cNvSpPr/>
            <p:nvPr/>
          </p:nvSpPr>
          <p:spPr>
            <a:xfrm>
              <a:off x="1889902" y="5714697"/>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01" name="Google Shape;1301;gda58c33139_0_1816"/>
            <p:cNvSpPr/>
            <p:nvPr/>
          </p:nvSpPr>
          <p:spPr>
            <a:xfrm>
              <a:off x="1889902" y="5714697"/>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02" name="Google Shape;1302;gda58c33139_0_1816"/>
            <p:cNvSpPr/>
            <p:nvPr/>
          </p:nvSpPr>
          <p:spPr>
            <a:xfrm>
              <a:off x="1899046" y="571774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03" name="Google Shape;1303;gda58c33139_0_1816"/>
            <p:cNvSpPr/>
            <p:nvPr/>
          </p:nvSpPr>
          <p:spPr>
            <a:xfrm>
              <a:off x="1899046" y="571774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04" name="Google Shape;1304;gda58c33139_0_1816"/>
            <p:cNvSpPr/>
            <p:nvPr/>
          </p:nvSpPr>
          <p:spPr>
            <a:xfrm>
              <a:off x="1899046" y="572079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05" name="Google Shape;1305;gda58c33139_0_1816"/>
            <p:cNvSpPr/>
            <p:nvPr/>
          </p:nvSpPr>
          <p:spPr>
            <a:xfrm>
              <a:off x="1899046" y="572079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06" name="Google Shape;1306;gda58c33139_0_1816"/>
            <p:cNvSpPr/>
            <p:nvPr/>
          </p:nvSpPr>
          <p:spPr>
            <a:xfrm>
              <a:off x="1899046" y="572079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07" name="Google Shape;1307;gda58c33139_0_1816"/>
            <p:cNvSpPr/>
            <p:nvPr/>
          </p:nvSpPr>
          <p:spPr>
            <a:xfrm>
              <a:off x="1899046" y="572079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08" name="Google Shape;1308;gda58c33139_0_1816"/>
            <p:cNvSpPr/>
            <p:nvPr/>
          </p:nvSpPr>
          <p:spPr>
            <a:xfrm>
              <a:off x="1902095" y="572384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09" name="Google Shape;1309;gda58c33139_0_1816"/>
            <p:cNvSpPr/>
            <p:nvPr/>
          </p:nvSpPr>
          <p:spPr>
            <a:xfrm>
              <a:off x="1902095" y="572384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10" name="Google Shape;1310;gda58c33139_0_1816"/>
            <p:cNvSpPr/>
            <p:nvPr/>
          </p:nvSpPr>
          <p:spPr>
            <a:xfrm>
              <a:off x="1889902" y="572688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11" name="Google Shape;1311;gda58c33139_0_1816"/>
            <p:cNvSpPr/>
            <p:nvPr/>
          </p:nvSpPr>
          <p:spPr>
            <a:xfrm>
              <a:off x="1889902" y="572688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12" name="Google Shape;1312;gda58c33139_0_1816"/>
            <p:cNvSpPr/>
            <p:nvPr/>
          </p:nvSpPr>
          <p:spPr>
            <a:xfrm>
              <a:off x="1889902" y="572993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13" name="Google Shape;1313;gda58c33139_0_1816"/>
            <p:cNvSpPr/>
            <p:nvPr/>
          </p:nvSpPr>
          <p:spPr>
            <a:xfrm>
              <a:off x="1889902" y="572993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14" name="Google Shape;1314;gda58c33139_0_1816"/>
            <p:cNvSpPr/>
            <p:nvPr/>
          </p:nvSpPr>
          <p:spPr>
            <a:xfrm>
              <a:off x="1938673" y="573298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15" name="Google Shape;1315;gda58c33139_0_1816"/>
            <p:cNvSpPr/>
            <p:nvPr/>
          </p:nvSpPr>
          <p:spPr>
            <a:xfrm>
              <a:off x="1825889" y="5729936"/>
              <a:ext cx="116205" cy="3175"/>
            </a:xfrm>
            <a:custGeom>
              <a:avLst/>
              <a:gdLst/>
              <a:ahLst/>
              <a:cxnLst/>
              <a:rect l="l" t="t" r="r" b="b"/>
              <a:pathLst>
                <a:path w="116205" h="3175" extrusionOk="0">
                  <a:moveTo>
                    <a:pt x="115832" y="3047"/>
                  </a:moveTo>
                  <a:lnTo>
                    <a:pt x="112784" y="3047"/>
                  </a:lnTo>
                  <a:lnTo>
                    <a:pt x="115832" y="3047"/>
                  </a:lnTo>
                </a:path>
                <a:path w="116205" h="3175" extrusionOk="0">
                  <a:moveTo>
                    <a:pt x="0" y="3047"/>
                  </a:moveTo>
                  <a:lnTo>
                    <a:pt x="3048" y="3047"/>
                  </a:lnTo>
                  <a:lnTo>
                    <a:pt x="3048" y="0"/>
                  </a:lnTo>
                  <a:lnTo>
                    <a:pt x="6096"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16" name="Google Shape;1316;gda58c33139_0_1816"/>
            <p:cNvSpPr/>
            <p:nvPr/>
          </p:nvSpPr>
          <p:spPr>
            <a:xfrm>
              <a:off x="1941722" y="573298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17" name="Google Shape;1317;gda58c33139_0_1816"/>
            <p:cNvSpPr/>
            <p:nvPr/>
          </p:nvSpPr>
          <p:spPr>
            <a:xfrm>
              <a:off x="1941722" y="573298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18" name="Google Shape;1318;gda58c33139_0_1816"/>
            <p:cNvSpPr/>
            <p:nvPr/>
          </p:nvSpPr>
          <p:spPr>
            <a:xfrm>
              <a:off x="1838082" y="573603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19" name="Google Shape;1319;gda58c33139_0_1816"/>
            <p:cNvSpPr/>
            <p:nvPr/>
          </p:nvSpPr>
          <p:spPr>
            <a:xfrm>
              <a:off x="1838082" y="573603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20" name="Google Shape;1320;gda58c33139_0_1816"/>
            <p:cNvSpPr/>
            <p:nvPr/>
          </p:nvSpPr>
          <p:spPr>
            <a:xfrm>
              <a:off x="1956963" y="575127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21" name="Google Shape;1321;gda58c33139_0_1816"/>
            <p:cNvSpPr/>
            <p:nvPr/>
          </p:nvSpPr>
          <p:spPr>
            <a:xfrm>
              <a:off x="1956963" y="575127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22" name="Google Shape;1322;gda58c33139_0_1816"/>
            <p:cNvSpPr/>
            <p:nvPr/>
          </p:nvSpPr>
          <p:spPr>
            <a:xfrm>
              <a:off x="2002686" y="5748223"/>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23" name="Google Shape;1323;gda58c33139_0_1816"/>
            <p:cNvSpPr/>
            <p:nvPr/>
          </p:nvSpPr>
          <p:spPr>
            <a:xfrm>
              <a:off x="1999638" y="5748223"/>
              <a:ext cx="6350" cy="3175"/>
            </a:xfrm>
            <a:custGeom>
              <a:avLst/>
              <a:gdLst/>
              <a:ahLst/>
              <a:cxnLst/>
              <a:rect l="l" t="t" r="r" b="b"/>
              <a:pathLst>
                <a:path w="6350" h="3175" extrusionOk="0">
                  <a:moveTo>
                    <a:pt x="6096" y="3047"/>
                  </a:moveTo>
                  <a:lnTo>
                    <a:pt x="3047" y="3047"/>
                  </a:lnTo>
                  <a:lnTo>
                    <a:pt x="3047" y="0"/>
                  </a:lnTo>
                  <a:lnTo>
                    <a:pt x="3047" y="3047"/>
                  </a:lnTo>
                  <a:lnTo>
                    <a:pt x="3047" y="0"/>
                  </a:lnTo>
                  <a:lnTo>
                    <a:pt x="0" y="0"/>
                  </a:lnTo>
                  <a:lnTo>
                    <a:pt x="3047"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24" name="Google Shape;1324;gda58c33139_0_1816"/>
            <p:cNvSpPr/>
            <p:nvPr/>
          </p:nvSpPr>
          <p:spPr>
            <a:xfrm>
              <a:off x="1996590" y="5748223"/>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25" name="Google Shape;1325;gda58c33139_0_1816"/>
            <p:cNvSpPr/>
            <p:nvPr/>
          </p:nvSpPr>
          <p:spPr>
            <a:xfrm>
              <a:off x="1996590" y="5748223"/>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26" name="Google Shape;1326;gda58c33139_0_1816"/>
            <p:cNvSpPr/>
            <p:nvPr/>
          </p:nvSpPr>
          <p:spPr>
            <a:xfrm>
              <a:off x="2008783" y="575127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27" name="Google Shape;1327;gda58c33139_0_1816"/>
            <p:cNvSpPr/>
            <p:nvPr/>
          </p:nvSpPr>
          <p:spPr>
            <a:xfrm>
              <a:off x="2008783" y="575127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28" name="Google Shape;1328;gda58c33139_0_1816"/>
            <p:cNvSpPr/>
            <p:nvPr/>
          </p:nvSpPr>
          <p:spPr>
            <a:xfrm>
              <a:off x="1984397" y="575431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29" name="Google Shape;1329;gda58c33139_0_1816"/>
            <p:cNvSpPr/>
            <p:nvPr/>
          </p:nvSpPr>
          <p:spPr>
            <a:xfrm>
              <a:off x="1984397" y="575431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30" name="Google Shape;1330;gda58c33139_0_1816"/>
            <p:cNvSpPr/>
            <p:nvPr/>
          </p:nvSpPr>
          <p:spPr>
            <a:xfrm>
              <a:off x="2030120" y="575127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31" name="Google Shape;1331;gda58c33139_0_1816"/>
            <p:cNvSpPr/>
            <p:nvPr/>
          </p:nvSpPr>
          <p:spPr>
            <a:xfrm>
              <a:off x="2030120" y="575127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32" name="Google Shape;1332;gda58c33139_0_1816"/>
            <p:cNvSpPr/>
            <p:nvPr/>
          </p:nvSpPr>
          <p:spPr>
            <a:xfrm>
              <a:off x="2011831" y="5751271"/>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33" name="Google Shape;1333;gda58c33139_0_1816"/>
            <p:cNvSpPr/>
            <p:nvPr/>
          </p:nvSpPr>
          <p:spPr>
            <a:xfrm>
              <a:off x="2011831" y="5751271"/>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34" name="Google Shape;1334;gda58c33139_0_1816"/>
            <p:cNvSpPr/>
            <p:nvPr/>
          </p:nvSpPr>
          <p:spPr>
            <a:xfrm>
              <a:off x="1984397" y="575431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35" name="Google Shape;1335;gda58c33139_0_1816"/>
            <p:cNvSpPr/>
            <p:nvPr/>
          </p:nvSpPr>
          <p:spPr>
            <a:xfrm>
              <a:off x="1984397" y="5754319"/>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36" name="Google Shape;1336;gda58c33139_0_1816"/>
            <p:cNvSpPr/>
            <p:nvPr/>
          </p:nvSpPr>
          <p:spPr>
            <a:xfrm>
              <a:off x="1987445" y="575431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37" name="Google Shape;1337;gda58c33139_0_1816"/>
            <p:cNvSpPr/>
            <p:nvPr/>
          </p:nvSpPr>
          <p:spPr>
            <a:xfrm>
              <a:off x="1987445" y="575431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38" name="Google Shape;1338;gda58c33139_0_1816"/>
            <p:cNvSpPr/>
            <p:nvPr/>
          </p:nvSpPr>
          <p:spPr>
            <a:xfrm>
              <a:off x="1987445" y="575431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39" name="Google Shape;1339;gda58c33139_0_1816"/>
            <p:cNvSpPr/>
            <p:nvPr/>
          </p:nvSpPr>
          <p:spPr>
            <a:xfrm>
              <a:off x="1987445" y="575431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40" name="Google Shape;1340;gda58c33139_0_1816"/>
            <p:cNvSpPr/>
            <p:nvPr/>
          </p:nvSpPr>
          <p:spPr>
            <a:xfrm>
              <a:off x="2014879" y="575431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41" name="Google Shape;1341;gda58c33139_0_1816"/>
            <p:cNvSpPr/>
            <p:nvPr/>
          </p:nvSpPr>
          <p:spPr>
            <a:xfrm>
              <a:off x="2014879" y="575431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42" name="Google Shape;1342;gda58c33139_0_1816"/>
            <p:cNvSpPr/>
            <p:nvPr/>
          </p:nvSpPr>
          <p:spPr>
            <a:xfrm>
              <a:off x="1987445" y="575736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43" name="Google Shape;1343;gda58c33139_0_1816"/>
            <p:cNvSpPr/>
            <p:nvPr/>
          </p:nvSpPr>
          <p:spPr>
            <a:xfrm>
              <a:off x="1987445" y="575736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44" name="Google Shape;1344;gda58c33139_0_1816"/>
            <p:cNvSpPr/>
            <p:nvPr/>
          </p:nvSpPr>
          <p:spPr>
            <a:xfrm>
              <a:off x="2017928" y="5754319"/>
              <a:ext cx="3175" cy="3175"/>
            </a:xfrm>
            <a:custGeom>
              <a:avLst/>
              <a:gdLst/>
              <a:ahLst/>
              <a:cxnLst/>
              <a:rect l="l" t="t" r="r" b="b"/>
              <a:pathLst>
                <a:path w="3175" h="3175" extrusionOk="0">
                  <a:moveTo>
                    <a:pt x="3048" y="0"/>
                  </a:moveTo>
                  <a:lnTo>
                    <a:pt x="0" y="0"/>
                  </a:lnTo>
                  <a:lnTo>
                    <a:pt x="3048"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45" name="Google Shape;1345;gda58c33139_0_1816"/>
            <p:cNvSpPr/>
            <p:nvPr/>
          </p:nvSpPr>
          <p:spPr>
            <a:xfrm>
              <a:off x="2017928" y="5754319"/>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46" name="Google Shape;1346;gda58c33139_0_1816"/>
            <p:cNvSpPr/>
            <p:nvPr/>
          </p:nvSpPr>
          <p:spPr>
            <a:xfrm>
              <a:off x="2014879" y="5754319"/>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47" name="Google Shape;1347;gda58c33139_0_1816"/>
            <p:cNvSpPr/>
            <p:nvPr/>
          </p:nvSpPr>
          <p:spPr>
            <a:xfrm>
              <a:off x="2014879" y="5754319"/>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48" name="Google Shape;1348;gda58c33139_0_1816"/>
            <p:cNvSpPr/>
            <p:nvPr/>
          </p:nvSpPr>
          <p:spPr>
            <a:xfrm>
              <a:off x="1975252" y="575736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49" name="Google Shape;1349;gda58c33139_0_1816"/>
            <p:cNvSpPr/>
            <p:nvPr/>
          </p:nvSpPr>
          <p:spPr>
            <a:xfrm>
              <a:off x="1975252" y="5757367"/>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50" name="Google Shape;1350;gda58c33139_0_1816"/>
            <p:cNvSpPr/>
            <p:nvPr/>
          </p:nvSpPr>
          <p:spPr>
            <a:xfrm>
              <a:off x="2014879" y="575736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51" name="Google Shape;1351;gda58c33139_0_1816"/>
            <p:cNvSpPr/>
            <p:nvPr/>
          </p:nvSpPr>
          <p:spPr>
            <a:xfrm>
              <a:off x="2014879" y="575736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52" name="Google Shape;1352;gda58c33139_0_1816"/>
            <p:cNvSpPr/>
            <p:nvPr/>
          </p:nvSpPr>
          <p:spPr>
            <a:xfrm>
              <a:off x="2039265" y="575431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53" name="Google Shape;1353;gda58c33139_0_1816"/>
            <p:cNvSpPr/>
            <p:nvPr/>
          </p:nvSpPr>
          <p:spPr>
            <a:xfrm>
              <a:off x="2039265" y="575431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54" name="Google Shape;1354;gda58c33139_0_1816"/>
            <p:cNvSpPr/>
            <p:nvPr/>
          </p:nvSpPr>
          <p:spPr>
            <a:xfrm>
              <a:off x="2033169" y="576041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55" name="Google Shape;1355;gda58c33139_0_1816"/>
            <p:cNvSpPr/>
            <p:nvPr/>
          </p:nvSpPr>
          <p:spPr>
            <a:xfrm>
              <a:off x="2033169" y="576041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56" name="Google Shape;1356;gda58c33139_0_1816"/>
            <p:cNvSpPr/>
            <p:nvPr/>
          </p:nvSpPr>
          <p:spPr>
            <a:xfrm>
              <a:off x="2048410" y="5757367"/>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57" name="Google Shape;1357;gda58c33139_0_1816"/>
            <p:cNvSpPr/>
            <p:nvPr/>
          </p:nvSpPr>
          <p:spPr>
            <a:xfrm>
              <a:off x="2048410" y="5757367"/>
              <a:ext cx="3175" cy="3175"/>
            </a:xfrm>
            <a:custGeom>
              <a:avLst/>
              <a:gdLst/>
              <a:ahLst/>
              <a:cxnLst/>
              <a:rect l="l" t="t" r="r" b="b"/>
              <a:pathLst>
                <a:path w="3175" h="3175" extrusionOk="0">
                  <a:moveTo>
                    <a:pt x="3048" y="3047"/>
                  </a:move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58" name="Google Shape;1358;gda58c33139_0_1816"/>
            <p:cNvSpPr/>
            <p:nvPr/>
          </p:nvSpPr>
          <p:spPr>
            <a:xfrm>
              <a:off x="2045361" y="576346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59" name="Google Shape;1359;gda58c33139_0_1816"/>
            <p:cNvSpPr/>
            <p:nvPr/>
          </p:nvSpPr>
          <p:spPr>
            <a:xfrm>
              <a:off x="2045361" y="576346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60" name="Google Shape;1360;gda58c33139_0_1816"/>
            <p:cNvSpPr/>
            <p:nvPr/>
          </p:nvSpPr>
          <p:spPr>
            <a:xfrm>
              <a:off x="2057554" y="5760414"/>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61" name="Google Shape;1361;gda58c33139_0_1816"/>
            <p:cNvSpPr/>
            <p:nvPr/>
          </p:nvSpPr>
          <p:spPr>
            <a:xfrm>
              <a:off x="2057554" y="5760414"/>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62" name="Google Shape;1362;gda58c33139_0_1816"/>
            <p:cNvSpPr/>
            <p:nvPr/>
          </p:nvSpPr>
          <p:spPr>
            <a:xfrm>
              <a:off x="2060603" y="576041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63" name="Google Shape;1363;gda58c33139_0_1816"/>
            <p:cNvSpPr/>
            <p:nvPr/>
          </p:nvSpPr>
          <p:spPr>
            <a:xfrm>
              <a:off x="2060603" y="576041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64" name="Google Shape;1364;gda58c33139_0_1816"/>
            <p:cNvSpPr/>
            <p:nvPr/>
          </p:nvSpPr>
          <p:spPr>
            <a:xfrm>
              <a:off x="2063651" y="576041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65" name="Google Shape;1365;gda58c33139_0_1816"/>
            <p:cNvSpPr/>
            <p:nvPr/>
          </p:nvSpPr>
          <p:spPr>
            <a:xfrm>
              <a:off x="2063651" y="576041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66" name="Google Shape;1366;gda58c33139_0_1816"/>
            <p:cNvSpPr/>
            <p:nvPr/>
          </p:nvSpPr>
          <p:spPr>
            <a:xfrm>
              <a:off x="2066699" y="576346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67" name="Google Shape;1367;gda58c33139_0_1816"/>
            <p:cNvSpPr/>
            <p:nvPr/>
          </p:nvSpPr>
          <p:spPr>
            <a:xfrm>
              <a:off x="2066699" y="576346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68" name="Google Shape;1368;gda58c33139_0_1816"/>
            <p:cNvSpPr/>
            <p:nvPr/>
          </p:nvSpPr>
          <p:spPr>
            <a:xfrm>
              <a:off x="2045361" y="576346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69" name="Google Shape;1369;gda58c33139_0_1816"/>
            <p:cNvSpPr/>
            <p:nvPr/>
          </p:nvSpPr>
          <p:spPr>
            <a:xfrm>
              <a:off x="2045361" y="5763462"/>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70" name="Google Shape;1370;gda58c33139_0_1816"/>
            <p:cNvSpPr/>
            <p:nvPr/>
          </p:nvSpPr>
          <p:spPr>
            <a:xfrm>
              <a:off x="2045361" y="576346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71" name="Google Shape;1371;gda58c33139_0_1816"/>
            <p:cNvSpPr/>
            <p:nvPr/>
          </p:nvSpPr>
          <p:spPr>
            <a:xfrm>
              <a:off x="2045361" y="576346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72" name="Google Shape;1372;gda58c33139_0_1816"/>
            <p:cNvSpPr/>
            <p:nvPr/>
          </p:nvSpPr>
          <p:spPr>
            <a:xfrm>
              <a:off x="2115471" y="5757367"/>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73" name="Google Shape;1373;gda58c33139_0_1816"/>
            <p:cNvSpPr/>
            <p:nvPr/>
          </p:nvSpPr>
          <p:spPr>
            <a:xfrm>
              <a:off x="2115471" y="5757367"/>
              <a:ext cx="3175" cy="3175"/>
            </a:xfrm>
            <a:custGeom>
              <a:avLst/>
              <a:gdLst/>
              <a:ahLst/>
              <a:cxnLst/>
              <a:rect l="l" t="t" r="r" b="b"/>
              <a:pathLst>
                <a:path w="3175" h="3175" extrusionOk="0">
                  <a:moveTo>
                    <a:pt x="3048" y="3047"/>
                  </a:move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74" name="Google Shape;1374;gda58c33139_0_1816"/>
            <p:cNvSpPr/>
            <p:nvPr/>
          </p:nvSpPr>
          <p:spPr>
            <a:xfrm>
              <a:off x="2072795" y="576346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75" name="Google Shape;1375;gda58c33139_0_1816"/>
            <p:cNvSpPr/>
            <p:nvPr/>
          </p:nvSpPr>
          <p:spPr>
            <a:xfrm>
              <a:off x="2072795" y="576346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76" name="Google Shape;1376;gda58c33139_0_1816"/>
            <p:cNvSpPr/>
            <p:nvPr/>
          </p:nvSpPr>
          <p:spPr>
            <a:xfrm>
              <a:off x="2075844" y="5763462"/>
              <a:ext cx="3175" cy="3175"/>
            </a:xfrm>
            <a:custGeom>
              <a:avLst/>
              <a:gdLst/>
              <a:ahLst/>
              <a:cxnLst/>
              <a:rect l="l" t="t" r="r" b="b"/>
              <a:pathLst>
                <a:path w="3175" h="3175" extrusionOk="0">
                  <a:moveTo>
                    <a:pt x="0" y="3047"/>
                  </a:moveTo>
                  <a:lnTo>
                    <a:pt x="3048" y="3047"/>
                  </a:lnTo>
                  <a:lnTo>
                    <a:pt x="0" y="3047"/>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77" name="Google Shape;1377;gda58c33139_0_1816"/>
            <p:cNvSpPr/>
            <p:nvPr/>
          </p:nvSpPr>
          <p:spPr>
            <a:xfrm>
              <a:off x="2075844" y="5763462"/>
              <a:ext cx="3175" cy="3175"/>
            </a:xfrm>
            <a:custGeom>
              <a:avLst/>
              <a:gdLst/>
              <a:ahLst/>
              <a:cxnLst/>
              <a:rect l="l" t="t" r="r" b="b"/>
              <a:pathLst>
                <a:path w="3175" h="3175" extrusionOk="0">
                  <a:moveTo>
                    <a:pt x="0" y="3047"/>
                  </a:moveTo>
                  <a:lnTo>
                    <a:pt x="3048" y="3047"/>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78" name="Google Shape;1378;gda58c33139_0_1816"/>
            <p:cNvSpPr/>
            <p:nvPr/>
          </p:nvSpPr>
          <p:spPr>
            <a:xfrm>
              <a:off x="2112422" y="5760414"/>
              <a:ext cx="3175" cy="3175"/>
            </a:xfrm>
            <a:custGeom>
              <a:avLst/>
              <a:gdLst/>
              <a:ahLst/>
              <a:cxnLst/>
              <a:rect l="l" t="t" r="r" b="b"/>
              <a:pathLst>
                <a:path w="3175" h="3175" extrusionOk="0">
                  <a:moveTo>
                    <a:pt x="3048" y="0"/>
                  </a:moveTo>
                  <a:lnTo>
                    <a:pt x="3048" y="3047"/>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79" name="Google Shape;1379;gda58c33139_0_1816"/>
            <p:cNvSpPr/>
            <p:nvPr/>
          </p:nvSpPr>
          <p:spPr>
            <a:xfrm>
              <a:off x="2112422" y="5760414"/>
              <a:ext cx="3175" cy="3175"/>
            </a:xfrm>
            <a:custGeom>
              <a:avLst/>
              <a:gdLst/>
              <a:ahLst/>
              <a:cxnLst/>
              <a:rect l="l" t="t" r="r" b="b"/>
              <a:pathLst>
                <a:path w="3175" h="3175" extrusionOk="0">
                  <a:moveTo>
                    <a:pt x="3048" y="0"/>
                  </a:moveTo>
                  <a:lnTo>
                    <a:pt x="3048" y="3047"/>
                  </a:lnTo>
                  <a:lnTo>
                    <a:pt x="3048" y="0"/>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80" name="Google Shape;1380;gda58c33139_0_1816"/>
            <p:cNvSpPr/>
            <p:nvPr/>
          </p:nvSpPr>
          <p:spPr>
            <a:xfrm>
              <a:off x="2121567" y="575736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81" name="Google Shape;1381;gda58c33139_0_1816"/>
            <p:cNvSpPr/>
            <p:nvPr/>
          </p:nvSpPr>
          <p:spPr>
            <a:xfrm>
              <a:off x="2106326" y="5757367"/>
              <a:ext cx="18414" cy="6350"/>
            </a:xfrm>
            <a:custGeom>
              <a:avLst/>
              <a:gdLst/>
              <a:ahLst/>
              <a:cxnLst/>
              <a:rect l="l" t="t" r="r" b="b"/>
              <a:pathLst>
                <a:path w="18414" h="6350" extrusionOk="0">
                  <a:moveTo>
                    <a:pt x="18289" y="3047"/>
                  </a:moveTo>
                  <a:lnTo>
                    <a:pt x="18289" y="0"/>
                  </a:lnTo>
                  <a:lnTo>
                    <a:pt x="15241" y="0"/>
                  </a:lnTo>
                  <a:lnTo>
                    <a:pt x="18289" y="3047"/>
                  </a:lnTo>
                </a:path>
                <a:path w="18414" h="6350" extrusionOk="0">
                  <a:moveTo>
                    <a:pt x="3048" y="6095"/>
                  </a:moveTo>
                  <a:lnTo>
                    <a:pt x="0" y="6095"/>
                  </a:lnTo>
                  <a:lnTo>
                    <a:pt x="3048" y="6095"/>
                  </a:lnTo>
                  <a:lnTo>
                    <a:pt x="3048" y="3047"/>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82" name="Google Shape;1382;gda58c33139_0_1816"/>
            <p:cNvSpPr/>
            <p:nvPr/>
          </p:nvSpPr>
          <p:spPr>
            <a:xfrm>
              <a:off x="2124616" y="576041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83" name="Google Shape;1383;gda58c33139_0_1816"/>
            <p:cNvSpPr/>
            <p:nvPr/>
          </p:nvSpPr>
          <p:spPr>
            <a:xfrm>
              <a:off x="2124616" y="576041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84" name="Google Shape;1384;gda58c33139_0_1816"/>
            <p:cNvSpPr/>
            <p:nvPr/>
          </p:nvSpPr>
          <p:spPr>
            <a:xfrm>
              <a:off x="2078892" y="5766510"/>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85" name="Google Shape;1385;gda58c33139_0_1816"/>
            <p:cNvSpPr/>
            <p:nvPr/>
          </p:nvSpPr>
          <p:spPr>
            <a:xfrm>
              <a:off x="2078892" y="5766510"/>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86" name="Google Shape;1386;gda58c33139_0_1816"/>
            <p:cNvSpPr/>
            <p:nvPr/>
          </p:nvSpPr>
          <p:spPr>
            <a:xfrm>
              <a:off x="2100230" y="576651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87" name="Google Shape;1387;gda58c33139_0_1816"/>
            <p:cNvSpPr/>
            <p:nvPr/>
          </p:nvSpPr>
          <p:spPr>
            <a:xfrm>
              <a:off x="2100230" y="576651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88" name="Google Shape;1388;gda58c33139_0_1816"/>
            <p:cNvSpPr/>
            <p:nvPr/>
          </p:nvSpPr>
          <p:spPr>
            <a:xfrm>
              <a:off x="2142905" y="5766510"/>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89" name="Google Shape;1389;gda58c33139_0_1816"/>
            <p:cNvSpPr/>
            <p:nvPr/>
          </p:nvSpPr>
          <p:spPr>
            <a:xfrm>
              <a:off x="2142905" y="5766510"/>
              <a:ext cx="3175" cy="3175"/>
            </a:xfrm>
            <a:custGeom>
              <a:avLst/>
              <a:gdLst/>
              <a:ahLst/>
              <a:cxnLst/>
              <a:rect l="l" t="t" r="r" b="b"/>
              <a:pathLst>
                <a:path w="3175" h="3175" extrusionOk="0">
                  <a:moveTo>
                    <a:pt x="0" y="3047"/>
                  </a:moveTo>
                  <a:lnTo>
                    <a:pt x="0"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90" name="Google Shape;1390;gda58c33139_0_1816"/>
            <p:cNvSpPr/>
            <p:nvPr/>
          </p:nvSpPr>
          <p:spPr>
            <a:xfrm>
              <a:off x="2145953" y="576955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91" name="Google Shape;1391;gda58c33139_0_1816"/>
            <p:cNvSpPr/>
            <p:nvPr/>
          </p:nvSpPr>
          <p:spPr>
            <a:xfrm>
              <a:off x="2145953" y="576955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92" name="Google Shape;1392;gda58c33139_0_1816"/>
            <p:cNvSpPr/>
            <p:nvPr/>
          </p:nvSpPr>
          <p:spPr>
            <a:xfrm>
              <a:off x="2149001" y="576955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93" name="Google Shape;1393;gda58c33139_0_1816"/>
            <p:cNvSpPr/>
            <p:nvPr/>
          </p:nvSpPr>
          <p:spPr>
            <a:xfrm>
              <a:off x="2149001" y="576955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94" name="Google Shape;1394;gda58c33139_0_1816"/>
            <p:cNvSpPr/>
            <p:nvPr/>
          </p:nvSpPr>
          <p:spPr>
            <a:xfrm>
              <a:off x="2149001" y="5769558"/>
              <a:ext cx="9525" cy="6350"/>
            </a:xfrm>
            <a:custGeom>
              <a:avLst/>
              <a:gdLst/>
              <a:ahLst/>
              <a:cxnLst/>
              <a:rect l="l" t="t" r="r" b="b"/>
              <a:pathLst>
                <a:path w="9525" h="6350" extrusionOk="0">
                  <a:moveTo>
                    <a:pt x="9144" y="3047"/>
                  </a:moveTo>
                  <a:lnTo>
                    <a:pt x="6096" y="3047"/>
                  </a:lnTo>
                  <a:lnTo>
                    <a:pt x="9144" y="6095"/>
                  </a:lnTo>
                  <a:lnTo>
                    <a:pt x="9144" y="3047"/>
                  </a:lnTo>
                  <a:close/>
                </a:path>
                <a:path w="9525" h="6350"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95" name="Google Shape;1395;gda58c33139_0_1816"/>
            <p:cNvSpPr/>
            <p:nvPr/>
          </p:nvSpPr>
          <p:spPr>
            <a:xfrm>
              <a:off x="2149001" y="5769558"/>
              <a:ext cx="12700" cy="6350"/>
            </a:xfrm>
            <a:custGeom>
              <a:avLst/>
              <a:gdLst/>
              <a:ahLst/>
              <a:cxnLst/>
              <a:rect l="l" t="t" r="r" b="b"/>
              <a:pathLst>
                <a:path w="12700" h="6350" extrusionOk="0">
                  <a:moveTo>
                    <a:pt x="6096" y="3047"/>
                  </a:moveTo>
                  <a:lnTo>
                    <a:pt x="9144" y="3047"/>
                  </a:lnTo>
                  <a:lnTo>
                    <a:pt x="9144" y="6095"/>
                  </a:lnTo>
                  <a:lnTo>
                    <a:pt x="12192" y="6095"/>
                  </a:lnTo>
                  <a:lnTo>
                    <a:pt x="9144" y="6095"/>
                  </a:lnTo>
                  <a:lnTo>
                    <a:pt x="6096" y="3047"/>
                  </a:lnTo>
                  <a:lnTo>
                    <a:pt x="3048" y="3047"/>
                  </a:lnTo>
                  <a:lnTo>
                    <a:pt x="0" y="0"/>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96" name="Google Shape;1396;gda58c33139_0_1816"/>
            <p:cNvSpPr/>
            <p:nvPr/>
          </p:nvSpPr>
          <p:spPr>
            <a:xfrm>
              <a:off x="1737490" y="593109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97" name="Google Shape;1397;gda58c33139_0_1816"/>
            <p:cNvSpPr/>
            <p:nvPr/>
          </p:nvSpPr>
          <p:spPr>
            <a:xfrm>
              <a:off x="1737490" y="593109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98" name="Google Shape;1398;gda58c33139_0_1816"/>
            <p:cNvSpPr/>
            <p:nvPr/>
          </p:nvSpPr>
          <p:spPr>
            <a:xfrm>
              <a:off x="1734442" y="592804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399" name="Google Shape;1399;gda58c33139_0_1816"/>
            <p:cNvSpPr/>
            <p:nvPr/>
          </p:nvSpPr>
          <p:spPr>
            <a:xfrm>
              <a:off x="1734442" y="592804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00" name="Google Shape;1400;gda58c33139_0_1816"/>
            <p:cNvSpPr/>
            <p:nvPr/>
          </p:nvSpPr>
          <p:spPr>
            <a:xfrm>
              <a:off x="1734442" y="593109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01" name="Google Shape;1401;gda58c33139_0_1816"/>
            <p:cNvSpPr/>
            <p:nvPr/>
          </p:nvSpPr>
          <p:spPr>
            <a:xfrm>
              <a:off x="1734442" y="593109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02" name="Google Shape;1402;gda58c33139_0_1816"/>
            <p:cNvSpPr/>
            <p:nvPr/>
          </p:nvSpPr>
          <p:spPr>
            <a:xfrm>
              <a:off x="1734442" y="593109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03" name="Google Shape;1403;gda58c33139_0_1816"/>
            <p:cNvSpPr/>
            <p:nvPr/>
          </p:nvSpPr>
          <p:spPr>
            <a:xfrm>
              <a:off x="1734442" y="593109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04" name="Google Shape;1404;gda58c33139_0_1816"/>
            <p:cNvSpPr/>
            <p:nvPr/>
          </p:nvSpPr>
          <p:spPr>
            <a:xfrm>
              <a:off x="1746635" y="597681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05" name="Google Shape;1405;gda58c33139_0_1816"/>
            <p:cNvSpPr/>
            <p:nvPr/>
          </p:nvSpPr>
          <p:spPr>
            <a:xfrm>
              <a:off x="1746635" y="597681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06" name="Google Shape;1406;gda58c33139_0_1816"/>
            <p:cNvSpPr/>
            <p:nvPr/>
          </p:nvSpPr>
          <p:spPr>
            <a:xfrm>
              <a:off x="1697863" y="597071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07" name="Google Shape;1407;gda58c33139_0_1816"/>
            <p:cNvSpPr/>
            <p:nvPr/>
          </p:nvSpPr>
          <p:spPr>
            <a:xfrm>
              <a:off x="1697863" y="597071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08" name="Google Shape;1408;gda58c33139_0_1816"/>
            <p:cNvSpPr/>
            <p:nvPr/>
          </p:nvSpPr>
          <p:spPr>
            <a:xfrm>
              <a:off x="1697863" y="597071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09" name="Google Shape;1409;gda58c33139_0_1816"/>
            <p:cNvSpPr/>
            <p:nvPr/>
          </p:nvSpPr>
          <p:spPr>
            <a:xfrm>
              <a:off x="1697863" y="597071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10" name="Google Shape;1410;gda58c33139_0_1816"/>
            <p:cNvSpPr/>
            <p:nvPr/>
          </p:nvSpPr>
          <p:spPr>
            <a:xfrm>
              <a:off x="1597272" y="601948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11" name="Google Shape;1411;gda58c33139_0_1816"/>
            <p:cNvSpPr/>
            <p:nvPr/>
          </p:nvSpPr>
          <p:spPr>
            <a:xfrm>
              <a:off x="1597272" y="601948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12" name="Google Shape;1412;gda58c33139_0_1816"/>
            <p:cNvSpPr/>
            <p:nvPr/>
          </p:nvSpPr>
          <p:spPr>
            <a:xfrm>
              <a:off x="1633851" y="605300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13" name="Google Shape;1413;gda58c33139_0_1816"/>
            <p:cNvSpPr/>
            <p:nvPr/>
          </p:nvSpPr>
          <p:spPr>
            <a:xfrm>
              <a:off x="1633851" y="6053007"/>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14" name="Google Shape;1414;gda58c33139_0_1816"/>
            <p:cNvSpPr/>
            <p:nvPr/>
          </p:nvSpPr>
          <p:spPr>
            <a:xfrm>
              <a:off x="1746635" y="608958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15" name="Google Shape;1415;gda58c33139_0_1816"/>
            <p:cNvSpPr/>
            <p:nvPr/>
          </p:nvSpPr>
          <p:spPr>
            <a:xfrm>
              <a:off x="1746635" y="608958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1416" name="Google Shape;1416;gda58c33139_0_181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487535" y="6059102"/>
              <a:ext cx="79253" cy="64005"/>
            </a:xfrm>
            <a:prstGeom prst="rect">
              <a:avLst/>
            </a:prstGeom>
            <a:noFill/>
            <a:ln>
              <a:noFill/>
            </a:ln>
          </p:spPr>
        </p:pic>
        <p:sp>
          <p:nvSpPr>
            <p:cNvPr id="1417" name="Google Shape;1417;gda58c33139_0_1816"/>
            <p:cNvSpPr/>
            <p:nvPr/>
          </p:nvSpPr>
          <p:spPr>
            <a:xfrm>
              <a:off x="1710056" y="6113964"/>
              <a:ext cx="9525" cy="6350"/>
            </a:xfrm>
            <a:custGeom>
              <a:avLst/>
              <a:gdLst/>
              <a:ahLst/>
              <a:cxnLst/>
              <a:rect l="l" t="t" r="r" b="b"/>
              <a:pathLst>
                <a:path w="9525" h="6350" extrusionOk="0">
                  <a:moveTo>
                    <a:pt x="6096" y="3047"/>
                  </a:moveTo>
                  <a:lnTo>
                    <a:pt x="3048" y="3047"/>
                  </a:lnTo>
                  <a:lnTo>
                    <a:pt x="3048" y="6095"/>
                  </a:lnTo>
                  <a:lnTo>
                    <a:pt x="6096" y="6095"/>
                  </a:lnTo>
                  <a:lnTo>
                    <a:pt x="6096" y="3047"/>
                  </a:lnTo>
                  <a:close/>
                </a:path>
                <a:path w="9525" h="6350" extrusionOk="0">
                  <a:moveTo>
                    <a:pt x="9144" y="0"/>
                  </a:moveTo>
                  <a:lnTo>
                    <a:pt x="0" y="0"/>
                  </a:lnTo>
                  <a:lnTo>
                    <a:pt x="0" y="3047"/>
                  </a:lnTo>
                  <a:lnTo>
                    <a:pt x="6096" y="3047"/>
                  </a:lnTo>
                  <a:lnTo>
                    <a:pt x="6096" y="6095"/>
                  </a:lnTo>
                  <a:lnTo>
                    <a:pt x="9144" y="6095"/>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18" name="Google Shape;1418;gda58c33139_0_1816"/>
            <p:cNvSpPr/>
            <p:nvPr/>
          </p:nvSpPr>
          <p:spPr>
            <a:xfrm>
              <a:off x="1710056" y="6113964"/>
              <a:ext cx="9525" cy="6350"/>
            </a:xfrm>
            <a:custGeom>
              <a:avLst/>
              <a:gdLst/>
              <a:ahLst/>
              <a:cxnLst/>
              <a:rect l="l" t="t" r="r" b="b"/>
              <a:pathLst>
                <a:path w="9525" h="6350" extrusionOk="0">
                  <a:moveTo>
                    <a:pt x="3048" y="3047"/>
                  </a:moveTo>
                  <a:lnTo>
                    <a:pt x="3048" y="6095"/>
                  </a:lnTo>
                  <a:lnTo>
                    <a:pt x="3048" y="3047"/>
                  </a:lnTo>
                  <a:lnTo>
                    <a:pt x="0" y="3047"/>
                  </a:lnTo>
                  <a:lnTo>
                    <a:pt x="0" y="0"/>
                  </a:lnTo>
                  <a:lnTo>
                    <a:pt x="3048" y="0"/>
                  </a:lnTo>
                  <a:lnTo>
                    <a:pt x="6096" y="0"/>
                  </a:lnTo>
                  <a:lnTo>
                    <a:pt x="9144" y="0"/>
                  </a:lnTo>
                  <a:lnTo>
                    <a:pt x="9144" y="3047"/>
                  </a:lnTo>
                  <a:lnTo>
                    <a:pt x="9144" y="6095"/>
                  </a:lnTo>
                  <a:lnTo>
                    <a:pt x="6096" y="6095"/>
                  </a:lnTo>
                  <a:lnTo>
                    <a:pt x="6096" y="3047"/>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19" name="Google Shape;1419;gda58c33139_0_1816"/>
            <p:cNvSpPr/>
            <p:nvPr/>
          </p:nvSpPr>
          <p:spPr>
            <a:xfrm>
              <a:off x="1682622" y="6135299"/>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20" name="Google Shape;1420;gda58c33139_0_1816"/>
            <p:cNvSpPr/>
            <p:nvPr/>
          </p:nvSpPr>
          <p:spPr>
            <a:xfrm>
              <a:off x="1682622" y="6135299"/>
              <a:ext cx="3175" cy="3175"/>
            </a:xfrm>
            <a:custGeom>
              <a:avLst/>
              <a:gdLst/>
              <a:ahLst/>
              <a:cxnLst/>
              <a:rect l="l" t="t" r="r" b="b"/>
              <a:pathLst>
                <a:path w="3175" h="3175" extrusionOk="0">
                  <a:moveTo>
                    <a:pt x="0" y="0"/>
                  </a:moveTo>
                  <a:lnTo>
                    <a:pt x="3048"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21" name="Google Shape;1421;gda58c33139_0_1816"/>
            <p:cNvSpPr/>
            <p:nvPr/>
          </p:nvSpPr>
          <p:spPr>
            <a:xfrm>
              <a:off x="1685670" y="613529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22" name="Google Shape;1422;gda58c33139_0_1816"/>
            <p:cNvSpPr/>
            <p:nvPr/>
          </p:nvSpPr>
          <p:spPr>
            <a:xfrm>
              <a:off x="1685670" y="613529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23" name="Google Shape;1423;gda58c33139_0_1816"/>
            <p:cNvSpPr/>
            <p:nvPr/>
          </p:nvSpPr>
          <p:spPr>
            <a:xfrm>
              <a:off x="1685670" y="613529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24" name="Google Shape;1424;gda58c33139_0_1816"/>
            <p:cNvSpPr/>
            <p:nvPr/>
          </p:nvSpPr>
          <p:spPr>
            <a:xfrm>
              <a:off x="1685670" y="613529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25" name="Google Shape;1425;gda58c33139_0_1816"/>
            <p:cNvSpPr/>
            <p:nvPr/>
          </p:nvSpPr>
          <p:spPr>
            <a:xfrm>
              <a:off x="1658236" y="613529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26" name="Google Shape;1426;gda58c33139_0_1816"/>
            <p:cNvSpPr/>
            <p:nvPr/>
          </p:nvSpPr>
          <p:spPr>
            <a:xfrm>
              <a:off x="1658236" y="613529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27" name="Google Shape;1427;gda58c33139_0_1816"/>
            <p:cNvSpPr/>
            <p:nvPr/>
          </p:nvSpPr>
          <p:spPr>
            <a:xfrm>
              <a:off x="1685670" y="613834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28" name="Google Shape;1428;gda58c33139_0_1816"/>
            <p:cNvSpPr/>
            <p:nvPr/>
          </p:nvSpPr>
          <p:spPr>
            <a:xfrm>
              <a:off x="1685670" y="613834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29" name="Google Shape;1429;gda58c33139_0_1816"/>
            <p:cNvSpPr/>
            <p:nvPr/>
          </p:nvSpPr>
          <p:spPr>
            <a:xfrm>
              <a:off x="1649092" y="615663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30" name="Google Shape;1430;gda58c33139_0_1816"/>
            <p:cNvSpPr/>
            <p:nvPr/>
          </p:nvSpPr>
          <p:spPr>
            <a:xfrm>
              <a:off x="1649092" y="6156633"/>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31" name="Google Shape;1431;gda58c33139_0_1816"/>
            <p:cNvSpPr/>
            <p:nvPr/>
          </p:nvSpPr>
          <p:spPr>
            <a:xfrm>
              <a:off x="1649092" y="615663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32" name="Google Shape;1432;gda58c33139_0_1816"/>
            <p:cNvSpPr/>
            <p:nvPr/>
          </p:nvSpPr>
          <p:spPr>
            <a:xfrm>
              <a:off x="1649092" y="615663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33" name="Google Shape;1433;gda58c33139_0_1816"/>
            <p:cNvSpPr/>
            <p:nvPr/>
          </p:nvSpPr>
          <p:spPr>
            <a:xfrm>
              <a:off x="1646043" y="615968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34" name="Google Shape;1434;gda58c33139_0_1816"/>
            <p:cNvSpPr/>
            <p:nvPr/>
          </p:nvSpPr>
          <p:spPr>
            <a:xfrm>
              <a:off x="1646043" y="615968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35" name="Google Shape;1435;gda58c33139_0_1816"/>
            <p:cNvSpPr/>
            <p:nvPr/>
          </p:nvSpPr>
          <p:spPr>
            <a:xfrm>
              <a:off x="1646043" y="616272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36" name="Google Shape;1436;gda58c33139_0_1816"/>
            <p:cNvSpPr/>
            <p:nvPr/>
          </p:nvSpPr>
          <p:spPr>
            <a:xfrm>
              <a:off x="1646043" y="616272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37" name="Google Shape;1437;gda58c33139_0_1816"/>
            <p:cNvSpPr/>
            <p:nvPr/>
          </p:nvSpPr>
          <p:spPr>
            <a:xfrm>
              <a:off x="1615561" y="6184064"/>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38" name="Google Shape;1438;gda58c33139_0_1816"/>
            <p:cNvSpPr/>
            <p:nvPr/>
          </p:nvSpPr>
          <p:spPr>
            <a:xfrm>
              <a:off x="1615561" y="6184064"/>
              <a:ext cx="3175" cy="3175"/>
            </a:xfrm>
            <a:custGeom>
              <a:avLst/>
              <a:gdLst/>
              <a:ahLst/>
              <a:cxnLst/>
              <a:rect l="l" t="t" r="r" b="b"/>
              <a:pathLst>
                <a:path w="3175" h="3175" extrusionOk="0">
                  <a:moveTo>
                    <a:pt x="0" y="3047"/>
                  </a:moveTo>
                  <a:lnTo>
                    <a:pt x="0" y="0"/>
                  </a:lnTo>
                  <a:lnTo>
                    <a:pt x="3048"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39" name="Google Shape;1439;gda58c33139_0_1816"/>
            <p:cNvSpPr/>
            <p:nvPr/>
          </p:nvSpPr>
          <p:spPr>
            <a:xfrm>
              <a:off x="1615561" y="618711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40" name="Google Shape;1440;gda58c33139_0_1816"/>
            <p:cNvSpPr/>
            <p:nvPr/>
          </p:nvSpPr>
          <p:spPr>
            <a:xfrm>
              <a:off x="1615561" y="6187112"/>
              <a:ext cx="3175" cy="3175"/>
            </a:xfrm>
            <a:custGeom>
              <a:avLst/>
              <a:gdLst/>
              <a:ahLst/>
              <a:cxnLst/>
              <a:rect l="l" t="t" r="r" b="b"/>
              <a:pathLst>
                <a:path w="3175" h="3175" extrusionOk="0">
                  <a:moveTo>
                    <a:pt x="0" y="0"/>
                  </a:move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41" name="Google Shape;1441;gda58c33139_0_1816"/>
            <p:cNvSpPr/>
            <p:nvPr/>
          </p:nvSpPr>
          <p:spPr>
            <a:xfrm>
              <a:off x="1615561" y="6190160"/>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42" name="Google Shape;1442;gda58c33139_0_1816"/>
            <p:cNvSpPr/>
            <p:nvPr/>
          </p:nvSpPr>
          <p:spPr>
            <a:xfrm>
              <a:off x="1615561" y="6190160"/>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43" name="Google Shape;1443;gda58c33139_0_1816"/>
            <p:cNvSpPr/>
            <p:nvPr/>
          </p:nvSpPr>
          <p:spPr>
            <a:xfrm>
              <a:off x="1609465" y="619930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44" name="Google Shape;1444;gda58c33139_0_1816"/>
            <p:cNvSpPr/>
            <p:nvPr/>
          </p:nvSpPr>
          <p:spPr>
            <a:xfrm>
              <a:off x="1609465" y="619930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45" name="Google Shape;1445;gda58c33139_0_1816"/>
            <p:cNvSpPr/>
            <p:nvPr/>
          </p:nvSpPr>
          <p:spPr>
            <a:xfrm>
              <a:off x="1612513" y="622063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46" name="Google Shape;1446;gda58c33139_0_1816"/>
            <p:cNvSpPr/>
            <p:nvPr/>
          </p:nvSpPr>
          <p:spPr>
            <a:xfrm>
              <a:off x="1612513" y="622063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47" name="Google Shape;1447;gda58c33139_0_1816"/>
            <p:cNvSpPr/>
            <p:nvPr/>
          </p:nvSpPr>
          <p:spPr>
            <a:xfrm>
              <a:off x="2017928" y="625721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48" name="Google Shape;1448;gda58c33139_0_1816"/>
            <p:cNvSpPr/>
            <p:nvPr/>
          </p:nvSpPr>
          <p:spPr>
            <a:xfrm>
              <a:off x="2017928" y="6257212"/>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49" name="Google Shape;1449;gda58c33139_0_1816"/>
            <p:cNvSpPr/>
            <p:nvPr/>
          </p:nvSpPr>
          <p:spPr>
            <a:xfrm>
              <a:off x="2100230" y="6260260"/>
              <a:ext cx="3175" cy="3175"/>
            </a:xfrm>
            <a:custGeom>
              <a:avLst/>
              <a:gdLst/>
              <a:ahLst/>
              <a:cxnLst/>
              <a:rect l="l" t="t" r="r" b="b"/>
              <a:pathLst>
                <a:path w="3175" h="3175" extrusionOk="0">
                  <a:moveTo>
                    <a:pt x="3048" y="0"/>
                  </a:moveTo>
                  <a:lnTo>
                    <a:pt x="3048" y="3047"/>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50" name="Google Shape;1450;gda58c33139_0_1816"/>
            <p:cNvSpPr/>
            <p:nvPr/>
          </p:nvSpPr>
          <p:spPr>
            <a:xfrm>
              <a:off x="2100230" y="6260260"/>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51" name="Google Shape;1451;gda58c33139_0_1816"/>
            <p:cNvSpPr/>
            <p:nvPr/>
          </p:nvSpPr>
          <p:spPr>
            <a:xfrm>
              <a:off x="2075844" y="6266356"/>
              <a:ext cx="3175" cy="6350"/>
            </a:xfrm>
            <a:custGeom>
              <a:avLst/>
              <a:gdLst/>
              <a:ahLst/>
              <a:cxnLst/>
              <a:rect l="l" t="t" r="r" b="b"/>
              <a:pathLst>
                <a:path w="3175" h="6350" extrusionOk="0">
                  <a:moveTo>
                    <a:pt x="0" y="0"/>
                  </a:moveTo>
                  <a:lnTo>
                    <a:pt x="0" y="6095"/>
                  </a:lnTo>
                  <a:lnTo>
                    <a:pt x="3048" y="6095"/>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52" name="Google Shape;1452;gda58c33139_0_1816"/>
            <p:cNvSpPr/>
            <p:nvPr/>
          </p:nvSpPr>
          <p:spPr>
            <a:xfrm>
              <a:off x="2075844" y="6266356"/>
              <a:ext cx="6350" cy="9525"/>
            </a:xfrm>
            <a:custGeom>
              <a:avLst/>
              <a:gdLst/>
              <a:ahLst/>
              <a:cxnLst/>
              <a:rect l="l" t="t" r="r" b="b"/>
              <a:pathLst>
                <a:path w="6350" h="9525" extrusionOk="0">
                  <a:moveTo>
                    <a:pt x="0" y="9143"/>
                  </a:moveTo>
                  <a:lnTo>
                    <a:pt x="0" y="9143"/>
                  </a:lnTo>
                  <a:lnTo>
                    <a:pt x="0" y="3047"/>
                  </a:lnTo>
                  <a:lnTo>
                    <a:pt x="0" y="6095"/>
                  </a:lnTo>
                  <a:lnTo>
                    <a:pt x="0" y="0"/>
                  </a:lnTo>
                  <a:lnTo>
                    <a:pt x="3048" y="3047"/>
                  </a:lnTo>
                  <a:lnTo>
                    <a:pt x="3048" y="6095"/>
                  </a:lnTo>
                  <a:lnTo>
                    <a:pt x="3048" y="3047"/>
                  </a:lnTo>
                  <a:lnTo>
                    <a:pt x="3048" y="6095"/>
                  </a:lnTo>
                  <a:lnTo>
                    <a:pt x="6096" y="6095"/>
                  </a:lnTo>
                  <a:lnTo>
                    <a:pt x="3048" y="6095"/>
                  </a:lnTo>
                  <a:lnTo>
                    <a:pt x="3048" y="9143"/>
                  </a:lnTo>
                  <a:lnTo>
                    <a:pt x="3048" y="6095"/>
                  </a:lnTo>
                  <a:lnTo>
                    <a:pt x="3048" y="9143"/>
                  </a:lnTo>
                  <a:lnTo>
                    <a:pt x="0" y="9143"/>
                  </a:lnTo>
                  <a:lnTo>
                    <a:pt x="3048" y="9143"/>
                  </a:lnTo>
                  <a:lnTo>
                    <a:pt x="3048" y="6095"/>
                  </a:lnTo>
                  <a:lnTo>
                    <a:pt x="0"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53" name="Google Shape;1453;gda58c33139_0_1816"/>
            <p:cNvSpPr/>
            <p:nvPr/>
          </p:nvSpPr>
          <p:spPr>
            <a:xfrm>
              <a:off x="2097181" y="6266356"/>
              <a:ext cx="6350" cy="3175"/>
            </a:xfrm>
            <a:custGeom>
              <a:avLst/>
              <a:gdLst/>
              <a:ahLst/>
              <a:cxnLst/>
              <a:rect l="l" t="t" r="r" b="b"/>
              <a:pathLst>
                <a:path w="6350" h="3175" extrusionOk="0">
                  <a:moveTo>
                    <a:pt x="3048" y="0"/>
                  </a:moveTo>
                  <a:lnTo>
                    <a:pt x="0" y="0"/>
                  </a:lnTo>
                  <a:lnTo>
                    <a:pt x="0" y="3047"/>
                  </a:lnTo>
                  <a:lnTo>
                    <a:pt x="3048" y="3047"/>
                  </a:lnTo>
                  <a:lnTo>
                    <a:pt x="3048" y="0"/>
                  </a:lnTo>
                  <a:close/>
                </a:path>
                <a:path w="6350" h="3175" extrusionOk="0">
                  <a:moveTo>
                    <a:pt x="6096" y="0"/>
                  </a:moveTo>
                  <a:lnTo>
                    <a:pt x="3048" y="0"/>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54" name="Google Shape;1454;gda58c33139_0_1816"/>
            <p:cNvSpPr/>
            <p:nvPr/>
          </p:nvSpPr>
          <p:spPr>
            <a:xfrm>
              <a:off x="2094133" y="6266356"/>
              <a:ext cx="9525" cy="3175"/>
            </a:xfrm>
            <a:custGeom>
              <a:avLst/>
              <a:gdLst/>
              <a:ahLst/>
              <a:cxnLst/>
              <a:rect l="l" t="t" r="r" b="b"/>
              <a:pathLst>
                <a:path w="9525" h="3175" extrusionOk="0">
                  <a:moveTo>
                    <a:pt x="6096" y="3047"/>
                  </a:moveTo>
                  <a:lnTo>
                    <a:pt x="3048" y="3047"/>
                  </a:lnTo>
                  <a:lnTo>
                    <a:pt x="0" y="3047"/>
                  </a:lnTo>
                  <a:lnTo>
                    <a:pt x="3048" y="3047"/>
                  </a:lnTo>
                  <a:lnTo>
                    <a:pt x="3048" y="0"/>
                  </a:lnTo>
                  <a:lnTo>
                    <a:pt x="3048" y="3047"/>
                  </a:lnTo>
                  <a:lnTo>
                    <a:pt x="3048" y="0"/>
                  </a:lnTo>
                  <a:lnTo>
                    <a:pt x="6096" y="0"/>
                  </a:lnTo>
                  <a:lnTo>
                    <a:pt x="6096" y="3047"/>
                  </a:lnTo>
                  <a:lnTo>
                    <a:pt x="6096" y="0"/>
                  </a:lnTo>
                  <a:lnTo>
                    <a:pt x="9144"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55" name="Google Shape;1455;gda58c33139_0_1816"/>
            <p:cNvSpPr/>
            <p:nvPr/>
          </p:nvSpPr>
          <p:spPr>
            <a:xfrm>
              <a:off x="2091085" y="626940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56" name="Google Shape;1456;gda58c33139_0_1816"/>
            <p:cNvSpPr/>
            <p:nvPr/>
          </p:nvSpPr>
          <p:spPr>
            <a:xfrm>
              <a:off x="2091085" y="626940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57" name="Google Shape;1457;gda58c33139_0_1816"/>
            <p:cNvSpPr/>
            <p:nvPr/>
          </p:nvSpPr>
          <p:spPr>
            <a:xfrm>
              <a:off x="2109374" y="6266356"/>
              <a:ext cx="3175" cy="6350"/>
            </a:xfrm>
            <a:custGeom>
              <a:avLst/>
              <a:gdLst/>
              <a:ahLst/>
              <a:cxnLst/>
              <a:rect l="l" t="t" r="r" b="b"/>
              <a:pathLst>
                <a:path w="3175" h="6350" extrusionOk="0">
                  <a:moveTo>
                    <a:pt x="3048" y="3047"/>
                  </a:moveTo>
                  <a:lnTo>
                    <a:pt x="0" y="3047"/>
                  </a:lnTo>
                  <a:lnTo>
                    <a:pt x="0" y="6095"/>
                  </a:lnTo>
                  <a:lnTo>
                    <a:pt x="3048" y="3047"/>
                  </a:lnTo>
                  <a:close/>
                </a:path>
                <a:path w="3175" h="6350"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58" name="Google Shape;1458;gda58c33139_0_1816"/>
            <p:cNvSpPr/>
            <p:nvPr/>
          </p:nvSpPr>
          <p:spPr>
            <a:xfrm>
              <a:off x="2109374" y="6266356"/>
              <a:ext cx="3175" cy="6350"/>
            </a:xfrm>
            <a:custGeom>
              <a:avLst/>
              <a:gdLst/>
              <a:ahLst/>
              <a:cxnLst/>
              <a:rect l="l" t="t" r="r" b="b"/>
              <a:pathLst>
                <a:path w="3175" h="6350" extrusionOk="0">
                  <a:moveTo>
                    <a:pt x="3048" y="3047"/>
                  </a:moveTo>
                  <a:lnTo>
                    <a:pt x="0" y="6095"/>
                  </a:lnTo>
                  <a:lnTo>
                    <a:pt x="0" y="3047"/>
                  </a:lnTo>
                  <a:lnTo>
                    <a:pt x="0" y="0"/>
                  </a:lnTo>
                  <a:lnTo>
                    <a:pt x="0" y="3047"/>
                  </a:lnTo>
                  <a:lnTo>
                    <a:pt x="3048"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59" name="Google Shape;1459;gda58c33139_0_1816"/>
            <p:cNvSpPr/>
            <p:nvPr/>
          </p:nvSpPr>
          <p:spPr>
            <a:xfrm>
              <a:off x="2088037" y="626940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60" name="Google Shape;1460;gda58c33139_0_1816"/>
            <p:cNvSpPr/>
            <p:nvPr/>
          </p:nvSpPr>
          <p:spPr>
            <a:xfrm>
              <a:off x="2088037" y="626940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61" name="Google Shape;1461;gda58c33139_0_1816"/>
            <p:cNvSpPr/>
            <p:nvPr/>
          </p:nvSpPr>
          <p:spPr>
            <a:xfrm>
              <a:off x="2112422" y="62663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62" name="Google Shape;1462;gda58c33139_0_1816"/>
            <p:cNvSpPr/>
            <p:nvPr/>
          </p:nvSpPr>
          <p:spPr>
            <a:xfrm>
              <a:off x="2112422" y="626635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63" name="Google Shape;1463;gda58c33139_0_1816"/>
            <p:cNvSpPr/>
            <p:nvPr/>
          </p:nvSpPr>
          <p:spPr>
            <a:xfrm>
              <a:off x="2084988" y="627245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64" name="Google Shape;1464;gda58c33139_0_1816"/>
            <p:cNvSpPr/>
            <p:nvPr/>
          </p:nvSpPr>
          <p:spPr>
            <a:xfrm>
              <a:off x="2084988" y="627245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65" name="Google Shape;1465;gda58c33139_0_1816"/>
            <p:cNvSpPr/>
            <p:nvPr/>
          </p:nvSpPr>
          <p:spPr>
            <a:xfrm>
              <a:off x="2072795" y="6275499"/>
              <a:ext cx="3175" cy="9525"/>
            </a:xfrm>
            <a:custGeom>
              <a:avLst/>
              <a:gdLst/>
              <a:ahLst/>
              <a:cxnLst/>
              <a:rect l="l" t="t" r="r" b="b"/>
              <a:pathLst>
                <a:path w="3175" h="9525" extrusionOk="0">
                  <a:moveTo>
                    <a:pt x="3048" y="0"/>
                  </a:moveTo>
                  <a:lnTo>
                    <a:pt x="0" y="3048"/>
                  </a:lnTo>
                  <a:lnTo>
                    <a:pt x="0" y="6095"/>
                  </a:lnTo>
                  <a:lnTo>
                    <a:pt x="3048" y="9143"/>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66" name="Google Shape;1466;gda58c33139_0_1816"/>
            <p:cNvSpPr/>
            <p:nvPr/>
          </p:nvSpPr>
          <p:spPr>
            <a:xfrm>
              <a:off x="2072795" y="6275499"/>
              <a:ext cx="3175" cy="9525"/>
            </a:xfrm>
            <a:custGeom>
              <a:avLst/>
              <a:gdLst/>
              <a:ahLst/>
              <a:cxnLst/>
              <a:rect l="l" t="t" r="r" b="b"/>
              <a:pathLst>
                <a:path w="3175" h="9525" extrusionOk="0">
                  <a:moveTo>
                    <a:pt x="3048" y="3048"/>
                  </a:moveTo>
                  <a:lnTo>
                    <a:pt x="3048" y="6095"/>
                  </a:lnTo>
                  <a:lnTo>
                    <a:pt x="3048" y="9143"/>
                  </a:lnTo>
                  <a:lnTo>
                    <a:pt x="0" y="6095"/>
                  </a:lnTo>
                  <a:lnTo>
                    <a:pt x="0" y="3048"/>
                  </a:lnTo>
                  <a:lnTo>
                    <a:pt x="0" y="0"/>
                  </a:lnTo>
                  <a:lnTo>
                    <a:pt x="0" y="3048"/>
                  </a:lnTo>
                  <a:lnTo>
                    <a:pt x="3048" y="0"/>
                  </a:lnTo>
                  <a:lnTo>
                    <a:pt x="3048" y="3048"/>
                  </a:lnTo>
                  <a:lnTo>
                    <a:pt x="0" y="3048"/>
                  </a:lnTo>
                  <a:lnTo>
                    <a:pt x="3048" y="3048"/>
                  </a:lnTo>
                  <a:lnTo>
                    <a:pt x="0" y="3048"/>
                  </a:lnTo>
                  <a:lnTo>
                    <a:pt x="3048" y="3048"/>
                  </a:lnTo>
                  <a:lnTo>
                    <a:pt x="3048" y="6095"/>
                  </a:lnTo>
                  <a:lnTo>
                    <a:pt x="3048" y="304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67" name="Google Shape;1467;gda58c33139_0_1816"/>
            <p:cNvSpPr/>
            <p:nvPr/>
          </p:nvSpPr>
          <p:spPr>
            <a:xfrm>
              <a:off x="2078892" y="627854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68" name="Google Shape;1468;gda58c33139_0_1816"/>
            <p:cNvSpPr/>
            <p:nvPr/>
          </p:nvSpPr>
          <p:spPr>
            <a:xfrm>
              <a:off x="2078892" y="6278547"/>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69" name="Google Shape;1469;gda58c33139_0_1816"/>
            <p:cNvSpPr/>
            <p:nvPr/>
          </p:nvSpPr>
          <p:spPr>
            <a:xfrm>
              <a:off x="2091085" y="6275499"/>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70" name="Google Shape;1470;gda58c33139_0_1816"/>
            <p:cNvSpPr/>
            <p:nvPr/>
          </p:nvSpPr>
          <p:spPr>
            <a:xfrm>
              <a:off x="2091085" y="6275499"/>
              <a:ext cx="3175" cy="3175"/>
            </a:xfrm>
            <a:custGeom>
              <a:avLst/>
              <a:gdLst/>
              <a:ahLst/>
              <a:cxnLst/>
              <a:rect l="l" t="t" r="r" b="b"/>
              <a:pathLst>
                <a:path w="3175" h="3175" extrusionOk="0">
                  <a:moveTo>
                    <a:pt x="3048" y="3048"/>
                  </a:moveTo>
                  <a:lnTo>
                    <a:pt x="0" y="3048"/>
                  </a:lnTo>
                  <a:lnTo>
                    <a:pt x="0" y="0"/>
                  </a:lnTo>
                  <a:lnTo>
                    <a:pt x="3048" y="0"/>
                  </a:lnTo>
                  <a:lnTo>
                    <a:pt x="3048" y="304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71" name="Google Shape;1471;gda58c33139_0_1816"/>
            <p:cNvSpPr/>
            <p:nvPr/>
          </p:nvSpPr>
          <p:spPr>
            <a:xfrm>
              <a:off x="2094133" y="627854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72" name="Google Shape;1472;gda58c33139_0_1816"/>
            <p:cNvSpPr/>
            <p:nvPr/>
          </p:nvSpPr>
          <p:spPr>
            <a:xfrm>
              <a:off x="1417426" y="6214543"/>
              <a:ext cx="680085" cy="67310"/>
            </a:xfrm>
            <a:custGeom>
              <a:avLst/>
              <a:gdLst/>
              <a:ahLst/>
              <a:cxnLst/>
              <a:rect l="l" t="t" r="r" b="b"/>
              <a:pathLst>
                <a:path w="680085" h="67310" extrusionOk="0">
                  <a:moveTo>
                    <a:pt x="676706" y="64004"/>
                  </a:moveTo>
                  <a:lnTo>
                    <a:pt x="679755" y="64004"/>
                  </a:lnTo>
                  <a:lnTo>
                    <a:pt x="676706" y="64004"/>
                  </a:lnTo>
                </a:path>
                <a:path w="680085" h="67310" extrusionOk="0">
                  <a:moveTo>
                    <a:pt x="3048" y="3047"/>
                  </a:moveTo>
                  <a:lnTo>
                    <a:pt x="0" y="3047"/>
                  </a:lnTo>
                  <a:lnTo>
                    <a:pt x="3048" y="3047"/>
                  </a:lnTo>
                  <a:lnTo>
                    <a:pt x="3048" y="0"/>
                  </a:lnTo>
                  <a:lnTo>
                    <a:pt x="3048" y="3047"/>
                  </a:lnTo>
                  <a:lnTo>
                    <a:pt x="3048" y="6095"/>
                  </a:lnTo>
                  <a:lnTo>
                    <a:pt x="3048" y="3047"/>
                  </a:lnTo>
                </a:path>
                <a:path w="680085" h="67310" extrusionOk="0">
                  <a:moveTo>
                    <a:pt x="676706" y="67052"/>
                  </a:moveTo>
                  <a:lnTo>
                    <a:pt x="673658" y="67052"/>
                  </a:lnTo>
                  <a:lnTo>
                    <a:pt x="676706" y="67052"/>
                  </a:lnTo>
                  <a:lnTo>
                    <a:pt x="676706" y="64004"/>
                  </a:lnTo>
                  <a:lnTo>
                    <a:pt x="673658" y="64004"/>
                  </a:lnTo>
                  <a:lnTo>
                    <a:pt x="676706" y="64004"/>
                  </a:lnTo>
                  <a:lnTo>
                    <a:pt x="676706" y="67052"/>
                  </a:lnTo>
                  <a:lnTo>
                    <a:pt x="679755" y="67052"/>
                  </a:lnTo>
                  <a:lnTo>
                    <a:pt x="679755" y="64004"/>
                  </a:lnTo>
                  <a:lnTo>
                    <a:pt x="679755" y="67052"/>
                  </a:lnTo>
                  <a:lnTo>
                    <a:pt x="676706" y="6705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73" name="Google Shape;1473;gda58c33139_0_1816"/>
            <p:cNvSpPr/>
            <p:nvPr/>
          </p:nvSpPr>
          <p:spPr>
            <a:xfrm>
              <a:off x="2084988" y="627854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74" name="Google Shape;1474;gda58c33139_0_1816"/>
            <p:cNvSpPr/>
            <p:nvPr/>
          </p:nvSpPr>
          <p:spPr>
            <a:xfrm>
              <a:off x="2084988" y="627854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75" name="Google Shape;1475;gda58c33139_0_1816"/>
            <p:cNvSpPr/>
            <p:nvPr/>
          </p:nvSpPr>
          <p:spPr>
            <a:xfrm>
              <a:off x="2124616" y="6278547"/>
              <a:ext cx="15239" cy="9525"/>
            </a:xfrm>
            <a:custGeom>
              <a:avLst/>
              <a:gdLst/>
              <a:ahLst/>
              <a:cxnLst/>
              <a:rect l="l" t="t" r="r" b="b"/>
              <a:pathLst>
                <a:path w="15239" h="9525" extrusionOk="0">
                  <a:moveTo>
                    <a:pt x="6096" y="6095"/>
                  </a:moveTo>
                  <a:lnTo>
                    <a:pt x="0" y="6095"/>
                  </a:lnTo>
                  <a:lnTo>
                    <a:pt x="0" y="9143"/>
                  </a:lnTo>
                  <a:lnTo>
                    <a:pt x="6096" y="9143"/>
                  </a:lnTo>
                  <a:lnTo>
                    <a:pt x="6096" y="6095"/>
                  </a:lnTo>
                  <a:close/>
                </a:path>
                <a:path w="15239" h="9525" extrusionOk="0">
                  <a:moveTo>
                    <a:pt x="12192" y="3047"/>
                  </a:moveTo>
                  <a:lnTo>
                    <a:pt x="6096" y="3047"/>
                  </a:lnTo>
                  <a:lnTo>
                    <a:pt x="6096" y="6095"/>
                  </a:lnTo>
                  <a:lnTo>
                    <a:pt x="9144" y="6095"/>
                  </a:lnTo>
                  <a:lnTo>
                    <a:pt x="12192" y="3047"/>
                  </a:lnTo>
                  <a:close/>
                </a:path>
                <a:path w="15239" h="9525" extrusionOk="0">
                  <a:moveTo>
                    <a:pt x="15241" y="0"/>
                  </a:moveTo>
                  <a:lnTo>
                    <a:pt x="9144" y="0"/>
                  </a:lnTo>
                  <a:lnTo>
                    <a:pt x="9144" y="3047"/>
                  </a:lnTo>
                  <a:lnTo>
                    <a:pt x="15241" y="3047"/>
                  </a:lnTo>
                  <a:lnTo>
                    <a:pt x="15241"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76" name="Google Shape;1476;gda58c33139_0_1816"/>
            <p:cNvSpPr/>
            <p:nvPr/>
          </p:nvSpPr>
          <p:spPr>
            <a:xfrm>
              <a:off x="2124616" y="6278547"/>
              <a:ext cx="15239" cy="9525"/>
            </a:xfrm>
            <a:custGeom>
              <a:avLst/>
              <a:gdLst/>
              <a:ahLst/>
              <a:cxnLst/>
              <a:rect l="l" t="t" r="r" b="b"/>
              <a:pathLst>
                <a:path w="15239" h="9525" extrusionOk="0">
                  <a:moveTo>
                    <a:pt x="6096" y="3047"/>
                  </a:moveTo>
                  <a:lnTo>
                    <a:pt x="9144" y="3047"/>
                  </a:lnTo>
                  <a:lnTo>
                    <a:pt x="9144" y="0"/>
                  </a:lnTo>
                  <a:lnTo>
                    <a:pt x="12192" y="0"/>
                  </a:lnTo>
                  <a:lnTo>
                    <a:pt x="15241" y="0"/>
                  </a:lnTo>
                  <a:lnTo>
                    <a:pt x="12192" y="0"/>
                  </a:lnTo>
                  <a:lnTo>
                    <a:pt x="15241" y="0"/>
                  </a:lnTo>
                  <a:lnTo>
                    <a:pt x="15241" y="3047"/>
                  </a:lnTo>
                  <a:lnTo>
                    <a:pt x="12192" y="3047"/>
                  </a:lnTo>
                  <a:lnTo>
                    <a:pt x="9144" y="6095"/>
                  </a:lnTo>
                  <a:lnTo>
                    <a:pt x="6096" y="6095"/>
                  </a:lnTo>
                  <a:lnTo>
                    <a:pt x="9144" y="6095"/>
                  </a:lnTo>
                  <a:lnTo>
                    <a:pt x="6096" y="6095"/>
                  </a:lnTo>
                  <a:lnTo>
                    <a:pt x="6096" y="9143"/>
                  </a:lnTo>
                  <a:lnTo>
                    <a:pt x="3048" y="9143"/>
                  </a:lnTo>
                  <a:lnTo>
                    <a:pt x="0" y="9143"/>
                  </a:lnTo>
                  <a:lnTo>
                    <a:pt x="0" y="6095"/>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77" name="Google Shape;1477;gda58c33139_0_1816"/>
            <p:cNvSpPr/>
            <p:nvPr/>
          </p:nvSpPr>
          <p:spPr>
            <a:xfrm>
              <a:off x="1417426" y="6220638"/>
              <a:ext cx="18415" cy="21589"/>
            </a:xfrm>
            <a:custGeom>
              <a:avLst/>
              <a:gdLst/>
              <a:ahLst/>
              <a:cxnLst/>
              <a:rect l="l" t="t" r="r" b="b"/>
              <a:pathLst>
                <a:path w="18415" h="21589" extrusionOk="0">
                  <a:moveTo>
                    <a:pt x="18289" y="18286"/>
                  </a:moveTo>
                  <a:lnTo>
                    <a:pt x="15241" y="21334"/>
                  </a:lnTo>
                  <a:lnTo>
                    <a:pt x="18289" y="21334"/>
                  </a:lnTo>
                  <a:lnTo>
                    <a:pt x="18289" y="18286"/>
                  </a:lnTo>
                  <a:close/>
                </a:path>
                <a:path w="18415" h="21589" extrusionOk="0">
                  <a:moveTo>
                    <a:pt x="15241" y="15239"/>
                  </a:moveTo>
                  <a:lnTo>
                    <a:pt x="9144" y="15239"/>
                  </a:lnTo>
                  <a:lnTo>
                    <a:pt x="9144" y="18286"/>
                  </a:lnTo>
                  <a:lnTo>
                    <a:pt x="15241" y="18286"/>
                  </a:lnTo>
                  <a:lnTo>
                    <a:pt x="15241" y="15239"/>
                  </a:lnTo>
                  <a:close/>
                </a:path>
                <a:path w="18415" h="21589" extrusionOk="0">
                  <a:moveTo>
                    <a:pt x="6096" y="0"/>
                  </a:moveTo>
                  <a:lnTo>
                    <a:pt x="3048" y="0"/>
                  </a:lnTo>
                  <a:lnTo>
                    <a:pt x="3048" y="3047"/>
                  </a:lnTo>
                  <a:lnTo>
                    <a:pt x="0" y="3047"/>
                  </a:lnTo>
                  <a:lnTo>
                    <a:pt x="0" y="6095"/>
                  </a:lnTo>
                  <a:lnTo>
                    <a:pt x="3048" y="6095"/>
                  </a:lnTo>
                  <a:lnTo>
                    <a:pt x="3048" y="9143"/>
                  </a:lnTo>
                  <a:lnTo>
                    <a:pt x="6096" y="12191"/>
                  </a:lnTo>
                  <a:lnTo>
                    <a:pt x="6096" y="15239"/>
                  </a:lnTo>
                  <a:lnTo>
                    <a:pt x="12193" y="15239"/>
                  </a:lnTo>
                  <a:lnTo>
                    <a:pt x="6096" y="9143"/>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78" name="Google Shape;1478;gda58c33139_0_1816"/>
            <p:cNvSpPr/>
            <p:nvPr/>
          </p:nvSpPr>
          <p:spPr>
            <a:xfrm>
              <a:off x="1417426" y="6220638"/>
              <a:ext cx="18415" cy="21589"/>
            </a:xfrm>
            <a:custGeom>
              <a:avLst/>
              <a:gdLst/>
              <a:ahLst/>
              <a:cxnLst/>
              <a:rect l="l" t="t" r="r" b="b"/>
              <a:pathLst>
                <a:path w="18415" h="21589" extrusionOk="0">
                  <a:moveTo>
                    <a:pt x="6096" y="12191"/>
                  </a:moveTo>
                  <a:lnTo>
                    <a:pt x="3048" y="9143"/>
                  </a:lnTo>
                  <a:lnTo>
                    <a:pt x="3048" y="6095"/>
                  </a:lnTo>
                  <a:lnTo>
                    <a:pt x="0" y="6095"/>
                  </a:lnTo>
                  <a:lnTo>
                    <a:pt x="0" y="3047"/>
                  </a:lnTo>
                  <a:lnTo>
                    <a:pt x="3048" y="3047"/>
                  </a:lnTo>
                  <a:lnTo>
                    <a:pt x="3048" y="0"/>
                  </a:lnTo>
                  <a:lnTo>
                    <a:pt x="6096" y="0"/>
                  </a:lnTo>
                  <a:lnTo>
                    <a:pt x="6096" y="3047"/>
                  </a:lnTo>
                  <a:lnTo>
                    <a:pt x="3048" y="3047"/>
                  </a:lnTo>
                  <a:lnTo>
                    <a:pt x="6096" y="3047"/>
                  </a:lnTo>
                  <a:lnTo>
                    <a:pt x="6096" y="6095"/>
                  </a:lnTo>
                  <a:lnTo>
                    <a:pt x="6096" y="9143"/>
                  </a:lnTo>
                  <a:lnTo>
                    <a:pt x="9144" y="12191"/>
                  </a:lnTo>
                  <a:lnTo>
                    <a:pt x="12193" y="15239"/>
                  </a:lnTo>
                  <a:lnTo>
                    <a:pt x="15241" y="15239"/>
                  </a:lnTo>
                  <a:lnTo>
                    <a:pt x="15241" y="18286"/>
                  </a:lnTo>
                  <a:lnTo>
                    <a:pt x="18289" y="18286"/>
                  </a:lnTo>
                  <a:lnTo>
                    <a:pt x="18289" y="21334"/>
                  </a:lnTo>
                  <a:lnTo>
                    <a:pt x="15241" y="21334"/>
                  </a:lnTo>
                  <a:lnTo>
                    <a:pt x="18289" y="18286"/>
                  </a:lnTo>
                  <a:lnTo>
                    <a:pt x="15241" y="18286"/>
                  </a:lnTo>
                  <a:lnTo>
                    <a:pt x="12193" y="18286"/>
                  </a:lnTo>
                  <a:lnTo>
                    <a:pt x="9144" y="18286"/>
                  </a:lnTo>
                  <a:lnTo>
                    <a:pt x="9144" y="15239"/>
                  </a:lnTo>
                  <a:lnTo>
                    <a:pt x="6096" y="15239"/>
                  </a:lnTo>
                  <a:lnTo>
                    <a:pt x="6096"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79" name="Google Shape;1479;gda58c33139_0_1816"/>
            <p:cNvSpPr/>
            <p:nvPr/>
          </p:nvSpPr>
          <p:spPr>
            <a:xfrm>
              <a:off x="2088037" y="628464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80" name="Google Shape;1480;gda58c33139_0_1816"/>
            <p:cNvSpPr/>
            <p:nvPr/>
          </p:nvSpPr>
          <p:spPr>
            <a:xfrm>
              <a:off x="2088037" y="6284643"/>
              <a:ext cx="3175" cy="3175"/>
            </a:xfrm>
            <a:custGeom>
              <a:avLst/>
              <a:gdLst/>
              <a:ahLst/>
              <a:cxnLst/>
              <a:rect l="l" t="t" r="r" b="b"/>
              <a:pathLst>
                <a:path w="3175" h="3175" extrusionOk="0">
                  <a:moveTo>
                    <a:pt x="3048" y="3047"/>
                  </a:moveTo>
                  <a:lnTo>
                    <a:pt x="0" y="3047"/>
                  </a:lnTo>
                  <a:lnTo>
                    <a:pt x="3048" y="3047"/>
                  </a:lnTo>
                  <a:lnTo>
                    <a:pt x="0" y="3047"/>
                  </a:lnTo>
                  <a:lnTo>
                    <a:pt x="0" y="0"/>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81" name="Google Shape;1481;gda58c33139_0_1816"/>
            <p:cNvSpPr/>
            <p:nvPr/>
          </p:nvSpPr>
          <p:spPr>
            <a:xfrm>
              <a:off x="2088037" y="628769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82" name="Google Shape;1482;gda58c33139_0_1816"/>
            <p:cNvSpPr/>
            <p:nvPr/>
          </p:nvSpPr>
          <p:spPr>
            <a:xfrm>
              <a:off x="2088037" y="6287691"/>
              <a:ext cx="3175" cy="3175"/>
            </a:xfrm>
            <a:custGeom>
              <a:avLst/>
              <a:gdLst/>
              <a:ahLst/>
              <a:cxnLst/>
              <a:rect l="l" t="t" r="r" b="b"/>
              <a:pathLst>
                <a:path w="3175" h="3175" extrusionOk="0">
                  <a:moveTo>
                    <a:pt x="3048" y="3047"/>
                  </a:moveTo>
                  <a:lnTo>
                    <a:pt x="0" y="3047"/>
                  </a:lnTo>
                  <a:lnTo>
                    <a:pt x="0" y="0"/>
                  </a:ln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83" name="Google Shape;1483;gda58c33139_0_1816"/>
            <p:cNvSpPr/>
            <p:nvPr/>
          </p:nvSpPr>
          <p:spPr>
            <a:xfrm>
              <a:off x="2094133" y="62876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84" name="Google Shape;1484;gda58c33139_0_1816"/>
            <p:cNvSpPr/>
            <p:nvPr/>
          </p:nvSpPr>
          <p:spPr>
            <a:xfrm>
              <a:off x="2094133" y="62876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85" name="Google Shape;1485;gda58c33139_0_1816"/>
            <p:cNvSpPr/>
            <p:nvPr/>
          </p:nvSpPr>
          <p:spPr>
            <a:xfrm>
              <a:off x="1972204" y="6296834"/>
              <a:ext cx="6350" cy="9525"/>
            </a:xfrm>
            <a:custGeom>
              <a:avLst/>
              <a:gdLst/>
              <a:ahLst/>
              <a:cxnLst/>
              <a:rect l="l" t="t" r="r" b="b"/>
              <a:pathLst>
                <a:path w="6350" h="9525" extrusionOk="0">
                  <a:moveTo>
                    <a:pt x="3048" y="6095"/>
                  </a:moveTo>
                  <a:lnTo>
                    <a:pt x="0" y="6095"/>
                  </a:lnTo>
                  <a:lnTo>
                    <a:pt x="0" y="9143"/>
                  </a:lnTo>
                  <a:lnTo>
                    <a:pt x="3048" y="9143"/>
                  </a:lnTo>
                  <a:lnTo>
                    <a:pt x="3048" y="6095"/>
                  </a:lnTo>
                  <a:close/>
                </a:path>
                <a:path w="6350" h="9525" extrusionOk="0">
                  <a:moveTo>
                    <a:pt x="6096" y="0"/>
                  </a:moveTo>
                  <a:lnTo>
                    <a:pt x="3048" y="0"/>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86" name="Google Shape;1486;gda58c33139_0_1816"/>
            <p:cNvSpPr/>
            <p:nvPr/>
          </p:nvSpPr>
          <p:spPr>
            <a:xfrm>
              <a:off x="1972204" y="6296834"/>
              <a:ext cx="6350" cy="9525"/>
            </a:xfrm>
            <a:custGeom>
              <a:avLst/>
              <a:gdLst/>
              <a:ahLst/>
              <a:cxnLst/>
              <a:rect l="l" t="t" r="r" b="b"/>
              <a:pathLst>
                <a:path w="6350" h="9525" extrusionOk="0">
                  <a:moveTo>
                    <a:pt x="0" y="9143"/>
                  </a:moveTo>
                  <a:lnTo>
                    <a:pt x="0" y="6095"/>
                  </a:lnTo>
                  <a:lnTo>
                    <a:pt x="3048" y="6095"/>
                  </a:lnTo>
                  <a:lnTo>
                    <a:pt x="3048" y="3047"/>
                  </a:lnTo>
                  <a:lnTo>
                    <a:pt x="3048" y="0"/>
                  </a:lnTo>
                  <a:lnTo>
                    <a:pt x="6096" y="0"/>
                  </a:lnTo>
                  <a:lnTo>
                    <a:pt x="3048" y="3047"/>
                  </a:lnTo>
                  <a:lnTo>
                    <a:pt x="3048" y="6095"/>
                  </a:lnTo>
                  <a:lnTo>
                    <a:pt x="3048" y="9143"/>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87" name="Google Shape;1487;gda58c33139_0_1816"/>
            <p:cNvSpPr/>
            <p:nvPr/>
          </p:nvSpPr>
          <p:spPr>
            <a:xfrm>
              <a:off x="2084988" y="6293786"/>
              <a:ext cx="6350" cy="15239"/>
            </a:xfrm>
            <a:custGeom>
              <a:avLst/>
              <a:gdLst/>
              <a:ahLst/>
              <a:cxnLst/>
              <a:rect l="l" t="t" r="r" b="b"/>
              <a:pathLst>
                <a:path w="6350" h="15239" extrusionOk="0">
                  <a:moveTo>
                    <a:pt x="3048" y="12191"/>
                  </a:moveTo>
                  <a:lnTo>
                    <a:pt x="0" y="12191"/>
                  </a:lnTo>
                  <a:lnTo>
                    <a:pt x="0" y="15238"/>
                  </a:lnTo>
                  <a:lnTo>
                    <a:pt x="3048" y="12191"/>
                  </a:lnTo>
                  <a:close/>
                </a:path>
                <a:path w="6350" h="15239" extrusionOk="0">
                  <a:moveTo>
                    <a:pt x="3048" y="0"/>
                  </a:moveTo>
                  <a:lnTo>
                    <a:pt x="0" y="0"/>
                  </a:lnTo>
                  <a:lnTo>
                    <a:pt x="0" y="9143"/>
                  </a:lnTo>
                  <a:lnTo>
                    <a:pt x="3048" y="9143"/>
                  </a:lnTo>
                  <a:lnTo>
                    <a:pt x="3048" y="0"/>
                  </a:lnTo>
                  <a:close/>
                </a:path>
                <a:path w="6350" h="15239" extrusionOk="0">
                  <a:moveTo>
                    <a:pt x="6096" y="3047"/>
                  </a:moveTo>
                  <a:lnTo>
                    <a:pt x="3048" y="3047"/>
                  </a:lnTo>
                  <a:lnTo>
                    <a:pt x="3048" y="6095"/>
                  </a:lnTo>
                  <a:lnTo>
                    <a:pt x="6096" y="6095"/>
                  </a:lnTo>
                  <a:lnTo>
                    <a:pt x="6096"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88" name="Google Shape;1488;gda58c33139_0_1816"/>
            <p:cNvSpPr/>
            <p:nvPr/>
          </p:nvSpPr>
          <p:spPr>
            <a:xfrm>
              <a:off x="2081940" y="6287691"/>
              <a:ext cx="9525" cy="21589"/>
            </a:xfrm>
            <a:custGeom>
              <a:avLst/>
              <a:gdLst/>
              <a:ahLst/>
              <a:cxnLst/>
              <a:rect l="l" t="t" r="r" b="b"/>
              <a:pathLst>
                <a:path w="9525" h="21589" extrusionOk="0">
                  <a:moveTo>
                    <a:pt x="6096" y="3047"/>
                  </a:moveTo>
                  <a:lnTo>
                    <a:pt x="6096" y="0"/>
                  </a:lnTo>
                  <a:lnTo>
                    <a:pt x="6096" y="3047"/>
                  </a:lnTo>
                  <a:lnTo>
                    <a:pt x="9144" y="3047"/>
                  </a:lnTo>
                  <a:lnTo>
                    <a:pt x="6096" y="3047"/>
                  </a:lnTo>
                  <a:lnTo>
                    <a:pt x="6096" y="6095"/>
                  </a:lnTo>
                  <a:lnTo>
                    <a:pt x="9144" y="6095"/>
                  </a:lnTo>
                  <a:lnTo>
                    <a:pt x="6096" y="6095"/>
                  </a:lnTo>
                  <a:lnTo>
                    <a:pt x="6096" y="9143"/>
                  </a:lnTo>
                  <a:lnTo>
                    <a:pt x="9144" y="9143"/>
                  </a:lnTo>
                  <a:lnTo>
                    <a:pt x="9144" y="12191"/>
                  </a:lnTo>
                  <a:lnTo>
                    <a:pt x="6096" y="12191"/>
                  </a:lnTo>
                  <a:lnTo>
                    <a:pt x="6096" y="9143"/>
                  </a:lnTo>
                  <a:lnTo>
                    <a:pt x="6096" y="12191"/>
                  </a:lnTo>
                  <a:lnTo>
                    <a:pt x="9144" y="12191"/>
                  </a:lnTo>
                  <a:lnTo>
                    <a:pt x="6096" y="12191"/>
                  </a:lnTo>
                  <a:lnTo>
                    <a:pt x="6096" y="15239"/>
                  </a:lnTo>
                  <a:lnTo>
                    <a:pt x="6096" y="18286"/>
                  </a:lnTo>
                  <a:lnTo>
                    <a:pt x="6096" y="21334"/>
                  </a:lnTo>
                  <a:lnTo>
                    <a:pt x="6096" y="18286"/>
                  </a:lnTo>
                  <a:lnTo>
                    <a:pt x="3048" y="21334"/>
                  </a:lnTo>
                  <a:lnTo>
                    <a:pt x="3048" y="18286"/>
                  </a:lnTo>
                  <a:lnTo>
                    <a:pt x="6096" y="18286"/>
                  </a:lnTo>
                  <a:lnTo>
                    <a:pt x="3048" y="18286"/>
                  </a:lnTo>
                  <a:lnTo>
                    <a:pt x="6096" y="18286"/>
                  </a:lnTo>
                  <a:lnTo>
                    <a:pt x="6096" y="15239"/>
                  </a:lnTo>
                  <a:lnTo>
                    <a:pt x="3048" y="15239"/>
                  </a:lnTo>
                  <a:lnTo>
                    <a:pt x="3048" y="18286"/>
                  </a:lnTo>
                  <a:lnTo>
                    <a:pt x="0" y="18286"/>
                  </a:lnTo>
                  <a:lnTo>
                    <a:pt x="3048" y="18286"/>
                  </a:lnTo>
                  <a:lnTo>
                    <a:pt x="3048" y="15239"/>
                  </a:lnTo>
                  <a:lnTo>
                    <a:pt x="0" y="15239"/>
                  </a:lnTo>
                  <a:lnTo>
                    <a:pt x="3048" y="15239"/>
                  </a:lnTo>
                  <a:lnTo>
                    <a:pt x="3048" y="12191"/>
                  </a:lnTo>
                  <a:lnTo>
                    <a:pt x="3048" y="15239"/>
                  </a:lnTo>
                  <a:lnTo>
                    <a:pt x="3048" y="12191"/>
                  </a:lnTo>
                  <a:lnTo>
                    <a:pt x="3048" y="15239"/>
                  </a:lnTo>
                  <a:lnTo>
                    <a:pt x="3048" y="12191"/>
                  </a:lnTo>
                  <a:lnTo>
                    <a:pt x="6096" y="12191"/>
                  </a:lnTo>
                  <a:lnTo>
                    <a:pt x="6096" y="9143"/>
                  </a:lnTo>
                  <a:lnTo>
                    <a:pt x="6096" y="12191"/>
                  </a:lnTo>
                  <a:lnTo>
                    <a:pt x="3048" y="12191"/>
                  </a:lnTo>
                  <a:lnTo>
                    <a:pt x="3048" y="6095"/>
                  </a:lnTo>
                  <a:lnTo>
                    <a:pt x="3048" y="9143"/>
                  </a:lnTo>
                  <a:lnTo>
                    <a:pt x="3048" y="6095"/>
                  </a:lnTo>
                  <a:lnTo>
                    <a:pt x="3048" y="9143"/>
                  </a:lnTo>
                  <a:lnTo>
                    <a:pt x="3048" y="3047"/>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89" name="Google Shape;1489;gda58c33139_0_1816"/>
            <p:cNvSpPr/>
            <p:nvPr/>
          </p:nvSpPr>
          <p:spPr>
            <a:xfrm>
              <a:off x="2115471" y="6287691"/>
              <a:ext cx="15239" cy="12700"/>
            </a:xfrm>
            <a:custGeom>
              <a:avLst/>
              <a:gdLst/>
              <a:ahLst/>
              <a:cxnLst/>
              <a:rect l="l" t="t" r="r" b="b"/>
              <a:pathLst>
                <a:path w="15239" h="12700" extrusionOk="0">
                  <a:moveTo>
                    <a:pt x="9144" y="0"/>
                  </a:moveTo>
                  <a:lnTo>
                    <a:pt x="0" y="0"/>
                  </a:lnTo>
                  <a:lnTo>
                    <a:pt x="0" y="12191"/>
                  </a:lnTo>
                  <a:lnTo>
                    <a:pt x="6096" y="12191"/>
                  </a:lnTo>
                  <a:lnTo>
                    <a:pt x="6096" y="9143"/>
                  </a:lnTo>
                  <a:lnTo>
                    <a:pt x="3048" y="9143"/>
                  </a:lnTo>
                  <a:lnTo>
                    <a:pt x="3048" y="6095"/>
                  </a:lnTo>
                  <a:lnTo>
                    <a:pt x="12193" y="6095"/>
                  </a:lnTo>
                  <a:lnTo>
                    <a:pt x="12193" y="3047"/>
                  </a:lnTo>
                  <a:lnTo>
                    <a:pt x="9144" y="3047"/>
                  </a:lnTo>
                  <a:lnTo>
                    <a:pt x="9144" y="0"/>
                  </a:lnTo>
                  <a:close/>
                </a:path>
                <a:path w="15239" h="12700" extrusionOk="0">
                  <a:moveTo>
                    <a:pt x="9144" y="6095"/>
                  </a:moveTo>
                  <a:lnTo>
                    <a:pt x="6096" y="6095"/>
                  </a:lnTo>
                  <a:lnTo>
                    <a:pt x="3048" y="9143"/>
                  </a:lnTo>
                  <a:lnTo>
                    <a:pt x="9144" y="9143"/>
                  </a:lnTo>
                  <a:lnTo>
                    <a:pt x="9144" y="6095"/>
                  </a:lnTo>
                  <a:close/>
                </a:path>
                <a:path w="15239" h="12700" extrusionOk="0">
                  <a:moveTo>
                    <a:pt x="15241" y="0"/>
                  </a:moveTo>
                  <a:lnTo>
                    <a:pt x="12193" y="3047"/>
                  </a:lnTo>
                  <a:lnTo>
                    <a:pt x="15241" y="3047"/>
                  </a:lnTo>
                  <a:lnTo>
                    <a:pt x="15241"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90" name="Google Shape;1490;gda58c33139_0_1816"/>
            <p:cNvSpPr/>
            <p:nvPr/>
          </p:nvSpPr>
          <p:spPr>
            <a:xfrm>
              <a:off x="2115471" y="6287691"/>
              <a:ext cx="15239" cy="12700"/>
            </a:xfrm>
            <a:custGeom>
              <a:avLst/>
              <a:gdLst/>
              <a:ahLst/>
              <a:cxnLst/>
              <a:rect l="l" t="t" r="r" b="b"/>
              <a:pathLst>
                <a:path w="15239" h="12700" extrusionOk="0">
                  <a:moveTo>
                    <a:pt x="9144" y="3047"/>
                  </a:moveTo>
                  <a:lnTo>
                    <a:pt x="12193" y="3047"/>
                  </a:lnTo>
                  <a:lnTo>
                    <a:pt x="15241" y="0"/>
                  </a:lnTo>
                  <a:lnTo>
                    <a:pt x="15241" y="3047"/>
                  </a:lnTo>
                  <a:lnTo>
                    <a:pt x="12193" y="3047"/>
                  </a:lnTo>
                  <a:lnTo>
                    <a:pt x="15241" y="3047"/>
                  </a:lnTo>
                  <a:lnTo>
                    <a:pt x="12193" y="3047"/>
                  </a:lnTo>
                  <a:lnTo>
                    <a:pt x="12193" y="6095"/>
                  </a:lnTo>
                  <a:lnTo>
                    <a:pt x="9144" y="6095"/>
                  </a:lnTo>
                  <a:lnTo>
                    <a:pt x="9144" y="9143"/>
                  </a:lnTo>
                  <a:lnTo>
                    <a:pt x="6096" y="9143"/>
                  </a:lnTo>
                  <a:lnTo>
                    <a:pt x="6096" y="12191"/>
                  </a:lnTo>
                  <a:lnTo>
                    <a:pt x="3048" y="12191"/>
                  </a:lnTo>
                  <a:lnTo>
                    <a:pt x="0" y="12191"/>
                  </a:lnTo>
                  <a:lnTo>
                    <a:pt x="0" y="9143"/>
                  </a:lnTo>
                  <a:lnTo>
                    <a:pt x="3048" y="9143"/>
                  </a:lnTo>
                  <a:lnTo>
                    <a:pt x="6096" y="6095"/>
                  </a:lnTo>
                  <a:lnTo>
                    <a:pt x="3048" y="6095"/>
                  </a:lnTo>
                  <a:lnTo>
                    <a:pt x="6096" y="6095"/>
                  </a:lnTo>
                  <a:lnTo>
                    <a:pt x="3048" y="6095"/>
                  </a:lnTo>
                  <a:lnTo>
                    <a:pt x="0" y="6095"/>
                  </a:lnTo>
                  <a:lnTo>
                    <a:pt x="0" y="9143"/>
                  </a:lnTo>
                  <a:lnTo>
                    <a:pt x="0" y="6095"/>
                  </a:lnTo>
                  <a:lnTo>
                    <a:pt x="3048" y="6095"/>
                  </a:lnTo>
                  <a:lnTo>
                    <a:pt x="3048" y="9143"/>
                  </a:lnTo>
                  <a:lnTo>
                    <a:pt x="0" y="9143"/>
                  </a:lnTo>
                  <a:lnTo>
                    <a:pt x="0" y="6095"/>
                  </a:lnTo>
                  <a:lnTo>
                    <a:pt x="0" y="3047"/>
                  </a:lnTo>
                  <a:lnTo>
                    <a:pt x="0" y="0"/>
                  </a:lnTo>
                  <a:lnTo>
                    <a:pt x="3048" y="0"/>
                  </a:lnTo>
                  <a:lnTo>
                    <a:pt x="6096" y="0"/>
                  </a:lnTo>
                  <a:lnTo>
                    <a:pt x="3048" y="0"/>
                  </a:lnTo>
                  <a:lnTo>
                    <a:pt x="6096" y="0"/>
                  </a:lnTo>
                  <a:lnTo>
                    <a:pt x="9144" y="0"/>
                  </a:lnTo>
                  <a:lnTo>
                    <a:pt x="6096" y="0"/>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91" name="Google Shape;1491;gda58c33139_0_1816"/>
            <p:cNvSpPr/>
            <p:nvPr/>
          </p:nvSpPr>
          <p:spPr>
            <a:xfrm>
              <a:off x="2161194" y="628464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92" name="Google Shape;1492;gda58c33139_0_1816"/>
            <p:cNvSpPr/>
            <p:nvPr/>
          </p:nvSpPr>
          <p:spPr>
            <a:xfrm>
              <a:off x="2161194" y="628464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93" name="Google Shape;1493;gda58c33139_0_1816"/>
            <p:cNvSpPr/>
            <p:nvPr/>
          </p:nvSpPr>
          <p:spPr>
            <a:xfrm>
              <a:off x="1560693" y="6272451"/>
              <a:ext cx="45719" cy="36829"/>
            </a:xfrm>
            <a:custGeom>
              <a:avLst/>
              <a:gdLst/>
              <a:ahLst/>
              <a:cxnLst/>
              <a:rect l="l" t="t" r="r" b="b"/>
              <a:pathLst>
                <a:path w="45719" h="36829" extrusionOk="0">
                  <a:moveTo>
                    <a:pt x="30482" y="30478"/>
                  </a:moveTo>
                  <a:lnTo>
                    <a:pt x="27434" y="30478"/>
                  </a:lnTo>
                  <a:lnTo>
                    <a:pt x="27434" y="36574"/>
                  </a:lnTo>
                  <a:lnTo>
                    <a:pt x="30482" y="36574"/>
                  </a:lnTo>
                  <a:lnTo>
                    <a:pt x="30482" y="30478"/>
                  </a:lnTo>
                  <a:close/>
                </a:path>
                <a:path w="45719" h="36829" extrusionOk="0">
                  <a:moveTo>
                    <a:pt x="39627" y="27430"/>
                  </a:moveTo>
                  <a:lnTo>
                    <a:pt x="24385" y="27430"/>
                  </a:lnTo>
                  <a:lnTo>
                    <a:pt x="24385" y="30478"/>
                  </a:lnTo>
                  <a:lnTo>
                    <a:pt x="39627" y="30478"/>
                  </a:lnTo>
                  <a:lnTo>
                    <a:pt x="39627" y="27430"/>
                  </a:lnTo>
                  <a:close/>
                </a:path>
                <a:path w="45719" h="36829" extrusionOk="0">
                  <a:moveTo>
                    <a:pt x="3048" y="3047"/>
                  </a:moveTo>
                  <a:lnTo>
                    <a:pt x="0" y="6095"/>
                  </a:lnTo>
                  <a:lnTo>
                    <a:pt x="0" y="12191"/>
                  </a:lnTo>
                  <a:lnTo>
                    <a:pt x="3048" y="12191"/>
                  </a:lnTo>
                  <a:lnTo>
                    <a:pt x="3048" y="15239"/>
                  </a:lnTo>
                  <a:lnTo>
                    <a:pt x="6096" y="18287"/>
                  </a:lnTo>
                  <a:lnTo>
                    <a:pt x="9144" y="18287"/>
                  </a:lnTo>
                  <a:lnTo>
                    <a:pt x="9144" y="21335"/>
                  </a:lnTo>
                  <a:lnTo>
                    <a:pt x="12193" y="21335"/>
                  </a:lnTo>
                  <a:lnTo>
                    <a:pt x="12193" y="24382"/>
                  </a:lnTo>
                  <a:lnTo>
                    <a:pt x="15241" y="24382"/>
                  </a:lnTo>
                  <a:lnTo>
                    <a:pt x="15241" y="27430"/>
                  </a:lnTo>
                  <a:lnTo>
                    <a:pt x="39627" y="27430"/>
                  </a:lnTo>
                  <a:lnTo>
                    <a:pt x="42675" y="30478"/>
                  </a:lnTo>
                  <a:lnTo>
                    <a:pt x="45723" y="30478"/>
                  </a:lnTo>
                  <a:lnTo>
                    <a:pt x="45723" y="9143"/>
                  </a:lnTo>
                  <a:lnTo>
                    <a:pt x="12193" y="9143"/>
                  </a:lnTo>
                  <a:lnTo>
                    <a:pt x="12193" y="6095"/>
                  </a:lnTo>
                  <a:lnTo>
                    <a:pt x="3048" y="6095"/>
                  </a:lnTo>
                  <a:lnTo>
                    <a:pt x="3048" y="3047"/>
                  </a:lnTo>
                  <a:close/>
                </a:path>
                <a:path w="45719" h="36829" extrusionOk="0">
                  <a:moveTo>
                    <a:pt x="18289" y="3047"/>
                  </a:moveTo>
                  <a:lnTo>
                    <a:pt x="15241" y="6095"/>
                  </a:lnTo>
                  <a:lnTo>
                    <a:pt x="15241" y="9143"/>
                  </a:lnTo>
                  <a:lnTo>
                    <a:pt x="45723" y="9143"/>
                  </a:lnTo>
                  <a:lnTo>
                    <a:pt x="45723" y="6095"/>
                  </a:lnTo>
                  <a:lnTo>
                    <a:pt x="18289" y="6095"/>
                  </a:lnTo>
                  <a:lnTo>
                    <a:pt x="18289" y="3047"/>
                  </a:lnTo>
                  <a:close/>
                </a:path>
                <a:path w="45719" h="36829" extrusionOk="0">
                  <a:moveTo>
                    <a:pt x="36578" y="3047"/>
                  </a:moveTo>
                  <a:lnTo>
                    <a:pt x="18289" y="3047"/>
                  </a:lnTo>
                  <a:lnTo>
                    <a:pt x="18289" y="6095"/>
                  </a:lnTo>
                  <a:lnTo>
                    <a:pt x="36578" y="6095"/>
                  </a:lnTo>
                  <a:lnTo>
                    <a:pt x="36578" y="3047"/>
                  </a:lnTo>
                  <a:close/>
                </a:path>
                <a:path w="45719" h="36829" extrusionOk="0">
                  <a:moveTo>
                    <a:pt x="27434" y="0"/>
                  </a:moveTo>
                  <a:lnTo>
                    <a:pt x="24385" y="0"/>
                  </a:lnTo>
                  <a:lnTo>
                    <a:pt x="24385" y="3047"/>
                  </a:lnTo>
                  <a:lnTo>
                    <a:pt x="27434" y="3047"/>
                  </a:lnTo>
                  <a:lnTo>
                    <a:pt x="27434" y="0"/>
                  </a:lnTo>
                  <a:close/>
                </a:path>
                <a:path w="45719" h="36829" extrusionOk="0">
                  <a:moveTo>
                    <a:pt x="30482" y="0"/>
                  </a:moveTo>
                  <a:lnTo>
                    <a:pt x="30482" y="3047"/>
                  </a:lnTo>
                  <a:lnTo>
                    <a:pt x="33530" y="3047"/>
                  </a:lnTo>
                  <a:lnTo>
                    <a:pt x="3048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94" name="Google Shape;1494;gda58c33139_0_1816"/>
            <p:cNvSpPr/>
            <p:nvPr/>
          </p:nvSpPr>
          <p:spPr>
            <a:xfrm>
              <a:off x="1560693" y="6272451"/>
              <a:ext cx="48894" cy="36829"/>
            </a:xfrm>
            <a:custGeom>
              <a:avLst/>
              <a:gdLst/>
              <a:ahLst/>
              <a:cxnLst/>
              <a:rect l="l" t="t" r="r" b="b"/>
              <a:pathLst>
                <a:path w="48894" h="36829" extrusionOk="0">
                  <a:moveTo>
                    <a:pt x="36578" y="30478"/>
                  </a:moveTo>
                  <a:lnTo>
                    <a:pt x="33530" y="30478"/>
                  </a:lnTo>
                  <a:lnTo>
                    <a:pt x="30482" y="30478"/>
                  </a:lnTo>
                  <a:lnTo>
                    <a:pt x="30482" y="33526"/>
                  </a:lnTo>
                  <a:lnTo>
                    <a:pt x="30482" y="36574"/>
                  </a:lnTo>
                  <a:lnTo>
                    <a:pt x="27434" y="36574"/>
                  </a:lnTo>
                  <a:lnTo>
                    <a:pt x="27434" y="33526"/>
                  </a:lnTo>
                  <a:lnTo>
                    <a:pt x="27434" y="30478"/>
                  </a:lnTo>
                  <a:lnTo>
                    <a:pt x="24385" y="30478"/>
                  </a:lnTo>
                  <a:lnTo>
                    <a:pt x="24385" y="27430"/>
                  </a:lnTo>
                  <a:lnTo>
                    <a:pt x="21337" y="27430"/>
                  </a:lnTo>
                  <a:lnTo>
                    <a:pt x="21337" y="30478"/>
                  </a:lnTo>
                  <a:lnTo>
                    <a:pt x="21337" y="27430"/>
                  </a:lnTo>
                  <a:lnTo>
                    <a:pt x="21337" y="30478"/>
                  </a:lnTo>
                  <a:lnTo>
                    <a:pt x="21337" y="27430"/>
                  </a:lnTo>
                  <a:lnTo>
                    <a:pt x="18289" y="27430"/>
                  </a:lnTo>
                  <a:lnTo>
                    <a:pt x="15241" y="27430"/>
                  </a:lnTo>
                  <a:lnTo>
                    <a:pt x="15241" y="24382"/>
                  </a:lnTo>
                  <a:lnTo>
                    <a:pt x="12193" y="24382"/>
                  </a:lnTo>
                  <a:lnTo>
                    <a:pt x="12193" y="21335"/>
                  </a:lnTo>
                  <a:lnTo>
                    <a:pt x="9144" y="21335"/>
                  </a:lnTo>
                  <a:lnTo>
                    <a:pt x="9144" y="18287"/>
                  </a:lnTo>
                  <a:lnTo>
                    <a:pt x="6096" y="18287"/>
                  </a:lnTo>
                  <a:lnTo>
                    <a:pt x="3048" y="15239"/>
                  </a:lnTo>
                  <a:lnTo>
                    <a:pt x="3048" y="12191"/>
                  </a:lnTo>
                  <a:lnTo>
                    <a:pt x="0" y="12191"/>
                  </a:lnTo>
                  <a:lnTo>
                    <a:pt x="0" y="9143"/>
                  </a:lnTo>
                  <a:lnTo>
                    <a:pt x="0" y="6095"/>
                  </a:lnTo>
                  <a:lnTo>
                    <a:pt x="0" y="3047"/>
                  </a:lnTo>
                  <a:lnTo>
                    <a:pt x="0" y="6095"/>
                  </a:lnTo>
                  <a:lnTo>
                    <a:pt x="3048" y="3047"/>
                  </a:lnTo>
                  <a:lnTo>
                    <a:pt x="3048" y="6095"/>
                  </a:lnTo>
                  <a:lnTo>
                    <a:pt x="6096" y="6095"/>
                  </a:lnTo>
                  <a:lnTo>
                    <a:pt x="9144" y="6095"/>
                  </a:lnTo>
                  <a:lnTo>
                    <a:pt x="12193" y="6095"/>
                  </a:lnTo>
                  <a:lnTo>
                    <a:pt x="12193" y="9143"/>
                  </a:lnTo>
                  <a:lnTo>
                    <a:pt x="15241" y="9143"/>
                  </a:lnTo>
                  <a:lnTo>
                    <a:pt x="15241" y="6095"/>
                  </a:lnTo>
                  <a:lnTo>
                    <a:pt x="15241" y="9143"/>
                  </a:lnTo>
                  <a:lnTo>
                    <a:pt x="15241" y="6095"/>
                  </a:lnTo>
                  <a:lnTo>
                    <a:pt x="18289" y="3047"/>
                  </a:lnTo>
                  <a:lnTo>
                    <a:pt x="18289" y="6095"/>
                  </a:lnTo>
                  <a:lnTo>
                    <a:pt x="18289" y="3047"/>
                  </a:lnTo>
                  <a:lnTo>
                    <a:pt x="21337" y="3047"/>
                  </a:lnTo>
                  <a:lnTo>
                    <a:pt x="18289" y="3047"/>
                  </a:lnTo>
                  <a:lnTo>
                    <a:pt x="21337" y="3047"/>
                  </a:lnTo>
                  <a:lnTo>
                    <a:pt x="24385" y="3047"/>
                  </a:lnTo>
                  <a:lnTo>
                    <a:pt x="24385" y="0"/>
                  </a:lnTo>
                  <a:lnTo>
                    <a:pt x="27434" y="0"/>
                  </a:lnTo>
                  <a:lnTo>
                    <a:pt x="24385" y="0"/>
                  </a:lnTo>
                  <a:lnTo>
                    <a:pt x="27434" y="0"/>
                  </a:lnTo>
                  <a:lnTo>
                    <a:pt x="27434" y="3047"/>
                  </a:lnTo>
                  <a:lnTo>
                    <a:pt x="30482" y="3047"/>
                  </a:lnTo>
                  <a:lnTo>
                    <a:pt x="30482" y="0"/>
                  </a:lnTo>
                  <a:lnTo>
                    <a:pt x="33530" y="3047"/>
                  </a:lnTo>
                  <a:lnTo>
                    <a:pt x="33530" y="0"/>
                  </a:lnTo>
                  <a:lnTo>
                    <a:pt x="33530" y="3047"/>
                  </a:lnTo>
                  <a:lnTo>
                    <a:pt x="33530" y="0"/>
                  </a:lnTo>
                  <a:lnTo>
                    <a:pt x="33530" y="3047"/>
                  </a:lnTo>
                  <a:lnTo>
                    <a:pt x="36578" y="3047"/>
                  </a:lnTo>
                  <a:lnTo>
                    <a:pt x="36578" y="0"/>
                  </a:lnTo>
                  <a:lnTo>
                    <a:pt x="33530" y="0"/>
                  </a:lnTo>
                  <a:lnTo>
                    <a:pt x="36578" y="0"/>
                  </a:lnTo>
                  <a:lnTo>
                    <a:pt x="36578" y="3047"/>
                  </a:lnTo>
                  <a:lnTo>
                    <a:pt x="36578" y="6095"/>
                  </a:lnTo>
                  <a:lnTo>
                    <a:pt x="39627" y="6095"/>
                  </a:lnTo>
                  <a:lnTo>
                    <a:pt x="42675" y="6095"/>
                  </a:lnTo>
                  <a:lnTo>
                    <a:pt x="45723" y="6095"/>
                  </a:lnTo>
                  <a:lnTo>
                    <a:pt x="45723" y="9143"/>
                  </a:lnTo>
                  <a:lnTo>
                    <a:pt x="45723" y="12191"/>
                  </a:lnTo>
                  <a:lnTo>
                    <a:pt x="45723" y="15239"/>
                  </a:lnTo>
                  <a:lnTo>
                    <a:pt x="42675" y="15239"/>
                  </a:lnTo>
                  <a:lnTo>
                    <a:pt x="45723" y="15239"/>
                  </a:lnTo>
                  <a:lnTo>
                    <a:pt x="45723" y="18287"/>
                  </a:lnTo>
                  <a:lnTo>
                    <a:pt x="45723" y="21335"/>
                  </a:lnTo>
                  <a:lnTo>
                    <a:pt x="42675" y="21335"/>
                  </a:lnTo>
                  <a:lnTo>
                    <a:pt x="45723" y="21335"/>
                  </a:lnTo>
                  <a:lnTo>
                    <a:pt x="45723" y="24382"/>
                  </a:lnTo>
                  <a:lnTo>
                    <a:pt x="45723" y="27430"/>
                  </a:lnTo>
                  <a:lnTo>
                    <a:pt x="48771" y="27430"/>
                  </a:lnTo>
                  <a:lnTo>
                    <a:pt x="45723" y="27430"/>
                  </a:lnTo>
                  <a:lnTo>
                    <a:pt x="45723" y="30478"/>
                  </a:lnTo>
                  <a:lnTo>
                    <a:pt x="42675" y="30478"/>
                  </a:lnTo>
                  <a:lnTo>
                    <a:pt x="39627" y="27430"/>
                  </a:lnTo>
                  <a:lnTo>
                    <a:pt x="39627" y="30478"/>
                  </a:lnTo>
                  <a:lnTo>
                    <a:pt x="42675" y="30478"/>
                  </a:lnTo>
                  <a:lnTo>
                    <a:pt x="39627" y="30478"/>
                  </a:lnTo>
                  <a:lnTo>
                    <a:pt x="36578" y="3047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95" name="Google Shape;1495;gda58c33139_0_1816"/>
            <p:cNvSpPr/>
            <p:nvPr/>
          </p:nvSpPr>
          <p:spPr>
            <a:xfrm>
              <a:off x="2155098" y="6287691"/>
              <a:ext cx="3175" cy="3175"/>
            </a:xfrm>
            <a:custGeom>
              <a:avLst/>
              <a:gdLst/>
              <a:ahLst/>
              <a:cxnLst/>
              <a:rect l="l" t="t" r="r" b="b"/>
              <a:pathLst>
                <a:path w="3175" h="3175" extrusionOk="0">
                  <a:moveTo>
                    <a:pt x="0" y="0"/>
                  </a:moveTo>
                  <a:lnTo>
                    <a:pt x="0" y="3047"/>
                  </a:lnTo>
                  <a:lnTo>
                    <a:pt x="0" y="0"/>
                  </a:lnTo>
                  <a:lnTo>
                    <a:pt x="3048" y="0"/>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96" name="Google Shape;1496;gda58c33139_0_1816"/>
            <p:cNvSpPr/>
            <p:nvPr/>
          </p:nvSpPr>
          <p:spPr>
            <a:xfrm>
              <a:off x="2155098" y="6287691"/>
              <a:ext cx="3175" cy="3175"/>
            </a:xfrm>
            <a:custGeom>
              <a:avLst/>
              <a:gdLst/>
              <a:ahLst/>
              <a:cxnLst/>
              <a:rect l="l" t="t" r="r" b="b"/>
              <a:pathLst>
                <a:path w="3175" h="3175" extrusionOk="0">
                  <a:moveTo>
                    <a:pt x="0" y="0"/>
                  </a:moveTo>
                  <a:lnTo>
                    <a:pt x="0" y="3047"/>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97" name="Google Shape;1497;gda58c33139_0_1816"/>
            <p:cNvSpPr/>
            <p:nvPr/>
          </p:nvSpPr>
          <p:spPr>
            <a:xfrm>
              <a:off x="2133760" y="629073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98" name="Google Shape;1498;gda58c33139_0_1816"/>
            <p:cNvSpPr/>
            <p:nvPr/>
          </p:nvSpPr>
          <p:spPr>
            <a:xfrm>
              <a:off x="2133760" y="629073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499" name="Google Shape;1499;gda58c33139_0_1816"/>
            <p:cNvSpPr/>
            <p:nvPr/>
          </p:nvSpPr>
          <p:spPr>
            <a:xfrm>
              <a:off x="2142905" y="62876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00" name="Google Shape;1500;gda58c33139_0_1816"/>
            <p:cNvSpPr/>
            <p:nvPr/>
          </p:nvSpPr>
          <p:spPr>
            <a:xfrm>
              <a:off x="2142905" y="62876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01" name="Google Shape;1501;gda58c33139_0_1816"/>
            <p:cNvSpPr/>
            <p:nvPr/>
          </p:nvSpPr>
          <p:spPr>
            <a:xfrm>
              <a:off x="2155098" y="6287691"/>
              <a:ext cx="3175" cy="3175"/>
            </a:xfrm>
            <a:custGeom>
              <a:avLst/>
              <a:gdLst/>
              <a:ahLst/>
              <a:cxnLst/>
              <a:rect l="l" t="t" r="r" b="b"/>
              <a:pathLst>
                <a:path w="3175" h="3175" extrusionOk="0">
                  <a:moveTo>
                    <a:pt x="3048" y="3047"/>
                  </a:moveTo>
                  <a:lnTo>
                    <a:pt x="0" y="3047"/>
                  </a:lnTo>
                  <a:lnTo>
                    <a:pt x="3048" y="3047"/>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02" name="Google Shape;1502;gda58c33139_0_1816"/>
            <p:cNvSpPr/>
            <p:nvPr/>
          </p:nvSpPr>
          <p:spPr>
            <a:xfrm>
              <a:off x="2155098" y="6287691"/>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03" name="Google Shape;1503;gda58c33139_0_1816"/>
            <p:cNvSpPr/>
            <p:nvPr/>
          </p:nvSpPr>
          <p:spPr>
            <a:xfrm>
              <a:off x="2136808" y="629073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04" name="Google Shape;1504;gda58c33139_0_1816"/>
            <p:cNvSpPr/>
            <p:nvPr/>
          </p:nvSpPr>
          <p:spPr>
            <a:xfrm>
              <a:off x="2136808" y="629073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05" name="Google Shape;1505;gda58c33139_0_1816"/>
            <p:cNvSpPr/>
            <p:nvPr/>
          </p:nvSpPr>
          <p:spPr>
            <a:xfrm>
              <a:off x="2075844" y="6296834"/>
              <a:ext cx="6350" cy="6350"/>
            </a:xfrm>
            <a:custGeom>
              <a:avLst/>
              <a:gdLst/>
              <a:ahLst/>
              <a:cxnLst/>
              <a:rect l="l" t="t" r="r" b="b"/>
              <a:pathLst>
                <a:path w="6350" h="6350" extrusionOk="0">
                  <a:moveTo>
                    <a:pt x="3048" y="3047"/>
                  </a:moveTo>
                  <a:lnTo>
                    <a:pt x="0" y="3047"/>
                  </a:lnTo>
                  <a:lnTo>
                    <a:pt x="0" y="6095"/>
                  </a:lnTo>
                  <a:lnTo>
                    <a:pt x="6096" y="6095"/>
                  </a:lnTo>
                  <a:lnTo>
                    <a:pt x="3048" y="3047"/>
                  </a:lnTo>
                  <a:close/>
                </a:path>
                <a:path w="6350" h="6350"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06" name="Google Shape;1506;gda58c33139_0_1816"/>
            <p:cNvSpPr/>
            <p:nvPr/>
          </p:nvSpPr>
          <p:spPr>
            <a:xfrm>
              <a:off x="2075844" y="6296834"/>
              <a:ext cx="6350" cy="6350"/>
            </a:xfrm>
            <a:custGeom>
              <a:avLst/>
              <a:gdLst/>
              <a:ahLst/>
              <a:cxnLst/>
              <a:rect l="l" t="t" r="r" b="b"/>
              <a:pathLst>
                <a:path w="6350" h="6350" extrusionOk="0">
                  <a:moveTo>
                    <a:pt x="6096" y="0"/>
                  </a:moveTo>
                  <a:lnTo>
                    <a:pt x="6096" y="3047"/>
                  </a:lnTo>
                  <a:lnTo>
                    <a:pt x="3048" y="3047"/>
                  </a:lnTo>
                  <a:lnTo>
                    <a:pt x="6096" y="6095"/>
                  </a:lnTo>
                  <a:lnTo>
                    <a:pt x="3048" y="6095"/>
                  </a:lnTo>
                  <a:lnTo>
                    <a:pt x="0" y="6095"/>
                  </a:lnTo>
                  <a:lnTo>
                    <a:pt x="0" y="3047"/>
                  </a:lnTo>
                  <a:lnTo>
                    <a:pt x="3048" y="3047"/>
                  </a:lnTo>
                  <a:lnTo>
                    <a:pt x="3048" y="0"/>
                  </a:lnTo>
                  <a:lnTo>
                    <a:pt x="3048" y="3047"/>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07" name="Google Shape;1507;gda58c33139_0_1816"/>
            <p:cNvSpPr/>
            <p:nvPr/>
          </p:nvSpPr>
          <p:spPr>
            <a:xfrm>
              <a:off x="2084988" y="6296834"/>
              <a:ext cx="24764" cy="33654"/>
            </a:xfrm>
            <a:custGeom>
              <a:avLst/>
              <a:gdLst/>
              <a:ahLst/>
              <a:cxnLst/>
              <a:rect l="l" t="t" r="r" b="b"/>
              <a:pathLst>
                <a:path w="24764" h="33654" extrusionOk="0">
                  <a:moveTo>
                    <a:pt x="9144" y="27430"/>
                  </a:moveTo>
                  <a:lnTo>
                    <a:pt x="0" y="27430"/>
                  </a:lnTo>
                  <a:lnTo>
                    <a:pt x="0" y="33526"/>
                  </a:lnTo>
                  <a:lnTo>
                    <a:pt x="3048" y="33526"/>
                  </a:lnTo>
                  <a:lnTo>
                    <a:pt x="3048" y="30478"/>
                  </a:lnTo>
                  <a:lnTo>
                    <a:pt x="6096" y="30478"/>
                  </a:lnTo>
                  <a:lnTo>
                    <a:pt x="9144" y="27430"/>
                  </a:lnTo>
                  <a:close/>
                </a:path>
                <a:path w="24764" h="33654" extrusionOk="0">
                  <a:moveTo>
                    <a:pt x="6096" y="21334"/>
                  </a:moveTo>
                  <a:lnTo>
                    <a:pt x="3048" y="24382"/>
                  </a:lnTo>
                  <a:lnTo>
                    <a:pt x="3048" y="27430"/>
                  </a:lnTo>
                  <a:lnTo>
                    <a:pt x="6096" y="27430"/>
                  </a:lnTo>
                  <a:lnTo>
                    <a:pt x="6096" y="21334"/>
                  </a:lnTo>
                  <a:close/>
                </a:path>
                <a:path w="24764" h="33654" extrusionOk="0">
                  <a:moveTo>
                    <a:pt x="18289" y="9143"/>
                  </a:moveTo>
                  <a:lnTo>
                    <a:pt x="12192" y="9143"/>
                  </a:lnTo>
                  <a:lnTo>
                    <a:pt x="12192" y="15239"/>
                  </a:lnTo>
                  <a:lnTo>
                    <a:pt x="9144" y="15239"/>
                  </a:lnTo>
                  <a:lnTo>
                    <a:pt x="9144" y="18287"/>
                  </a:lnTo>
                  <a:lnTo>
                    <a:pt x="6096" y="18287"/>
                  </a:lnTo>
                  <a:lnTo>
                    <a:pt x="6096" y="27430"/>
                  </a:lnTo>
                  <a:lnTo>
                    <a:pt x="12192" y="27430"/>
                  </a:lnTo>
                  <a:lnTo>
                    <a:pt x="12192" y="21334"/>
                  </a:lnTo>
                  <a:lnTo>
                    <a:pt x="15241" y="21334"/>
                  </a:lnTo>
                  <a:lnTo>
                    <a:pt x="15241" y="12191"/>
                  </a:lnTo>
                  <a:lnTo>
                    <a:pt x="18289" y="12191"/>
                  </a:lnTo>
                  <a:lnTo>
                    <a:pt x="18289" y="9143"/>
                  </a:lnTo>
                  <a:close/>
                </a:path>
                <a:path w="24764" h="33654" extrusionOk="0">
                  <a:moveTo>
                    <a:pt x="21337" y="6095"/>
                  </a:moveTo>
                  <a:lnTo>
                    <a:pt x="15241" y="6095"/>
                  </a:lnTo>
                  <a:lnTo>
                    <a:pt x="15241" y="9143"/>
                  </a:lnTo>
                  <a:lnTo>
                    <a:pt x="21337" y="9143"/>
                  </a:lnTo>
                  <a:lnTo>
                    <a:pt x="21337" y="6095"/>
                  </a:lnTo>
                  <a:close/>
                </a:path>
                <a:path w="24764" h="33654" extrusionOk="0">
                  <a:moveTo>
                    <a:pt x="21337" y="0"/>
                  </a:moveTo>
                  <a:lnTo>
                    <a:pt x="18289" y="0"/>
                  </a:lnTo>
                  <a:lnTo>
                    <a:pt x="18289" y="6095"/>
                  </a:lnTo>
                  <a:lnTo>
                    <a:pt x="24385" y="6095"/>
                  </a:lnTo>
                  <a:lnTo>
                    <a:pt x="24385" y="3047"/>
                  </a:lnTo>
                  <a:lnTo>
                    <a:pt x="21337" y="3047"/>
                  </a:lnTo>
                  <a:lnTo>
                    <a:pt x="2133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08" name="Google Shape;1508;gda58c33139_0_1816"/>
            <p:cNvSpPr/>
            <p:nvPr/>
          </p:nvSpPr>
          <p:spPr>
            <a:xfrm>
              <a:off x="2084988" y="6293786"/>
              <a:ext cx="24764" cy="36829"/>
            </a:xfrm>
            <a:custGeom>
              <a:avLst/>
              <a:gdLst/>
              <a:ahLst/>
              <a:cxnLst/>
              <a:rect l="l" t="t" r="r" b="b"/>
              <a:pathLst>
                <a:path w="24764" h="36829" extrusionOk="0">
                  <a:moveTo>
                    <a:pt x="6096" y="24382"/>
                  </a:moveTo>
                  <a:lnTo>
                    <a:pt x="6096" y="21334"/>
                  </a:lnTo>
                  <a:lnTo>
                    <a:pt x="9144" y="21334"/>
                  </a:lnTo>
                  <a:lnTo>
                    <a:pt x="9144" y="18286"/>
                  </a:lnTo>
                  <a:lnTo>
                    <a:pt x="12192" y="18286"/>
                  </a:lnTo>
                  <a:lnTo>
                    <a:pt x="12192" y="15238"/>
                  </a:lnTo>
                  <a:lnTo>
                    <a:pt x="12192" y="12191"/>
                  </a:lnTo>
                  <a:lnTo>
                    <a:pt x="15241" y="12191"/>
                  </a:lnTo>
                  <a:lnTo>
                    <a:pt x="15241" y="9143"/>
                  </a:lnTo>
                  <a:lnTo>
                    <a:pt x="18289" y="9143"/>
                  </a:lnTo>
                  <a:lnTo>
                    <a:pt x="15241" y="9143"/>
                  </a:lnTo>
                  <a:lnTo>
                    <a:pt x="18289" y="9143"/>
                  </a:lnTo>
                  <a:lnTo>
                    <a:pt x="18289" y="6095"/>
                  </a:lnTo>
                  <a:lnTo>
                    <a:pt x="15241" y="6095"/>
                  </a:lnTo>
                  <a:lnTo>
                    <a:pt x="18289" y="6095"/>
                  </a:lnTo>
                  <a:lnTo>
                    <a:pt x="18289" y="3047"/>
                  </a:lnTo>
                  <a:lnTo>
                    <a:pt x="15241" y="3047"/>
                  </a:lnTo>
                  <a:lnTo>
                    <a:pt x="18289" y="3047"/>
                  </a:lnTo>
                  <a:lnTo>
                    <a:pt x="18289" y="0"/>
                  </a:lnTo>
                  <a:lnTo>
                    <a:pt x="18289" y="3047"/>
                  </a:lnTo>
                  <a:lnTo>
                    <a:pt x="21337" y="3047"/>
                  </a:lnTo>
                  <a:lnTo>
                    <a:pt x="18289" y="3047"/>
                  </a:lnTo>
                  <a:lnTo>
                    <a:pt x="21337" y="3047"/>
                  </a:lnTo>
                  <a:lnTo>
                    <a:pt x="21337" y="6095"/>
                  </a:lnTo>
                  <a:lnTo>
                    <a:pt x="18289" y="6095"/>
                  </a:lnTo>
                  <a:lnTo>
                    <a:pt x="21337" y="6095"/>
                  </a:lnTo>
                  <a:lnTo>
                    <a:pt x="24385" y="6095"/>
                  </a:lnTo>
                  <a:lnTo>
                    <a:pt x="24385" y="3047"/>
                  </a:lnTo>
                  <a:lnTo>
                    <a:pt x="24385" y="6095"/>
                  </a:lnTo>
                  <a:lnTo>
                    <a:pt x="24385" y="9143"/>
                  </a:lnTo>
                  <a:lnTo>
                    <a:pt x="21337" y="9143"/>
                  </a:lnTo>
                  <a:lnTo>
                    <a:pt x="21337" y="12191"/>
                  </a:lnTo>
                  <a:lnTo>
                    <a:pt x="18289" y="12191"/>
                  </a:lnTo>
                  <a:lnTo>
                    <a:pt x="18289" y="15238"/>
                  </a:lnTo>
                  <a:lnTo>
                    <a:pt x="15241" y="15238"/>
                  </a:lnTo>
                  <a:lnTo>
                    <a:pt x="15241" y="18286"/>
                  </a:lnTo>
                  <a:lnTo>
                    <a:pt x="15241" y="21334"/>
                  </a:lnTo>
                  <a:lnTo>
                    <a:pt x="12192" y="21334"/>
                  </a:lnTo>
                  <a:lnTo>
                    <a:pt x="15241" y="21334"/>
                  </a:lnTo>
                  <a:lnTo>
                    <a:pt x="15241" y="24382"/>
                  </a:lnTo>
                  <a:lnTo>
                    <a:pt x="12192" y="24382"/>
                  </a:lnTo>
                  <a:lnTo>
                    <a:pt x="12192" y="27430"/>
                  </a:lnTo>
                  <a:lnTo>
                    <a:pt x="12192" y="30478"/>
                  </a:lnTo>
                  <a:lnTo>
                    <a:pt x="9144" y="30478"/>
                  </a:lnTo>
                  <a:lnTo>
                    <a:pt x="6096" y="33525"/>
                  </a:lnTo>
                  <a:lnTo>
                    <a:pt x="9144" y="33525"/>
                  </a:lnTo>
                  <a:lnTo>
                    <a:pt x="6096" y="33525"/>
                  </a:lnTo>
                  <a:lnTo>
                    <a:pt x="3048" y="33525"/>
                  </a:lnTo>
                  <a:lnTo>
                    <a:pt x="3048" y="36573"/>
                  </a:lnTo>
                  <a:lnTo>
                    <a:pt x="0" y="36573"/>
                  </a:lnTo>
                  <a:lnTo>
                    <a:pt x="0" y="33525"/>
                  </a:lnTo>
                  <a:lnTo>
                    <a:pt x="0" y="30478"/>
                  </a:lnTo>
                  <a:lnTo>
                    <a:pt x="3048" y="30478"/>
                  </a:lnTo>
                  <a:lnTo>
                    <a:pt x="6096" y="30478"/>
                  </a:lnTo>
                  <a:lnTo>
                    <a:pt x="6096" y="27430"/>
                  </a:lnTo>
                  <a:lnTo>
                    <a:pt x="6096" y="30478"/>
                  </a:lnTo>
                  <a:lnTo>
                    <a:pt x="3048" y="30478"/>
                  </a:lnTo>
                  <a:lnTo>
                    <a:pt x="3048" y="27430"/>
                  </a:lnTo>
                  <a:lnTo>
                    <a:pt x="6096" y="24382"/>
                  </a:lnTo>
                  <a:lnTo>
                    <a:pt x="6096" y="27430"/>
                  </a:lnTo>
                  <a:lnTo>
                    <a:pt x="6096" y="2438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09" name="Google Shape;1509;gda58c33139_0_1816"/>
            <p:cNvSpPr/>
            <p:nvPr/>
          </p:nvSpPr>
          <p:spPr>
            <a:xfrm>
              <a:off x="2158146" y="62876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10" name="Google Shape;1510;gda58c33139_0_1816"/>
            <p:cNvSpPr/>
            <p:nvPr/>
          </p:nvSpPr>
          <p:spPr>
            <a:xfrm>
              <a:off x="2158146" y="62876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11" name="Google Shape;1511;gda58c33139_0_1816"/>
            <p:cNvSpPr/>
            <p:nvPr/>
          </p:nvSpPr>
          <p:spPr>
            <a:xfrm>
              <a:off x="2155098" y="6287691"/>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12" name="Google Shape;1512;gda58c33139_0_1816"/>
            <p:cNvSpPr/>
            <p:nvPr/>
          </p:nvSpPr>
          <p:spPr>
            <a:xfrm>
              <a:off x="2155098" y="6287691"/>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13" name="Google Shape;1513;gda58c33139_0_1816"/>
            <p:cNvSpPr/>
            <p:nvPr/>
          </p:nvSpPr>
          <p:spPr>
            <a:xfrm>
              <a:off x="2152050" y="6290738"/>
              <a:ext cx="3175" cy="3175"/>
            </a:xfrm>
            <a:custGeom>
              <a:avLst/>
              <a:gdLst/>
              <a:ahLst/>
              <a:cxnLst/>
              <a:rect l="l" t="t" r="r" b="b"/>
              <a:pathLst>
                <a:path w="3175" h="3175" extrusionOk="0">
                  <a:moveTo>
                    <a:pt x="3048" y="0"/>
                  </a:moveTo>
                  <a:lnTo>
                    <a:pt x="0" y="0"/>
                  </a:lnTo>
                  <a:lnTo>
                    <a:pt x="3048"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14" name="Google Shape;1514;gda58c33139_0_1816"/>
            <p:cNvSpPr/>
            <p:nvPr/>
          </p:nvSpPr>
          <p:spPr>
            <a:xfrm>
              <a:off x="2142905" y="6290738"/>
              <a:ext cx="12700" cy="3175"/>
            </a:xfrm>
            <a:custGeom>
              <a:avLst/>
              <a:gdLst/>
              <a:ahLst/>
              <a:cxnLst/>
              <a:rect l="l" t="t" r="r" b="b"/>
              <a:pathLst>
                <a:path w="12700" h="3175" extrusionOk="0">
                  <a:moveTo>
                    <a:pt x="12192" y="0"/>
                  </a:moveTo>
                  <a:lnTo>
                    <a:pt x="9144" y="0"/>
                  </a:lnTo>
                  <a:lnTo>
                    <a:pt x="12192" y="0"/>
                  </a:lnTo>
                  <a:lnTo>
                    <a:pt x="12192" y="3047"/>
                  </a:lnTo>
                  <a:lnTo>
                    <a:pt x="12192" y="0"/>
                  </a:lnTo>
                </a:path>
                <a:path w="12700" h="3175" extrusionOk="0">
                  <a:moveTo>
                    <a:pt x="3048" y="3047"/>
                  </a:moveTo>
                  <a:lnTo>
                    <a:pt x="3048" y="0"/>
                  </a:lnTo>
                  <a:lnTo>
                    <a:pt x="0" y="0"/>
                  </a:lnTo>
                  <a:lnTo>
                    <a:pt x="3048" y="0"/>
                  </a:lnTo>
                  <a:lnTo>
                    <a:pt x="3048" y="3047"/>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15" name="Google Shape;1515;gda58c33139_0_1816"/>
            <p:cNvSpPr/>
            <p:nvPr/>
          </p:nvSpPr>
          <p:spPr>
            <a:xfrm>
              <a:off x="2158146" y="629073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16" name="Google Shape;1516;gda58c33139_0_1816"/>
            <p:cNvSpPr/>
            <p:nvPr/>
          </p:nvSpPr>
          <p:spPr>
            <a:xfrm>
              <a:off x="2158146" y="629073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17" name="Google Shape;1517;gda58c33139_0_1816"/>
            <p:cNvSpPr/>
            <p:nvPr/>
          </p:nvSpPr>
          <p:spPr>
            <a:xfrm>
              <a:off x="2155098" y="629073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18" name="Google Shape;1518;gda58c33139_0_1816"/>
            <p:cNvSpPr/>
            <p:nvPr/>
          </p:nvSpPr>
          <p:spPr>
            <a:xfrm>
              <a:off x="2155098" y="6290738"/>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19" name="Google Shape;1519;gda58c33139_0_1816"/>
            <p:cNvSpPr/>
            <p:nvPr/>
          </p:nvSpPr>
          <p:spPr>
            <a:xfrm>
              <a:off x="2155098" y="629073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20" name="Google Shape;1520;gda58c33139_0_1816"/>
            <p:cNvSpPr/>
            <p:nvPr/>
          </p:nvSpPr>
          <p:spPr>
            <a:xfrm>
              <a:off x="2155098" y="629073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21" name="Google Shape;1521;gda58c33139_0_1816"/>
            <p:cNvSpPr/>
            <p:nvPr/>
          </p:nvSpPr>
          <p:spPr>
            <a:xfrm>
              <a:off x="2094133" y="6299882"/>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22" name="Google Shape;1522;gda58c33139_0_1816"/>
            <p:cNvSpPr/>
            <p:nvPr/>
          </p:nvSpPr>
          <p:spPr>
            <a:xfrm>
              <a:off x="2081940" y="6299882"/>
              <a:ext cx="15239" cy="3175"/>
            </a:xfrm>
            <a:custGeom>
              <a:avLst/>
              <a:gdLst/>
              <a:ahLst/>
              <a:cxnLst/>
              <a:rect l="l" t="t" r="r" b="b"/>
              <a:pathLst>
                <a:path w="15239" h="3175" extrusionOk="0">
                  <a:moveTo>
                    <a:pt x="12192" y="3047"/>
                  </a:moveTo>
                  <a:lnTo>
                    <a:pt x="15241" y="0"/>
                  </a:lnTo>
                  <a:lnTo>
                    <a:pt x="15241" y="3047"/>
                  </a:lnTo>
                  <a:lnTo>
                    <a:pt x="15241" y="0"/>
                  </a:lnTo>
                  <a:lnTo>
                    <a:pt x="15241" y="3047"/>
                  </a:lnTo>
                  <a:lnTo>
                    <a:pt x="12192" y="3047"/>
                  </a:lnTo>
                </a:path>
                <a:path w="15239" h="3175" extrusionOk="0">
                  <a:moveTo>
                    <a:pt x="0" y="3047"/>
                  </a:moveTo>
                  <a:lnTo>
                    <a:pt x="0" y="0"/>
                  </a:lnTo>
                  <a:lnTo>
                    <a:pt x="0" y="3047"/>
                  </a:lnTo>
                  <a:lnTo>
                    <a:pt x="3048" y="3047"/>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23" name="Google Shape;1523;gda58c33139_0_1816"/>
            <p:cNvSpPr/>
            <p:nvPr/>
          </p:nvSpPr>
          <p:spPr>
            <a:xfrm>
              <a:off x="2149001" y="629378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24" name="Google Shape;1524;gda58c33139_0_1816"/>
            <p:cNvSpPr/>
            <p:nvPr/>
          </p:nvSpPr>
          <p:spPr>
            <a:xfrm>
              <a:off x="2149001" y="629378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25" name="Google Shape;1525;gda58c33139_0_1816"/>
            <p:cNvSpPr/>
            <p:nvPr/>
          </p:nvSpPr>
          <p:spPr>
            <a:xfrm>
              <a:off x="2152050" y="6293786"/>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26" name="Google Shape;1526;gda58c33139_0_1816"/>
            <p:cNvSpPr/>
            <p:nvPr/>
          </p:nvSpPr>
          <p:spPr>
            <a:xfrm>
              <a:off x="2152050" y="6293786"/>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27" name="Google Shape;1527;gda58c33139_0_1816"/>
            <p:cNvSpPr/>
            <p:nvPr/>
          </p:nvSpPr>
          <p:spPr>
            <a:xfrm>
              <a:off x="2081940" y="630293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28" name="Google Shape;1528;gda58c33139_0_1816"/>
            <p:cNvSpPr/>
            <p:nvPr/>
          </p:nvSpPr>
          <p:spPr>
            <a:xfrm>
              <a:off x="2081940" y="630293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29" name="Google Shape;1529;gda58c33139_0_1816"/>
            <p:cNvSpPr/>
            <p:nvPr/>
          </p:nvSpPr>
          <p:spPr>
            <a:xfrm>
              <a:off x="2155098" y="62968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30" name="Google Shape;1530;gda58c33139_0_1816"/>
            <p:cNvSpPr/>
            <p:nvPr/>
          </p:nvSpPr>
          <p:spPr>
            <a:xfrm>
              <a:off x="2155098" y="629683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31" name="Google Shape;1531;gda58c33139_0_1816"/>
            <p:cNvSpPr/>
            <p:nvPr/>
          </p:nvSpPr>
          <p:spPr>
            <a:xfrm>
              <a:off x="2164242" y="62968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32" name="Google Shape;1532;gda58c33139_0_1816"/>
            <p:cNvSpPr/>
            <p:nvPr/>
          </p:nvSpPr>
          <p:spPr>
            <a:xfrm>
              <a:off x="2164242" y="629683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33" name="Google Shape;1533;gda58c33139_0_1816"/>
            <p:cNvSpPr/>
            <p:nvPr/>
          </p:nvSpPr>
          <p:spPr>
            <a:xfrm>
              <a:off x="2161194" y="62968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34" name="Google Shape;1534;gda58c33139_0_1816"/>
            <p:cNvSpPr/>
            <p:nvPr/>
          </p:nvSpPr>
          <p:spPr>
            <a:xfrm>
              <a:off x="2161194" y="629683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35" name="Google Shape;1535;gda58c33139_0_1816"/>
            <p:cNvSpPr/>
            <p:nvPr/>
          </p:nvSpPr>
          <p:spPr>
            <a:xfrm>
              <a:off x="2072795" y="6309025"/>
              <a:ext cx="6350" cy="9525"/>
            </a:xfrm>
            <a:custGeom>
              <a:avLst/>
              <a:gdLst/>
              <a:ahLst/>
              <a:cxnLst/>
              <a:rect l="l" t="t" r="r" b="b"/>
              <a:pathLst>
                <a:path w="6350" h="9525" extrusionOk="0">
                  <a:moveTo>
                    <a:pt x="6096" y="3047"/>
                  </a:moveTo>
                  <a:lnTo>
                    <a:pt x="3048" y="3047"/>
                  </a:lnTo>
                  <a:lnTo>
                    <a:pt x="3048" y="9143"/>
                  </a:lnTo>
                  <a:lnTo>
                    <a:pt x="6096" y="9143"/>
                  </a:lnTo>
                  <a:lnTo>
                    <a:pt x="6096" y="3047"/>
                  </a:lnTo>
                  <a:close/>
                </a:path>
                <a:path w="6350" h="9525" extrusionOk="0">
                  <a:moveTo>
                    <a:pt x="3048" y="3047"/>
                  </a:moveTo>
                  <a:lnTo>
                    <a:pt x="0" y="3047"/>
                  </a:lnTo>
                  <a:lnTo>
                    <a:pt x="0" y="6095"/>
                  </a:lnTo>
                  <a:lnTo>
                    <a:pt x="3048" y="6095"/>
                  </a:lnTo>
                  <a:lnTo>
                    <a:pt x="3048" y="3047"/>
                  </a:lnTo>
                  <a:close/>
                </a:path>
                <a:path w="6350" h="9525" extrusionOk="0">
                  <a:moveTo>
                    <a:pt x="6096" y="0"/>
                  </a:moveTo>
                  <a:lnTo>
                    <a:pt x="3048" y="0"/>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36" name="Google Shape;1536;gda58c33139_0_1816"/>
            <p:cNvSpPr/>
            <p:nvPr/>
          </p:nvSpPr>
          <p:spPr>
            <a:xfrm>
              <a:off x="2072795" y="6305977"/>
              <a:ext cx="6350" cy="12700"/>
            </a:xfrm>
            <a:custGeom>
              <a:avLst/>
              <a:gdLst/>
              <a:ahLst/>
              <a:cxnLst/>
              <a:rect l="l" t="t" r="r" b="b"/>
              <a:pathLst>
                <a:path w="6350" h="12700" extrusionOk="0">
                  <a:moveTo>
                    <a:pt x="6096" y="6095"/>
                  </a:moveTo>
                  <a:lnTo>
                    <a:pt x="6096" y="3047"/>
                  </a:lnTo>
                  <a:lnTo>
                    <a:pt x="6096" y="0"/>
                  </a:lnTo>
                  <a:lnTo>
                    <a:pt x="6096" y="3047"/>
                  </a:lnTo>
                  <a:lnTo>
                    <a:pt x="6096" y="6095"/>
                  </a:lnTo>
                  <a:lnTo>
                    <a:pt x="6096" y="9143"/>
                  </a:lnTo>
                  <a:lnTo>
                    <a:pt x="6096" y="12191"/>
                  </a:lnTo>
                  <a:lnTo>
                    <a:pt x="3048" y="12191"/>
                  </a:lnTo>
                  <a:lnTo>
                    <a:pt x="0" y="12191"/>
                  </a:lnTo>
                  <a:lnTo>
                    <a:pt x="0" y="9143"/>
                  </a:lnTo>
                  <a:lnTo>
                    <a:pt x="0" y="12191"/>
                  </a:lnTo>
                  <a:lnTo>
                    <a:pt x="3048" y="12191"/>
                  </a:lnTo>
                  <a:lnTo>
                    <a:pt x="3048" y="9143"/>
                  </a:lnTo>
                  <a:lnTo>
                    <a:pt x="0" y="9143"/>
                  </a:lnTo>
                  <a:lnTo>
                    <a:pt x="3048" y="9143"/>
                  </a:lnTo>
                  <a:lnTo>
                    <a:pt x="3048" y="6095"/>
                  </a:lnTo>
                  <a:lnTo>
                    <a:pt x="3048" y="9143"/>
                  </a:lnTo>
                  <a:lnTo>
                    <a:pt x="3048" y="6095"/>
                  </a:lnTo>
                  <a:lnTo>
                    <a:pt x="3048" y="9143"/>
                  </a:lnTo>
                  <a:lnTo>
                    <a:pt x="0" y="9143"/>
                  </a:lnTo>
                  <a:lnTo>
                    <a:pt x="0" y="6095"/>
                  </a:lnTo>
                  <a:lnTo>
                    <a:pt x="3048" y="6095"/>
                  </a:lnTo>
                  <a:lnTo>
                    <a:pt x="6096" y="6095"/>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37" name="Google Shape;1537;gda58c33139_0_1816"/>
            <p:cNvSpPr/>
            <p:nvPr/>
          </p:nvSpPr>
          <p:spPr>
            <a:xfrm>
              <a:off x="2078892" y="630902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38" name="Google Shape;1538;gda58c33139_0_1816"/>
            <p:cNvSpPr/>
            <p:nvPr/>
          </p:nvSpPr>
          <p:spPr>
            <a:xfrm>
              <a:off x="2078892" y="630902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39" name="Google Shape;1539;gda58c33139_0_1816"/>
            <p:cNvSpPr/>
            <p:nvPr/>
          </p:nvSpPr>
          <p:spPr>
            <a:xfrm>
              <a:off x="1956963" y="631512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40" name="Google Shape;1540;gda58c33139_0_1816"/>
            <p:cNvSpPr/>
            <p:nvPr/>
          </p:nvSpPr>
          <p:spPr>
            <a:xfrm>
              <a:off x="1956963" y="6315121"/>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41" name="Google Shape;1541;gda58c33139_0_1816"/>
            <p:cNvSpPr/>
            <p:nvPr/>
          </p:nvSpPr>
          <p:spPr>
            <a:xfrm>
              <a:off x="2078892" y="6312073"/>
              <a:ext cx="3175" cy="6350"/>
            </a:xfrm>
            <a:custGeom>
              <a:avLst/>
              <a:gdLst/>
              <a:ahLst/>
              <a:cxnLst/>
              <a:rect l="l" t="t" r="r" b="b"/>
              <a:pathLst>
                <a:path w="3175" h="6350" extrusionOk="0">
                  <a:moveTo>
                    <a:pt x="3048" y="0"/>
                  </a:moveTo>
                  <a:lnTo>
                    <a:pt x="0" y="0"/>
                  </a:lnTo>
                  <a:lnTo>
                    <a:pt x="0" y="6095"/>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42" name="Google Shape;1542;gda58c33139_0_1816"/>
            <p:cNvSpPr/>
            <p:nvPr/>
          </p:nvSpPr>
          <p:spPr>
            <a:xfrm>
              <a:off x="2078892" y="6309025"/>
              <a:ext cx="6350" cy="9525"/>
            </a:xfrm>
            <a:custGeom>
              <a:avLst/>
              <a:gdLst/>
              <a:ahLst/>
              <a:cxnLst/>
              <a:rect l="l" t="t" r="r" b="b"/>
              <a:pathLst>
                <a:path w="6350" h="9525" extrusionOk="0">
                  <a:moveTo>
                    <a:pt x="0" y="9143"/>
                  </a:moveTo>
                  <a:lnTo>
                    <a:pt x="0" y="6095"/>
                  </a:lnTo>
                  <a:lnTo>
                    <a:pt x="0" y="3047"/>
                  </a:lnTo>
                  <a:lnTo>
                    <a:pt x="3048" y="3047"/>
                  </a:lnTo>
                  <a:lnTo>
                    <a:pt x="3048" y="0"/>
                  </a:lnTo>
                  <a:lnTo>
                    <a:pt x="3048" y="3047"/>
                  </a:lnTo>
                  <a:lnTo>
                    <a:pt x="3048" y="0"/>
                  </a:lnTo>
                  <a:lnTo>
                    <a:pt x="3048" y="3047"/>
                  </a:lnTo>
                  <a:lnTo>
                    <a:pt x="6096" y="3047"/>
                  </a:lnTo>
                  <a:lnTo>
                    <a:pt x="6096" y="0"/>
                  </a:lnTo>
                  <a:lnTo>
                    <a:pt x="6096" y="3047"/>
                  </a:lnTo>
                  <a:lnTo>
                    <a:pt x="3048" y="3047"/>
                  </a:lnTo>
                  <a:lnTo>
                    <a:pt x="3048" y="6095"/>
                  </a:lnTo>
                  <a:lnTo>
                    <a:pt x="0" y="6095"/>
                  </a:lnTo>
                  <a:lnTo>
                    <a:pt x="3048"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43" name="Google Shape;1543;gda58c33139_0_1816"/>
            <p:cNvSpPr/>
            <p:nvPr/>
          </p:nvSpPr>
          <p:spPr>
            <a:xfrm>
              <a:off x="2179484" y="6296834"/>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44" name="Google Shape;1544;gda58c33139_0_1816"/>
            <p:cNvSpPr/>
            <p:nvPr/>
          </p:nvSpPr>
          <p:spPr>
            <a:xfrm>
              <a:off x="2179484" y="6296834"/>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45" name="Google Shape;1545;gda58c33139_0_1816"/>
            <p:cNvSpPr/>
            <p:nvPr/>
          </p:nvSpPr>
          <p:spPr>
            <a:xfrm>
              <a:off x="2081940" y="631816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46" name="Google Shape;1546;gda58c33139_0_1816"/>
            <p:cNvSpPr/>
            <p:nvPr/>
          </p:nvSpPr>
          <p:spPr>
            <a:xfrm>
              <a:off x="2081940" y="6312073"/>
              <a:ext cx="6350" cy="9525"/>
            </a:xfrm>
            <a:custGeom>
              <a:avLst/>
              <a:gdLst/>
              <a:ahLst/>
              <a:cxnLst/>
              <a:rect l="l" t="t" r="r" b="b"/>
              <a:pathLst>
                <a:path w="6350" h="9525" extrusionOk="0">
                  <a:moveTo>
                    <a:pt x="3048" y="6095"/>
                  </a:moveTo>
                  <a:lnTo>
                    <a:pt x="3048" y="9143"/>
                  </a:lnTo>
                  <a:lnTo>
                    <a:pt x="0" y="9143"/>
                  </a:lnTo>
                  <a:lnTo>
                    <a:pt x="0" y="6095"/>
                  </a:lnTo>
                  <a:lnTo>
                    <a:pt x="3048" y="6095"/>
                  </a:lnTo>
                  <a:lnTo>
                    <a:pt x="3048" y="3047"/>
                  </a:lnTo>
                  <a:lnTo>
                    <a:pt x="3048" y="6095"/>
                  </a:lnTo>
                  <a:lnTo>
                    <a:pt x="3048" y="3047"/>
                  </a:lnTo>
                  <a:lnTo>
                    <a:pt x="3048" y="0"/>
                  </a:lnTo>
                  <a:lnTo>
                    <a:pt x="3048" y="3047"/>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47" name="Google Shape;1547;gda58c33139_0_1816"/>
            <p:cNvSpPr/>
            <p:nvPr/>
          </p:nvSpPr>
          <p:spPr>
            <a:xfrm>
              <a:off x="2179484" y="630293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48" name="Google Shape;1548;gda58c33139_0_1816"/>
            <p:cNvSpPr/>
            <p:nvPr/>
          </p:nvSpPr>
          <p:spPr>
            <a:xfrm>
              <a:off x="2179484" y="630293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49" name="Google Shape;1549;gda58c33139_0_1816"/>
            <p:cNvSpPr/>
            <p:nvPr/>
          </p:nvSpPr>
          <p:spPr>
            <a:xfrm>
              <a:off x="2075844" y="6318169"/>
              <a:ext cx="6350" cy="3175"/>
            </a:xfrm>
            <a:custGeom>
              <a:avLst/>
              <a:gdLst/>
              <a:ahLst/>
              <a:cxnLst/>
              <a:rect l="l" t="t" r="r" b="b"/>
              <a:pathLst>
                <a:path w="6350" h="3175" extrusionOk="0">
                  <a:moveTo>
                    <a:pt x="3048" y="0"/>
                  </a:moveTo>
                  <a:lnTo>
                    <a:pt x="0" y="0"/>
                  </a:lnTo>
                  <a:lnTo>
                    <a:pt x="0" y="3047"/>
                  </a:lnTo>
                  <a:lnTo>
                    <a:pt x="3048" y="3047"/>
                  </a:lnTo>
                  <a:lnTo>
                    <a:pt x="3048" y="0"/>
                  </a:lnTo>
                  <a:close/>
                </a:path>
                <a:path w="6350" h="3175" extrusionOk="0">
                  <a:moveTo>
                    <a:pt x="6096" y="0"/>
                  </a:moveTo>
                  <a:lnTo>
                    <a:pt x="3048" y="0"/>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50" name="Google Shape;1550;gda58c33139_0_1816"/>
            <p:cNvSpPr/>
            <p:nvPr/>
          </p:nvSpPr>
          <p:spPr>
            <a:xfrm>
              <a:off x="2075844" y="6315121"/>
              <a:ext cx="6350" cy="6350"/>
            </a:xfrm>
            <a:custGeom>
              <a:avLst/>
              <a:gdLst/>
              <a:ahLst/>
              <a:cxnLst/>
              <a:rect l="l" t="t" r="r" b="b"/>
              <a:pathLst>
                <a:path w="6350" h="6350" extrusionOk="0">
                  <a:moveTo>
                    <a:pt x="6096" y="3047"/>
                  </a:moveTo>
                  <a:lnTo>
                    <a:pt x="3048" y="6095"/>
                  </a:lnTo>
                  <a:lnTo>
                    <a:pt x="0" y="6095"/>
                  </a:lnTo>
                  <a:lnTo>
                    <a:pt x="3048" y="6095"/>
                  </a:lnTo>
                  <a:lnTo>
                    <a:pt x="0" y="6095"/>
                  </a:lnTo>
                  <a:lnTo>
                    <a:pt x="3048" y="6095"/>
                  </a:lnTo>
                  <a:lnTo>
                    <a:pt x="0" y="6095"/>
                  </a:lnTo>
                  <a:lnTo>
                    <a:pt x="0" y="3047"/>
                  </a:lnTo>
                  <a:lnTo>
                    <a:pt x="3048" y="3047"/>
                  </a:lnTo>
                  <a:lnTo>
                    <a:pt x="3048" y="6095"/>
                  </a:lnTo>
                  <a:lnTo>
                    <a:pt x="3048" y="3047"/>
                  </a:lnTo>
                  <a:lnTo>
                    <a:pt x="3048" y="6095"/>
                  </a:lnTo>
                  <a:lnTo>
                    <a:pt x="3048" y="3047"/>
                  </a:lnTo>
                  <a:lnTo>
                    <a:pt x="6096" y="3047"/>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51" name="Google Shape;1551;gda58c33139_0_1816"/>
            <p:cNvSpPr/>
            <p:nvPr/>
          </p:nvSpPr>
          <p:spPr>
            <a:xfrm>
              <a:off x="2176435" y="631207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52" name="Google Shape;1552;gda58c33139_0_1816"/>
            <p:cNvSpPr/>
            <p:nvPr/>
          </p:nvSpPr>
          <p:spPr>
            <a:xfrm>
              <a:off x="2176435" y="6305977"/>
              <a:ext cx="9525" cy="12700"/>
            </a:xfrm>
            <a:custGeom>
              <a:avLst/>
              <a:gdLst/>
              <a:ahLst/>
              <a:cxnLst/>
              <a:rect l="l" t="t" r="r" b="b"/>
              <a:pathLst>
                <a:path w="9525" h="12700" extrusionOk="0">
                  <a:moveTo>
                    <a:pt x="6096" y="0"/>
                  </a:moveTo>
                  <a:lnTo>
                    <a:pt x="9144" y="0"/>
                  </a:lnTo>
                  <a:lnTo>
                    <a:pt x="6096" y="0"/>
                  </a:lnTo>
                  <a:lnTo>
                    <a:pt x="6096" y="3047"/>
                  </a:lnTo>
                  <a:lnTo>
                    <a:pt x="3048" y="3047"/>
                  </a:lnTo>
                  <a:lnTo>
                    <a:pt x="3048" y="6095"/>
                  </a:lnTo>
                  <a:lnTo>
                    <a:pt x="3048" y="9143"/>
                  </a:lnTo>
                  <a:lnTo>
                    <a:pt x="0" y="9143"/>
                  </a:lnTo>
                  <a:lnTo>
                    <a:pt x="0" y="12191"/>
                  </a:lnTo>
                  <a:lnTo>
                    <a:pt x="0" y="9143"/>
                  </a:lnTo>
                  <a:lnTo>
                    <a:pt x="0" y="6095"/>
                  </a:lnTo>
                  <a:lnTo>
                    <a:pt x="3048" y="6095"/>
                  </a:lnTo>
                  <a:lnTo>
                    <a:pt x="3048" y="3047"/>
                  </a:lnTo>
                  <a:lnTo>
                    <a:pt x="6096"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53" name="Google Shape;1553;gda58c33139_0_1816"/>
            <p:cNvSpPr/>
            <p:nvPr/>
          </p:nvSpPr>
          <p:spPr>
            <a:xfrm>
              <a:off x="2078892" y="631816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54" name="Google Shape;1554;gda58c33139_0_1816"/>
            <p:cNvSpPr/>
            <p:nvPr/>
          </p:nvSpPr>
          <p:spPr>
            <a:xfrm>
              <a:off x="2045361" y="6318169"/>
              <a:ext cx="33655" cy="9525"/>
            </a:xfrm>
            <a:custGeom>
              <a:avLst/>
              <a:gdLst/>
              <a:ahLst/>
              <a:cxnLst/>
              <a:rect l="l" t="t" r="r" b="b"/>
              <a:pathLst>
                <a:path w="33655" h="9525" extrusionOk="0">
                  <a:moveTo>
                    <a:pt x="33530" y="3047"/>
                  </a:moveTo>
                  <a:lnTo>
                    <a:pt x="33530" y="0"/>
                  </a:lnTo>
                  <a:lnTo>
                    <a:pt x="33530" y="3047"/>
                  </a:lnTo>
                </a:path>
                <a:path w="33655" h="9525" extrusionOk="0">
                  <a:moveTo>
                    <a:pt x="0" y="9143"/>
                  </a:moveTo>
                  <a:lnTo>
                    <a:pt x="0" y="6095"/>
                  </a:lnTo>
                  <a:lnTo>
                    <a:pt x="0" y="9143"/>
                  </a:lnTo>
                  <a:lnTo>
                    <a:pt x="0" y="6095"/>
                  </a:lnTo>
                  <a:lnTo>
                    <a:pt x="3048" y="6095"/>
                  </a:lnTo>
                  <a:lnTo>
                    <a:pt x="0"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55" name="Google Shape;1555;gda58c33139_0_1816"/>
            <p:cNvSpPr/>
            <p:nvPr/>
          </p:nvSpPr>
          <p:spPr>
            <a:xfrm>
              <a:off x="1642995" y="630902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56" name="Google Shape;1556;gda58c33139_0_1816"/>
            <p:cNvSpPr/>
            <p:nvPr/>
          </p:nvSpPr>
          <p:spPr>
            <a:xfrm>
              <a:off x="1642995" y="630902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57" name="Google Shape;1557;gda58c33139_0_1816"/>
            <p:cNvSpPr/>
            <p:nvPr/>
          </p:nvSpPr>
          <p:spPr>
            <a:xfrm>
              <a:off x="2045361" y="6327312"/>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58" name="Google Shape;1558;gda58c33139_0_1816"/>
            <p:cNvSpPr/>
            <p:nvPr/>
          </p:nvSpPr>
          <p:spPr>
            <a:xfrm>
              <a:off x="2045361" y="6327312"/>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59" name="Google Shape;1559;gda58c33139_0_1816"/>
            <p:cNvSpPr/>
            <p:nvPr/>
          </p:nvSpPr>
          <p:spPr>
            <a:xfrm>
              <a:off x="1642995" y="631207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60" name="Google Shape;1560;gda58c33139_0_1816"/>
            <p:cNvSpPr/>
            <p:nvPr/>
          </p:nvSpPr>
          <p:spPr>
            <a:xfrm>
              <a:off x="1642995" y="631207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61" name="Google Shape;1561;gda58c33139_0_1816"/>
            <p:cNvSpPr/>
            <p:nvPr/>
          </p:nvSpPr>
          <p:spPr>
            <a:xfrm>
              <a:off x="2298365" y="62968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62" name="Google Shape;1562;gda58c33139_0_1816"/>
            <p:cNvSpPr/>
            <p:nvPr/>
          </p:nvSpPr>
          <p:spPr>
            <a:xfrm>
              <a:off x="2298365" y="629683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63" name="Google Shape;1563;gda58c33139_0_1816"/>
            <p:cNvSpPr/>
            <p:nvPr/>
          </p:nvSpPr>
          <p:spPr>
            <a:xfrm>
              <a:off x="2310557" y="62968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64" name="Google Shape;1564;gda58c33139_0_1816"/>
            <p:cNvSpPr/>
            <p:nvPr/>
          </p:nvSpPr>
          <p:spPr>
            <a:xfrm>
              <a:off x="2310557" y="629683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65" name="Google Shape;1565;gda58c33139_0_1816"/>
            <p:cNvSpPr/>
            <p:nvPr/>
          </p:nvSpPr>
          <p:spPr>
            <a:xfrm>
              <a:off x="2030120" y="633645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66" name="Google Shape;1566;gda58c33139_0_1816"/>
            <p:cNvSpPr/>
            <p:nvPr/>
          </p:nvSpPr>
          <p:spPr>
            <a:xfrm>
              <a:off x="2030120" y="633645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67" name="Google Shape;1567;gda58c33139_0_1816"/>
            <p:cNvSpPr/>
            <p:nvPr/>
          </p:nvSpPr>
          <p:spPr>
            <a:xfrm>
              <a:off x="2039265" y="63364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68" name="Google Shape;1568;gda58c33139_0_1816"/>
            <p:cNvSpPr/>
            <p:nvPr/>
          </p:nvSpPr>
          <p:spPr>
            <a:xfrm>
              <a:off x="2039265" y="633645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69" name="Google Shape;1569;gda58c33139_0_1816"/>
            <p:cNvSpPr/>
            <p:nvPr/>
          </p:nvSpPr>
          <p:spPr>
            <a:xfrm>
              <a:off x="2033169" y="6339504"/>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70" name="Google Shape;1570;gda58c33139_0_1816"/>
            <p:cNvSpPr/>
            <p:nvPr/>
          </p:nvSpPr>
          <p:spPr>
            <a:xfrm>
              <a:off x="2033169" y="6339504"/>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71" name="Google Shape;1571;gda58c33139_0_1816"/>
            <p:cNvSpPr/>
            <p:nvPr/>
          </p:nvSpPr>
          <p:spPr>
            <a:xfrm>
              <a:off x="2039265" y="633950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72" name="Google Shape;1572;gda58c33139_0_1816"/>
            <p:cNvSpPr/>
            <p:nvPr/>
          </p:nvSpPr>
          <p:spPr>
            <a:xfrm>
              <a:off x="2039265" y="63395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73" name="Google Shape;1573;gda58c33139_0_1816"/>
            <p:cNvSpPr/>
            <p:nvPr/>
          </p:nvSpPr>
          <p:spPr>
            <a:xfrm>
              <a:off x="2307509" y="6302930"/>
              <a:ext cx="0" cy="6350"/>
            </a:xfrm>
            <a:custGeom>
              <a:avLst/>
              <a:gdLst/>
              <a:ahLst/>
              <a:cxnLst/>
              <a:rect l="l" t="t" r="r" b="b"/>
              <a:pathLst>
                <a:path w="120000" h="6350" extrusionOk="0">
                  <a:moveTo>
                    <a:pt x="0" y="0"/>
                  </a:moveTo>
                  <a:lnTo>
                    <a:pt x="0" y="3047"/>
                  </a:ln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74" name="Google Shape;1574;gda58c33139_0_1816"/>
            <p:cNvSpPr/>
            <p:nvPr/>
          </p:nvSpPr>
          <p:spPr>
            <a:xfrm>
              <a:off x="2307509" y="6302930"/>
              <a:ext cx="0" cy="6350"/>
            </a:xfrm>
            <a:custGeom>
              <a:avLst/>
              <a:gdLst/>
              <a:ahLst/>
              <a:cxnLst/>
              <a:rect l="l" t="t" r="r" b="b"/>
              <a:pathLst>
                <a:path w="120000" h="6350" extrusionOk="0">
                  <a:moveTo>
                    <a:pt x="0" y="3047"/>
                  </a:moveTo>
                  <a:lnTo>
                    <a:pt x="0" y="6095"/>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75" name="Google Shape;1575;gda58c33139_0_1816"/>
            <p:cNvSpPr/>
            <p:nvPr/>
          </p:nvSpPr>
          <p:spPr>
            <a:xfrm>
              <a:off x="2310557" y="630293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76" name="Google Shape;1576;gda58c33139_0_1816"/>
            <p:cNvSpPr/>
            <p:nvPr/>
          </p:nvSpPr>
          <p:spPr>
            <a:xfrm>
              <a:off x="2310557" y="630293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77" name="Google Shape;1577;gda58c33139_0_1816"/>
            <p:cNvSpPr/>
            <p:nvPr/>
          </p:nvSpPr>
          <p:spPr>
            <a:xfrm>
              <a:off x="1987445" y="6348647"/>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78" name="Google Shape;1578;gda58c33139_0_1816"/>
            <p:cNvSpPr/>
            <p:nvPr/>
          </p:nvSpPr>
          <p:spPr>
            <a:xfrm>
              <a:off x="1987445" y="6348647"/>
              <a:ext cx="3175" cy="3175"/>
            </a:xfrm>
            <a:custGeom>
              <a:avLst/>
              <a:gdLst/>
              <a:ahLst/>
              <a:cxnLst/>
              <a:rect l="l" t="t" r="r" b="b"/>
              <a:pathLst>
                <a:path w="3175" h="3175" extrusionOk="0">
                  <a:moveTo>
                    <a:pt x="0" y="0"/>
                  </a:moveTo>
                  <a:lnTo>
                    <a:pt x="3048"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79" name="Google Shape;1579;gda58c33139_0_1816"/>
            <p:cNvSpPr/>
            <p:nvPr/>
          </p:nvSpPr>
          <p:spPr>
            <a:xfrm>
              <a:off x="2130712" y="634255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80" name="Google Shape;1580;gda58c33139_0_1816"/>
            <p:cNvSpPr/>
            <p:nvPr/>
          </p:nvSpPr>
          <p:spPr>
            <a:xfrm>
              <a:off x="2130712" y="63425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81" name="Google Shape;1581;gda58c33139_0_1816"/>
            <p:cNvSpPr/>
            <p:nvPr/>
          </p:nvSpPr>
          <p:spPr>
            <a:xfrm>
              <a:off x="2017928" y="6351695"/>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82" name="Google Shape;1582;gda58c33139_0_1816"/>
            <p:cNvSpPr/>
            <p:nvPr/>
          </p:nvSpPr>
          <p:spPr>
            <a:xfrm>
              <a:off x="2017928" y="6351695"/>
              <a:ext cx="3175" cy="3175"/>
            </a:xfrm>
            <a:custGeom>
              <a:avLst/>
              <a:gdLst/>
              <a:ahLst/>
              <a:cxnLst/>
              <a:rect l="l" t="t" r="r" b="b"/>
              <a:pathLst>
                <a:path w="3175" h="3175" extrusionOk="0">
                  <a:moveTo>
                    <a:pt x="3048" y="3047"/>
                  </a:moveTo>
                  <a:lnTo>
                    <a:pt x="0" y="3047"/>
                  </a:lnTo>
                  <a:lnTo>
                    <a:pt x="0" y="0"/>
                  </a:lnTo>
                  <a:lnTo>
                    <a:pt x="3048" y="0"/>
                  </a:lnTo>
                  <a:lnTo>
                    <a:pt x="3048" y="3047"/>
                  </a:lnTo>
                  <a:lnTo>
                    <a:pt x="3048" y="0"/>
                  </a:lnTo>
                  <a:lnTo>
                    <a:pt x="3048" y="3047"/>
                  </a:lnTo>
                  <a:lnTo>
                    <a:pt x="3048" y="0"/>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83" name="Google Shape;1583;gda58c33139_0_1816"/>
            <p:cNvSpPr/>
            <p:nvPr/>
          </p:nvSpPr>
          <p:spPr>
            <a:xfrm>
              <a:off x="2008783" y="6354743"/>
              <a:ext cx="6350" cy="6350"/>
            </a:xfrm>
            <a:custGeom>
              <a:avLst/>
              <a:gdLst/>
              <a:ahLst/>
              <a:cxnLst/>
              <a:rect l="l" t="t" r="r" b="b"/>
              <a:pathLst>
                <a:path w="6350" h="6350" extrusionOk="0">
                  <a:moveTo>
                    <a:pt x="3048" y="3047"/>
                  </a:moveTo>
                  <a:lnTo>
                    <a:pt x="0" y="3047"/>
                  </a:lnTo>
                  <a:lnTo>
                    <a:pt x="0" y="6095"/>
                  </a:lnTo>
                  <a:lnTo>
                    <a:pt x="3048" y="6095"/>
                  </a:lnTo>
                  <a:lnTo>
                    <a:pt x="3048" y="3047"/>
                  </a:lnTo>
                  <a:close/>
                </a:path>
                <a:path w="6350" h="6350" extrusionOk="0">
                  <a:moveTo>
                    <a:pt x="6096" y="0"/>
                  </a:moveTo>
                  <a:lnTo>
                    <a:pt x="3048" y="0"/>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84" name="Google Shape;1584;gda58c33139_0_1816"/>
            <p:cNvSpPr/>
            <p:nvPr/>
          </p:nvSpPr>
          <p:spPr>
            <a:xfrm>
              <a:off x="2008783" y="6354743"/>
              <a:ext cx="6350" cy="6350"/>
            </a:xfrm>
            <a:custGeom>
              <a:avLst/>
              <a:gdLst/>
              <a:ahLst/>
              <a:cxnLst/>
              <a:rect l="l" t="t" r="r" b="b"/>
              <a:pathLst>
                <a:path w="6350" h="6350" extrusionOk="0">
                  <a:moveTo>
                    <a:pt x="0" y="3047"/>
                  </a:moveTo>
                  <a:lnTo>
                    <a:pt x="3048" y="3047"/>
                  </a:lnTo>
                  <a:lnTo>
                    <a:pt x="0" y="3047"/>
                  </a:lnTo>
                  <a:lnTo>
                    <a:pt x="3048" y="3047"/>
                  </a:lnTo>
                  <a:lnTo>
                    <a:pt x="3048" y="0"/>
                  </a:lnTo>
                  <a:lnTo>
                    <a:pt x="6096" y="0"/>
                  </a:lnTo>
                  <a:lnTo>
                    <a:pt x="6096" y="3047"/>
                  </a:lnTo>
                  <a:lnTo>
                    <a:pt x="3048" y="0"/>
                  </a:lnTo>
                  <a:lnTo>
                    <a:pt x="3048" y="3047"/>
                  </a:lnTo>
                  <a:lnTo>
                    <a:pt x="6096" y="3047"/>
                  </a:lnTo>
                  <a:lnTo>
                    <a:pt x="3048" y="3047"/>
                  </a:lnTo>
                  <a:lnTo>
                    <a:pt x="3048" y="6095"/>
                  </a:lnTo>
                  <a:lnTo>
                    <a:pt x="0" y="6095"/>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85" name="Google Shape;1585;gda58c33139_0_1816"/>
            <p:cNvSpPr/>
            <p:nvPr/>
          </p:nvSpPr>
          <p:spPr>
            <a:xfrm>
              <a:off x="1932577" y="6357791"/>
              <a:ext cx="6350" cy="3175"/>
            </a:xfrm>
            <a:custGeom>
              <a:avLst/>
              <a:gdLst/>
              <a:ahLst/>
              <a:cxnLst/>
              <a:rect l="l" t="t" r="r" b="b"/>
              <a:pathLst>
                <a:path w="6350" h="3175"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86" name="Google Shape;1586;gda58c33139_0_1816"/>
            <p:cNvSpPr/>
            <p:nvPr/>
          </p:nvSpPr>
          <p:spPr>
            <a:xfrm>
              <a:off x="1932577" y="6357791"/>
              <a:ext cx="6350" cy="3175"/>
            </a:xfrm>
            <a:custGeom>
              <a:avLst/>
              <a:gdLst/>
              <a:ahLst/>
              <a:cxnLst/>
              <a:rect l="l" t="t" r="r" b="b"/>
              <a:pathLst>
                <a:path w="6350" h="3175" extrusionOk="0">
                  <a:moveTo>
                    <a:pt x="0" y="3047"/>
                  </a:moveTo>
                  <a:lnTo>
                    <a:pt x="0" y="0"/>
                  </a:lnTo>
                  <a:lnTo>
                    <a:pt x="3048" y="0"/>
                  </a:lnTo>
                  <a:lnTo>
                    <a:pt x="6096" y="0"/>
                  </a:lnTo>
                  <a:lnTo>
                    <a:pt x="6096"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87" name="Google Shape;1587;gda58c33139_0_1816"/>
            <p:cNvSpPr/>
            <p:nvPr/>
          </p:nvSpPr>
          <p:spPr>
            <a:xfrm>
              <a:off x="1932577" y="63577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88" name="Google Shape;1588;gda58c33139_0_1816"/>
            <p:cNvSpPr/>
            <p:nvPr/>
          </p:nvSpPr>
          <p:spPr>
            <a:xfrm>
              <a:off x="1932577" y="6354743"/>
              <a:ext cx="88900" cy="6350"/>
            </a:xfrm>
            <a:custGeom>
              <a:avLst/>
              <a:gdLst/>
              <a:ahLst/>
              <a:cxnLst/>
              <a:rect l="l" t="t" r="r" b="b"/>
              <a:pathLst>
                <a:path w="88900" h="6350" extrusionOk="0">
                  <a:moveTo>
                    <a:pt x="0" y="3047"/>
                  </a:moveTo>
                  <a:lnTo>
                    <a:pt x="0" y="6095"/>
                  </a:lnTo>
                  <a:lnTo>
                    <a:pt x="0" y="3047"/>
                  </a:lnTo>
                </a:path>
                <a:path w="88900" h="6350" extrusionOk="0">
                  <a:moveTo>
                    <a:pt x="88398" y="0"/>
                  </a:moveTo>
                  <a:lnTo>
                    <a:pt x="88398" y="3047"/>
                  </a:lnTo>
                  <a:lnTo>
                    <a:pt x="85350" y="3047"/>
                  </a:lnTo>
                  <a:lnTo>
                    <a:pt x="85350" y="0"/>
                  </a:lnTo>
                  <a:lnTo>
                    <a:pt x="85350" y="3047"/>
                  </a:lnTo>
                  <a:lnTo>
                    <a:pt x="88398" y="3047"/>
                  </a:lnTo>
                  <a:lnTo>
                    <a:pt x="8839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89" name="Google Shape;1589;gda58c33139_0_1816"/>
            <p:cNvSpPr/>
            <p:nvPr/>
          </p:nvSpPr>
          <p:spPr>
            <a:xfrm>
              <a:off x="2322750" y="631207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90" name="Google Shape;1590;gda58c33139_0_1816"/>
            <p:cNvSpPr/>
            <p:nvPr/>
          </p:nvSpPr>
          <p:spPr>
            <a:xfrm>
              <a:off x="2322750" y="6312073"/>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91" name="Google Shape;1591;gda58c33139_0_1816"/>
            <p:cNvSpPr/>
            <p:nvPr/>
          </p:nvSpPr>
          <p:spPr>
            <a:xfrm>
              <a:off x="2017928"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92" name="Google Shape;1592;gda58c33139_0_1816"/>
            <p:cNvSpPr/>
            <p:nvPr/>
          </p:nvSpPr>
          <p:spPr>
            <a:xfrm>
              <a:off x="2017928" y="635779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93" name="Google Shape;1593;gda58c33139_0_1816"/>
            <p:cNvSpPr/>
            <p:nvPr/>
          </p:nvSpPr>
          <p:spPr>
            <a:xfrm>
              <a:off x="2322750" y="63151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94" name="Google Shape;1594;gda58c33139_0_1816"/>
            <p:cNvSpPr/>
            <p:nvPr/>
          </p:nvSpPr>
          <p:spPr>
            <a:xfrm>
              <a:off x="2322750" y="631512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95" name="Google Shape;1595;gda58c33139_0_1816"/>
            <p:cNvSpPr/>
            <p:nvPr/>
          </p:nvSpPr>
          <p:spPr>
            <a:xfrm>
              <a:off x="2347136" y="631816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96" name="Google Shape;1596;gda58c33139_0_1816"/>
            <p:cNvSpPr/>
            <p:nvPr/>
          </p:nvSpPr>
          <p:spPr>
            <a:xfrm>
              <a:off x="2347136" y="631816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97" name="Google Shape;1597;gda58c33139_0_1816"/>
            <p:cNvSpPr/>
            <p:nvPr/>
          </p:nvSpPr>
          <p:spPr>
            <a:xfrm>
              <a:off x="1978301" y="636998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98" name="Google Shape;1598;gda58c33139_0_1816"/>
            <p:cNvSpPr/>
            <p:nvPr/>
          </p:nvSpPr>
          <p:spPr>
            <a:xfrm>
              <a:off x="1978301" y="636998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599" name="Google Shape;1599;gda58c33139_0_1816"/>
            <p:cNvSpPr/>
            <p:nvPr/>
          </p:nvSpPr>
          <p:spPr>
            <a:xfrm>
              <a:off x="1987445" y="6369982"/>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00" name="Google Shape;1600;gda58c33139_0_1816"/>
            <p:cNvSpPr/>
            <p:nvPr/>
          </p:nvSpPr>
          <p:spPr>
            <a:xfrm>
              <a:off x="1987445" y="6369982"/>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01" name="Google Shape;1601;gda58c33139_0_1816"/>
            <p:cNvSpPr/>
            <p:nvPr/>
          </p:nvSpPr>
          <p:spPr>
            <a:xfrm>
              <a:off x="1984397" y="636998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02" name="Google Shape;1602;gda58c33139_0_1816"/>
            <p:cNvSpPr/>
            <p:nvPr/>
          </p:nvSpPr>
          <p:spPr>
            <a:xfrm>
              <a:off x="1984397" y="636998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03" name="Google Shape;1603;gda58c33139_0_1816"/>
            <p:cNvSpPr/>
            <p:nvPr/>
          </p:nvSpPr>
          <p:spPr>
            <a:xfrm>
              <a:off x="1917336" y="63760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04" name="Google Shape;1604;gda58c33139_0_1816"/>
            <p:cNvSpPr/>
            <p:nvPr/>
          </p:nvSpPr>
          <p:spPr>
            <a:xfrm>
              <a:off x="1917336" y="63760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05" name="Google Shape;1605;gda58c33139_0_1816"/>
            <p:cNvSpPr/>
            <p:nvPr/>
          </p:nvSpPr>
          <p:spPr>
            <a:xfrm>
              <a:off x="1926481" y="63760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06" name="Google Shape;1606;gda58c33139_0_1816"/>
            <p:cNvSpPr/>
            <p:nvPr/>
          </p:nvSpPr>
          <p:spPr>
            <a:xfrm>
              <a:off x="1926481" y="637607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07" name="Google Shape;1607;gda58c33139_0_1816"/>
            <p:cNvSpPr/>
            <p:nvPr/>
          </p:nvSpPr>
          <p:spPr>
            <a:xfrm>
              <a:off x="2435535" y="6309025"/>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08" name="Google Shape;1608;gda58c33139_0_1816"/>
            <p:cNvSpPr/>
            <p:nvPr/>
          </p:nvSpPr>
          <p:spPr>
            <a:xfrm>
              <a:off x="2435535" y="6305977"/>
              <a:ext cx="3175" cy="6350"/>
            </a:xfrm>
            <a:custGeom>
              <a:avLst/>
              <a:gdLst/>
              <a:ahLst/>
              <a:cxnLst/>
              <a:rect l="l" t="t" r="r" b="b"/>
              <a:pathLst>
                <a:path w="3175" h="6350" extrusionOk="0">
                  <a:moveTo>
                    <a:pt x="0" y="0"/>
                  </a:moveTo>
                  <a:lnTo>
                    <a:pt x="0" y="3047"/>
                  </a:lnTo>
                  <a:lnTo>
                    <a:pt x="3048" y="3047"/>
                  </a:lnTo>
                  <a:lnTo>
                    <a:pt x="3048" y="6095"/>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09" name="Google Shape;1609;gda58c33139_0_1816"/>
            <p:cNvSpPr/>
            <p:nvPr/>
          </p:nvSpPr>
          <p:spPr>
            <a:xfrm>
              <a:off x="1935625" y="63791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10" name="Google Shape;1610;gda58c33139_0_1816"/>
            <p:cNvSpPr/>
            <p:nvPr/>
          </p:nvSpPr>
          <p:spPr>
            <a:xfrm>
              <a:off x="1935625" y="63791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11" name="Google Shape;1611;gda58c33139_0_1816"/>
            <p:cNvSpPr/>
            <p:nvPr/>
          </p:nvSpPr>
          <p:spPr>
            <a:xfrm>
              <a:off x="1972204" y="63791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12" name="Google Shape;1612;gda58c33139_0_1816"/>
            <p:cNvSpPr/>
            <p:nvPr/>
          </p:nvSpPr>
          <p:spPr>
            <a:xfrm>
              <a:off x="1972204" y="63791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13" name="Google Shape;1613;gda58c33139_0_1816"/>
            <p:cNvSpPr/>
            <p:nvPr/>
          </p:nvSpPr>
          <p:spPr>
            <a:xfrm>
              <a:off x="1966108" y="638217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14" name="Google Shape;1614;gda58c33139_0_1816"/>
            <p:cNvSpPr/>
            <p:nvPr/>
          </p:nvSpPr>
          <p:spPr>
            <a:xfrm>
              <a:off x="1966108" y="6382174"/>
              <a:ext cx="6350" cy="3175"/>
            </a:xfrm>
            <a:custGeom>
              <a:avLst/>
              <a:gdLst/>
              <a:ahLst/>
              <a:cxnLst/>
              <a:rect l="l" t="t" r="r" b="b"/>
              <a:pathLst>
                <a:path w="6350" h="3175" extrusionOk="0">
                  <a:moveTo>
                    <a:pt x="6096" y="0"/>
                  </a:moveTo>
                  <a:lnTo>
                    <a:pt x="3048" y="0"/>
                  </a:lnTo>
                  <a:lnTo>
                    <a:pt x="3048" y="3047"/>
                  </a:lnTo>
                  <a:lnTo>
                    <a:pt x="0" y="3047"/>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15" name="Google Shape;1615;gda58c33139_0_1816"/>
            <p:cNvSpPr/>
            <p:nvPr/>
          </p:nvSpPr>
          <p:spPr>
            <a:xfrm>
              <a:off x="1835034" y="63791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16" name="Google Shape;1616;gda58c33139_0_1816"/>
            <p:cNvSpPr/>
            <p:nvPr/>
          </p:nvSpPr>
          <p:spPr>
            <a:xfrm>
              <a:off x="1835034" y="63791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17" name="Google Shape;1617;gda58c33139_0_1816"/>
            <p:cNvSpPr/>
            <p:nvPr/>
          </p:nvSpPr>
          <p:spPr>
            <a:xfrm>
              <a:off x="1975252" y="63821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18" name="Google Shape;1618;gda58c33139_0_1816"/>
            <p:cNvSpPr/>
            <p:nvPr/>
          </p:nvSpPr>
          <p:spPr>
            <a:xfrm>
              <a:off x="1975252" y="6382174"/>
              <a:ext cx="3175" cy="3175"/>
            </a:xfrm>
            <a:custGeom>
              <a:avLst/>
              <a:gdLst/>
              <a:ahLst/>
              <a:cxnLst/>
              <a:rect l="l" t="t" r="r" b="b"/>
              <a:pathLst>
                <a:path w="3175" h="3175" extrusionOk="0">
                  <a:moveTo>
                    <a:pt x="0" y="3047"/>
                  </a:moveTo>
                  <a:lnTo>
                    <a:pt x="0" y="0"/>
                  </a:lnTo>
                  <a:lnTo>
                    <a:pt x="0" y="3047"/>
                  </a:lnTo>
                </a:path>
                <a:path w="3175" h="3175" extrusionOk="0">
                  <a:moveTo>
                    <a:pt x="0" y="3047"/>
                  </a:moveTo>
                  <a:lnTo>
                    <a:pt x="0" y="0"/>
                  </a:lnTo>
                  <a:lnTo>
                    <a:pt x="3048" y="0"/>
                  </a:ln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19" name="Google Shape;1619;gda58c33139_0_1816"/>
            <p:cNvSpPr/>
            <p:nvPr/>
          </p:nvSpPr>
          <p:spPr>
            <a:xfrm>
              <a:off x="2420294" y="631512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20" name="Google Shape;1620;gda58c33139_0_1816"/>
            <p:cNvSpPr/>
            <p:nvPr/>
          </p:nvSpPr>
          <p:spPr>
            <a:xfrm>
              <a:off x="2420294" y="6315121"/>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21" name="Google Shape;1621;gda58c33139_0_1816"/>
            <p:cNvSpPr/>
            <p:nvPr/>
          </p:nvSpPr>
          <p:spPr>
            <a:xfrm>
              <a:off x="2402004" y="632121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22" name="Google Shape;1622;gda58c33139_0_1816"/>
            <p:cNvSpPr/>
            <p:nvPr/>
          </p:nvSpPr>
          <p:spPr>
            <a:xfrm>
              <a:off x="2402004" y="632121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23" name="Google Shape;1623;gda58c33139_0_1816"/>
            <p:cNvSpPr/>
            <p:nvPr/>
          </p:nvSpPr>
          <p:spPr>
            <a:xfrm>
              <a:off x="1746635" y="63791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24" name="Google Shape;1624;gda58c33139_0_1816"/>
            <p:cNvSpPr/>
            <p:nvPr/>
          </p:nvSpPr>
          <p:spPr>
            <a:xfrm>
              <a:off x="1746635" y="63791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25" name="Google Shape;1625;gda58c33139_0_1816"/>
            <p:cNvSpPr/>
            <p:nvPr/>
          </p:nvSpPr>
          <p:spPr>
            <a:xfrm>
              <a:off x="2402004" y="632426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26" name="Google Shape;1626;gda58c33139_0_1816"/>
            <p:cNvSpPr/>
            <p:nvPr/>
          </p:nvSpPr>
          <p:spPr>
            <a:xfrm>
              <a:off x="2402004" y="6324264"/>
              <a:ext cx="6350" cy="3175"/>
            </a:xfrm>
            <a:custGeom>
              <a:avLst/>
              <a:gdLst/>
              <a:ahLst/>
              <a:cxnLst/>
              <a:rect l="l" t="t" r="r" b="b"/>
              <a:pathLst>
                <a:path w="6350" h="3175" extrusionOk="0">
                  <a:moveTo>
                    <a:pt x="3048" y="3047"/>
                  </a:moveTo>
                  <a:lnTo>
                    <a:pt x="0" y="3047"/>
                  </a:lnTo>
                  <a:lnTo>
                    <a:pt x="0" y="0"/>
                  </a:lnTo>
                  <a:lnTo>
                    <a:pt x="3048" y="0"/>
                  </a:lnTo>
                  <a:lnTo>
                    <a:pt x="3048" y="3047"/>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27" name="Google Shape;1627;gda58c33139_0_1816"/>
            <p:cNvSpPr/>
            <p:nvPr/>
          </p:nvSpPr>
          <p:spPr>
            <a:xfrm>
              <a:off x="1719201" y="6382174"/>
              <a:ext cx="12700" cy="12700"/>
            </a:xfrm>
            <a:custGeom>
              <a:avLst/>
              <a:gdLst/>
              <a:ahLst/>
              <a:cxnLst/>
              <a:rect l="l" t="t" r="r" b="b"/>
              <a:pathLst>
                <a:path w="12700" h="12700" extrusionOk="0">
                  <a:moveTo>
                    <a:pt x="6096" y="6095"/>
                  </a:moveTo>
                  <a:lnTo>
                    <a:pt x="0" y="6095"/>
                  </a:lnTo>
                  <a:lnTo>
                    <a:pt x="0" y="12191"/>
                  </a:lnTo>
                  <a:lnTo>
                    <a:pt x="6096" y="12191"/>
                  </a:lnTo>
                  <a:lnTo>
                    <a:pt x="6096" y="6095"/>
                  </a:lnTo>
                  <a:close/>
                </a:path>
                <a:path w="12700" h="12700" extrusionOk="0">
                  <a:moveTo>
                    <a:pt x="12192" y="0"/>
                  </a:moveTo>
                  <a:lnTo>
                    <a:pt x="6096" y="0"/>
                  </a:lnTo>
                  <a:lnTo>
                    <a:pt x="6096" y="3047"/>
                  </a:lnTo>
                  <a:lnTo>
                    <a:pt x="3048" y="3047"/>
                  </a:lnTo>
                  <a:lnTo>
                    <a:pt x="3048" y="6095"/>
                  </a:lnTo>
                  <a:lnTo>
                    <a:pt x="9144" y="6095"/>
                  </a:lnTo>
                  <a:lnTo>
                    <a:pt x="9144"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28" name="Google Shape;1628;gda58c33139_0_1816"/>
            <p:cNvSpPr/>
            <p:nvPr/>
          </p:nvSpPr>
          <p:spPr>
            <a:xfrm>
              <a:off x="1719201" y="6379126"/>
              <a:ext cx="12700" cy="15239"/>
            </a:xfrm>
            <a:custGeom>
              <a:avLst/>
              <a:gdLst/>
              <a:ahLst/>
              <a:cxnLst/>
              <a:rect l="l" t="t" r="r" b="b"/>
              <a:pathLst>
                <a:path w="12700" h="15239" extrusionOk="0">
                  <a:moveTo>
                    <a:pt x="6096" y="3047"/>
                  </a:moveTo>
                  <a:lnTo>
                    <a:pt x="9144" y="3047"/>
                  </a:lnTo>
                  <a:lnTo>
                    <a:pt x="12192" y="3047"/>
                  </a:lnTo>
                  <a:lnTo>
                    <a:pt x="12192" y="0"/>
                  </a:lnTo>
                  <a:lnTo>
                    <a:pt x="12192" y="3047"/>
                  </a:lnTo>
                  <a:lnTo>
                    <a:pt x="9144" y="6095"/>
                  </a:lnTo>
                  <a:lnTo>
                    <a:pt x="9144" y="9143"/>
                  </a:lnTo>
                  <a:lnTo>
                    <a:pt x="6096" y="9143"/>
                  </a:lnTo>
                  <a:lnTo>
                    <a:pt x="6096" y="12191"/>
                  </a:lnTo>
                  <a:lnTo>
                    <a:pt x="6096" y="15239"/>
                  </a:lnTo>
                  <a:lnTo>
                    <a:pt x="3048" y="15239"/>
                  </a:lnTo>
                  <a:lnTo>
                    <a:pt x="0" y="15239"/>
                  </a:lnTo>
                  <a:lnTo>
                    <a:pt x="0" y="12191"/>
                  </a:lnTo>
                  <a:lnTo>
                    <a:pt x="0" y="9143"/>
                  </a:lnTo>
                  <a:lnTo>
                    <a:pt x="0" y="6095"/>
                  </a:lnTo>
                  <a:lnTo>
                    <a:pt x="0" y="9143"/>
                  </a:lnTo>
                  <a:lnTo>
                    <a:pt x="3048" y="9143"/>
                  </a:lnTo>
                  <a:lnTo>
                    <a:pt x="0" y="9143"/>
                  </a:lnTo>
                  <a:lnTo>
                    <a:pt x="3048" y="9143"/>
                  </a:lnTo>
                  <a:lnTo>
                    <a:pt x="3048" y="6095"/>
                  </a:lnTo>
                  <a:lnTo>
                    <a:pt x="0" y="6095"/>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29" name="Google Shape;1629;gda58c33139_0_1816"/>
            <p:cNvSpPr/>
            <p:nvPr/>
          </p:nvSpPr>
          <p:spPr>
            <a:xfrm>
              <a:off x="2417245" y="632426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30" name="Google Shape;1630;gda58c33139_0_1816"/>
            <p:cNvSpPr/>
            <p:nvPr/>
          </p:nvSpPr>
          <p:spPr>
            <a:xfrm>
              <a:off x="2417245" y="632426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31" name="Google Shape;1631;gda58c33139_0_1816"/>
            <p:cNvSpPr/>
            <p:nvPr/>
          </p:nvSpPr>
          <p:spPr>
            <a:xfrm>
              <a:off x="1737490" y="638522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32" name="Google Shape;1632;gda58c33139_0_1816"/>
            <p:cNvSpPr/>
            <p:nvPr/>
          </p:nvSpPr>
          <p:spPr>
            <a:xfrm>
              <a:off x="1737490" y="6385221"/>
              <a:ext cx="6350" cy="6350"/>
            </a:xfrm>
            <a:custGeom>
              <a:avLst/>
              <a:gdLst/>
              <a:ahLst/>
              <a:cxnLst/>
              <a:rect l="l" t="t" r="r" b="b"/>
              <a:pathLst>
                <a:path w="6350" h="6350" extrusionOk="0">
                  <a:moveTo>
                    <a:pt x="0" y="3047"/>
                  </a:moveTo>
                  <a:lnTo>
                    <a:pt x="0" y="0"/>
                  </a:lnTo>
                  <a:lnTo>
                    <a:pt x="3048" y="0"/>
                  </a:lnTo>
                  <a:lnTo>
                    <a:pt x="3048" y="3047"/>
                  </a:lnTo>
                  <a:lnTo>
                    <a:pt x="0" y="3047"/>
                  </a:lnTo>
                </a:path>
                <a:path w="6350" h="6350" extrusionOk="0">
                  <a:moveTo>
                    <a:pt x="6096" y="6095"/>
                  </a:moveTo>
                  <a:lnTo>
                    <a:pt x="6096" y="3047"/>
                  </a:lnTo>
                  <a:lnTo>
                    <a:pt x="3048" y="3047"/>
                  </a:lnTo>
                  <a:lnTo>
                    <a:pt x="6096" y="3047"/>
                  </a:lnTo>
                  <a:lnTo>
                    <a:pt x="6096" y="0"/>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33" name="Google Shape;1633;gda58c33139_0_1816"/>
            <p:cNvSpPr/>
            <p:nvPr/>
          </p:nvSpPr>
          <p:spPr>
            <a:xfrm>
              <a:off x="2414197" y="6330360"/>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34" name="Google Shape;1634;gda58c33139_0_1816"/>
            <p:cNvSpPr/>
            <p:nvPr/>
          </p:nvSpPr>
          <p:spPr>
            <a:xfrm>
              <a:off x="2414197" y="6330360"/>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35" name="Google Shape;1635;gda58c33139_0_1816"/>
            <p:cNvSpPr/>
            <p:nvPr/>
          </p:nvSpPr>
          <p:spPr>
            <a:xfrm>
              <a:off x="1960011" y="639741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36" name="Google Shape;1636;gda58c33139_0_1816"/>
            <p:cNvSpPr/>
            <p:nvPr/>
          </p:nvSpPr>
          <p:spPr>
            <a:xfrm>
              <a:off x="1960011" y="639741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37" name="Google Shape;1637;gda58c33139_0_1816"/>
            <p:cNvSpPr/>
            <p:nvPr/>
          </p:nvSpPr>
          <p:spPr>
            <a:xfrm>
              <a:off x="2377618" y="634255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38" name="Google Shape;1638;gda58c33139_0_1816"/>
            <p:cNvSpPr/>
            <p:nvPr/>
          </p:nvSpPr>
          <p:spPr>
            <a:xfrm>
              <a:off x="2377618" y="634255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39" name="Google Shape;1639;gda58c33139_0_1816"/>
            <p:cNvSpPr/>
            <p:nvPr/>
          </p:nvSpPr>
          <p:spPr>
            <a:xfrm>
              <a:off x="1956963" y="6400460"/>
              <a:ext cx="9525" cy="6350"/>
            </a:xfrm>
            <a:custGeom>
              <a:avLst/>
              <a:gdLst/>
              <a:ahLst/>
              <a:cxnLst/>
              <a:rect l="l" t="t" r="r" b="b"/>
              <a:pathLst>
                <a:path w="9525" h="6350" extrusionOk="0">
                  <a:moveTo>
                    <a:pt x="3048" y="3047"/>
                  </a:moveTo>
                  <a:lnTo>
                    <a:pt x="0" y="3047"/>
                  </a:lnTo>
                  <a:lnTo>
                    <a:pt x="0" y="6095"/>
                  </a:lnTo>
                  <a:lnTo>
                    <a:pt x="3048" y="6095"/>
                  </a:lnTo>
                  <a:lnTo>
                    <a:pt x="3048" y="3047"/>
                  </a:lnTo>
                  <a:close/>
                </a:path>
                <a:path w="9525" h="6350" extrusionOk="0">
                  <a:moveTo>
                    <a:pt x="6096" y="0"/>
                  </a:moveTo>
                  <a:lnTo>
                    <a:pt x="3048" y="0"/>
                  </a:lnTo>
                  <a:lnTo>
                    <a:pt x="3048" y="6095"/>
                  </a:lnTo>
                  <a:lnTo>
                    <a:pt x="9144" y="6095"/>
                  </a:lnTo>
                  <a:lnTo>
                    <a:pt x="9144" y="3047"/>
                  </a:lnTo>
                  <a:lnTo>
                    <a:pt x="6096" y="3047"/>
                  </a:lnTo>
                  <a:lnTo>
                    <a:pt x="6096" y="0"/>
                  </a:lnTo>
                  <a:close/>
                </a:path>
                <a:path w="9525" h="6350" extrusionOk="0">
                  <a:moveTo>
                    <a:pt x="9144" y="0"/>
                  </a:moveTo>
                  <a:lnTo>
                    <a:pt x="6096" y="0"/>
                  </a:lnTo>
                  <a:lnTo>
                    <a:pt x="6096"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40" name="Google Shape;1640;gda58c33139_0_1816"/>
            <p:cNvSpPr/>
            <p:nvPr/>
          </p:nvSpPr>
          <p:spPr>
            <a:xfrm>
              <a:off x="1956963" y="6400460"/>
              <a:ext cx="9525" cy="9525"/>
            </a:xfrm>
            <a:custGeom>
              <a:avLst/>
              <a:gdLst/>
              <a:ahLst/>
              <a:cxnLst/>
              <a:rect l="l" t="t" r="r" b="b"/>
              <a:pathLst>
                <a:path w="9525" h="9525" extrusionOk="0">
                  <a:moveTo>
                    <a:pt x="3048" y="3047"/>
                  </a:moveTo>
                  <a:lnTo>
                    <a:pt x="3048" y="6095"/>
                  </a:lnTo>
                  <a:lnTo>
                    <a:pt x="0" y="6095"/>
                  </a:lnTo>
                  <a:lnTo>
                    <a:pt x="0" y="3047"/>
                  </a:lnTo>
                  <a:lnTo>
                    <a:pt x="3048" y="3047"/>
                  </a:lnTo>
                  <a:lnTo>
                    <a:pt x="3048" y="0"/>
                  </a:lnTo>
                  <a:lnTo>
                    <a:pt x="3048" y="3047"/>
                  </a:lnTo>
                  <a:lnTo>
                    <a:pt x="6096" y="3047"/>
                  </a:lnTo>
                  <a:lnTo>
                    <a:pt x="3048" y="3047"/>
                  </a:lnTo>
                  <a:lnTo>
                    <a:pt x="3048" y="0"/>
                  </a:lnTo>
                  <a:lnTo>
                    <a:pt x="6096" y="0"/>
                  </a:lnTo>
                  <a:lnTo>
                    <a:pt x="6096" y="3047"/>
                  </a:lnTo>
                  <a:lnTo>
                    <a:pt x="6096" y="0"/>
                  </a:lnTo>
                  <a:lnTo>
                    <a:pt x="6096" y="3047"/>
                  </a:lnTo>
                  <a:lnTo>
                    <a:pt x="6096" y="0"/>
                  </a:lnTo>
                  <a:lnTo>
                    <a:pt x="9144" y="0"/>
                  </a:lnTo>
                  <a:lnTo>
                    <a:pt x="9144" y="3047"/>
                  </a:lnTo>
                  <a:lnTo>
                    <a:pt x="9144" y="6095"/>
                  </a:lnTo>
                  <a:lnTo>
                    <a:pt x="9144" y="3047"/>
                  </a:lnTo>
                  <a:lnTo>
                    <a:pt x="9144" y="6095"/>
                  </a:lnTo>
                  <a:lnTo>
                    <a:pt x="6096" y="6095"/>
                  </a:lnTo>
                  <a:lnTo>
                    <a:pt x="6096" y="9143"/>
                  </a:lnTo>
                  <a:lnTo>
                    <a:pt x="6096" y="6095"/>
                  </a:lnTo>
                  <a:lnTo>
                    <a:pt x="3048" y="6095"/>
                  </a:lnTo>
                  <a:lnTo>
                    <a:pt x="0" y="6095"/>
                  </a:lnTo>
                  <a:lnTo>
                    <a:pt x="3048" y="6095"/>
                  </a:lnTo>
                  <a:lnTo>
                    <a:pt x="0"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41" name="Google Shape;1641;gda58c33139_0_1816"/>
            <p:cNvSpPr/>
            <p:nvPr/>
          </p:nvSpPr>
          <p:spPr>
            <a:xfrm>
              <a:off x="1960011" y="6400460"/>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42" name="Google Shape;1642;gda58c33139_0_1816"/>
            <p:cNvSpPr/>
            <p:nvPr/>
          </p:nvSpPr>
          <p:spPr>
            <a:xfrm>
              <a:off x="1960011" y="6400460"/>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43" name="Google Shape;1643;gda58c33139_0_1816"/>
            <p:cNvSpPr/>
            <p:nvPr/>
          </p:nvSpPr>
          <p:spPr>
            <a:xfrm>
              <a:off x="1749683" y="639436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44" name="Google Shape;1644;gda58c33139_0_1816"/>
            <p:cNvSpPr/>
            <p:nvPr/>
          </p:nvSpPr>
          <p:spPr>
            <a:xfrm>
              <a:off x="1749683" y="639436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45" name="Google Shape;1645;gda58c33139_0_1816"/>
            <p:cNvSpPr/>
            <p:nvPr/>
          </p:nvSpPr>
          <p:spPr>
            <a:xfrm>
              <a:off x="2420294" y="633340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46" name="Google Shape;1646;gda58c33139_0_1816"/>
            <p:cNvSpPr/>
            <p:nvPr/>
          </p:nvSpPr>
          <p:spPr>
            <a:xfrm>
              <a:off x="2420294" y="633340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47" name="Google Shape;1647;gda58c33139_0_1816"/>
            <p:cNvSpPr/>
            <p:nvPr/>
          </p:nvSpPr>
          <p:spPr>
            <a:xfrm>
              <a:off x="1956963" y="6400460"/>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48" name="Google Shape;1648;gda58c33139_0_1816"/>
            <p:cNvSpPr/>
            <p:nvPr/>
          </p:nvSpPr>
          <p:spPr>
            <a:xfrm>
              <a:off x="1956963" y="6400460"/>
              <a:ext cx="3175" cy="3175"/>
            </a:xfrm>
            <a:custGeom>
              <a:avLst/>
              <a:gdLst/>
              <a:ahLst/>
              <a:cxnLst/>
              <a:rect l="l" t="t" r="r" b="b"/>
              <a:pathLst>
                <a:path w="3175" h="3175" extrusionOk="0">
                  <a:moveTo>
                    <a:pt x="3048" y="3047"/>
                  </a:moveTo>
                  <a:lnTo>
                    <a:pt x="0" y="3047"/>
                  </a:lnTo>
                  <a:lnTo>
                    <a:pt x="3048" y="3047"/>
                  </a:ln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49" name="Google Shape;1649;gda58c33139_0_1816"/>
            <p:cNvSpPr/>
            <p:nvPr/>
          </p:nvSpPr>
          <p:spPr>
            <a:xfrm>
              <a:off x="1783214" y="6397412"/>
              <a:ext cx="3175" cy="0"/>
            </a:xfrm>
            <a:custGeom>
              <a:avLst/>
              <a:gdLst/>
              <a:ahLst/>
              <a:cxnLst/>
              <a:rect l="l" t="t" r="r" b="b"/>
              <a:pathLst>
                <a:path w="3175" h="120000" extrusionOk="0">
                  <a:moveTo>
                    <a:pt x="3048" y="0"/>
                  </a:moveTo>
                  <a:lnTo>
                    <a:pt x="0" y="0"/>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50" name="Google Shape;1650;gda58c33139_0_1816"/>
            <p:cNvSpPr/>
            <p:nvPr/>
          </p:nvSpPr>
          <p:spPr>
            <a:xfrm>
              <a:off x="1783214" y="6397412"/>
              <a:ext cx="3175" cy="0"/>
            </a:xfrm>
            <a:custGeom>
              <a:avLst/>
              <a:gdLst/>
              <a:ahLst/>
              <a:cxnLst/>
              <a:rect l="l" t="t" r="r" b="b"/>
              <a:pathLst>
                <a:path w="3175" h="120000" extrusionOk="0">
                  <a:moveTo>
                    <a:pt x="3048" y="0"/>
                  </a:moveTo>
                  <a:lnTo>
                    <a:pt x="0" y="0"/>
                  </a:lnTo>
                  <a:lnTo>
                    <a:pt x="3048" y="0"/>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51" name="Google Shape;1651;gda58c33139_0_1816"/>
            <p:cNvSpPr/>
            <p:nvPr/>
          </p:nvSpPr>
          <p:spPr>
            <a:xfrm>
              <a:off x="2426390" y="633340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52" name="Google Shape;1652;gda58c33139_0_1816"/>
            <p:cNvSpPr/>
            <p:nvPr/>
          </p:nvSpPr>
          <p:spPr>
            <a:xfrm>
              <a:off x="2426390" y="633340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53" name="Google Shape;1653;gda58c33139_0_1816"/>
            <p:cNvSpPr/>
            <p:nvPr/>
          </p:nvSpPr>
          <p:spPr>
            <a:xfrm>
              <a:off x="2481258" y="631816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54" name="Google Shape;1654;gda58c33139_0_1816"/>
            <p:cNvSpPr/>
            <p:nvPr/>
          </p:nvSpPr>
          <p:spPr>
            <a:xfrm>
              <a:off x="2481258" y="631816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55" name="Google Shape;1655;gda58c33139_0_1816"/>
            <p:cNvSpPr/>
            <p:nvPr/>
          </p:nvSpPr>
          <p:spPr>
            <a:xfrm>
              <a:off x="2426390" y="633645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56" name="Google Shape;1656;gda58c33139_0_1816"/>
            <p:cNvSpPr/>
            <p:nvPr/>
          </p:nvSpPr>
          <p:spPr>
            <a:xfrm>
              <a:off x="2426390" y="633645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57" name="Google Shape;1657;gda58c33139_0_1816"/>
            <p:cNvSpPr/>
            <p:nvPr/>
          </p:nvSpPr>
          <p:spPr>
            <a:xfrm>
              <a:off x="2450776" y="633036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58" name="Google Shape;1658;gda58c33139_0_1816"/>
            <p:cNvSpPr/>
            <p:nvPr/>
          </p:nvSpPr>
          <p:spPr>
            <a:xfrm>
              <a:off x="2450776" y="633036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59" name="Google Shape;1659;gda58c33139_0_1816"/>
            <p:cNvSpPr/>
            <p:nvPr/>
          </p:nvSpPr>
          <p:spPr>
            <a:xfrm>
              <a:off x="1963059" y="640655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60" name="Google Shape;1660;gda58c33139_0_1816"/>
            <p:cNvSpPr/>
            <p:nvPr/>
          </p:nvSpPr>
          <p:spPr>
            <a:xfrm>
              <a:off x="1963059" y="640655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61" name="Google Shape;1661;gda58c33139_0_1816"/>
            <p:cNvSpPr/>
            <p:nvPr/>
          </p:nvSpPr>
          <p:spPr>
            <a:xfrm>
              <a:off x="2426390" y="63364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62" name="Google Shape;1662;gda58c33139_0_1816"/>
            <p:cNvSpPr/>
            <p:nvPr/>
          </p:nvSpPr>
          <p:spPr>
            <a:xfrm>
              <a:off x="2426390" y="633645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63" name="Google Shape;1663;gda58c33139_0_1816"/>
            <p:cNvSpPr/>
            <p:nvPr/>
          </p:nvSpPr>
          <p:spPr>
            <a:xfrm>
              <a:off x="2453824" y="6330360"/>
              <a:ext cx="6350" cy="6350"/>
            </a:xfrm>
            <a:custGeom>
              <a:avLst/>
              <a:gdLst/>
              <a:ahLst/>
              <a:cxnLst/>
              <a:rect l="l" t="t" r="r" b="b"/>
              <a:pathLst>
                <a:path w="6350" h="6350" extrusionOk="0">
                  <a:moveTo>
                    <a:pt x="3048" y="3047"/>
                  </a:moveTo>
                  <a:lnTo>
                    <a:pt x="3048" y="6095"/>
                  </a:lnTo>
                  <a:lnTo>
                    <a:pt x="6096" y="6095"/>
                  </a:lnTo>
                  <a:lnTo>
                    <a:pt x="3048" y="3047"/>
                  </a:lnTo>
                  <a:close/>
                </a:path>
                <a:path w="6350" h="6350"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64" name="Google Shape;1664;gda58c33139_0_1816"/>
            <p:cNvSpPr/>
            <p:nvPr/>
          </p:nvSpPr>
          <p:spPr>
            <a:xfrm>
              <a:off x="2453824" y="6330360"/>
              <a:ext cx="6350" cy="6350"/>
            </a:xfrm>
            <a:custGeom>
              <a:avLst/>
              <a:gdLst/>
              <a:ahLst/>
              <a:cxnLst/>
              <a:rect l="l" t="t" r="r" b="b"/>
              <a:pathLst>
                <a:path w="6350" h="6350" extrusionOk="0">
                  <a:moveTo>
                    <a:pt x="6096" y="6095"/>
                  </a:moveTo>
                  <a:lnTo>
                    <a:pt x="3048" y="6095"/>
                  </a:lnTo>
                  <a:lnTo>
                    <a:pt x="3048" y="3047"/>
                  </a:lnTo>
                  <a:lnTo>
                    <a:pt x="0" y="3047"/>
                  </a:lnTo>
                  <a:lnTo>
                    <a:pt x="0" y="0"/>
                  </a:lnTo>
                  <a:lnTo>
                    <a:pt x="3048" y="0"/>
                  </a:lnTo>
                  <a:lnTo>
                    <a:pt x="3048"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65" name="Google Shape;1665;gda58c33139_0_1816"/>
            <p:cNvSpPr/>
            <p:nvPr/>
          </p:nvSpPr>
          <p:spPr>
            <a:xfrm>
              <a:off x="2426390" y="633950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66" name="Google Shape;1666;gda58c33139_0_1816"/>
            <p:cNvSpPr/>
            <p:nvPr/>
          </p:nvSpPr>
          <p:spPr>
            <a:xfrm>
              <a:off x="2426390" y="633950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67" name="Google Shape;1667;gda58c33139_0_1816"/>
            <p:cNvSpPr/>
            <p:nvPr/>
          </p:nvSpPr>
          <p:spPr>
            <a:xfrm>
              <a:off x="1941722" y="6406556"/>
              <a:ext cx="36830" cy="27939"/>
            </a:xfrm>
            <a:custGeom>
              <a:avLst/>
              <a:gdLst/>
              <a:ahLst/>
              <a:cxnLst/>
              <a:rect l="l" t="t" r="r" b="b"/>
              <a:pathLst>
                <a:path w="36830" h="27939" extrusionOk="0">
                  <a:moveTo>
                    <a:pt x="15241" y="24382"/>
                  </a:moveTo>
                  <a:lnTo>
                    <a:pt x="9144" y="24382"/>
                  </a:lnTo>
                  <a:lnTo>
                    <a:pt x="9144" y="27430"/>
                  </a:lnTo>
                  <a:lnTo>
                    <a:pt x="12193" y="27430"/>
                  </a:lnTo>
                  <a:lnTo>
                    <a:pt x="15241" y="24382"/>
                  </a:lnTo>
                  <a:close/>
                </a:path>
                <a:path w="36830" h="27939" extrusionOk="0">
                  <a:moveTo>
                    <a:pt x="12193" y="21334"/>
                  </a:moveTo>
                  <a:lnTo>
                    <a:pt x="6096" y="21334"/>
                  </a:lnTo>
                  <a:lnTo>
                    <a:pt x="6096" y="24382"/>
                  </a:lnTo>
                  <a:lnTo>
                    <a:pt x="12193" y="24382"/>
                  </a:lnTo>
                  <a:lnTo>
                    <a:pt x="12193" y="21334"/>
                  </a:lnTo>
                  <a:close/>
                </a:path>
                <a:path w="36830" h="27939" extrusionOk="0">
                  <a:moveTo>
                    <a:pt x="3048" y="15239"/>
                  </a:moveTo>
                  <a:lnTo>
                    <a:pt x="0" y="15239"/>
                  </a:lnTo>
                  <a:lnTo>
                    <a:pt x="0" y="21334"/>
                  </a:lnTo>
                  <a:lnTo>
                    <a:pt x="12193" y="21334"/>
                  </a:lnTo>
                  <a:lnTo>
                    <a:pt x="12193" y="24382"/>
                  </a:lnTo>
                  <a:lnTo>
                    <a:pt x="18289" y="24382"/>
                  </a:lnTo>
                  <a:lnTo>
                    <a:pt x="18289" y="18287"/>
                  </a:lnTo>
                  <a:lnTo>
                    <a:pt x="3048" y="18287"/>
                  </a:lnTo>
                  <a:lnTo>
                    <a:pt x="3048" y="15239"/>
                  </a:lnTo>
                  <a:close/>
                </a:path>
                <a:path w="36830" h="27939" extrusionOk="0">
                  <a:moveTo>
                    <a:pt x="24385" y="15239"/>
                  </a:moveTo>
                  <a:lnTo>
                    <a:pt x="18289" y="15239"/>
                  </a:lnTo>
                  <a:lnTo>
                    <a:pt x="18289" y="21334"/>
                  </a:lnTo>
                  <a:lnTo>
                    <a:pt x="21337" y="21334"/>
                  </a:lnTo>
                  <a:lnTo>
                    <a:pt x="21337" y="18287"/>
                  </a:lnTo>
                  <a:lnTo>
                    <a:pt x="24385" y="18287"/>
                  </a:lnTo>
                  <a:lnTo>
                    <a:pt x="24385" y="15239"/>
                  </a:lnTo>
                  <a:close/>
                </a:path>
                <a:path w="36830" h="27939" extrusionOk="0">
                  <a:moveTo>
                    <a:pt x="27434" y="18287"/>
                  </a:moveTo>
                  <a:lnTo>
                    <a:pt x="24385" y="18287"/>
                  </a:lnTo>
                  <a:lnTo>
                    <a:pt x="24385" y="21334"/>
                  </a:lnTo>
                  <a:lnTo>
                    <a:pt x="27434" y="21334"/>
                  </a:lnTo>
                  <a:lnTo>
                    <a:pt x="27434" y="18287"/>
                  </a:lnTo>
                  <a:close/>
                </a:path>
                <a:path w="36830" h="27939" extrusionOk="0">
                  <a:moveTo>
                    <a:pt x="18289" y="15239"/>
                  </a:moveTo>
                  <a:lnTo>
                    <a:pt x="9144" y="15239"/>
                  </a:lnTo>
                  <a:lnTo>
                    <a:pt x="9144" y="18287"/>
                  </a:lnTo>
                  <a:lnTo>
                    <a:pt x="18289" y="18287"/>
                  </a:lnTo>
                  <a:lnTo>
                    <a:pt x="18289" y="15239"/>
                  </a:lnTo>
                  <a:close/>
                </a:path>
                <a:path w="36830" h="27939" extrusionOk="0">
                  <a:moveTo>
                    <a:pt x="36578" y="9143"/>
                  </a:moveTo>
                  <a:lnTo>
                    <a:pt x="33530" y="9143"/>
                  </a:lnTo>
                  <a:lnTo>
                    <a:pt x="33530" y="12191"/>
                  </a:lnTo>
                  <a:lnTo>
                    <a:pt x="30482" y="12191"/>
                  </a:lnTo>
                  <a:lnTo>
                    <a:pt x="30482" y="18287"/>
                  </a:lnTo>
                  <a:lnTo>
                    <a:pt x="33530" y="18287"/>
                  </a:lnTo>
                  <a:lnTo>
                    <a:pt x="33530" y="15239"/>
                  </a:lnTo>
                  <a:lnTo>
                    <a:pt x="36578" y="15239"/>
                  </a:lnTo>
                  <a:lnTo>
                    <a:pt x="36578" y="9143"/>
                  </a:lnTo>
                  <a:close/>
                </a:path>
                <a:path w="36830" h="27939" extrusionOk="0">
                  <a:moveTo>
                    <a:pt x="12193" y="12191"/>
                  </a:moveTo>
                  <a:lnTo>
                    <a:pt x="3048" y="12191"/>
                  </a:lnTo>
                  <a:lnTo>
                    <a:pt x="3048" y="15239"/>
                  </a:lnTo>
                  <a:lnTo>
                    <a:pt x="12193" y="15239"/>
                  </a:lnTo>
                  <a:lnTo>
                    <a:pt x="12193" y="12191"/>
                  </a:lnTo>
                  <a:close/>
                </a:path>
                <a:path w="36830" h="27939" extrusionOk="0">
                  <a:moveTo>
                    <a:pt x="15241" y="3047"/>
                  </a:moveTo>
                  <a:lnTo>
                    <a:pt x="12193" y="3047"/>
                  </a:lnTo>
                  <a:lnTo>
                    <a:pt x="12193" y="15239"/>
                  </a:lnTo>
                  <a:lnTo>
                    <a:pt x="27434" y="15239"/>
                  </a:lnTo>
                  <a:lnTo>
                    <a:pt x="24385" y="12191"/>
                  </a:lnTo>
                  <a:lnTo>
                    <a:pt x="30482" y="12191"/>
                  </a:lnTo>
                  <a:lnTo>
                    <a:pt x="30482" y="9143"/>
                  </a:lnTo>
                  <a:lnTo>
                    <a:pt x="21337" y="9143"/>
                  </a:lnTo>
                  <a:lnTo>
                    <a:pt x="21337" y="6095"/>
                  </a:lnTo>
                  <a:lnTo>
                    <a:pt x="15241" y="6095"/>
                  </a:lnTo>
                  <a:lnTo>
                    <a:pt x="15241" y="3047"/>
                  </a:lnTo>
                  <a:close/>
                </a:path>
                <a:path w="36830" h="27939" extrusionOk="0">
                  <a:moveTo>
                    <a:pt x="30482" y="12191"/>
                  </a:moveTo>
                  <a:lnTo>
                    <a:pt x="27434" y="12191"/>
                  </a:lnTo>
                  <a:lnTo>
                    <a:pt x="27434" y="15239"/>
                  </a:lnTo>
                  <a:lnTo>
                    <a:pt x="30482" y="15239"/>
                  </a:lnTo>
                  <a:lnTo>
                    <a:pt x="30482" y="12191"/>
                  </a:lnTo>
                  <a:close/>
                </a:path>
                <a:path w="36830" h="27939" extrusionOk="0">
                  <a:moveTo>
                    <a:pt x="24385" y="6095"/>
                  </a:moveTo>
                  <a:lnTo>
                    <a:pt x="21337" y="6095"/>
                  </a:lnTo>
                  <a:lnTo>
                    <a:pt x="21337" y="9143"/>
                  </a:lnTo>
                  <a:lnTo>
                    <a:pt x="24385" y="9143"/>
                  </a:lnTo>
                  <a:lnTo>
                    <a:pt x="24385" y="6095"/>
                  </a:lnTo>
                  <a:close/>
                </a:path>
                <a:path w="36830" h="27939" extrusionOk="0">
                  <a:moveTo>
                    <a:pt x="27434" y="6095"/>
                  </a:moveTo>
                  <a:lnTo>
                    <a:pt x="24385" y="6095"/>
                  </a:lnTo>
                  <a:lnTo>
                    <a:pt x="24385" y="9143"/>
                  </a:lnTo>
                  <a:lnTo>
                    <a:pt x="27434" y="9143"/>
                  </a:lnTo>
                  <a:lnTo>
                    <a:pt x="27434" y="6095"/>
                  </a:lnTo>
                  <a:close/>
                </a:path>
                <a:path w="36830" h="27939" extrusionOk="0">
                  <a:moveTo>
                    <a:pt x="33530" y="6095"/>
                  </a:moveTo>
                  <a:lnTo>
                    <a:pt x="30482" y="6095"/>
                  </a:lnTo>
                  <a:lnTo>
                    <a:pt x="30482" y="9143"/>
                  </a:lnTo>
                  <a:lnTo>
                    <a:pt x="33530" y="6095"/>
                  </a:lnTo>
                  <a:close/>
                </a:path>
                <a:path w="36830" h="27939" extrusionOk="0">
                  <a:moveTo>
                    <a:pt x="18289" y="0"/>
                  </a:moveTo>
                  <a:lnTo>
                    <a:pt x="15241" y="0"/>
                  </a:lnTo>
                  <a:lnTo>
                    <a:pt x="15241" y="6095"/>
                  </a:lnTo>
                  <a:lnTo>
                    <a:pt x="18289" y="6095"/>
                  </a:lnTo>
                  <a:lnTo>
                    <a:pt x="21337" y="3047"/>
                  </a:lnTo>
                  <a:lnTo>
                    <a:pt x="18289" y="3047"/>
                  </a:lnTo>
                  <a:lnTo>
                    <a:pt x="18289"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68" name="Google Shape;1668;gda58c33139_0_1816"/>
            <p:cNvSpPr/>
            <p:nvPr/>
          </p:nvSpPr>
          <p:spPr>
            <a:xfrm>
              <a:off x="1941722" y="6406556"/>
              <a:ext cx="36830" cy="27939"/>
            </a:xfrm>
            <a:custGeom>
              <a:avLst/>
              <a:gdLst/>
              <a:ahLst/>
              <a:cxnLst/>
              <a:rect l="l" t="t" r="r" b="b"/>
              <a:pathLst>
                <a:path w="36830" h="27939" extrusionOk="0">
                  <a:moveTo>
                    <a:pt x="18289" y="6095"/>
                  </a:moveTo>
                  <a:lnTo>
                    <a:pt x="21337" y="6095"/>
                  </a:lnTo>
                  <a:lnTo>
                    <a:pt x="21337" y="9143"/>
                  </a:lnTo>
                  <a:lnTo>
                    <a:pt x="21337" y="6095"/>
                  </a:lnTo>
                  <a:lnTo>
                    <a:pt x="24385" y="6095"/>
                  </a:lnTo>
                  <a:lnTo>
                    <a:pt x="24385" y="9143"/>
                  </a:lnTo>
                  <a:lnTo>
                    <a:pt x="24385" y="6095"/>
                  </a:lnTo>
                  <a:lnTo>
                    <a:pt x="24385" y="9143"/>
                  </a:lnTo>
                  <a:lnTo>
                    <a:pt x="24385" y="6095"/>
                  </a:lnTo>
                  <a:lnTo>
                    <a:pt x="24385" y="9143"/>
                  </a:lnTo>
                  <a:lnTo>
                    <a:pt x="24385" y="6095"/>
                  </a:lnTo>
                  <a:lnTo>
                    <a:pt x="24385" y="3047"/>
                  </a:lnTo>
                  <a:lnTo>
                    <a:pt x="24385" y="6095"/>
                  </a:lnTo>
                  <a:lnTo>
                    <a:pt x="27434" y="6095"/>
                  </a:lnTo>
                  <a:lnTo>
                    <a:pt x="27434" y="3047"/>
                  </a:lnTo>
                  <a:lnTo>
                    <a:pt x="27434" y="6095"/>
                  </a:lnTo>
                  <a:lnTo>
                    <a:pt x="27434" y="9143"/>
                  </a:lnTo>
                  <a:lnTo>
                    <a:pt x="27434" y="6095"/>
                  </a:lnTo>
                  <a:lnTo>
                    <a:pt x="27434" y="9143"/>
                  </a:lnTo>
                  <a:lnTo>
                    <a:pt x="30482" y="9143"/>
                  </a:lnTo>
                  <a:lnTo>
                    <a:pt x="30482" y="6095"/>
                  </a:lnTo>
                  <a:lnTo>
                    <a:pt x="30482" y="9143"/>
                  </a:lnTo>
                  <a:lnTo>
                    <a:pt x="30482" y="6095"/>
                  </a:lnTo>
                  <a:lnTo>
                    <a:pt x="33530" y="6095"/>
                  </a:lnTo>
                  <a:lnTo>
                    <a:pt x="30482" y="9143"/>
                  </a:lnTo>
                  <a:lnTo>
                    <a:pt x="30482" y="12191"/>
                  </a:lnTo>
                  <a:lnTo>
                    <a:pt x="30482" y="15239"/>
                  </a:lnTo>
                  <a:lnTo>
                    <a:pt x="30482" y="12191"/>
                  </a:lnTo>
                  <a:lnTo>
                    <a:pt x="33530" y="12191"/>
                  </a:lnTo>
                  <a:lnTo>
                    <a:pt x="33530" y="9143"/>
                  </a:lnTo>
                  <a:lnTo>
                    <a:pt x="33530" y="12191"/>
                  </a:lnTo>
                  <a:lnTo>
                    <a:pt x="33530" y="9143"/>
                  </a:lnTo>
                  <a:lnTo>
                    <a:pt x="36578" y="9143"/>
                  </a:lnTo>
                  <a:lnTo>
                    <a:pt x="36578" y="12191"/>
                  </a:lnTo>
                  <a:lnTo>
                    <a:pt x="36578" y="15239"/>
                  </a:lnTo>
                  <a:lnTo>
                    <a:pt x="33530" y="15239"/>
                  </a:lnTo>
                  <a:lnTo>
                    <a:pt x="33530" y="18287"/>
                  </a:lnTo>
                  <a:lnTo>
                    <a:pt x="33530" y="15239"/>
                  </a:lnTo>
                  <a:lnTo>
                    <a:pt x="33530" y="18287"/>
                  </a:lnTo>
                  <a:lnTo>
                    <a:pt x="30482" y="18287"/>
                  </a:lnTo>
                  <a:lnTo>
                    <a:pt x="30482" y="15239"/>
                  </a:lnTo>
                  <a:lnTo>
                    <a:pt x="27434" y="15239"/>
                  </a:lnTo>
                  <a:lnTo>
                    <a:pt x="30482" y="15239"/>
                  </a:lnTo>
                  <a:lnTo>
                    <a:pt x="27434" y="15239"/>
                  </a:lnTo>
                  <a:lnTo>
                    <a:pt x="27434" y="12191"/>
                  </a:lnTo>
                  <a:lnTo>
                    <a:pt x="27434" y="15239"/>
                  </a:lnTo>
                  <a:lnTo>
                    <a:pt x="27434" y="12191"/>
                  </a:lnTo>
                  <a:lnTo>
                    <a:pt x="24385" y="12191"/>
                  </a:lnTo>
                  <a:lnTo>
                    <a:pt x="27434" y="15239"/>
                  </a:lnTo>
                  <a:lnTo>
                    <a:pt x="24385" y="15239"/>
                  </a:lnTo>
                  <a:lnTo>
                    <a:pt x="27434" y="15239"/>
                  </a:lnTo>
                  <a:lnTo>
                    <a:pt x="24385" y="15239"/>
                  </a:lnTo>
                  <a:lnTo>
                    <a:pt x="27434" y="15239"/>
                  </a:lnTo>
                  <a:lnTo>
                    <a:pt x="27434" y="18287"/>
                  </a:lnTo>
                  <a:lnTo>
                    <a:pt x="27434" y="15239"/>
                  </a:lnTo>
                  <a:lnTo>
                    <a:pt x="24385" y="15239"/>
                  </a:lnTo>
                  <a:lnTo>
                    <a:pt x="24385" y="18287"/>
                  </a:lnTo>
                  <a:lnTo>
                    <a:pt x="27434" y="18287"/>
                  </a:lnTo>
                  <a:lnTo>
                    <a:pt x="27434" y="21334"/>
                  </a:lnTo>
                  <a:lnTo>
                    <a:pt x="24385" y="21334"/>
                  </a:lnTo>
                  <a:lnTo>
                    <a:pt x="24385" y="18287"/>
                  </a:lnTo>
                  <a:lnTo>
                    <a:pt x="21337" y="18287"/>
                  </a:lnTo>
                  <a:lnTo>
                    <a:pt x="21337" y="21334"/>
                  </a:lnTo>
                  <a:lnTo>
                    <a:pt x="18289" y="21334"/>
                  </a:lnTo>
                  <a:lnTo>
                    <a:pt x="18289" y="18287"/>
                  </a:lnTo>
                  <a:lnTo>
                    <a:pt x="18289" y="15239"/>
                  </a:lnTo>
                  <a:lnTo>
                    <a:pt x="18289" y="18287"/>
                  </a:lnTo>
                  <a:lnTo>
                    <a:pt x="18289" y="15239"/>
                  </a:lnTo>
                  <a:lnTo>
                    <a:pt x="18289" y="18287"/>
                  </a:lnTo>
                  <a:lnTo>
                    <a:pt x="18289" y="21334"/>
                  </a:lnTo>
                  <a:lnTo>
                    <a:pt x="18289" y="24382"/>
                  </a:lnTo>
                  <a:lnTo>
                    <a:pt x="15241" y="24382"/>
                  </a:lnTo>
                  <a:lnTo>
                    <a:pt x="12193" y="24382"/>
                  </a:lnTo>
                  <a:lnTo>
                    <a:pt x="12193" y="21334"/>
                  </a:lnTo>
                  <a:lnTo>
                    <a:pt x="12193" y="24382"/>
                  </a:lnTo>
                  <a:lnTo>
                    <a:pt x="15241" y="24382"/>
                  </a:lnTo>
                  <a:lnTo>
                    <a:pt x="12193" y="27430"/>
                  </a:lnTo>
                  <a:lnTo>
                    <a:pt x="15241" y="27430"/>
                  </a:lnTo>
                  <a:lnTo>
                    <a:pt x="12193" y="27430"/>
                  </a:lnTo>
                  <a:lnTo>
                    <a:pt x="9144" y="27430"/>
                  </a:lnTo>
                  <a:lnTo>
                    <a:pt x="9144" y="24382"/>
                  </a:lnTo>
                  <a:lnTo>
                    <a:pt x="9144" y="27430"/>
                  </a:lnTo>
                  <a:lnTo>
                    <a:pt x="9144" y="24382"/>
                  </a:lnTo>
                  <a:lnTo>
                    <a:pt x="6096" y="24382"/>
                  </a:lnTo>
                  <a:lnTo>
                    <a:pt x="6096" y="21334"/>
                  </a:lnTo>
                  <a:lnTo>
                    <a:pt x="3048" y="21334"/>
                  </a:lnTo>
                  <a:lnTo>
                    <a:pt x="0" y="21334"/>
                  </a:lnTo>
                  <a:lnTo>
                    <a:pt x="0" y="18287"/>
                  </a:lnTo>
                  <a:lnTo>
                    <a:pt x="0" y="15239"/>
                  </a:lnTo>
                  <a:lnTo>
                    <a:pt x="3048" y="15239"/>
                  </a:lnTo>
                  <a:lnTo>
                    <a:pt x="3048" y="18287"/>
                  </a:lnTo>
                  <a:lnTo>
                    <a:pt x="6096" y="18287"/>
                  </a:lnTo>
                  <a:lnTo>
                    <a:pt x="6096" y="15239"/>
                  </a:lnTo>
                  <a:lnTo>
                    <a:pt x="6096" y="18287"/>
                  </a:lnTo>
                  <a:lnTo>
                    <a:pt x="9144" y="18287"/>
                  </a:lnTo>
                  <a:lnTo>
                    <a:pt x="12193" y="18287"/>
                  </a:lnTo>
                  <a:lnTo>
                    <a:pt x="9144" y="18287"/>
                  </a:lnTo>
                  <a:lnTo>
                    <a:pt x="9144" y="15239"/>
                  </a:lnTo>
                  <a:lnTo>
                    <a:pt x="6096" y="15239"/>
                  </a:lnTo>
                  <a:lnTo>
                    <a:pt x="3048" y="15239"/>
                  </a:lnTo>
                  <a:lnTo>
                    <a:pt x="3048" y="12191"/>
                  </a:lnTo>
                  <a:lnTo>
                    <a:pt x="6096" y="12191"/>
                  </a:lnTo>
                  <a:lnTo>
                    <a:pt x="9144" y="12191"/>
                  </a:lnTo>
                  <a:lnTo>
                    <a:pt x="12193" y="12191"/>
                  </a:lnTo>
                  <a:lnTo>
                    <a:pt x="12193" y="15239"/>
                  </a:lnTo>
                  <a:lnTo>
                    <a:pt x="12193" y="12191"/>
                  </a:lnTo>
                  <a:lnTo>
                    <a:pt x="15241" y="12191"/>
                  </a:lnTo>
                  <a:lnTo>
                    <a:pt x="12193" y="12191"/>
                  </a:lnTo>
                  <a:lnTo>
                    <a:pt x="12193" y="9143"/>
                  </a:lnTo>
                  <a:lnTo>
                    <a:pt x="15241" y="9143"/>
                  </a:lnTo>
                  <a:lnTo>
                    <a:pt x="12193" y="9143"/>
                  </a:lnTo>
                  <a:lnTo>
                    <a:pt x="15241" y="9143"/>
                  </a:lnTo>
                  <a:lnTo>
                    <a:pt x="12193" y="9143"/>
                  </a:lnTo>
                  <a:lnTo>
                    <a:pt x="12193" y="6095"/>
                  </a:lnTo>
                  <a:lnTo>
                    <a:pt x="9144" y="6095"/>
                  </a:lnTo>
                  <a:lnTo>
                    <a:pt x="12193" y="6095"/>
                  </a:lnTo>
                  <a:lnTo>
                    <a:pt x="12193" y="3047"/>
                  </a:lnTo>
                  <a:lnTo>
                    <a:pt x="15241" y="3047"/>
                  </a:lnTo>
                  <a:lnTo>
                    <a:pt x="15241" y="6095"/>
                  </a:lnTo>
                  <a:lnTo>
                    <a:pt x="15241" y="3047"/>
                  </a:lnTo>
                  <a:lnTo>
                    <a:pt x="15241" y="0"/>
                  </a:lnTo>
                  <a:lnTo>
                    <a:pt x="18289" y="0"/>
                  </a:lnTo>
                  <a:lnTo>
                    <a:pt x="18289" y="3047"/>
                  </a:lnTo>
                  <a:lnTo>
                    <a:pt x="21337" y="3047"/>
                  </a:lnTo>
                  <a:lnTo>
                    <a:pt x="18289"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69" name="Google Shape;1669;gda58c33139_0_1816"/>
            <p:cNvSpPr/>
            <p:nvPr/>
          </p:nvSpPr>
          <p:spPr>
            <a:xfrm>
              <a:off x="2453824" y="6336456"/>
              <a:ext cx="48894" cy="67310"/>
            </a:xfrm>
            <a:custGeom>
              <a:avLst/>
              <a:gdLst/>
              <a:ahLst/>
              <a:cxnLst/>
              <a:rect l="l" t="t" r="r" b="b"/>
              <a:pathLst>
                <a:path w="48894" h="67310" extrusionOk="0">
                  <a:moveTo>
                    <a:pt x="42675" y="45717"/>
                  </a:moveTo>
                  <a:lnTo>
                    <a:pt x="39627" y="45717"/>
                  </a:lnTo>
                  <a:lnTo>
                    <a:pt x="39627" y="48765"/>
                  </a:lnTo>
                  <a:lnTo>
                    <a:pt x="27434" y="48765"/>
                  </a:lnTo>
                  <a:lnTo>
                    <a:pt x="27434" y="54861"/>
                  </a:lnTo>
                  <a:lnTo>
                    <a:pt x="30482" y="54861"/>
                  </a:lnTo>
                  <a:lnTo>
                    <a:pt x="30482" y="57908"/>
                  </a:lnTo>
                  <a:lnTo>
                    <a:pt x="27434" y="57908"/>
                  </a:lnTo>
                  <a:lnTo>
                    <a:pt x="27434" y="60956"/>
                  </a:lnTo>
                  <a:lnTo>
                    <a:pt x="30482" y="60956"/>
                  </a:lnTo>
                  <a:lnTo>
                    <a:pt x="30482" y="67052"/>
                  </a:lnTo>
                  <a:lnTo>
                    <a:pt x="33530" y="67052"/>
                  </a:lnTo>
                  <a:lnTo>
                    <a:pt x="33530" y="64004"/>
                  </a:lnTo>
                  <a:lnTo>
                    <a:pt x="36578" y="64004"/>
                  </a:lnTo>
                  <a:lnTo>
                    <a:pt x="36578" y="51813"/>
                  </a:lnTo>
                  <a:lnTo>
                    <a:pt x="42675" y="51813"/>
                  </a:lnTo>
                  <a:lnTo>
                    <a:pt x="42675" y="45717"/>
                  </a:lnTo>
                  <a:close/>
                </a:path>
                <a:path w="48894" h="67310" extrusionOk="0">
                  <a:moveTo>
                    <a:pt x="42675" y="51813"/>
                  </a:moveTo>
                  <a:lnTo>
                    <a:pt x="36578" y="51813"/>
                  </a:lnTo>
                  <a:lnTo>
                    <a:pt x="36578" y="54861"/>
                  </a:lnTo>
                  <a:lnTo>
                    <a:pt x="42675" y="54861"/>
                  </a:lnTo>
                  <a:lnTo>
                    <a:pt x="42675" y="51813"/>
                  </a:lnTo>
                  <a:close/>
                </a:path>
                <a:path w="48894" h="67310" extrusionOk="0">
                  <a:moveTo>
                    <a:pt x="33530" y="45717"/>
                  </a:moveTo>
                  <a:lnTo>
                    <a:pt x="30482" y="45717"/>
                  </a:lnTo>
                  <a:lnTo>
                    <a:pt x="30482" y="48765"/>
                  </a:lnTo>
                  <a:lnTo>
                    <a:pt x="33530" y="48765"/>
                  </a:lnTo>
                  <a:lnTo>
                    <a:pt x="33530" y="45717"/>
                  </a:lnTo>
                  <a:close/>
                </a:path>
                <a:path w="48894" h="67310" extrusionOk="0">
                  <a:moveTo>
                    <a:pt x="39627" y="45717"/>
                  </a:moveTo>
                  <a:lnTo>
                    <a:pt x="33530" y="45717"/>
                  </a:lnTo>
                  <a:lnTo>
                    <a:pt x="33530" y="48765"/>
                  </a:lnTo>
                  <a:lnTo>
                    <a:pt x="39627" y="48765"/>
                  </a:lnTo>
                  <a:lnTo>
                    <a:pt x="39627" y="45717"/>
                  </a:lnTo>
                  <a:close/>
                </a:path>
                <a:path w="48894" h="67310" extrusionOk="0">
                  <a:moveTo>
                    <a:pt x="48771" y="42669"/>
                  </a:moveTo>
                  <a:lnTo>
                    <a:pt x="27434" y="42669"/>
                  </a:lnTo>
                  <a:lnTo>
                    <a:pt x="27434" y="45717"/>
                  </a:lnTo>
                  <a:lnTo>
                    <a:pt x="42675" y="45717"/>
                  </a:lnTo>
                  <a:lnTo>
                    <a:pt x="42675" y="48765"/>
                  </a:lnTo>
                  <a:lnTo>
                    <a:pt x="48771" y="42669"/>
                  </a:lnTo>
                  <a:close/>
                </a:path>
                <a:path w="48894" h="67310" extrusionOk="0">
                  <a:moveTo>
                    <a:pt x="27434" y="39621"/>
                  </a:moveTo>
                  <a:lnTo>
                    <a:pt x="24385" y="39621"/>
                  </a:lnTo>
                  <a:lnTo>
                    <a:pt x="24385" y="42669"/>
                  </a:lnTo>
                  <a:lnTo>
                    <a:pt x="27434" y="42669"/>
                  </a:lnTo>
                  <a:lnTo>
                    <a:pt x="27434" y="39621"/>
                  </a:lnTo>
                  <a:close/>
                </a:path>
                <a:path w="48894" h="67310" extrusionOk="0">
                  <a:moveTo>
                    <a:pt x="30482" y="36574"/>
                  </a:moveTo>
                  <a:lnTo>
                    <a:pt x="21337" y="36574"/>
                  </a:lnTo>
                  <a:lnTo>
                    <a:pt x="21337" y="39621"/>
                  </a:lnTo>
                  <a:lnTo>
                    <a:pt x="27434" y="39621"/>
                  </a:lnTo>
                  <a:lnTo>
                    <a:pt x="27434" y="42669"/>
                  </a:lnTo>
                  <a:lnTo>
                    <a:pt x="30482" y="39621"/>
                  </a:lnTo>
                  <a:lnTo>
                    <a:pt x="30482" y="36574"/>
                  </a:lnTo>
                  <a:close/>
                </a:path>
                <a:path w="48894" h="67310" extrusionOk="0">
                  <a:moveTo>
                    <a:pt x="39627" y="36574"/>
                  </a:moveTo>
                  <a:lnTo>
                    <a:pt x="30482" y="36574"/>
                  </a:lnTo>
                  <a:lnTo>
                    <a:pt x="30482" y="42669"/>
                  </a:lnTo>
                  <a:lnTo>
                    <a:pt x="42675" y="42669"/>
                  </a:lnTo>
                  <a:lnTo>
                    <a:pt x="42675" y="39621"/>
                  </a:lnTo>
                  <a:lnTo>
                    <a:pt x="39627" y="39621"/>
                  </a:lnTo>
                  <a:lnTo>
                    <a:pt x="39627" y="36574"/>
                  </a:lnTo>
                  <a:close/>
                </a:path>
                <a:path w="48894" h="67310" extrusionOk="0">
                  <a:moveTo>
                    <a:pt x="45723" y="39621"/>
                  </a:moveTo>
                  <a:lnTo>
                    <a:pt x="42675" y="39621"/>
                  </a:lnTo>
                  <a:lnTo>
                    <a:pt x="42675" y="42669"/>
                  </a:lnTo>
                  <a:lnTo>
                    <a:pt x="45723" y="42669"/>
                  </a:lnTo>
                  <a:lnTo>
                    <a:pt x="45723" y="39621"/>
                  </a:lnTo>
                  <a:close/>
                </a:path>
                <a:path w="48894" h="67310" extrusionOk="0">
                  <a:moveTo>
                    <a:pt x="36578" y="27430"/>
                  </a:moveTo>
                  <a:lnTo>
                    <a:pt x="18289" y="27430"/>
                  </a:lnTo>
                  <a:lnTo>
                    <a:pt x="18289" y="36574"/>
                  </a:lnTo>
                  <a:lnTo>
                    <a:pt x="39627" y="36574"/>
                  </a:lnTo>
                  <a:lnTo>
                    <a:pt x="39627" y="39621"/>
                  </a:lnTo>
                  <a:lnTo>
                    <a:pt x="42675" y="39621"/>
                  </a:lnTo>
                  <a:lnTo>
                    <a:pt x="42675" y="30478"/>
                  </a:lnTo>
                  <a:lnTo>
                    <a:pt x="36578" y="30478"/>
                  </a:lnTo>
                  <a:lnTo>
                    <a:pt x="36578" y="27430"/>
                  </a:lnTo>
                  <a:close/>
                </a:path>
                <a:path w="48894" h="67310" extrusionOk="0">
                  <a:moveTo>
                    <a:pt x="24385" y="15238"/>
                  </a:moveTo>
                  <a:lnTo>
                    <a:pt x="9144" y="15238"/>
                  </a:lnTo>
                  <a:lnTo>
                    <a:pt x="12193" y="18286"/>
                  </a:lnTo>
                  <a:lnTo>
                    <a:pt x="12193" y="21334"/>
                  </a:lnTo>
                  <a:lnTo>
                    <a:pt x="15241" y="21334"/>
                  </a:lnTo>
                  <a:lnTo>
                    <a:pt x="15241" y="27430"/>
                  </a:lnTo>
                  <a:lnTo>
                    <a:pt x="33530" y="27430"/>
                  </a:lnTo>
                  <a:lnTo>
                    <a:pt x="33530" y="24382"/>
                  </a:lnTo>
                  <a:lnTo>
                    <a:pt x="27434" y="24382"/>
                  </a:lnTo>
                  <a:lnTo>
                    <a:pt x="27434" y="18286"/>
                  </a:lnTo>
                  <a:lnTo>
                    <a:pt x="24385" y="18286"/>
                  </a:lnTo>
                  <a:lnTo>
                    <a:pt x="24385" y="15238"/>
                  </a:lnTo>
                  <a:close/>
                </a:path>
                <a:path w="48894" h="67310" extrusionOk="0">
                  <a:moveTo>
                    <a:pt x="36578" y="15238"/>
                  </a:moveTo>
                  <a:lnTo>
                    <a:pt x="30482" y="15238"/>
                  </a:lnTo>
                  <a:lnTo>
                    <a:pt x="30482" y="18286"/>
                  </a:lnTo>
                  <a:lnTo>
                    <a:pt x="33530" y="18286"/>
                  </a:lnTo>
                  <a:lnTo>
                    <a:pt x="33530" y="21334"/>
                  </a:lnTo>
                  <a:lnTo>
                    <a:pt x="36578" y="21334"/>
                  </a:lnTo>
                  <a:lnTo>
                    <a:pt x="36578" y="27430"/>
                  </a:lnTo>
                  <a:lnTo>
                    <a:pt x="39627" y="27430"/>
                  </a:lnTo>
                  <a:lnTo>
                    <a:pt x="39627" y="21334"/>
                  </a:lnTo>
                  <a:lnTo>
                    <a:pt x="36578" y="18286"/>
                  </a:lnTo>
                  <a:lnTo>
                    <a:pt x="36578" y="15238"/>
                  </a:lnTo>
                  <a:close/>
                </a:path>
                <a:path w="48894" h="67310" extrusionOk="0">
                  <a:moveTo>
                    <a:pt x="30482" y="21334"/>
                  </a:moveTo>
                  <a:lnTo>
                    <a:pt x="27434" y="21334"/>
                  </a:lnTo>
                  <a:lnTo>
                    <a:pt x="27434" y="24382"/>
                  </a:lnTo>
                  <a:lnTo>
                    <a:pt x="30482" y="24382"/>
                  </a:lnTo>
                  <a:lnTo>
                    <a:pt x="30482" y="21334"/>
                  </a:lnTo>
                  <a:close/>
                </a:path>
                <a:path w="48894" h="67310" extrusionOk="0">
                  <a:moveTo>
                    <a:pt x="24385" y="9143"/>
                  </a:moveTo>
                  <a:lnTo>
                    <a:pt x="9144" y="9143"/>
                  </a:lnTo>
                  <a:lnTo>
                    <a:pt x="9144" y="12191"/>
                  </a:lnTo>
                  <a:lnTo>
                    <a:pt x="12193" y="15238"/>
                  </a:lnTo>
                  <a:lnTo>
                    <a:pt x="27434" y="15238"/>
                  </a:lnTo>
                  <a:lnTo>
                    <a:pt x="24385" y="12191"/>
                  </a:lnTo>
                  <a:lnTo>
                    <a:pt x="24385" y="9143"/>
                  </a:lnTo>
                  <a:close/>
                </a:path>
                <a:path w="48894" h="67310" extrusionOk="0">
                  <a:moveTo>
                    <a:pt x="27434" y="12191"/>
                  </a:moveTo>
                  <a:lnTo>
                    <a:pt x="27434" y="15238"/>
                  </a:lnTo>
                  <a:lnTo>
                    <a:pt x="30482" y="15238"/>
                  </a:lnTo>
                  <a:lnTo>
                    <a:pt x="27434" y="12191"/>
                  </a:lnTo>
                  <a:close/>
                </a:path>
                <a:path w="48894" h="67310" extrusionOk="0">
                  <a:moveTo>
                    <a:pt x="6096" y="0"/>
                  </a:moveTo>
                  <a:lnTo>
                    <a:pt x="3048" y="0"/>
                  </a:lnTo>
                  <a:lnTo>
                    <a:pt x="3048" y="6095"/>
                  </a:lnTo>
                  <a:lnTo>
                    <a:pt x="9144" y="12191"/>
                  </a:lnTo>
                  <a:lnTo>
                    <a:pt x="9144" y="9143"/>
                  </a:lnTo>
                  <a:lnTo>
                    <a:pt x="12193" y="9143"/>
                  </a:lnTo>
                  <a:lnTo>
                    <a:pt x="9144" y="6095"/>
                  </a:lnTo>
                  <a:lnTo>
                    <a:pt x="9144" y="3047"/>
                  </a:lnTo>
                  <a:lnTo>
                    <a:pt x="6096" y="3047"/>
                  </a:lnTo>
                  <a:lnTo>
                    <a:pt x="6096" y="0"/>
                  </a:lnTo>
                  <a:close/>
                </a:path>
                <a:path w="48894" h="67310" extrusionOk="0">
                  <a:moveTo>
                    <a:pt x="24385" y="6095"/>
                  </a:moveTo>
                  <a:lnTo>
                    <a:pt x="21337" y="6095"/>
                  </a:lnTo>
                  <a:lnTo>
                    <a:pt x="21337" y="9143"/>
                  </a:lnTo>
                  <a:lnTo>
                    <a:pt x="24385" y="9143"/>
                  </a:lnTo>
                  <a:lnTo>
                    <a:pt x="24385" y="12191"/>
                  </a:lnTo>
                  <a:lnTo>
                    <a:pt x="30482" y="12191"/>
                  </a:lnTo>
                  <a:lnTo>
                    <a:pt x="24385" y="6095"/>
                  </a:lnTo>
                  <a:close/>
                </a:path>
                <a:path w="48894" h="67310" extrusionOk="0">
                  <a:moveTo>
                    <a:pt x="21337" y="6095"/>
                  </a:moveTo>
                  <a:lnTo>
                    <a:pt x="15241" y="6095"/>
                  </a:lnTo>
                  <a:lnTo>
                    <a:pt x="15241" y="9143"/>
                  </a:lnTo>
                  <a:lnTo>
                    <a:pt x="21337" y="9143"/>
                  </a:lnTo>
                  <a:lnTo>
                    <a:pt x="21337" y="6095"/>
                  </a:lnTo>
                  <a:close/>
                </a:path>
                <a:path w="48894" h="67310"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70" name="Google Shape;1670;gda58c33139_0_1816"/>
            <p:cNvSpPr/>
            <p:nvPr/>
          </p:nvSpPr>
          <p:spPr>
            <a:xfrm>
              <a:off x="2453824" y="6333408"/>
              <a:ext cx="48894" cy="70485"/>
            </a:xfrm>
            <a:custGeom>
              <a:avLst/>
              <a:gdLst/>
              <a:ahLst/>
              <a:cxnLst/>
              <a:rect l="l" t="t" r="r" b="b"/>
              <a:pathLst>
                <a:path w="48894" h="70485" extrusionOk="0">
                  <a:moveTo>
                    <a:pt x="30482" y="18286"/>
                  </a:moveTo>
                  <a:lnTo>
                    <a:pt x="30482" y="15239"/>
                  </a:lnTo>
                  <a:lnTo>
                    <a:pt x="27434" y="15239"/>
                  </a:lnTo>
                  <a:lnTo>
                    <a:pt x="24385" y="15239"/>
                  </a:lnTo>
                  <a:lnTo>
                    <a:pt x="24385" y="12191"/>
                  </a:lnTo>
                  <a:lnTo>
                    <a:pt x="24385" y="15239"/>
                  </a:lnTo>
                  <a:lnTo>
                    <a:pt x="27434" y="18286"/>
                  </a:lnTo>
                  <a:lnTo>
                    <a:pt x="24385" y="18286"/>
                  </a:lnTo>
                  <a:lnTo>
                    <a:pt x="24385" y="21334"/>
                  </a:lnTo>
                  <a:lnTo>
                    <a:pt x="27434" y="21334"/>
                  </a:lnTo>
                  <a:lnTo>
                    <a:pt x="27434" y="24382"/>
                  </a:lnTo>
                  <a:lnTo>
                    <a:pt x="27434" y="27430"/>
                  </a:lnTo>
                  <a:lnTo>
                    <a:pt x="27434" y="24382"/>
                  </a:lnTo>
                  <a:lnTo>
                    <a:pt x="30482" y="24382"/>
                  </a:lnTo>
                  <a:lnTo>
                    <a:pt x="30482" y="27430"/>
                  </a:lnTo>
                  <a:lnTo>
                    <a:pt x="33530" y="27430"/>
                  </a:lnTo>
                  <a:lnTo>
                    <a:pt x="33530" y="30478"/>
                  </a:lnTo>
                  <a:lnTo>
                    <a:pt x="36578" y="30478"/>
                  </a:lnTo>
                  <a:lnTo>
                    <a:pt x="36578" y="33526"/>
                  </a:lnTo>
                  <a:lnTo>
                    <a:pt x="39627" y="33526"/>
                  </a:lnTo>
                  <a:lnTo>
                    <a:pt x="42675" y="33526"/>
                  </a:lnTo>
                  <a:lnTo>
                    <a:pt x="42675" y="36574"/>
                  </a:lnTo>
                  <a:lnTo>
                    <a:pt x="42675" y="39622"/>
                  </a:lnTo>
                  <a:lnTo>
                    <a:pt x="45723" y="39622"/>
                  </a:lnTo>
                  <a:lnTo>
                    <a:pt x="45723" y="42669"/>
                  </a:lnTo>
                  <a:lnTo>
                    <a:pt x="45723" y="39622"/>
                  </a:lnTo>
                  <a:lnTo>
                    <a:pt x="42675" y="39622"/>
                  </a:lnTo>
                  <a:lnTo>
                    <a:pt x="42675" y="42669"/>
                  </a:lnTo>
                  <a:lnTo>
                    <a:pt x="42675" y="39622"/>
                  </a:lnTo>
                  <a:lnTo>
                    <a:pt x="42675" y="42669"/>
                  </a:lnTo>
                  <a:lnTo>
                    <a:pt x="45723" y="42669"/>
                  </a:lnTo>
                  <a:lnTo>
                    <a:pt x="42675" y="42669"/>
                  </a:lnTo>
                  <a:lnTo>
                    <a:pt x="42675" y="39622"/>
                  </a:lnTo>
                  <a:lnTo>
                    <a:pt x="42675" y="42669"/>
                  </a:lnTo>
                  <a:lnTo>
                    <a:pt x="39627" y="42669"/>
                  </a:lnTo>
                  <a:lnTo>
                    <a:pt x="39627" y="39622"/>
                  </a:lnTo>
                  <a:lnTo>
                    <a:pt x="39627" y="42669"/>
                  </a:lnTo>
                  <a:lnTo>
                    <a:pt x="42675" y="42669"/>
                  </a:lnTo>
                  <a:lnTo>
                    <a:pt x="42675" y="45717"/>
                  </a:lnTo>
                  <a:lnTo>
                    <a:pt x="42675" y="42669"/>
                  </a:lnTo>
                  <a:lnTo>
                    <a:pt x="45723" y="42669"/>
                  </a:lnTo>
                  <a:lnTo>
                    <a:pt x="45723" y="45717"/>
                  </a:lnTo>
                  <a:lnTo>
                    <a:pt x="45723" y="42669"/>
                  </a:lnTo>
                  <a:lnTo>
                    <a:pt x="45723" y="45717"/>
                  </a:lnTo>
                  <a:lnTo>
                    <a:pt x="48771" y="45717"/>
                  </a:lnTo>
                  <a:lnTo>
                    <a:pt x="45723" y="48765"/>
                  </a:lnTo>
                  <a:lnTo>
                    <a:pt x="45723" y="51813"/>
                  </a:lnTo>
                  <a:lnTo>
                    <a:pt x="45723" y="48765"/>
                  </a:lnTo>
                  <a:lnTo>
                    <a:pt x="42675" y="51813"/>
                  </a:lnTo>
                  <a:lnTo>
                    <a:pt x="42675" y="48765"/>
                  </a:lnTo>
                  <a:lnTo>
                    <a:pt x="42675" y="51813"/>
                  </a:lnTo>
                  <a:lnTo>
                    <a:pt x="42675" y="48765"/>
                  </a:lnTo>
                  <a:lnTo>
                    <a:pt x="39627" y="48765"/>
                  </a:lnTo>
                  <a:lnTo>
                    <a:pt x="42675" y="48765"/>
                  </a:lnTo>
                  <a:lnTo>
                    <a:pt x="42675" y="51813"/>
                  </a:lnTo>
                  <a:lnTo>
                    <a:pt x="39627" y="51813"/>
                  </a:lnTo>
                  <a:lnTo>
                    <a:pt x="39627" y="48765"/>
                  </a:lnTo>
                  <a:lnTo>
                    <a:pt x="39627" y="51813"/>
                  </a:lnTo>
                  <a:lnTo>
                    <a:pt x="39627" y="48765"/>
                  </a:lnTo>
                  <a:lnTo>
                    <a:pt x="36578" y="48765"/>
                  </a:lnTo>
                  <a:lnTo>
                    <a:pt x="39627" y="48765"/>
                  </a:lnTo>
                  <a:lnTo>
                    <a:pt x="39627" y="51813"/>
                  </a:lnTo>
                  <a:lnTo>
                    <a:pt x="42675" y="51813"/>
                  </a:lnTo>
                  <a:lnTo>
                    <a:pt x="42675" y="54861"/>
                  </a:lnTo>
                  <a:lnTo>
                    <a:pt x="39627" y="54861"/>
                  </a:lnTo>
                  <a:lnTo>
                    <a:pt x="42675" y="54861"/>
                  </a:lnTo>
                  <a:lnTo>
                    <a:pt x="42675" y="57908"/>
                  </a:lnTo>
                  <a:lnTo>
                    <a:pt x="39627" y="57908"/>
                  </a:lnTo>
                  <a:lnTo>
                    <a:pt x="39627" y="60956"/>
                  </a:lnTo>
                  <a:lnTo>
                    <a:pt x="39627" y="57908"/>
                  </a:lnTo>
                  <a:lnTo>
                    <a:pt x="36578" y="57908"/>
                  </a:lnTo>
                  <a:lnTo>
                    <a:pt x="36578" y="54861"/>
                  </a:lnTo>
                  <a:lnTo>
                    <a:pt x="36578" y="57908"/>
                  </a:lnTo>
                  <a:lnTo>
                    <a:pt x="36578" y="60956"/>
                  </a:lnTo>
                  <a:lnTo>
                    <a:pt x="39627" y="60956"/>
                  </a:lnTo>
                  <a:lnTo>
                    <a:pt x="36578" y="60956"/>
                  </a:lnTo>
                  <a:lnTo>
                    <a:pt x="36578" y="64004"/>
                  </a:lnTo>
                  <a:lnTo>
                    <a:pt x="36578" y="67052"/>
                  </a:lnTo>
                  <a:lnTo>
                    <a:pt x="33530" y="67052"/>
                  </a:lnTo>
                  <a:lnTo>
                    <a:pt x="33530" y="70100"/>
                  </a:lnTo>
                  <a:lnTo>
                    <a:pt x="36578" y="70100"/>
                  </a:lnTo>
                  <a:lnTo>
                    <a:pt x="33530" y="70100"/>
                  </a:lnTo>
                  <a:lnTo>
                    <a:pt x="36578" y="70100"/>
                  </a:lnTo>
                  <a:lnTo>
                    <a:pt x="33530" y="70100"/>
                  </a:lnTo>
                  <a:lnTo>
                    <a:pt x="30482" y="70100"/>
                  </a:lnTo>
                  <a:lnTo>
                    <a:pt x="30482" y="67052"/>
                  </a:lnTo>
                  <a:lnTo>
                    <a:pt x="30482" y="64004"/>
                  </a:lnTo>
                  <a:lnTo>
                    <a:pt x="27434" y="64004"/>
                  </a:lnTo>
                  <a:lnTo>
                    <a:pt x="27434" y="60956"/>
                  </a:lnTo>
                  <a:lnTo>
                    <a:pt x="30482" y="60956"/>
                  </a:lnTo>
                  <a:lnTo>
                    <a:pt x="30482" y="57908"/>
                  </a:lnTo>
                  <a:lnTo>
                    <a:pt x="30482" y="60956"/>
                  </a:lnTo>
                  <a:lnTo>
                    <a:pt x="30482" y="57908"/>
                  </a:lnTo>
                  <a:lnTo>
                    <a:pt x="27434" y="57908"/>
                  </a:lnTo>
                  <a:lnTo>
                    <a:pt x="27434" y="54861"/>
                  </a:lnTo>
                  <a:lnTo>
                    <a:pt x="30482" y="54861"/>
                  </a:lnTo>
                  <a:lnTo>
                    <a:pt x="33530" y="54861"/>
                  </a:lnTo>
                  <a:lnTo>
                    <a:pt x="30482" y="54861"/>
                  </a:lnTo>
                  <a:lnTo>
                    <a:pt x="27434" y="54861"/>
                  </a:lnTo>
                  <a:lnTo>
                    <a:pt x="27434" y="51813"/>
                  </a:lnTo>
                  <a:lnTo>
                    <a:pt x="30482" y="51813"/>
                  </a:lnTo>
                  <a:lnTo>
                    <a:pt x="33530" y="51813"/>
                  </a:lnTo>
                  <a:lnTo>
                    <a:pt x="33530" y="48765"/>
                  </a:lnTo>
                  <a:lnTo>
                    <a:pt x="33530" y="51813"/>
                  </a:lnTo>
                  <a:lnTo>
                    <a:pt x="30482" y="51813"/>
                  </a:lnTo>
                  <a:lnTo>
                    <a:pt x="30482" y="48765"/>
                  </a:lnTo>
                  <a:lnTo>
                    <a:pt x="27434" y="48765"/>
                  </a:lnTo>
                  <a:lnTo>
                    <a:pt x="27434" y="45717"/>
                  </a:lnTo>
                  <a:lnTo>
                    <a:pt x="24385" y="45717"/>
                  </a:lnTo>
                  <a:lnTo>
                    <a:pt x="27434" y="45717"/>
                  </a:lnTo>
                  <a:lnTo>
                    <a:pt x="24385" y="45717"/>
                  </a:lnTo>
                  <a:lnTo>
                    <a:pt x="27434" y="45717"/>
                  </a:lnTo>
                  <a:lnTo>
                    <a:pt x="27434" y="42669"/>
                  </a:lnTo>
                  <a:lnTo>
                    <a:pt x="27434" y="45717"/>
                  </a:lnTo>
                  <a:lnTo>
                    <a:pt x="27434" y="42669"/>
                  </a:lnTo>
                  <a:lnTo>
                    <a:pt x="27434" y="45717"/>
                  </a:lnTo>
                  <a:lnTo>
                    <a:pt x="30482" y="45717"/>
                  </a:lnTo>
                  <a:lnTo>
                    <a:pt x="30482" y="42669"/>
                  </a:lnTo>
                  <a:lnTo>
                    <a:pt x="27434" y="45717"/>
                  </a:lnTo>
                  <a:lnTo>
                    <a:pt x="27434" y="42669"/>
                  </a:lnTo>
                  <a:lnTo>
                    <a:pt x="30482" y="42669"/>
                  </a:lnTo>
                  <a:lnTo>
                    <a:pt x="30482" y="39622"/>
                  </a:lnTo>
                  <a:lnTo>
                    <a:pt x="30482" y="42669"/>
                  </a:lnTo>
                  <a:lnTo>
                    <a:pt x="30482" y="39622"/>
                  </a:lnTo>
                  <a:lnTo>
                    <a:pt x="30482" y="42669"/>
                  </a:lnTo>
                  <a:lnTo>
                    <a:pt x="27434" y="42669"/>
                  </a:lnTo>
                  <a:lnTo>
                    <a:pt x="27434" y="45717"/>
                  </a:lnTo>
                  <a:lnTo>
                    <a:pt x="24385" y="45717"/>
                  </a:lnTo>
                  <a:lnTo>
                    <a:pt x="24385" y="42669"/>
                  </a:lnTo>
                  <a:lnTo>
                    <a:pt x="24385" y="45717"/>
                  </a:lnTo>
                  <a:lnTo>
                    <a:pt x="24385" y="42669"/>
                  </a:lnTo>
                  <a:lnTo>
                    <a:pt x="21337" y="42669"/>
                  </a:lnTo>
                  <a:lnTo>
                    <a:pt x="21337" y="39622"/>
                  </a:lnTo>
                  <a:lnTo>
                    <a:pt x="18289" y="39622"/>
                  </a:lnTo>
                  <a:lnTo>
                    <a:pt x="18289" y="36574"/>
                  </a:lnTo>
                  <a:lnTo>
                    <a:pt x="18289" y="33526"/>
                  </a:lnTo>
                  <a:lnTo>
                    <a:pt x="18289" y="30478"/>
                  </a:lnTo>
                  <a:lnTo>
                    <a:pt x="15241" y="30478"/>
                  </a:lnTo>
                  <a:lnTo>
                    <a:pt x="15241" y="27430"/>
                  </a:lnTo>
                  <a:lnTo>
                    <a:pt x="15241" y="24382"/>
                  </a:lnTo>
                  <a:lnTo>
                    <a:pt x="12193" y="24382"/>
                  </a:lnTo>
                  <a:lnTo>
                    <a:pt x="12193" y="21334"/>
                  </a:lnTo>
                  <a:lnTo>
                    <a:pt x="9144" y="18286"/>
                  </a:lnTo>
                  <a:lnTo>
                    <a:pt x="12193" y="18286"/>
                  </a:lnTo>
                  <a:lnTo>
                    <a:pt x="9144" y="18286"/>
                  </a:lnTo>
                  <a:lnTo>
                    <a:pt x="12193" y="18286"/>
                  </a:lnTo>
                  <a:lnTo>
                    <a:pt x="9144" y="15239"/>
                  </a:lnTo>
                  <a:lnTo>
                    <a:pt x="9144" y="12191"/>
                  </a:lnTo>
                  <a:lnTo>
                    <a:pt x="9144" y="15239"/>
                  </a:lnTo>
                  <a:lnTo>
                    <a:pt x="6096" y="12191"/>
                  </a:lnTo>
                  <a:lnTo>
                    <a:pt x="3048" y="9143"/>
                  </a:lnTo>
                  <a:lnTo>
                    <a:pt x="6096" y="9143"/>
                  </a:lnTo>
                  <a:lnTo>
                    <a:pt x="3048" y="9143"/>
                  </a:lnTo>
                  <a:lnTo>
                    <a:pt x="3048" y="6095"/>
                  </a:lnTo>
                  <a:lnTo>
                    <a:pt x="0" y="3047"/>
                  </a:lnTo>
                  <a:lnTo>
                    <a:pt x="0" y="0"/>
                  </a:lnTo>
                  <a:lnTo>
                    <a:pt x="0" y="3047"/>
                  </a:lnTo>
                  <a:lnTo>
                    <a:pt x="3048" y="3047"/>
                  </a:lnTo>
                  <a:lnTo>
                    <a:pt x="3048" y="6095"/>
                  </a:lnTo>
                  <a:lnTo>
                    <a:pt x="3048" y="3047"/>
                  </a:lnTo>
                  <a:lnTo>
                    <a:pt x="6096" y="3047"/>
                  </a:lnTo>
                  <a:lnTo>
                    <a:pt x="6096" y="6095"/>
                  </a:lnTo>
                  <a:lnTo>
                    <a:pt x="9144" y="6095"/>
                  </a:lnTo>
                  <a:lnTo>
                    <a:pt x="9144" y="9143"/>
                  </a:lnTo>
                  <a:lnTo>
                    <a:pt x="12193" y="12191"/>
                  </a:lnTo>
                  <a:lnTo>
                    <a:pt x="15241" y="12191"/>
                  </a:lnTo>
                  <a:lnTo>
                    <a:pt x="15241" y="9143"/>
                  </a:lnTo>
                  <a:lnTo>
                    <a:pt x="15241" y="12191"/>
                  </a:lnTo>
                  <a:lnTo>
                    <a:pt x="15241" y="9143"/>
                  </a:lnTo>
                  <a:lnTo>
                    <a:pt x="18289" y="9143"/>
                  </a:lnTo>
                  <a:lnTo>
                    <a:pt x="21337" y="9143"/>
                  </a:lnTo>
                  <a:lnTo>
                    <a:pt x="21337" y="12191"/>
                  </a:lnTo>
                  <a:lnTo>
                    <a:pt x="24385" y="12191"/>
                  </a:lnTo>
                  <a:lnTo>
                    <a:pt x="21337" y="12191"/>
                  </a:lnTo>
                  <a:lnTo>
                    <a:pt x="21337" y="9143"/>
                  </a:lnTo>
                  <a:lnTo>
                    <a:pt x="24385" y="9143"/>
                  </a:lnTo>
                  <a:lnTo>
                    <a:pt x="27434" y="9143"/>
                  </a:lnTo>
                  <a:lnTo>
                    <a:pt x="24385" y="9143"/>
                  </a:lnTo>
                  <a:lnTo>
                    <a:pt x="27434" y="12191"/>
                  </a:lnTo>
                  <a:lnTo>
                    <a:pt x="30482" y="15239"/>
                  </a:lnTo>
                  <a:lnTo>
                    <a:pt x="30482" y="18286"/>
                  </a:lnTo>
                  <a:lnTo>
                    <a:pt x="33530" y="18286"/>
                  </a:lnTo>
                  <a:lnTo>
                    <a:pt x="36578" y="18286"/>
                  </a:lnTo>
                  <a:lnTo>
                    <a:pt x="36578" y="21334"/>
                  </a:lnTo>
                  <a:lnTo>
                    <a:pt x="33530" y="21334"/>
                  </a:lnTo>
                  <a:lnTo>
                    <a:pt x="36578" y="21334"/>
                  </a:lnTo>
                  <a:lnTo>
                    <a:pt x="39627" y="24382"/>
                  </a:lnTo>
                  <a:lnTo>
                    <a:pt x="39627" y="27430"/>
                  </a:lnTo>
                  <a:lnTo>
                    <a:pt x="39627" y="30478"/>
                  </a:lnTo>
                  <a:lnTo>
                    <a:pt x="42675" y="30478"/>
                  </a:lnTo>
                  <a:lnTo>
                    <a:pt x="42675" y="33526"/>
                  </a:lnTo>
                  <a:lnTo>
                    <a:pt x="45723" y="33526"/>
                  </a:lnTo>
                  <a:lnTo>
                    <a:pt x="45723" y="36574"/>
                  </a:lnTo>
                  <a:lnTo>
                    <a:pt x="45723" y="33526"/>
                  </a:lnTo>
                  <a:lnTo>
                    <a:pt x="42675" y="33526"/>
                  </a:lnTo>
                  <a:lnTo>
                    <a:pt x="42675" y="30478"/>
                  </a:lnTo>
                  <a:lnTo>
                    <a:pt x="39627" y="30478"/>
                  </a:lnTo>
                  <a:lnTo>
                    <a:pt x="36578" y="30478"/>
                  </a:lnTo>
                  <a:lnTo>
                    <a:pt x="36578" y="27430"/>
                  </a:lnTo>
                  <a:lnTo>
                    <a:pt x="36578" y="24382"/>
                  </a:lnTo>
                  <a:lnTo>
                    <a:pt x="33530" y="24382"/>
                  </a:lnTo>
                  <a:lnTo>
                    <a:pt x="33530" y="21334"/>
                  </a:lnTo>
                  <a:lnTo>
                    <a:pt x="30482" y="21334"/>
                  </a:lnTo>
                  <a:lnTo>
                    <a:pt x="30482" y="18286"/>
                  </a:lnTo>
                  <a:lnTo>
                    <a:pt x="27434" y="18286"/>
                  </a:lnTo>
                  <a:lnTo>
                    <a:pt x="27434" y="15239"/>
                  </a:lnTo>
                  <a:lnTo>
                    <a:pt x="24385" y="15239"/>
                  </a:lnTo>
                  <a:lnTo>
                    <a:pt x="27434" y="15239"/>
                  </a:lnTo>
                  <a:lnTo>
                    <a:pt x="30482" y="18286"/>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71" name="Google Shape;1671;gda58c33139_0_1816"/>
            <p:cNvSpPr/>
            <p:nvPr/>
          </p:nvSpPr>
          <p:spPr>
            <a:xfrm>
              <a:off x="2435535" y="634255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72" name="Google Shape;1672;gda58c33139_0_1816"/>
            <p:cNvSpPr/>
            <p:nvPr/>
          </p:nvSpPr>
          <p:spPr>
            <a:xfrm>
              <a:off x="2432486" y="6342552"/>
              <a:ext cx="6350" cy="3175"/>
            </a:xfrm>
            <a:custGeom>
              <a:avLst/>
              <a:gdLst/>
              <a:ahLst/>
              <a:cxnLst/>
              <a:rect l="l" t="t" r="r" b="b"/>
              <a:pathLst>
                <a:path w="6350" h="3175" extrusionOk="0">
                  <a:moveTo>
                    <a:pt x="6096" y="0"/>
                  </a:moveTo>
                  <a:lnTo>
                    <a:pt x="6096" y="3047"/>
                  </a:lnTo>
                  <a:lnTo>
                    <a:pt x="3048" y="3047"/>
                  </a:lnTo>
                  <a:lnTo>
                    <a:pt x="3048" y="0"/>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73" name="Google Shape;1673;gda58c33139_0_1816"/>
            <p:cNvSpPr/>
            <p:nvPr/>
          </p:nvSpPr>
          <p:spPr>
            <a:xfrm>
              <a:off x="1950866" y="641570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74" name="Google Shape;1674;gda58c33139_0_1816"/>
            <p:cNvSpPr/>
            <p:nvPr/>
          </p:nvSpPr>
          <p:spPr>
            <a:xfrm>
              <a:off x="1950866" y="6415700"/>
              <a:ext cx="3175" cy="3175"/>
            </a:xfrm>
            <a:custGeom>
              <a:avLst/>
              <a:gdLst/>
              <a:ahLst/>
              <a:cxnLst/>
              <a:rect l="l" t="t" r="r" b="b"/>
              <a:pathLst>
                <a:path w="3175" h="3175" extrusionOk="0">
                  <a:moveTo>
                    <a:pt x="3048" y="3047"/>
                  </a:moveTo>
                  <a:lnTo>
                    <a:pt x="0" y="3047"/>
                  </a:lnTo>
                  <a:lnTo>
                    <a:pt x="0" y="0"/>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75" name="Google Shape;1675;gda58c33139_0_1816"/>
            <p:cNvSpPr/>
            <p:nvPr/>
          </p:nvSpPr>
          <p:spPr>
            <a:xfrm>
              <a:off x="2462969" y="6333408"/>
              <a:ext cx="12700" cy="9525"/>
            </a:xfrm>
            <a:custGeom>
              <a:avLst/>
              <a:gdLst/>
              <a:ahLst/>
              <a:cxnLst/>
              <a:rect l="l" t="t" r="r" b="b"/>
              <a:pathLst>
                <a:path w="12700" h="9525" extrusionOk="0">
                  <a:moveTo>
                    <a:pt x="6096" y="6095"/>
                  </a:moveTo>
                  <a:lnTo>
                    <a:pt x="3048" y="6095"/>
                  </a:lnTo>
                  <a:lnTo>
                    <a:pt x="3048" y="9143"/>
                  </a:lnTo>
                  <a:lnTo>
                    <a:pt x="6096" y="9143"/>
                  </a:lnTo>
                  <a:lnTo>
                    <a:pt x="6096" y="6095"/>
                  </a:lnTo>
                  <a:close/>
                </a:path>
                <a:path w="12700" h="9525" extrusionOk="0">
                  <a:moveTo>
                    <a:pt x="9144" y="3047"/>
                  </a:moveTo>
                  <a:lnTo>
                    <a:pt x="0" y="3047"/>
                  </a:lnTo>
                  <a:lnTo>
                    <a:pt x="0" y="6095"/>
                  </a:lnTo>
                  <a:lnTo>
                    <a:pt x="12192" y="6095"/>
                  </a:lnTo>
                  <a:lnTo>
                    <a:pt x="9144" y="3047"/>
                  </a:lnTo>
                  <a:close/>
                </a:path>
                <a:path w="12700" h="9525" extrusionOk="0">
                  <a:moveTo>
                    <a:pt x="3048" y="0"/>
                  </a:moveTo>
                  <a:lnTo>
                    <a:pt x="3048"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76" name="Google Shape;1676;gda58c33139_0_1816"/>
            <p:cNvSpPr/>
            <p:nvPr/>
          </p:nvSpPr>
          <p:spPr>
            <a:xfrm>
              <a:off x="2462969" y="6333408"/>
              <a:ext cx="15239" cy="9525"/>
            </a:xfrm>
            <a:custGeom>
              <a:avLst/>
              <a:gdLst/>
              <a:ahLst/>
              <a:cxnLst/>
              <a:rect l="l" t="t" r="r" b="b"/>
              <a:pathLst>
                <a:path w="15239" h="9525" extrusionOk="0">
                  <a:moveTo>
                    <a:pt x="12192" y="6095"/>
                  </a:moveTo>
                  <a:lnTo>
                    <a:pt x="9144" y="6095"/>
                  </a:lnTo>
                  <a:lnTo>
                    <a:pt x="6096" y="6095"/>
                  </a:lnTo>
                  <a:lnTo>
                    <a:pt x="6096" y="9143"/>
                  </a:lnTo>
                  <a:lnTo>
                    <a:pt x="3048" y="9143"/>
                  </a:lnTo>
                  <a:lnTo>
                    <a:pt x="3048" y="6095"/>
                  </a:lnTo>
                  <a:lnTo>
                    <a:pt x="0" y="6095"/>
                  </a:lnTo>
                  <a:lnTo>
                    <a:pt x="0" y="3047"/>
                  </a:lnTo>
                  <a:lnTo>
                    <a:pt x="3048" y="3047"/>
                  </a:lnTo>
                  <a:lnTo>
                    <a:pt x="3048" y="0"/>
                  </a:lnTo>
                  <a:lnTo>
                    <a:pt x="6096" y="3047"/>
                  </a:lnTo>
                  <a:lnTo>
                    <a:pt x="9144" y="3047"/>
                  </a:lnTo>
                  <a:lnTo>
                    <a:pt x="12192" y="6095"/>
                  </a:lnTo>
                  <a:lnTo>
                    <a:pt x="15241" y="6095"/>
                  </a:lnTo>
                  <a:lnTo>
                    <a:pt x="12192"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77" name="Google Shape;1677;gda58c33139_0_1816"/>
            <p:cNvSpPr/>
            <p:nvPr/>
          </p:nvSpPr>
          <p:spPr>
            <a:xfrm>
              <a:off x="1914288" y="64157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78" name="Google Shape;1678;gda58c33139_0_1816"/>
            <p:cNvSpPr/>
            <p:nvPr/>
          </p:nvSpPr>
          <p:spPr>
            <a:xfrm>
              <a:off x="1914288" y="641570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79" name="Google Shape;1679;gda58c33139_0_1816"/>
            <p:cNvSpPr/>
            <p:nvPr/>
          </p:nvSpPr>
          <p:spPr>
            <a:xfrm>
              <a:off x="2423342" y="634864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80" name="Google Shape;1680;gda58c33139_0_1816"/>
            <p:cNvSpPr/>
            <p:nvPr/>
          </p:nvSpPr>
          <p:spPr>
            <a:xfrm>
              <a:off x="2423342" y="6348647"/>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81" name="Google Shape;1681;gda58c33139_0_1816"/>
            <p:cNvSpPr/>
            <p:nvPr/>
          </p:nvSpPr>
          <p:spPr>
            <a:xfrm>
              <a:off x="2417245" y="6348647"/>
              <a:ext cx="55244" cy="45720"/>
            </a:xfrm>
            <a:custGeom>
              <a:avLst/>
              <a:gdLst/>
              <a:ahLst/>
              <a:cxnLst/>
              <a:rect l="l" t="t" r="r" b="b"/>
              <a:pathLst>
                <a:path w="55244" h="45720" extrusionOk="0">
                  <a:moveTo>
                    <a:pt x="33530" y="39621"/>
                  </a:moveTo>
                  <a:lnTo>
                    <a:pt x="24385" y="39621"/>
                  </a:lnTo>
                  <a:lnTo>
                    <a:pt x="24385" y="45717"/>
                  </a:lnTo>
                  <a:lnTo>
                    <a:pt x="33530" y="45717"/>
                  </a:lnTo>
                  <a:lnTo>
                    <a:pt x="33530" y="39621"/>
                  </a:lnTo>
                  <a:close/>
                </a:path>
                <a:path w="55244" h="45720" extrusionOk="0">
                  <a:moveTo>
                    <a:pt x="30482" y="33526"/>
                  </a:moveTo>
                  <a:lnTo>
                    <a:pt x="21337" y="33526"/>
                  </a:lnTo>
                  <a:lnTo>
                    <a:pt x="21337" y="42669"/>
                  </a:lnTo>
                  <a:lnTo>
                    <a:pt x="24385" y="42669"/>
                  </a:lnTo>
                  <a:lnTo>
                    <a:pt x="24385" y="39621"/>
                  </a:lnTo>
                  <a:lnTo>
                    <a:pt x="33530" y="39621"/>
                  </a:lnTo>
                  <a:lnTo>
                    <a:pt x="33530" y="36573"/>
                  </a:lnTo>
                  <a:lnTo>
                    <a:pt x="30482" y="36573"/>
                  </a:lnTo>
                  <a:lnTo>
                    <a:pt x="30482" y="33526"/>
                  </a:lnTo>
                  <a:close/>
                </a:path>
                <a:path w="55244" h="45720" extrusionOk="0">
                  <a:moveTo>
                    <a:pt x="21337" y="36573"/>
                  </a:moveTo>
                  <a:lnTo>
                    <a:pt x="18289" y="36573"/>
                  </a:lnTo>
                  <a:lnTo>
                    <a:pt x="18289" y="39621"/>
                  </a:lnTo>
                  <a:lnTo>
                    <a:pt x="21337" y="39621"/>
                  </a:lnTo>
                  <a:lnTo>
                    <a:pt x="21337" y="36573"/>
                  </a:lnTo>
                  <a:close/>
                </a:path>
                <a:path w="55244" h="45720" extrusionOk="0">
                  <a:moveTo>
                    <a:pt x="15241" y="33526"/>
                  </a:moveTo>
                  <a:lnTo>
                    <a:pt x="12193" y="33526"/>
                  </a:lnTo>
                  <a:lnTo>
                    <a:pt x="12193" y="36573"/>
                  </a:lnTo>
                  <a:lnTo>
                    <a:pt x="15241" y="36573"/>
                  </a:lnTo>
                  <a:lnTo>
                    <a:pt x="15241" y="33526"/>
                  </a:lnTo>
                  <a:close/>
                </a:path>
                <a:path w="55244" h="45720" extrusionOk="0">
                  <a:moveTo>
                    <a:pt x="24385" y="27430"/>
                  </a:moveTo>
                  <a:lnTo>
                    <a:pt x="12193" y="27430"/>
                  </a:lnTo>
                  <a:lnTo>
                    <a:pt x="12193" y="30478"/>
                  </a:lnTo>
                  <a:lnTo>
                    <a:pt x="15241" y="30478"/>
                  </a:lnTo>
                  <a:lnTo>
                    <a:pt x="15241" y="36573"/>
                  </a:lnTo>
                  <a:lnTo>
                    <a:pt x="18289" y="33526"/>
                  </a:lnTo>
                  <a:lnTo>
                    <a:pt x="24385" y="33526"/>
                  </a:lnTo>
                  <a:lnTo>
                    <a:pt x="24385" y="27430"/>
                  </a:lnTo>
                  <a:close/>
                </a:path>
                <a:path w="55244" h="45720" extrusionOk="0">
                  <a:moveTo>
                    <a:pt x="54868" y="30478"/>
                  </a:moveTo>
                  <a:lnTo>
                    <a:pt x="48771" y="30478"/>
                  </a:lnTo>
                  <a:lnTo>
                    <a:pt x="51820" y="33526"/>
                  </a:lnTo>
                  <a:lnTo>
                    <a:pt x="45723" y="33526"/>
                  </a:lnTo>
                  <a:lnTo>
                    <a:pt x="45723" y="36573"/>
                  </a:lnTo>
                  <a:lnTo>
                    <a:pt x="54868" y="36573"/>
                  </a:lnTo>
                  <a:lnTo>
                    <a:pt x="54868" y="30478"/>
                  </a:lnTo>
                  <a:close/>
                </a:path>
                <a:path w="55244" h="45720" extrusionOk="0">
                  <a:moveTo>
                    <a:pt x="27434" y="30478"/>
                  </a:moveTo>
                  <a:lnTo>
                    <a:pt x="24385" y="33526"/>
                  </a:lnTo>
                  <a:lnTo>
                    <a:pt x="27434" y="33526"/>
                  </a:lnTo>
                  <a:lnTo>
                    <a:pt x="27434" y="30478"/>
                  </a:lnTo>
                  <a:close/>
                </a:path>
                <a:path w="55244" h="45720" extrusionOk="0">
                  <a:moveTo>
                    <a:pt x="48771" y="30478"/>
                  </a:moveTo>
                  <a:lnTo>
                    <a:pt x="36578" y="30478"/>
                  </a:lnTo>
                  <a:lnTo>
                    <a:pt x="36578" y="33526"/>
                  </a:lnTo>
                  <a:lnTo>
                    <a:pt x="48771" y="33526"/>
                  </a:lnTo>
                  <a:lnTo>
                    <a:pt x="48771" y="30478"/>
                  </a:lnTo>
                  <a:close/>
                </a:path>
                <a:path w="55244" h="45720" extrusionOk="0">
                  <a:moveTo>
                    <a:pt x="27434" y="27430"/>
                  </a:moveTo>
                  <a:lnTo>
                    <a:pt x="24385" y="27430"/>
                  </a:lnTo>
                  <a:lnTo>
                    <a:pt x="27434" y="30478"/>
                  </a:lnTo>
                  <a:lnTo>
                    <a:pt x="27434" y="27430"/>
                  </a:lnTo>
                  <a:close/>
                </a:path>
                <a:path w="55244" h="45720" extrusionOk="0">
                  <a:moveTo>
                    <a:pt x="6096" y="21334"/>
                  </a:moveTo>
                  <a:lnTo>
                    <a:pt x="6096" y="27430"/>
                  </a:lnTo>
                  <a:lnTo>
                    <a:pt x="30482" y="27430"/>
                  </a:lnTo>
                  <a:lnTo>
                    <a:pt x="30482" y="30478"/>
                  </a:lnTo>
                  <a:lnTo>
                    <a:pt x="51820" y="30478"/>
                  </a:lnTo>
                  <a:lnTo>
                    <a:pt x="51820" y="24382"/>
                  </a:lnTo>
                  <a:lnTo>
                    <a:pt x="9144" y="24382"/>
                  </a:lnTo>
                  <a:lnTo>
                    <a:pt x="6096" y="21334"/>
                  </a:lnTo>
                  <a:close/>
                </a:path>
                <a:path w="55244" h="45720" extrusionOk="0">
                  <a:moveTo>
                    <a:pt x="27434" y="18287"/>
                  </a:moveTo>
                  <a:lnTo>
                    <a:pt x="9144" y="18287"/>
                  </a:lnTo>
                  <a:lnTo>
                    <a:pt x="9144" y="24382"/>
                  </a:lnTo>
                  <a:lnTo>
                    <a:pt x="12193" y="24382"/>
                  </a:lnTo>
                  <a:lnTo>
                    <a:pt x="12193" y="21334"/>
                  </a:lnTo>
                  <a:lnTo>
                    <a:pt x="27434" y="21334"/>
                  </a:lnTo>
                  <a:lnTo>
                    <a:pt x="27434" y="18287"/>
                  </a:lnTo>
                  <a:close/>
                </a:path>
                <a:path w="55244" h="45720" extrusionOk="0">
                  <a:moveTo>
                    <a:pt x="33530" y="21334"/>
                  </a:moveTo>
                  <a:lnTo>
                    <a:pt x="12193" y="21334"/>
                  </a:lnTo>
                  <a:lnTo>
                    <a:pt x="12193" y="24382"/>
                  </a:lnTo>
                  <a:lnTo>
                    <a:pt x="33530" y="24382"/>
                  </a:lnTo>
                  <a:lnTo>
                    <a:pt x="33530" y="21334"/>
                  </a:lnTo>
                  <a:close/>
                </a:path>
                <a:path w="55244" h="45720" extrusionOk="0">
                  <a:moveTo>
                    <a:pt x="36578" y="21334"/>
                  </a:moveTo>
                  <a:lnTo>
                    <a:pt x="33530" y="21334"/>
                  </a:lnTo>
                  <a:lnTo>
                    <a:pt x="33530" y="24382"/>
                  </a:lnTo>
                  <a:lnTo>
                    <a:pt x="36578" y="24382"/>
                  </a:lnTo>
                  <a:lnTo>
                    <a:pt x="36578" y="21334"/>
                  </a:lnTo>
                  <a:close/>
                </a:path>
                <a:path w="55244" h="45720" extrusionOk="0">
                  <a:moveTo>
                    <a:pt x="48771" y="18287"/>
                  </a:moveTo>
                  <a:lnTo>
                    <a:pt x="45723" y="21334"/>
                  </a:lnTo>
                  <a:lnTo>
                    <a:pt x="42675" y="21334"/>
                  </a:lnTo>
                  <a:lnTo>
                    <a:pt x="42675" y="24382"/>
                  </a:lnTo>
                  <a:lnTo>
                    <a:pt x="48771" y="24382"/>
                  </a:lnTo>
                  <a:lnTo>
                    <a:pt x="48771" y="18287"/>
                  </a:lnTo>
                  <a:close/>
                </a:path>
                <a:path w="55244" h="45720" extrusionOk="0">
                  <a:moveTo>
                    <a:pt x="6096" y="18287"/>
                  </a:moveTo>
                  <a:lnTo>
                    <a:pt x="6096" y="21334"/>
                  </a:lnTo>
                  <a:lnTo>
                    <a:pt x="9144" y="21334"/>
                  </a:lnTo>
                  <a:lnTo>
                    <a:pt x="6096" y="18287"/>
                  </a:lnTo>
                  <a:close/>
                </a:path>
                <a:path w="55244" h="45720" extrusionOk="0">
                  <a:moveTo>
                    <a:pt x="30482" y="18287"/>
                  </a:moveTo>
                  <a:lnTo>
                    <a:pt x="27434" y="18287"/>
                  </a:lnTo>
                  <a:lnTo>
                    <a:pt x="27434" y="21334"/>
                  </a:lnTo>
                  <a:lnTo>
                    <a:pt x="30482" y="21334"/>
                  </a:lnTo>
                  <a:lnTo>
                    <a:pt x="30482" y="18287"/>
                  </a:lnTo>
                  <a:close/>
                </a:path>
                <a:path w="55244" h="45720" extrusionOk="0">
                  <a:moveTo>
                    <a:pt x="42675" y="18287"/>
                  </a:moveTo>
                  <a:lnTo>
                    <a:pt x="33530" y="18287"/>
                  </a:lnTo>
                  <a:lnTo>
                    <a:pt x="36578" y="21334"/>
                  </a:lnTo>
                  <a:lnTo>
                    <a:pt x="42675" y="21334"/>
                  </a:lnTo>
                  <a:lnTo>
                    <a:pt x="42675" y="18287"/>
                  </a:lnTo>
                  <a:close/>
                </a:path>
                <a:path w="55244" h="45720" extrusionOk="0">
                  <a:moveTo>
                    <a:pt x="21337" y="9143"/>
                  </a:moveTo>
                  <a:lnTo>
                    <a:pt x="9144" y="9143"/>
                  </a:lnTo>
                  <a:lnTo>
                    <a:pt x="9144" y="12191"/>
                  </a:lnTo>
                  <a:lnTo>
                    <a:pt x="0" y="12191"/>
                  </a:lnTo>
                  <a:lnTo>
                    <a:pt x="0" y="15239"/>
                  </a:lnTo>
                  <a:lnTo>
                    <a:pt x="6096" y="15239"/>
                  </a:lnTo>
                  <a:lnTo>
                    <a:pt x="6096" y="18287"/>
                  </a:lnTo>
                  <a:lnTo>
                    <a:pt x="21337" y="18287"/>
                  </a:lnTo>
                  <a:lnTo>
                    <a:pt x="21337" y="9143"/>
                  </a:lnTo>
                  <a:close/>
                </a:path>
                <a:path w="55244" h="45720" extrusionOk="0">
                  <a:moveTo>
                    <a:pt x="24385" y="15239"/>
                  </a:moveTo>
                  <a:lnTo>
                    <a:pt x="21337" y="15239"/>
                  </a:lnTo>
                  <a:lnTo>
                    <a:pt x="24385" y="18287"/>
                  </a:lnTo>
                  <a:lnTo>
                    <a:pt x="24385" y="15239"/>
                  </a:lnTo>
                  <a:close/>
                </a:path>
                <a:path w="55244" h="45720" extrusionOk="0">
                  <a:moveTo>
                    <a:pt x="39627" y="12191"/>
                  </a:moveTo>
                  <a:lnTo>
                    <a:pt x="24385" y="12191"/>
                  </a:lnTo>
                  <a:lnTo>
                    <a:pt x="24385" y="18287"/>
                  </a:lnTo>
                  <a:lnTo>
                    <a:pt x="45723" y="18287"/>
                  </a:lnTo>
                  <a:lnTo>
                    <a:pt x="45723" y="15239"/>
                  </a:lnTo>
                  <a:lnTo>
                    <a:pt x="39627" y="15239"/>
                  </a:lnTo>
                  <a:lnTo>
                    <a:pt x="39627" y="12191"/>
                  </a:lnTo>
                  <a:close/>
                </a:path>
                <a:path w="55244" h="45720" extrusionOk="0">
                  <a:moveTo>
                    <a:pt x="24385" y="12191"/>
                  </a:moveTo>
                  <a:lnTo>
                    <a:pt x="21337" y="12191"/>
                  </a:lnTo>
                  <a:lnTo>
                    <a:pt x="24385" y="15239"/>
                  </a:lnTo>
                  <a:lnTo>
                    <a:pt x="24385" y="12191"/>
                  </a:lnTo>
                  <a:close/>
                </a:path>
                <a:path w="55244" h="45720" extrusionOk="0">
                  <a:moveTo>
                    <a:pt x="42675" y="12191"/>
                  </a:moveTo>
                  <a:lnTo>
                    <a:pt x="42675" y="15239"/>
                  </a:lnTo>
                  <a:lnTo>
                    <a:pt x="45723" y="15239"/>
                  </a:lnTo>
                  <a:lnTo>
                    <a:pt x="42675" y="12191"/>
                  </a:lnTo>
                  <a:close/>
                </a:path>
                <a:path w="55244" h="45720" extrusionOk="0">
                  <a:moveTo>
                    <a:pt x="6096" y="9143"/>
                  </a:moveTo>
                  <a:lnTo>
                    <a:pt x="3048" y="12191"/>
                  </a:lnTo>
                  <a:lnTo>
                    <a:pt x="6096" y="12191"/>
                  </a:lnTo>
                  <a:lnTo>
                    <a:pt x="6096" y="9143"/>
                  </a:lnTo>
                  <a:close/>
                </a:path>
                <a:path w="55244" h="45720" extrusionOk="0">
                  <a:moveTo>
                    <a:pt x="30482" y="3047"/>
                  </a:moveTo>
                  <a:lnTo>
                    <a:pt x="27434" y="3047"/>
                  </a:lnTo>
                  <a:lnTo>
                    <a:pt x="27434" y="12191"/>
                  </a:lnTo>
                  <a:lnTo>
                    <a:pt x="45723" y="12191"/>
                  </a:lnTo>
                  <a:lnTo>
                    <a:pt x="45723" y="6095"/>
                  </a:lnTo>
                  <a:lnTo>
                    <a:pt x="30482" y="6095"/>
                  </a:lnTo>
                  <a:lnTo>
                    <a:pt x="30482" y="3047"/>
                  </a:lnTo>
                  <a:close/>
                </a:path>
                <a:path w="55244" h="45720" extrusionOk="0">
                  <a:moveTo>
                    <a:pt x="3048" y="6095"/>
                  </a:moveTo>
                  <a:lnTo>
                    <a:pt x="0" y="6095"/>
                  </a:lnTo>
                  <a:lnTo>
                    <a:pt x="3048" y="9143"/>
                  </a:lnTo>
                  <a:lnTo>
                    <a:pt x="6096" y="9143"/>
                  </a:lnTo>
                  <a:lnTo>
                    <a:pt x="3048" y="6095"/>
                  </a:lnTo>
                  <a:close/>
                </a:path>
                <a:path w="55244" h="45720" extrusionOk="0">
                  <a:moveTo>
                    <a:pt x="24385" y="6095"/>
                  </a:moveTo>
                  <a:lnTo>
                    <a:pt x="6096" y="6095"/>
                  </a:lnTo>
                  <a:lnTo>
                    <a:pt x="6096" y="9143"/>
                  </a:lnTo>
                  <a:lnTo>
                    <a:pt x="24385" y="9143"/>
                  </a:lnTo>
                  <a:lnTo>
                    <a:pt x="24385" y="6095"/>
                  </a:lnTo>
                  <a:close/>
                </a:path>
                <a:path w="55244" h="45720" extrusionOk="0">
                  <a:moveTo>
                    <a:pt x="24385" y="3047"/>
                  </a:moveTo>
                  <a:lnTo>
                    <a:pt x="12193" y="3047"/>
                  </a:lnTo>
                  <a:lnTo>
                    <a:pt x="12193" y="6095"/>
                  </a:lnTo>
                  <a:lnTo>
                    <a:pt x="27434" y="6095"/>
                  </a:lnTo>
                  <a:lnTo>
                    <a:pt x="24385" y="3047"/>
                  </a:lnTo>
                  <a:close/>
                </a:path>
                <a:path w="55244" h="45720" extrusionOk="0">
                  <a:moveTo>
                    <a:pt x="39627" y="3047"/>
                  </a:moveTo>
                  <a:lnTo>
                    <a:pt x="36578" y="3047"/>
                  </a:lnTo>
                  <a:lnTo>
                    <a:pt x="36578" y="6095"/>
                  </a:lnTo>
                  <a:lnTo>
                    <a:pt x="39627" y="6095"/>
                  </a:lnTo>
                  <a:lnTo>
                    <a:pt x="39627" y="3047"/>
                  </a:lnTo>
                  <a:close/>
                </a:path>
                <a:path w="55244" h="45720" extrusionOk="0">
                  <a:moveTo>
                    <a:pt x="21337" y="0"/>
                  </a:moveTo>
                  <a:lnTo>
                    <a:pt x="15241" y="0"/>
                  </a:lnTo>
                  <a:lnTo>
                    <a:pt x="15241" y="3047"/>
                  </a:lnTo>
                  <a:lnTo>
                    <a:pt x="21337" y="3047"/>
                  </a:lnTo>
                  <a:lnTo>
                    <a:pt x="2133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82" name="Google Shape;1682;gda58c33139_0_1816"/>
            <p:cNvSpPr/>
            <p:nvPr/>
          </p:nvSpPr>
          <p:spPr>
            <a:xfrm>
              <a:off x="2417245" y="6348647"/>
              <a:ext cx="55244" cy="45720"/>
            </a:xfrm>
            <a:custGeom>
              <a:avLst/>
              <a:gdLst/>
              <a:ahLst/>
              <a:cxnLst/>
              <a:rect l="l" t="t" r="r" b="b"/>
              <a:pathLst>
                <a:path w="55244" h="45720" extrusionOk="0">
                  <a:moveTo>
                    <a:pt x="33530" y="24382"/>
                  </a:moveTo>
                  <a:lnTo>
                    <a:pt x="33530" y="21334"/>
                  </a:lnTo>
                  <a:lnTo>
                    <a:pt x="36578" y="21334"/>
                  </a:lnTo>
                  <a:lnTo>
                    <a:pt x="36578" y="24382"/>
                  </a:lnTo>
                  <a:lnTo>
                    <a:pt x="33530" y="24382"/>
                  </a:lnTo>
                  <a:lnTo>
                    <a:pt x="36578" y="24382"/>
                  </a:lnTo>
                  <a:lnTo>
                    <a:pt x="39627" y="24382"/>
                  </a:lnTo>
                  <a:lnTo>
                    <a:pt x="42675" y="24382"/>
                  </a:lnTo>
                  <a:lnTo>
                    <a:pt x="42675" y="21334"/>
                  </a:lnTo>
                  <a:lnTo>
                    <a:pt x="42675" y="24382"/>
                  </a:lnTo>
                  <a:lnTo>
                    <a:pt x="42675" y="21334"/>
                  </a:lnTo>
                  <a:lnTo>
                    <a:pt x="42675" y="24382"/>
                  </a:lnTo>
                  <a:lnTo>
                    <a:pt x="42675" y="21334"/>
                  </a:lnTo>
                  <a:lnTo>
                    <a:pt x="45723" y="21334"/>
                  </a:lnTo>
                  <a:lnTo>
                    <a:pt x="48771" y="18287"/>
                  </a:lnTo>
                  <a:lnTo>
                    <a:pt x="48771" y="21334"/>
                  </a:lnTo>
                  <a:lnTo>
                    <a:pt x="48771" y="24382"/>
                  </a:lnTo>
                  <a:lnTo>
                    <a:pt x="51820" y="24382"/>
                  </a:lnTo>
                  <a:lnTo>
                    <a:pt x="51820" y="27430"/>
                  </a:lnTo>
                  <a:lnTo>
                    <a:pt x="51820" y="30478"/>
                  </a:lnTo>
                  <a:lnTo>
                    <a:pt x="54868" y="30478"/>
                  </a:lnTo>
                  <a:lnTo>
                    <a:pt x="54868" y="33526"/>
                  </a:lnTo>
                  <a:lnTo>
                    <a:pt x="51820" y="33526"/>
                  </a:lnTo>
                  <a:lnTo>
                    <a:pt x="48771" y="30478"/>
                  </a:lnTo>
                  <a:lnTo>
                    <a:pt x="48771" y="33526"/>
                  </a:lnTo>
                  <a:lnTo>
                    <a:pt x="51820" y="33526"/>
                  </a:lnTo>
                  <a:lnTo>
                    <a:pt x="54868" y="33526"/>
                  </a:lnTo>
                  <a:lnTo>
                    <a:pt x="54868" y="36573"/>
                  </a:lnTo>
                  <a:lnTo>
                    <a:pt x="51820" y="36573"/>
                  </a:lnTo>
                  <a:lnTo>
                    <a:pt x="48771" y="36573"/>
                  </a:lnTo>
                  <a:lnTo>
                    <a:pt x="45723" y="36573"/>
                  </a:lnTo>
                  <a:lnTo>
                    <a:pt x="45723" y="33526"/>
                  </a:lnTo>
                  <a:lnTo>
                    <a:pt x="42675" y="33526"/>
                  </a:lnTo>
                  <a:lnTo>
                    <a:pt x="39627" y="33526"/>
                  </a:lnTo>
                  <a:lnTo>
                    <a:pt x="36578" y="33526"/>
                  </a:lnTo>
                  <a:lnTo>
                    <a:pt x="36578" y="30478"/>
                  </a:lnTo>
                  <a:lnTo>
                    <a:pt x="33530" y="30478"/>
                  </a:lnTo>
                  <a:lnTo>
                    <a:pt x="30482" y="30478"/>
                  </a:lnTo>
                  <a:lnTo>
                    <a:pt x="30482" y="27430"/>
                  </a:lnTo>
                  <a:lnTo>
                    <a:pt x="27434" y="27430"/>
                  </a:lnTo>
                  <a:lnTo>
                    <a:pt x="24385" y="27430"/>
                  </a:lnTo>
                  <a:lnTo>
                    <a:pt x="21337" y="27430"/>
                  </a:lnTo>
                  <a:lnTo>
                    <a:pt x="24385" y="27430"/>
                  </a:lnTo>
                  <a:lnTo>
                    <a:pt x="27434" y="27430"/>
                  </a:lnTo>
                  <a:lnTo>
                    <a:pt x="27434" y="30478"/>
                  </a:lnTo>
                  <a:lnTo>
                    <a:pt x="24385" y="27430"/>
                  </a:lnTo>
                  <a:lnTo>
                    <a:pt x="24385" y="30478"/>
                  </a:lnTo>
                  <a:lnTo>
                    <a:pt x="27434" y="30478"/>
                  </a:lnTo>
                  <a:lnTo>
                    <a:pt x="24385" y="30478"/>
                  </a:lnTo>
                  <a:lnTo>
                    <a:pt x="24385" y="33526"/>
                  </a:lnTo>
                  <a:lnTo>
                    <a:pt x="27434" y="30478"/>
                  </a:lnTo>
                  <a:lnTo>
                    <a:pt x="27434" y="33526"/>
                  </a:lnTo>
                  <a:lnTo>
                    <a:pt x="30482" y="33526"/>
                  </a:lnTo>
                  <a:lnTo>
                    <a:pt x="33530" y="33526"/>
                  </a:lnTo>
                  <a:lnTo>
                    <a:pt x="33530" y="36573"/>
                  </a:lnTo>
                  <a:lnTo>
                    <a:pt x="33530" y="33526"/>
                  </a:lnTo>
                  <a:lnTo>
                    <a:pt x="30482" y="33526"/>
                  </a:lnTo>
                  <a:lnTo>
                    <a:pt x="30482" y="36573"/>
                  </a:lnTo>
                  <a:lnTo>
                    <a:pt x="33530" y="36573"/>
                  </a:lnTo>
                  <a:lnTo>
                    <a:pt x="33530" y="39621"/>
                  </a:lnTo>
                  <a:lnTo>
                    <a:pt x="33530" y="42669"/>
                  </a:lnTo>
                  <a:lnTo>
                    <a:pt x="33530" y="45717"/>
                  </a:lnTo>
                  <a:lnTo>
                    <a:pt x="33530" y="42669"/>
                  </a:lnTo>
                  <a:lnTo>
                    <a:pt x="33530" y="45717"/>
                  </a:lnTo>
                  <a:lnTo>
                    <a:pt x="30482" y="45717"/>
                  </a:lnTo>
                  <a:lnTo>
                    <a:pt x="27434" y="45717"/>
                  </a:lnTo>
                  <a:lnTo>
                    <a:pt x="24385" y="45717"/>
                  </a:lnTo>
                  <a:lnTo>
                    <a:pt x="24385" y="42669"/>
                  </a:lnTo>
                  <a:lnTo>
                    <a:pt x="21337" y="42669"/>
                  </a:lnTo>
                  <a:lnTo>
                    <a:pt x="24385" y="42669"/>
                  </a:lnTo>
                  <a:lnTo>
                    <a:pt x="21337" y="42669"/>
                  </a:lnTo>
                  <a:lnTo>
                    <a:pt x="21337" y="39621"/>
                  </a:lnTo>
                  <a:lnTo>
                    <a:pt x="24385" y="39621"/>
                  </a:lnTo>
                  <a:lnTo>
                    <a:pt x="24385" y="42669"/>
                  </a:lnTo>
                  <a:lnTo>
                    <a:pt x="27434" y="42669"/>
                  </a:lnTo>
                  <a:lnTo>
                    <a:pt x="24385" y="42669"/>
                  </a:lnTo>
                  <a:lnTo>
                    <a:pt x="24385" y="39621"/>
                  </a:lnTo>
                  <a:lnTo>
                    <a:pt x="21337" y="39621"/>
                  </a:lnTo>
                  <a:lnTo>
                    <a:pt x="24385" y="39621"/>
                  </a:lnTo>
                  <a:lnTo>
                    <a:pt x="21337" y="39621"/>
                  </a:lnTo>
                  <a:lnTo>
                    <a:pt x="21337" y="36573"/>
                  </a:lnTo>
                  <a:lnTo>
                    <a:pt x="24385" y="36573"/>
                  </a:lnTo>
                  <a:lnTo>
                    <a:pt x="21337" y="36573"/>
                  </a:lnTo>
                  <a:lnTo>
                    <a:pt x="24385" y="36573"/>
                  </a:lnTo>
                  <a:lnTo>
                    <a:pt x="21337" y="36573"/>
                  </a:lnTo>
                  <a:lnTo>
                    <a:pt x="21337" y="39621"/>
                  </a:lnTo>
                  <a:lnTo>
                    <a:pt x="18289" y="39621"/>
                  </a:lnTo>
                  <a:lnTo>
                    <a:pt x="18289" y="36573"/>
                  </a:lnTo>
                  <a:lnTo>
                    <a:pt x="21337" y="36573"/>
                  </a:lnTo>
                  <a:lnTo>
                    <a:pt x="18289" y="36573"/>
                  </a:lnTo>
                  <a:lnTo>
                    <a:pt x="21337" y="36573"/>
                  </a:lnTo>
                  <a:lnTo>
                    <a:pt x="21337" y="33526"/>
                  </a:lnTo>
                  <a:lnTo>
                    <a:pt x="18289" y="33526"/>
                  </a:lnTo>
                  <a:lnTo>
                    <a:pt x="18289" y="36573"/>
                  </a:lnTo>
                  <a:lnTo>
                    <a:pt x="18289" y="33526"/>
                  </a:lnTo>
                  <a:lnTo>
                    <a:pt x="15241" y="33526"/>
                  </a:lnTo>
                  <a:lnTo>
                    <a:pt x="18289" y="33526"/>
                  </a:lnTo>
                  <a:lnTo>
                    <a:pt x="15241" y="36573"/>
                  </a:lnTo>
                  <a:lnTo>
                    <a:pt x="18289" y="36573"/>
                  </a:lnTo>
                  <a:lnTo>
                    <a:pt x="15241" y="36573"/>
                  </a:lnTo>
                  <a:lnTo>
                    <a:pt x="15241" y="33526"/>
                  </a:lnTo>
                  <a:lnTo>
                    <a:pt x="15241" y="36573"/>
                  </a:lnTo>
                  <a:lnTo>
                    <a:pt x="12193" y="36573"/>
                  </a:lnTo>
                  <a:lnTo>
                    <a:pt x="12193" y="33526"/>
                  </a:lnTo>
                  <a:lnTo>
                    <a:pt x="15241" y="33526"/>
                  </a:lnTo>
                  <a:lnTo>
                    <a:pt x="15241" y="30478"/>
                  </a:lnTo>
                  <a:lnTo>
                    <a:pt x="15241" y="33526"/>
                  </a:lnTo>
                  <a:lnTo>
                    <a:pt x="15241" y="30478"/>
                  </a:lnTo>
                  <a:lnTo>
                    <a:pt x="12193" y="30478"/>
                  </a:lnTo>
                  <a:lnTo>
                    <a:pt x="12193" y="27430"/>
                  </a:lnTo>
                  <a:lnTo>
                    <a:pt x="12193" y="30478"/>
                  </a:lnTo>
                  <a:lnTo>
                    <a:pt x="12193" y="27430"/>
                  </a:lnTo>
                  <a:lnTo>
                    <a:pt x="9144" y="27430"/>
                  </a:lnTo>
                  <a:lnTo>
                    <a:pt x="9144" y="30478"/>
                  </a:lnTo>
                  <a:lnTo>
                    <a:pt x="9144" y="27430"/>
                  </a:lnTo>
                  <a:lnTo>
                    <a:pt x="6096" y="27430"/>
                  </a:lnTo>
                  <a:lnTo>
                    <a:pt x="6096" y="24382"/>
                  </a:lnTo>
                  <a:lnTo>
                    <a:pt x="6096" y="21334"/>
                  </a:lnTo>
                  <a:lnTo>
                    <a:pt x="9144" y="21334"/>
                  </a:lnTo>
                  <a:lnTo>
                    <a:pt x="9144" y="24382"/>
                  </a:lnTo>
                  <a:lnTo>
                    <a:pt x="6096" y="21334"/>
                  </a:lnTo>
                  <a:lnTo>
                    <a:pt x="6096" y="18287"/>
                  </a:lnTo>
                  <a:lnTo>
                    <a:pt x="9144" y="21334"/>
                  </a:lnTo>
                  <a:lnTo>
                    <a:pt x="12193" y="21334"/>
                  </a:lnTo>
                  <a:lnTo>
                    <a:pt x="12193" y="24382"/>
                  </a:lnTo>
                  <a:lnTo>
                    <a:pt x="15241" y="24382"/>
                  </a:lnTo>
                  <a:lnTo>
                    <a:pt x="12193" y="24382"/>
                  </a:lnTo>
                  <a:lnTo>
                    <a:pt x="12193" y="21334"/>
                  </a:lnTo>
                  <a:lnTo>
                    <a:pt x="9144" y="21334"/>
                  </a:lnTo>
                  <a:lnTo>
                    <a:pt x="9144" y="18287"/>
                  </a:lnTo>
                  <a:lnTo>
                    <a:pt x="6096" y="18287"/>
                  </a:lnTo>
                  <a:lnTo>
                    <a:pt x="6096" y="15239"/>
                  </a:lnTo>
                  <a:lnTo>
                    <a:pt x="3048" y="15239"/>
                  </a:lnTo>
                  <a:lnTo>
                    <a:pt x="0" y="15239"/>
                  </a:lnTo>
                  <a:lnTo>
                    <a:pt x="0" y="12191"/>
                  </a:lnTo>
                  <a:lnTo>
                    <a:pt x="3048" y="12191"/>
                  </a:lnTo>
                  <a:lnTo>
                    <a:pt x="6096" y="12191"/>
                  </a:lnTo>
                  <a:lnTo>
                    <a:pt x="3048" y="12191"/>
                  </a:lnTo>
                  <a:lnTo>
                    <a:pt x="3048" y="9143"/>
                  </a:lnTo>
                  <a:lnTo>
                    <a:pt x="3048" y="12191"/>
                  </a:lnTo>
                  <a:lnTo>
                    <a:pt x="6096" y="9143"/>
                  </a:lnTo>
                  <a:lnTo>
                    <a:pt x="3048" y="9143"/>
                  </a:lnTo>
                  <a:lnTo>
                    <a:pt x="0" y="6095"/>
                  </a:lnTo>
                  <a:lnTo>
                    <a:pt x="3048" y="6095"/>
                  </a:lnTo>
                  <a:lnTo>
                    <a:pt x="0" y="6095"/>
                  </a:lnTo>
                  <a:lnTo>
                    <a:pt x="3048" y="6095"/>
                  </a:lnTo>
                  <a:lnTo>
                    <a:pt x="6096" y="9143"/>
                  </a:lnTo>
                  <a:lnTo>
                    <a:pt x="6096" y="12191"/>
                  </a:lnTo>
                  <a:lnTo>
                    <a:pt x="9144" y="12191"/>
                  </a:lnTo>
                  <a:lnTo>
                    <a:pt x="12193" y="12191"/>
                  </a:lnTo>
                  <a:lnTo>
                    <a:pt x="9144" y="12191"/>
                  </a:lnTo>
                  <a:lnTo>
                    <a:pt x="9144" y="9143"/>
                  </a:lnTo>
                  <a:lnTo>
                    <a:pt x="6096" y="9143"/>
                  </a:lnTo>
                  <a:lnTo>
                    <a:pt x="6096" y="6095"/>
                  </a:lnTo>
                  <a:lnTo>
                    <a:pt x="9144" y="6095"/>
                  </a:lnTo>
                  <a:lnTo>
                    <a:pt x="6096" y="6095"/>
                  </a:lnTo>
                  <a:lnTo>
                    <a:pt x="9144" y="6095"/>
                  </a:lnTo>
                  <a:lnTo>
                    <a:pt x="12193" y="6095"/>
                  </a:lnTo>
                  <a:lnTo>
                    <a:pt x="12193" y="3047"/>
                  </a:lnTo>
                  <a:lnTo>
                    <a:pt x="15241" y="3047"/>
                  </a:lnTo>
                  <a:lnTo>
                    <a:pt x="15241" y="0"/>
                  </a:lnTo>
                  <a:lnTo>
                    <a:pt x="18289" y="0"/>
                  </a:lnTo>
                  <a:lnTo>
                    <a:pt x="21337" y="0"/>
                  </a:lnTo>
                  <a:lnTo>
                    <a:pt x="21337" y="3047"/>
                  </a:lnTo>
                  <a:lnTo>
                    <a:pt x="21337" y="0"/>
                  </a:lnTo>
                  <a:lnTo>
                    <a:pt x="21337" y="3047"/>
                  </a:lnTo>
                  <a:lnTo>
                    <a:pt x="24385" y="3047"/>
                  </a:lnTo>
                  <a:lnTo>
                    <a:pt x="27434" y="3047"/>
                  </a:lnTo>
                  <a:lnTo>
                    <a:pt x="24385" y="3047"/>
                  </a:lnTo>
                  <a:lnTo>
                    <a:pt x="27434" y="6095"/>
                  </a:lnTo>
                  <a:lnTo>
                    <a:pt x="24385" y="6095"/>
                  </a:lnTo>
                  <a:lnTo>
                    <a:pt x="24385" y="9143"/>
                  </a:lnTo>
                  <a:lnTo>
                    <a:pt x="21337" y="9143"/>
                  </a:lnTo>
                  <a:lnTo>
                    <a:pt x="21337" y="12191"/>
                  </a:lnTo>
                  <a:lnTo>
                    <a:pt x="18289" y="12191"/>
                  </a:lnTo>
                  <a:lnTo>
                    <a:pt x="21337" y="12191"/>
                  </a:lnTo>
                  <a:lnTo>
                    <a:pt x="24385" y="12191"/>
                  </a:lnTo>
                  <a:lnTo>
                    <a:pt x="21337" y="12191"/>
                  </a:lnTo>
                  <a:lnTo>
                    <a:pt x="24385" y="12191"/>
                  </a:lnTo>
                  <a:lnTo>
                    <a:pt x="21337" y="12191"/>
                  </a:lnTo>
                  <a:lnTo>
                    <a:pt x="24385" y="12191"/>
                  </a:lnTo>
                  <a:lnTo>
                    <a:pt x="24385" y="15239"/>
                  </a:lnTo>
                  <a:lnTo>
                    <a:pt x="21337" y="12191"/>
                  </a:lnTo>
                  <a:lnTo>
                    <a:pt x="21337" y="15239"/>
                  </a:lnTo>
                  <a:lnTo>
                    <a:pt x="24385" y="15239"/>
                  </a:lnTo>
                  <a:lnTo>
                    <a:pt x="24385" y="12191"/>
                  </a:lnTo>
                  <a:lnTo>
                    <a:pt x="27434" y="12191"/>
                  </a:lnTo>
                  <a:lnTo>
                    <a:pt x="27434" y="9143"/>
                  </a:lnTo>
                  <a:lnTo>
                    <a:pt x="27434" y="6095"/>
                  </a:lnTo>
                  <a:lnTo>
                    <a:pt x="30482" y="6095"/>
                  </a:lnTo>
                  <a:lnTo>
                    <a:pt x="27434" y="6095"/>
                  </a:lnTo>
                  <a:lnTo>
                    <a:pt x="27434" y="3047"/>
                  </a:lnTo>
                  <a:lnTo>
                    <a:pt x="30482" y="3047"/>
                  </a:lnTo>
                  <a:lnTo>
                    <a:pt x="30482" y="6095"/>
                  </a:lnTo>
                  <a:lnTo>
                    <a:pt x="33530" y="6095"/>
                  </a:lnTo>
                  <a:lnTo>
                    <a:pt x="36578" y="6095"/>
                  </a:lnTo>
                  <a:lnTo>
                    <a:pt x="36578" y="3047"/>
                  </a:lnTo>
                  <a:lnTo>
                    <a:pt x="39627" y="3047"/>
                  </a:lnTo>
                  <a:lnTo>
                    <a:pt x="39627" y="6095"/>
                  </a:lnTo>
                  <a:lnTo>
                    <a:pt x="36578" y="6095"/>
                  </a:lnTo>
                  <a:lnTo>
                    <a:pt x="39627" y="6095"/>
                  </a:lnTo>
                  <a:lnTo>
                    <a:pt x="42675" y="6095"/>
                  </a:lnTo>
                  <a:lnTo>
                    <a:pt x="45723" y="6095"/>
                  </a:lnTo>
                  <a:lnTo>
                    <a:pt x="45723" y="9143"/>
                  </a:lnTo>
                  <a:lnTo>
                    <a:pt x="45723" y="12191"/>
                  </a:lnTo>
                  <a:lnTo>
                    <a:pt x="42675" y="12191"/>
                  </a:lnTo>
                  <a:lnTo>
                    <a:pt x="45723" y="15239"/>
                  </a:lnTo>
                  <a:lnTo>
                    <a:pt x="42675" y="15239"/>
                  </a:lnTo>
                  <a:lnTo>
                    <a:pt x="42675" y="12191"/>
                  </a:lnTo>
                  <a:lnTo>
                    <a:pt x="39627" y="12191"/>
                  </a:lnTo>
                  <a:lnTo>
                    <a:pt x="36578" y="12191"/>
                  </a:lnTo>
                  <a:lnTo>
                    <a:pt x="39627" y="12191"/>
                  </a:lnTo>
                  <a:lnTo>
                    <a:pt x="39627" y="15239"/>
                  </a:lnTo>
                  <a:lnTo>
                    <a:pt x="42675" y="15239"/>
                  </a:lnTo>
                  <a:lnTo>
                    <a:pt x="45723" y="15239"/>
                  </a:lnTo>
                  <a:lnTo>
                    <a:pt x="45723" y="18287"/>
                  </a:lnTo>
                  <a:lnTo>
                    <a:pt x="42675" y="18287"/>
                  </a:lnTo>
                  <a:lnTo>
                    <a:pt x="42675" y="21334"/>
                  </a:lnTo>
                  <a:lnTo>
                    <a:pt x="39627" y="21334"/>
                  </a:lnTo>
                  <a:lnTo>
                    <a:pt x="36578" y="21334"/>
                  </a:lnTo>
                  <a:lnTo>
                    <a:pt x="33530" y="18287"/>
                  </a:lnTo>
                  <a:lnTo>
                    <a:pt x="30482" y="18287"/>
                  </a:lnTo>
                  <a:lnTo>
                    <a:pt x="27434" y="18287"/>
                  </a:lnTo>
                  <a:lnTo>
                    <a:pt x="24385" y="18287"/>
                  </a:lnTo>
                  <a:lnTo>
                    <a:pt x="24385" y="15239"/>
                  </a:lnTo>
                  <a:lnTo>
                    <a:pt x="24385" y="18287"/>
                  </a:lnTo>
                  <a:lnTo>
                    <a:pt x="21337" y="15239"/>
                  </a:lnTo>
                  <a:lnTo>
                    <a:pt x="18289" y="15239"/>
                  </a:lnTo>
                  <a:lnTo>
                    <a:pt x="21337" y="15239"/>
                  </a:lnTo>
                  <a:lnTo>
                    <a:pt x="21337" y="18287"/>
                  </a:lnTo>
                  <a:lnTo>
                    <a:pt x="24385" y="18287"/>
                  </a:lnTo>
                  <a:lnTo>
                    <a:pt x="27434" y="18287"/>
                  </a:lnTo>
                  <a:lnTo>
                    <a:pt x="27434" y="21334"/>
                  </a:lnTo>
                  <a:lnTo>
                    <a:pt x="27434" y="18287"/>
                  </a:lnTo>
                  <a:lnTo>
                    <a:pt x="30482" y="18287"/>
                  </a:lnTo>
                  <a:lnTo>
                    <a:pt x="30482" y="21334"/>
                  </a:lnTo>
                  <a:lnTo>
                    <a:pt x="27434" y="21334"/>
                  </a:lnTo>
                  <a:lnTo>
                    <a:pt x="30482" y="21334"/>
                  </a:lnTo>
                  <a:lnTo>
                    <a:pt x="33530" y="21334"/>
                  </a:lnTo>
                  <a:lnTo>
                    <a:pt x="36578" y="21334"/>
                  </a:lnTo>
                  <a:lnTo>
                    <a:pt x="33530" y="21334"/>
                  </a:lnTo>
                  <a:lnTo>
                    <a:pt x="33530" y="2438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83" name="Google Shape;1683;gda58c33139_0_1816"/>
            <p:cNvSpPr/>
            <p:nvPr/>
          </p:nvSpPr>
          <p:spPr>
            <a:xfrm>
              <a:off x="2417245" y="6351695"/>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84" name="Google Shape;1684;gda58c33139_0_1816"/>
            <p:cNvSpPr/>
            <p:nvPr/>
          </p:nvSpPr>
          <p:spPr>
            <a:xfrm>
              <a:off x="2417245" y="6351695"/>
              <a:ext cx="3175" cy="3175"/>
            </a:xfrm>
            <a:custGeom>
              <a:avLst/>
              <a:gdLst/>
              <a:ahLst/>
              <a:cxnLst/>
              <a:rect l="l" t="t" r="r" b="b"/>
              <a:pathLst>
                <a:path w="3175" h="3175" extrusionOk="0">
                  <a:moveTo>
                    <a:pt x="3048" y="3047"/>
                  </a:moveTo>
                  <a:lnTo>
                    <a:pt x="0" y="3047"/>
                  </a:lnTo>
                  <a:lnTo>
                    <a:pt x="0" y="0"/>
                  </a:lnTo>
                  <a:lnTo>
                    <a:pt x="3048" y="3047"/>
                  </a:ln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85" name="Google Shape;1685;gda58c33139_0_1816"/>
            <p:cNvSpPr/>
            <p:nvPr/>
          </p:nvSpPr>
          <p:spPr>
            <a:xfrm>
              <a:off x="2417245" y="635169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86" name="Google Shape;1686;gda58c33139_0_1816"/>
            <p:cNvSpPr/>
            <p:nvPr/>
          </p:nvSpPr>
          <p:spPr>
            <a:xfrm>
              <a:off x="2417245" y="635169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87" name="Google Shape;1687;gda58c33139_0_1816"/>
            <p:cNvSpPr/>
            <p:nvPr/>
          </p:nvSpPr>
          <p:spPr>
            <a:xfrm>
              <a:off x="1981349" y="6418748"/>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88" name="Google Shape;1688;gda58c33139_0_1816"/>
            <p:cNvSpPr/>
            <p:nvPr/>
          </p:nvSpPr>
          <p:spPr>
            <a:xfrm>
              <a:off x="1981349" y="6418748"/>
              <a:ext cx="3175" cy="6350"/>
            </a:xfrm>
            <a:custGeom>
              <a:avLst/>
              <a:gdLst/>
              <a:ahLst/>
              <a:cxnLst/>
              <a:rect l="l" t="t" r="r" b="b"/>
              <a:pathLst>
                <a:path w="3175" h="6350" extrusionOk="0">
                  <a:moveTo>
                    <a:pt x="0" y="6095"/>
                  </a:moveTo>
                  <a:lnTo>
                    <a:pt x="0" y="3047"/>
                  </a:lnTo>
                  <a:lnTo>
                    <a:pt x="0" y="0"/>
                  </a:lnTo>
                  <a:lnTo>
                    <a:pt x="3048" y="0"/>
                  </a:lnTo>
                  <a:lnTo>
                    <a:pt x="0" y="3047"/>
                  </a:lnTo>
                  <a:lnTo>
                    <a:pt x="3048" y="3047"/>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89" name="Google Shape;1689;gda58c33139_0_1816"/>
            <p:cNvSpPr/>
            <p:nvPr/>
          </p:nvSpPr>
          <p:spPr>
            <a:xfrm>
              <a:off x="2453824" y="634559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90" name="Google Shape;1690;gda58c33139_0_1816"/>
            <p:cNvSpPr/>
            <p:nvPr/>
          </p:nvSpPr>
          <p:spPr>
            <a:xfrm>
              <a:off x="2453824" y="634559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91" name="Google Shape;1691;gda58c33139_0_1816"/>
            <p:cNvSpPr/>
            <p:nvPr/>
          </p:nvSpPr>
          <p:spPr>
            <a:xfrm>
              <a:off x="2426390" y="635474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92" name="Google Shape;1692;gda58c33139_0_1816"/>
            <p:cNvSpPr/>
            <p:nvPr/>
          </p:nvSpPr>
          <p:spPr>
            <a:xfrm>
              <a:off x="2426390" y="635474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93" name="Google Shape;1693;gda58c33139_0_1816"/>
            <p:cNvSpPr/>
            <p:nvPr/>
          </p:nvSpPr>
          <p:spPr>
            <a:xfrm>
              <a:off x="2417245"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94" name="Google Shape;1694;gda58c33139_0_1816"/>
            <p:cNvSpPr/>
            <p:nvPr/>
          </p:nvSpPr>
          <p:spPr>
            <a:xfrm>
              <a:off x="2417245" y="63577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95" name="Google Shape;1695;gda58c33139_0_1816"/>
            <p:cNvSpPr/>
            <p:nvPr/>
          </p:nvSpPr>
          <p:spPr>
            <a:xfrm>
              <a:off x="1938673" y="6424843"/>
              <a:ext cx="9525" cy="9525"/>
            </a:xfrm>
            <a:custGeom>
              <a:avLst/>
              <a:gdLst/>
              <a:ahLst/>
              <a:cxnLst/>
              <a:rect l="l" t="t" r="r" b="b"/>
              <a:pathLst>
                <a:path w="9525" h="9525" extrusionOk="0">
                  <a:moveTo>
                    <a:pt x="6096" y="3047"/>
                  </a:moveTo>
                  <a:lnTo>
                    <a:pt x="3048" y="3047"/>
                  </a:lnTo>
                  <a:lnTo>
                    <a:pt x="3048" y="9143"/>
                  </a:lnTo>
                  <a:lnTo>
                    <a:pt x="9144" y="9143"/>
                  </a:lnTo>
                  <a:lnTo>
                    <a:pt x="9144" y="6095"/>
                  </a:lnTo>
                  <a:lnTo>
                    <a:pt x="6096" y="6095"/>
                  </a:lnTo>
                  <a:lnTo>
                    <a:pt x="6096" y="3047"/>
                  </a:lnTo>
                  <a:close/>
                </a:path>
                <a:path w="9525" h="9525"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96" name="Google Shape;1696;gda58c33139_0_1816"/>
            <p:cNvSpPr/>
            <p:nvPr/>
          </p:nvSpPr>
          <p:spPr>
            <a:xfrm>
              <a:off x="1935625" y="6424843"/>
              <a:ext cx="15239" cy="9525"/>
            </a:xfrm>
            <a:custGeom>
              <a:avLst/>
              <a:gdLst/>
              <a:ahLst/>
              <a:cxnLst/>
              <a:rect l="l" t="t" r="r" b="b"/>
              <a:pathLst>
                <a:path w="15239" h="9525" extrusionOk="0">
                  <a:moveTo>
                    <a:pt x="12192" y="9143"/>
                  </a:moveTo>
                  <a:lnTo>
                    <a:pt x="12192" y="6095"/>
                  </a:lnTo>
                  <a:lnTo>
                    <a:pt x="12192" y="9143"/>
                  </a:lnTo>
                  <a:lnTo>
                    <a:pt x="15241" y="9143"/>
                  </a:lnTo>
                  <a:lnTo>
                    <a:pt x="12192" y="9143"/>
                  </a:lnTo>
                  <a:lnTo>
                    <a:pt x="9144" y="9143"/>
                  </a:lnTo>
                  <a:lnTo>
                    <a:pt x="6096" y="9143"/>
                  </a:lnTo>
                  <a:lnTo>
                    <a:pt x="6096" y="6095"/>
                  </a:lnTo>
                  <a:lnTo>
                    <a:pt x="6096" y="3047"/>
                  </a:lnTo>
                  <a:lnTo>
                    <a:pt x="6096" y="6095"/>
                  </a:lnTo>
                  <a:lnTo>
                    <a:pt x="3048" y="6095"/>
                  </a:lnTo>
                  <a:lnTo>
                    <a:pt x="0" y="6095"/>
                  </a:lnTo>
                  <a:lnTo>
                    <a:pt x="3048" y="6095"/>
                  </a:lnTo>
                  <a:lnTo>
                    <a:pt x="3048" y="3047"/>
                  </a:lnTo>
                  <a:lnTo>
                    <a:pt x="3048" y="0"/>
                  </a:lnTo>
                  <a:lnTo>
                    <a:pt x="6096" y="0"/>
                  </a:lnTo>
                  <a:lnTo>
                    <a:pt x="6096" y="3047"/>
                  </a:lnTo>
                  <a:lnTo>
                    <a:pt x="9144" y="3047"/>
                  </a:lnTo>
                  <a:lnTo>
                    <a:pt x="9144" y="6095"/>
                  </a:lnTo>
                  <a:lnTo>
                    <a:pt x="12192" y="6095"/>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97" name="Google Shape;1697;gda58c33139_0_1816"/>
            <p:cNvSpPr/>
            <p:nvPr/>
          </p:nvSpPr>
          <p:spPr>
            <a:xfrm>
              <a:off x="2414197" y="6363887"/>
              <a:ext cx="9525" cy="12700"/>
            </a:xfrm>
            <a:custGeom>
              <a:avLst/>
              <a:gdLst/>
              <a:ahLst/>
              <a:cxnLst/>
              <a:rect l="l" t="t" r="r" b="b"/>
              <a:pathLst>
                <a:path w="9525" h="12700" extrusionOk="0">
                  <a:moveTo>
                    <a:pt x="9144" y="6095"/>
                  </a:moveTo>
                  <a:lnTo>
                    <a:pt x="6096" y="6095"/>
                  </a:lnTo>
                  <a:lnTo>
                    <a:pt x="6096" y="12191"/>
                  </a:lnTo>
                  <a:lnTo>
                    <a:pt x="9144" y="9143"/>
                  </a:lnTo>
                  <a:lnTo>
                    <a:pt x="9144" y="6095"/>
                  </a:lnTo>
                  <a:close/>
                </a:path>
                <a:path w="9525" h="12700" extrusionOk="0">
                  <a:moveTo>
                    <a:pt x="6096" y="0"/>
                  </a:moveTo>
                  <a:lnTo>
                    <a:pt x="0" y="0"/>
                  </a:lnTo>
                  <a:lnTo>
                    <a:pt x="0" y="3047"/>
                  </a:lnTo>
                  <a:lnTo>
                    <a:pt x="3048" y="3047"/>
                  </a:lnTo>
                  <a:lnTo>
                    <a:pt x="3048" y="9143"/>
                  </a:lnTo>
                  <a:lnTo>
                    <a:pt x="6096" y="9143"/>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98" name="Google Shape;1698;gda58c33139_0_1816"/>
            <p:cNvSpPr/>
            <p:nvPr/>
          </p:nvSpPr>
          <p:spPr>
            <a:xfrm>
              <a:off x="2414197" y="6363887"/>
              <a:ext cx="9525" cy="12700"/>
            </a:xfrm>
            <a:custGeom>
              <a:avLst/>
              <a:gdLst/>
              <a:ahLst/>
              <a:cxnLst/>
              <a:rect l="l" t="t" r="r" b="b"/>
              <a:pathLst>
                <a:path w="9525" h="12700" extrusionOk="0">
                  <a:moveTo>
                    <a:pt x="3048" y="6095"/>
                  </a:moveTo>
                  <a:lnTo>
                    <a:pt x="3048" y="9143"/>
                  </a:lnTo>
                  <a:lnTo>
                    <a:pt x="3048" y="6095"/>
                  </a:lnTo>
                  <a:lnTo>
                    <a:pt x="3048" y="3047"/>
                  </a:lnTo>
                  <a:lnTo>
                    <a:pt x="0" y="3047"/>
                  </a:lnTo>
                  <a:lnTo>
                    <a:pt x="0" y="0"/>
                  </a:lnTo>
                  <a:lnTo>
                    <a:pt x="3048" y="0"/>
                  </a:lnTo>
                  <a:lnTo>
                    <a:pt x="0" y="0"/>
                  </a:lnTo>
                  <a:lnTo>
                    <a:pt x="3048" y="0"/>
                  </a:lnTo>
                  <a:lnTo>
                    <a:pt x="6096" y="0"/>
                  </a:lnTo>
                  <a:lnTo>
                    <a:pt x="6096" y="3047"/>
                  </a:lnTo>
                  <a:lnTo>
                    <a:pt x="9144" y="3047"/>
                  </a:lnTo>
                  <a:lnTo>
                    <a:pt x="6096" y="3047"/>
                  </a:lnTo>
                  <a:lnTo>
                    <a:pt x="6096" y="6095"/>
                  </a:lnTo>
                  <a:lnTo>
                    <a:pt x="9144" y="6095"/>
                  </a:lnTo>
                  <a:lnTo>
                    <a:pt x="9144" y="9143"/>
                  </a:lnTo>
                  <a:lnTo>
                    <a:pt x="6096" y="12191"/>
                  </a:lnTo>
                  <a:lnTo>
                    <a:pt x="6096" y="9143"/>
                  </a:lnTo>
                  <a:lnTo>
                    <a:pt x="3048" y="9143"/>
                  </a:lnTo>
                  <a:lnTo>
                    <a:pt x="6096" y="9143"/>
                  </a:lnTo>
                  <a:lnTo>
                    <a:pt x="6096" y="6095"/>
                  </a:lnTo>
                  <a:lnTo>
                    <a:pt x="6096" y="9143"/>
                  </a:lnTo>
                  <a:lnTo>
                    <a:pt x="3048" y="9143"/>
                  </a:lnTo>
                  <a:lnTo>
                    <a:pt x="3048" y="6095"/>
                  </a:lnTo>
                  <a:lnTo>
                    <a:pt x="3048" y="9143"/>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699" name="Google Shape;1699;gda58c33139_0_1816"/>
            <p:cNvSpPr/>
            <p:nvPr/>
          </p:nvSpPr>
          <p:spPr>
            <a:xfrm>
              <a:off x="2481258" y="634255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00" name="Google Shape;1700;gda58c33139_0_1816"/>
            <p:cNvSpPr/>
            <p:nvPr/>
          </p:nvSpPr>
          <p:spPr>
            <a:xfrm>
              <a:off x="2481258" y="6342552"/>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01" name="Google Shape;1701;gda58c33139_0_1816"/>
            <p:cNvSpPr/>
            <p:nvPr/>
          </p:nvSpPr>
          <p:spPr>
            <a:xfrm>
              <a:off x="2499548" y="633950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02" name="Google Shape;1702;gda58c33139_0_1816"/>
            <p:cNvSpPr/>
            <p:nvPr/>
          </p:nvSpPr>
          <p:spPr>
            <a:xfrm>
              <a:off x="2499548" y="63395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03" name="Google Shape;1703;gda58c33139_0_1816"/>
            <p:cNvSpPr/>
            <p:nvPr/>
          </p:nvSpPr>
          <p:spPr>
            <a:xfrm>
              <a:off x="1950866" y="643398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04" name="Google Shape;1704;gda58c33139_0_1816"/>
            <p:cNvSpPr/>
            <p:nvPr/>
          </p:nvSpPr>
          <p:spPr>
            <a:xfrm>
              <a:off x="1950866" y="643398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05" name="Google Shape;1705;gda58c33139_0_1816"/>
            <p:cNvSpPr/>
            <p:nvPr/>
          </p:nvSpPr>
          <p:spPr>
            <a:xfrm>
              <a:off x="1895998" y="6434110"/>
              <a:ext cx="76200" cy="70484"/>
            </a:xfrm>
            <a:custGeom>
              <a:avLst/>
              <a:gdLst/>
              <a:ahLst/>
              <a:cxnLst/>
              <a:rect l="l" t="t" r="r" b="b"/>
              <a:pathLst>
                <a:path w="76200" h="70484" extrusionOk="0">
                  <a:moveTo>
                    <a:pt x="21337" y="67056"/>
                  </a:moveTo>
                  <a:lnTo>
                    <a:pt x="18289" y="67056"/>
                  </a:lnTo>
                  <a:lnTo>
                    <a:pt x="18289" y="69977"/>
                  </a:lnTo>
                  <a:lnTo>
                    <a:pt x="21337" y="69977"/>
                  </a:lnTo>
                  <a:lnTo>
                    <a:pt x="21337" y="67056"/>
                  </a:lnTo>
                  <a:close/>
                </a:path>
                <a:path w="76200" h="70484" extrusionOk="0">
                  <a:moveTo>
                    <a:pt x="27434" y="64008"/>
                  </a:moveTo>
                  <a:lnTo>
                    <a:pt x="21337" y="64008"/>
                  </a:lnTo>
                  <a:lnTo>
                    <a:pt x="21337" y="67056"/>
                  </a:lnTo>
                  <a:lnTo>
                    <a:pt x="27434" y="67056"/>
                  </a:lnTo>
                  <a:lnTo>
                    <a:pt x="27434" y="64008"/>
                  </a:lnTo>
                  <a:close/>
                </a:path>
                <a:path w="76200" h="70484" extrusionOk="0">
                  <a:moveTo>
                    <a:pt x="27434" y="51816"/>
                  </a:moveTo>
                  <a:lnTo>
                    <a:pt x="24385" y="51816"/>
                  </a:lnTo>
                  <a:lnTo>
                    <a:pt x="24385" y="64008"/>
                  </a:lnTo>
                  <a:lnTo>
                    <a:pt x="33530" y="64008"/>
                  </a:lnTo>
                  <a:lnTo>
                    <a:pt x="33530" y="57912"/>
                  </a:lnTo>
                  <a:lnTo>
                    <a:pt x="27434" y="57912"/>
                  </a:lnTo>
                  <a:lnTo>
                    <a:pt x="27434" y="51816"/>
                  </a:lnTo>
                  <a:close/>
                </a:path>
                <a:path w="76200" h="70484" extrusionOk="0">
                  <a:moveTo>
                    <a:pt x="18289" y="54864"/>
                  </a:moveTo>
                  <a:lnTo>
                    <a:pt x="12193" y="54864"/>
                  </a:lnTo>
                  <a:lnTo>
                    <a:pt x="12193" y="57912"/>
                  </a:lnTo>
                  <a:lnTo>
                    <a:pt x="15241" y="57912"/>
                  </a:lnTo>
                  <a:lnTo>
                    <a:pt x="15241" y="60960"/>
                  </a:lnTo>
                  <a:lnTo>
                    <a:pt x="18289" y="60960"/>
                  </a:lnTo>
                  <a:lnTo>
                    <a:pt x="18289" y="54864"/>
                  </a:lnTo>
                  <a:close/>
                </a:path>
                <a:path w="76200" h="70484" extrusionOk="0">
                  <a:moveTo>
                    <a:pt x="33530" y="48768"/>
                  </a:moveTo>
                  <a:lnTo>
                    <a:pt x="27434" y="48768"/>
                  </a:lnTo>
                  <a:lnTo>
                    <a:pt x="27434" y="57912"/>
                  </a:lnTo>
                  <a:lnTo>
                    <a:pt x="30482" y="54864"/>
                  </a:lnTo>
                  <a:lnTo>
                    <a:pt x="36578" y="54864"/>
                  </a:lnTo>
                  <a:lnTo>
                    <a:pt x="36578" y="51816"/>
                  </a:lnTo>
                  <a:lnTo>
                    <a:pt x="33530" y="51816"/>
                  </a:lnTo>
                  <a:lnTo>
                    <a:pt x="33530" y="48768"/>
                  </a:lnTo>
                  <a:close/>
                </a:path>
                <a:path w="76200" h="70484" extrusionOk="0">
                  <a:moveTo>
                    <a:pt x="33530" y="54864"/>
                  </a:moveTo>
                  <a:lnTo>
                    <a:pt x="30482" y="54864"/>
                  </a:lnTo>
                  <a:lnTo>
                    <a:pt x="30482" y="57912"/>
                  </a:lnTo>
                  <a:lnTo>
                    <a:pt x="33530" y="57912"/>
                  </a:lnTo>
                  <a:lnTo>
                    <a:pt x="33530" y="54864"/>
                  </a:lnTo>
                  <a:close/>
                </a:path>
                <a:path w="76200" h="70484" extrusionOk="0">
                  <a:moveTo>
                    <a:pt x="36578" y="54864"/>
                  </a:moveTo>
                  <a:lnTo>
                    <a:pt x="33530" y="54864"/>
                  </a:lnTo>
                  <a:lnTo>
                    <a:pt x="33530" y="57912"/>
                  </a:lnTo>
                  <a:lnTo>
                    <a:pt x="36578" y="57912"/>
                  </a:lnTo>
                  <a:lnTo>
                    <a:pt x="36578" y="54864"/>
                  </a:lnTo>
                  <a:close/>
                </a:path>
                <a:path w="76200" h="70484" extrusionOk="0">
                  <a:moveTo>
                    <a:pt x="42675" y="42672"/>
                  </a:moveTo>
                  <a:lnTo>
                    <a:pt x="9144" y="42672"/>
                  </a:lnTo>
                  <a:lnTo>
                    <a:pt x="9144" y="54864"/>
                  </a:lnTo>
                  <a:lnTo>
                    <a:pt x="24385" y="54864"/>
                  </a:lnTo>
                  <a:lnTo>
                    <a:pt x="24385" y="48768"/>
                  </a:lnTo>
                  <a:lnTo>
                    <a:pt x="30482" y="48768"/>
                  </a:lnTo>
                  <a:lnTo>
                    <a:pt x="30482" y="45720"/>
                  </a:lnTo>
                  <a:lnTo>
                    <a:pt x="42675" y="45720"/>
                  </a:lnTo>
                  <a:lnTo>
                    <a:pt x="42675" y="42672"/>
                  </a:lnTo>
                  <a:close/>
                </a:path>
                <a:path w="76200" h="70484" extrusionOk="0">
                  <a:moveTo>
                    <a:pt x="39627" y="48768"/>
                  </a:moveTo>
                  <a:lnTo>
                    <a:pt x="36578" y="48768"/>
                  </a:lnTo>
                  <a:lnTo>
                    <a:pt x="36578" y="51816"/>
                  </a:lnTo>
                  <a:lnTo>
                    <a:pt x="39627" y="51816"/>
                  </a:lnTo>
                  <a:lnTo>
                    <a:pt x="39627" y="48768"/>
                  </a:lnTo>
                  <a:close/>
                </a:path>
                <a:path w="76200" h="70484" extrusionOk="0">
                  <a:moveTo>
                    <a:pt x="39627" y="45720"/>
                  </a:moveTo>
                  <a:lnTo>
                    <a:pt x="30482" y="45720"/>
                  </a:lnTo>
                  <a:lnTo>
                    <a:pt x="30482" y="48768"/>
                  </a:lnTo>
                  <a:lnTo>
                    <a:pt x="36578" y="48768"/>
                  </a:lnTo>
                  <a:lnTo>
                    <a:pt x="39627" y="45720"/>
                  </a:lnTo>
                  <a:close/>
                </a:path>
                <a:path w="76200" h="70484" extrusionOk="0">
                  <a:moveTo>
                    <a:pt x="54868" y="39624"/>
                  </a:moveTo>
                  <a:lnTo>
                    <a:pt x="6096" y="39624"/>
                  </a:lnTo>
                  <a:lnTo>
                    <a:pt x="6096" y="42672"/>
                  </a:lnTo>
                  <a:lnTo>
                    <a:pt x="54868" y="42672"/>
                  </a:lnTo>
                  <a:lnTo>
                    <a:pt x="54868" y="39624"/>
                  </a:lnTo>
                  <a:close/>
                </a:path>
                <a:path w="76200" h="70484" extrusionOk="0">
                  <a:moveTo>
                    <a:pt x="9144" y="24384"/>
                  </a:moveTo>
                  <a:lnTo>
                    <a:pt x="6096" y="24384"/>
                  </a:lnTo>
                  <a:lnTo>
                    <a:pt x="6096" y="27432"/>
                  </a:lnTo>
                  <a:lnTo>
                    <a:pt x="3048" y="30480"/>
                  </a:lnTo>
                  <a:lnTo>
                    <a:pt x="3048" y="39624"/>
                  </a:lnTo>
                  <a:lnTo>
                    <a:pt x="30482" y="39624"/>
                  </a:lnTo>
                  <a:lnTo>
                    <a:pt x="30482" y="33528"/>
                  </a:lnTo>
                  <a:lnTo>
                    <a:pt x="27434" y="33528"/>
                  </a:lnTo>
                  <a:lnTo>
                    <a:pt x="27434" y="27432"/>
                  </a:lnTo>
                  <a:lnTo>
                    <a:pt x="9144" y="27432"/>
                  </a:lnTo>
                  <a:lnTo>
                    <a:pt x="9144" y="24384"/>
                  </a:lnTo>
                  <a:close/>
                </a:path>
                <a:path w="76200" h="70484" extrusionOk="0">
                  <a:moveTo>
                    <a:pt x="76205" y="21336"/>
                  </a:moveTo>
                  <a:lnTo>
                    <a:pt x="30482" y="21336"/>
                  </a:lnTo>
                  <a:lnTo>
                    <a:pt x="30482" y="36576"/>
                  </a:lnTo>
                  <a:lnTo>
                    <a:pt x="33530" y="36576"/>
                  </a:lnTo>
                  <a:lnTo>
                    <a:pt x="33530" y="39624"/>
                  </a:lnTo>
                  <a:lnTo>
                    <a:pt x="48771" y="39624"/>
                  </a:lnTo>
                  <a:lnTo>
                    <a:pt x="48771" y="33528"/>
                  </a:lnTo>
                  <a:lnTo>
                    <a:pt x="64012" y="33528"/>
                  </a:lnTo>
                  <a:lnTo>
                    <a:pt x="64012" y="30480"/>
                  </a:lnTo>
                  <a:lnTo>
                    <a:pt x="51820" y="30480"/>
                  </a:lnTo>
                  <a:lnTo>
                    <a:pt x="51820" y="27432"/>
                  </a:lnTo>
                  <a:lnTo>
                    <a:pt x="33530" y="27432"/>
                  </a:lnTo>
                  <a:lnTo>
                    <a:pt x="33530" y="24384"/>
                  </a:lnTo>
                  <a:lnTo>
                    <a:pt x="76205" y="24384"/>
                  </a:lnTo>
                  <a:lnTo>
                    <a:pt x="76205" y="21336"/>
                  </a:lnTo>
                  <a:close/>
                </a:path>
                <a:path w="76200" h="70484" extrusionOk="0">
                  <a:moveTo>
                    <a:pt x="57916" y="36576"/>
                  </a:moveTo>
                  <a:lnTo>
                    <a:pt x="54868" y="36576"/>
                  </a:lnTo>
                  <a:lnTo>
                    <a:pt x="57916" y="39624"/>
                  </a:lnTo>
                  <a:lnTo>
                    <a:pt x="57916" y="36576"/>
                  </a:lnTo>
                  <a:close/>
                </a:path>
                <a:path w="76200" h="70484" extrusionOk="0">
                  <a:moveTo>
                    <a:pt x="60964" y="36576"/>
                  </a:moveTo>
                  <a:lnTo>
                    <a:pt x="57916" y="36576"/>
                  </a:lnTo>
                  <a:lnTo>
                    <a:pt x="57916" y="39624"/>
                  </a:lnTo>
                  <a:lnTo>
                    <a:pt x="60964" y="39624"/>
                  </a:lnTo>
                  <a:lnTo>
                    <a:pt x="60964" y="36576"/>
                  </a:lnTo>
                  <a:close/>
                </a:path>
                <a:path w="76200" h="70484" extrusionOk="0">
                  <a:moveTo>
                    <a:pt x="64012" y="33528"/>
                  </a:moveTo>
                  <a:lnTo>
                    <a:pt x="48771" y="33528"/>
                  </a:lnTo>
                  <a:lnTo>
                    <a:pt x="48771" y="36576"/>
                  </a:lnTo>
                  <a:lnTo>
                    <a:pt x="60964" y="36576"/>
                  </a:lnTo>
                  <a:lnTo>
                    <a:pt x="60964" y="39624"/>
                  </a:lnTo>
                  <a:lnTo>
                    <a:pt x="64012" y="36576"/>
                  </a:lnTo>
                  <a:lnTo>
                    <a:pt x="64012" y="33528"/>
                  </a:lnTo>
                  <a:close/>
                </a:path>
                <a:path w="76200" h="70484" extrusionOk="0">
                  <a:moveTo>
                    <a:pt x="0" y="33528"/>
                  </a:moveTo>
                  <a:lnTo>
                    <a:pt x="0" y="36576"/>
                  </a:lnTo>
                  <a:lnTo>
                    <a:pt x="3048" y="36576"/>
                  </a:lnTo>
                  <a:lnTo>
                    <a:pt x="0" y="33528"/>
                  </a:lnTo>
                  <a:close/>
                </a:path>
                <a:path w="76200" h="70484" extrusionOk="0">
                  <a:moveTo>
                    <a:pt x="57916" y="27432"/>
                  </a:moveTo>
                  <a:lnTo>
                    <a:pt x="54868" y="30480"/>
                  </a:lnTo>
                  <a:lnTo>
                    <a:pt x="57916" y="30480"/>
                  </a:lnTo>
                  <a:lnTo>
                    <a:pt x="57916" y="27432"/>
                  </a:lnTo>
                  <a:close/>
                </a:path>
                <a:path w="76200" h="70484" extrusionOk="0">
                  <a:moveTo>
                    <a:pt x="67061" y="27432"/>
                  </a:moveTo>
                  <a:lnTo>
                    <a:pt x="64012" y="27432"/>
                  </a:lnTo>
                  <a:lnTo>
                    <a:pt x="64012" y="30480"/>
                  </a:lnTo>
                  <a:lnTo>
                    <a:pt x="67061" y="30480"/>
                  </a:lnTo>
                  <a:lnTo>
                    <a:pt x="67061" y="27432"/>
                  </a:lnTo>
                  <a:close/>
                </a:path>
                <a:path w="76200" h="70484" extrusionOk="0">
                  <a:moveTo>
                    <a:pt x="73157" y="24384"/>
                  </a:moveTo>
                  <a:lnTo>
                    <a:pt x="33530" y="24384"/>
                  </a:lnTo>
                  <a:lnTo>
                    <a:pt x="33530" y="27432"/>
                  </a:lnTo>
                  <a:lnTo>
                    <a:pt x="67061" y="27432"/>
                  </a:lnTo>
                  <a:lnTo>
                    <a:pt x="70109" y="30480"/>
                  </a:lnTo>
                  <a:lnTo>
                    <a:pt x="73157" y="30480"/>
                  </a:lnTo>
                  <a:lnTo>
                    <a:pt x="73157" y="24384"/>
                  </a:lnTo>
                  <a:close/>
                </a:path>
                <a:path w="76200" h="70484" extrusionOk="0">
                  <a:moveTo>
                    <a:pt x="21337" y="24384"/>
                  </a:moveTo>
                  <a:lnTo>
                    <a:pt x="9144" y="24384"/>
                  </a:lnTo>
                  <a:lnTo>
                    <a:pt x="9144" y="27432"/>
                  </a:lnTo>
                  <a:lnTo>
                    <a:pt x="21337" y="27432"/>
                  </a:lnTo>
                  <a:lnTo>
                    <a:pt x="21337" y="24384"/>
                  </a:lnTo>
                  <a:close/>
                </a:path>
                <a:path w="76200" h="70484" extrusionOk="0">
                  <a:moveTo>
                    <a:pt x="24385" y="18288"/>
                  </a:moveTo>
                  <a:lnTo>
                    <a:pt x="15241" y="18288"/>
                  </a:lnTo>
                  <a:lnTo>
                    <a:pt x="15241" y="21336"/>
                  </a:lnTo>
                  <a:lnTo>
                    <a:pt x="12193" y="21336"/>
                  </a:lnTo>
                  <a:lnTo>
                    <a:pt x="12193" y="24384"/>
                  </a:lnTo>
                  <a:lnTo>
                    <a:pt x="21337" y="24384"/>
                  </a:lnTo>
                  <a:lnTo>
                    <a:pt x="21337" y="27432"/>
                  </a:lnTo>
                  <a:lnTo>
                    <a:pt x="27434" y="27432"/>
                  </a:lnTo>
                  <a:lnTo>
                    <a:pt x="24385" y="24384"/>
                  </a:lnTo>
                  <a:lnTo>
                    <a:pt x="24385" y="18288"/>
                  </a:lnTo>
                  <a:close/>
                </a:path>
                <a:path w="76200" h="70484" extrusionOk="0">
                  <a:moveTo>
                    <a:pt x="30482" y="18288"/>
                  </a:moveTo>
                  <a:lnTo>
                    <a:pt x="27434" y="18288"/>
                  </a:lnTo>
                  <a:lnTo>
                    <a:pt x="27434" y="21336"/>
                  </a:lnTo>
                  <a:lnTo>
                    <a:pt x="30482" y="21336"/>
                  </a:lnTo>
                  <a:lnTo>
                    <a:pt x="30482" y="18288"/>
                  </a:lnTo>
                  <a:close/>
                </a:path>
                <a:path w="76200" h="70484" extrusionOk="0">
                  <a:moveTo>
                    <a:pt x="33530" y="6096"/>
                  </a:moveTo>
                  <a:lnTo>
                    <a:pt x="30482" y="6096"/>
                  </a:lnTo>
                  <a:lnTo>
                    <a:pt x="24385" y="12192"/>
                  </a:lnTo>
                  <a:lnTo>
                    <a:pt x="27434" y="15240"/>
                  </a:lnTo>
                  <a:lnTo>
                    <a:pt x="30482" y="15240"/>
                  </a:lnTo>
                  <a:lnTo>
                    <a:pt x="30482" y="18288"/>
                  </a:lnTo>
                  <a:lnTo>
                    <a:pt x="33530" y="18288"/>
                  </a:lnTo>
                  <a:lnTo>
                    <a:pt x="36578" y="21336"/>
                  </a:lnTo>
                  <a:lnTo>
                    <a:pt x="39627" y="21336"/>
                  </a:lnTo>
                  <a:lnTo>
                    <a:pt x="36578" y="18288"/>
                  </a:lnTo>
                  <a:lnTo>
                    <a:pt x="36578" y="9144"/>
                  </a:lnTo>
                  <a:lnTo>
                    <a:pt x="33530" y="9144"/>
                  </a:lnTo>
                  <a:lnTo>
                    <a:pt x="33530" y="6096"/>
                  </a:lnTo>
                  <a:close/>
                </a:path>
                <a:path w="76200" h="70484" extrusionOk="0">
                  <a:moveTo>
                    <a:pt x="73157" y="9144"/>
                  </a:moveTo>
                  <a:lnTo>
                    <a:pt x="57916" y="9144"/>
                  </a:lnTo>
                  <a:lnTo>
                    <a:pt x="57916" y="15240"/>
                  </a:lnTo>
                  <a:lnTo>
                    <a:pt x="39627" y="15240"/>
                  </a:lnTo>
                  <a:lnTo>
                    <a:pt x="39627" y="21336"/>
                  </a:lnTo>
                  <a:lnTo>
                    <a:pt x="70109" y="21336"/>
                  </a:lnTo>
                  <a:lnTo>
                    <a:pt x="70109" y="18288"/>
                  </a:lnTo>
                  <a:lnTo>
                    <a:pt x="67061" y="18288"/>
                  </a:lnTo>
                  <a:lnTo>
                    <a:pt x="67061" y="12192"/>
                  </a:lnTo>
                  <a:lnTo>
                    <a:pt x="70109" y="12192"/>
                  </a:lnTo>
                  <a:lnTo>
                    <a:pt x="73157" y="9144"/>
                  </a:lnTo>
                  <a:close/>
                </a:path>
                <a:path w="76200" h="70484" extrusionOk="0">
                  <a:moveTo>
                    <a:pt x="39627" y="12192"/>
                  </a:moveTo>
                  <a:lnTo>
                    <a:pt x="36578" y="15240"/>
                  </a:lnTo>
                  <a:lnTo>
                    <a:pt x="36578" y="18288"/>
                  </a:lnTo>
                  <a:lnTo>
                    <a:pt x="39627" y="18288"/>
                  </a:lnTo>
                  <a:lnTo>
                    <a:pt x="39627" y="15240"/>
                  </a:lnTo>
                  <a:lnTo>
                    <a:pt x="42675" y="15240"/>
                  </a:lnTo>
                  <a:lnTo>
                    <a:pt x="39627" y="12192"/>
                  </a:lnTo>
                  <a:close/>
                </a:path>
                <a:path w="76200" h="70484" extrusionOk="0">
                  <a:moveTo>
                    <a:pt x="45723" y="12192"/>
                  </a:moveTo>
                  <a:lnTo>
                    <a:pt x="42675" y="12192"/>
                  </a:lnTo>
                  <a:lnTo>
                    <a:pt x="42675" y="15240"/>
                  </a:lnTo>
                  <a:lnTo>
                    <a:pt x="45723" y="15240"/>
                  </a:lnTo>
                  <a:lnTo>
                    <a:pt x="45723" y="12192"/>
                  </a:lnTo>
                  <a:close/>
                </a:path>
                <a:path w="76200" h="70484" extrusionOk="0">
                  <a:moveTo>
                    <a:pt x="51820" y="3048"/>
                  </a:moveTo>
                  <a:lnTo>
                    <a:pt x="48771" y="3048"/>
                  </a:lnTo>
                  <a:lnTo>
                    <a:pt x="48771" y="12192"/>
                  </a:lnTo>
                  <a:lnTo>
                    <a:pt x="45723" y="15240"/>
                  </a:lnTo>
                  <a:lnTo>
                    <a:pt x="54868" y="15240"/>
                  </a:lnTo>
                  <a:lnTo>
                    <a:pt x="54868" y="6096"/>
                  </a:lnTo>
                  <a:lnTo>
                    <a:pt x="51820" y="6096"/>
                  </a:lnTo>
                  <a:lnTo>
                    <a:pt x="51820" y="3048"/>
                  </a:lnTo>
                  <a:close/>
                </a:path>
                <a:path w="76200" h="70484" extrusionOk="0">
                  <a:moveTo>
                    <a:pt x="42675" y="9144"/>
                  </a:moveTo>
                  <a:lnTo>
                    <a:pt x="39627" y="9144"/>
                  </a:lnTo>
                  <a:lnTo>
                    <a:pt x="39627" y="12192"/>
                  </a:lnTo>
                  <a:lnTo>
                    <a:pt x="42675" y="12192"/>
                  </a:lnTo>
                  <a:lnTo>
                    <a:pt x="42675" y="9144"/>
                  </a:lnTo>
                  <a:close/>
                </a:path>
                <a:path w="76200" h="70484" extrusionOk="0">
                  <a:moveTo>
                    <a:pt x="48771" y="6096"/>
                  </a:moveTo>
                  <a:lnTo>
                    <a:pt x="45723" y="6096"/>
                  </a:lnTo>
                  <a:lnTo>
                    <a:pt x="45723" y="9144"/>
                  </a:lnTo>
                  <a:lnTo>
                    <a:pt x="48771" y="9144"/>
                  </a:lnTo>
                  <a:lnTo>
                    <a:pt x="48771" y="6096"/>
                  </a:lnTo>
                  <a:close/>
                </a:path>
                <a:path w="76200" h="70484" extrusionOk="0">
                  <a:moveTo>
                    <a:pt x="57916" y="3048"/>
                  </a:moveTo>
                  <a:lnTo>
                    <a:pt x="51820" y="3048"/>
                  </a:lnTo>
                  <a:lnTo>
                    <a:pt x="51820" y="6096"/>
                  </a:lnTo>
                  <a:lnTo>
                    <a:pt x="54868" y="6096"/>
                  </a:lnTo>
                  <a:lnTo>
                    <a:pt x="57916" y="9144"/>
                  </a:lnTo>
                  <a:lnTo>
                    <a:pt x="57916" y="3048"/>
                  </a:lnTo>
                  <a:close/>
                </a:path>
                <a:path w="76200" h="70484" extrusionOk="0">
                  <a:moveTo>
                    <a:pt x="64012" y="6096"/>
                  </a:moveTo>
                  <a:lnTo>
                    <a:pt x="60964" y="6096"/>
                  </a:lnTo>
                  <a:lnTo>
                    <a:pt x="60964" y="9144"/>
                  </a:lnTo>
                  <a:lnTo>
                    <a:pt x="64012" y="9144"/>
                  </a:lnTo>
                  <a:lnTo>
                    <a:pt x="64012" y="6096"/>
                  </a:lnTo>
                  <a:close/>
                </a:path>
                <a:path w="76200" h="70484" extrusionOk="0">
                  <a:moveTo>
                    <a:pt x="70109" y="6096"/>
                  </a:moveTo>
                  <a:lnTo>
                    <a:pt x="64012" y="6096"/>
                  </a:lnTo>
                  <a:lnTo>
                    <a:pt x="64012" y="9144"/>
                  </a:lnTo>
                  <a:lnTo>
                    <a:pt x="70109" y="9144"/>
                  </a:lnTo>
                  <a:lnTo>
                    <a:pt x="70109" y="6096"/>
                  </a:lnTo>
                  <a:close/>
                </a:path>
                <a:path w="76200" h="70484" extrusionOk="0">
                  <a:moveTo>
                    <a:pt x="45723" y="0"/>
                  </a:moveTo>
                  <a:lnTo>
                    <a:pt x="42675" y="0"/>
                  </a:lnTo>
                  <a:lnTo>
                    <a:pt x="42675" y="3048"/>
                  </a:lnTo>
                  <a:lnTo>
                    <a:pt x="45723" y="3048"/>
                  </a:lnTo>
                  <a:lnTo>
                    <a:pt x="4572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06" name="Google Shape;1706;gda58c33139_0_1816"/>
            <p:cNvSpPr/>
            <p:nvPr/>
          </p:nvSpPr>
          <p:spPr>
            <a:xfrm>
              <a:off x="1895998" y="6433987"/>
              <a:ext cx="76200" cy="70484"/>
            </a:xfrm>
            <a:custGeom>
              <a:avLst/>
              <a:gdLst/>
              <a:ahLst/>
              <a:cxnLst/>
              <a:rect l="l" t="t" r="r" b="b"/>
              <a:pathLst>
                <a:path w="76200" h="70484" extrusionOk="0">
                  <a:moveTo>
                    <a:pt x="33530" y="9143"/>
                  </a:moveTo>
                  <a:lnTo>
                    <a:pt x="36578" y="9143"/>
                  </a:lnTo>
                  <a:lnTo>
                    <a:pt x="36578" y="12191"/>
                  </a:lnTo>
                  <a:lnTo>
                    <a:pt x="36578" y="15239"/>
                  </a:lnTo>
                  <a:lnTo>
                    <a:pt x="36578" y="18287"/>
                  </a:lnTo>
                  <a:lnTo>
                    <a:pt x="39627" y="21334"/>
                  </a:lnTo>
                  <a:lnTo>
                    <a:pt x="39627" y="18287"/>
                  </a:lnTo>
                  <a:lnTo>
                    <a:pt x="36578" y="18287"/>
                  </a:lnTo>
                  <a:lnTo>
                    <a:pt x="36578" y="15239"/>
                  </a:lnTo>
                  <a:lnTo>
                    <a:pt x="39627" y="15239"/>
                  </a:lnTo>
                  <a:lnTo>
                    <a:pt x="39627" y="18287"/>
                  </a:lnTo>
                  <a:lnTo>
                    <a:pt x="39627" y="15239"/>
                  </a:lnTo>
                  <a:lnTo>
                    <a:pt x="39627" y="18287"/>
                  </a:lnTo>
                  <a:lnTo>
                    <a:pt x="39627" y="15239"/>
                  </a:lnTo>
                  <a:lnTo>
                    <a:pt x="36578" y="15239"/>
                  </a:lnTo>
                  <a:lnTo>
                    <a:pt x="39627" y="12191"/>
                  </a:lnTo>
                  <a:lnTo>
                    <a:pt x="42675" y="15239"/>
                  </a:lnTo>
                  <a:lnTo>
                    <a:pt x="42675" y="12191"/>
                  </a:lnTo>
                  <a:lnTo>
                    <a:pt x="39627" y="12191"/>
                  </a:lnTo>
                  <a:lnTo>
                    <a:pt x="39627" y="9143"/>
                  </a:lnTo>
                  <a:lnTo>
                    <a:pt x="42675" y="9143"/>
                  </a:lnTo>
                  <a:lnTo>
                    <a:pt x="42675" y="12191"/>
                  </a:lnTo>
                  <a:lnTo>
                    <a:pt x="42675" y="9143"/>
                  </a:lnTo>
                  <a:lnTo>
                    <a:pt x="42675" y="12191"/>
                  </a:lnTo>
                  <a:lnTo>
                    <a:pt x="45723" y="12191"/>
                  </a:lnTo>
                  <a:lnTo>
                    <a:pt x="45723" y="15239"/>
                  </a:lnTo>
                  <a:lnTo>
                    <a:pt x="48771" y="15239"/>
                  </a:lnTo>
                  <a:lnTo>
                    <a:pt x="45723" y="15239"/>
                  </a:lnTo>
                  <a:lnTo>
                    <a:pt x="48771" y="12191"/>
                  </a:lnTo>
                  <a:lnTo>
                    <a:pt x="48771" y="9143"/>
                  </a:lnTo>
                  <a:lnTo>
                    <a:pt x="45723" y="9143"/>
                  </a:lnTo>
                  <a:lnTo>
                    <a:pt x="45723" y="6095"/>
                  </a:lnTo>
                  <a:lnTo>
                    <a:pt x="48771" y="6095"/>
                  </a:lnTo>
                  <a:lnTo>
                    <a:pt x="48771" y="9143"/>
                  </a:lnTo>
                  <a:lnTo>
                    <a:pt x="51820" y="9143"/>
                  </a:lnTo>
                  <a:lnTo>
                    <a:pt x="48771" y="9143"/>
                  </a:lnTo>
                  <a:lnTo>
                    <a:pt x="48771" y="6095"/>
                  </a:lnTo>
                  <a:lnTo>
                    <a:pt x="48771" y="3047"/>
                  </a:lnTo>
                  <a:lnTo>
                    <a:pt x="45723" y="3047"/>
                  </a:lnTo>
                  <a:lnTo>
                    <a:pt x="42675" y="3047"/>
                  </a:lnTo>
                  <a:lnTo>
                    <a:pt x="42675" y="0"/>
                  </a:lnTo>
                  <a:lnTo>
                    <a:pt x="45723" y="0"/>
                  </a:lnTo>
                  <a:lnTo>
                    <a:pt x="45723" y="3047"/>
                  </a:lnTo>
                  <a:lnTo>
                    <a:pt x="48771" y="3047"/>
                  </a:lnTo>
                  <a:lnTo>
                    <a:pt x="51820" y="3047"/>
                  </a:lnTo>
                  <a:lnTo>
                    <a:pt x="51820" y="6095"/>
                  </a:lnTo>
                  <a:lnTo>
                    <a:pt x="51820" y="3047"/>
                  </a:lnTo>
                  <a:lnTo>
                    <a:pt x="54868" y="3047"/>
                  </a:lnTo>
                  <a:lnTo>
                    <a:pt x="57916" y="3047"/>
                  </a:lnTo>
                  <a:lnTo>
                    <a:pt x="57916" y="6095"/>
                  </a:lnTo>
                  <a:lnTo>
                    <a:pt x="54868" y="6095"/>
                  </a:lnTo>
                  <a:lnTo>
                    <a:pt x="54868" y="9143"/>
                  </a:lnTo>
                  <a:lnTo>
                    <a:pt x="57916" y="9143"/>
                  </a:lnTo>
                  <a:lnTo>
                    <a:pt x="54868" y="6095"/>
                  </a:lnTo>
                  <a:lnTo>
                    <a:pt x="57916" y="6095"/>
                  </a:lnTo>
                  <a:lnTo>
                    <a:pt x="57916" y="9143"/>
                  </a:lnTo>
                  <a:lnTo>
                    <a:pt x="54868" y="9143"/>
                  </a:lnTo>
                  <a:lnTo>
                    <a:pt x="54868" y="12191"/>
                  </a:lnTo>
                  <a:lnTo>
                    <a:pt x="54868" y="15239"/>
                  </a:lnTo>
                  <a:lnTo>
                    <a:pt x="57916" y="15239"/>
                  </a:lnTo>
                  <a:lnTo>
                    <a:pt x="57916" y="12191"/>
                  </a:lnTo>
                  <a:lnTo>
                    <a:pt x="57916" y="9143"/>
                  </a:lnTo>
                  <a:lnTo>
                    <a:pt x="60964" y="9143"/>
                  </a:lnTo>
                  <a:lnTo>
                    <a:pt x="60964" y="6095"/>
                  </a:lnTo>
                  <a:lnTo>
                    <a:pt x="64012" y="6095"/>
                  </a:lnTo>
                  <a:lnTo>
                    <a:pt x="64012" y="9143"/>
                  </a:lnTo>
                  <a:lnTo>
                    <a:pt x="64012" y="6095"/>
                  </a:lnTo>
                  <a:lnTo>
                    <a:pt x="64012" y="3047"/>
                  </a:lnTo>
                  <a:lnTo>
                    <a:pt x="64012" y="6095"/>
                  </a:lnTo>
                  <a:lnTo>
                    <a:pt x="64012" y="3047"/>
                  </a:lnTo>
                  <a:lnTo>
                    <a:pt x="64012" y="6095"/>
                  </a:lnTo>
                  <a:lnTo>
                    <a:pt x="67061" y="6095"/>
                  </a:lnTo>
                  <a:lnTo>
                    <a:pt x="70109" y="6095"/>
                  </a:lnTo>
                  <a:lnTo>
                    <a:pt x="70109" y="9143"/>
                  </a:lnTo>
                  <a:lnTo>
                    <a:pt x="73157" y="9143"/>
                  </a:lnTo>
                  <a:lnTo>
                    <a:pt x="70109" y="12191"/>
                  </a:lnTo>
                  <a:lnTo>
                    <a:pt x="67061" y="12191"/>
                  </a:lnTo>
                  <a:lnTo>
                    <a:pt x="67061" y="15239"/>
                  </a:lnTo>
                  <a:lnTo>
                    <a:pt x="64012" y="15239"/>
                  </a:lnTo>
                  <a:lnTo>
                    <a:pt x="67061" y="15239"/>
                  </a:lnTo>
                  <a:lnTo>
                    <a:pt x="70109" y="15239"/>
                  </a:lnTo>
                  <a:lnTo>
                    <a:pt x="67061" y="15239"/>
                  </a:lnTo>
                  <a:lnTo>
                    <a:pt x="67061" y="18287"/>
                  </a:lnTo>
                  <a:lnTo>
                    <a:pt x="70109" y="18287"/>
                  </a:lnTo>
                  <a:lnTo>
                    <a:pt x="70109" y="21334"/>
                  </a:lnTo>
                  <a:lnTo>
                    <a:pt x="67061" y="21334"/>
                  </a:lnTo>
                  <a:lnTo>
                    <a:pt x="70109" y="21334"/>
                  </a:lnTo>
                  <a:lnTo>
                    <a:pt x="73157" y="21334"/>
                  </a:lnTo>
                  <a:lnTo>
                    <a:pt x="73157" y="18287"/>
                  </a:lnTo>
                  <a:lnTo>
                    <a:pt x="73157" y="21334"/>
                  </a:lnTo>
                  <a:lnTo>
                    <a:pt x="76205" y="21334"/>
                  </a:lnTo>
                  <a:lnTo>
                    <a:pt x="76205" y="24382"/>
                  </a:lnTo>
                  <a:lnTo>
                    <a:pt x="73157" y="24382"/>
                  </a:lnTo>
                  <a:lnTo>
                    <a:pt x="73157" y="27430"/>
                  </a:lnTo>
                  <a:lnTo>
                    <a:pt x="73157" y="30478"/>
                  </a:lnTo>
                  <a:lnTo>
                    <a:pt x="70109" y="30478"/>
                  </a:lnTo>
                  <a:lnTo>
                    <a:pt x="67061" y="30478"/>
                  </a:lnTo>
                  <a:lnTo>
                    <a:pt x="70109" y="30478"/>
                  </a:lnTo>
                  <a:lnTo>
                    <a:pt x="67061" y="27430"/>
                  </a:lnTo>
                  <a:lnTo>
                    <a:pt x="67061" y="30478"/>
                  </a:lnTo>
                  <a:lnTo>
                    <a:pt x="64012" y="30478"/>
                  </a:lnTo>
                  <a:lnTo>
                    <a:pt x="64012" y="27430"/>
                  </a:lnTo>
                  <a:lnTo>
                    <a:pt x="64012" y="30478"/>
                  </a:lnTo>
                  <a:lnTo>
                    <a:pt x="64012" y="27430"/>
                  </a:lnTo>
                  <a:lnTo>
                    <a:pt x="60964" y="27430"/>
                  </a:lnTo>
                  <a:lnTo>
                    <a:pt x="57916" y="27430"/>
                  </a:lnTo>
                  <a:lnTo>
                    <a:pt x="54868" y="27430"/>
                  </a:lnTo>
                  <a:lnTo>
                    <a:pt x="51820" y="27430"/>
                  </a:lnTo>
                  <a:lnTo>
                    <a:pt x="51820" y="30478"/>
                  </a:lnTo>
                  <a:lnTo>
                    <a:pt x="54868" y="30478"/>
                  </a:lnTo>
                  <a:lnTo>
                    <a:pt x="57916" y="27430"/>
                  </a:lnTo>
                  <a:lnTo>
                    <a:pt x="57916" y="30478"/>
                  </a:lnTo>
                  <a:lnTo>
                    <a:pt x="57916" y="27430"/>
                  </a:lnTo>
                  <a:lnTo>
                    <a:pt x="57916" y="30478"/>
                  </a:lnTo>
                  <a:lnTo>
                    <a:pt x="60964" y="30478"/>
                  </a:lnTo>
                  <a:lnTo>
                    <a:pt x="64012" y="30478"/>
                  </a:lnTo>
                  <a:lnTo>
                    <a:pt x="64012" y="33526"/>
                  </a:lnTo>
                  <a:lnTo>
                    <a:pt x="64012" y="36574"/>
                  </a:lnTo>
                  <a:lnTo>
                    <a:pt x="60964" y="39622"/>
                  </a:lnTo>
                  <a:lnTo>
                    <a:pt x="60964" y="36574"/>
                  </a:lnTo>
                  <a:lnTo>
                    <a:pt x="60964" y="39622"/>
                  </a:lnTo>
                  <a:lnTo>
                    <a:pt x="57916" y="39622"/>
                  </a:lnTo>
                  <a:lnTo>
                    <a:pt x="57916" y="36574"/>
                  </a:lnTo>
                  <a:lnTo>
                    <a:pt x="57916" y="39622"/>
                  </a:lnTo>
                  <a:lnTo>
                    <a:pt x="54868" y="36574"/>
                  </a:lnTo>
                  <a:lnTo>
                    <a:pt x="57916" y="36574"/>
                  </a:lnTo>
                  <a:lnTo>
                    <a:pt x="54868" y="36574"/>
                  </a:lnTo>
                  <a:lnTo>
                    <a:pt x="51820" y="36574"/>
                  </a:lnTo>
                  <a:lnTo>
                    <a:pt x="48771" y="36574"/>
                  </a:lnTo>
                  <a:lnTo>
                    <a:pt x="48771" y="33526"/>
                  </a:lnTo>
                  <a:lnTo>
                    <a:pt x="48771" y="36574"/>
                  </a:lnTo>
                  <a:lnTo>
                    <a:pt x="45723" y="36574"/>
                  </a:lnTo>
                  <a:lnTo>
                    <a:pt x="48771" y="36574"/>
                  </a:lnTo>
                  <a:lnTo>
                    <a:pt x="48771" y="39622"/>
                  </a:lnTo>
                  <a:lnTo>
                    <a:pt x="51820" y="39622"/>
                  </a:lnTo>
                  <a:lnTo>
                    <a:pt x="54868" y="39622"/>
                  </a:lnTo>
                  <a:lnTo>
                    <a:pt x="54868" y="42669"/>
                  </a:lnTo>
                  <a:lnTo>
                    <a:pt x="51820" y="42669"/>
                  </a:lnTo>
                  <a:lnTo>
                    <a:pt x="48771" y="42669"/>
                  </a:lnTo>
                  <a:lnTo>
                    <a:pt x="45723" y="42669"/>
                  </a:lnTo>
                  <a:lnTo>
                    <a:pt x="42675" y="42669"/>
                  </a:lnTo>
                  <a:lnTo>
                    <a:pt x="42675" y="45717"/>
                  </a:lnTo>
                  <a:lnTo>
                    <a:pt x="39627" y="45717"/>
                  </a:lnTo>
                  <a:lnTo>
                    <a:pt x="39627" y="48765"/>
                  </a:lnTo>
                  <a:lnTo>
                    <a:pt x="39627" y="45717"/>
                  </a:lnTo>
                  <a:lnTo>
                    <a:pt x="39627" y="48765"/>
                  </a:lnTo>
                  <a:lnTo>
                    <a:pt x="39627" y="45717"/>
                  </a:lnTo>
                  <a:lnTo>
                    <a:pt x="36578" y="45717"/>
                  </a:lnTo>
                  <a:lnTo>
                    <a:pt x="39627" y="45717"/>
                  </a:lnTo>
                  <a:lnTo>
                    <a:pt x="36578" y="48765"/>
                  </a:lnTo>
                  <a:lnTo>
                    <a:pt x="39627" y="48765"/>
                  </a:lnTo>
                  <a:lnTo>
                    <a:pt x="39627" y="51813"/>
                  </a:lnTo>
                  <a:lnTo>
                    <a:pt x="36578" y="51813"/>
                  </a:lnTo>
                  <a:lnTo>
                    <a:pt x="36578" y="48765"/>
                  </a:lnTo>
                  <a:lnTo>
                    <a:pt x="33530" y="48765"/>
                  </a:lnTo>
                  <a:lnTo>
                    <a:pt x="33530" y="51813"/>
                  </a:lnTo>
                  <a:lnTo>
                    <a:pt x="30482" y="51813"/>
                  </a:lnTo>
                  <a:lnTo>
                    <a:pt x="33530" y="51813"/>
                  </a:lnTo>
                  <a:lnTo>
                    <a:pt x="36578" y="51813"/>
                  </a:lnTo>
                  <a:lnTo>
                    <a:pt x="36578" y="54861"/>
                  </a:lnTo>
                  <a:lnTo>
                    <a:pt x="33530" y="54861"/>
                  </a:lnTo>
                  <a:lnTo>
                    <a:pt x="36578" y="54861"/>
                  </a:lnTo>
                  <a:lnTo>
                    <a:pt x="36578" y="57909"/>
                  </a:lnTo>
                  <a:lnTo>
                    <a:pt x="36578" y="54861"/>
                  </a:lnTo>
                  <a:lnTo>
                    <a:pt x="36578" y="57909"/>
                  </a:lnTo>
                  <a:lnTo>
                    <a:pt x="33530" y="57909"/>
                  </a:lnTo>
                  <a:lnTo>
                    <a:pt x="33530" y="54861"/>
                  </a:lnTo>
                  <a:lnTo>
                    <a:pt x="33530" y="57909"/>
                  </a:lnTo>
                  <a:lnTo>
                    <a:pt x="33530" y="60956"/>
                  </a:lnTo>
                  <a:lnTo>
                    <a:pt x="30482" y="60956"/>
                  </a:lnTo>
                  <a:lnTo>
                    <a:pt x="33530" y="60956"/>
                  </a:lnTo>
                  <a:lnTo>
                    <a:pt x="33530" y="64004"/>
                  </a:lnTo>
                  <a:lnTo>
                    <a:pt x="30482" y="64004"/>
                  </a:lnTo>
                  <a:lnTo>
                    <a:pt x="27434" y="64004"/>
                  </a:lnTo>
                  <a:lnTo>
                    <a:pt x="27434" y="67052"/>
                  </a:lnTo>
                  <a:lnTo>
                    <a:pt x="24385" y="67052"/>
                  </a:lnTo>
                  <a:lnTo>
                    <a:pt x="24385" y="70100"/>
                  </a:lnTo>
                  <a:lnTo>
                    <a:pt x="24385" y="67052"/>
                  </a:lnTo>
                  <a:lnTo>
                    <a:pt x="21337" y="67052"/>
                  </a:lnTo>
                  <a:lnTo>
                    <a:pt x="21337" y="70100"/>
                  </a:lnTo>
                  <a:lnTo>
                    <a:pt x="18289" y="70100"/>
                  </a:lnTo>
                  <a:lnTo>
                    <a:pt x="18289" y="67052"/>
                  </a:lnTo>
                  <a:lnTo>
                    <a:pt x="21337" y="67052"/>
                  </a:lnTo>
                  <a:lnTo>
                    <a:pt x="21337" y="64004"/>
                  </a:lnTo>
                  <a:lnTo>
                    <a:pt x="24385" y="64004"/>
                  </a:lnTo>
                  <a:lnTo>
                    <a:pt x="24385" y="60956"/>
                  </a:lnTo>
                  <a:lnTo>
                    <a:pt x="24385" y="57909"/>
                  </a:lnTo>
                  <a:lnTo>
                    <a:pt x="27434" y="57909"/>
                  </a:lnTo>
                  <a:lnTo>
                    <a:pt x="30482" y="57909"/>
                  </a:lnTo>
                  <a:lnTo>
                    <a:pt x="30482" y="54861"/>
                  </a:lnTo>
                  <a:lnTo>
                    <a:pt x="27434" y="57909"/>
                  </a:lnTo>
                  <a:lnTo>
                    <a:pt x="27434" y="54861"/>
                  </a:lnTo>
                  <a:lnTo>
                    <a:pt x="30482" y="54861"/>
                  </a:lnTo>
                  <a:lnTo>
                    <a:pt x="27434" y="54861"/>
                  </a:lnTo>
                  <a:lnTo>
                    <a:pt x="27434" y="51813"/>
                  </a:lnTo>
                  <a:lnTo>
                    <a:pt x="27434" y="54861"/>
                  </a:lnTo>
                  <a:lnTo>
                    <a:pt x="27434" y="57909"/>
                  </a:lnTo>
                  <a:lnTo>
                    <a:pt x="24385" y="57909"/>
                  </a:lnTo>
                  <a:lnTo>
                    <a:pt x="24385" y="54861"/>
                  </a:lnTo>
                  <a:lnTo>
                    <a:pt x="24385" y="51813"/>
                  </a:lnTo>
                  <a:lnTo>
                    <a:pt x="27434" y="51813"/>
                  </a:lnTo>
                  <a:lnTo>
                    <a:pt x="27434" y="48765"/>
                  </a:lnTo>
                  <a:lnTo>
                    <a:pt x="30482" y="48765"/>
                  </a:lnTo>
                  <a:lnTo>
                    <a:pt x="30482" y="45717"/>
                  </a:lnTo>
                  <a:lnTo>
                    <a:pt x="30482" y="48765"/>
                  </a:lnTo>
                  <a:lnTo>
                    <a:pt x="27434" y="48765"/>
                  </a:lnTo>
                  <a:lnTo>
                    <a:pt x="24385" y="48765"/>
                  </a:lnTo>
                  <a:lnTo>
                    <a:pt x="24385" y="51813"/>
                  </a:lnTo>
                  <a:lnTo>
                    <a:pt x="24385" y="54861"/>
                  </a:lnTo>
                  <a:lnTo>
                    <a:pt x="21337" y="54861"/>
                  </a:lnTo>
                  <a:lnTo>
                    <a:pt x="21337" y="57909"/>
                  </a:lnTo>
                  <a:lnTo>
                    <a:pt x="21337" y="54861"/>
                  </a:lnTo>
                  <a:lnTo>
                    <a:pt x="18289" y="54861"/>
                  </a:lnTo>
                  <a:lnTo>
                    <a:pt x="18289" y="57909"/>
                  </a:lnTo>
                  <a:lnTo>
                    <a:pt x="15241" y="57909"/>
                  </a:lnTo>
                  <a:lnTo>
                    <a:pt x="18289" y="57909"/>
                  </a:lnTo>
                  <a:lnTo>
                    <a:pt x="18289" y="60956"/>
                  </a:lnTo>
                  <a:lnTo>
                    <a:pt x="15241" y="60956"/>
                  </a:lnTo>
                  <a:lnTo>
                    <a:pt x="15241" y="64004"/>
                  </a:lnTo>
                  <a:lnTo>
                    <a:pt x="15241" y="60956"/>
                  </a:lnTo>
                  <a:lnTo>
                    <a:pt x="18289" y="60956"/>
                  </a:lnTo>
                  <a:lnTo>
                    <a:pt x="15241" y="60956"/>
                  </a:lnTo>
                  <a:lnTo>
                    <a:pt x="15241" y="64004"/>
                  </a:lnTo>
                  <a:lnTo>
                    <a:pt x="15241" y="60956"/>
                  </a:lnTo>
                  <a:lnTo>
                    <a:pt x="15241" y="57909"/>
                  </a:lnTo>
                  <a:lnTo>
                    <a:pt x="12193" y="57909"/>
                  </a:lnTo>
                  <a:lnTo>
                    <a:pt x="12193" y="54861"/>
                  </a:lnTo>
                  <a:lnTo>
                    <a:pt x="9144" y="54861"/>
                  </a:lnTo>
                  <a:lnTo>
                    <a:pt x="9144" y="51813"/>
                  </a:lnTo>
                  <a:lnTo>
                    <a:pt x="9144" y="48765"/>
                  </a:lnTo>
                  <a:lnTo>
                    <a:pt x="9144" y="45717"/>
                  </a:lnTo>
                  <a:lnTo>
                    <a:pt x="9144" y="42669"/>
                  </a:lnTo>
                  <a:lnTo>
                    <a:pt x="6096" y="42669"/>
                  </a:lnTo>
                  <a:lnTo>
                    <a:pt x="6096" y="39622"/>
                  </a:lnTo>
                  <a:lnTo>
                    <a:pt x="3048" y="39622"/>
                  </a:lnTo>
                  <a:lnTo>
                    <a:pt x="0" y="39622"/>
                  </a:lnTo>
                  <a:lnTo>
                    <a:pt x="3048" y="39622"/>
                  </a:lnTo>
                  <a:lnTo>
                    <a:pt x="3048" y="36574"/>
                  </a:lnTo>
                  <a:lnTo>
                    <a:pt x="0" y="36574"/>
                  </a:lnTo>
                  <a:lnTo>
                    <a:pt x="0" y="33526"/>
                  </a:lnTo>
                  <a:lnTo>
                    <a:pt x="3048" y="36574"/>
                  </a:lnTo>
                  <a:lnTo>
                    <a:pt x="3048" y="33526"/>
                  </a:lnTo>
                  <a:lnTo>
                    <a:pt x="3048" y="36574"/>
                  </a:lnTo>
                  <a:lnTo>
                    <a:pt x="3048" y="33526"/>
                  </a:lnTo>
                  <a:lnTo>
                    <a:pt x="3048" y="30478"/>
                  </a:lnTo>
                  <a:lnTo>
                    <a:pt x="6096" y="30478"/>
                  </a:lnTo>
                  <a:lnTo>
                    <a:pt x="3048" y="30478"/>
                  </a:lnTo>
                  <a:lnTo>
                    <a:pt x="6096" y="27430"/>
                  </a:lnTo>
                  <a:lnTo>
                    <a:pt x="6096" y="24382"/>
                  </a:lnTo>
                  <a:lnTo>
                    <a:pt x="9144" y="24382"/>
                  </a:lnTo>
                  <a:lnTo>
                    <a:pt x="9144" y="27430"/>
                  </a:lnTo>
                  <a:lnTo>
                    <a:pt x="9144" y="24382"/>
                  </a:lnTo>
                  <a:lnTo>
                    <a:pt x="9144" y="27430"/>
                  </a:lnTo>
                  <a:lnTo>
                    <a:pt x="9144" y="24382"/>
                  </a:lnTo>
                  <a:lnTo>
                    <a:pt x="12193" y="24382"/>
                  </a:lnTo>
                  <a:lnTo>
                    <a:pt x="12193" y="21334"/>
                  </a:lnTo>
                  <a:lnTo>
                    <a:pt x="15241" y="21334"/>
                  </a:lnTo>
                  <a:lnTo>
                    <a:pt x="12193" y="21334"/>
                  </a:lnTo>
                  <a:lnTo>
                    <a:pt x="15241" y="21334"/>
                  </a:lnTo>
                  <a:lnTo>
                    <a:pt x="15241" y="18287"/>
                  </a:lnTo>
                  <a:lnTo>
                    <a:pt x="18289" y="18287"/>
                  </a:lnTo>
                  <a:lnTo>
                    <a:pt x="21337" y="18287"/>
                  </a:lnTo>
                  <a:lnTo>
                    <a:pt x="24385" y="18287"/>
                  </a:lnTo>
                  <a:lnTo>
                    <a:pt x="24385" y="21334"/>
                  </a:lnTo>
                  <a:lnTo>
                    <a:pt x="24385" y="24382"/>
                  </a:lnTo>
                  <a:lnTo>
                    <a:pt x="21337" y="24382"/>
                  </a:lnTo>
                  <a:lnTo>
                    <a:pt x="21337" y="27430"/>
                  </a:lnTo>
                  <a:lnTo>
                    <a:pt x="21337" y="24382"/>
                  </a:lnTo>
                  <a:lnTo>
                    <a:pt x="24385" y="24382"/>
                  </a:lnTo>
                  <a:lnTo>
                    <a:pt x="27434" y="27430"/>
                  </a:lnTo>
                  <a:lnTo>
                    <a:pt x="27434" y="30478"/>
                  </a:lnTo>
                  <a:lnTo>
                    <a:pt x="27434" y="33526"/>
                  </a:lnTo>
                  <a:lnTo>
                    <a:pt x="30482" y="33526"/>
                  </a:lnTo>
                  <a:lnTo>
                    <a:pt x="30482" y="36574"/>
                  </a:lnTo>
                  <a:lnTo>
                    <a:pt x="30482" y="39622"/>
                  </a:lnTo>
                  <a:lnTo>
                    <a:pt x="33530" y="39622"/>
                  </a:lnTo>
                  <a:lnTo>
                    <a:pt x="33530" y="36574"/>
                  </a:lnTo>
                  <a:lnTo>
                    <a:pt x="30482" y="36574"/>
                  </a:lnTo>
                  <a:lnTo>
                    <a:pt x="30482" y="33526"/>
                  </a:lnTo>
                  <a:lnTo>
                    <a:pt x="30482" y="30478"/>
                  </a:lnTo>
                  <a:lnTo>
                    <a:pt x="30482" y="27430"/>
                  </a:lnTo>
                  <a:lnTo>
                    <a:pt x="30482" y="24382"/>
                  </a:lnTo>
                  <a:lnTo>
                    <a:pt x="27434" y="24382"/>
                  </a:lnTo>
                  <a:lnTo>
                    <a:pt x="30482" y="24382"/>
                  </a:lnTo>
                  <a:lnTo>
                    <a:pt x="27434" y="24382"/>
                  </a:lnTo>
                  <a:lnTo>
                    <a:pt x="30482" y="24382"/>
                  </a:lnTo>
                  <a:lnTo>
                    <a:pt x="33530" y="24382"/>
                  </a:lnTo>
                  <a:lnTo>
                    <a:pt x="33530" y="27430"/>
                  </a:lnTo>
                  <a:lnTo>
                    <a:pt x="33530" y="24382"/>
                  </a:lnTo>
                  <a:lnTo>
                    <a:pt x="30482" y="24382"/>
                  </a:lnTo>
                  <a:lnTo>
                    <a:pt x="30482" y="21334"/>
                  </a:lnTo>
                  <a:lnTo>
                    <a:pt x="27434" y="21334"/>
                  </a:lnTo>
                  <a:lnTo>
                    <a:pt x="27434" y="18287"/>
                  </a:lnTo>
                  <a:lnTo>
                    <a:pt x="30482" y="18287"/>
                  </a:lnTo>
                  <a:lnTo>
                    <a:pt x="30482" y="21334"/>
                  </a:lnTo>
                  <a:lnTo>
                    <a:pt x="33530" y="21334"/>
                  </a:lnTo>
                  <a:lnTo>
                    <a:pt x="36578" y="21334"/>
                  </a:lnTo>
                  <a:lnTo>
                    <a:pt x="33530" y="18287"/>
                  </a:lnTo>
                  <a:lnTo>
                    <a:pt x="30482" y="18287"/>
                  </a:lnTo>
                  <a:lnTo>
                    <a:pt x="30482" y="15239"/>
                  </a:lnTo>
                  <a:lnTo>
                    <a:pt x="27434" y="15239"/>
                  </a:lnTo>
                  <a:lnTo>
                    <a:pt x="27434" y="18287"/>
                  </a:lnTo>
                  <a:lnTo>
                    <a:pt x="27434" y="15239"/>
                  </a:lnTo>
                  <a:lnTo>
                    <a:pt x="24385" y="15239"/>
                  </a:lnTo>
                  <a:lnTo>
                    <a:pt x="27434" y="15239"/>
                  </a:lnTo>
                  <a:lnTo>
                    <a:pt x="24385" y="12191"/>
                  </a:lnTo>
                  <a:lnTo>
                    <a:pt x="27434" y="9143"/>
                  </a:lnTo>
                  <a:lnTo>
                    <a:pt x="27434" y="6095"/>
                  </a:lnTo>
                  <a:lnTo>
                    <a:pt x="27434" y="9143"/>
                  </a:lnTo>
                  <a:lnTo>
                    <a:pt x="27434" y="6095"/>
                  </a:lnTo>
                  <a:lnTo>
                    <a:pt x="27434" y="9143"/>
                  </a:lnTo>
                  <a:lnTo>
                    <a:pt x="30482" y="6095"/>
                  </a:lnTo>
                  <a:lnTo>
                    <a:pt x="33530" y="6095"/>
                  </a:lnTo>
                  <a:lnTo>
                    <a:pt x="3353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07" name="Google Shape;1707;gda58c33139_0_1816"/>
            <p:cNvSpPr/>
            <p:nvPr/>
          </p:nvSpPr>
          <p:spPr>
            <a:xfrm>
              <a:off x="1953915" y="643398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08" name="Google Shape;1708;gda58c33139_0_1816"/>
            <p:cNvSpPr/>
            <p:nvPr/>
          </p:nvSpPr>
          <p:spPr>
            <a:xfrm>
              <a:off x="1953915" y="6433987"/>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09" name="Google Shape;1709;gda58c33139_0_1816"/>
            <p:cNvSpPr/>
            <p:nvPr/>
          </p:nvSpPr>
          <p:spPr>
            <a:xfrm>
              <a:off x="1963059" y="6437034"/>
              <a:ext cx="6350" cy="3175"/>
            </a:xfrm>
            <a:custGeom>
              <a:avLst/>
              <a:gdLst/>
              <a:ahLst/>
              <a:cxnLst/>
              <a:rect l="l" t="t" r="r" b="b"/>
              <a:pathLst>
                <a:path w="6350" h="3175"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10" name="Google Shape;1710;gda58c33139_0_1816"/>
            <p:cNvSpPr/>
            <p:nvPr/>
          </p:nvSpPr>
          <p:spPr>
            <a:xfrm>
              <a:off x="1963059" y="6433987"/>
              <a:ext cx="6350" cy="6350"/>
            </a:xfrm>
            <a:custGeom>
              <a:avLst/>
              <a:gdLst/>
              <a:ahLst/>
              <a:cxnLst/>
              <a:rect l="l" t="t" r="r" b="b"/>
              <a:pathLst>
                <a:path w="6350" h="6350" extrusionOk="0">
                  <a:moveTo>
                    <a:pt x="0" y="3047"/>
                  </a:moveTo>
                  <a:lnTo>
                    <a:pt x="0" y="6095"/>
                  </a:lnTo>
                  <a:lnTo>
                    <a:pt x="0" y="3047"/>
                  </a:lnTo>
                  <a:lnTo>
                    <a:pt x="3048" y="3047"/>
                  </a:lnTo>
                  <a:lnTo>
                    <a:pt x="3048" y="0"/>
                  </a:lnTo>
                  <a:lnTo>
                    <a:pt x="3048" y="3047"/>
                  </a:lnTo>
                  <a:lnTo>
                    <a:pt x="0" y="3047"/>
                  </a:lnTo>
                  <a:lnTo>
                    <a:pt x="3048" y="3047"/>
                  </a:lnTo>
                  <a:lnTo>
                    <a:pt x="6096" y="3047"/>
                  </a:lnTo>
                  <a:lnTo>
                    <a:pt x="6096" y="6095"/>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11" name="Google Shape;1711;gda58c33139_0_1816"/>
            <p:cNvSpPr/>
            <p:nvPr/>
          </p:nvSpPr>
          <p:spPr>
            <a:xfrm>
              <a:off x="1932577" y="6437034"/>
              <a:ext cx="9525" cy="6350"/>
            </a:xfrm>
            <a:custGeom>
              <a:avLst/>
              <a:gdLst/>
              <a:ahLst/>
              <a:cxnLst/>
              <a:rect l="l" t="t" r="r" b="b"/>
              <a:pathLst>
                <a:path w="9525" h="6350" extrusionOk="0">
                  <a:moveTo>
                    <a:pt x="9144" y="3047"/>
                  </a:moveTo>
                  <a:lnTo>
                    <a:pt x="6096" y="3047"/>
                  </a:lnTo>
                  <a:lnTo>
                    <a:pt x="6096" y="6095"/>
                  </a:lnTo>
                  <a:lnTo>
                    <a:pt x="9144" y="6095"/>
                  </a:lnTo>
                  <a:lnTo>
                    <a:pt x="9144" y="3047"/>
                  </a:lnTo>
                  <a:close/>
                </a:path>
                <a:path w="9525" h="6350"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12" name="Google Shape;1712;gda58c33139_0_1816"/>
            <p:cNvSpPr/>
            <p:nvPr/>
          </p:nvSpPr>
          <p:spPr>
            <a:xfrm>
              <a:off x="1932577" y="6437034"/>
              <a:ext cx="9525" cy="9525"/>
            </a:xfrm>
            <a:custGeom>
              <a:avLst/>
              <a:gdLst/>
              <a:ahLst/>
              <a:cxnLst/>
              <a:rect l="l" t="t" r="r" b="b"/>
              <a:pathLst>
                <a:path w="9525" h="9525" extrusionOk="0">
                  <a:moveTo>
                    <a:pt x="9144" y="3047"/>
                  </a:moveTo>
                  <a:lnTo>
                    <a:pt x="9144" y="6095"/>
                  </a:lnTo>
                  <a:lnTo>
                    <a:pt x="9144" y="9143"/>
                  </a:lnTo>
                  <a:lnTo>
                    <a:pt x="9144" y="6095"/>
                  </a:lnTo>
                  <a:lnTo>
                    <a:pt x="9144" y="9143"/>
                  </a:lnTo>
                  <a:lnTo>
                    <a:pt x="9144" y="6095"/>
                  </a:lnTo>
                  <a:lnTo>
                    <a:pt x="6096" y="6095"/>
                  </a:lnTo>
                  <a:lnTo>
                    <a:pt x="6096" y="3047"/>
                  </a:lnTo>
                  <a:lnTo>
                    <a:pt x="3048" y="3047"/>
                  </a:lnTo>
                  <a:lnTo>
                    <a:pt x="0" y="3047"/>
                  </a:lnTo>
                  <a:lnTo>
                    <a:pt x="0" y="0"/>
                  </a:lnTo>
                  <a:lnTo>
                    <a:pt x="3048" y="0"/>
                  </a:lnTo>
                  <a:lnTo>
                    <a:pt x="6096" y="0"/>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13" name="Google Shape;1713;gda58c33139_0_1816"/>
            <p:cNvSpPr/>
            <p:nvPr/>
          </p:nvSpPr>
          <p:spPr>
            <a:xfrm>
              <a:off x="1944770" y="64370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14" name="Google Shape;1714;gda58c33139_0_1816"/>
            <p:cNvSpPr/>
            <p:nvPr/>
          </p:nvSpPr>
          <p:spPr>
            <a:xfrm>
              <a:off x="1944770" y="643703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15" name="Google Shape;1715;gda58c33139_0_1816"/>
            <p:cNvSpPr/>
            <p:nvPr/>
          </p:nvSpPr>
          <p:spPr>
            <a:xfrm>
              <a:off x="2481258" y="6351695"/>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16" name="Google Shape;1716;gda58c33139_0_1816"/>
            <p:cNvSpPr/>
            <p:nvPr/>
          </p:nvSpPr>
          <p:spPr>
            <a:xfrm>
              <a:off x="2481258" y="6351695"/>
              <a:ext cx="3175" cy="3175"/>
            </a:xfrm>
            <a:custGeom>
              <a:avLst/>
              <a:gdLst/>
              <a:ahLst/>
              <a:cxnLst/>
              <a:rect l="l" t="t" r="r" b="b"/>
              <a:pathLst>
                <a:path w="3175" h="3175" extrusionOk="0">
                  <a:moveTo>
                    <a:pt x="3048" y="3047"/>
                  </a:move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17" name="Google Shape;1717;gda58c33139_0_1816"/>
            <p:cNvSpPr/>
            <p:nvPr/>
          </p:nvSpPr>
          <p:spPr>
            <a:xfrm>
              <a:off x="2481258" y="6354743"/>
              <a:ext cx="6350" cy="6350"/>
            </a:xfrm>
            <a:custGeom>
              <a:avLst/>
              <a:gdLst/>
              <a:ahLst/>
              <a:cxnLst/>
              <a:rect l="l" t="t" r="r" b="b"/>
              <a:pathLst>
                <a:path w="6350" h="6350" extrusionOk="0">
                  <a:moveTo>
                    <a:pt x="6096" y="3047"/>
                  </a:moveTo>
                  <a:lnTo>
                    <a:pt x="3048" y="3047"/>
                  </a:lnTo>
                  <a:lnTo>
                    <a:pt x="6096" y="6095"/>
                  </a:lnTo>
                  <a:lnTo>
                    <a:pt x="6096" y="3047"/>
                  </a:lnTo>
                  <a:close/>
                </a:path>
                <a:path w="6350" h="6350"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18" name="Google Shape;1718;gda58c33139_0_1816"/>
            <p:cNvSpPr/>
            <p:nvPr/>
          </p:nvSpPr>
          <p:spPr>
            <a:xfrm>
              <a:off x="2481258" y="6354743"/>
              <a:ext cx="6350" cy="6350"/>
            </a:xfrm>
            <a:custGeom>
              <a:avLst/>
              <a:gdLst/>
              <a:ahLst/>
              <a:cxnLst/>
              <a:rect l="l" t="t" r="r" b="b"/>
              <a:pathLst>
                <a:path w="6350" h="6350" extrusionOk="0">
                  <a:moveTo>
                    <a:pt x="3048" y="3047"/>
                  </a:moveTo>
                  <a:lnTo>
                    <a:pt x="0" y="0"/>
                  </a:lnTo>
                  <a:lnTo>
                    <a:pt x="3048" y="0"/>
                  </a:lnTo>
                  <a:lnTo>
                    <a:pt x="3048" y="3047"/>
                  </a:lnTo>
                  <a:lnTo>
                    <a:pt x="6096" y="3047"/>
                  </a:lnTo>
                  <a:lnTo>
                    <a:pt x="6096"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19" name="Google Shape;1719;gda58c33139_0_1816"/>
            <p:cNvSpPr/>
            <p:nvPr/>
          </p:nvSpPr>
          <p:spPr>
            <a:xfrm>
              <a:off x="1956963" y="644008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20" name="Google Shape;1720;gda58c33139_0_1816"/>
            <p:cNvSpPr/>
            <p:nvPr/>
          </p:nvSpPr>
          <p:spPr>
            <a:xfrm>
              <a:off x="1956963" y="644008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21" name="Google Shape;1721;gda58c33139_0_1816"/>
            <p:cNvSpPr/>
            <p:nvPr/>
          </p:nvSpPr>
          <p:spPr>
            <a:xfrm>
              <a:off x="1966108" y="6443130"/>
              <a:ext cx="3175" cy="3175"/>
            </a:xfrm>
            <a:custGeom>
              <a:avLst/>
              <a:gdLst/>
              <a:ahLst/>
              <a:cxnLst/>
              <a:rect l="l" t="t" r="r" b="b"/>
              <a:pathLst>
                <a:path w="3175" h="3175" extrusionOk="0">
                  <a:moveTo>
                    <a:pt x="3048" y="3047"/>
                  </a:moveTo>
                  <a:lnTo>
                    <a:pt x="0" y="3047"/>
                  </a:lnTo>
                  <a:lnTo>
                    <a:pt x="3048" y="3047"/>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22" name="Google Shape;1722;gda58c33139_0_1816"/>
            <p:cNvSpPr/>
            <p:nvPr/>
          </p:nvSpPr>
          <p:spPr>
            <a:xfrm>
              <a:off x="1966108" y="6443130"/>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23" name="Google Shape;1723;gda58c33139_0_1816"/>
            <p:cNvSpPr/>
            <p:nvPr/>
          </p:nvSpPr>
          <p:spPr>
            <a:xfrm>
              <a:off x="1969156" y="6446178"/>
              <a:ext cx="3175" cy="0"/>
            </a:xfrm>
            <a:custGeom>
              <a:avLst/>
              <a:gdLst/>
              <a:ahLst/>
              <a:cxnLst/>
              <a:rect l="l" t="t" r="r" b="b"/>
              <a:pathLst>
                <a:path w="3175" h="120000" extrusionOk="0">
                  <a:moveTo>
                    <a:pt x="3048" y="0"/>
                  </a:moveTo>
                  <a:lnTo>
                    <a:pt x="0" y="0"/>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24" name="Google Shape;1724;gda58c33139_0_1816"/>
            <p:cNvSpPr/>
            <p:nvPr/>
          </p:nvSpPr>
          <p:spPr>
            <a:xfrm>
              <a:off x="1969156" y="6446178"/>
              <a:ext cx="3175" cy="0"/>
            </a:xfrm>
            <a:custGeom>
              <a:avLst/>
              <a:gdLst/>
              <a:ahLst/>
              <a:cxnLst/>
              <a:rect l="l" t="t" r="r" b="b"/>
              <a:pathLst>
                <a:path w="3175" h="120000" extrusionOk="0">
                  <a:moveTo>
                    <a:pt x="0" y="0"/>
                  </a:moveTo>
                  <a:lnTo>
                    <a:pt x="3048" y="0"/>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25" name="Google Shape;1725;gda58c33139_0_1816"/>
            <p:cNvSpPr/>
            <p:nvPr/>
          </p:nvSpPr>
          <p:spPr>
            <a:xfrm>
              <a:off x="2426390" y="6379126"/>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26" name="Google Shape;1726;gda58c33139_0_1816"/>
            <p:cNvSpPr/>
            <p:nvPr/>
          </p:nvSpPr>
          <p:spPr>
            <a:xfrm>
              <a:off x="2426390" y="6379126"/>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27" name="Google Shape;1727;gda58c33139_0_1816"/>
            <p:cNvSpPr/>
            <p:nvPr/>
          </p:nvSpPr>
          <p:spPr>
            <a:xfrm>
              <a:off x="2499548"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28" name="Google Shape;1728;gda58c33139_0_1816"/>
            <p:cNvSpPr/>
            <p:nvPr/>
          </p:nvSpPr>
          <p:spPr>
            <a:xfrm>
              <a:off x="2499548" y="635779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29" name="Google Shape;1729;gda58c33139_0_1816"/>
            <p:cNvSpPr/>
            <p:nvPr/>
          </p:nvSpPr>
          <p:spPr>
            <a:xfrm>
              <a:off x="2505644"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30" name="Google Shape;1730;gda58c33139_0_1816"/>
            <p:cNvSpPr/>
            <p:nvPr/>
          </p:nvSpPr>
          <p:spPr>
            <a:xfrm>
              <a:off x="2505644" y="63577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31" name="Google Shape;1731;gda58c33139_0_1816"/>
            <p:cNvSpPr/>
            <p:nvPr/>
          </p:nvSpPr>
          <p:spPr>
            <a:xfrm>
              <a:off x="2444679" y="6376078"/>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32" name="Google Shape;1732;gda58c33139_0_1816"/>
            <p:cNvSpPr/>
            <p:nvPr/>
          </p:nvSpPr>
          <p:spPr>
            <a:xfrm>
              <a:off x="2444679" y="6376078"/>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33" name="Google Shape;1733;gda58c33139_0_1816"/>
            <p:cNvSpPr/>
            <p:nvPr/>
          </p:nvSpPr>
          <p:spPr>
            <a:xfrm>
              <a:off x="1920384" y="6449226"/>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34" name="Google Shape;1734;gda58c33139_0_1816"/>
            <p:cNvSpPr/>
            <p:nvPr/>
          </p:nvSpPr>
          <p:spPr>
            <a:xfrm>
              <a:off x="1920384" y="6449226"/>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35" name="Google Shape;1735;gda58c33139_0_1816"/>
            <p:cNvSpPr/>
            <p:nvPr/>
          </p:nvSpPr>
          <p:spPr>
            <a:xfrm>
              <a:off x="1920384" y="64522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36" name="Google Shape;1736;gda58c33139_0_1816"/>
            <p:cNvSpPr/>
            <p:nvPr/>
          </p:nvSpPr>
          <p:spPr>
            <a:xfrm>
              <a:off x="1920384" y="645227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37" name="Google Shape;1737;gda58c33139_0_1816"/>
            <p:cNvSpPr/>
            <p:nvPr/>
          </p:nvSpPr>
          <p:spPr>
            <a:xfrm>
              <a:off x="2450776" y="6382174"/>
              <a:ext cx="45719" cy="64135"/>
            </a:xfrm>
            <a:custGeom>
              <a:avLst/>
              <a:gdLst/>
              <a:ahLst/>
              <a:cxnLst/>
              <a:rect l="l" t="t" r="r" b="b"/>
              <a:pathLst>
                <a:path w="45719" h="64135" extrusionOk="0">
                  <a:moveTo>
                    <a:pt x="39627" y="51813"/>
                  </a:moveTo>
                  <a:lnTo>
                    <a:pt x="33530" y="51813"/>
                  </a:lnTo>
                  <a:lnTo>
                    <a:pt x="33530" y="57908"/>
                  </a:lnTo>
                  <a:lnTo>
                    <a:pt x="39627" y="57908"/>
                  </a:lnTo>
                  <a:lnTo>
                    <a:pt x="39627" y="64004"/>
                  </a:lnTo>
                  <a:lnTo>
                    <a:pt x="42675" y="64004"/>
                  </a:lnTo>
                  <a:lnTo>
                    <a:pt x="42675" y="54860"/>
                  </a:lnTo>
                  <a:lnTo>
                    <a:pt x="39627" y="54860"/>
                  </a:lnTo>
                  <a:lnTo>
                    <a:pt x="39627" y="51813"/>
                  </a:lnTo>
                  <a:close/>
                </a:path>
                <a:path w="45719" h="64135" extrusionOk="0">
                  <a:moveTo>
                    <a:pt x="45723" y="54860"/>
                  </a:moveTo>
                  <a:lnTo>
                    <a:pt x="42675" y="54860"/>
                  </a:lnTo>
                  <a:lnTo>
                    <a:pt x="42675" y="64004"/>
                  </a:lnTo>
                  <a:lnTo>
                    <a:pt x="45723" y="64004"/>
                  </a:lnTo>
                  <a:lnTo>
                    <a:pt x="45723" y="54860"/>
                  </a:lnTo>
                  <a:close/>
                </a:path>
                <a:path w="45719" h="64135" extrusionOk="0">
                  <a:moveTo>
                    <a:pt x="39627" y="36573"/>
                  </a:moveTo>
                  <a:lnTo>
                    <a:pt x="36578" y="36573"/>
                  </a:lnTo>
                  <a:lnTo>
                    <a:pt x="36578" y="39621"/>
                  </a:lnTo>
                  <a:lnTo>
                    <a:pt x="33530" y="39621"/>
                  </a:lnTo>
                  <a:lnTo>
                    <a:pt x="33530" y="42669"/>
                  </a:lnTo>
                  <a:lnTo>
                    <a:pt x="30482" y="42669"/>
                  </a:lnTo>
                  <a:lnTo>
                    <a:pt x="30482" y="54860"/>
                  </a:lnTo>
                  <a:lnTo>
                    <a:pt x="33530" y="54860"/>
                  </a:lnTo>
                  <a:lnTo>
                    <a:pt x="33530" y="51813"/>
                  </a:lnTo>
                  <a:lnTo>
                    <a:pt x="42675" y="51813"/>
                  </a:lnTo>
                  <a:lnTo>
                    <a:pt x="42675" y="48765"/>
                  </a:lnTo>
                  <a:lnTo>
                    <a:pt x="39627" y="48765"/>
                  </a:lnTo>
                  <a:lnTo>
                    <a:pt x="39627" y="36573"/>
                  </a:lnTo>
                  <a:close/>
                </a:path>
                <a:path w="45719" h="64135" extrusionOk="0">
                  <a:moveTo>
                    <a:pt x="42675" y="45717"/>
                  </a:moveTo>
                  <a:lnTo>
                    <a:pt x="39627" y="45717"/>
                  </a:lnTo>
                  <a:lnTo>
                    <a:pt x="42675" y="48765"/>
                  </a:lnTo>
                  <a:lnTo>
                    <a:pt x="42675" y="45717"/>
                  </a:lnTo>
                  <a:close/>
                </a:path>
                <a:path w="45719" h="64135" extrusionOk="0">
                  <a:moveTo>
                    <a:pt x="24385" y="36573"/>
                  </a:moveTo>
                  <a:lnTo>
                    <a:pt x="21337" y="36573"/>
                  </a:lnTo>
                  <a:lnTo>
                    <a:pt x="21337" y="45717"/>
                  </a:lnTo>
                  <a:lnTo>
                    <a:pt x="24385" y="45717"/>
                  </a:lnTo>
                  <a:lnTo>
                    <a:pt x="24385" y="42669"/>
                  </a:lnTo>
                  <a:lnTo>
                    <a:pt x="27434" y="39621"/>
                  </a:lnTo>
                  <a:lnTo>
                    <a:pt x="24385" y="39621"/>
                  </a:lnTo>
                  <a:lnTo>
                    <a:pt x="24385" y="36573"/>
                  </a:lnTo>
                  <a:close/>
                </a:path>
                <a:path w="45719" h="64135" extrusionOk="0">
                  <a:moveTo>
                    <a:pt x="30482" y="42669"/>
                  </a:moveTo>
                  <a:lnTo>
                    <a:pt x="24385" y="42669"/>
                  </a:lnTo>
                  <a:lnTo>
                    <a:pt x="24385" y="45717"/>
                  </a:lnTo>
                  <a:lnTo>
                    <a:pt x="30482" y="45717"/>
                  </a:lnTo>
                  <a:lnTo>
                    <a:pt x="30482" y="42669"/>
                  </a:lnTo>
                  <a:close/>
                </a:path>
                <a:path w="45719" h="64135" extrusionOk="0">
                  <a:moveTo>
                    <a:pt x="21337" y="36573"/>
                  </a:moveTo>
                  <a:lnTo>
                    <a:pt x="15241" y="36573"/>
                  </a:lnTo>
                  <a:lnTo>
                    <a:pt x="15241" y="39621"/>
                  </a:lnTo>
                  <a:lnTo>
                    <a:pt x="21337" y="39621"/>
                  </a:lnTo>
                  <a:lnTo>
                    <a:pt x="21337" y="36573"/>
                  </a:lnTo>
                  <a:close/>
                </a:path>
                <a:path w="45719" h="64135" extrusionOk="0">
                  <a:moveTo>
                    <a:pt x="36578" y="33526"/>
                  </a:moveTo>
                  <a:lnTo>
                    <a:pt x="18289" y="33526"/>
                  </a:lnTo>
                  <a:lnTo>
                    <a:pt x="18289" y="36573"/>
                  </a:lnTo>
                  <a:lnTo>
                    <a:pt x="24385" y="36573"/>
                  </a:lnTo>
                  <a:lnTo>
                    <a:pt x="24385" y="39621"/>
                  </a:lnTo>
                  <a:lnTo>
                    <a:pt x="36578" y="39621"/>
                  </a:lnTo>
                  <a:lnTo>
                    <a:pt x="36578" y="33526"/>
                  </a:lnTo>
                  <a:close/>
                </a:path>
                <a:path w="45719" h="64135" extrusionOk="0">
                  <a:moveTo>
                    <a:pt x="30482" y="24382"/>
                  </a:moveTo>
                  <a:lnTo>
                    <a:pt x="30482" y="27430"/>
                  </a:lnTo>
                  <a:lnTo>
                    <a:pt x="15241" y="27430"/>
                  </a:lnTo>
                  <a:lnTo>
                    <a:pt x="15241" y="33526"/>
                  </a:lnTo>
                  <a:lnTo>
                    <a:pt x="21337" y="33526"/>
                  </a:lnTo>
                  <a:lnTo>
                    <a:pt x="21337" y="30478"/>
                  </a:lnTo>
                  <a:lnTo>
                    <a:pt x="33530" y="30478"/>
                  </a:lnTo>
                  <a:lnTo>
                    <a:pt x="33530" y="27430"/>
                  </a:lnTo>
                  <a:lnTo>
                    <a:pt x="30482" y="24382"/>
                  </a:lnTo>
                  <a:close/>
                </a:path>
                <a:path w="45719" h="64135" extrusionOk="0">
                  <a:moveTo>
                    <a:pt x="33530" y="30478"/>
                  </a:moveTo>
                  <a:lnTo>
                    <a:pt x="21337" y="30478"/>
                  </a:lnTo>
                  <a:lnTo>
                    <a:pt x="21337" y="33526"/>
                  </a:lnTo>
                  <a:lnTo>
                    <a:pt x="33530" y="33526"/>
                  </a:lnTo>
                  <a:lnTo>
                    <a:pt x="33530" y="30478"/>
                  </a:lnTo>
                  <a:close/>
                </a:path>
                <a:path w="45719" h="64135" extrusionOk="0">
                  <a:moveTo>
                    <a:pt x="27434" y="18286"/>
                  </a:moveTo>
                  <a:lnTo>
                    <a:pt x="12193" y="18286"/>
                  </a:lnTo>
                  <a:lnTo>
                    <a:pt x="12193" y="27430"/>
                  </a:lnTo>
                  <a:lnTo>
                    <a:pt x="30482" y="27430"/>
                  </a:lnTo>
                  <a:lnTo>
                    <a:pt x="30482" y="21334"/>
                  </a:lnTo>
                  <a:lnTo>
                    <a:pt x="27434" y="21334"/>
                  </a:lnTo>
                  <a:lnTo>
                    <a:pt x="27434" y="18286"/>
                  </a:lnTo>
                  <a:close/>
                </a:path>
                <a:path w="45719" h="64135" extrusionOk="0">
                  <a:moveTo>
                    <a:pt x="27434" y="15238"/>
                  </a:moveTo>
                  <a:lnTo>
                    <a:pt x="9144" y="15238"/>
                  </a:lnTo>
                  <a:lnTo>
                    <a:pt x="9144" y="21334"/>
                  </a:lnTo>
                  <a:lnTo>
                    <a:pt x="12193" y="21334"/>
                  </a:lnTo>
                  <a:lnTo>
                    <a:pt x="12193" y="18286"/>
                  </a:lnTo>
                  <a:lnTo>
                    <a:pt x="27434" y="18286"/>
                  </a:lnTo>
                  <a:lnTo>
                    <a:pt x="27434" y="15238"/>
                  </a:lnTo>
                  <a:close/>
                </a:path>
                <a:path w="45719" h="64135" extrusionOk="0">
                  <a:moveTo>
                    <a:pt x="9144" y="15238"/>
                  </a:moveTo>
                  <a:lnTo>
                    <a:pt x="3048" y="15238"/>
                  </a:lnTo>
                  <a:lnTo>
                    <a:pt x="3048" y="18286"/>
                  </a:lnTo>
                  <a:lnTo>
                    <a:pt x="9144" y="18286"/>
                  </a:lnTo>
                  <a:lnTo>
                    <a:pt x="9144" y="15238"/>
                  </a:lnTo>
                  <a:close/>
                </a:path>
                <a:path w="45719" h="64135" extrusionOk="0">
                  <a:moveTo>
                    <a:pt x="24385" y="12191"/>
                  </a:moveTo>
                  <a:lnTo>
                    <a:pt x="0" y="12191"/>
                  </a:lnTo>
                  <a:lnTo>
                    <a:pt x="0" y="15238"/>
                  </a:lnTo>
                  <a:lnTo>
                    <a:pt x="24385" y="15238"/>
                  </a:lnTo>
                  <a:lnTo>
                    <a:pt x="24385" y="12191"/>
                  </a:lnTo>
                  <a:close/>
                </a:path>
                <a:path w="45719" h="64135" extrusionOk="0">
                  <a:moveTo>
                    <a:pt x="18289" y="6095"/>
                  </a:moveTo>
                  <a:lnTo>
                    <a:pt x="3048" y="6095"/>
                  </a:lnTo>
                  <a:lnTo>
                    <a:pt x="3048" y="9143"/>
                  </a:lnTo>
                  <a:lnTo>
                    <a:pt x="0" y="9143"/>
                  </a:lnTo>
                  <a:lnTo>
                    <a:pt x="3048" y="12191"/>
                  </a:lnTo>
                  <a:lnTo>
                    <a:pt x="18289" y="12191"/>
                  </a:lnTo>
                  <a:lnTo>
                    <a:pt x="21337" y="9143"/>
                  </a:lnTo>
                  <a:lnTo>
                    <a:pt x="18289" y="6095"/>
                  </a:lnTo>
                  <a:close/>
                </a:path>
                <a:path w="45719" h="64135" extrusionOk="0">
                  <a:moveTo>
                    <a:pt x="6096" y="0"/>
                  </a:moveTo>
                  <a:lnTo>
                    <a:pt x="3048" y="0"/>
                  </a:lnTo>
                  <a:lnTo>
                    <a:pt x="3048" y="3047"/>
                  </a:lnTo>
                  <a:lnTo>
                    <a:pt x="0" y="3047"/>
                  </a:lnTo>
                  <a:lnTo>
                    <a:pt x="0" y="6095"/>
                  </a:lnTo>
                  <a:lnTo>
                    <a:pt x="6096" y="6095"/>
                  </a:lnTo>
                  <a:lnTo>
                    <a:pt x="6096" y="0"/>
                  </a:lnTo>
                  <a:close/>
                </a:path>
                <a:path w="45719" h="64135" extrusionOk="0">
                  <a:moveTo>
                    <a:pt x="9144" y="3047"/>
                  </a:moveTo>
                  <a:lnTo>
                    <a:pt x="6096" y="6095"/>
                  </a:lnTo>
                  <a:lnTo>
                    <a:pt x="9144" y="6095"/>
                  </a:lnTo>
                  <a:lnTo>
                    <a:pt x="9144" y="3047"/>
                  </a:lnTo>
                  <a:close/>
                </a:path>
                <a:path w="45719" h="64135" extrusionOk="0">
                  <a:moveTo>
                    <a:pt x="12193" y="3047"/>
                  </a:moveTo>
                  <a:lnTo>
                    <a:pt x="9144" y="3047"/>
                  </a:lnTo>
                  <a:lnTo>
                    <a:pt x="9144" y="6095"/>
                  </a:lnTo>
                  <a:lnTo>
                    <a:pt x="12193" y="6095"/>
                  </a:lnTo>
                  <a:lnTo>
                    <a:pt x="12193"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38" name="Google Shape;1738;gda58c33139_0_1816"/>
            <p:cNvSpPr/>
            <p:nvPr/>
          </p:nvSpPr>
          <p:spPr>
            <a:xfrm>
              <a:off x="2450776" y="6382174"/>
              <a:ext cx="45719" cy="67310"/>
            </a:xfrm>
            <a:custGeom>
              <a:avLst/>
              <a:gdLst/>
              <a:ahLst/>
              <a:cxnLst/>
              <a:rect l="l" t="t" r="r" b="b"/>
              <a:pathLst>
                <a:path w="45719" h="67310" extrusionOk="0">
                  <a:moveTo>
                    <a:pt x="3048" y="12191"/>
                  </a:moveTo>
                  <a:lnTo>
                    <a:pt x="6096" y="12191"/>
                  </a:lnTo>
                  <a:lnTo>
                    <a:pt x="3048" y="12191"/>
                  </a:lnTo>
                  <a:lnTo>
                    <a:pt x="0" y="9143"/>
                  </a:lnTo>
                  <a:lnTo>
                    <a:pt x="0" y="12191"/>
                  </a:lnTo>
                  <a:lnTo>
                    <a:pt x="0" y="9143"/>
                  </a:lnTo>
                  <a:lnTo>
                    <a:pt x="3048" y="9143"/>
                  </a:lnTo>
                  <a:lnTo>
                    <a:pt x="0" y="9143"/>
                  </a:lnTo>
                  <a:lnTo>
                    <a:pt x="3048" y="9143"/>
                  </a:lnTo>
                  <a:lnTo>
                    <a:pt x="3048" y="6095"/>
                  </a:lnTo>
                  <a:lnTo>
                    <a:pt x="0" y="6095"/>
                  </a:lnTo>
                  <a:lnTo>
                    <a:pt x="0" y="3047"/>
                  </a:lnTo>
                  <a:lnTo>
                    <a:pt x="3048" y="3047"/>
                  </a:lnTo>
                  <a:lnTo>
                    <a:pt x="3048" y="0"/>
                  </a:lnTo>
                  <a:lnTo>
                    <a:pt x="6096" y="0"/>
                  </a:lnTo>
                  <a:lnTo>
                    <a:pt x="6096" y="3047"/>
                  </a:lnTo>
                  <a:lnTo>
                    <a:pt x="9144" y="3047"/>
                  </a:lnTo>
                  <a:lnTo>
                    <a:pt x="6096" y="3047"/>
                  </a:lnTo>
                  <a:lnTo>
                    <a:pt x="6096" y="6095"/>
                  </a:lnTo>
                  <a:lnTo>
                    <a:pt x="9144" y="3047"/>
                  </a:lnTo>
                  <a:lnTo>
                    <a:pt x="9144" y="6095"/>
                  </a:lnTo>
                  <a:lnTo>
                    <a:pt x="9144" y="3047"/>
                  </a:lnTo>
                  <a:lnTo>
                    <a:pt x="12193" y="3047"/>
                  </a:lnTo>
                  <a:lnTo>
                    <a:pt x="12193" y="6095"/>
                  </a:lnTo>
                  <a:lnTo>
                    <a:pt x="15241" y="6095"/>
                  </a:lnTo>
                  <a:lnTo>
                    <a:pt x="18289" y="6095"/>
                  </a:lnTo>
                  <a:lnTo>
                    <a:pt x="21337" y="9143"/>
                  </a:lnTo>
                  <a:lnTo>
                    <a:pt x="18289" y="9143"/>
                  </a:lnTo>
                  <a:lnTo>
                    <a:pt x="15241" y="9143"/>
                  </a:lnTo>
                  <a:lnTo>
                    <a:pt x="18289" y="9143"/>
                  </a:lnTo>
                  <a:lnTo>
                    <a:pt x="21337" y="9143"/>
                  </a:lnTo>
                  <a:lnTo>
                    <a:pt x="18289" y="12191"/>
                  </a:lnTo>
                  <a:lnTo>
                    <a:pt x="21337" y="12191"/>
                  </a:lnTo>
                  <a:lnTo>
                    <a:pt x="18289" y="12191"/>
                  </a:lnTo>
                  <a:lnTo>
                    <a:pt x="21337" y="12191"/>
                  </a:lnTo>
                  <a:lnTo>
                    <a:pt x="21337" y="9143"/>
                  </a:lnTo>
                  <a:lnTo>
                    <a:pt x="21337" y="12191"/>
                  </a:lnTo>
                  <a:lnTo>
                    <a:pt x="21337" y="9143"/>
                  </a:lnTo>
                  <a:lnTo>
                    <a:pt x="21337" y="12191"/>
                  </a:lnTo>
                  <a:lnTo>
                    <a:pt x="24385" y="12191"/>
                  </a:lnTo>
                  <a:lnTo>
                    <a:pt x="24385" y="15238"/>
                  </a:lnTo>
                  <a:lnTo>
                    <a:pt x="24385" y="12191"/>
                  </a:lnTo>
                  <a:lnTo>
                    <a:pt x="24385" y="15238"/>
                  </a:lnTo>
                  <a:lnTo>
                    <a:pt x="27434" y="15238"/>
                  </a:lnTo>
                  <a:lnTo>
                    <a:pt x="27434" y="18286"/>
                  </a:lnTo>
                  <a:lnTo>
                    <a:pt x="24385" y="18286"/>
                  </a:lnTo>
                  <a:lnTo>
                    <a:pt x="27434" y="18286"/>
                  </a:lnTo>
                  <a:lnTo>
                    <a:pt x="27434" y="21334"/>
                  </a:lnTo>
                  <a:lnTo>
                    <a:pt x="30482" y="21334"/>
                  </a:lnTo>
                  <a:lnTo>
                    <a:pt x="30482" y="24382"/>
                  </a:lnTo>
                  <a:lnTo>
                    <a:pt x="30482" y="27430"/>
                  </a:lnTo>
                  <a:lnTo>
                    <a:pt x="30482" y="24382"/>
                  </a:lnTo>
                  <a:lnTo>
                    <a:pt x="33530" y="27430"/>
                  </a:lnTo>
                  <a:lnTo>
                    <a:pt x="30482" y="27430"/>
                  </a:lnTo>
                  <a:lnTo>
                    <a:pt x="33530" y="27430"/>
                  </a:lnTo>
                  <a:lnTo>
                    <a:pt x="33530" y="30478"/>
                  </a:lnTo>
                  <a:lnTo>
                    <a:pt x="33530" y="27430"/>
                  </a:lnTo>
                  <a:lnTo>
                    <a:pt x="33530" y="30478"/>
                  </a:lnTo>
                  <a:lnTo>
                    <a:pt x="33530" y="33526"/>
                  </a:lnTo>
                  <a:lnTo>
                    <a:pt x="33530" y="30478"/>
                  </a:lnTo>
                  <a:lnTo>
                    <a:pt x="30482" y="30478"/>
                  </a:lnTo>
                  <a:lnTo>
                    <a:pt x="33530" y="30478"/>
                  </a:lnTo>
                  <a:lnTo>
                    <a:pt x="33530" y="33526"/>
                  </a:lnTo>
                  <a:lnTo>
                    <a:pt x="36578" y="33526"/>
                  </a:lnTo>
                  <a:lnTo>
                    <a:pt x="36578" y="36573"/>
                  </a:lnTo>
                  <a:lnTo>
                    <a:pt x="33530" y="36573"/>
                  </a:lnTo>
                  <a:lnTo>
                    <a:pt x="36578" y="36573"/>
                  </a:lnTo>
                  <a:lnTo>
                    <a:pt x="39627" y="36573"/>
                  </a:lnTo>
                  <a:lnTo>
                    <a:pt x="36578" y="36573"/>
                  </a:lnTo>
                  <a:lnTo>
                    <a:pt x="36578" y="39621"/>
                  </a:lnTo>
                  <a:lnTo>
                    <a:pt x="36578" y="36573"/>
                  </a:lnTo>
                  <a:lnTo>
                    <a:pt x="39627" y="36573"/>
                  </a:lnTo>
                  <a:lnTo>
                    <a:pt x="39627" y="39621"/>
                  </a:lnTo>
                  <a:lnTo>
                    <a:pt x="39627" y="42669"/>
                  </a:lnTo>
                  <a:lnTo>
                    <a:pt x="39627" y="45717"/>
                  </a:lnTo>
                  <a:lnTo>
                    <a:pt x="42675" y="45717"/>
                  </a:lnTo>
                  <a:lnTo>
                    <a:pt x="42675" y="48765"/>
                  </a:lnTo>
                  <a:lnTo>
                    <a:pt x="39627" y="45717"/>
                  </a:lnTo>
                  <a:lnTo>
                    <a:pt x="39627" y="42669"/>
                  </a:lnTo>
                  <a:lnTo>
                    <a:pt x="39627" y="45717"/>
                  </a:lnTo>
                  <a:lnTo>
                    <a:pt x="39627" y="48765"/>
                  </a:lnTo>
                  <a:lnTo>
                    <a:pt x="36578" y="48765"/>
                  </a:lnTo>
                  <a:lnTo>
                    <a:pt x="39627" y="48765"/>
                  </a:lnTo>
                  <a:lnTo>
                    <a:pt x="42675" y="48765"/>
                  </a:lnTo>
                  <a:lnTo>
                    <a:pt x="42675" y="51813"/>
                  </a:lnTo>
                  <a:lnTo>
                    <a:pt x="42675" y="48765"/>
                  </a:lnTo>
                  <a:lnTo>
                    <a:pt x="42675" y="51813"/>
                  </a:lnTo>
                  <a:lnTo>
                    <a:pt x="39627" y="51813"/>
                  </a:lnTo>
                  <a:lnTo>
                    <a:pt x="39627" y="54860"/>
                  </a:lnTo>
                  <a:lnTo>
                    <a:pt x="39627" y="51813"/>
                  </a:lnTo>
                  <a:lnTo>
                    <a:pt x="39627" y="54860"/>
                  </a:lnTo>
                  <a:lnTo>
                    <a:pt x="42675" y="54860"/>
                  </a:lnTo>
                  <a:lnTo>
                    <a:pt x="42675" y="51813"/>
                  </a:lnTo>
                  <a:lnTo>
                    <a:pt x="42675" y="54860"/>
                  </a:lnTo>
                  <a:lnTo>
                    <a:pt x="42675" y="57908"/>
                  </a:lnTo>
                  <a:lnTo>
                    <a:pt x="42675" y="54860"/>
                  </a:lnTo>
                  <a:lnTo>
                    <a:pt x="45723" y="54860"/>
                  </a:lnTo>
                  <a:lnTo>
                    <a:pt x="42675" y="54860"/>
                  </a:lnTo>
                  <a:lnTo>
                    <a:pt x="45723" y="54860"/>
                  </a:lnTo>
                  <a:lnTo>
                    <a:pt x="45723" y="57908"/>
                  </a:lnTo>
                  <a:lnTo>
                    <a:pt x="42675" y="57908"/>
                  </a:lnTo>
                  <a:lnTo>
                    <a:pt x="42675" y="60956"/>
                  </a:lnTo>
                  <a:lnTo>
                    <a:pt x="42675" y="57908"/>
                  </a:lnTo>
                  <a:lnTo>
                    <a:pt x="45723" y="57908"/>
                  </a:lnTo>
                  <a:lnTo>
                    <a:pt x="45723" y="60956"/>
                  </a:lnTo>
                  <a:lnTo>
                    <a:pt x="45723" y="64004"/>
                  </a:lnTo>
                  <a:lnTo>
                    <a:pt x="45723" y="60956"/>
                  </a:lnTo>
                  <a:lnTo>
                    <a:pt x="45723" y="64004"/>
                  </a:lnTo>
                  <a:lnTo>
                    <a:pt x="45723" y="60956"/>
                  </a:lnTo>
                  <a:lnTo>
                    <a:pt x="45723" y="64004"/>
                  </a:lnTo>
                  <a:lnTo>
                    <a:pt x="45723" y="67052"/>
                  </a:lnTo>
                  <a:lnTo>
                    <a:pt x="45723" y="64004"/>
                  </a:lnTo>
                  <a:lnTo>
                    <a:pt x="42675" y="64004"/>
                  </a:lnTo>
                  <a:lnTo>
                    <a:pt x="42675" y="60956"/>
                  </a:lnTo>
                  <a:lnTo>
                    <a:pt x="42675" y="64004"/>
                  </a:lnTo>
                  <a:lnTo>
                    <a:pt x="42675" y="60956"/>
                  </a:lnTo>
                  <a:lnTo>
                    <a:pt x="42675" y="64004"/>
                  </a:lnTo>
                  <a:lnTo>
                    <a:pt x="39627" y="64004"/>
                  </a:lnTo>
                  <a:lnTo>
                    <a:pt x="39627" y="60956"/>
                  </a:lnTo>
                  <a:lnTo>
                    <a:pt x="39627" y="57908"/>
                  </a:lnTo>
                  <a:lnTo>
                    <a:pt x="39627" y="60956"/>
                  </a:lnTo>
                  <a:lnTo>
                    <a:pt x="39627" y="57908"/>
                  </a:lnTo>
                  <a:lnTo>
                    <a:pt x="36578" y="57908"/>
                  </a:lnTo>
                  <a:lnTo>
                    <a:pt x="36578" y="60956"/>
                  </a:lnTo>
                  <a:lnTo>
                    <a:pt x="39627" y="60956"/>
                  </a:lnTo>
                  <a:lnTo>
                    <a:pt x="36578" y="60956"/>
                  </a:lnTo>
                  <a:lnTo>
                    <a:pt x="36578" y="57908"/>
                  </a:lnTo>
                  <a:lnTo>
                    <a:pt x="36578" y="60956"/>
                  </a:lnTo>
                  <a:lnTo>
                    <a:pt x="36578" y="57908"/>
                  </a:lnTo>
                  <a:lnTo>
                    <a:pt x="33530" y="57908"/>
                  </a:lnTo>
                  <a:lnTo>
                    <a:pt x="33530" y="54860"/>
                  </a:lnTo>
                  <a:lnTo>
                    <a:pt x="36578" y="54860"/>
                  </a:lnTo>
                  <a:lnTo>
                    <a:pt x="33530" y="54860"/>
                  </a:lnTo>
                  <a:lnTo>
                    <a:pt x="33530" y="57908"/>
                  </a:lnTo>
                  <a:lnTo>
                    <a:pt x="33530" y="54860"/>
                  </a:lnTo>
                  <a:lnTo>
                    <a:pt x="33530" y="51813"/>
                  </a:lnTo>
                  <a:lnTo>
                    <a:pt x="33530" y="54860"/>
                  </a:lnTo>
                  <a:lnTo>
                    <a:pt x="33530" y="51813"/>
                  </a:lnTo>
                  <a:lnTo>
                    <a:pt x="33530" y="54860"/>
                  </a:lnTo>
                  <a:lnTo>
                    <a:pt x="30482" y="54860"/>
                  </a:lnTo>
                  <a:lnTo>
                    <a:pt x="30482" y="51813"/>
                  </a:lnTo>
                  <a:lnTo>
                    <a:pt x="30482" y="48765"/>
                  </a:lnTo>
                  <a:lnTo>
                    <a:pt x="30482" y="51813"/>
                  </a:lnTo>
                  <a:lnTo>
                    <a:pt x="30482" y="48765"/>
                  </a:lnTo>
                  <a:lnTo>
                    <a:pt x="27434" y="48765"/>
                  </a:lnTo>
                  <a:lnTo>
                    <a:pt x="30482" y="48765"/>
                  </a:lnTo>
                  <a:lnTo>
                    <a:pt x="33530" y="48765"/>
                  </a:lnTo>
                  <a:lnTo>
                    <a:pt x="30482" y="48765"/>
                  </a:lnTo>
                  <a:lnTo>
                    <a:pt x="30482" y="45717"/>
                  </a:lnTo>
                  <a:lnTo>
                    <a:pt x="30482" y="42669"/>
                  </a:lnTo>
                  <a:lnTo>
                    <a:pt x="33530" y="42669"/>
                  </a:lnTo>
                  <a:lnTo>
                    <a:pt x="33530" y="39621"/>
                  </a:lnTo>
                  <a:lnTo>
                    <a:pt x="30482" y="39621"/>
                  </a:lnTo>
                  <a:lnTo>
                    <a:pt x="30482" y="42669"/>
                  </a:lnTo>
                  <a:lnTo>
                    <a:pt x="30482" y="45717"/>
                  </a:lnTo>
                  <a:lnTo>
                    <a:pt x="30482" y="42669"/>
                  </a:lnTo>
                  <a:lnTo>
                    <a:pt x="30482" y="39621"/>
                  </a:lnTo>
                  <a:lnTo>
                    <a:pt x="27434" y="39621"/>
                  </a:lnTo>
                  <a:lnTo>
                    <a:pt x="27434" y="42669"/>
                  </a:lnTo>
                  <a:lnTo>
                    <a:pt x="30482" y="42669"/>
                  </a:lnTo>
                  <a:lnTo>
                    <a:pt x="30482" y="45717"/>
                  </a:lnTo>
                  <a:lnTo>
                    <a:pt x="27434" y="45717"/>
                  </a:lnTo>
                  <a:lnTo>
                    <a:pt x="27434" y="48765"/>
                  </a:lnTo>
                  <a:lnTo>
                    <a:pt x="27434" y="45717"/>
                  </a:lnTo>
                  <a:lnTo>
                    <a:pt x="24385" y="45717"/>
                  </a:lnTo>
                  <a:lnTo>
                    <a:pt x="24385" y="42669"/>
                  </a:lnTo>
                  <a:lnTo>
                    <a:pt x="27434" y="42669"/>
                  </a:lnTo>
                  <a:lnTo>
                    <a:pt x="27434" y="39621"/>
                  </a:lnTo>
                  <a:lnTo>
                    <a:pt x="24385" y="42669"/>
                  </a:lnTo>
                  <a:lnTo>
                    <a:pt x="24385" y="45717"/>
                  </a:lnTo>
                  <a:lnTo>
                    <a:pt x="21337" y="45717"/>
                  </a:lnTo>
                  <a:lnTo>
                    <a:pt x="21337" y="42669"/>
                  </a:lnTo>
                  <a:lnTo>
                    <a:pt x="24385" y="42669"/>
                  </a:lnTo>
                  <a:lnTo>
                    <a:pt x="21337" y="42669"/>
                  </a:lnTo>
                  <a:lnTo>
                    <a:pt x="24385" y="42669"/>
                  </a:lnTo>
                  <a:lnTo>
                    <a:pt x="21337" y="42669"/>
                  </a:lnTo>
                  <a:lnTo>
                    <a:pt x="21337" y="39621"/>
                  </a:lnTo>
                  <a:lnTo>
                    <a:pt x="24385" y="39621"/>
                  </a:lnTo>
                  <a:lnTo>
                    <a:pt x="24385" y="36573"/>
                  </a:lnTo>
                  <a:lnTo>
                    <a:pt x="27434" y="36573"/>
                  </a:lnTo>
                  <a:lnTo>
                    <a:pt x="24385" y="36573"/>
                  </a:lnTo>
                  <a:lnTo>
                    <a:pt x="24385" y="39621"/>
                  </a:lnTo>
                  <a:lnTo>
                    <a:pt x="21337" y="39621"/>
                  </a:lnTo>
                  <a:lnTo>
                    <a:pt x="21337" y="36573"/>
                  </a:lnTo>
                  <a:lnTo>
                    <a:pt x="24385" y="36573"/>
                  </a:lnTo>
                  <a:lnTo>
                    <a:pt x="21337" y="36573"/>
                  </a:lnTo>
                  <a:lnTo>
                    <a:pt x="24385" y="36573"/>
                  </a:lnTo>
                  <a:lnTo>
                    <a:pt x="21337" y="36573"/>
                  </a:lnTo>
                  <a:lnTo>
                    <a:pt x="21337" y="39621"/>
                  </a:lnTo>
                  <a:lnTo>
                    <a:pt x="18289" y="39621"/>
                  </a:lnTo>
                  <a:lnTo>
                    <a:pt x="15241" y="39621"/>
                  </a:lnTo>
                  <a:lnTo>
                    <a:pt x="15241" y="36573"/>
                  </a:lnTo>
                  <a:lnTo>
                    <a:pt x="15241" y="33526"/>
                  </a:lnTo>
                  <a:lnTo>
                    <a:pt x="15241" y="36573"/>
                  </a:lnTo>
                  <a:lnTo>
                    <a:pt x="18289" y="36573"/>
                  </a:lnTo>
                  <a:lnTo>
                    <a:pt x="18289" y="33526"/>
                  </a:lnTo>
                  <a:lnTo>
                    <a:pt x="15241" y="33526"/>
                  </a:lnTo>
                  <a:lnTo>
                    <a:pt x="18289" y="33526"/>
                  </a:lnTo>
                  <a:lnTo>
                    <a:pt x="18289" y="36573"/>
                  </a:lnTo>
                  <a:lnTo>
                    <a:pt x="15241" y="36573"/>
                  </a:lnTo>
                  <a:lnTo>
                    <a:pt x="18289" y="36573"/>
                  </a:lnTo>
                  <a:lnTo>
                    <a:pt x="18289" y="33526"/>
                  </a:lnTo>
                  <a:lnTo>
                    <a:pt x="21337" y="33526"/>
                  </a:lnTo>
                  <a:lnTo>
                    <a:pt x="21337" y="30478"/>
                  </a:lnTo>
                  <a:lnTo>
                    <a:pt x="21337" y="33526"/>
                  </a:lnTo>
                  <a:lnTo>
                    <a:pt x="18289" y="33526"/>
                  </a:lnTo>
                  <a:lnTo>
                    <a:pt x="15241" y="33526"/>
                  </a:lnTo>
                  <a:lnTo>
                    <a:pt x="12193" y="33526"/>
                  </a:lnTo>
                  <a:lnTo>
                    <a:pt x="15241" y="33526"/>
                  </a:lnTo>
                  <a:lnTo>
                    <a:pt x="15241" y="30478"/>
                  </a:lnTo>
                  <a:lnTo>
                    <a:pt x="15241" y="33526"/>
                  </a:lnTo>
                  <a:lnTo>
                    <a:pt x="15241" y="30478"/>
                  </a:lnTo>
                  <a:lnTo>
                    <a:pt x="12193" y="30478"/>
                  </a:lnTo>
                  <a:lnTo>
                    <a:pt x="15241" y="30478"/>
                  </a:lnTo>
                  <a:lnTo>
                    <a:pt x="12193" y="30478"/>
                  </a:lnTo>
                  <a:lnTo>
                    <a:pt x="15241" y="30478"/>
                  </a:lnTo>
                  <a:lnTo>
                    <a:pt x="18289" y="30478"/>
                  </a:lnTo>
                  <a:lnTo>
                    <a:pt x="15241" y="30478"/>
                  </a:lnTo>
                  <a:lnTo>
                    <a:pt x="15241" y="27430"/>
                  </a:lnTo>
                  <a:lnTo>
                    <a:pt x="18289" y="27430"/>
                  </a:lnTo>
                  <a:lnTo>
                    <a:pt x="15241" y="27430"/>
                  </a:lnTo>
                  <a:lnTo>
                    <a:pt x="18289" y="27430"/>
                  </a:lnTo>
                  <a:lnTo>
                    <a:pt x="15241" y="27430"/>
                  </a:lnTo>
                  <a:lnTo>
                    <a:pt x="21337" y="27430"/>
                  </a:lnTo>
                  <a:lnTo>
                    <a:pt x="18289" y="27430"/>
                  </a:lnTo>
                  <a:lnTo>
                    <a:pt x="15241" y="27430"/>
                  </a:lnTo>
                  <a:lnTo>
                    <a:pt x="12193" y="27430"/>
                  </a:lnTo>
                  <a:lnTo>
                    <a:pt x="12193" y="24382"/>
                  </a:lnTo>
                  <a:lnTo>
                    <a:pt x="12193" y="21334"/>
                  </a:lnTo>
                  <a:lnTo>
                    <a:pt x="12193" y="18286"/>
                  </a:lnTo>
                  <a:lnTo>
                    <a:pt x="12193" y="21334"/>
                  </a:lnTo>
                  <a:lnTo>
                    <a:pt x="12193" y="18286"/>
                  </a:lnTo>
                  <a:lnTo>
                    <a:pt x="12193" y="21334"/>
                  </a:lnTo>
                  <a:lnTo>
                    <a:pt x="12193" y="18286"/>
                  </a:lnTo>
                  <a:lnTo>
                    <a:pt x="12193" y="21334"/>
                  </a:lnTo>
                  <a:lnTo>
                    <a:pt x="9144" y="21334"/>
                  </a:lnTo>
                  <a:lnTo>
                    <a:pt x="9144" y="18286"/>
                  </a:lnTo>
                  <a:lnTo>
                    <a:pt x="9144" y="15238"/>
                  </a:lnTo>
                  <a:lnTo>
                    <a:pt x="9144" y="18286"/>
                  </a:lnTo>
                  <a:lnTo>
                    <a:pt x="6096" y="18286"/>
                  </a:lnTo>
                  <a:lnTo>
                    <a:pt x="3048" y="18286"/>
                  </a:lnTo>
                  <a:lnTo>
                    <a:pt x="3048" y="15238"/>
                  </a:lnTo>
                  <a:lnTo>
                    <a:pt x="0" y="15238"/>
                  </a:lnTo>
                  <a:lnTo>
                    <a:pt x="0" y="12191"/>
                  </a:lnTo>
                  <a:lnTo>
                    <a:pt x="3048"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39" name="Google Shape;1739;gda58c33139_0_1816"/>
            <p:cNvSpPr/>
            <p:nvPr/>
          </p:nvSpPr>
          <p:spPr>
            <a:xfrm>
              <a:off x="1923432" y="6458369"/>
              <a:ext cx="0" cy="6350"/>
            </a:xfrm>
            <a:custGeom>
              <a:avLst/>
              <a:gdLst/>
              <a:ahLst/>
              <a:cxnLst/>
              <a:rect l="l" t="t" r="r" b="b"/>
              <a:pathLst>
                <a:path w="120000" h="6350" extrusionOk="0">
                  <a:moveTo>
                    <a:pt x="0" y="0"/>
                  </a:moveTo>
                  <a:lnTo>
                    <a:pt x="0" y="3047"/>
                  </a:lnTo>
                  <a:lnTo>
                    <a:pt x="0" y="0"/>
                  </a:ln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40" name="Google Shape;1740;gda58c33139_0_1816"/>
            <p:cNvSpPr/>
            <p:nvPr/>
          </p:nvSpPr>
          <p:spPr>
            <a:xfrm>
              <a:off x="1923432" y="6458369"/>
              <a:ext cx="0" cy="6350"/>
            </a:xfrm>
            <a:custGeom>
              <a:avLst/>
              <a:gdLst/>
              <a:ahLst/>
              <a:cxnLst/>
              <a:rect l="l" t="t" r="r" b="b"/>
              <a:pathLst>
                <a:path w="120000" h="6350" extrusionOk="0">
                  <a:moveTo>
                    <a:pt x="0" y="6095"/>
                  </a:moveTo>
                  <a:lnTo>
                    <a:pt x="0" y="3047"/>
                  </a:lnTo>
                  <a:lnTo>
                    <a:pt x="0" y="0"/>
                  </a:ln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41" name="Google Shape;1741;gda58c33139_0_1816"/>
            <p:cNvSpPr/>
            <p:nvPr/>
          </p:nvSpPr>
          <p:spPr>
            <a:xfrm>
              <a:off x="2481258" y="63760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42" name="Google Shape;1742;gda58c33139_0_1816"/>
            <p:cNvSpPr/>
            <p:nvPr/>
          </p:nvSpPr>
          <p:spPr>
            <a:xfrm>
              <a:off x="2481258" y="637607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43" name="Google Shape;1743;gda58c33139_0_1816"/>
            <p:cNvSpPr/>
            <p:nvPr/>
          </p:nvSpPr>
          <p:spPr>
            <a:xfrm>
              <a:off x="2505644" y="636998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44" name="Google Shape;1744;gda58c33139_0_1816"/>
            <p:cNvSpPr/>
            <p:nvPr/>
          </p:nvSpPr>
          <p:spPr>
            <a:xfrm>
              <a:off x="2505644" y="636998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45" name="Google Shape;1745;gda58c33139_0_1816"/>
            <p:cNvSpPr/>
            <p:nvPr/>
          </p:nvSpPr>
          <p:spPr>
            <a:xfrm>
              <a:off x="2478210" y="6379126"/>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46" name="Google Shape;1746;gda58c33139_0_1816"/>
            <p:cNvSpPr/>
            <p:nvPr/>
          </p:nvSpPr>
          <p:spPr>
            <a:xfrm>
              <a:off x="2478210" y="6379126"/>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47" name="Google Shape;1747;gda58c33139_0_1816"/>
            <p:cNvSpPr/>
            <p:nvPr/>
          </p:nvSpPr>
          <p:spPr>
            <a:xfrm>
              <a:off x="2469065" y="6385221"/>
              <a:ext cx="6350" cy="6350"/>
            </a:xfrm>
            <a:custGeom>
              <a:avLst/>
              <a:gdLst/>
              <a:ahLst/>
              <a:cxnLst/>
              <a:rect l="l" t="t" r="r" b="b"/>
              <a:pathLst>
                <a:path w="6350" h="6350" extrusionOk="0">
                  <a:moveTo>
                    <a:pt x="6096" y="3047"/>
                  </a:moveTo>
                  <a:lnTo>
                    <a:pt x="3048" y="3047"/>
                  </a:lnTo>
                  <a:lnTo>
                    <a:pt x="3048" y="6095"/>
                  </a:lnTo>
                  <a:lnTo>
                    <a:pt x="6096" y="6095"/>
                  </a:lnTo>
                  <a:lnTo>
                    <a:pt x="6096" y="3047"/>
                  </a:lnTo>
                  <a:close/>
                </a:path>
                <a:path w="6350" h="6350"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48" name="Google Shape;1748;gda58c33139_0_1816"/>
            <p:cNvSpPr/>
            <p:nvPr/>
          </p:nvSpPr>
          <p:spPr>
            <a:xfrm>
              <a:off x="2469065" y="6385221"/>
              <a:ext cx="6350" cy="6350"/>
            </a:xfrm>
            <a:custGeom>
              <a:avLst/>
              <a:gdLst/>
              <a:ahLst/>
              <a:cxnLst/>
              <a:rect l="l" t="t" r="r" b="b"/>
              <a:pathLst>
                <a:path w="6350" h="6350" extrusionOk="0">
                  <a:moveTo>
                    <a:pt x="6096" y="6095"/>
                  </a:moveTo>
                  <a:lnTo>
                    <a:pt x="3048" y="6095"/>
                  </a:lnTo>
                  <a:lnTo>
                    <a:pt x="3048" y="3047"/>
                  </a:lnTo>
                  <a:lnTo>
                    <a:pt x="0" y="3047"/>
                  </a:lnTo>
                  <a:lnTo>
                    <a:pt x="0" y="0"/>
                  </a:lnTo>
                  <a:lnTo>
                    <a:pt x="3048" y="0"/>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49" name="Google Shape;1749;gda58c33139_0_1816"/>
            <p:cNvSpPr/>
            <p:nvPr/>
          </p:nvSpPr>
          <p:spPr>
            <a:xfrm>
              <a:off x="2441631" y="6394365"/>
              <a:ext cx="3175" cy="0"/>
            </a:xfrm>
            <a:custGeom>
              <a:avLst/>
              <a:gdLst/>
              <a:ahLst/>
              <a:cxnLst/>
              <a:rect l="l" t="t" r="r" b="b"/>
              <a:pathLst>
                <a:path w="3175" h="120000" extrusionOk="0">
                  <a:moveTo>
                    <a:pt x="3048" y="0"/>
                  </a:moveTo>
                  <a:lnTo>
                    <a:pt x="0" y="0"/>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50" name="Google Shape;1750;gda58c33139_0_1816"/>
            <p:cNvSpPr/>
            <p:nvPr/>
          </p:nvSpPr>
          <p:spPr>
            <a:xfrm>
              <a:off x="2441631" y="6394365"/>
              <a:ext cx="3175" cy="0"/>
            </a:xfrm>
            <a:custGeom>
              <a:avLst/>
              <a:gdLst/>
              <a:ahLst/>
              <a:cxnLst/>
              <a:rect l="l" t="t" r="r" b="b"/>
              <a:pathLst>
                <a:path w="3175" h="120000" extrusionOk="0">
                  <a:moveTo>
                    <a:pt x="3048" y="0"/>
                  </a:moveTo>
                  <a:lnTo>
                    <a:pt x="0" y="0"/>
                  </a:lnTo>
                  <a:lnTo>
                    <a:pt x="3048" y="0"/>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51" name="Google Shape;1751;gda58c33139_0_1816"/>
            <p:cNvSpPr/>
            <p:nvPr/>
          </p:nvSpPr>
          <p:spPr>
            <a:xfrm>
              <a:off x="1969156" y="64675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52" name="Google Shape;1752;gda58c33139_0_1816"/>
            <p:cNvSpPr/>
            <p:nvPr/>
          </p:nvSpPr>
          <p:spPr>
            <a:xfrm>
              <a:off x="1969156" y="64675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53" name="Google Shape;1753;gda58c33139_0_1816"/>
            <p:cNvSpPr/>
            <p:nvPr/>
          </p:nvSpPr>
          <p:spPr>
            <a:xfrm>
              <a:off x="2444679" y="6397412"/>
              <a:ext cx="12700" cy="18414"/>
            </a:xfrm>
            <a:custGeom>
              <a:avLst/>
              <a:gdLst/>
              <a:ahLst/>
              <a:cxnLst/>
              <a:rect l="l" t="t" r="r" b="b"/>
              <a:pathLst>
                <a:path w="12700" h="18414" extrusionOk="0">
                  <a:moveTo>
                    <a:pt x="12192" y="9143"/>
                  </a:moveTo>
                  <a:lnTo>
                    <a:pt x="6096" y="9143"/>
                  </a:lnTo>
                  <a:lnTo>
                    <a:pt x="6096" y="18287"/>
                  </a:lnTo>
                  <a:lnTo>
                    <a:pt x="9144" y="18287"/>
                  </a:lnTo>
                  <a:lnTo>
                    <a:pt x="9144" y="15239"/>
                  </a:lnTo>
                  <a:lnTo>
                    <a:pt x="12192" y="15239"/>
                  </a:lnTo>
                  <a:lnTo>
                    <a:pt x="12192" y="9143"/>
                  </a:lnTo>
                  <a:close/>
                </a:path>
                <a:path w="12700" h="18414" extrusionOk="0">
                  <a:moveTo>
                    <a:pt x="6096" y="0"/>
                  </a:moveTo>
                  <a:lnTo>
                    <a:pt x="3048" y="0"/>
                  </a:lnTo>
                  <a:lnTo>
                    <a:pt x="3048" y="9143"/>
                  </a:lnTo>
                  <a:lnTo>
                    <a:pt x="9144" y="9143"/>
                  </a:lnTo>
                  <a:lnTo>
                    <a:pt x="9144" y="3047"/>
                  </a:lnTo>
                  <a:lnTo>
                    <a:pt x="6096" y="3047"/>
                  </a:lnTo>
                  <a:lnTo>
                    <a:pt x="6096" y="0"/>
                  </a:lnTo>
                  <a:close/>
                </a:path>
                <a:path w="12700" h="18414"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54" name="Google Shape;1754;gda58c33139_0_1816"/>
            <p:cNvSpPr/>
            <p:nvPr/>
          </p:nvSpPr>
          <p:spPr>
            <a:xfrm>
              <a:off x="2444679" y="6397412"/>
              <a:ext cx="12700" cy="18414"/>
            </a:xfrm>
            <a:custGeom>
              <a:avLst/>
              <a:gdLst/>
              <a:ahLst/>
              <a:cxnLst/>
              <a:rect l="l" t="t" r="r" b="b"/>
              <a:pathLst>
                <a:path w="12700" h="18414" extrusionOk="0">
                  <a:moveTo>
                    <a:pt x="3048" y="3047"/>
                  </a:moveTo>
                  <a:lnTo>
                    <a:pt x="0" y="3047"/>
                  </a:lnTo>
                  <a:lnTo>
                    <a:pt x="0" y="0"/>
                  </a:lnTo>
                  <a:lnTo>
                    <a:pt x="3048" y="0"/>
                  </a:lnTo>
                  <a:lnTo>
                    <a:pt x="3048" y="3047"/>
                  </a:lnTo>
                  <a:lnTo>
                    <a:pt x="3048" y="0"/>
                  </a:lnTo>
                  <a:lnTo>
                    <a:pt x="6096" y="0"/>
                  </a:lnTo>
                  <a:lnTo>
                    <a:pt x="6096" y="3047"/>
                  </a:lnTo>
                  <a:lnTo>
                    <a:pt x="9144" y="3047"/>
                  </a:lnTo>
                  <a:lnTo>
                    <a:pt x="6096" y="3047"/>
                  </a:lnTo>
                  <a:lnTo>
                    <a:pt x="9144" y="3047"/>
                  </a:lnTo>
                  <a:lnTo>
                    <a:pt x="9144" y="6095"/>
                  </a:lnTo>
                  <a:lnTo>
                    <a:pt x="9144" y="9143"/>
                  </a:lnTo>
                  <a:lnTo>
                    <a:pt x="12192" y="9143"/>
                  </a:lnTo>
                  <a:lnTo>
                    <a:pt x="12192" y="12191"/>
                  </a:lnTo>
                  <a:lnTo>
                    <a:pt x="12192" y="15239"/>
                  </a:lnTo>
                  <a:lnTo>
                    <a:pt x="9144" y="15239"/>
                  </a:lnTo>
                  <a:lnTo>
                    <a:pt x="9144" y="18287"/>
                  </a:lnTo>
                  <a:lnTo>
                    <a:pt x="6096" y="18287"/>
                  </a:lnTo>
                  <a:lnTo>
                    <a:pt x="6096" y="15239"/>
                  </a:lnTo>
                  <a:lnTo>
                    <a:pt x="6096" y="12191"/>
                  </a:lnTo>
                  <a:lnTo>
                    <a:pt x="6096" y="9143"/>
                  </a:lnTo>
                  <a:lnTo>
                    <a:pt x="3048" y="9143"/>
                  </a:lnTo>
                  <a:lnTo>
                    <a:pt x="3048" y="6095"/>
                  </a:lnTo>
                  <a:lnTo>
                    <a:pt x="3048" y="3047"/>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55" name="Google Shape;1755;gda58c33139_0_1816"/>
            <p:cNvSpPr/>
            <p:nvPr/>
          </p:nvSpPr>
          <p:spPr>
            <a:xfrm>
              <a:off x="1850275" y="6467513"/>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56" name="Google Shape;1756;gda58c33139_0_1816"/>
            <p:cNvSpPr/>
            <p:nvPr/>
          </p:nvSpPr>
          <p:spPr>
            <a:xfrm>
              <a:off x="1850275" y="6467513"/>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57" name="Google Shape;1757;gda58c33139_0_1816"/>
            <p:cNvSpPr/>
            <p:nvPr/>
          </p:nvSpPr>
          <p:spPr>
            <a:xfrm>
              <a:off x="2450776" y="639741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58" name="Google Shape;1758;gda58c33139_0_1816"/>
            <p:cNvSpPr/>
            <p:nvPr/>
          </p:nvSpPr>
          <p:spPr>
            <a:xfrm>
              <a:off x="2450776" y="6397412"/>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59" name="Google Shape;1759;gda58c33139_0_1816"/>
            <p:cNvSpPr/>
            <p:nvPr/>
          </p:nvSpPr>
          <p:spPr>
            <a:xfrm>
              <a:off x="2502596" y="63821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60" name="Google Shape;1760;gda58c33139_0_1816"/>
            <p:cNvSpPr/>
            <p:nvPr/>
          </p:nvSpPr>
          <p:spPr>
            <a:xfrm>
              <a:off x="2502596" y="638217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61" name="Google Shape;1761;gda58c33139_0_1816"/>
            <p:cNvSpPr/>
            <p:nvPr/>
          </p:nvSpPr>
          <p:spPr>
            <a:xfrm>
              <a:off x="2511741" y="63791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62" name="Google Shape;1762;gda58c33139_0_1816"/>
            <p:cNvSpPr/>
            <p:nvPr/>
          </p:nvSpPr>
          <p:spPr>
            <a:xfrm>
              <a:off x="2511741" y="63791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63" name="Google Shape;1763;gda58c33139_0_1816"/>
            <p:cNvSpPr/>
            <p:nvPr/>
          </p:nvSpPr>
          <p:spPr>
            <a:xfrm>
              <a:off x="2472113" y="639131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64" name="Google Shape;1764;gda58c33139_0_1816"/>
            <p:cNvSpPr/>
            <p:nvPr/>
          </p:nvSpPr>
          <p:spPr>
            <a:xfrm>
              <a:off x="2472113" y="6391317"/>
              <a:ext cx="3175" cy="3175"/>
            </a:xfrm>
            <a:custGeom>
              <a:avLst/>
              <a:gdLst/>
              <a:ahLst/>
              <a:cxnLst/>
              <a:rect l="l" t="t" r="r" b="b"/>
              <a:pathLst>
                <a:path w="3175" h="3175" extrusionOk="0">
                  <a:moveTo>
                    <a:pt x="0" y="3047"/>
                  </a:moveTo>
                  <a:lnTo>
                    <a:pt x="0" y="0"/>
                  </a:lnTo>
                  <a:lnTo>
                    <a:pt x="3048" y="0"/>
                  </a:lnTo>
                  <a:lnTo>
                    <a:pt x="3048" y="3047"/>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65" name="Google Shape;1765;gda58c33139_0_1816"/>
            <p:cNvSpPr/>
            <p:nvPr/>
          </p:nvSpPr>
          <p:spPr>
            <a:xfrm>
              <a:off x="2496499" y="63852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66" name="Google Shape;1766;gda58c33139_0_1816"/>
            <p:cNvSpPr/>
            <p:nvPr/>
          </p:nvSpPr>
          <p:spPr>
            <a:xfrm>
              <a:off x="2496499" y="638522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67" name="Google Shape;1767;gda58c33139_0_1816"/>
            <p:cNvSpPr/>
            <p:nvPr/>
          </p:nvSpPr>
          <p:spPr>
            <a:xfrm>
              <a:off x="2444679" y="640046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68" name="Google Shape;1768;gda58c33139_0_1816"/>
            <p:cNvSpPr/>
            <p:nvPr/>
          </p:nvSpPr>
          <p:spPr>
            <a:xfrm>
              <a:off x="2444679" y="640046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69" name="Google Shape;1769;gda58c33139_0_1816"/>
            <p:cNvSpPr/>
            <p:nvPr/>
          </p:nvSpPr>
          <p:spPr>
            <a:xfrm>
              <a:off x="2456872" y="640046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70" name="Google Shape;1770;gda58c33139_0_1816"/>
            <p:cNvSpPr/>
            <p:nvPr/>
          </p:nvSpPr>
          <p:spPr>
            <a:xfrm>
              <a:off x="2456872" y="6400460"/>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71" name="Google Shape;1771;gda58c33139_0_1816"/>
            <p:cNvSpPr/>
            <p:nvPr/>
          </p:nvSpPr>
          <p:spPr>
            <a:xfrm>
              <a:off x="2511741" y="6382174"/>
              <a:ext cx="3175" cy="3175"/>
            </a:xfrm>
            <a:custGeom>
              <a:avLst/>
              <a:gdLst/>
              <a:ahLst/>
              <a:cxnLst/>
              <a:rect l="l" t="t" r="r" b="b"/>
              <a:pathLst>
                <a:path w="3175" h="3175" extrusionOk="0">
                  <a:moveTo>
                    <a:pt x="0" y="0"/>
                  </a:moveTo>
                  <a:lnTo>
                    <a:pt x="0" y="3047"/>
                  </a:lnTo>
                  <a:lnTo>
                    <a:pt x="3048" y="3047"/>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72" name="Google Shape;1772;gda58c33139_0_1816"/>
            <p:cNvSpPr/>
            <p:nvPr/>
          </p:nvSpPr>
          <p:spPr>
            <a:xfrm>
              <a:off x="2456872" y="6382174"/>
              <a:ext cx="58419" cy="24764"/>
            </a:xfrm>
            <a:custGeom>
              <a:avLst/>
              <a:gdLst/>
              <a:ahLst/>
              <a:cxnLst/>
              <a:rect l="l" t="t" r="r" b="b"/>
              <a:pathLst>
                <a:path w="58419" h="24764" extrusionOk="0">
                  <a:moveTo>
                    <a:pt x="54868" y="0"/>
                  </a:moveTo>
                  <a:lnTo>
                    <a:pt x="54868" y="3047"/>
                  </a:lnTo>
                  <a:lnTo>
                    <a:pt x="57916" y="3047"/>
                  </a:lnTo>
                  <a:lnTo>
                    <a:pt x="54868" y="3047"/>
                  </a:lnTo>
                  <a:lnTo>
                    <a:pt x="54868" y="0"/>
                  </a:lnTo>
                </a:path>
                <a:path w="58419" h="24764" extrusionOk="0">
                  <a:moveTo>
                    <a:pt x="3048" y="21334"/>
                  </a:moveTo>
                  <a:lnTo>
                    <a:pt x="0" y="21334"/>
                  </a:lnTo>
                  <a:lnTo>
                    <a:pt x="0" y="24382"/>
                  </a:lnTo>
                  <a:lnTo>
                    <a:pt x="0" y="21334"/>
                  </a:lnTo>
                  <a:lnTo>
                    <a:pt x="0" y="18286"/>
                  </a:lnTo>
                  <a:lnTo>
                    <a:pt x="0" y="21334"/>
                  </a:lnTo>
                  <a:lnTo>
                    <a:pt x="3048"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73" name="Google Shape;1773;gda58c33139_0_1816"/>
            <p:cNvSpPr/>
            <p:nvPr/>
          </p:nvSpPr>
          <p:spPr>
            <a:xfrm>
              <a:off x="1938673" y="6476656"/>
              <a:ext cx="9525" cy="12700"/>
            </a:xfrm>
            <a:custGeom>
              <a:avLst/>
              <a:gdLst/>
              <a:ahLst/>
              <a:cxnLst/>
              <a:rect l="l" t="t" r="r" b="b"/>
              <a:pathLst>
                <a:path w="9525" h="12700" extrusionOk="0">
                  <a:moveTo>
                    <a:pt x="6096" y="6095"/>
                  </a:moveTo>
                  <a:lnTo>
                    <a:pt x="3048" y="6095"/>
                  </a:lnTo>
                  <a:lnTo>
                    <a:pt x="0" y="9143"/>
                  </a:lnTo>
                  <a:lnTo>
                    <a:pt x="0" y="12191"/>
                  </a:lnTo>
                  <a:lnTo>
                    <a:pt x="3048" y="12191"/>
                  </a:lnTo>
                  <a:lnTo>
                    <a:pt x="6096" y="9143"/>
                  </a:lnTo>
                  <a:lnTo>
                    <a:pt x="3048" y="9143"/>
                  </a:lnTo>
                  <a:lnTo>
                    <a:pt x="6096" y="6095"/>
                  </a:lnTo>
                  <a:close/>
                </a:path>
                <a:path w="9525" h="12700" extrusionOk="0">
                  <a:moveTo>
                    <a:pt x="9144" y="3047"/>
                  </a:moveTo>
                  <a:lnTo>
                    <a:pt x="0" y="3047"/>
                  </a:lnTo>
                  <a:lnTo>
                    <a:pt x="0" y="6095"/>
                  </a:lnTo>
                  <a:lnTo>
                    <a:pt x="9144" y="6095"/>
                  </a:lnTo>
                  <a:lnTo>
                    <a:pt x="9144" y="3047"/>
                  </a:lnTo>
                  <a:close/>
                </a:path>
                <a:path w="9525" h="12700" extrusionOk="0">
                  <a:moveTo>
                    <a:pt x="6096" y="0"/>
                  </a:move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74" name="Google Shape;1774;gda58c33139_0_1816"/>
            <p:cNvSpPr/>
            <p:nvPr/>
          </p:nvSpPr>
          <p:spPr>
            <a:xfrm>
              <a:off x="1938673" y="6476656"/>
              <a:ext cx="9525" cy="12700"/>
            </a:xfrm>
            <a:custGeom>
              <a:avLst/>
              <a:gdLst/>
              <a:ahLst/>
              <a:cxnLst/>
              <a:rect l="l" t="t" r="r" b="b"/>
              <a:pathLst>
                <a:path w="9525" h="12700" extrusionOk="0">
                  <a:moveTo>
                    <a:pt x="9144" y="6095"/>
                  </a:moveTo>
                  <a:lnTo>
                    <a:pt x="6096" y="6095"/>
                  </a:lnTo>
                  <a:lnTo>
                    <a:pt x="3048" y="9143"/>
                  </a:lnTo>
                  <a:lnTo>
                    <a:pt x="6096" y="9143"/>
                  </a:lnTo>
                  <a:lnTo>
                    <a:pt x="3048" y="12191"/>
                  </a:lnTo>
                  <a:lnTo>
                    <a:pt x="0" y="12191"/>
                  </a:lnTo>
                  <a:lnTo>
                    <a:pt x="0" y="9143"/>
                  </a:lnTo>
                  <a:lnTo>
                    <a:pt x="3048" y="9143"/>
                  </a:lnTo>
                  <a:lnTo>
                    <a:pt x="0" y="9143"/>
                  </a:lnTo>
                  <a:lnTo>
                    <a:pt x="3048" y="6095"/>
                  </a:lnTo>
                  <a:lnTo>
                    <a:pt x="0" y="6095"/>
                  </a:lnTo>
                  <a:lnTo>
                    <a:pt x="3048" y="6095"/>
                  </a:lnTo>
                  <a:lnTo>
                    <a:pt x="0" y="6095"/>
                  </a:lnTo>
                  <a:lnTo>
                    <a:pt x="0" y="9143"/>
                  </a:lnTo>
                  <a:lnTo>
                    <a:pt x="0" y="6095"/>
                  </a:lnTo>
                  <a:lnTo>
                    <a:pt x="0" y="3047"/>
                  </a:lnTo>
                  <a:lnTo>
                    <a:pt x="3048" y="3047"/>
                  </a:lnTo>
                  <a:lnTo>
                    <a:pt x="3048" y="0"/>
                  </a:lnTo>
                  <a:lnTo>
                    <a:pt x="3048" y="3047"/>
                  </a:lnTo>
                  <a:lnTo>
                    <a:pt x="6096" y="0"/>
                  </a:lnTo>
                  <a:lnTo>
                    <a:pt x="6096" y="3047"/>
                  </a:lnTo>
                  <a:lnTo>
                    <a:pt x="3048" y="3047"/>
                  </a:lnTo>
                  <a:lnTo>
                    <a:pt x="6096" y="3047"/>
                  </a:lnTo>
                  <a:lnTo>
                    <a:pt x="9144" y="3047"/>
                  </a:lnTo>
                  <a:lnTo>
                    <a:pt x="9144"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75" name="Google Shape;1775;gda58c33139_0_1816"/>
            <p:cNvSpPr/>
            <p:nvPr/>
          </p:nvSpPr>
          <p:spPr>
            <a:xfrm>
              <a:off x="1947818" y="6479704"/>
              <a:ext cx="6350" cy="3175"/>
            </a:xfrm>
            <a:custGeom>
              <a:avLst/>
              <a:gdLst/>
              <a:ahLst/>
              <a:cxnLst/>
              <a:rect l="l" t="t" r="r" b="b"/>
              <a:pathLst>
                <a:path w="6350" h="3175" extrusionOk="0">
                  <a:moveTo>
                    <a:pt x="6096" y="0"/>
                  </a:moveTo>
                  <a:lnTo>
                    <a:pt x="0" y="0"/>
                  </a:lnTo>
                  <a:lnTo>
                    <a:pt x="0" y="3047"/>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76" name="Google Shape;1776;gda58c33139_0_1816"/>
            <p:cNvSpPr/>
            <p:nvPr/>
          </p:nvSpPr>
          <p:spPr>
            <a:xfrm>
              <a:off x="1947818" y="6476656"/>
              <a:ext cx="6350" cy="6350"/>
            </a:xfrm>
            <a:custGeom>
              <a:avLst/>
              <a:gdLst/>
              <a:ahLst/>
              <a:cxnLst/>
              <a:rect l="l" t="t" r="r" b="b"/>
              <a:pathLst>
                <a:path w="6350" h="6350" extrusionOk="0">
                  <a:moveTo>
                    <a:pt x="0" y="6095"/>
                  </a:moveTo>
                  <a:lnTo>
                    <a:pt x="0" y="3047"/>
                  </a:lnTo>
                  <a:lnTo>
                    <a:pt x="3048" y="3047"/>
                  </a:lnTo>
                  <a:lnTo>
                    <a:pt x="3048" y="0"/>
                  </a:lnTo>
                  <a:lnTo>
                    <a:pt x="3048" y="3047"/>
                  </a:lnTo>
                  <a:lnTo>
                    <a:pt x="6096" y="3047"/>
                  </a:lnTo>
                  <a:lnTo>
                    <a:pt x="3048" y="6095"/>
                  </a:lnTo>
                  <a:lnTo>
                    <a:pt x="0" y="6095"/>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77" name="Google Shape;1777;gda58c33139_0_1816"/>
            <p:cNvSpPr/>
            <p:nvPr/>
          </p:nvSpPr>
          <p:spPr>
            <a:xfrm>
              <a:off x="2459921" y="640350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78" name="Google Shape;1778;gda58c33139_0_1816"/>
            <p:cNvSpPr/>
            <p:nvPr/>
          </p:nvSpPr>
          <p:spPr>
            <a:xfrm>
              <a:off x="2459921" y="640350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79" name="Google Shape;1779;gda58c33139_0_1816"/>
            <p:cNvSpPr/>
            <p:nvPr/>
          </p:nvSpPr>
          <p:spPr>
            <a:xfrm>
              <a:off x="2523934" y="638522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80" name="Google Shape;1780;gda58c33139_0_1816"/>
            <p:cNvSpPr/>
            <p:nvPr/>
          </p:nvSpPr>
          <p:spPr>
            <a:xfrm>
              <a:off x="2523934" y="638522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81" name="Google Shape;1781;gda58c33139_0_1816"/>
            <p:cNvSpPr/>
            <p:nvPr/>
          </p:nvSpPr>
          <p:spPr>
            <a:xfrm>
              <a:off x="2502596" y="6391317"/>
              <a:ext cx="36830" cy="33654"/>
            </a:xfrm>
            <a:custGeom>
              <a:avLst/>
              <a:gdLst/>
              <a:ahLst/>
              <a:cxnLst/>
              <a:rect l="l" t="t" r="r" b="b"/>
              <a:pathLst>
                <a:path w="36830" h="33654" extrusionOk="0">
                  <a:moveTo>
                    <a:pt x="21337" y="9143"/>
                  </a:moveTo>
                  <a:lnTo>
                    <a:pt x="3048" y="9143"/>
                  </a:lnTo>
                  <a:lnTo>
                    <a:pt x="3048" y="12191"/>
                  </a:lnTo>
                  <a:lnTo>
                    <a:pt x="12192" y="12191"/>
                  </a:lnTo>
                  <a:lnTo>
                    <a:pt x="12192" y="24382"/>
                  </a:lnTo>
                  <a:lnTo>
                    <a:pt x="15241" y="24382"/>
                  </a:lnTo>
                  <a:lnTo>
                    <a:pt x="15241" y="27430"/>
                  </a:lnTo>
                  <a:lnTo>
                    <a:pt x="18289" y="27430"/>
                  </a:lnTo>
                  <a:lnTo>
                    <a:pt x="18289" y="33526"/>
                  </a:lnTo>
                  <a:lnTo>
                    <a:pt x="24385" y="33526"/>
                  </a:lnTo>
                  <a:lnTo>
                    <a:pt x="24385" y="30478"/>
                  </a:lnTo>
                  <a:lnTo>
                    <a:pt x="33530" y="30478"/>
                  </a:lnTo>
                  <a:lnTo>
                    <a:pt x="33530" y="21334"/>
                  </a:lnTo>
                  <a:lnTo>
                    <a:pt x="27434" y="21334"/>
                  </a:lnTo>
                  <a:lnTo>
                    <a:pt x="27434" y="15239"/>
                  </a:lnTo>
                  <a:lnTo>
                    <a:pt x="24385" y="15239"/>
                  </a:lnTo>
                  <a:lnTo>
                    <a:pt x="21337" y="12191"/>
                  </a:lnTo>
                  <a:lnTo>
                    <a:pt x="21337" y="9143"/>
                  </a:lnTo>
                  <a:close/>
                </a:path>
                <a:path w="36830" h="33654" extrusionOk="0">
                  <a:moveTo>
                    <a:pt x="27434" y="18286"/>
                  </a:moveTo>
                  <a:lnTo>
                    <a:pt x="27434" y="21334"/>
                  </a:lnTo>
                  <a:lnTo>
                    <a:pt x="30482" y="21334"/>
                  </a:lnTo>
                  <a:lnTo>
                    <a:pt x="27434" y="18286"/>
                  </a:lnTo>
                  <a:close/>
                </a:path>
                <a:path w="36830" h="33654" extrusionOk="0">
                  <a:moveTo>
                    <a:pt x="36578" y="15239"/>
                  </a:moveTo>
                  <a:lnTo>
                    <a:pt x="27434" y="15239"/>
                  </a:lnTo>
                  <a:lnTo>
                    <a:pt x="30482" y="18286"/>
                  </a:lnTo>
                  <a:lnTo>
                    <a:pt x="33530" y="18286"/>
                  </a:lnTo>
                  <a:lnTo>
                    <a:pt x="33530" y="21334"/>
                  </a:lnTo>
                  <a:lnTo>
                    <a:pt x="36578" y="21334"/>
                  </a:lnTo>
                  <a:lnTo>
                    <a:pt x="36578" y="15239"/>
                  </a:lnTo>
                  <a:close/>
                </a:path>
                <a:path w="36830" h="33654" extrusionOk="0">
                  <a:moveTo>
                    <a:pt x="6096" y="12191"/>
                  </a:moveTo>
                  <a:lnTo>
                    <a:pt x="6096" y="15239"/>
                  </a:lnTo>
                  <a:lnTo>
                    <a:pt x="9144" y="15239"/>
                  </a:lnTo>
                  <a:lnTo>
                    <a:pt x="6096" y="12191"/>
                  </a:lnTo>
                  <a:close/>
                </a:path>
                <a:path w="36830" h="33654" extrusionOk="0">
                  <a:moveTo>
                    <a:pt x="12192" y="12191"/>
                  </a:moveTo>
                  <a:lnTo>
                    <a:pt x="9144" y="12191"/>
                  </a:lnTo>
                  <a:lnTo>
                    <a:pt x="9144" y="15239"/>
                  </a:lnTo>
                  <a:lnTo>
                    <a:pt x="12192" y="15239"/>
                  </a:lnTo>
                  <a:lnTo>
                    <a:pt x="12192" y="12191"/>
                  </a:lnTo>
                  <a:close/>
                </a:path>
                <a:path w="36830" h="33654" extrusionOk="0">
                  <a:moveTo>
                    <a:pt x="21337" y="3047"/>
                  </a:moveTo>
                  <a:lnTo>
                    <a:pt x="0" y="3047"/>
                  </a:lnTo>
                  <a:lnTo>
                    <a:pt x="0" y="9143"/>
                  </a:lnTo>
                  <a:lnTo>
                    <a:pt x="21337" y="9143"/>
                  </a:lnTo>
                  <a:lnTo>
                    <a:pt x="27434" y="15239"/>
                  </a:lnTo>
                  <a:lnTo>
                    <a:pt x="33530" y="15239"/>
                  </a:lnTo>
                  <a:lnTo>
                    <a:pt x="33530" y="6095"/>
                  </a:lnTo>
                  <a:lnTo>
                    <a:pt x="21337" y="6095"/>
                  </a:lnTo>
                  <a:lnTo>
                    <a:pt x="21337" y="3047"/>
                  </a:lnTo>
                  <a:close/>
                </a:path>
                <a:path w="36830" h="33654" extrusionOk="0">
                  <a:moveTo>
                    <a:pt x="24385" y="0"/>
                  </a:moveTo>
                  <a:lnTo>
                    <a:pt x="21337" y="3047"/>
                  </a:lnTo>
                  <a:lnTo>
                    <a:pt x="21337" y="6095"/>
                  </a:lnTo>
                  <a:lnTo>
                    <a:pt x="30482" y="6095"/>
                  </a:lnTo>
                  <a:lnTo>
                    <a:pt x="30482" y="3047"/>
                  </a:lnTo>
                  <a:lnTo>
                    <a:pt x="27434" y="3047"/>
                  </a:lnTo>
                  <a:lnTo>
                    <a:pt x="24385"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82" name="Google Shape;1782;gda58c33139_0_1816"/>
            <p:cNvSpPr/>
            <p:nvPr/>
          </p:nvSpPr>
          <p:spPr>
            <a:xfrm>
              <a:off x="2502596" y="6391317"/>
              <a:ext cx="36830" cy="36829"/>
            </a:xfrm>
            <a:custGeom>
              <a:avLst/>
              <a:gdLst/>
              <a:ahLst/>
              <a:cxnLst/>
              <a:rect l="l" t="t" r="r" b="b"/>
              <a:pathLst>
                <a:path w="36830" h="36829" extrusionOk="0">
                  <a:moveTo>
                    <a:pt x="12192" y="15239"/>
                  </a:moveTo>
                  <a:lnTo>
                    <a:pt x="12192" y="12191"/>
                  </a:lnTo>
                  <a:lnTo>
                    <a:pt x="12192" y="15239"/>
                  </a:lnTo>
                  <a:lnTo>
                    <a:pt x="9144" y="15239"/>
                  </a:lnTo>
                  <a:lnTo>
                    <a:pt x="9144" y="18286"/>
                  </a:lnTo>
                  <a:lnTo>
                    <a:pt x="9144" y="15239"/>
                  </a:lnTo>
                  <a:lnTo>
                    <a:pt x="6096" y="15239"/>
                  </a:lnTo>
                  <a:lnTo>
                    <a:pt x="6096" y="12191"/>
                  </a:lnTo>
                  <a:lnTo>
                    <a:pt x="6096" y="15239"/>
                  </a:lnTo>
                  <a:lnTo>
                    <a:pt x="6096" y="12191"/>
                  </a:lnTo>
                  <a:lnTo>
                    <a:pt x="9144" y="15239"/>
                  </a:lnTo>
                  <a:lnTo>
                    <a:pt x="9144" y="12191"/>
                  </a:lnTo>
                  <a:lnTo>
                    <a:pt x="6096" y="12191"/>
                  </a:lnTo>
                  <a:lnTo>
                    <a:pt x="3048" y="12191"/>
                  </a:lnTo>
                  <a:lnTo>
                    <a:pt x="3048" y="9143"/>
                  </a:lnTo>
                  <a:lnTo>
                    <a:pt x="0" y="9143"/>
                  </a:lnTo>
                  <a:lnTo>
                    <a:pt x="0" y="6095"/>
                  </a:lnTo>
                  <a:lnTo>
                    <a:pt x="0" y="3047"/>
                  </a:lnTo>
                  <a:lnTo>
                    <a:pt x="3048" y="3047"/>
                  </a:lnTo>
                  <a:lnTo>
                    <a:pt x="6096" y="3047"/>
                  </a:lnTo>
                  <a:lnTo>
                    <a:pt x="21337" y="3047"/>
                  </a:lnTo>
                  <a:lnTo>
                    <a:pt x="21337" y="6095"/>
                  </a:lnTo>
                  <a:lnTo>
                    <a:pt x="21337" y="3047"/>
                  </a:lnTo>
                  <a:lnTo>
                    <a:pt x="18289" y="3047"/>
                  </a:lnTo>
                  <a:lnTo>
                    <a:pt x="21337" y="3047"/>
                  </a:lnTo>
                  <a:lnTo>
                    <a:pt x="24385" y="0"/>
                  </a:lnTo>
                  <a:lnTo>
                    <a:pt x="27434" y="3047"/>
                  </a:lnTo>
                  <a:lnTo>
                    <a:pt x="30482" y="3047"/>
                  </a:lnTo>
                  <a:lnTo>
                    <a:pt x="30482" y="6095"/>
                  </a:lnTo>
                  <a:lnTo>
                    <a:pt x="33530" y="6095"/>
                  </a:lnTo>
                  <a:lnTo>
                    <a:pt x="33530" y="9143"/>
                  </a:lnTo>
                  <a:lnTo>
                    <a:pt x="30482" y="9143"/>
                  </a:lnTo>
                  <a:lnTo>
                    <a:pt x="33530" y="9143"/>
                  </a:lnTo>
                  <a:lnTo>
                    <a:pt x="33530" y="12191"/>
                  </a:lnTo>
                  <a:lnTo>
                    <a:pt x="33530" y="15239"/>
                  </a:lnTo>
                  <a:lnTo>
                    <a:pt x="36578" y="15239"/>
                  </a:lnTo>
                  <a:lnTo>
                    <a:pt x="36578" y="18286"/>
                  </a:lnTo>
                  <a:lnTo>
                    <a:pt x="36578" y="21334"/>
                  </a:lnTo>
                  <a:lnTo>
                    <a:pt x="33530" y="21334"/>
                  </a:lnTo>
                  <a:lnTo>
                    <a:pt x="33530" y="18286"/>
                  </a:lnTo>
                  <a:lnTo>
                    <a:pt x="30482" y="18286"/>
                  </a:lnTo>
                  <a:lnTo>
                    <a:pt x="27434" y="15239"/>
                  </a:lnTo>
                  <a:lnTo>
                    <a:pt x="24385" y="12191"/>
                  </a:lnTo>
                  <a:lnTo>
                    <a:pt x="21337" y="9143"/>
                  </a:lnTo>
                  <a:lnTo>
                    <a:pt x="21337" y="12191"/>
                  </a:lnTo>
                  <a:lnTo>
                    <a:pt x="24385" y="12191"/>
                  </a:lnTo>
                  <a:lnTo>
                    <a:pt x="21337" y="12191"/>
                  </a:lnTo>
                  <a:lnTo>
                    <a:pt x="24385" y="15239"/>
                  </a:lnTo>
                  <a:lnTo>
                    <a:pt x="21337" y="15239"/>
                  </a:lnTo>
                  <a:lnTo>
                    <a:pt x="24385" y="15239"/>
                  </a:lnTo>
                  <a:lnTo>
                    <a:pt x="27434" y="15239"/>
                  </a:lnTo>
                  <a:lnTo>
                    <a:pt x="27434" y="18286"/>
                  </a:lnTo>
                  <a:lnTo>
                    <a:pt x="27434" y="21334"/>
                  </a:lnTo>
                  <a:lnTo>
                    <a:pt x="27434" y="18286"/>
                  </a:lnTo>
                  <a:lnTo>
                    <a:pt x="27434" y="21334"/>
                  </a:lnTo>
                  <a:lnTo>
                    <a:pt x="27434" y="18286"/>
                  </a:lnTo>
                  <a:lnTo>
                    <a:pt x="30482" y="21334"/>
                  </a:lnTo>
                  <a:lnTo>
                    <a:pt x="33530" y="21334"/>
                  </a:lnTo>
                  <a:lnTo>
                    <a:pt x="30482" y="21334"/>
                  </a:lnTo>
                  <a:lnTo>
                    <a:pt x="33530" y="21334"/>
                  </a:lnTo>
                  <a:lnTo>
                    <a:pt x="33530" y="24382"/>
                  </a:lnTo>
                  <a:lnTo>
                    <a:pt x="33530" y="27430"/>
                  </a:lnTo>
                  <a:lnTo>
                    <a:pt x="33530" y="30478"/>
                  </a:lnTo>
                  <a:lnTo>
                    <a:pt x="30482" y="30478"/>
                  </a:lnTo>
                  <a:lnTo>
                    <a:pt x="27434" y="30478"/>
                  </a:lnTo>
                  <a:lnTo>
                    <a:pt x="24385" y="30478"/>
                  </a:lnTo>
                  <a:lnTo>
                    <a:pt x="24385" y="33526"/>
                  </a:lnTo>
                  <a:lnTo>
                    <a:pt x="21337" y="33526"/>
                  </a:lnTo>
                  <a:lnTo>
                    <a:pt x="18289" y="33526"/>
                  </a:lnTo>
                  <a:lnTo>
                    <a:pt x="18289" y="36574"/>
                  </a:lnTo>
                  <a:lnTo>
                    <a:pt x="18289" y="33526"/>
                  </a:lnTo>
                  <a:lnTo>
                    <a:pt x="18289" y="30478"/>
                  </a:lnTo>
                  <a:lnTo>
                    <a:pt x="18289" y="27430"/>
                  </a:lnTo>
                  <a:lnTo>
                    <a:pt x="15241" y="27430"/>
                  </a:lnTo>
                  <a:lnTo>
                    <a:pt x="18289" y="27430"/>
                  </a:lnTo>
                  <a:lnTo>
                    <a:pt x="15241" y="27430"/>
                  </a:lnTo>
                  <a:lnTo>
                    <a:pt x="15241" y="24382"/>
                  </a:lnTo>
                  <a:lnTo>
                    <a:pt x="12192" y="24382"/>
                  </a:lnTo>
                  <a:lnTo>
                    <a:pt x="12192" y="21334"/>
                  </a:lnTo>
                  <a:lnTo>
                    <a:pt x="15241" y="21334"/>
                  </a:lnTo>
                  <a:lnTo>
                    <a:pt x="12192" y="21334"/>
                  </a:lnTo>
                  <a:lnTo>
                    <a:pt x="15241" y="21334"/>
                  </a:lnTo>
                  <a:lnTo>
                    <a:pt x="12192" y="21334"/>
                  </a:lnTo>
                  <a:lnTo>
                    <a:pt x="12192" y="18286"/>
                  </a:lnTo>
                  <a:lnTo>
                    <a:pt x="12192" y="15239"/>
                  </a:lnTo>
                  <a:lnTo>
                    <a:pt x="12192" y="18286"/>
                  </a:lnTo>
                  <a:lnTo>
                    <a:pt x="12192"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83" name="Google Shape;1783;gda58c33139_0_1816"/>
            <p:cNvSpPr/>
            <p:nvPr/>
          </p:nvSpPr>
          <p:spPr>
            <a:xfrm>
              <a:off x="1844178"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84" name="Google Shape;1784;gda58c33139_0_1816"/>
            <p:cNvSpPr/>
            <p:nvPr/>
          </p:nvSpPr>
          <p:spPr>
            <a:xfrm>
              <a:off x="1844178" y="64858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85" name="Google Shape;1785;gda58c33139_0_1816"/>
            <p:cNvSpPr/>
            <p:nvPr/>
          </p:nvSpPr>
          <p:spPr>
            <a:xfrm>
              <a:off x="2536126" y="638826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86" name="Google Shape;1786;gda58c33139_0_1816"/>
            <p:cNvSpPr/>
            <p:nvPr/>
          </p:nvSpPr>
          <p:spPr>
            <a:xfrm>
              <a:off x="2536126" y="63882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87" name="Google Shape;1787;gda58c33139_0_1816"/>
            <p:cNvSpPr/>
            <p:nvPr/>
          </p:nvSpPr>
          <p:spPr>
            <a:xfrm>
              <a:off x="1847226" y="64858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88" name="Google Shape;1788;gda58c33139_0_1816"/>
            <p:cNvSpPr/>
            <p:nvPr/>
          </p:nvSpPr>
          <p:spPr>
            <a:xfrm>
              <a:off x="1847226" y="64858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89" name="Google Shape;1789;gda58c33139_0_1816"/>
            <p:cNvSpPr/>
            <p:nvPr/>
          </p:nvSpPr>
          <p:spPr>
            <a:xfrm>
              <a:off x="2462969" y="641265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90" name="Google Shape;1790;gda58c33139_0_1816"/>
            <p:cNvSpPr/>
            <p:nvPr/>
          </p:nvSpPr>
          <p:spPr>
            <a:xfrm>
              <a:off x="2462969" y="641265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91" name="Google Shape;1791;gda58c33139_0_1816"/>
            <p:cNvSpPr/>
            <p:nvPr/>
          </p:nvSpPr>
          <p:spPr>
            <a:xfrm>
              <a:off x="1838082" y="648884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92" name="Google Shape;1792;gda58c33139_0_1816"/>
            <p:cNvSpPr/>
            <p:nvPr/>
          </p:nvSpPr>
          <p:spPr>
            <a:xfrm>
              <a:off x="1838082" y="648884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93" name="Google Shape;1793;gda58c33139_0_1816"/>
            <p:cNvSpPr/>
            <p:nvPr/>
          </p:nvSpPr>
          <p:spPr>
            <a:xfrm>
              <a:off x="1914288" y="649189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94" name="Google Shape;1794;gda58c33139_0_1816"/>
            <p:cNvSpPr/>
            <p:nvPr/>
          </p:nvSpPr>
          <p:spPr>
            <a:xfrm>
              <a:off x="1914288" y="649189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95" name="Google Shape;1795;gda58c33139_0_1816"/>
            <p:cNvSpPr/>
            <p:nvPr/>
          </p:nvSpPr>
          <p:spPr>
            <a:xfrm>
              <a:off x="2505644" y="640350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96" name="Google Shape;1796;gda58c33139_0_1816"/>
            <p:cNvSpPr/>
            <p:nvPr/>
          </p:nvSpPr>
          <p:spPr>
            <a:xfrm>
              <a:off x="2505644" y="640350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97" name="Google Shape;1797;gda58c33139_0_1816"/>
            <p:cNvSpPr/>
            <p:nvPr/>
          </p:nvSpPr>
          <p:spPr>
            <a:xfrm>
              <a:off x="1780166" y="64858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98" name="Google Shape;1798;gda58c33139_0_1816"/>
            <p:cNvSpPr/>
            <p:nvPr/>
          </p:nvSpPr>
          <p:spPr>
            <a:xfrm>
              <a:off x="1780166" y="64858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799" name="Google Shape;1799;gda58c33139_0_1816"/>
            <p:cNvSpPr/>
            <p:nvPr/>
          </p:nvSpPr>
          <p:spPr>
            <a:xfrm>
              <a:off x="2493451" y="6406556"/>
              <a:ext cx="24764" cy="45720"/>
            </a:xfrm>
            <a:custGeom>
              <a:avLst/>
              <a:gdLst/>
              <a:ahLst/>
              <a:cxnLst/>
              <a:rect l="l" t="t" r="r" b="b"/>
              <a:pathLst>
                <a:path w="24764" h="45720" extrusionOk="0">
                  <a:moveTo>
                    <a:pt x="18289" y="30478"/>
                  </a:moveTo>
                  <a:lnTo>
                    <a:pt x="15241" y="30478"/>
                  </a:lnTo>
                  <a:lnTo>
                    <a:pt x="15241" y="42669"/>
                  </a:lnTo>
                  <a:lnTo>
                    <a:pt x="18289" y="42669"/>
                  </a:lnTo>
                  <a:lnTo>
                    <a:pt x="18289" y="45717"/>
                  </a:lnTo>
                  <a:lnTo>
                    <a:pt x="21337" y="45717"/>
                  </a:lnTo>
                  <a:lnTo>
                    <a:pt x="21337" y="39622"/>
                  </a:lnTo>
                  <a:lnTo>
                    <a:pt x="18289" y="39622"/>
                  </a:lnTo>
                  <a:lnTo>
                    <a:pt x="18289" y="30478"/>
                  </a:lnTo>
                  <a:close/>
                </a:path>
                <a:path w="24764" h="45720" extrusionOk="0">
                  <a:moveTo>
                    <a:pt x="24385" y="30478"/>
                  </a:moveTo>
                  <a:lnTo>
                    <a:pt x="21337" y="30478"/>
                  </a:lnTo>
                  <a:lnTo>
                    <a:pt x="21337" y="39622"/>
                  </a:lnTo>
                  <a:lnTo>
                    <a:pt x="24385" y="42669"/>
                  </a:lnTo>
                  <a:lnTo>
                    <a:pt x="24385" y="30478"/>
                  </a:lnTo>
                  <a:close/>
                </a:path>
                <a:path w="24764" h="45720" extrusionOk="0">
                  <a:moveTo>
                    <a:pt x="21337" y="36574"/>
                  </a:moveTo>
                  <a:lnTo>
                    <a:pt x="18289" y="36574"/>
                  </a:lnTo>
                  <a:lnTo>
                    <a:pt x="18289" y="39622"/>
                  </a:lnTo>
                  <a:lnTo>
                    <a:pt x="21337" y="36574"/>
                  </a:lnTo>
                  <a:close/>
                </a:path>
                <a:path w="24764" h="45720" extrusionOk="0">
                  <a:moveTo>
                    <a:pt x="12193" y="30478"/>
                  </a:moveTo>
                  <a:lnTo>
                    <a:pt x="12193" y="33526"/>
                  </a:lnTo>
                  <a:lnTo>
                    <a:pt x="15241" y="36574"/>
                  </a:lnTo>
                  <a:lnTo>
                    <a:pt x="15241" y="33526"/>
                  </a:lnTo>
                  <a:lnTo>
                    <a:pt x="12193" y="30478"/>
                  </a:lnTo>
                  <a:close/>
                </a:path>
                <a:path w="24764" h="45720" extrusionOk="0">
                  <a:moveTo>
                    <a:pt x="15241" y="24382"/>
                  </a:moveTo>
                  <a:lnTo>
                    <a:pt x="12193" y="24382"/>
                  </a:lnTo>
                  <a:lnTo>
                    <a:pt x="12193" y="30478"/>
                  </a:lnTo>
                  <a:lnTo>
                    <a:pt x="21337" y="30478"/>
                  </a:lnTo>
                  <a:lnTo>
                    <a:pt x="21337" y="27430"/>
                  </a:lnTo>
                  <a:lnTo>
                    <a:pt x="15241" y="27430"/>
                  </a:lnTo>
                  <a:lnTo>
                    <a:pt x="15241" y="24382"/>
                  </a:lnTo>
                  <a:close/>
                </a:path>
                <a:path w="24764" h="45720" extrusionOk="0">
                  <a:moveTo>
                    <a:pt x="18289" y="12191"/>
                  </a:moveTo>
                  <a:lnTo>
                    <a:pt x="12193" y="12191"/>
                  </a:lnTo>
                  <a:lnTo>
                    <a:pt x="12193" y="15239"/>
                  </a:lnTo>
                  <a:lnTo>
                    <a:pt x="9144" y="15239"/>
                  </a:lnTo>
                  <a:lnTo>
                    <a:pt x="9144" y="18287"/>
                  </a:lnTo>
                  <a:lnTo>
                    <a:pt x="15241" y="18287"/>
                  </a:lnTo>
                  <a:lnTo>
                    <a:pt x="15241" y="21334"/>
                  </a:lnTo>
                  <a:lnTo>
                    <a:pt x="18289" y="24382"/>
                  </a:lnTo>
                  <a:lnTo>
                    <a:pt x="18289" y="27430"/>
                  </a:lnTo>
                  <a:lnTo>
                    <a:pt x="21337" y="27430"/>
                  </a:lnTo>
                  <a:lnTo>
                    <a:pt x="24385" y="30478"/>
                  </a:lnTo>
                  <a:lnTo>
                    <a:pt x="24385" y="24382"/>
                  </a:lnTo>
                  <a:lnTo>
                    <a:pt x="21337" y="24382"/>
                  </a:lnTo>
                  <a:lnTo>
                    <a:pt x="21337" y="15239"/>
                  </a:lnTo>
                  <a:lnTo>
                    <a:pt x="18289" y="12191"/>
                  </a:lnTo>
                  <a:close/>
                </a:path>
                <a:path w="24764" h="45720" extrusionOk="0">
                  <a:moveTo>
                    <a:pt x="18289" y="24382"/>
                  </a:moveTo>
                  <a:lnTo>
                    <a:pt x="15241" y="24382"/>
                  </a:lnTo>
                  <a:lnTo>
                    <a:pt x="15241" y="27430"/>
                  </a:lnTo>
                  <a:lnTo>
                    <a:pt x="18289" y="27430"/>
                  </a:lnTo>
                  <a:lnTo>
                    <a:pt x="18289" y="24382"/>
                  </a:lnTo>
                  <a:close/>
                </a:path>
                <a:path w="24764" h="45720" extrusionOk="0">
                  <a:moveTo>
                    <a:pt x="15241" y="18287"/>
                  </a:moveTo>
                  <a:lnTo>
                    <a:pt x="12193" y="18287"/>
                  </a:lnTo>
                  <a:lnTo>
                    <a:pt x="12193" y="21334"/>
                  </a:lnTo>
                  <a:lnTo>
                    <a:pt x="15241" y="21334"/>
                  </a:lnTo>
                  <a:lnTo>
                    <a:pt x="15241" y="18287"/>
                  </a:lnTo>
                  <a:close/>
                </a:path>
                <a:path w="24764" h="45720" extrusionOk="0">
                  <a:moveTo>
                    <a:pt x="12193" y="12191"/>
                  </a:moveTo>
                  <a:lnTo>
                    <a:pt x="9144" y="12191"/>
                  </a:lnTo>
                  <a:lnTo>
                    <a:pt x="9144" y="15239"/>
                  </a:lnTo>
                  <a:lnTo>
                    <a:pt x="12193" y="12191"/>
                  </a:lnTo>
                  <a:close/>
                </a:path>
                <a:path w="24764" h="45720" extrusionOk="0">
                  <a:moveTo>
                    <a:pt x="24385" y="9143"/>
                  </a:moveTo>
                  <a:lnTo>
                    <a:pt x="15241" y="9143"/>
                  </a:lnTo>
                  <a:lnTo>
                    <a:pt x="15241" y="12191"/>
                  </a:lnTo>
                  <a:lnTo>
                    <a:pt x="21337" y="12191"/>
                  </a:lnTo>
                  <a:lnTo>
                    <a:pt x="21337" y="15239"/>
                  </a:lnTo>
                  <a:lnTo>
                    <a:pt x="24385" y="15239"/>
                  </a:lnTo>
                  <a:lnTo>
                    <a:pt x="24385" y="9143"/>
                  </a:lnTo>
                  <a:close/>
                </a:path>
                <a:path w="24764" h="45720" extrusionOk="0">
                  <a:moveTo>
                    <a:pt x="3048" y="3047"/>
                  </a:moveTo>
                  <a:lnTo>
                    <a:pt x="0" y="3047"/>
                  </a:lnTo>
                  <a:lnTo>
                    <a:pt x="0" y="6095"/>
                  </a:lnTo>
                  <a:lnTo>
                    <a:pt x="3048" y="9143"/>
                  </a:lnTo>
                  <a:lnTo>
                    <a:pt x="3048" y="12191"/>
                  </a:lnTo>
                  <a:lnTo>
                    <a:pt x="15241" y="12191"/>
                  </a:lnTo>
                  <a:lnTo>
                    <a:pt x="15241" y="6095"/>
                  </a:lnTo>
                  <a:lnTo>
                    <a:pt x="3048" y="6095"/>
                  </a:lnTo>
                  <a:lnTo>
                    <a:pt x="3048" y="3047"/>
                  </a:lnTo>
                  <a:close/>
                </a:path>
                <a:path w="24764" h="45720" extrusionOk="0">
                  <a:moveTo>
                    <a:pt x="21337" y="3047"/>
                  </a:moveTo>
                  <a:lnTo>
                    <a:pt x="18289" y="3047"/>
                  </a:lnTo>
                  <a:lnTo>
                    <a:pt x="18289" y="9143"/>
                  </a:lnTo>
                  <a:lnTo>
                    <a:pt x="21337" y="9143"/>
                  </a:lnTo>
                  <a:lnTo>
                    <a:pt x="21337" y="3047"/>
                  </a:lnTo>
                  <a:close/>
                </a:path>
                <a:path w="24764" h="45720" extrusionOk="0">
                  <a:moveTo>
                    <a:pt x="12193" y="0"/>
                  </a:moveTo>
                  <a:lnTo>
                    <a:pt x="9144" y="0"/>
                  </a:lnTo>
                  <a:lnTo>
                    <a:pt x="9144" y="3047"/>
                  </a:lnTo>
                  <a:lnTo>
                    <a:pt x="3048" y="3047"/>
                  </a:lnTo>
                  <a:lnTo>
                    <a:pt x="3048" y="6095"/>
                  </a:lnTo>
                  <a:lnTo>
                    <a:pt x="12193" y="6095"/>
                  </a:lnTo>
                  <a:lnTo>
                    <a:pt x="12193" y="0"/>
                  </a:lnTo>
                  <a:close/>
                </a:path>
                <a:path w="24764" h="45720" extrusionOk="0">
                  <a:moveTo>
                    <a:pt x="15241" y="3047"/>
                  </a:moveTo>
                  <a:lnTo>
                    <a:pt x="12193" y="6095"/>
                  </a:lnTo>
                  <a:lnTo>
                    <a:pt x="15241" y="6095"/>
                  </a:lnTo>
                  <a:lnTo>
                    <a:pt x="15241"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00" name="Google Shape;1800;gda58c33139_0_1816"/>
            <p:cNvSpPr/>
            <p:nvPr/>
          </p:nvSpPr>
          <p:spPr>
            <a:xfrm>
              <a:off x="2493451" y="6406556"/>
              <a:ext cx="24764" cy="45720"/>
            </a:xfrm>
            <a:custGeom>
              <a:avLst/>
              <a:gdLst/>
              <a:ahLst/>
              <a:cxnLst/>
              <a:rect l="l" t="t" r="r" b="b"/>
              <a:pathLst>
                <a:path w="24764" h="45720" extrusionOk="0">
                  <a:moveTo>
                    <a:pt x="21337" y="21334"/>
                  </a:moveTo>
                  <a:lnTo>
                    <a:pt x="24385" y="21334"/>
                  </a:lnTo>
                  <a:lnTo>
                    <a:pt x="21337" y="21334"/>
                  </a:lnTo>
                  <a:lnTo>
                    <a:pt x="21337" y="24382"/>
                  </a:lnTo>
                  <a:lnTo>
                    <a:pt x="24385" y="24382"/>
                  </a:lnTo>
                  <a:lnTo>
                    <a:pt x="21337" y="24382"/>
                  </a:lnTo>
                  <a:lnTo>
                    <a:pt x="24385" y="24382"/>
                  </a:lnTo>
                  <a:lnTo>
                    <a:pt x="24385" y="27430"/>
                  </a:lnTo>
                  <a:lnTo>
                    <a:pt x="24385" y="24382"/>
                  </a:lnTo>
                  <a:lnTo>
                    <a:pt x="24385" y="27430"/>
                  </a:lnTo>
                  <a:lnTo>
                    <a:pt x="24385" y="30478"/>
                  </a:lnTo>
                  <a:lnTo>
                    <a:pt x="24385" y="27430"/>
                  </a:lnTo>
                  <a:lnTo>
                    <a:pt x="24385" y="30478"/>
                  </a:lnTo>
                  <a:lnTo>
                    <a:pt x="21337" y="27430"/>
                  </a:lnTo>
                  <a:lnTo>
                    <a:pt x="21337" y="30478"/>
                  </a:lnTo>
                  <a:lnTo>
                    <a:pt x="21337" y="33526"/>
                  </a:lnTo>
                  <a:lnTo>
                    <a:pt x="21337" y="30478"/>
                  </a:lnTo>
                  <a:lnTo>
                    <a:pt x="24385" y="30478"/>
                  </a:lnTo>
                  <a:lnTo>
                    <a:pt x="24385" y="36574"/>
                  </a:lnTo>
                  <a:lnTo>
                    <a:pt x="24385" y="33526"/>
                  </a:lnTo>
                  <a:lnTo>
                    <a:pt x="24385" y="42669"/>
                  </a:lnTo>
                  <a:lnTo>
                    <a:pt x="21337" y="39622"/>
                  </a:lnTo>
                  <a:lnTo>
                    <a:pt x="21337" y="36574"/>
                  </a:lnTo>
                  <a:lnTo>
                    <a:pt x="21337" y="33526"/>
                  </a:lnTo>
                  <a:lnTo>
                    <a:pt x="21337" y="30478"/>
                  </a:lnTo>
                  <a:lnTo>
                    <a:pt x="18289" y="30478"/>
                  </a:lnTo>
                  <a:lnTo>
                    <a:pt x="18289" y="33526"/>
                  </a:lnTo>
                  <a:lnTo>
                    <a:pt x="18289" y="36574"/>
                  </a:lnTo>
                  <a:lnTo>
                    <a:pt x="21337" y="36574"/>
                  </a:lnTo>
                  <a:lnTo>
                    <a:pt x="18289" y="36574"/>
                  </a:lnTo>
                  <a:lnTo>
                    <a:pt x="21337" y="36574"/>
                  </a:lnTo>
                  <a:lnTo>
                    <a:pt x="18289" y="39622"/>
                  </a:lnTo>
                  <a:lnTo>
                    <a:pt x="18289" y="36574"/>
                  </a:lnTo>
                  <a:lnTo>
                    <a:pt x="18289" y="39622"/>
                  </a:lnTo>
                  <a:lnTo>
                    <a:pt x="18289" y="36574"/>
                  </a:lnTo>
                  <a:lnTo>
                    <a:pt x="18289" y="39622"/>
                  </a:lnTo>
                  <a:lnTo>
                    <a:pt x="18289" y="36574"/>
                  </a:lnTo>
                  <a:lnTo>
                    <a:pt x="18289" y="39622"/>
                  </a:lnTo>
                  <a:lnTo>
                    <a:pt x="18289" y="36574"/>
                  </a:lnTo>
                  <a:lnTo>
                    <a:pt x="18289" y="39622"/>
                  </a:lnTo>
                  <a:lnTo>
                    <a:pt x="21337" y="39622"/>
                  </a:lnTo>
                  <a:lnTo>
                    <a:pt x="21337" y="42669"/>
                  </a:lnTo>
                  <a:lnTo>
                    <a:pt x="21337" y="45717"/>
                  </a:lnTo>
                  <a:lnTo>
                    <a:pt x="18289" y="45717"/>
                  </a:lnTo>
                  <a:lnTo>
                    <a:pt x="18289" y="42669"/>
                  </a:lnTo>
                  <a:lnTo>
                    <a:pt x="15241" y="42669"/>
                  </a:lnTo>
                  <a:lnTo>
                    <a:pt x="15241" y="39622"/>
                  </a:lnTo>
                  <a:lnTo>
                    <a:pt x="18289" y="39622"/>
                  </a:lnTo>
                  <a:lnTo>
                    <a:pt x="15241" y="39622"/>
                  </a:lnTo>
                  <a:lnTo>
                    <a:pt x="15241" y="36574"/>
                  </a:lnTo>
                  <a:lnTo>
                    <a:pt x="12193" y="33526"/>
                  </a:lnTo>
                  <a:lnTo>
                    <a:pt x="15241" y="33526"/>
                  </a:lnTo>
                  <a:lnTo>
                    <a:pt x="15241" y="36574"/>
                  </a:lnTo>
                  <a:lnTo>
                    <a:pt x="15241" y="33526"/>
                  </a:lnTo>
                  <a:lnTo>
                    <a:pt x="15241" y="30478"/>
                  </a:lnTo>
                  <a:lnTo>
                    <a:pt x="15241" y="33526"/>
                  </a:lnTo>
                  <a:lnTo>
                    <a:pt x="15241" y="30478"/>
                  </a:lnTo>
                  <a:lnTo>
                    <a:pt x="12193" y="30478"/>
                  </a:lnTo>
                  <a:lnTo>
                    <a:pt x="15241" y="33526"/>
                  </a:lnTo>
                  <a:lnTo>
                    <a:pt x="15241" y="30478"/>
                  </a:lnTo>
                  <a:lnTo>
                    <a:pt x="15241" y="33526"/>
                  </a:lnTo>
                  <a:lnTo>
                    <a:pt x="12193" y="33526"/>
                  </a:lnTo>
                  <a:lnTo>
                    <a:pt x="12193" y="30478"/>
                  </a:lnTo>
                  <a:lnTo>
                    <a:pt x="12193" y="27430"/>
                  </a:lnTo>
                  <a:lnTo>
                    <a:pt x="12193" y="30478"/>
                  </a:lnTo>
                  <a:lnTo>
                    <a:pt x="12193" y="27430"/>
                  </a:lnTo>
                  <a:lnTo>
                    <a:pt x="12193" y="24382"/>
                  </a:lnTo>
                  <a:lnTo>
                    <a:pt x="15241" y="24382"/>
                  </a:lnTo>
                  <a:lnTo>
                    <a:pt x="12193" y="24382"/>
                  </a:lnTo>
                  <a:lnTo>
                    <a:pt x="15241" y="24382"/>
                  </a:lnTo>
                  <a:lnTo>
                    <a:pt x="15241" y="27430"/>
                  </a:lnTo>
                  <a:lnTo>
                    <a:pt x="15241" y="24382"/>
                  </a:lnTo>
                  <a:lnTo>
                    <a:pt x="18289" y="24382"/>
                  </a:lnTo>
                  <a:lnTo>
                    <a:pt x="18289" y="27430"/>
                  </a:lnTo>
                  <a:lnTo>
                    <a:pt x="18289" y="24382"/>
                  </a:lnTo>
                  <a:lnTo>
                    <a:pt x="18289" y="27430"/>
                  </a:lnTo>
                  <a:lnTo>
                    <a:pt x="18289" y="24382"/>
                  </a:lnTo>
                  <a:lnTo>
                    <a:pt x="15241" y="21334"/>
                  </a:lnTo>
                  <a:lnTo>
                    <a:pt x="18289" y="21334"/>
                  </a:lnTo>
                  <a:lnTo>
                    <a:pt x="15241" y="21334"/>
                  </a:lnTo>
                  <a:lnTo>
                    <a:pt x="15241" y="18287"/>
                  </a:lnTo>
                  <a:lnTo>
                    <a:pt x="15241" y="21334"/>
                  </a:lnTo>
                  <a:lnTo>
                    <a:pt x="12193" y="21334"/>
                  </a:lnTo>
                  <a:lnTo>
                    <a:pt x="12193" y="18287"/>
                  </a:lnTo>
                  <a:lnTo>
                    <a:pt x="9144" y="18287"/>
                  </a:lnTo>
                  <a:lnTo>
                    <a:pt x="6096" y="18287"/>
                  </a:lnTo>
                  <a:lnTo>
                    <a:pt x="9144" y="18287"/>
                  </a:lnTo>
                  <a:lnTo>
                    <a:pt x="9144" y="15239"/>
                  </a:lnTo>
                  <a:lnTo>
                    <a:pt x="12193" y="15239"/>
                  </a:lnTo>
                  <a:lnTo>
                    <a:pt x="9144" y="15239"/>
                  </a:lnTo>
                  <a:lnTo>
                    <a:pt x="12193" y="15239"/>
                  </a:lnTo>
                  <a:lnTo>
                    <a:pt x="12193" y="12191"/>
                  </a:lnTo>
                  <a:lnTo>
                    <a:pt x="12193" y="15239"/>
                  </a:lnTo>
                  <a:lnTo>
                    <a:pt x="12193" y="12191"/>
                  </a:lnTo>
                  <a:lnTo>
                    <a:pt x="9144" y="15239"/>
                  </a:lnTo>
                  <a:lnTo>
                    <a:pt x="6096" y="15239"/>
                  </a:lnTo>
                  <a:lnTo>
                    <a:pt x="9144" y="15239"/>
                  </a:lnTo>
                  <a:lnTo>
                    <a:pt x="9144" y="12191"/>
                  </a:lnTo>
                  <a:lnTo>
                    <a:pt x="6096" y="12191"/>
                  </a:lnTo>
                  <a:lnTo>
                    <a:pt x="9144" y="12191"/>
                  </a:lnTo>
                  <a:lnTo>
                    <a:pt x="6096" y="12191"/>
                  </a:lnTo>
                  <a:lnTo>
                    <a:pt x="6096" y="15239"/>
                  </a:lnTo>
                  <a:lnTo>
                    <a:pt x="6096" y="12191"/>
                  </a:lnTo>
                  <a:lnTo>
                    <a:pt x="3048" y="12191"/>
                  </a:lnTo>
                  <a:lnTo>
                    <a:pt x="3048" y="9143"/>
                  </a:lnTo>
                  <a:lnTo>
                    <a:pt x="0" y="6095"/>
                  </a:lnTo>
                  <a:lnTo>
                    <a:pt x="0" y="3047"/>
                  </a:lnTo>
                  <a:lnTo>
                    <a:pt x="3048" y="3047"/>
                  </a:lnTo>
                  <a:lnTo>
                    <a:pt x="3048" y="6095"/>
                  </a:lnTo>
                  <a:lnTo>
                    <a:pt x="6096" y="6095"/>
                  </a:lnTo>
                  <a:lnTo>
                    <a:pt x="3048" y="6095"/>
                  </a:lnTo>
                  <a:lnTo>
                    <a:pt x="3048" y="3047"/>
                  </a:lnTo>
                  <a:lnTo>
                    <a:pt x="0" y="3047"/>
                  </a:lnTo>
                  <a:lnTo>
                    <a:pt x="3048" y="3047"/>
                  </a:lnTo>
                  <a:lnTo>
                    <a:pt x="0" y="3047"/>
                  </a:lnTo>
                  <a:lnTo>
                    <a:pt x="3048" y="3047"/>
                  </a:lnTo>
                  <a:lnTo>
                    <a:pt x="3048" y="0"/>
                  </a:lnTo>
                  <a:lnTo>
                    <a:pt x="3048" y="3047"/>
                  </a:lnTo>
                  <a:lnTo>
                    <a:pt x="3048" y="0"/>
                  </a:lnTo>
                  <a:lnTo>
                    <a:pt x="3048" y="3047"/>
                  </a:lnTo>
                  <a:lnTo>
                    <a:pt x="6096" y="3047"/>
                  </a:lnTo>
                  <a:lnTo>
                    <a:pt x="9144" y="3047"/>
                  </a:lnTo>
                  <a:lnTo>
                    <a:pt x="9144" y="0"/>
                  </a:lnTo>
                  <a:lnTo>
                    <a:pt x="6096" y="0"/>
                  </a:lnTo>
                  <a:lnTo>
                    <a:pt x="3048" y="0"/>
                  </a:lnTo>
                  <a:lnTo>
                    <a:pt x="6096" y="0"/>
                  </a:lnTo>
                  <a:lnTo>
                    <a:pt x="9144" y="0"/>
                  </a:lnTo>
                  <a:lnTo>
                    <a:pt x="12193" y="0"/>
                  </a:lnTo>
                  <a:lnTo>
                    <a:pt x="12193" y="3047"/>
                  </a:lnTo>
                  <a:lnTo>
                    <a:pt x="15241" y="3047"/>
                  </a:lnTo>
                  <a:lnTo>
                    <a:pt x="12193" y="3047"/>
                  </a:lnTo>
                  <a:lnTo>
                    <a:pt x="12193" y="6095"/>
                  </a:lnTo>
                  <a:lnTo>
                    <a:pt x="15241" y="3047"/>
                  </a:lnTo>
                  <a:lnTo>
                    <a:pt x="15241" y="6095"/>
                  </a:lnTo>
                  <a:lnTo>
                    <a:pt x="15241" y="9143"/>
                  </a:lnTo>
                  <a:lnTo>
                    <a:pt x="15241" y="12191"/>
                  </a:lnTo>
                  <a:lnTo>
                    <a:pt x="15241" y="9143"/>
                  </a:lnTo>
                  <a:lnTo>
                    <a:pt x="18289" y="9143"/>
                  </a:lnTo>
                  <a:lnTo>
                    <a:pt x="18289" y="6095"/>
                  </a:lnTo>
                  <a:lnTo>
                    <a:pt x="18289" y="3047"/>
                  </a:lnTo>
                  <a:lnTo>
                    <a:pt x="15241" y="3047"/>
                  </a:lnTo>
                  <a:lnTo>
                    <a:pt x="18289" y="3047"/>
                  </a:lnTo>
                  <a:lnTo>
                    <a:pt x="21337" y="3047"/>
                  </a:lnTo>
                  <a:lnTo>
                    <a:pt x="21337" y="6095"/>
                  </a:lnTo>
                  <a:lnTo>
                    <a:pt x="21337" y="9143"/>
                  </a:lnTo>
                  <a:lnTo>
                    <a:pt x="24385" y="9143"/>
                  </a:lnTo>
                  <a:lnTo>
                    <a:pt x="24385" y="12191"/>
                  </a:lnTo>
                  <a:lnTo>
                    <a:pt x="24385" y="15239"/>
                  </a:lnTo>
                  <a:lnTo>
                    <a:pt x="21337" y="15239"/>
                  </a:lnTo>
                  <a:lnTo>
                    <a:pt x="21337" y="12191"/>
                  </a:lnTo>
                  <a:lnTo>
                    <a:pt x="18289" y="12191"/>
                  </a:lnTo>
                  <a:lnTo>
                    <a:pt x="21337" y="15239"/>
                  </a:lnTo>
                  <a:lnTo>
                    <a:pt x="18289" y="15239"/>
                  </a:lnTo>
                  <a:lnTo>
                    <a:pt x="21337" y="15239"/>
                  </a:lnTo>
                  <a:lnTo>
                    <a:pt x="21337" y="18287"/>
                  </a:lnTo>
                  <a:lnTo>
                    <a:pt x="18289" y="18287"/>
                  </a:lnTo>
                  <a:lnTo>
                    <a:pt x="21337" y="18287"/>
                  </a:lnTo>
                  <a:lnTo>
                    <a:pt x="21337" y="21334"/>
                  </a:lnTo>
                  <a:lnTo>
                    <a:pt x="24385" y="21334"/>
                  </a:lnTo>
                  <a:lnTo>
                    <a:pt x="21337"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01" name="Google Shape;1801;gda58c33139_0_1816"/>
            <p:cNvSpPr/>
            <p:nvPr/>
          </p:nvSpPr>
          <p:spPr>
            <a:xfrm>
              <a:off x="2502596" y="640350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02" name="Google Shape;1802;gda58c33139_0_1816"/>
            <p:cNvSpPr/>
            <p:nvPr/>
          </p:nvSpPr>
          <p:spPr>
            <a:xfrm>
              <a:off x="2502596" y="640350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03" name="Google Shape;1803;gda58c33139_0_1816"/>
            <p:cNvSpPr/>
            <p:nvPr/>
          </p:nvSpPr>
          <p:spPr>
            <a:xfrm>
              <a:off x="2499548" y="640655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04" name="Google Shape;1804;gda58c33139_0_1816"/>
            <p:cNvSpPr/>
            <p:nvPr/>
          </p:nvSpPr>
          <p:spPr>
            <a:xfrm>
              <a:off x="2499548" y="640655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05" name="Google Shape;1805;gda58c33139_0_1816"/>
            <p:cNvSpPr/>
            <p:nvPr/>
          </p:nvSpPr>
          <p:spPr>
            <a:xfrm>
              <a:off x="1932577" y="64918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06" name="Google Shape;1806;gda58c33139_0_1816"/>
            <p:cNvSpPr/>
            <p:nvPr/>
          </p:nvSpPr>
          <p:spPr>
            <a:xfrm>
              <a:off x="1932577" y="64918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07" name="Google Shape;1807;gda58c33139_0_1816"/>
            <p:cNvSpPr/>
            <p:nvPr/>
          </p:nvSpPr>
          <p:spPr>
            <a:xfrm>
              <a:off x="1777117" y="648884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08" name="Google Shape;1808;gda58c33139_0_1816"/>
            <p:cNvSpPr/>
            <p:nvPr/>
          </p:nvSpPr>
          <p:spPr>
            <a:xfrm>
              <a:off x="1777117" y="648884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09" name="Google Shape;1809;gda58c33139_0_1816"/>
            <p:cNvSpPr/>
            <p:nvPr/>
          </p:nvSpPr>
          <p:spPr>
            <a:xfrm>
              <a:off x="2505644" y="640655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10" name="Google Shape;1810;gda58c33139_0_1816"/>
            <p:cNvSpPr/>
            <p:nvPr/>
          </p:nvSpPr>
          <p:spPr>
            <a:xfrm>
              <a:off x="2505644" y="640655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11" name="Google Shape;1811;gda58c33139_0_1816"/>
            <p:cNvSpPr/>
            <p:nvPr/>
          </p:nvSpPr>
          <p:spPr>
            <a:xfrm>
              <a:off x="2459921" y="6418748"/>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12" name="Google Shape;1812;gda58c33139_0_1816"/>
            <p:cNvSpPr/>
            <p:nvPr/>
          </p:nvSpPr>
          <p:spPr>
            <a:xfrm>
              <a:off x="2459921" y="6418748"/>
              <a:ext cx="3175" cy="3175"/>
            </a:xfrm>
            <a:custGeom>
              <a:avLst/>
              <a:gdLst/>
              <a:ahLst/>
              <a:cxnLst/>
              <a:rect l="l" t="t" r="r" b="b"/>
              <a:pathLst>
                <a:path w="3175" h="3175" extrusionOk="0">
                  <a:moveTo>
                    <a:pt x="3048" y="3047"/>
                  </a:moveTo>
                  <a:lnTo>
                    <a:pt x="0" y="3047"/>
                  </a:lnTo>
                  <a:lnTo>
                    <a:pt x="0" y="0"/>
                  </a:lnTo>
                  <a:lnTo>
                    <a:pt x="3048" y="3047"/>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13" name="Google Shape;1813;gda58c33139_0_1816"/>
            <p:cNvSpPr/>
            <p:nvPr/>
          </p:nvSpPr>
          <p:spPr>
            <a:xfrm>
              <a:off x="2462969" y="642179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14" name="Google Shape;1814;gda58c33139_0_1816"/>
            <p:cNvSpPr/>
            <p:nvPr/>
          </p:nvSpPr>
          <p:spPr>
            <a:xfrm>
              <a:off x="2462969" y="642179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15" name="Google Shape;1815;gda58c33139_0_1816"/>
            <p:cNvSpPr/>
            <p:nvPr/>
          </p:nvSpPr>
          <p:spPr>
            <a:xfrm>
              <a:off x="2536126" y="6400460"/>
              <a:ext cx="15239" cy="15239"/>
            </a:xfrm>
            <a:custGeom>
              <a:avLst/>
              <a:gdLst/>
              <a:ahLst/>
              <a:cxnLst/>
              <a:rect l="l" t="t" r="r" b="b"/>
              <a:pathLst>
                <a:path w="15239" h="15239" extrusionOk="0">
                  <a:moveTo>
                    <a:pt x="12192" y="3047"/>
                  </a:moveTo>
                  <a:lnTo>
                    <a:pt x="3048" y="3047"/>
                  </a:lnTo>
                  <a:lnTo>
                    <a:pt x="3048" y="15239"/>
                  </a:lnTo>
                  <a:lnTo>
                    <a:pt x="12192" y="15239"/>
                  </a:lnTo>
                  <a:lnTo>
                    <a:pt x="12192" y="9143"/>
                  </a:lnTo>
                  <a:lnTo>
                    <a:pt x="15241" y="9143"/>
                  </a:lnTo>
                  <a:lnTo>
                    <a:pt x="15241" y="6095"/>
                  </a:lnTo>
                  <a:lnTo>
                    <a:pt x="12192" y="6095"/>
                  </a:lnTo>
                  <a:lnTo>
                    <a:pt x="12192" y="3047"/>
                  </a:lnTo>
                  <a:close/>
                </a:path>
                <a:path w="15239" h="15239"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16" name="Google Shape;1816;gda58c33139_0_1816"/>
            <p:cNvSpPr/>
            <p:nvPr/>
          </p:nvSpPr>
          <p:spPr>
            <a:xfrm>
              <a:off x="2536126" y="6400460"/>
              <a:ext cx="15239" cy="15239"/>
            </a:xfrm>
            <a:custGeom>
              <a:avLst/>
              <a:gdLst/>
              <a:ahLst/>
              <a:cxnLst/>
              <a:rect l="l" t="t" r="r" b="b"/>
              <a:pathLst>
                <a:path w="15239" h="15239" extrusionOk="0">
                  <a:moveTo>
                    <a:pt x="9144" y="3047"/>
                  </a:moveTo>
                  <a:lnTo>
                    <a:pt x="12192" y="3047"/>
                  </a:lnTo>
                  <a:lnTo>
                    <a:pt x="12192" y="6095"/>
                  </a:lnTo>
                  <a:lnTo>
                    <a:pt x="12192" y="3047"/>
                  </a:lnTo>
                  <a:lnTo>
                    <a:pt x="12192" y="6095"/>
                  </a:lnTo>
                  <a:lnTo>
                    <a:pt x="15241" y="6095"/>
                  </a:lnTo>
                  <a:lnTo>
                    <a:pt x="15241" y="9143"/>
                  </a:lnTo>
                  <a:lnTo>
                    <a:pt x="12192" y="9143"/>
                  </a:lnTo>
                  <a:lnTo>
                    <a:pt x="12192" y="12191"/>
                  </a:lnTo>
                  <a:lnTo>
                    <a:pt x="9144" y="12191"/>
                  </a:lnTo>
                  <a:lnTo>
                    <a:pt x="12192" y="12191"/>
                  </a:lnTo>
                  <a:lnTo>
                    <a:pt x="12192" y="15239"/>
                  </a:lnTo>
                  <a:lnTo>
                    <a:pt x="9144" y="15239"/>
                  </a:lnTo>
                  <a:lnTo>
                    <a:pt x="6096" y="15239"/>
                  </a:lnTo>
                  <a:lnTo>
                    <a:pt x="3048" y="15239"/>
                  </a:lnTo>
                  <a:lnTo>
                    <a:pt x="3048" y="12191"/>
                  </a:lnTo>
                  <a:lnTo>
                    <a:pt x="3048" y="9143"/>
                  </a:lnTo>
                  <a:lnTo>
                    <a:pt x="6096" y="9143"/>
                  </a:lnTo>
                  <a:lnTo>
                    <a:pt x="3048" y="9143"/>
                  </a:lnTo>
                  <a:lnTo>
                    <a:pt x="3048" y="6095"/>
                  </a:lnTo>
                  <a:lnTo>
                    <a:pt x="3048" y="3047"/>
                  </a:lnTo>
                  <a:lnTo>
                    <a:pt x="0" y="3047"/>
                  </a:lnTo>
                  <a:lnTo>
                    <a:pt x="0" y="0"/>
                  </a:lnTo>
                  <a:lnTo>
                    <a:pt x="3048" y="0"/>
                  </a:lnTo>
                  <a:lnTo>
                    <a:pt x="6096" y="0"/>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17" name="Google Shape;1817;gda58c33139_0_1816"/>
            <p:cNvSpPr/>
            <p:nvPr/>
          </p:nvSpPr>
          <p:spPr>
            <a:xfrm>
              <a:off x="2466017" y="642179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18" name="Google Shape;1818;gda58c33139_0_1816"/>
            <p:cNvSpPr/>
            <p:nvPr/>
          </p:nvSpPr>
          <p:spPr>
            <a:xfrm>
              <a:off x="2466017" y="6421795"/>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19" name="Google Shape;1819;gda58c33139_0_1816"/>
            <p:cNvSpPr/>
            <p:nvPr/>
          </p:nvSpPr>
          <p:spPr>
            <a:xfrm>
              <a:off x="2514789" y="64065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20" name="Google Shape;1820;gda58c33139_0_1816"/>
            <p:cNvSpPr/>
            <p:nvPr/>
          </p:nvSpPr>
          <p:spPr>
            <a:xfrm>
              <a:off x="2469065" y="6406556"/>
              <a:ext cx="45719" cy="18414"/>
            </a:xfrm>
            <a:custGeom>
              <a:avLst/>
              <a:gdLst/>
              <a:ahLst/>
              <a:cxnLst/>
              <a:rect l="l" t="t" r="r" b="b"/>
              <a:pathLst>
                <a:path w="45719" h="18414" extrusionOk="0">
                  <a:moveTo>
                    <a:pt x="45723" y="3047"/>
                  </a:moveTo>
                  <a:lnTo>
                    <a:pt x="45723" y="0"/>
                  </a:lnTo>
                  <a:lnTo>
                    <a:pt x="45723" y="3047"/>
                  </a:lnTo>
                </a:path>
                <a:path w="45719" h="18414" extrusionOk="0">
                  <a:moveTo>
                    <a:pt x="3048" y="15239"/>
                  </a:moveTo>
                  <a:lnTo>
                    <a:pt x="3048" y="18287"/>
                  </a:lnTo>
                  <a:lnTo>
                    <a:pt x="3048" y="15239"/>
                  </a:lnTo>
                  <a:lnTo>
                    <a:pt x="0" y="18287"/>
                  </a:lnTo>
                  <a:lnTo>
                    <a:pt x="3048" y="15239"/>
                  </a:lnTo>
                  <a:lnTo>
                    <a:pt x="0" y="15239"/>
                  </a:lnTo>
                  <a:lnTo>
                    <a:pt x="3048"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21" name="Google Shape;1821;gda58c33139_0_1816"/>
            <p:cNvSpPr/>
            <p:nvPr/>
          </p:nvSpPr>
          <p:spPr>
            <a:xfrm>
              <a:off x="2466017" y="6421795"/>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22" name="Google Shape;1822;gda58c33139_0_1816"/>
            <p:cNvSpPr/>
            <p:nvPr/>
          </p:nvSpPr>
          <p:spPr>
            <a:xfrm>
              <a:off x="2466017" y="6421795"/>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23" name="Google Shape;1823;gda58c33139_0_1816"/>
            <p:cNvSpPr/>
            <p:nvPr/>
          </p:nvSpPr>
          <p:spPr>
            <a:xfrm>
              <a:off x="2469065" y="642484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24" name="Google Shape;1824;gda58c33139_0_1816"/>
            <p:cNvSpPr/>
            <p:nvPr/>
          </p:nvSpPr>
          <p:spPr>
            <a:xfrm>
              <a:off x="2469065" y="642484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25" name="Google Shape;1825;gda58c33139_0_1816"/>
            <p:cNvSpPr/>
            <p:nvPr/>
          </p:nvSpPr>
          <p:spPr>
            <a:xfrm>
              <a:off x="1923432" y="65010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26" name="Google Shape;1826;gda58c33139_0_1816"/>
            <p:cNvSpPr/>
            <p:nvPr/>
          </p:nvSpPr>
          <p:spPr>
            <a:xfrm>
              <a:off x="1923432" y="65010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27" name="Google Shape;1827;gda58c33139_0_1816"/>
            <p:cNvSpPr/>
            <p:nvPr/>
          </p:nvSpPr>
          <p:spPr>
            <a:xfrm>
              <a:off x="2514789" y="6409604"/>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28" name="Google Shape;1828;gda58c33139_0_1816"/>
            <p:cNvSpPr/>
            <p:nvPr/>
          </p:nvSpPr>
          <p:spPr>
            <a:xfrm>
              <a:off x="2514789" y="6409604"/>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29" name="Google Shape;1829;gda58c33139_0_1816"/>
            <p:cNvSpPr/>
            <p:nvPr/>
          </p:nvSpPr>
          <p:spPr>
            <a:xfrm>
              <a:off x="2472113" y="6424843"/>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30" name="Google Shape;1830;gda58c33139_0_1816"/>
            <p:cNvSpPr/>
            <p:nvPr/>
          </p:nvSpPr>
          <p:spPr>
            <a:xfrm>
              <a:off x="2472113" y="6424843"/>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31" name="Google Shape;1831;gda58c33139_0_1816"/>
            <p:cNvSpPr/>
            <p:nvPr/>
          </p:nvSpPr>
          <p:spPr>
            <a:xfrm>
              <a:off x="2469065" y="642484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32" name="Google Shape;1832;gda58c33139_0_1816"/>
            <p:cNvSpPr/>
            <p:nvPr/>
          </p:nvSpPr>
          <p:spPr>
            <a:xfrm>
              <a:off x="2469065" y="642484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33" name="Google Shape;1833;gda58c33139_0_1816"/>
            <p:cNvSpPr/>
            <p:nvPr/>
          </p:nvSpPr>
          <p:spPr>
            <a:xfrm>
              <a:off x="1917336" y="650408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34" name="Google Shape;1834;gda58c33139_0_1816"/>
            <p:cNvSpPr/>
            <p:nvPr/>
          </p:nvSpPr>
          <p:spPr>
            <a:xfrm>
              <a:off x="1917336" y="6504087"/>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35" name="Google Shape;1835;gda58c33139_0_1816"/>
            <p:cNvSpPr/>
            <p:nvPr/>
          </p:nvSpPr>
          <p:spPr>
            <a:xfrm>
              <a:off x="1920384" y="650408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36" name="Google Shape;1836;gda58c33139_0_1816"/>
            <p:cNvSpPr/>
            <p:nvPr/>
          </p:nvSpPr>
          <p:spPr>
            <a:xfrm>
              <a:off x="1920384" y="650408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37" name="Google Shape;1837;gda58c33139_0_1816"/>
            <p:cNvSpPr/>
            <p:nvPr/>
          </p:nvSpPr>
          <p:spPr>
            <a:xfrm>
              <a:off x="2557464" y="6397535"/>
              <a:ext cx="92075" cy="88264"/>
            </a:xfrm>
            <a:custGeom>
              <a:avLst/>
              <a:gdLst/>
              <a:ahLst/>
              <a:cxnLst/>
              <a:rect l="l" t="t" r="r" b="b"/>
              <a:pathLst>
                <a:path w="92075" h="88264" extrusionOk="0">
                  <a:moveTo>
                    <a:pt x="76205" y="82296"/>
                  </a:moveTo>
                  <a:lnTo>
                    <a:pt x="73157" y="82296"/>
                  </a:lnTo>
                  <a:lnTo>
                    <a:pt x="73157" y="88265"/>
                  </a:lnTo>
                  <a:lnTo>
                    <a:pt x="76205" y="88265"/>
                  </a:lnTo>
                  <a:lnTo>
                    <a:pt x="76205" y="82296"/>
                  </a:lnTo>
                  <a:close/>
                </a:path>
                <a:path w="92075" h="88264" extrusionOk="0">
                  <a:moveTo>
                    <a:pt x="76205" y="76200"/>
                  </a:moveTo>
                  <a:lnTo>
                    <a:pt x="70109" y="76200"/>
                  </a:lnTo>
                  <a:lnTo>
                    <a:pt x="70109" y="85344"/>
                  </a:lnTo>
                  <a:lnTo>
                    <a:pt x="73157" y="82296"/>
                  </a:lnTo>
                  <a:lnTo>
                    <a:pt x="76205" y="82296"/>
                  </a:lnTo>
                  <a:lnTo>
                    <a:pt x="76205" y="76200"/>
                  </a:lnTo>
                  <a:close/>
                </a:path>
                <a:path w="92075" h="88264" extrusionOk="0">
                  <a:moveTo>
                    <a:pt x="82302" y="73152"/>
                  </a:moveTo>
                  <a:lnTo>
                    <a:pt x="79254" y="73152"/>
                  </a:lnTo>
                  <a:lnTo>
                    <a:pt x="79254" y="85344"/>
                  </a:lnTo>
                  <a:lnTo>
                    <a:pt x="82302" y="85344"/>
                  </a:lnTo>
                  <a:lnTo>
                    <a:pt x="82302" y="73152"/>
                  </a:lnTo>
                  <a:close/>
                </a:path>
                <a:path w="92075" h="88264" extrusionOk="0">
                  <a:moveTo>
                    <a:pt x="79254" y="76200"/>
                  </a:moveTo>
                  <a:lnTo>
                    <a:pt x="76205" y="76200"/>
                  </a:lnTo>
                  <a:lnTo>
                    <a:pt x="76205" y="82296"/>
                  </a:lnTo>
                  <a:lnTo>
                    <a:pt x="79254" y="82296"/>
                  </a:lnTo>
                  <a:lnTo>
                    <a:pt x="79254" y="76200"/>
                  </a:lnTo>
                  <a:close/>
                </a:path>
                <a:path w="92075" h="88264" extrusionOk="0">
                  <a:moveTo>
                    <a:pt x="88398" y="73152"/>
                  </a:moveTo>
                  <a:lnTo>
                    <a:pt x="82302" y="73152"/>
                  </a:lnTo>
                  <a:lnTo>
                    <a:pt x="82302" y="82296"/>
                  </a:lnTo>
                  <a:lnTo>
                    <a:pt x="85350" y="82296"/>
                  </a:lnTo>
                  <a:lnTo>
                    <a:pt x="85350" y="76200"/>
                  </a:lnTo>
                  <a:lnTo>
                    <a:pt x="88398" y="73152"/>
                  </a:lnTo>
                  <a:close/>
                </a:path>
                <a:path w="92075" h="88264" extrusionOk="0">
                  <a:moveTo>
                    <a:pt x="67061" y="64008"/>
                  </a:moveTo>
                  <a:lnTo>
                    <a:pt x="60964" y="64008"/>
                  </a:lnTo>
                  <a:lnTo>
                    <a:pt x="60964" y="70104"/>
                  </a:lnTo>
                  <a:lnTo>
                    <a:pt x="67061" y="70104"/>
                  </a:lnTo>
                  <a:lnTo>
                    <a:pt x="67061" y="79248"/>
                  </a:lnTo>
                  <a:lnTo>
                    <a:pt x="70109" y="79248"/>
                  </a:lnTo>
                  <a:lnTo>
                    <a:pt x="70109" y="76200"/>
                  </a:lnTo>
                  <a:lnTo>
                    <a:pt x="79254" y="76200"/>
                  </a:lnTo>
                  <a:lnTo>
                    <a:pt x="79254" y="73152"/>
                  </a:lnTo>
                  <a:lnTo>
                    <a:pt x="73157" y="73152"/>
                  </a:lnTo>
                  <a:lnTo>
                    <a:pt x="70109" y="70104"/>
                  </a:lnTo>
                  <a:lnTo>
                    <a:pt x="70109" y="67056"/>
                  </a:lnTo>
                  <a:lnTo>
                    <a:pt x="67061" y="64008"/>
                  </a:lnTo>
                  <a:close/>
                </a:path>
                <a:path w="92075" h="88264" extrusionOk="0">
                  <a:moveTo>
                    <a:pt x="67061" y="70104"/>
                  </a:moveTo>
                  <a:lnTo>
                    <a:pt x="64012" y="70104"/>
                  </a:lnTo>
                  <a:lnTo>
                    <a:pt x="64012" y="73152"/>
                  </a:lnTo>
                  <a:lnTo>
                    <a:pt x="67061" y="73152"/>
                  </a:lnTo>
                  <a:lnTo>
                    <a:pt x="67061" y="70104"/>
                  </a:lnTo>
                  <a:close/>
                </a:path>
                <a:path w="92075" h="88264" extrusionOk="0">
                  <a:moveTo>
                    <a:pt x="60964" y="45720"/>
                  </a:moveTo>
                  <a:lnTo>
                    <a:pt x="60964" y="54864"/>
                  </a:lnTo>
                  <a:lnTo>
                    <a:pt x="64012" y="54864"/>
                  </a:lnTo>
                  <a:lnTo>
                    <a:pt x="64012" y="64008"/>
                  </a:lnTo>
                  <a:lnTo>
                    <a:pt x="70109" y="64008"/>
                  </a:lnTo>
                  <a:lnTo>
                    <a:pt x="70109" y="70104"/>
                  </a:lnTo>
                  <a:lnTo>
                    <a:pt x="73157" y="73152"/>
                  </a:lnTo>
                  <a:lnTo>
                    <a:pt x="76205" y="73152"/>
                  </a:lnTo>
                  <a:lnTo>
                    <a:pt x="73157" y="70104"/>
                  </a:lnTo>
                  <a:lnTo>
                    <a:pt x="73157" y="60960"/>
                  </a:lnTo>
                  <a:lnTo>
                    <a:pt x="67061" y="60960"/>
                  </a:lnTo>
                  <a:lnTo>
                    <a:pt x="67061" y="57912"/>
                  </a:lnTo>
                  <a:lnTo>
                    <a:pt x="70109" y="57912"/>
                  </a:lnTo>
                  <a:lnTo>
                    <a:pt x="70109" y="51816"/>
                  </a:lnTo>
                  <a:lnTo>
                    <a:pt x="88398" y="51816"/>
                  </a:lnTo>
                  <a:lnTo>
                    <a:pt x="88398" y="48768"/>
                  </a:lnTo>
                  <a:lnTo>
                    <a:pt x="64012" y="48768"/>
                  </a:lnTo>
                  <a:lnTo>
                    <a:pt x="60964" y="45720"/>
                  </a:lnTo>
                  <a:close/>
                </a:path>
                <a:path w="92075" h="88264" extrusionOk="0">
                  <a:moveTo>
                    <a:pt x="88398" y="54864"/>
                  </a:moveTo>
                  <a:lnTo>
                    <a:pt x="76205" y="54864"/>
                  </a:lnTo>
                  <a:lnTo>
                    <a:pt x="76205" y="60960"/>
                  </a:lnTo>
                  <a:lnTo>
                    <a:pt x="73157" y="64008"/>
                  </a:lnTo>
                  <a:lnTo>
                    <a:pt x="73157" y="70104"/>
                  </a:lnTo>
                  <a:lnTo>
                    <a:pt x="76205" y="70104"/>
                  </a:lnTo>
                  <a:lnTo>
                    <a:pt x="76205" y="73152"/>
                  </a:lnTo>
                  <a:lnTo>
                    <a:pt x="85350" y="73152"/>
                  </a:lnTo>
                  <a:lnTo>
                    <a:pt x="85350" y="67056"/>
                  </a:lnTo>
                  <a:lnTo>
                    <a:pt x="76205" y="67056"/>
                  </a:lnTo>
                  <a:lnTo>
                    <a:pt x="76205" y="64008"/>
                  </a:lnTo>
                  <a:lnTo>
                    <a:pt x="88398" y="64008"/>
                  </a:lnTo>
                  <a:lnTo>
                    <a:pt x="88398" y="54864"/>
                  </a:lnTo>
                  <a:close/>
                </a:path>
                <a:path w="92075" h="88264" extrusionOk="0">
                  <a:moveTo>
                    <a:pt x="88398" y="64008"/>
                  </a:moveTo>
                  <a:lnTo>
                    <a:pt x="76205" y="64008"/>
                  </a:lnTo>
                  <a:lnTo>
                    <a:pt x="76205" y="67056"/>
                  </a:lnTo>
                  <a:lnTo>
                    <a:pt x="85350" y="67056"/>
                  </a:lnTo>
                  <a:lnTo>
                    <a:pt x="85350" y="70104"/>
                  </a:lnTo>
                  <a:lnTo>
                    <a:pt x="88398" y="73152"/>
                  </a:lnTo>
                  <a:lnTo>
                    <a:pt x="88398" y="64008"/>
                  </a:lnTo>
                  <a:close/>
                </a:path>
                <a:path w="92075" h="88264" extrusionOk="0">
                  <a:moveTo>
                    <a:pt x="27434" y="54864"/>
                  </a:moveTo>
                  <a:lnTo>
                    <a:pt x="21337" y="54864"/>
                  </a:lnTo>
                  <a:lnTo>
                    <a:pt x="21337" y="60960"/>
                  </a:lnTo>
                  <a:lnTo>
                    <a:pt x="30482" y="60960"/>
                  </a:lnTo>
                  <a:lnTo>
                    <a:pt x="30482" y="57912"/>
                  </a:lnTo>
                  <a:lnTo>
                    <a:pt x="27434" y="57912"/>
                  </a:lnTo>
                  <a:lnTo>
                    <a:pt x="27434" y="54864"/>
                  </a:lnTo>
                  <a:close/>
                </a:path>
                <a:path w="92075" h="88264" extrusionOk="0">
                  <a:moveTo>
                    <a:pt x="73157" y="57912"/>
                  </a:moveTo>
                  <a:lnTo>
                    <a:pt x="67061" y="57912"/>
                  </a:lnTo>
                  <a:lnTo>
                    <a:pt x="67061" y="60960"/>
                  </a:lnTo>
                  <a:lnTo>
                    <a:pt x="76205" y="60960"/>
                  </a:lnTo>
                  <a:lnTo>
                    <a:pt x="73157" y="57912"/>
                  </a:lnTo>
                  <a:close/>
                </a:path>
                <a:path w="92075" h="88264" extrusionOk="0">
                  <a:moveTo>
                    <a:pt x="91446" y="51816"/>
                  </a:moveTo>
                  <a:lnTo>
                    <a:pt x="70109" y="51816"/>
                  </a:lnTo>
                  <a:lnTo>
                    <a:pt x="70109" y="57912"/>
                  </a:lnTo>
                  <a:lnTo>
                    <a:pt x="76205" y="57912"/>
                  </a:lnTo>
                  <a:lnTo>
                    <a:pt x="76205" y="54864"/>
                  </a:lnTo>
                  <a:lnTo>
                    <a:pt x="91446" y="54864"/>
                  </a:lnTo>
                  <a:lnTo>
                    <a:pt x="91446" y="51816"/>
                  </a:lnTo>
                  <a:close/>
                </a:path>
                <a:path w="92075" h="88264" extrusionOk="0">
                  <a:moveTo>
                    <a:pt x="27434" y="39624"/>
                  </a:moveTo>
                  <a:lnTo>
                    <a:pt x="18289" y="39624"/>
                  </a:lnTo>
                  <a:lnTo>
                    <a:pt x="18289" y="54864"/>
                  </a:lnTo>
                  <a:lnTo>
                    <a:pt x="24385" y="54864"/>
                  </a:lnTo>
                  <a:lnTo>
                    <a:pt x="24385" y="51816"/>
                  </a:lnTo>
                  <a:lnTo>
                    <a:pt x="30482" y="51816"/>
                  </a:lnTo>
                  <a:lnTo>
                    <a:pt x="27434" y="48768"/>
                  </a:lnTo>
                  <a:lnTo>
                    <a:pt x="21337" y="48768"/>
                  </a:lnTo>
                  <a:lnTo>
                    <a:pt x="21337" y="45720"/>
                  </a:lnTo>
                  <a:lnTo>
                    <a:pt x="30482" y="45720"/>
                  </a:lnTo>
                  <a:lnTo>
                    <a:pt x="30482" y="42672"/>
                  </a:lnTo>
                  <a:lnTo>
                    <a:pt x="27434" y="42672"/>
                  </a:lnTo>
                  <a:lnTo>
                    <a:pt x="27434" y="39624"/>
                  </a:lnTo>
                  <a:close/>
                </a:path>
                <a:path w="92075" h="88264" extrusionOk="0">
                  <a:moveTo>
                    <a:pt x="30482" y="51816"/>
                  </a:moveTo>
                  <a:lnTo>
                    <a:pt x="24385" y="51816"/>
                  </a:lnTo>
                  <a:lnTo>
                    <a:pt x="27434" y="54864"/>
                  </a:lnTo>
                  <a:lnTo>
                    <a:pt x="30482" y="54864"/>
                  </a:lnTo>
                  <a:lnTo>
                    <a:pt x="30482" y="51816"/>
                  </a:lnTo>
                  <a:close/>
                </a:path>
                <a:path w="92075" h="88264" extrusionOk="0">
                  <a:moveTo>
                    <a:pt x="30482" y="45720"/>
                  </a:moveTo>
                  <a:lnTo>
                    <a:pt x="24385" y="45720"/>
                  </a:lnTo>
                  <a:lnTo>
                    <a:pt x="24385" y="48768"/>
                  </a:lnTo>
                  <a:lnTo>
                    <a:pt x="30482" y="48768"/>
                  </a:lnTo>
                  <a:lnTo>
                    <a:pt x="30482" y="45720"/>
                  </a:lnTo>
                  <a:close/>
                </a:path>
                <a:path w="92075" h="88264" extrusionOk="0">
                  <a:moveTo>
                    <a:pt x="88398" y="45720"/>
                  </a:moveTo>
                  <a:lnTo>
                    <a:pt x="64012" y="45720"/>
                  </a:lnTo>
                  <a:lnTo>
                    <a:pt x="64012" y="48768"/>
                  </a:lnTo>
                  <a:lnTo>
                    <a:pt x="88398" y="48768"/>
                  </a:lnTo>
                  <a:lnTo>
                    <a:pt x="88398" y="45720"/>
                  </a:lnTo>
                  <a:close/>
                </a:path>
                <a:path w="92075" h="88264" extrusionOk="0">
                  <a:moveTo>
                    <a:pt x="64012" y="39624"/>
                  </a:moveTo>
                  <a:lnTo>
                    <a:pt x="57916" y="39624"/>
                  </a:lnTo>
                  <a:lnTo>
                    <a:pt x="57916" y="45720"/>
                  </a:lnTo>
                  <a:lnTo>
                    <a:pt x="64012" y="45720"/>
                  </a:lnTo>
                  <a:lnTo>
                    <a:pt x="64012" y="39624"/>
                  </a:lnTo>
                  <a:close/>
                </a:path>
                <a:path w="92075" h="88264" extrusionOk="0">
                  <a:moveTo>
                    <a:pt x="79254" y="36576"/>
                  </a:moveTo>
                  <a:lnTo>
                    <a:pt x="60964" y="36576"/>
                  </a:lnTo>
                  <a:lnTo>
                    <a:pt x="60964" y="39624"/>
                  </a:lnTo>
                  <a:lnTo>
                    <a:pt x="64012" y="39624"/>
                  </a:lnTo>
                  <a:lnTo>
                    <a:pt x="64012" y="42672"/>
                  </a:lnTo>
                  <a:lnTo>
                    <a:pt x="67061" y="45720"/>
                  </a:lnTo>
                  <a:lnTo>
                    <a:pt x="85350" y="45720"/>
                  </a:lnTo>
                  <a:lnTo>
                    <a:pt x="85350" y="42672"/>
                  </a:lnTo>
                  <a:lnTo>
                    <a:pt x="82302" y="42672"/>
                  </a:lnTo>
                  <a:lnTo>
                    <a:pt x="82302" y="39624"/>
                  </a:lnTo>
                  <a:lnTo>
                    <a:pt x="79254" y="36576"/>
                  </a:lnTo>
                  <a:close/>
                </a:path>
                <a:path w="92075" h="88264" extrusionOk="0">
                  <a:moveTo>
                    <a:pt x="76205" y="24384"/>
                  </a:moveTo>
                  <a:lnTo>
                    <a:pt x="18289" y="24384"/>
                  </a:lnTo>
                  <a:lnTo>
                    <a:pt x="18289" y="33528"/>
                  </a:lnTo>
                  <a:lnTo>
                    <a:pt x="21337" y="36576"/>
                  </a:lnTo>
                  <a:lnTo>
                    <a:pt x="21337" y="39624"/>
                  </a:lnTo>
                  <a:lnTo>
                    <a:pt x="24385" y="39624"/>
                  </a:lnTo>
                  <a:lnTo>
                    <a:pt x="24385" y="36576"/>
                  </a:lnTo>
                  <a:lnTo>
                    <a:pt x="30482" y="36576"/>
                  </a:lnTo>
                  <a:lnTo>
                    <a:pt x="30482" y="33528"/>
                  </a:lnTo>
                  <a:lnTo>
                    <a:pt x="33530" y="33528"/>
                  </a:lnTo>
                  <a:lnTo>
                    <a:pt x="33530" y="30480"/>
                  </a:lnTo>
                  <a:lnTo>
                    <a:pt x="39627" y="30480"/>
                  </a:lnTo>
                  <a:lnTo>
                    <a:pt x="39627" y="27432"/>
                  </a:lnTo>
                  <a:lnTo>
                    <a:pt x="76205" y="27432"/>
                  </a:lnTo>
                  <a:lnTo>
                    <a:pt x="76205" y="24384"/>
                  </a:lnTo>
                  <a:close/>
                </a:path>
                <a:path w="92075" h="88264" extrusionOk="0">
                  <a:moveTo>
                    <a:pt x="30482" y="36576"/>
                  </a:moveTo>
                  <a:lnTo>
                    <a:pt x="24385" y="36576"/>
                  </a:lnTo>
                  <a:lnTo>
                    <a:pt x="24385" y="39624"/>
                  </a:lnTo>
                  <a:lnTo>
                    <a:pt x="30482" y="39624"/>
                  </a:lnTo>
                  <a:lnTo>
                    <a:pt x="30482" y="36576"/>
                  </a:lnTo>
                  <a:close/>
                </a:path>
                <a:path w="92075" h="88264" extrusionOk="0">
                  <a:moveTo>
                    <a:pt x="76205" y="27432"/>
                  </a:moveTo>
                  <a:lnTo>
                    <a:pt x="42675" y="27432"/>
                  </a:lnTo>
                  <a:lnTo>
                    <a:pt x="42675" y="30480"/>
                  </a:lnTo>
                  <a:lnTo>
                    <a:pt x="54868" y="30480"/>
                  </a:lnTo>
                  <a:lnTo>
                    <a:pt x="54868" y="39624"/>
                  </a:lnTo>
                  <a:lnTo>
                    <a:pt x="57916" y="39624"/>
                  </a:lnTo>
                  <a:lnTo>
                    <a:pt x="57916" y="36576"/>
                  </a:lnTo>
                  <a:lnTo>
                    <a:pt x="79254" y="36576"/>
                  </a:lnTo>
                  <a:lnTo>
                    <a:pt x="79254" y="33528"/>
                  </a:lnTo>
                  <a:lnTo>
                    <a:pt x="76205" y="33528"/>
                  </a:lnTo>
                  <a:lnTo>
                    <a:pt x="76205" y="27432"/>
                  </a:lnTo>
                  <a:close/>
                </a:path>
                <a:path w="92075" h="88264" extrusionOk="0">
                  <a:moveTo>
                    <a:pt x="33530" y="33528"/>
                  </a:moveTo>
                  <a:lnTo>
                    <a:pt x="30482" y="33528"/>
                  </a:lnTo>
                  <a:lnTo>
                    <a:pt x="30482" y="36576"/>
                  </a:lnTo>
                  <a:lnTo>
                    <a:pt x="33530" y="36576"/>
                  </a:lnTo>
                  <a:lnTo>
                    <a:pt x="33530" y="33528"/>
                  </a:lnTo>
                  <a:close/>
                </a:path>
                <a:path w="92075" h="88264" extrusionOk="0">
                  <a:moveTo>
                    <a:pt x="54868" y="30480"/>
                  </a:moveTo>
                  <a:lnTo>
                    <a:pt x="45723" y="30480"/>
                  </a:lnTo>
                  <a:lnTo>
                    <a:pt x="45723" y="33528"/>
                  </a:lnTo>
                  <a:lnTo>
                    <a:pt x="48771" y="33528"/>
                  </a:lnTo>
                  <a:lnTo>
                    <a:pt x="51819" y="36576"/>
                  </a:lnTo>
                  <a:lnTo>
                    <a:pt x="54868" y="33528"/>
                  </a:lnTo>
                  <a:lnTo>
                    <a:pt x="54868" y="30480"/>
                  </a:lnTo>
                  <a:close/>
                </a:path>
                <a:path w="92075" h="88264" extrusionOk="0">
                  <a:moveTo>
                    <a:pt x="70109" y="9144"/>
                  </a:moveTo>
                  <a:lnTo>
                    <a:pt x="67061" y="12192"/>
                  </a:lnTo>
                  <a:lnTo>
                    <a:pt x="3048" y="12192"/>
                  </a:lnTo>
                  <a:lnTo>
                    <a:pt x="3048" y="15240"/>
                  </a:lnTo>
                  <a:lnTo>
                    <a:pt x="12193" y="15240"/>
                  </a:lnTo>
                  <a:lnTo>
                    <a:pt x="15241" y="18288"/>
                  </a:lnTo>
                  <a:lnTo>
                    <a:pt x="15241" y="21336"/>
                  </a:lnTo>
                  <a:lnTo>
                    <a:pt x="18289" y="24384"/>
                  </a:lnTo>
                  <a:lnTo>
                    <a:pt x="18289" y="21336"/>
                  </a:lnTo>
                  <a:lnTo>
                    <a:pt x="27434" y="21336"/>
                  </a:lnTo>
                  <a:lnTo>
                    <a:pt x="27434" y="18288"/>
                  </a:lnTo>
                  <a:lnTo>
                    <a:pt x="76205" y="18288"/>
                  </a:lnTo>
                  <a:lnTo>
                    <a:pt x="76205" y="15240"/>
                  </a:lnTo>
                  <a:lnTo>
                    <a:pt x="70109" y="9144"/>
                  </a:lnTo>
                  <a:close/>
                </a:path>
                <a:path w="92075" h="88264" extrusionOk="0">
                  <a:moveTo>
                    <a:pt x="21337" y="21336"/>
                  </a:moveTo>
                  <a:lnTo>
                    <a:pt x="18289" y="21336"/>
                  </a:lnTo>
                  <a:lnTo>
                    <a:pt x="21337" y="24384"/>
                  </a:lnTo>
                  <a:lnTo>
                    <a:pt x="21337" y="21336"/>
                  </a:lnTo>
                  <a:close/>
                </a:path>
                <a:path w="92075" h="88264" extrusionOk="0">
                  <a:moveTo>
                    <a:pt x="24385" y="21336"/>
                  </a:moveTo>
                  <a:lnTo>
                    <a:pt x="24385" y="24384"/>
                  </a:lnTo>
                  <a:lnTo>
                    <a:pt x="27434" y="24384"/>
                  </a:lnTo>
                  <a:lnTo>
                    <a:pt x="24385" y="21336"/>
                  </a:lnTo>
                  <a:close/>
                </a:path>
                <a:path w="92075" h="88264" extrusionOk="0">
                  <a:moveTo>
                    <a:pt x="79254" y="18288"/>
                  </a:moveTo>
                  <a:lnTo>
                    <a:pt x="30482" y="18288"/>
                  </a:lnTo>
                  <a:lnTo>
                    <a:pt x="30482" y="21336"/>
                  </a:lnTo>
                  <a:lnTo>
                    <a:pt x="27434" y="21336"/>
                  </a:lnTo>
                  <a:lnTo>
                    <a:pt x="27434" y="24384"/>
                  </a:lnTo>
                  <a:lnTo>
                    <a:pt x="79254" y="24384"/>
                  </a:lnTo>
                  <a:lnTo>
                    <a:pt x="79254" y="18288"/>
                  </a:lnTo>
                  <a:close/>
                </a:path>
                <a:path w="92075" h="88264" extrusionOk="0">
                  <a:moveTo>
                    <a:pt x="9144" y="15240"/>
                  </a:moveTo>
                  <a:lnTo>
                    <a:pt x="6096" y="15240"/>
                  </a:lnTo>
                  <a:lnTo>
                    <a:pt x="6096" y="18288"/>
                  </a:lnTo>
                  <a:lnTo>
                    <a:pt x="9144" y="18288"/>
                  </a:lnTo>
                  <a:lnTo>
                    <a:pt x="9144" y="15240"/>
                  </a:lnTo>
                  <a:close/>
                </a:path>
                <a:path w="92075" h="88264" extrusionOk="0">
                  <a:moveTo>
                    <a:pt x="12193" y="15240"/>
                  </a:moveTo>
                  <a:lnTo>
                    <a:pt x="9144" y="15240"/>
                  </a:lnTo>
                  <a:lnTo>
                    <a:pt x="9144" y="18288"/>
                  </a:lnTo>
                  <a:lnTo>
                    <a:pt x="12193" y="18288"/>
                  </a:lnTo>
                  <a:lnTo>
                    <a:pt x="12193" y="15240"/>
                  </a:lnTo>
                  <a:close/>
                </a:path>
                <a:path w="92075" h="88264" extrusionOk="0">
                  <a:moveTo>
                    <a:pt x="33530" y="3048"/>
                  </a:moveTo>
                  <a:lnTo>
                    <a:pt x="0" y="3048"/>
                  </a:lnTo>
                  <a:lnTo>
                    <a:pt x="0" y="12192"/>
                  </a:lnTo>
                  <a:lnTo>
                    <a:pt x="60964" y="12192"/>
                  </a:lnTo>
                  <a:lnTo>
                    <a:pt x="60964" y="9144"/>
                  </a:lnTo>
                  <a:lnTo>
                    <a:pt x="54868" y="9144"/>
                  </a:lnTo>
                  <a:lnTo>
                    <a:pt x="51819" y="6096"/>
                  </a:lnTo>
                  <a:lnTo>
                    <a:pt x="36578" y="6096"/>
                  </a:lnTo>
                  <a:lnTo>
                    <a:pt x="33530" y="3048"/>
                  </a:lnTo>
                  <a:close/>
                </a:path>
                <a:path w="92075" h="88264" extrusionOk="0">
                  <a:moveTo>
                    <a:pt x="9144" y="0"/>
                  </a:moveTo>
                  <a:lnTo>
                    <a:pt x="3048" y="0"/>
                  </a:lnTo>
                  <a:lnTo>
                    <a:pt x="3048" y="3048"/>
                  </a:lnTo>
                  <a:lnTo>
                    <a:pt x="12193" y="3048"/>
                  </a:lnTo>
                  <a:lnTo>
                    <a:pt x="9144" y="0"/>
                  </a:lnTo>
                  <a:close/>
                </a:path>
                <a:path w="92075" h="88264" extrusionOk="0">
                  <a:moveTo>
                    <a:pt x="21337" y="0"/>
                  </a:moveTo>
                  <a:lnTo>
                    <a:pt x="12193" y="3048"/>
                  </a:lnTo>
                  <a:lnTo>
                    <a:pt x="24385" y="3048"/>
                  </a:lnTo>
                  <a:lnTo>
                    <a:pt x="2133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38" name="Google Shape;1838;gda58c33139_0_1816"/>
            <p:cNvSpPr/>
            <p:nvPr/>
          </p:nvSpPr>
          <p:spPr>
            <a:xfrm>
              <a:off x="2557464" y="6397412"/>
              <a:ext cx="92075" cy="88900"/>
            </a:xfrm>
            <a:custGeom>
              <a:avLst/>
              <a:gdLst/>
              <a:ahLst/>
              <a:cxnLst/>
              <a:rect l="l" t="t" r="r" b="b"/>
              <a:pathLst>
                <a:path w="92075" h="88900" extrusionOk="0">
                  <a:moveTo>
                    <a:pt x="33530" y="30478"/>
                  </a:moveTo>
                  <a:lnTo>
                    <a:pt x="33530" y="33526"/>
                  </a:lnTo>
                  <a:lnTo>
                    <a:pt x="33530" y="36574"/>
                  </a:lnTo>
                  <a:lnTo>
                    <a:pt x="30482" y="36574"/>
                  </a:lnTo>
                  <a:lnTo>
                    <a:pt x="30482" y="33526"/>
                  </a:lnTo>
                  <a:lnTo>
                    <a:pt x="30482" y="36574"/>
                  </a:lnTo>
                  <a:lnTo>
                    <a:pt x="30482" y="39621"/>
                  </a:lnTo>
                  <a:lnTo>
                    <a:pt x="27434" y="39621"/>
                  </a:lnTo>
                  <a:lnTo>
                    <a:pt x="24385" y="39621"/>
                  </a:lnTo>
                  <a:lnTo>
                    <a:pt x="24385" y="36574"/>
                  </a:lnTo>
                  <a:lnTo>
                    <a:pt x="24385" y="39621"/>
                  </a:lnTo>
                  <a:lnTo>
                    <a:pt x="27434" y="39621"/>
                  </a:lnTo>
                  <a:lnTo>
                    <a:pt x="27434" y="42669"/>
                  </a:lnTo>
                  <a:lnTo>
                    <a:pt x="24385" y="42669"/>
                  </a:lnTo>
                  <a:lnTo>
                    <a:pt x="27434" y="42669"/>
                  </a:lnTo>
                  <a:lnTo>
                    <a:pt x="30482" y="42669"/>
                  </a:lnTo>
                  <a:lnTo>
                    <a:pt x="30482" y="45717"/>
                  </a:lnTo>
                  <a:lnTo>
                    <a:pt x="30482" y="48765"/>
                  </a:lnTo>
                  <a:lnTo>
                    <a:pt x="27434" y="48765"/>
                  </a:lnTo>
                  <a:lnTo>
                    <a:pt x="30482" y="51813"/>
                  </a:lnTo>
                  <a:lnTo>
                    <a:pt x="30482" y="54861"/>
                  </a:lnTo>
                  <a:lnTo>
                    <a:pt x="30482" y="51813"/>
                  </a:lnTo>
                  <a:lnTo>
                    <a:pt x="30482" y="54861"/>
                  </a:lnTo>
                  <a:lnTo>
                    <a:pt x="27434" y="54861"/>
                  </a:lnTo>
                  <a:lnTo>
                    <a:pt x="24385" y="51813"/>
                  </a:lnTo>
                  <a:lnTo>
                    <a:pt x="24385" y="54861"/>
                  </a:lnTo>
                  <a:lnTo>
                    <a:pt x="27434" y="54861"/>
                  </a:lnTo>
                  <a:lnTo>
                    <a:pt x="27434" y="57909"/>
                  </a:lnTo>
                  <a:lnTo>
                    <a:pt x="30482" y="57909"/>
                  </a:lnTo>
                  <a:lnTo>
                    <a:pt x="27434" y="57909"/>
                  </a:lnTo>
                  <a:lnTo>
                    <a:pt x="30482" y="57909"/>
                  </a:lnTo>
                  <a:lnTo>
                    <a:pt x="30482" y="60956"/>
                  </a:lnTo>
                  <a:lnTo>
                    <a:pt x="27434" y="60956"/>
                  </a:lnTo>
                  <a:lnTo>
                    <a:pt x="24385" y="60956"/>
                  </a:lnTo>
                  <a:lnTo>
                    <a:pt x="21337" y="60956"/>
                  </a:lnTo>
                  <a:lnTo>
                    <a:pt x="21337" y="57909"/>
                  </a:lnTo>
                  <a:lnTo>
                    <a:pt x="21337" y="54861"/>
                  </a:lnTo>
                  <a:lnTo>
                    <a:pt x="18289" y="54861"/>
                  </a:lnTo>
                  <a:lnTo>
                    <a:pt x="18289" y="51813"/>
                  </a:lnTo>
                  <a:lnTo>
                    <a:pt x="15241" y="51813"/>
                  </a:lnTo>
                  <a:lnTo>
                    <a:pt x="18289" y="51813"/>
                  </a:lnTo>
                  <a:lnTo>
                    <a:pt x="18289" y="48765"/>
                  </a:lnTo>
                  <a:lnTo>
                    <a:pt x="18289" y="45717"/>
                  </a:lnTo>
                  <a:lnTo>
                    <a:pt x="21337" y="45717"/>
                  </a:lnTo>
                  <a:lnTo>
                    <a:pt x="21337" y="48765"/>
                  </a:lnTo>
                  <a:lnTo>
                    <a:pt x="24385" y="48765"/>
                  </a:lnTo>
                  <a:lnTo>
                    <a:pt x="24385" y="45717"/>
                  </a:lnTo>
                  <a:lnTo>
                    <a:pt x="21337" y="45717"/>
                  </a:lnTo>
                  <a:lnTo>
                    <a:pt x="18289" y="45717"/>
                  </a:lnTo>
                  <a:lnTo>
                    <a:pt x="21337" y="45717"/>
                  </a:lnTo>
                  <a:lnTo>
                    <a:pt x="18289" y="45717"/>
                  </a:lnTo>
                  <a:lnTo>
                    <a:pt x="18289" y="42669"/>
                  </a:lnTo>
                  <a:lnTo>
                    <a:pt x="21337" y="42669"/>
                  </a:lnTo>
                  <a:lnTo>
                    <a:pt x="18289" y="42669"/>
                  </a:lnTo>
                  <a:lnTo>
                    <a:pt x="18289" y="39621"/>
                  </a:lnTo>
                  <a:lnTo>
                    <a:pt x="21337" y="39621"/>
                  </a:lnTo>
                  <a:lnTo>
                    <a:pt x="21337" y="36574"/>
                  </a:lnTo>
                  <a:lnTo>
                    <a:pt x="18289" y="33526"/>
                  </a:lnTo>
                  <a:lnTo>
                    <a:pt x="21337" y="33526"/>
                  </a:lnTo>
                  <a:lnTo>
                    <a:pt x="18289" y="33526"/>
                  </a:lnTo>
                  <a:lnTo>
                    <a:pt x="18289" y="30478"/>
                  </a:lnTo>
                  <a:lnTo>
                    <a:pt x="18289" y="27430"/>
                  </a:lnTo>
                  <a:lnTo>
                    <a:pt x="18289" y="24382"/>
                  </a:lnTo>
                  <a:lnTo>
                    <a:pt x="21337" y="24382"/>
                  </a:lnTo>
                  <a:lnTo>
                    <a:pt x="24385" y="24382"/>
                  </a:lnTo>
                  <a:lnTo>
                    <a:pt x="24385" y="21334"/>
                  </a:lnTo>
                  <a:lnTo>
                    <a:pt x="27434" y="24382"/>
                  </a:lnTo>
                  <a:lnTo>
                    <a:pt x="27434" y="21334"/>
                  </a:lnTo>
                  <a:lnTo>
                    <a:pt x="27434" y="24382"/>
                  </a:lnTo>
                  <a:lnTo>
                    <a:pt x="27434" y="21334"/>
                  </a:lnTo>
                  <a:lnTo>
                    <a:pt x="30482" y="21334"/>
                  </a:lnTo>
                  <a:lnTo>
                    <a:pt x="27434" y="21334"/>
                  </a:lnTo>
                  <a:lnTo>
                    <a:pt x="30482" y="21334"/>
                  </a:lnTo>
                  <a:lnTo>
                    <a:pt x="30482" y="18287"/>
                  </a:lnTo>
                  <a:lnTo>
                    <a:pt x="30482" y="21334"/>
                  </a:lnTo>
                  <a:lnTo>
                    <a:pt x="30482" y="18287"/>
                  </a:lnTo>
                  <a:lnTo>
                    <a:pt x="27434" y="18287"/>
                  </a:lnTo>
                  <a:lnTo>
                    <a:pt x="27434" y="21334"/>
                  </a:lnTo>
                  <a:lnTo>
                    <a:pt x="24385" y="21334"/>
                  </a:lnTo>
                  <a:lnTo>
                    <a:pt x="21337" y="21334"/>
                  </a:lnTo>
                  <a:lnTo>
                    <a:pt x="21337" y="24382"/>
                  </a:lnTo>
                  <a:lnTo>
                    <a:pt x="18289" y="21334"/>
                  </a:lnTo>
                  <a:lnTo>
                    <a:pt x="18289" y="24382"/>
                  </a:lnTo>
                  <a:lnTo>
                    <a:pt x="15241" y="21334"/>
                  </a:lnTo>
                  <a:lnTo>
                    <a:pt x="15241" y="18287"/>
                  </a:lnTo>
                  <a:lnTo>
                    <a:pt x="12193" y="15239"/>
                  </a:lnTo>
                  <a:lnTo>
                    <a:pt x="15241" y="15239"/>
                  </a:lnTo>
                  <a:lnTo>
                    <a:pt x="12193" y="15239"/>
                  </a:lnTo>
                  <a:lnTo>
                    <a:pt x="12193" y="18287"/>
                  </a:lnTo>
                  <a:lnTo>
                    <a:pt x="12193" y="15239"/>
                  </a:lnTo>
                  <a:lnTo>
                    <a:pt x="12193" y="18287"/>
                  </a:lnTo>
                  <a:lnTo>
                    <a:pt x="9144" y="18287"/>
                  </a:lnTo>
                  <a:lnTo>
                    <a:pt x="9144" y="15239"/>
                  </a:lnTo>
                  <a:lnTo>
                    <a:pt x="9144" y="18287"/>
                  </a:lnTo>
                  <a:lnTo>
                    <a:pt x="6096" y="18287"/>
                  </a:lnTo>
                  <a:lnTo>
                    <a:pt x="6096" y="15239"/>
                  </a:lnTo>
                  <a:lnTo>
                    <a:pt x="3048" y="15239"/>
                  </a:lnTo>
                  <a:lnTo>
                    <a:pt x="3048" y="12191"/>
                  </a:lnTo>
                  <a:lnTo>
                    <a:pt x="0" y="12191"/>
                  </a:lnTo>
                  <a:lnTo>
                    <a:pt x="0" y="9143"/>
                  </a:lnTo>
                  <a:lnTo>
                    <a:pt x="0" y="6095"/>
                  </a:lnTo>
                  <a:lnTo>
                    <a:pt x="0" y="3047"/>
                  </a:lnTo>
                  <a:lnTo>
                    <a:pt x="3048" y="3047"/>
                  </a:lnTo>
                  <a:lnTo>
                    <a:pt x="0" y="3047"/>
                  </a:lnTo>
                  <a:lnTo>
                    <a:pt x="3048" y="3047"/>
                  </a:lnTo>
                  <a:lnTo>
                    <a:pt x="3048" y="0"/>
                  </a:lnTo>
                  <a:lnTo>
                    <a:pt x="6096" y="0"/>
                  </a:lnTo>
                  <a:lnTo>
                    <a:pt x="9144" y="0"/>
                  </a:lnTo>
                  <a:lnTo>
                    <a:pt x="12193" y="3047"/>
                  </a:lnTo>
                  <a:lnTo>
                    <a:pt x="12193" y="0"/>
                  </a:lnTo>
                  <a:lnTo>
                    <a:pt x="12193" y="3047"/>
                  </a:lnTo>
                  <a:lnTo>
                    <a:pt x="21337" y="0"/>
                  </a:lnTo>
                  <a:lnTo>
                    <a:pt x="24385" y="3047"/>
                  </a:lnTo>
                  <a:lnTo>
                    <a:pt x="27434" y="3047"/>
                  </a:lnTo>
                  <a:lnTo>
                    <a:pt x="30482" y="3047"/>
                  </a:lnTo>
                  <a:lnTo>
                    <a:pt x="33530" y="3047"/>
                  </a:lnTo>
                  <a:lnTo>
                    <a:pt x="36578" y="6095"/>
                  </a:lnTo>
                  <a:lnTo>
                    <a:pt x="39627" y="6095"/>
                  </a:lnTo>
                  <a:lnTo>
                    <a:pt x="42675" y="6095"/>
                  </a:lnTo>
                  <a:lnTo>
                    <a:pt x="48771" y="6095"/>
                  </a:lnTo>
                  <a:lnTo>
                    <a:pt x="51819" y="6095"/>
                  </a:lnTo>
                  <a:lnTo>
                    <a:pt x="54868" y="9143"/>
                  </a:lnTo>
                  <a:lnTo>
                    <a:pt x="57916" y="9143"/>
                  </a:lnTo>
                  <a:lnTo>
                    <a:pt x="60964" y="9143"/>
                  </a:lnTo>
                  <a:lnTo>
                    <a:pt x="60964" y="12191"/>
                  </a:lnTo>
                  <a:lnTo>
                    <a:pt x="64012" y="12191"/>
                  </a:lnTo>
                  <a:lnTo>
                    <a:pt x="67061" y="12191"/>
                  </a:lnTo>
                  <a:lnTo>
                    <a:pt x="70109" y="9143"/>
                  </a:lnTo>
                  <a:lnTo>
                    <a:pt x="73157" y="12191"/>
                  </a:lnTo>
                  <a:lnTo>
                    <a:pt x="76205" y="15239"/>
                  </a:lnTo>
                  <a:lnTo>
                    <a:pt x="76205" y="18287"/>
                  </a:lnTo>
                  <a:lnTo>
                    <a:pt x="79254" y="18287"/>
                  </a:lnTo>
                  <a:lnTo>
                    <a:pt x="79254" y="21334"/>
                  </a:lnTo>
                  <a:lnTo>
                    <a:pt x="76205" y="21334"/>
                  </a:lnTo>
                  <a:lnTo>
                    <a:pt x="79254" y="21334"/>
                  </a:lnTo>
                  <a:lnTo>
                    <a:pt x="79254" y="24382"/>
                  </a:lnTo>
                  <a:lnTo>
                    <a:pt x="76205" y="24382"/>
                  </a:lnTo>
                  <a:lnTo>
                    <a:pt x="79254" y="24382"/>
                  </a:lnTo>
                  <a:lnTo>
                    <a:pt x="76205" y="24382"/>
                  </a:lnTo>
                  <a:lnTo>
                    <a:pt x="76205" y="27430"/>
                  </a:lnTo>
                  <a:lnTo>
                    <a:pt x="76205" y="24382"/>
                  </a:lnTo>
                  <a:lnTo>
                    <a:pt x="76205" y="27430"/>
                  </a:lnTo>
                  <a:lnTo>
                    <a:pt x="76205" y="30478"/>
                  </a:lnTo>
                  <a:lnTo>
                    <a:pt x="76205" y="33526"/>
                  </a:lnTo>
                  <a:lnTo>
                    <a:pt x="79254" y="33526"/>
                  </a:lnTo>
                  <a:lnTo>
                    <a:pt x="79254" y="36574"/>
                  </a:lnTo>
                  <a:lnTo>
                    <a:pt x="82302" y="39621"/>
                  </a:lnTo>
                  <a:lnTo>
                    <a:pt x="82302" y="42669"/>
                  </a:lnTo>
                  <a:lnTo>
                    <a:pt x="85350" y="42669"/>
                  </a:lnTo>
                  <a:lnTo>
                    <a:pt x="85350" y="45717"/>
                  </a:lnTo>
                  <a:lnTo>
                    <a:pt x="88398" y="45717"/>
                  </a:lnTo>
                  <a:lnTo>
                    <a:pt x="88398" y="48765"/>
                  </a:lnTo>
                  <a:lnTo>
                    <a:pt x="88398" y="51813"/>
                  </a:lnTo>
                  <a:lnTo>
                    <a:pt x="91446" y="51813"/>
                  </a:lnTo>
                  <a:lnTo>
                    <a:pt x="91446" y="54861"/>
                  </a:lnTo>
                  <a:lnTo>
                    <a:pt x="88398" y="54861"/>
                  </a:lnTo>
                  <a:lnTo>
                    <a:pt x="88398" y="57909"/>
                  </a:lnTo>
                  <a:lnTo>
                    <a:pt x="88398" y="73148"/>
                  </a:lnTo>
                  <a:lnTo>
                    <a:pt x="85350" y="70100"/>
                  </a:lnTo>
                  <a:lnTo>
                    <a:pt x="85350" y="67052"/>
                  </a:lnTo>
                  <a:lnTo>
                    <a:pt x="85350" y="70100"/>
                  </a:lnTo>
                  <a:lnTo>
                    <a:pt x="85350" y="73148"/>
                  </a:lnTo>
                  <a:lnTo>
                    <a:pt x="88398" y="73148"/>
                  </a:lnTo>
                  <a:lnTo>
                    <a:pt x="85350" y="76196"/>
                  </a:lnTo>
                  <a:lnTo>
                    <a:pt x="88398" y="76196"/>
                  </a:lnTo>
                  <a:lnTo>
                    <a:pt x="85350" y="76196"/>
                  </a:lnTo>
                  <a:lnTo>
                    <a:pt x="85350" y="79243"/>
                  </a:lnTo>
                  <a:lnTo>
                    <a:pt x="85350" y="82291"/>
                  </a:lnTo>
                  <a:lnTo>
                    <a:pt x="82302" y="82291"/>
                  </a:lnTo>
                  <a:lnTo>
                    <a:pt x="82302" y="79243"/>
                  </a:lnTo>
                  <a:lnTo>
                    <a:pt x="82302" y="76196"/>
                  </a:lnTo>
                  <a:lnTo>
                    <a:pt x="85350" y="76196"/>
                  </a:lnTo>
                  <a:lnTo>
                    <a:pt x="82302" y="76196"/>
                  </a:lnTo>
                  <a:lnTo>
                    <a:pt x="82302" y="73148"/>
                  </a:lnTo>
                  <a:lnTo>
                    <a:pt x="82302" y="76196"/>
                  </a:lnTo>
                  <a:lnTo>
                    <a:pt x="85350" y="76196"/>
                  </a:lnTo>
                  <a:lnTo>
                    <a:pt x="82302" y="76196"/>
                  </a:lnTo>
                  <a:lnTo>
                    <a:pt x="85350" y="76196"/>
                  </a:lnTo>
                  <a:lnTo>
                    <a:pt x="82302" y="76196"/>
                  </a:lnTo>
                  <a:lnTo>
                    <a:pt x="82302" y="79243"/>
                  </a:lnTo>
                  <a:lnTo>
                    <a:pt x="82302" y="82291"/>
                  </a:lnTo>
                  <a:lnTo>
                    <a:pt x="79254" y="82291"/>
                  </a:lnTo>
                  <a:lnTo>
                    <a:pt x="79254" y="79243"/>
                  </a:lnTo>
                  <a:lnTo>
                    <a:pt x="79254" y="76196"/>
                  </a:lnTo>
                  <a:lnTo>
                    <a:pt x="79254" y="73148"/>
                  </a:lnTo>
                  <a:lnTo>
                    <a:pt x="79254" y="76196"/>
                  </a:lnTo>
                  <a:lnTo>
                    <a:pt x="76205" y="76196"/>
                  </a:lnTo>
                  <a:lnTo>
                    <a:pt x="79254" y="76196"/>
                  </a:lnTo>
                  <a:lnTo>
                    <a:pt x="76205" y="76196"/>
                  </a:lnTo>
                  <a:lnTo>
                    <a:pt x="79254" y="76196"/>
                  </a:lnTo>
                  <a:lnTo>
                    <a:pt x="79254" y="79243"/>
                  </a:lnTo>
                  <a:lnTo>
                    <a:pt x="79254" y="82291"/>
                  </a:lnTo>
                  <a:lnTo>
                    <a:pt x="82302" y="82291"/>
                  </a:lnTo>
                  <a:lnTo>
                    <a:pt x="79254" y="82291"/>
                  </a:lnTo>
                  <a:lnTo>
                    <a:pt x="82302" y="82291"/>
                  </a:lnTo>
                  <a:lnTo>
                    <a:pt x="82302" y="85339"/>
                  </a:lnTo>
                  <a:lnTo>
                    <a:pt x="79254" y="85339"/>
                  </a:lnTo>
                  <a:lnTo>
                    <a:pt x="79254" y="82291"/>
                  </a:lnTo>
                  <a:lnTo>
                    <a:pt x="79254" y="85339"/>
                  </a:lnTo>
                  <a:lnTo>
                    <a:pt x="79254" y="82291"/>
                  </a:lnTo>
                  <a:lnTo>
                    <a:pt x="76205" y="82291"/>
                  </a:lnTo>
                  <a:lnTo>
                    <a:pt x="76205" y="79243"/>
                  </a:lnTo>
                  <a:lnTo>
                    <a:pt x="76205" y="76196"/>
                  </a:lnTo>
                  <a:lnTo>
                    <a:pt x="76205" y="79243"/>
                  </a:lnTo>
                  <a:lnTo>
                    <a:pt x="76205" y="82291"/>
                  </a:lnTo>
                  <a:lnTo>
                    <a:pt x="79254" y="82291"/>
                  </a:lnTo>
                  <a:lnTo>
                    <a:pt x="76205" y="82291"/>
                  </a:lnTo>
                  <a:lnTo>
                    <a:pt x="76205" y="85339"/>
                  </a:lnTo>
                  <a:lnTo>
                    <a:pt x="76205" y="82291"/>
                  </a:lnTo>
                  <a:lnTo>
                    <a:pt x="76205" y="85339"/>
                  </a:lnTo>
                  <a:lnTo>
                    <a:pt x="76205" y="88387"/>
                  </a:lnTo>
                  <a:lnTo>
                    <a:pt x="73157" y="88387"/>
                  </a:lnTo>
                  <a:lnTo>
                    <a:pt x="73157" y="85339"/>
                  </a:lnTo>
                  <a:lnTo>
                    <a:pt x="70109" y="85339"/>
                  </a:lnTo>
                  <a:lnTo>
                    <a:pt x="73157" y="85339"/>
                  </a:lnTo>
                  <a:lnTo>
                    <a:pt x="70109" y="85339"/>
                  </a:lnTo>
                  <a:lnTo>
                    <a:pt x="73157" y="85339"/>
                  </a:lnTo>
                  <a:lnTo>
                    <a:pt x="73157" y="82291"/>
                  </a:lnTo>
                  <a:lnTo>
                    <a:pt x="70109" y="85339"/>
                  </a:lnTo>
                  <a:lnTo>
                    <a:pt x="70109" y="82291"/>
                  </a:lnTo>
                  <a:lnTo>
                    <a:pt x="70109" y="79243"/>
                  </a:lnTo>
                  <a:lnTo>
                    <a:pt x="70109" y="82291"/>
                  </a:lnTo>
                  <a:lnTo>
                    <a:pt x="70109" y="79243"/>
                  </a:lnTo>
                  <a:lnTo>
                    <a:pt x="70109" y="76196"/>
                  </a:lnTo>
                  <a:lnTo>
                    <a:pt x="70109" y="79243"/>
                  </a:lnTo>
                  <a:lnTo>
                    <a:pt x="67061" y="79243"/>
                  </a:lnTo>
                  <a:lnTo>
                    <a:pt x="67061" y="76196"/>
                  </a:lnTo>
                  <a:lnTo>
                    <a:pt x="67061" y="73148"/>
                  </a:lnTo>
                  <a:lnTo>
                    <a:pt x="67061" y="70100"/>
                  </a:lnTo>
                  <a:lnTo>
                    <a:pt x="70109" y="70100"/>
                  </a:lnTo>
                  <a:lnTo>
                    <a:pt x="73157" y="73148"/>
                  </a:lnTo>
                  <a:lnTo>
                    <a:pt x="70109" y="70100"/>
                  </a:lnTo>
                  <a:lnTo>
                    <a:pt x="73157" y="70100"/>
                  </a:lnTo>
                  <a:lnTo>
                    <a:pt x="76205" y="73148"/>
                  </a:lnTo>
                  <a:lnTo>
                    <a:pt x="76205" y="70100"/>
                  </a:lnTo>
                  <a:lnTo>
                    <a:pt x="73157" y="70100"/>
                  </a:lnTo>
                  <a:lnTo>
                    <a:pt x="73157" y="67052"/>
                  </a:lnTo>
                  <a:lnTo>
                    <a:pt x="76205" y="67052"/>
                  </a:lnTo>
                  <a:lnTo>
                    <a:pt x="76205" y="64004"/>
                  </a:lnTo>
                  <a:lnTo>
                    <a:pt x="76205" y="67052"/>
                  </a:lnTo>
                  <a:lnTo>
                    <a:pt x="73157" y="67052"/>
                  </a:lnTo>
                  <a:lnTo>
                    <a:pt x="73157" y="64004"/>
                  </a:lnTo>
                  <a:lnTo>
                    <a:pt x="76205" y="60956"/>
                  </a:lnTo>
                  <a:lnTo>
                    <a:pt x="76205" y="57909"/>
                  </a:lnTo>
                  <a:lnTo>
                    <a:pt x="76205" y="54861"/>
                  </a:lnTo>
                  <a:lnTo>
                    <a:pt x="76205" y="57909"/>
                  </a:lnTo>
                  <a:lnTo>
                    <a:pt x="73157" y="57909"/>
                  </a:lnTo>
                  <a:lnTo>
                    <a:pt x="76205" y="60956"/>
                  </a:lnTo>
                  <a:lnTo>
                    <a:pt x="73157" y="60956"/>
                  </a:lnTo>
                  <a:lnTo>
                    <a:pt x="73157" y="64004"/>
                  </a:lnTo>
                  <a:lnTo>
                    <a:pt x="73157" y="67052"/>
                  </a:lnTo>
                  <a:lnTo>
                    <a:pt x="73157" y="70100"/>
                  </a:lnTo>
                  <a:lnTo>
                    <a:pt x="70109" y="70100"/>
                  </a:lnTo>
                  <a:lnTo>
                    <a:pt x="70109" y="67052"/>
                  </a:lnTo>
                  <a:lnTo>
                    <a:pt x="70109" y="64004"/>
                  </a:lnTo>
                  <a:lnTo>
                    <a:pt x="67061" y="64004"/>
                  </a:lnTo>
                  <a:lnTo>
                    <a:pt x="70109" y="67052"/>
                  </a:lnTo>
                  <a:lnTo>
                    <a:pt x="70109" y="70100"/>
                  </a:lnTo>
                  <a:lnTo>
                    <a:pt x="67061" y="70100"/>
                  </a:lnTo>
                  <a:lnTo>
                    <a:pt x="67061" y="73148"/>
                  </a:lnTo>
                  <a:lnTo>
                    <a:pt x="64012" y="73148"/>
                  </a:lnTo>
                  <a:lnTo>
                    <a:pt x="64012" y="70100"/>
                  </a:lnTo>
                  <a:lnTo>
                    <a:pt x="60964" y="70100"/>
                  </a:lnTo>
                  <a:lnTo>
                    <a:pt x="60964" y="67052"/>
                  </a:lnTo>
                  <a:lnTo>
                    <a:pt x="60964" y="64004"/>
                  </a:lnTo>
                  <a:lnTo>
                    <a:pt x="64012" y="64004"/>
                  </a:lnTo>
                  <a:lnTo>
                    <a:pt x="60964" y="64004"/>
                  </a:lnTo>
                  <a:lnTo>
                    <a:pt x="64012" y="64004"/>
                  </a:lnTo>
                  <a:lnTo>
                    <a:pt x="64012" y="60956"/>
                  </a:lnTo>
                  <a:lnTo>
                    <a:pt x="67061" y="60956"/>
                  </a:lnTo>
                  <a:lnTo>
                    <a:pt x="67061" y="57909"/>
                  </a:lnTo>
                  <a:lnTo>
                    <a:pt x="70109" y="57909"/>
                  </a:lnTo>
                  <a:lnTo>
                    <a:pt x="73157" y="57909"/>
                  </a:lnTo>
                  <a:lnTo>
                    <a:pt x="70109" y="57909"/>
                  </a:lnTo>
                  <a:lnTo>
                    <a:pt x="70109" y="54861"/>
                  </a:lnTo>
                  <a:lnTo>
                    <a:pt x="70109" y="51813"/>
                  </a:lnTo>
                  <a:lnTo>
                    <a:pt x="70109" y="54861"/>
                  </a:lnTo>
                  <a:lnTo>
                    <a:pt x="70109" y="57909"/>
                  </a:lnTo>
                  <a:lnTo>
                    <a:pt x="67061" y="57909"/>
                  </a:lnTo>
                  <a:lnTo>
                    <a:pt x="67061" y="60956"/>
                  </a:lnTo>
                  <a:lnTo>
                    <a:pt x="64012" y="60956"/>
                  </a:lnTo>
                  <a:lnTo>
                    <a:pt x="64012" y="57909"/>
                  </a:lnTo>
                  <a:lnTo>
                    <a:pt x="64012" y="54861"/>
                  </a:lnTo>
                  <a:lnTo>
                    <a:pt x="60964" y="54861"/>
                  </a:lnTo>
                  <a:lnTo>
                    <a:pt x="60964" y="51813"/>
                  </a:lnTo>
                  <a:lnTo>
                    <a:pt x="60964" y="48765"/>
                  </a:lnTo>
                  <a:lnTo>
                    <a:pt x="60964" y="45717"/>
                  </a:lnTo>
                  <a:lnTo>
                    <a:pt x="64012" y="48765"/>
                  </a:lnTo>
                  <a:lnTo>
                    <a:pt x="64012" y="45717"/>
                  </a:lnTo>
                  <a:lnTo>
                    <a:pt x="60964" y="45717"/>
                  </a:lnTo>
                  <a:lnTo>
                    <a:pt x="64012" y="45717"/>
                  </a:lnTo>
                  <a:lnTo>
                    <a:pt x="64012" y="42669"/>
                  </a:lnTo>
                  <a:lnTo>
                    <a:pt x="64012" y="45717"/>
                  </a:lnTo>
                  <a:lnTo>
                    <a:pt x="67061" y="45717"/>
                  </a:lnTo>
                  <a:lnTo>
                    <a:pt x="64012" y="42669"/>
                  </a:lnTo>
                  <a:lnTo>
                    <a:pt x="64012" y="39621"/>
                  </a:lnTo>
                  <a:lnTo>
                    <a:pt x="64012" y="42669"/>
                  </a:lnTo>
                  <a:lnTo>
                    <a:pt x="64012" y="45717"/>
                  </a:lnTo>
                  <a:lnTo>
                    <a:pt x="60964" y="45717"/>
                  </a:lnTo>
                  <a:lnTo>
                    <a:pt x="60964" y="48765"/>
                  </a:lnTo>
                  <a:lnTo>
                    <a:pt x="60964" y="45717"/>
                  </a:lnTo>
                  <a:lnTo>
                    <a:pt x="57916" y="45717"/>
                  </a:lnTo>
                  <a:lnTo>
                    <a:pt x="57916" y="42669"/>
                  </a:lnTo>
                  <a:lnTo>
                    <a:pt x="57916" y="39621"/>
                  </a:lnTo>
                  <a:lnTo>
                    <a:pt x="60964" y="39621"/>
                  </a:lnTo>
                  <a:lnTo>
                    <a:pt x="60964" y="36574"/>
                  </a:lnTo>
                  <a:lnTo>
                    <a:pt x="57916" y="36574"/>
                  </a:lnTo>
                  <a:lnTo>
                    <a:pt x="57916" y="39621"/>
                  </a:lnTo>
                  <a:lnTo>
                    <a:pt x="54868" y="39621"/>
                  </a:lnTo>
                  <a:lnTo>
                    <a:pt x="54868" y="36574"/>
                  </a:lnTo>
                  <a:lnTo>
                    <a:pt x="51819" y="36574"/>
                  </a:lnTo>
                  <a:lnTo>
                    <a:pt x="54868" y="36574"/>
                  </a:lnTo>
                  <a:lnTo>
                    <a:pt x="54868" y="33526"/>
                  </a:lnTo>
                  <a:lnTo>
                    <a:pt x="54868" y="30478"/>
                  </a:lnTo>
                  <a:lnTo>
                    <a:pt x="54868" y="33526"/>
                  </a:lnTo>
                  <a:lnTo>
                    <a:pt x="51819" y="36574"/>
                  </a:lnTo>
                  <a:lnTo>
                    <a:pt x="48771" y="33526"/>
                  </a:lnTo>
                  <a:lnTo>
                    <a:pt x="45723" y="33526"/>
                  </a:lnTo>
                  <a:lnTo>
                    <a:pt x="45723" y="30478"/>
                  </a:lnTo>
                  <a:lnTo>
                    <a:pt x="42675" y="30478"/>
                  </a:lnTo>
                  <a:lnTo>
                    <a:pt x="42675" y="27430"/>
                  </a:lnTo>
                  <a:lnTo>
                    <a:pt x="42675" y="30478"/>
                  </a:lnTo>
                  <a:lnTo>
                    <a:pt x="42675" y="27430"/>
                  </a:lnTo>
                  <a:lnTo>
                    <a:pt x="39627" y="27430"/>
                  </a:lnTo>
                  <a:lnTo>
                    <a:pt x="39627" y="30478"/>
                  </a:lnTo>
                  <a:lnTo>
                    <a:pt x="36578" y="30478"/>
                  </a:lnTo>
                  <a:lnTo>
                    <a:pt x="36578" y="33526"/>
                  </a:lnTo>
                  <a:lnTo>
                    <a:pt x="36578" y="30478"/>
                  </a:lnTo>
                  <a:lnTo>
                    <a:pt x="33530" y="30478"/>
                  </a:lnTo>
                  <a:lnTo>
                    <a:pt x="33530" y="33526"/>
                  </a:lnTo>
                  <a:lnTo>
                    <a:pt x="33530" y="3047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39" name="Google Shape;1839;gda58c33139_0_1816"/>
            <p:cNvSpPr/>
            <p:nvPr/>
          </p:nvSpPr>
          <p:spPr>
            <a:xfrm>
              <a:off x="2557464" y="640046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40" name="Google Shape;1840;gda58c33139_0_1816"/>
            <p:cNvSpPr/>
            <p:nvPr/>
          </p:nvSpPr>
          <p:spPr>
            <a:xfrm>
              <a:off x="2557464" y="640046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41" name="Google Shape;1841;gda58c33139_0_1816"/>
            <p:cNvSpPr/>
            <p:nvPr/>
          </p:nvSpPr>
          <p:spPr>
            <a:xfrm>
              <a:off x="1914288" y="6504087"/>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42" name="Google Shape;1842;gda58c33139_0_1816"/>
            <p:cNvSpPr/>
            <p:nvPr/>
          </p:nvSpPr>
          <p:spPr>
            <a:xfrm>
              <a:off x="1914288" y="6504087"/>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43" name="Google Shape;1843;gda58c33139_0_1816"/>
            <p:cNvSpPr/>
            <p:nvPr/>
          </p:nvSpPr>
          <p:spPr>
            <a:xfrm>
              <a:off x="2548319" y="6400460"/>
              <a:ext cx="9525" cy="6350"/>
            </a:xfrm>
            <a:custGeom>
              <a:avLst/>
              <a:gdLst/>
              <a:ahLst/>
              <a:cxnLst/>
              <a:rect l="l" t="t" r="r" b="b"/>
              <a:pathLst>
                <a:path w="9525" h="6350" extrusionOk="0">
                  <a:moveTo>
                    <a:pt x="3048" y="3047"/>
                  </a:moveTo>
                  <a:lnTo>
                    <a:pt x="0" y="3047"/>
                  </a:lnTo>
                  <a:lnTo>
                    <a:pt x="0" y="6095"/>
                  </a:lnTo>
                  <a:lnTo>
                    <a:pt x="3048" y="6095"/>
                  </a:lnTo>
                  <a:lnTo>
                    <a:pt x="3048" y="3047"/>
                  </a:lnTo>
                  <a:close/>
                </a:path>
                <a:path w="9525" h="6350" extrusionOk="0">
                  <a:moveTo>
                    <a:pt x="6096" y="3047"/>
                  </a:moveTo>
                  <a:lnTo>
                    <a:pt x="3048" y="6095"/>
                  </a:lnTo>
                  <a:lnTo>
                    <a:pt x="6096" y="6095"/>
                  </a:lnTo>
                  <a:lnTo>
                    <a:pt x="6096" y="3047"/>
                  </a:lnTo>
                  <a:close/>
                </a:path>
                <a:path w="9525" h="6350" extrusionOk="0">
                  <a:moveTo>
                    <a:pt x="9144" y="0"/>
                  </a:moveTo>
                  <a:lnTo>
                    <a:pt x="6096"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44" name="Google Shape;1844;gda58c33139_0_1816"/>
            <p:cNvSpPr/>
            <p:nvPr/>
          </p:nvSpPr>
          <p:spPr>
            <a:xfrm>
              <a:off x="2548319" y="6400460"/>
              <a:ext cx="9525" cy="6350"/>
            </a:xfrm>
            <a:custGeom>
              <a:avLst/>
              <a:gdLst/>
              <a:ahLst/>
              <a:cxnLst/>
              <a:rect l="l" t="t" r="r" b="b"/>
              <a:pathLst>
                <a:path w="9525" h="6350" extrusionOk="0">
                  <a:moveTo>
                    <a:pt x="9144" y="3047"/>
                  </a:moveTo>
                  <a:lnTo>
                    <a:pt x="6096" y="3047"/>
                  </a:lnTo>
                  <a:lnTo>
                    <a:pt x="6096" y="6095"/>
                  </a:lnTo>
                  <a:lnTo>
                    <a:pt x="3048" y="6095"/>
                  </a:lnTo>
                  <a:lnTo>
                    <a:pt x="6096" y="3047"/>
                  </a:lnTo>
                  <a:lnTo>
                    <a:pt x="3048" y="3047"/>
                  </a:lnTo>
                  <a:lnTo>
                    <a:pt x="3048" y="6095"/>
                  </a:lnTo>
                  <a:lnTo>
                    <a:pt x="0" y="6095"/>
                  </a:lnTo>
                  <a:lnTo>
                    <a:pt x="0" y="3047"/>
                  </a:lnTo>
                  <a:lnTo>
                    <a:pt x="3048" y="3047"/>
                  </a:lnTo>
                  <a:lnTo>
                    <a:pt x="0" y="3047"/>
                  </a:lnTo>
                  <a:lnTo>
                    <a:pt x="3048" y="3047"/>
                  </a:lnTo>
                  <a:lnTo>
                    <a:pt x="6096" y="3047"/>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45" name="Google Shape;1845;gda58c33139_0_1816"/>
            <p:cNvSpPr/>
            <p:nvPr/>
          </p:nvSpPr>
          <p:spPr>
            <a:xfrm>
              <a:off x="2548319" y="640350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46" name="Google Shape;1846;gda58c33139_0_1816"/>
            <p:cNvSpPr/>
            <p:nvPr/>
          </p:nvSpPr>
          <p:spPr>
            <a:xfrm>
              <a:off x="2548319" y="640350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47" name="Google Shape;1847;gda58c33139_0_1816"/>
            <p:cNvSpPr/>
            <p:nvPr/>
          </p:nvSpPr>
          <p:spPr>
            <a:xfrm>
              <a:off x="2557464" y="640046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48" name="Google Shape;1848;gda58c33139_0_1816"/>
            <p:cNvSpPr/>
            <p:nvPr/>
          </p:nvSpPr>
          <p:spPr>
            <a:xfrm>
              <a:off x="2557464" y="640046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49" name="Google Shape;1849;gda58c33139_0_1816"/>
            <p:cNvSpPr/>
            <p:nvPr/>
          </p:nvSpPr>
          <p:spPr>
            <a:xfrm>
              <a:off x="1816744" y="6504087"/>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50" name="Google Shape;1850;gda58c33139_0_1816"/>
            <p:cNvSpPr/>
            <p:nvPr/>
          </p:nvSpPr>
          <p:spPr>
            <a:xfrm>
              <a:off x="1816744" y="6504087"/>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51" name="Google Shape;1851;gda58c33139_0_1816"/>
            <p:cNvSpPr/>
            <p:nvPr/>
          </p:nvSpPr>
          <p:spPr>
            <a:xfrm>
              <a:off x="2517837" y="64157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52" name="Google Shape;1852;gda58c33139_0_1816"/>
            <p:cNvSpPr/>
            <p:nvPr/>
          </p:nvSpPr>
          <p:spPr>
            <a:xfrm>
              <a:off x="2517837" y="64157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53" name="Google Shape;1853;gda58c33139_0_1816"/>
            <p:cNvSpPr/>
            <p:nvPr/>
          </p:nvSpPr>
          <p:spPr>
            <a:xfrm>
              <a:off x="2557464" y="640350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54" name="Google Shape;1854;gda58c33139_0_1816"/>
            <p:cNvSpPr/>
            <p:nvPr/>
          </p:nvSpPr>
          <p:spPr>
            <a:xfrm>
              <a:off x="2557464" y="640350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55" name="Google Shape;1855;gda58c33139_0_1816"/>
            <p:cNvSpPr/>
            <p:nvPr/>
          </p:nvSpPr>
          <p:spPr>
            <a:xfrm>
              <a:off x="2557464" y="640350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56" name="Google Shape;1856;gda58c33139_0_1816"/>
            <p:cNvSpPr/>
            <p:nvPr/>
          </p:nvSpPr>
          <p:spPr>
            <a:xfrm>
              <a:off x="2557464" y="640350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57" name="Google Shape;1857;gda58c33139_0_1816"/>
            <p:cNvSpPr/>
            <p:nvPr/>
          </p:nvSpPr>
          <p:spPr>
            <a:xfrm>
              <a:off x="1908191" y="6510183"/>
              <a:ext cx="15239" cy="6350"/>
            </a:xfrm>
            <a:custGeom>
              <a:avLst/>
              <a:gdLst/>
              <a:ahLst/>
              <a:cxnLst/>
              <a:rect l="l" t="t" r="r" b="b"/>
              <a:pathLst>
                <a:path w="15239" h="6350" extrusionOk="0">
                  <a:moveTo>
                    <a:pt x="9144" y="0"/>
                  </a:moveTo>
                  <a:lnTo>
                    <a:pt x="3048" y="0"/>
                  </a:lnTo>
                  <a:lnTo>
                    <a:pt x="0" y="3047"/>
                  </a:lnTo>
                  <a:lnTo>
                    <a:pt x="0" y="6095"/>
                  </a:lnTo>
                  <a:lnTo>
                    <a:pt x="15241" y="6095"/>
                  </a:lnTo>
                  <a:lnTo>
                    <a:pt x="15241"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58" name="Google Shape;1858;gda58c33139_0_1816"/>
            <p:cNvSpPr/>
            <p:nvPr/>
          </p:nvSpPr>
          <p:spPr>
            <a:xfrm>
              <a:off x="1450957" y="6455322"/>
              <a:ext cx="473075" cy="60959"/>
            </a:xfrm>
            <a:custGeom>
              <a:avLst/>
              <a:gdLst/>
              <a:ahLst/>
              <a:cxnLst/>
              <a:rect l="l" t="t" r="r" b="b"/>
              <a:pathLst>
                <a:path w="473075" h="60959" extrusionOk="0">
                  <a:moveTo>
                    <a:pt x="466379" y="57908"/>
                  </a:moveTo>
                  <a:lnTo>
                    <a:pt x="469427" y="57908"/>
                  </a:lnTo>
                  <a:lnTo>
                    <a:pt x="472475" y="57908"/>
                  </a:lnTo>
                  <a:lnTo>
                    <a:pt x="469427" y="57908"/>
                  </a:lnTo>
                  <a:lnTo>
                    <a:pt x="472475" y="57908"/>
                  </a:lnTo>
                  <a:lnTo>
                    <a:pt x="472475" y="60956"/>
                  </a:lnTo>
                  <a:lnTo>
                    <a:pt x="457234" y="60956"/>
                  </a:lnTo>
                  <a:lnTo>
                    <a:pt x="457234" y="57908"/>
                  </a:lnTo>
                  <a:lnTo>
                    <a:pt x="457234" y="60956"/>
                  </a:lnTo>
                  <a:lnTo>
                    <a:pt x="457234" y="57908"/>
                  </a:lnTo>
                  <a:lnTo>
                    <a:pt x="460282" y="57908"/>
                  </a:lnTo>
                  <a:lnTo>
                    <a:pt x="457234" y="57908"/>
                  </a:lnTo>
                  <a:lnTo>
                    <a:pt x="460282" y="54860"/>
                  </a:lnTo>
                  <a:lnTo>
                    <a:pt x="463330" y="54860"/>
                  </a:lnTo>
                  <a:lnTo>
                    <a:pt x="466379" y="54860"/>
                  </a:lnTo>
                  <a:lnTo>
                    <a:pt x="466379" y="57908"/>
                  </a:lnTo>
                </a:path>
                <a:path w="473075" h="60959" extrusionOk="0">
                  <a:moveTo>
                    <a:pt x="6096" y="3047"/>
                  </a:moveTo>
                  <a:lnTo>
                    <a:pt x="3048" y="3047"/>
                  </a:lnTo>
                  <a:lnTo>
                    <a:pt x="3048" y="0"/>
                  </a:lnTo>
                  <a:lnTo>
                    <a:pt x="0" y="0"/>
                  </a:lnTo>
                  <a:lnTo>
                    <a:pt x="3048" y="0"/>
                  </a:lnTo>
                  <a:lnTo>
                    <a:pt x="6096" y="0"/>
                  </a:lnTo>
                  <a:lnTo>
                    <a:pt x="9144" y="0"/>
                  </a:lnTo>
                  <a:lnTo>
                    <a:pt x="9144"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59" name="Google Shape;1859;gda58c33139_0_1816"/>
            <p:cNvSpPr/>
            <p:nvPr/>
          </p:nvSpPr>
          <p:spPr>
            <a:xfrm>
              <a:off x="2481258" y="64278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60" name="Google Shape;1860;gda58c33139_0_1816"/>
            <p:cNvSpPr/>
            <p:nvPr/>
          </p:nvSpPr>
          <p:spPr>
            <a:xfrm>
              <a:off x="2481258" y="642789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61" name="Google Shape;1861;gda58c33139_0_1816"/>
            <p:cNvSpPr/>
            <p:nvPr/>
          </p:nvSpPr>
          <p:spPr>
            <a:xfrm>
              <a:off x="1895998" y="6510183"/>
              <a:ext cx="12700" cy="12700"/>
            </a:xfrm>
            <a:custGeom>
              <a:avLst/>
              <a:gdLst/>
              <a:ahLst/>
              <a:cxnLst/>
              <a:rect l="l" t="t" r="r" b="b"/>
              <a:pathLst>
                <a:path w="12700" h="12700" extrusionOk="0">
                  <a:moveTo>
                    <a:pt x="6096" y="6095"/>
                  </a:moveTo>
                  <a:lnTo>
                    <a:pt x="0" y="6095"/>
                  </a:lnTo>
                  <a:lnTo>
                    <a:pt x="0" y="12191"/>
                  </a:lnTo>
                  <a:lnTo>
                    <a:pt x="3048" y="12191"/>
                  </a:lnTo>
                  <a:lnTo>
                    <a:pt x="3048" y="9143"/>
                  </a:lnTo>
                  <a:lnTo>
                    <a:pt x="6096" y="9143"/>
                  </a:lnTo>
                  <a:lnTo>
                    <a:pt x="6096" y="6095"/>
                  </a:lnTo>
                  <a:close/>
                </a:path>
                <a:path w="12700" h="12700" extrusionOk="0">
                  <a:moveTo>
                    <a:pt x="9144" y="0"/>
                  </a:moveTo>
                  <a:lnTo>
                    <a:pt x="6096" y="0"/>
                  </a:lnTo>
                  <a:lnTo>
                    <a:pt x="6096" y="3047"/>
                  </a:lnTo>
                  <a:lnTo>
                    <a:pt x="3048" y="3047"/>
                  </a:lnTo>
                  <a:lnTo>
                    <a:pt x="3048" y="6095"/>
                  </a:lnTo>
                  <a:lnTo>
                    <a:pt x="9144" y="6095"/>
                  </a:lnTo>
                  <a:lnTo>
                    <a:pt x="9144" y="0"/>
                  </a:lnTo>
                  <a:close/>
                </a:path>
                <a:path w="12700" h="12700" extrusionOk="0">
                  <a:moveTo>
                    <a:pt x="12193" y="0"/>
                  </a:moveTo>
                  <a:lnTo>
                    <a:pt x="9144" y="0"/>
                  </a:lnTo>
                  <a:lnTo>
                    <a:pt x="9144" y="3047"/>
                  </a:lnTo>
                  <a:lnTo>
                    <a:pt x="12193" y="3047"/>
                  </a:lnTo>
                  <a:lnTo>
                    <a:pt x="1219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62" name="Google Shape;1862;gda58c33139_0_1816"/>
            <p:cNvSpPr/>
            <p:nvPr/>
          </p:nvSpPr>
          <p:spPr>
            <a:xfrm>
              <a:off x="1895998" y="6510183"/>
              <a:ext cx="12700" cy="12700"/>
            </a:xfrm>
            <a:custGeom>
              <a:avLst/>
              <a:gdLst/>
              <a:ahLst/>
              <a:cxnLst/>
              <a:rect l="l" t="t" r="r" b="b"/>
              <a:pathLst>
                <a:path w="12700" h="12700" extrusionOk="0">
                  <a:moveTo>
                    <a:pt x="9144" y="3047"/>
                  </a:moveTo>
                  <a:lnTo>
                    <a:pt x="9144" y="6095"/>
                  </a:lnTo>
                  <a:lnTo>
                    <a:pt x="6096" y="6095"/>
                  </a:lnTo>
                  <a:lnTo>
                    <a:pt x="6096" y="9143"/>
                  </a:lnTo>
                  <a:lnTo>
                    <a:pt x="3048" y="9143"/>
                  </a:lnTo>
                  <a:lnTo>
                    <a:pt x="3048" y="12191"/>
                  </a:lnTo>
                  <a:lnTo>
                    <a:pt x="0" y="12191"/>
                  </a:lnTo>
                  <a:lnTo>
                    <a:pt x="0" y="9143"/>
                  </a:lnTo>
                  <a:lnTo>
                    <a:pt x="0" y="6095"/>
                  </a:lnTo>
                  <a:lnTo>
                    <a:pt x="3048" y="6095"/>
                  </a:lnTo>
                  <a:lnTo>
                    <a:pt x="3048" y="3047"/>
                  </a:lnTo>
                  <a:lnTo>
                    <a:pt x="6096" y="3047"/>
                  </a:lnTo>
                  <a:lnTo>
                    <a:pt x="6096" y="0"/>
                  </a:lnTo>
                  <a:lnTo>
                    <a:pt x="9144" y="0"/>
                  </a:lnTo>
                  <a:lnTo>
                    <a:pt x="12193" y="0"/>
                  </a:lnTo>
                  <a:lnTo>
                    <a:pt x="12193" y="3047"/>
                  </a:lnTo>
                  <a:lnTo>
                    <a:pt x="12193" y="0"/>
                  </a:lnTo>
                  <a:lnTo>
                    <a:pt x="12193" y="3047"/>
                  </a:lnTo>
                  <a:lnTo>
                    <a:pt x="9144" y="3047"/>
                  </a:lnTo>
                  <a:lnTo>
                    <a:pt x="12193" y="3047"/>
                  </a:lnTo>
                  <a:lnTo>
                    <a:pt x="9144" y="3047"/>
                  </a:lnTo>
                  <a:lnTo>
                    <a:pt x="12193" y="3047"/>
                  </a:lnTo>
                  <a:lnTo>
                    <a:pt x="9144" y="3047"/>
                  </a:lnTo>
                  <a:lnTo>
                    <a:pt x="12193" y="3047"/>
                  </a:lnTo>
                  <a:lnTo>
                    <a:pt x="9144" y="3047"/>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63" name="Google Shape;1863;gda58c33139_0_1816"/>
            <p:cNvSpPr/>
            <p:nvPr/>
          </p:nvSpPr>
          <p:spPr>
            <a:xfrm>
              <a:off x="2536126" y="641265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64" name="Google Shape;1864;gda58c33139_0_1816"/>
            <p:cNvSpPr/>
            <p:nvPr/>
          </p:nvSpPr>
          <p:spPr>
            <a:xfrm>
              <a:off x="2536126" y="6412652"/>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65" name="Google Shape;1865;gda58c33139_0_1816"/>
            <p:cNvSpPr/>
            <p:nvPr/>
          </p:nvSpPr>
          <p:spPr>
            <a:xfrm>
              <a:off x="1819793" y="6510183"/>
              <a:ext cx="12700" cy="3175"/>
            </a:xfrm>
            <a:custGeom>
              <a:avLst/>
              <a:gdLst/>
              <a:ahLst/>
              <a:cxnLst/>
              <a:rect l="l" t="t" r="r" b="b"/>
              <a:pathLst>
                <a:path w="12700" h="3175" extrusionOk="0">
                  <a:moveTo>
                    <a:pt x="6096" y="0"/>
                  </a:moveTo>
                  <a:lnTo>
                    <a:pt x="0" y="0"/>
                  </a:lnTo>
                  <a:lnTo>
                    <a:pt x="0" y="3047"/>
                  </a:lnTo>
                  <a:lnTo>
                    <a:pt x="6096" y="3047"/>
                  </a:lnTo>
                  <a:lnTo>
                    <a:pt x="6096" y="0"/>
                  </a:lnTo>
                  <a:close/>
                </a:path>
                <a:path w="12700" h="3175"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66" name="Google Shape;1866;gda58c33139_0_1816"/>
            <p:cNvSpPr/>
            <p:nvPr/>
          </p:nvSpPr>
          <p:spPr>
            <a:xfrm>
              <a:off x="1819793" y="6510183"/>
              <a:ext cx="12700" cy="3175"/>
            </a:xfrm>
            <a:custGeom>
              <a:avLst/>
              <a:gdLst/>
              <a:ahLst/>
              <a:cxnLst/>
              <a:rect l="l" t="t" r="r" b="b"/>
              <a:pathLst>
                <a:path w="12700" h="3175" extrusionOk="0">
                  <a:moveTo>
                    <a:pt x="9144" y="3047"/>
                  </a:moveTo>
                  <a:lnTo>
                    <a:pt x="9144" y="0"/>
                  </a:lnTo>
                  <a:lnTo>
                    <a:pt x="6096" y="0"/>
                  </a:lnTo>
                  <a:lnTo>
                    <a:pt x="6096" y="3047"/>
                  </a:lnTo>
                  <a:lnTo>
                    <a:pt x="3048" y="3047"/>
                  </a:lnTo>
                  <a:lnTo>
                    <a:pt x="0" y="3047"/>
                  </a:lnTo>
                  <a:lnTo>
                    <a:pt x="0" y="0"/>
                  </a:lnTo>
                  <a:lnTo>
                    <a:pt x="3048" y="0"/>
                  </a:lnTo>
                  <a:lnTo>
                    <a:pt x="6096" y="0"/>
                  </a:lnTo>
                  <a:lnTo>
                    <a:pt x="9144" y="0"/>
                  </a:lnTo>
                  <a:lnTo>
                    <a:pt x="12192" y="0"/>
                  </a:lnTo>
                  <a:lnTo>
                    <a:pt x="12192"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67" name="Google Shape;1867;gda58c33139_0_1816"/>
            <p:cNvSpPr/>
            <p:nvPr/>
          </p:nvSpPr>
          <p:spPr>
            <a:xfrm>
              <a:off x="2551368" y="640960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68" name="Google Shape;1868;gda58c33139_0_1816"/>
            <p:cNvSpPr/>
            <p:nvPr/>
          </p:nvSpPr>
          <p:spPr>
            <a:xfrm>
              <a:off x="2551368" y="64096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69" name="Google Shape;1869;gda58c33139_0_1816"/>
            <p:cNvSpPr/>
            <p:nvPr/>
          </p:nvSpPr>
          <p:spPr>
            <a:xfrm>
              <a:off x="2554416" y="640960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70" name="Google Shape;1870;gda58c33139_0_1816"/>
            <p:cNvSpPr/>
            <p:nvPr/>
          </p:nvSpPr>
          <p:spPr>
            <a:xfrm>
              <a:off x="2554416" y="64096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71" name="Google Shape;1871;gda58c33139_0_1816"/>
            <p:cNvSpPr/>
            <p:nvPr/>
          </p:nvSpPr>
          <p:spPr>
            <a:xfrm>
              <a:off x="2551368" y="641265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72" name="Google Shape;1872;gda58c33139_0_1816"/>
            <p:cNvSpPr/>
            <p:nvPr/>
          </p:nvSpPr>
          <p:spPr>
            <a:xfrm>
              <a:off x="2551368" y="641265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73" name="Google Shape;1873;gda58c33139_0_1816"/>
            <p:cNvSpPr/>
            <p:nvPr/>
          </p:nvSpPr>
          <p:spPr>
            <a:xfrm>
              <a:off x="2514789" y="6424843"/>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74" name="Google Shape;1874;gda58c33139_0_1816"/>
            <p:cNvSpPr/>
            <p:nvPr/>
          </p:nvSpPr>
          <p:spPr>
            <a:xfrm>
              <a:off x="2514789" y="6424843"/>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75" name="Google Shape;1875;gda58c33139_0_1816"/>
            <p:cNvSpPr/>
            <p:nvPr/>
          </p:nvSpPr>
          <p:spPr>
            <a:xfrm>
              <a:off x="2551368" y="641265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76" name="Google Shape;1876;gda58c33139_0_1816"/>
            <p:cNvSpPr/>
            <p:nvPr/>
          </p:nvSpPr>
          <p:spPr>
            <a:xfrm>
              <a:off x="2551368" y="64126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77" name="Google Shape;1877;gda58c33139_0_1816"/>
            <p:cNvSpPr/>
            <p:nvPr/>
          </p:nvSpPr>
          <p:spPr>
            <a:xfrm>
              <a:off x="2557464" y="6412652"/>
              <a:ext cx="18414" cy="15239"/>
            </a:xfrm>
            <a:custGeom>
              <a:avLst/>
              <a:gdLst/>
              <a:ahLst/>
              <a:cxnLst/>
              <a:rect l="l" t="t" r="r" b="b"/>
              <a:pathLst>
                <a:path w="18414" h="15239" extrusionOk="0">
                  <a:moveTo>
                    <a:pt x="15241" y="9143"/>
                  </a:moveTo>
                  <a:lnTo>
                    <a:pt x="6096" y="9143"/>
                  </a:lnTo>
                  <a:lnTo>
                    <a:pt x="6096" y="12191"/>
                  </a:lnTo>
                  <a:lnTo>
                    <a:pt x="12193" y="12191"/>
                  </a:lnTo>
                  <a:lnTo>
                    <a:pt x="15241" y="15239"/>
                  </a:lnTo>
                  <a:lnTo>
                    <a:pt x="15241" y="9143"/>
                  </a:lnTo>
                  <a:close/>
                </a:path>
                <a:path w="18414" h="15239" extrusionOk="0">
                  <a:moveTo>
                    <a:pt x="9144" y="3047"/>
                  </a:moveTo>
                  <a:lnTo>
                    <a:pt x="3048" y="3047"/>
                  </a:lnTo>
                  <a:lnTo>
                    <a:pt x="3048" y="9143"/>
                  </a:lnTo>
                  <a:lnTo>
                    <a:pt x="15241" y="9143"/>
                  </a:lnTo>
                  <a:lnTo>
                    <a:pt x="15241" y="12191"/>
                  </a:lnTo>
                  <a:lnTo>
                    <a:pt x="18289" y="12191"/>
                  </a:lnTo>
                  <a:lnTo>
                    <a:pt x="18289" y="9143"/>
                  </a:lnTo>
                  <a:lnTo>
                    <a:pt x="15241" y="6095"/>
                  </a:lnTo>
                  <a:lnTo>
                    <a:pt x="9144" y="6095"/>
                  </a:lnTo>
                  <a:lnTo>
                    <a:pt x="9144" y="3047"/>
                  </a:lnTo>
                  <a:close/>
                </a:path>
                <a:path w="18414" h="15239" extrusionOk="0">
                  <a:moveTo>
                    <a:pt x="15241" y="3047"/>
                  </a:moveTo>
                  <a:lnTo>
                    <a:pt x="9144" y="3047"/>
                  </a:lnTo>
                  <a:lnTo>
                    <a:pt x="9144" y="6095"/>
                  </a:lnTo>
                  <a:lnTo>
                    <a:pt x="15241" y="6095"/>
                  </a:lnTo>
                  <a:lnTo>
                    <a:pt x="15241" y="3047"/>
                  </a:lnTo>
                  <a:close/>
                </a:path>
                <a:path w="18414" h="15239"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78" name="Google Shape;1878;gda58c33139_0_1816"/>
            <p:cNvSpPr/>
            <p:nvPr/>
          </p:nvSpPr>
          <p:spPr>
            <a:xfrm>
              <a:off x="2557464" y="6412652"/>
              <a:ext cx="18414" cy="15239"/>
            </a:xfrm>
            <a:custGeom>
              <a:avLst/>
              <a:gdLst/>
              <a:ahLst/>
              <a:cxnLst/>
              <a:rect l="l" t="t" r="r" b="b"/>
              <a:pathLst>
                <a:path w="18414" h="15239" extrusionOk="0">
                  <a:moveTo>
                    <a:pt x="18289" y="9143"/>
                  </a:moveTo>
                  <a:lnTo>
                    <a:pt x="18289" y="12191"/>
                  </a:lnTo>
                  <a:lnTo>
                    <a:pt x="15241" y="12191"/>
                  </a:lnTo>
                  <a:lnTo>
                    <a:pt x="15241" y="9143"/>
                  </a:lnTo>
                  <a:lnTo>
                    <a:pt x="15241" y="12191"/>
                  </a:lnTo>
                  <a:lnTo>
                    <a:pt x="15241" y="15239"/>
                  </a:lnTo>
                  <a:lnTo>
                    <a:pt x="15241" y="12191"/>
                  </a:lnTo>
                  <a:lnTo>
                    <a:pt x="15241" y="15239"/>
                  </a:lnTo>
                  <a:lnTo>
                    <a:pt x="12193" y="12191"/>
                  </a:lnTo>
                  <a:lnTo>
                    <a:pt x="12193" y="15239"/>
                  </a:lnTo>
                  <a:lnTo>
                    <a:pt x="12193" y="12191"/>
                  </a:lnTo>
                  <a:lnTo>
                    <a:pt x="9144" y="12191"/>
                  </a:lnTo>
                  <a:lnTo>
                    <a:pt x="6096" y="12191"/>
                  </a:lnTo>
                  <a:lnTo>
                    <a:pt x="6096" y="9143"/>
                  </a:lnTo>
                  <a:lnTo>
                    <a:pt x="3048" y="9143"/>
                  </a:lnTo>
                  <a:lnTo>
                    <a:pt x="3048" y="6095"/>
                  </a:lnTo>
                  <a:lnTo>
                    <a:pt x="3048" y="3047"/>
                  </a:lnTo>
                  <a:lnTo>
                    <a:pt x="0" y="3047"/>
                  </a:lnTo>
                  <a:lnTo>
                    <a:pt x="0" y="0"/>
                  </a:lnTo>
                  <a:lnTo>
                    <a:pt x="3048" y="0"/>
                  </a:lnTo>
                  <a:lnTo>
                    <a:pt x="6096" y="0"/>
                  </a:lnTo>
                  <a:lnTo>
                    <a:pt x="6096" y="3047"/>
                  </a:lnTo>
                  <a:lnTo>
                    <a:pt x="9144" y="3047"/>
                  </a:lnTo>
                  <a:lnTo>
                    <a:pt x="9144" y="6095"/>
                  </a:lnTo>
                  <a:lnTo>
                    <a:pt x="9144" y="3047"/>
                  </a:lnTo>
                  <a:lnTo>
                    <a:pt x="12193" y="3047"/>
                  </a:lnTo>
                  <a:lnTo>
                    <a:pt x="15241" y="3047"/>
                  </a:lnTo>
                  <a:lnTo>
                    <a:pt x="15241" y="6095"/>
                  </a:lnTo>
                  <a:lnTo>
                    <a:pt x="18289"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79" name="Google Shape;1879;gda58c33139_0_1816"/>
            <p:cNvSpPr/>
            <p:nvPr/>
          </p:nvSpPr>
          <p:spPr>
            <a:xfrm>
              <a:off x="2536126" y="6418748"/>
              <a:ext cx="3175" cy="3175"/>
            </a:xfrm>
            <a:custGeom>
              <a:avLst/>
              <a:gdLst/>
              <a:ahLst/>
              <a:cxnLst/>
              <a:rect l="l" t="t" r="r" b="b"/>
              <a:pathLst>
                <a:path w="3175" h="3175" extrusionOk="0">
                  <a:moveTo>
                    <a:pt x="3048" y="0"/>
                  </a:moveTo>
                  <a:lnTo>
                    <a:pt x="0" y="0"/>
                  </a:lnTo>
                  <a:lnTo>
                    <a:pt x="0" y="3047"/>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80" name="Google Shape;1880;gda58c33139_0_1816"/>
            <p:cNvSpPr/>
            <p:nvPr/>
          </p:nvSpPr>
          <p:spPr>
            <a:xfrm>
              <a:off x="2536126" y="6418748"/>
              <a:ext cx="3175" cy="3175"/>
            </a:xfrm>
            <a:custGeom>
              <a:avLst/>
              <a:gdLst/>
              <a:ahLst/>
              <a:cxnLst/>
              <a:rect l="l" t="t" r="r" b="b"/>
              <a:pathLst>
                <a:path w="3175" h="3175" extrusionOk="0">
                  <a:moveTo>
                    <a:pt x="3048" y="0"/>
                  </a:moveTo>
                  <a:lnTo>
                    <a:pt x="0" y="0"/>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81" name="Google Shape;1881;gda58c33139_0_1816"/>
            <p:cNvSpPr/>
            <p:nvPr/>
          </p:nvSpPr>
          <p:spPr>
            <a:xfrm>
              <a:off x="2508692" y="64278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82" name="Google Shape;1882;gda58c33139_0_1816"/>
            <p:cNvSpPr/>
            <p:nvPr/>
          </p:nvSpPr>
          <p:spPr>
            <a:xfrm>
              <a:off x="2508692"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83" name="Google Shape;1883;gda58c33139_0_1816"/>
            <p:cNvSpPr/>
            <p:nvPr/>
          </p:nvSpPr>
          <p:spPr>
            <a:xfrm>
              <a:off x="2539175" y="6415700"/>
              <a:ext cx="12700" cy="12700"/>
            </a:xfrm>
            <a:custGeom>
              <a:avLst/>
              <a:gdLst/>
              <a:ahLst/>
              <a:cxnLst/>
              <a:rect l="l" t="t" r="r" b="b"/>
              <a:pathLst>
                <a:path w="12700" h="12700" extrusionOk="0">
                  <a:moveTo>
                    <a:pt x="12192" y="0"/>
                  </a:moveTo>
                  <a:lnTo>
                    <a:pt x="9144" y="0"/>
                  </a:lnTo>
                  <a:lnTo>
                    <a:pt x="9144" y="3047"/>
                  </a:lnTo>
                  <a:lnTo>
                    <a:pt x="3048" y="3047"/>
                  </a:lnTo>
                  <a:lnTo>
                    <a:pt x="3048" y="6095"/>
                  </a:lnTo>
                  <a:lnTo>
                    <a:pt x="0" y="6095"/>
                  </a:lnTo>
                  <a:lnTo>
                    <a:pt x="0" y="9143"/>
                  </a:lnTo>
                  <a:lnTo>
                    <a:pt x="3048" y="12191"/>
                  </a:lnTo>
                  <a:lnTo>
                    <a:pt x="12192" y="12191"/>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84" name="Google Shape;1884;gda58c33139_0_1816"/>
            <p:cNvSpPr/>
            <p:nvPr/>
          </p:nvSpPr>
          <p:spPr>
            <a:xfrm>
              <a:off x="2539175" y="6415700"/>
              <a:ext cx="15239" cy="15239"/>
            </a:xfrm>
            <a:custGeom>
              <a:avLst/>
              <a:gdLst/>
              <a:ahLst/>
              <a:cxnLst/>
              <a:rect l="l" t="t" r="r" b="b"/>
              <a:pathLst>
                <a:path w="15239" h="15239" extrusionOk="0">
                  <a:moveTo>
                    <a:pt x="3048" y="6095"/>
                  </a:moveTo>
                  <a:lnTo>
                    <a:pt x="3048" y="3047"/>
                  </a:lnTo>
                  <a:lnTo>
                    <a:pt x="6096" y="3047"/>
                  </a:lnTo>
                  <a:lnTo>
                    <a:pt x="9144" y="3047"/>
                  </a:lnTo>
                  <a:lnTo>
                    <a:pt x="9144" y="0"/>
                  </a:lnTo>
                  <a:lnTo>
                    <a:pt x="12192" y="0"/>
                  </a:lnTo>
                  <a:lnTo>
                    <a:pt x="12192" y="3047"/>
                  </a:lnTo>
                  <a:lnTo>
                    <a:pt x="12192" y="6095"/>
                  </a:lnTo>
                  <a:lnTo>
                    <a:pt x="12192" y="9143"/>
                  </a:lnTo>
                  <a:lnTo>
                    <a:pt x="15241" y="9143"/>
                  </a:lnTo>
                  <a:lnTo>
                    <a:pt x="12192" y="9143"/>
                  </a:lnTo>
                  <a:lnTo>
                    <a:pt x="12192" y="12191"/>
                  </a:lnTo>
                  <a:lnTo>
                    <a:pt x="9144" y="12191"/>
                  </a:lnTo>
                  <a:lnTo>
                    <a:pt x="9144" y="15238"/>
                  </a:lnTo>
                  <a:lnTo>
                    <a:pt x="9144" y="12191"/>
                  </a:lnTo>
                  <a:lnTo>
                    <a:pt x="6096" y="12191"/>
                  </a:lnTo>
                  <a:lnTo>
                    <a:pt x="3048" y="12191"/>
                  </a:lnTo>
                  <a:lnTo>
                    <a:pt x="0" y="9143"/>
                  </a:lnTo>
                  <a:lnTo>
                    <a:pt x="0" y="6095"/>
                  </a:lnTo>
                  <a:lnTo>
                    <a:pt x="3048" y="6095"/>
                  </a:lnTo>
                  <a:lnTo>
                    <a:pt x="0" y="6095"/>
                  </a:lnTo>
                  <a:lnTo>
                    <a:pt x="3048" y="6095"/>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85" name="Google Shape;1885;gda58c33139_0_1816"/>
            <p:cNvSpPr/>
            <p:nvPr/>
          </p:nvSpPr>
          <p:spPr>
            <a:xfrm>
              <a:off x="2508692" y="6427891"/>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86" name="Google Shape;1886;gda58c33139_0_1816"/>
            <p:cNvSpPr/>
            <p:nvPr/>
          </p:nvSpPr>
          <p:spPr>
            <a:xfrm>
              <a:off x="2508692" y="6427891"/>
              <a:ext cx="3175" cy="3175"/>
            </a:xfrm>
            <a:custGeom>
              <a:avLst/>
              <a:gdLst/>
              <a:ahLst/>
              <a:cxnLst/>
              <a:rect l="l" t="t" r="r" b="b"/>
              <a:pathLst>
                <a:path w="3175" h="3175" extrusionOk="0">
                  <a:moveTo>
                    <a:pt x="3048" y="3047"/>
                  </a:move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87" name="Google Shape;1887;gda58c33139_0_1816"/>
            <p:cNvSpPr/>
            <p:nvPr/>
          </p:nvSpPr>
          <p:spPr>
            <a:xfrm>
              <a:off x="2554416" y="6415700"/>
              <a:ext cx="6350" cy="3175"/>
            </a:xfrm>
            <a:custGeom>
              <a:avLst/>
              <a:gdLst/>
              <a:ahLst/>
              <a:cxnLst/>
              <a:rect l="l" t="t" r="r" b="b"/>
              <a:pathLst>
                <a:path w="6350" h="3175" extrusionOk="0">
                  <a:moveTo>
                    <a:pt x="3047" y="0"/>
                  </a:moveTo>
                  <a:lnTo>
                    <a:pt x="0" y="0"/>
                  </a:lnTo>
                  <a:lnTo>
                    <a:pt x="0" y="3047"/>
                  </a:lnTo>
                  <a:lnTo>
                    <a:pt x="6096" y="3047"/>
                  </a:lnTo>
                  <a:lnTo>
                    <a:pt x="304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88" name="Google Shape;1888;gda58c33139_0_1816"/>
            <p:cNvSpPr/>
            <p:nvPr/>
          </p:nvSpPr>
          <p:spPr>
            <a:xfrm>
              <a:off x="2554416" y="6415700"/>
              <a:ext cx="6350" cy="6350"/>
            </a:xfrm>
            <a:custGeom>
              <a:avLst/>
              <a:gdLst/>
              <a:ahLst/>
              <a:cxnLst/>
              <a:rect l="l" t="t" r="r" b="b"/>
              <a:pathLst>
                <a:path w="6350" h="6350" extrusionOk="0">
                  <a:moveTo>
                    <a:pt x="3047" y="3047"/>
                  </a:moveTo>
                  <a:lnTo>
                    <a:pt x="0" y="3047"/>
                  </a:lnTo>
                  <a:lnTo>
                    <a:pt x="0" y="6095"/>
                  </a:lnTo>
                  <a:lnTo>
                    <a:pt x="0" y="3047"/>
                  </a:lnTo>
                  <a:lnTo>
                    <a:pt x="0" y="0"/>
                  </a:lnTo>
                  <a:lnTo>
                    <a:pt x="3047" y="0"/>
                  </a:lnTo>
                  <a:lnTo>
                    <a:pt x="6096" y="3047"/>
                  </a:lnTo>
                  <a:lnTo>
                    <a:pt x="3047"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89" name="Google Shape;1889;gda58c33139_0_1816"/>
            <p:cNvSpPr/>
            <p:nvPr/>
          </p:nvSpPr>
          <p:spPr>
            <a:xfrm>
              <a:off x="2517837" y="64278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90" name="Google Shape;1890;gda58c33139_0_1816"/>
            <p:cNvSpPr/>
            <p:nvPr/>
          </p:nvSpPr>
          <p:spPr>
            <a:xfrm>
              <a:off x="2517837"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91" name="Google Shape;1891;gda58c33139_0_1816"/>
            <p:cNvSpPr/>
            <p:nvPr/>
          </p:nvSpPr>
          <p:spPr>
            <a:xfrm>
              <a:off x="1801503" y="651932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92" name="Google Shape;1892;gda58c33139_0_1816"/>
            <p:cNvSpPr/>
            <p:nvPr/>
          </p:nvSpPr>
          <p:spPr>
            <a:xfrm>
              <a:off x="1801503" y="6519326"/>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93" name="Google Shape;1893;gda58c33139_0_1816"/>
            <p:cNvSpPr/>
            <p:nvPr/>
          </p:nvSpPr>
          <p:spPr>
            <a:xfrm>
              <a:off x="2523934" y="6428014"/>
              <a:ext cx="76200" cy="73025"/>
            </a:xfrm>
            <a:custGeom>
              <a:avLst/>
              <a:gdLst/>
              <a:ahLst/>
              <a:cxnLst/>
              <a:rect l="l" t="t" r="r" b="b"/>
              <a:pathLst>
                <a:path w="76200" h="73025" extrusionOk="0">
                  <a:moveTo>
                    <a:pt x="73157" y="64008"/>
                  </a:moveTo>
                  <a:lnTo>
                    <a:pt x="64012" y="64008"/>
                  </a:lnTo>
                  <a:lnTo>
                    <a:pt x="64012" y="70103"/>
                  </a:lnTo>
                  <a:lnTo>
                    <a:pt x="67060" y="70103"/>
                  </a:lnTo>
                  <a:lnTo>
                    <a:pt x="67060" y="73025"/>
                  </a:lnTo>
                  <a:lnTo>
                    <a:pt x="76205" y="73025"/>
                  </a:lnTo>
                  <a:lnTo>
                    <a:pt x="76205" y="67056"/>
                  </a:lnTo>
                  <a:lnTo>
                    <a:pt x="73157" y="67056"/>
                  </a:lnTo>
                  <a:lnTo>
                    <a:pt x="73157" y="64008"/>
                  </a:lnTo>
                  <a:close/>
                </a:path>
                <a:path w="76200" h="73025" extrusionOk="0">
                  <a:moveTo>
                    <a:pt x="60964" y="48768"/>
                  </a:moveTo>
                  <a:lnTo>
                    <a:pt x="57916" y="48768"/>
                  </a:lnTo>
                  <a:lnTo>
                    <a:pt x="57916" y="64008"/>
                  </a:lnTo>
                  <a:lnTo>
                    <a:pt x="60964" y="67056"/>
                  </a:lnTo>
                  <a:lnTo>
                    <a:pt x="60964" y="64008"/>
                  </a:lnTo>
                  <a:lnTo>
                    <a:pt x="67060" y="64008"/>
                  </a:lnTo>
                  <a:lnTo>
                    <a:pt x="64012" y="60959"/>
                  </a:lnTo>
                  <a:lnTo>
                    <a:pt x="64012" y="57912"/>
                  </a:lnTo>
                  <a:lnTo>
                    <a:pt x="67060" y="57912"/>
                  </a:lnTo>
                  <a:lnTo>
                    <a:pt x="67060" y="51815"/>
                  </a:lnTo>
                  <a:lnTo>
                    <a:pt x="60964" y="51815"/>
                  </a:lnTo>
                  <a:lnTo>
                    <a:pt x="60964" y="48768"/>
                  </a:lnTo>
                  <a:close/>
                </a:path>
                <a:path w="76200" h="73025" extrusionOk="0">
                  <a:moveTo>
                    <a:pt x="64012" y="64008"/>
                  </a:moveTo>
                  <a:lnTo>
                    <a:pt x="60964" y="64008"/>
                  </a:lnTo>
                  <a:lnTo>
                    <a:pt x="60964" y="67056"/>
                  </a:lnTo>
                  <a:lnTo>
                    <a:pt x="64012" y="67056"/>
                  </a:lnTo>
                  <a:lnTo>
                    <a:pt x="64012" y="64008"/>
                  </a:lnTo>
                  <a:close/>
                </a:path>
                <a:path w="76200" h="73025" extrusionOk="0">
                  <a:moveTo>
                    <a:pt x="70109" y="57912"/>
                  </a:moveTo>
                  <a:lnTo>
                    <a:pt x="67060" y="57912"/>
                  </a:lnTo>
                  <a:lnTo>
                    <a:pt x="67060" y="64008"/>
                  </a:lnTo>
                  <a:lnTo>
                    <a:pt x="70109" y="64008"/>
                  </a:lnTo>
                  <a:lnTo>
                    <a:pt x="70109" y="57912"/>
                  </a:lnTo>
                  <a:close/>
                </a:path>
                <a:path w="76200" h="73025" extrusionOk="0">
                  <a:moveTo>
                    <a:pt x="57916" y="48768"/>
                  </a:moveTo>
                  <a:lnTo>
                    <a:pt x="45723" y="48768"/>
                  </a:lnTo>
                  <a:lnTo>
                    <a:pt x="45723" y="51815"/>
                  </a:lnTo>
                  <a:lnTo>
                    <a:pt x="48771" y="51815"/>
                  </a:lnTo>
                  <a:lnTo>
                    <a:pt x="48771" y="54863"/>
                  </a:lnTo>
                  <a:lnTo>
                    <a:pt x="51819" y="54863"/>
                  </a:lnTo>
                  <a:lnTo>
                    <a:pt x="54867" y="57912"/>
                  </a:lnTo>
                  <a:lnTo>
                    <a:pt x="54867" y="60959"/>
                  </a:lnTo>
                  <a:lnTo>
                    <a:pt x="57916" y="60959"/>
                  </a:lnTo>
                  <a:lnTo>
                    <a:pt x="57916" y="48768"/>
                  </a:lnTo>
                  <a:close/>
                </a:path>
                <a:path w="76200" h="73025" extrusionOk="0">
                  <a:moveTo>
                    <a:pt x="67060" y="57912"/>
                  </a:moveTo>
                  <a:lnTo>
                    <a:pt x="64012" y="60959"/>
                  </a:lnTo>
                  <a:lnTo>
                    <a:pt x="67060" y="60959"/>
                  </a:lnTo>
                  <a:lnTo>
                    <a:pt x="67060" y="57912"/>
                  </a:lnTo>
                  <a:close/>
                </a:path>
                <a:path w="76200" h="73025" extrusionOk="0">
                  <a:moveTo>
                    <a:pt x="73157" y="57912"/>
                  </a:moveTo>
                  <a:lnTo>
                    <a:pt x="70109" y="57912"/>
                  </a:lnTo>
                  <a:lnTo>
                    <a:pt x="70109" y="60959"/>
                  </a:lnTo>
                  <a:lnTo>
                    <a:pt x="73157" y="60959"/>
                  </a:lnTo>
                  <a:lnTo>
                    <a:pt x="73157" y="57912"/>
                  </a:lnTo>
                  <a:close/>
                </a:path>
                <a:path w="76200" h="73025" extrusionOk="0">
                  <a:moveTo>
                    <a:pt x="33530" y="51815"/>
                  </a:moveTo>
                  <a:lnTo>
                    <a:pt x="30482" y="51815"/>
                  </a:lnTo>
                  <a:lnTo>
                    <a:pt x="30482" y="54863"/>
                  </a:lnTo>
                  <a:lnTo>
                    <a:pt x="33530" y="54863"/>
                  </a:lnTo>
                  <a:lnTo>
                    <a:pt x="33530" y="51815"/>
                  </a:lnTo>
                  <a:close/>
                </a:path>
                <a:path w="76200" h="73025" extrusionOk="0">
                  <a:moveTo>
                    <a:pt x="39626" y="51815"/>
                  </a:moveTo>
                  <a:lnTo>
                    <a:pt x="36578" y="51815"/>
                  </a:lnTo>
                  <a:lnTo>
                    <a:pt x="36578" y="54863"/>
                  </a:lnTo>
                  <a:lnTo>
                    <a:pt x="39626" y="54863"/>
                  </a:lnTo>
                  <a:lnTo>
                    <a:pt x="39626" y="51815"/>
                  </a:lnTo>
                  <a:close/>
                </a:path>
                <a:path w="76200" h="73025" extrusionOk="0">
                  <a:moveTo>
                    <a:pt x="48771" y="51815"/>
                  </a:moveTo>
                  <a:lnTo>
                    <a:pt x="42675" y="51815"/>
                  </a:lnTo>
                  <a:lnTo>
                    <a:pt x="42675" y="54863"/>
                  </a:lnTo>
                  <a:lnTo>
                    <a:pt x="48771" y="54863"/>
                  </a:lnTo>
                  <a:lnTo>
                    <a:pt x="48771" y="51815"/>
                  </a:lnTo>
                  <a:close/>
                </a:path>
                <a:path w="76200" h="73025" extrusionOk="0">
                  <a:moveTo>
                    <a:pt x="45723" y="48768"/>
                  </a:moveTo>
                  <a:lnTo>
                    <a:pt x="27434" y="48768"/>
                  </a:lnTo>
                  <a:lnTo>
                    <a:pt x="27434" y="51815"/>
                  </a:lnTo>
                  <a:lnTo>
                    <a:pt x="45723" y="51815"/>
                  </a:lnTo>
                  <a:lnTo>
                    <a:pt x="45723" y="48768"/>
                  </a:lnTo>
                  <a:close/>
                </a:path>
                <a:path w="76200" h="73025" extrusionOk="0">
                  <a:moveTo>
                    <a:pt x="67060" y="42671"/>
                  </a:moveTo>
                  <a:lnTo>
                    <a:pt x="64012" y="42671"/>
                  </a:lnTo>
                  <a:lnTo>
                    <a:pt x="64012" y="48768"/>
                  </a:lnTo>
                  <a:lnTo>
                    <a:pt x="60964" y="48768"/>
                  </a:lnTo>
                  <a:lnTo>
                    <a:pt x="60964" y="51815"/>
                  </a:lnTo>
                  <a:lnTo>
                    <a:pt x="67060" y="51815"/>
                  </a:lnTo>
                  <a:lnTo>
                    <a:pt x="67060" y="42671"/>
                  </a:lnTo>
                  <a:close/>
                </a:path>
                <a:path w="76200" h="73025" extrusionOk="0">
                  <a:moveTo>
                    <a:pt x="42675" y="39624"/>
                  </a:moveTo>
                  <a:lnTo>
                    <a:pt x="36578" y="39624"/>
                  </a:lnTo>
                  <a:lnTo>
                    <a:pt x="36578" y="42671"/>
                  </a:lnTo>
                  <a:lnTo>
                    <a:pt x="33530" y="42671"/>
                  </a:lnTo>
                  <a:lnTo>
                    <a:pt x="33530" y="48768"/>
                  </a:lnTo>
                  <a:lnTo>
                    <a:pt x="39626" y="48768"/>
                  </a:lnTo>
                  <a:lnTo>
                    <a:pt x="39626" y="45719"/>
                  </a:lnTo>
                  <a:lnTo>
                    <a:pt x="42675" y="45719"/>
                  </a:lnTo>
                  <a:lnTo>
                    <a:pt x="42675" y="39624"/>
                  </a:lnTo>
                  <a:close/>
                </a:path>
                <a:path w="76200" h="73025" extrusionOk="0">
                  <a:moveTo>
                    <a:pt x="54867" y="45719"/>
                  </a:moveTo>
                  <a:lnTo>
                    <a:pt x="39626" y="45719"/>
                  </a:lnTo>
                  <a:lnTo>
                    <a:pt x="39626" y="48768"/>
                  </a:lnTo>
                  <a:lnTo>
                    <a:pt x="54867" y="48768"/>
                  </a:lnTo>
                  <a:lnTo>
                    <a:pt x="54867" y="45719"/>
                  </a:lnTo>
                  <a:close/>
                </a:path>
                <a:path w="76200" h="73025" extrusionOk="0">
                  <a:moveTo>
                    <a:pt x="45723" y="33528"/>
                  </a:moveTo>
                  <a:lnTo>
                    <a:pt x="30482" y="33528"/>
                  </a:lnTo>
                  <a:lnTo>
                    <a:pt x="30482" y="39624"/>
                  </a:lnTo>
                  <a:lnTo>
                    <a:pt x="27434" y="42671"/>
                  </a:lnTo>
                  <a:lnTo>
                    <a:pt x="30482" y="42671"/>
                  </a:lnTo>
                  <a:lnTo>
                    <a:pt x="30482" y="45719"/>
                  </a:lnTo>
                  <a:lnTo>
                    <a:pt x="33530" y="45719"/>
                  </a:lnTo>
                  <a:lnTo>
                    <a:pt x="33530" y="39624"/>
                  </a:lnTo>
                  <a:lnTo>
                    <a:pt x="42675" y="39624"/>
                  </a:lnTo>
                  <a:lnTo>
                    <a:pt x="42675" y="36575"/>
                  </a:lnTo>
                  <a:lnTo>
                    <a:pt x="45723" y="36575"/>
                  </a:lnTo>
                  <a:lnTo>
                    <a:pt x="45723" y="33528"/>
                  </a:lnTo>
                  <a:close/>
                </a:path>
                <a:path w="76200" h="73025" extrusionOk="0">
                  <a:moveTo>
                    <a:pt x="48771" y="39624"/>
                  </a:moveTo>
                  <a:lnTo>
                    <a:pt x="42675" y="39624"/>
                  </a:lnTo>
                  <a:lnTo>
                    <a:pt x="42675" y="45719"/>
                  </a:lnTo>
                  <a:lnTo>
                    <a:pt x="51819" y="45719"/>
                  </a:lnTo>
                  <a:lnTo>
                    <a:pt x="48771" y="42671"/>
                  </a:lnTo>
                  <a:lnTo>
                    <a:pt x="48771" y="39624"/>
                  </a:lnTo>
                  <a:close/>
                </a:path>
                <a:path w="76200" h="73025" extrusionOk="0">
                  <a:moveTo>
                    <a:pt x="64012" y="42671"/>
                  </a:moveTo>
                  <a:lnTo>
                    <a:pt x="51819" y="42671"/>
                  </a:lnTo>
                  <a:lnTo>
                    <a:pt x="51819" y="45719"/>
                  </a:lnTo>
                  <a:lnTo>
                    <a:pt x="64012" y="45719"/>
                  </a:lnTo>
                  <a:lnTo>
                    <a:pt x="64012" y="42671"/>
                  </a:lnTo>
                  <a:close/>
                </a:path>
                <a:path w="76200" h="73025" extrusionOk="0">
                  <a:moveTo>
                    <a:pt x="51819" y="36575"/>
                  </a:moveTo>
                  <a:lnTo>
                    <a:pt x="45723" y="36575"/>
                  </a:lnTo>
                  <a:lnTo>
                    <a:pt x="45723" y="39624"/>
                  </a:lnTo>
                  <a:lnTo>
                    <a:pt x="48771" y="39624"/>
                  </a:lnTo>
                  <a:lnTo>
                    <a:pt x="48771" y="42671"/>
                  </a:lnTo>
                  <a:lnTo>
                    <a:pt x="51819" y="42671"/>
                  </a:lnTo>
                  <a:lnTo>
                    <a:pt x="51819" y="36575"/>
                  </a:lnTo>
                  <a:close/>
                </a:path>
                <a:path w="76200" h="73025" extrusionOk="0">
                  <a:moveTo>
                    <a:pt x="60964" y="39624"/>
                  </a:moveTo>
                  <a:lnTo>
                    <a:pt x="51819" y="39624"/>
                  </a:lnTo>
                  <a:lnTo>
                    <a:pt x="54867" y="42671"/>
                  </a:lnTo>
                  <a:lnTo>
                    <a:pt x="60964" y="42671"/>
                  </a:lnTo>
                  <a:lnTo>
                    <a:pt x="60964" y="39624"/>
                  </a:lnTo>
                  <a:close/>
                </a:path>
                <a:path w="76200" h="73025" extrusionOk="0">
                  <a:moveTo>
                    <a:pt x="45723" y="24384"/>
                  </a:moveTo>
                  <a:lnTo>
                    <a:pt x="24385" y="24384"/>
                  </a:lnTo>
                  <a:lnTo>
                    <a:pt x="24385" y="27431"/>
                  </a:lnTo>
                  <a:lnTo>
                    <a:pt x="21337" y="27431"/>
                  </a:lnTo>
                  <a:lnTo>
                    <a:pt x="21337" y="30480"/>
                  </a:lnTo>
                  <a:lnTo>
                    <a:pt x="18289" y="33528"/>
                  </a:lnTo>
                  <a:lnTo>
                    <a:pt x="18289" y="39624"/>
                  </a:lnTo>
                  <a:lnTo>
                    <a:pt x="27434" y="39624"/>
                  </a:lnTo>
                  <a:lnTo>
                    <a:pt x="27434" y="36575"/>
                  </a:lnTo>
                  <a:lnTo>
                    <a:pt x="30482" y="36575"/>
                  </a:lnTo>
                  <a:lnTo>
                    <a:pt x="30482" y="33528"/>
                  </a:lnTo>
                  <a:lnTo>
                    <a:pt x="42675" y="33528"/>
                  </a:lnTo>
                  <a:lnTo>
                    <a:pt x="42675" y="30480"/>
                  </a:lnTo>
                  <a:lnTo>
                    <a:pt x="45723" y="30480"/>
                  </a:lnTo>
                  <a:lnTo>
                    <a:pt x="45723" y="24384"/>
                  </a:lnTo>
                  <a:close/>
                </a:path>
                <a:path w="76200" h="73025" extrusionOk="0">
                  <a:moveTo>
                    <a:pt x="57916" y="33528"/>
                  </a:moveTo>
                  <a:lnTo>
                    <a:pt x="54867" y="33528"/>
                  </a:lnTo>
                  <a:lnTo>
                    <a:pt x="54867" y="36575"/>
                  </a:lnTo>
                  <a:lnTo>
                    <a:pt x="57916" y="36575"/>
                  </a:lnTo>
                  <a:lnTo>
                    <a:pt x="57916" y="33528"/>
                  </a:lnTo>
                  <a:close/>
                </a:path>
                <a:path w="76200" h="73025" extrusionOk="0">
                  <a:moveTo>
                    <a:pt x="21337" y="30480"/>
                  </a:moveTo>
                  <a:lnTo>
                    <a:pt x="18289" y="30480"/>
                  </a:lnTo>
                  <a:lnTo>
                    <a:pt x="18289" y="33528"/>
                  </a:lnTo>
                  <a:lnTo>
                    <a:pt x="21337" y="30480"/>
                  </a:lnTo>
                  <a:close/>
                </a:path>
                <a:path w="76200" h="73025" extrusionOk="0">
                  <a:moveTo>
                    <a:pt x="51819" y="30480"/>
                  </a:moveTo>
                  <a:lnTo>
                    <a:pt x="45723" y="30480"/>
                  </a:lnTo>
                  <a:lnTo>
                    <a:pt x="45723" y="33528"/>
                  </a:lnTo>
                  <a:lnTo>
                    <a:pt x="51819" y="33528"/>
                  </a:lnTo>
                  <a:lnTo>
                    <a:pt x="51819" y="30480"/>
                  </a:lnTo>
                  <a:close/>
                </a:path>
                <a:path w="76200" h="73025" extrusionOk="0">
                  <a:moveTo>
                    <a:pt x="54867" y="30480"/>
                  </a:moveTo>
                  <a:lnTo>
                    <a:pt x="51819" y="33528"/>
                  </a:lnTo>
                  <a:lnTo>
                    <a:pt x="54867" y="33528"/>
                  </a:lnTo>
                  <a:lnTo>
                    <a:pt x="54867" y="30480"/>
                  </a:lnTo>
                  <a:close/>
                </a:path>
                <a:path w="76200" h="73025" extrusionOk="0">
                  <a:moveTo>
                    <a:pt x="48771" y="27431"/>
                  </a:moveTo>
                  <a:lnTo>
                    <a:pt x="45723" y="27431"/>
                  </a:lnTo>
                  <a:lnTo>
                    <a:pt x="48771" y="30480"/>
                  </a:lnTo>
                  <a:lnTo>
                    <a:pt x="48771" y="27431"/>
                  </a:lnTo>
                  <a:close/>
                </a:path>
                <a:path w="76200" h="73025" extrusionOk="0">
                  <a:moveTo>
                    <a:pt x="18289" y="9143"/>
                  </a:moveTo>
                  <a:lnTo>
                    <a:pt x="15241" y="9143"/>
                  </a:lnTo>
                  <a:lnTo>
                    <a:pt x="15241" y="15240"/>
                  </a:lnTo>
                  <a:lnTo>
                    <a:pt x="18289" y="18287"/>
                  </a:lnTo>
                  <a:lnTo>
                    <a:pt x="18289" y="24384"/>
                  </a:lnTo>
                  <a:lnTo>
                    <a:pt x="21337" y="24384"/>
                  </a:lnTo>
                  <a:lnTo>
                    <a:pt x="21337" y="21336"/>
                  </a:lnTo>
                  <a:lnTo>
                    <a:pt x="42675" y="21336"/>
                  </a:lnTo>
                  <a:lnTo>
                    <a:pt x="42675" y="18287"/>
                  </a:lnTo>
                  <a:lnTo>
                    <a:pt x="27434" y="18287"/>
                  </a:lnTo>
                  <a:lnTo>
                    <a:pt x="27434" y="15240"/>
                  </a:lnTo>
                  <a:lnTo>
                    <a:pt x="21337" y="15240"/>
                  </a:lnTo>
                  <a:lnTo>
                    <a:pt x="21337" y="12191"/>
                  </a:lnTo>
                  <a:lnTo>
                    <a:pt x="18289" y="12191"/>
                  </a:lnTo>
                  <a:lnTo>
                    <a:pt x="18289" y="9143"/>
                  </a:lnTo>
                  <a:close/>
                </a:path>
                <a:path w="76200" h="73025" extrusionOk="0">
                  <a:moveTo>
                    <a:pt x="42675" y="21336"/>
                  </a:moveTo>
                  <a:lnTo>
                    <a:pt x="21337" y="21336"/>
                  </a:lnTo>
                  <a:lnTo>
                    <a:pt x="21337" y="24384"/>
                  </a:lnTo>
                  <a:lnTo>
                    <a:pt x="42675" y="24384"/>
                  </a:lnTo>
                  <a:lnTo>
                    <a:pt x="42675" y="21336"/>
                  </a:lnTo>
                  <a:close/>
                </a:path>
                <a:path w="76200" h="73025" extrusionOk="0">
                  <a:moveTo>
                    <a:pt x="33530" y="12191"/>
                  </a:moveTo>
                  <a:lnTo>
                    <a:pt x="27434" y="12191"/>
                  </a:lnTo>
                  <a:lnTo>
                    <a:pt x="27434" y="18287"/>
                  </a:lnTo>
                  <a:lnTo>
                    <a:pt x="36578" y="18287"/>
                  </a:lnTo>
                  <a:lnTo>
                    <a:pt x="36578" y="15240"/>
                  </a:lnTo>
                  <a:lnTo>
                    <a:pt x="33530" y="15240"/>
                  </a:lnTo>
                  <a:lnTo>
                    <a:pt x="33530" y="12191"/>
                  </a:lnTo>
                  <a:close/>
                </a:path>
                <a:path w="76200" h="73025" extrusionOk="0">
                  <a:moveTo>
                    <a:pt x="24385" y="12191"/>
                  </a:moveTo>
                  <a:lnTo>
                    <a:pt x="21337" y="12191"/>
                  </a:lnTo>
                  <a:lnTo>
                    <a:pt x="21337" y="15240"/>
                  </a:lnTo>
                  <a:lnTo>
                    <a:pt x="24385" y="15240"/>
                  </a:lnTo>
                  <a:lnTo>
                    <a:pt x="24385" y="12191"/>
                  </a:lnTo>
                  <a:close/>
                </a:path>
                <a:path w="76200" h="73025" extrusionOk="0">
                  <a:moveTo>
                    <a:pt x="6096" y="9143"/>
                  </a:moveTo>
                  <a:lnTo>
                    <a:pt x="3048" y="9143"/>
                  </a:lnTo>
                  <a:lnTo>
                    <a:pt x="3048" y="12191"/>
                  </a:lnTo>
                  <a:lnTo>
                    <a:pt x="6096" y="12191"/>
                  </a:lnTo>
                  <a:lnTo>
                    <a:pt x="6096" y="9143"/>
                  </a:lnTo>
                  <a:close/>
                </a:path>
                <a:path w="76200" h="73025" extrusionOk="0">
                  <a:moveTo>
                    <a:pt x="9144" y="0"/>
                  </a:moveTo>
                  <a:lnTo>
                    <a:pt x="6096" y="0"/>
                  </a:lnTo>
                  <a:lnTo>
                    <a:pt x="6096" y="3047"/>
                  </a:lnTo>
                  <a:lnTo>
                    <a:pt x="0" y="3047"/>
                  </a:lnTo>
                  <a:lnTo>
                    <a:pt x="3048" y="6096"/>
                  </a:lnTo>
                  <a:lnTo>
                    <a:pt x="0" y="9143"/>
                  </a:lnTo>
                  <a:lnTo>
                    <a:pt x="18289" y="9143"/>
                  </a:lnTo>
                  <a:lnTo>
                    <a:pt x="18289" y="12191"/>
                  </a:lnTo>
                  <a:lnTo>
                    <a:pt x="21337" y="9143"/>
                  </a:lnTo>
                  <a:lnTo>
                    <a:pt x="21337" y="6096"/>
                  </a:lnTo>
                  <a:lnTo>
                    <a:pt x="9144" y="6096"/>
                  </a:lnTo>
                  <a:lnTo>
                    <a:pt x="9144" y="0"/>
                  </a:lnTo>
                  <a:close/>
                </a:path>
                <a:path w="76200" h="73025" extrusionOk="0">
                  <a:moveTo>
                    <a:pt x="15241" y="0"/>
                  </a:moveTo>
                  <a:lnTo>
                    <a:pt x="9144" y="0"/>
                  </a:lnTo>
                  <a:lnTo>
                    <a:pt x="9144" y="6096"/>
                  </a:lnTo>
                  <a:lnTo>
                    <a:pt x="18289" y="6096"/>
                  </a:lnTo>
                  <a:lnTo>
                    <a:pt x="18289" y="3047"/>
                  </a:lnTo>
                  <a:lnTo>
                    <a:pt x="15241" y="3047"/>
                  </a:lnTo>
                  <a:lnTo>
                    <a:pt x="15241"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94" name="Google Shape;1894;gda58c33139_0_1816"/>
            <p:cNvSpPr/>
            <p:nvPr/>
          </p:nvSpPr>
          <p:spPr>
            <a:xfrm>
              <a:off x="2523934" y="6427891"/>
              <a:ext cx="76200" cy="73660"/>
            </a:xfrm>
            <a:custGeom>
              <a:avLst/>
              <a:gdLst/>
              <a:ahLst/>
              <a:cxnLst/>
              <a:rect l="l" t="t" r="r" b="b"/>
              <a:pathLst>
                <a:path w="76200" h="73660" extrusionOk="0">
                  <a:moveTo>
                    <a:pt x="24385" y="15239"/>
                  </a:moveTo>
                  <a:lnTo>
                    <a:pt x="27434" y="15239"/>
                  </a:lnTo>
                  <a:lnTo>
                    <a:pt x="27434" y="18287"/>
                  </a:lnTo>
                  <a:lnTo>
                    <a:pt x="24385" y="18287"/>
                  </a:lnTo>
                  <a:lnTo>
                    <a:pt x="27434" y="18287"/>
                  </a:lnTo>
                  <a:lnTo>
                    <a:pt x="27434" y="15239"/>
                  </a:lnTo>
                  <a:lnTo>
                    <a:pt x="24385" y="15239"/>
                  </a:lnTo>
                  <a:lnTo>
                    <a:pt x="27434" y="15239"/>
                  </a:lnTo>
                  <a:lnTo>
                    <a:pt x="27434" y="12191"/>
                  </a:lnTo>
                  <a:lnTo>
                    <a:pt x="27434" y="15239"/>
                  </a:lnTo>
                  <a:lnTo>
                    <a:pt x="27434" y="12191"/>
                  </a:lnTo>
                  <a:lnTo>
                    <a:pt x="30482" y="12191"/>
                  </a:lnTo>
                  <a:lnTo>
                    <a:pt x="27434" y="12191"/>
                  </a:lnTo>
                  <a:lnTo>
                    <a:pt x="30482" y="12191"/>
                  </a:lnTo>
                  <a:lnTo>
                    <a:pt x="33530" y="12191"/>
                  </a:lnTo>
                  <a:lnTo>
                    <a:pt x="33530" y="15239"/>
                  </a:lnTo>
                  <a:lnTo>
                    <a:pt x="36578" y="15239"/>
                  </a:lnTo>
                  <a:lnTo>
                    <a:pt x="36578" y="18287"/>
                  </a:lnTo>
                  <a:lnTo>
                    <a:pt x="39626" y="18287"/>
                  </a:lnTo>
                  <a:lnTo>
                    <a:pt x="36578" y="18287"/>
                  </a:lnTo>
                  <a:lnTo>
                    <a:pt x="39626" y="18287"/>
                  </a:lnTo>
                  <a:lnTo>
                    <a:pt x="42675" y="18287"/>
                  </a:lnTo>
                  <a:lnTo>
                    <a:pt x="42675" y="21334"/>
                  </a:lnTo>
                  <a:lnTo>
                    <a:pt x="42675" y="24382"/>
                  </a:lnTo>
                  <a:lnTo>
                    <a:pt x="45723" y="24382"/>
                  </a:lnTo>
                  <a:lnTo>
                    <a:pt x="45723" y="27430"/>
                  </a:lnTo>
                  <a:lnTo>
                    <a:pt x="42675" y="27430"/>
                  </a:lnTo>
                  <a:lnTo>
                    <a:pt x="39626" y="27430"/>
                  </a:lnTo>
                  <a:lnTo>
                    <a:pt x="42675" y="27430"/>
                  </a:lnTo>
                  <a:lnTo>
                    <a:pt x="45723" y="27430"/>
                  </a:lnTo>
                  <a:lnTo>
                    <a:pt x="45723" y="30478"/>
                  </a:lnTo>
                  <a:lnTo>
                    <a:pt x="45723" y="27430"/>
                  </a:lnTo>
                  <a:lnTo>
                    <a:pt x="45723" y="30478"/>
                  </a:lnTo>
                  <a:lnTo>
                    <a:pt x="48771" y="30478"/>
                  </a:lnTo>
                  <a:lnTo>
                    <a:pt x="45723" y="27430"/>
                  </a:lnTo>
                  <a:lnTo>
                    <a:pt x="48771" y="27430"/>
                  </a:lnTo>
                  <a:lnTo>
                    <a:pt x="48771" y="30478"/>
                  </a:lnTo>
                  <a:lnTo>
                    <a:pt x="51819" y="30478"/>
                  </a:lnTo>
                  <a:lnTo>
                    <a:pt x="51819" y="33526"/>
                  </a:lnTo>
                  <a:lnTo>
                    <a:pt x="54867" y="30478"/>
                  </a:lnTo>
                  <a:lnTo>
                    <a:pt x="54867" y="33526"/>
                  </a:lnTo>
                  <a:lnTo>
                    <a:pt x="57916" y="33526"/>
                  </a:lnTo>
                  <a:lnTo>
                    <a:pt x="57916" y="36573"/>
                  </a:lnTo>
                  <a:lnTo>
                    <a:pt x="54867" y="36573"/>
                  </a:lnTo>
                  <a:lnTo>
                    <a:pt x="54867" y="33526"/>
                  </a:lnTo>
                  <a:lnTo>
                    <a:pt x="51819" y="33526"/>
                  </a:lnTo>
                  <a:lnTo>
                    <a:pt x="48771" y="33526"/>
                  </a:lnTo>
                  <a:lnTo>
                    <a:pt x="45723" y="33526"/>
                  </a:lnTo>
                  <a:lnTo>
                    <a:pt x="45723" y="30478"/>
                  </a:lnTo>
                  <a:lnTo>
                    <a:pt x="42675" y="30478"/>
                  </a:lnTo>
                  <a:lnTo>
                    <a:pt x="45723" y="30478"/>
                  </a:lnTo>
                  <a:lnTo>
                    <a:pt x="42675" y="30478"/>
                  </a:lnTo>
                  <a:lnTo>
                    <a:pt x="42675" y="33526"/>
                  </a:lnTo>
                  <a:lnTo>
                    <a:pt x="45723" y="33526"/>
                  </a:lnTo>
                  <a:lnTo>
                    <a:pt x="45723" y="36573"/>
                  </a:lnTo>
                  <a:lnTo>
                    <a:pt x="42675" y="36573"/>
                  </a:lnTo>
                  <a:lnTo>
                    <a:pt x="42675" y="39621"/>
                  </a:lnTo>
                  <a:lnTo>
                    <a:pt x="42675" y="42669"/>
                  </a:lnTo>
                  <a:lnTo>
                    <a:pt x="42675" y="45717"/>
                  </a:lnTo>
                  <a:lnTo>
                    <a:pt x="42675" y="42669"/>
                  </a:lnTo>
                  <a:lnTo>
                    <a:pt x="42675" y="39621"/>
                  </a:lnTo>
                  <a:lnTo>
                    <a:pt x="45723" y="39621"/>
                  </a:lnTo>
                  <a:lnTo>
                    <a:pt x="45723" y="36573"/>
                  </a:lnTo>
                  <a:lnTo>
                    <a:pt x="48771" y="36573"/>
                  </a:lnTo>
                  <a:lnTo>
                    <a:pt x="48771" y="33526"/>
                  </a:lnTo>
                  <a:lnTo>
                    <a:pt x="48771" y="36573"/>
                  </a:lnTo>
                  <a:lnTo>
                    <a:pt x="51819" y="36573"/>
                  </a:lnTo>
                  <a:lnTo>
                    <a:pt x="54867" y="36573"/>
                  </a:lnTo>
                  <a:lnTo>
                    <a:pt x="51819" y="36573"/>
                  </a:lnTo>
                  <a:lnTo>
                    <a:pt x="51819" y="39621"/>
                  </a:lnTo>
                  <a:lnTo>
                    <a:pt x="48771" y="39621"/>
                  </a:lnTo>
                  <a:lnTo>
                    <a:pt x="48771" y="42669"/>
                  </a:lnTo>
                  <a:lnTo>
                    <a:pt x="51819" y="45717"/>
                  </a:lnTo>
                  <a:lnTo>
                    <a:pt x="51819" y="42669"/>
                  </a:lnTo>
                  <a:lnTo>
                    <a:pt x="48771" y="42669"/>
                  </a:lnTo>
                  <a:lnTo>
                    <a:pt x="51819" y="42669"/>
                  </a:lnTo>
                  <a:lnTo>
                    <a:pt x="48771" y="42669"/>
                  </a:lnTo>
                  <a:lnTo>
                    <a:pt x="48771" y="39621"/>
                  </a:lnTo>
                  <a:lnTo>
                    <a:pt x="51819" y="39621"/>
                  </a:lnTo>
                  <a:lnTo>
                    <a:pt x="48771" y="39621"/>
                  </a:lnTo>
                  <a:lnTo>
                    <a:pt x="51819" y="39621"/>
                  </a:lnTo>
                  <a:lnTo>
                    <a:pt x="51819" y="42669"/>
                  </a:lnTo>
                  <a:lnTo>
                    <a:pt x="54867" y="42669"/>
                  </a:lnTo>
                  <a:lnTo>
                    <a:pt x="51819" y="39621"/>
                  </a:lnTo>
                  <a:lnTo>
                    <a:pt x="54867" y="39621"/>
                  </a:lnTo>
                  <a:lnTo>
                    <a:pt x="51819" y="39621"/>
                  </a:lnTo>
                  <a:lnTo>
                    <a:pt x="54867" y="39621"/>
                  </a:lnTo>
                  <a:lnTo>
                    <a:pt x="57916" y="39621"/>
                  </a:lnTo>
                  <a:lnTo>
                    <a:pt x="60964" y="39621"/>
                  </a:lnTo>
                  <a:lnTo>
                    <a:pt x="57916" y="39621"/>
                  </a:lnTo>
                  <a:lnTo>
                    <a:pt x="60964" y="39621"/>
                  </a:lnTo>
                  <a:lnTo>
                    <a:pt x="60964" y="42669"/>
                  </a:lnTo>
                  <a:lnTo>
                    <a:pt x="64012" y="42669"/>
                  </a:lnTo>
                  <a:lnTo>
                    <a:pt x="64012" y="45717"/>
                  </a:lnTo>
                  <a:lnTo>
                    <a:pt x="60964" y="45717"/>
                  </a:lnTo>
                  <a:lnTo>
                    <a:pt x="57916" y="45717"/>
                  </a:lnTo>
                  <a:lnTo>
                    <a:pt x="54867" y="45717"/>
                  </a:lnTo>
                  <a:lnTo>
                    <a:pt x="54867" y="48765"/>
                  </a:lnTo>
                  <a:lnTo>
                    <a:pt x="51819" y="48765"/>
                  </a:lnTo>
                  <a:lnTo>
                    <a:pt x="54867" y="48765"/>
                  </a:lnTo>
                  <a:lnTo>
                    <a:pt x="57916" y="48765"/>
                  </a:lnTo>
                  <a:lnTo>
                    <a:pt x="57916" y="51813"/>
                  </a:lnTo>
                  <a:lnTo>
                    <a:pt x="57916" y="54860"/>
                  </a:lnTo>
                  <a:lnTo>
                    <a:pt x="57916" y="51813"/>
                  </a:lnTo>
                  <a:lnTo>
                    <a:pt x="57916" y="48765"/>
                  </a:lnTo>
                  <a:lnTo>
                    <a:pt x="57916" y="45717"/>
                  </a:lnTo>
                  <a:lnTo>
                    <a:pt x="57916" y="48765"/>
                  </a:lnTo>
                  <a:lnTo>
                    <a:pt x="60964" y="48765"/>
                  </a:lnTo>
                  <a:lnTo>
                    <a:pt x="60964" y="51813"/>
                  </a:lnTo>
                  <a:lnTo>
                    <a:pt x="60964" y="48765"/>
                  </a:lnTo>
                  <a:lnTo>
                    <a:pt x="64012" y="48765"/>
                  </a:lnTo>
                  <a:lnTo>
                    <a:pt x="60964" y="48765"/>
                  </a:lnTo>
                  <a:lnTo>
                    <a:pt x="64012" y="48765"/>
                  </a:lnTo>
                  <a:lnTo>
                    <a:pt x="64012" y="45717"/>
                  </a:lnTo>
                  <a:lnTo>
                    <a:pt x="64012" y="42669"/>
                  </a:lnTo>
                  <a:lnTo>
                    <a:pt x="67060" y="42669"/>
                  </a:lnTo>
                  <a:lnTo>
                    <a:pt x="67060" y="45717"/>
                  </a:lnTo>
                  <a:lnTo>
                    <a:pt x="67060" y="48765"/>
                  </a:lnTo>
                  <a:lnTo>
                    <a:pt x="67060" y="51813"/>
                  </a:lnTo>
                  <a:lnTo>
                    <a:pt x="67060" y="48765"/>
                  </a:lnTo>
                  <a:lnTo>
                    <a:pt x="67060" y="51813"/>
                  </a:lnTo>
                  <a:lnTo>
                    <a:pt x="70109" y="51813"/>
                  </a:lnTo>
                  <a:lnTo>
                    <a:pt x="67060" y="51813"/>
                  </a:lnTo>
                  <a:lnTo>
                    <a:pt x="67060" y="54860"/>
                  </a:lnTo>
                  <a:lnTo>
                    <a:pt x="67060" y="51813"/>
                  </a:lnTo>
                  <a:lnTo>
                    <a:pt x="64012" y="51813"/>
                  </a:lnTo>
                  <a:lnTo>
                    <a:pt x="67060" y="51813"/>
                  </a:lnTo>
                  <a:lnTo>
                    <a:pt x="67060" y="54860"/>
                  </a:lnTo>
                  <a:lnTo>
                    <a:pt x="64012" y="54860"/>
                  </a:lnTo>
                  <a:lnTo>
                    <a:pt x="67060" y="54860"/>
                  </a:lnTo>
                  <a:lnTo>
                    <a:pt x="67060" y="57908"/>
                  </a:lnTo>
                  <a:lnTo>
                    <a:pt x="64012" y="57908"/>
                  </a:lnTo>
                  <a:lnTo>
                    <a:pt x="67060" y="57908"/>
                  </a:lnTo>
                  <a:lnTo>
                    <a:pt x="64012" y="57908"/>
                  </a:lnTo>
                  <a:lnTo>
                    <a:pt x="60964" y="57908"/>
                  </a:lnTo>
                  <a:lnTo>
                    <a:pt x="64012" y="57908"/>
                  </a:lnTo>
                  <a:lnTo>
                    <a:pt x="60964" y="57908"/>
                  </a:lnTo>
                  <a:lnTo>
                    <a:pt x="64012" y="57908"/>
                  </a:lnTo>
                  <a:lnTo>
                    <a:pt x="64012" y="60956"/>
                  </a:lnTo>
                  <a:lnTo>
                    <a:pt x="60964" y="60956"/>
                  </a:lnTo>
                  <a:lnTo>
                    <a:pt x="64012" y="60956"/>
                  </a:lnTo>
                  <a:lnTo>
                    <a:pt x="60964" y="60956"/>
                  </a:lnTo>
                  <a:lnTo>
                    <a:pt x="64012" y="60956"/>
                  </a:lnTo>
                  <a:lnTo>
                    <a:pt x="67060" y="57908"/>
                  </a:lnTo>
                  <a:lnTo>
                    <a:pt x="67060" y="60956"/>
                  </a:lnTo>
                  <a:lnTo>
                    <a:pt x="64012" y="60956"/>
                  </a:lnTo>
                  <a:lnTo>
                    <a:pt x="67060" y="64004"/>
                  </a:lnTo>
                  <a:lnTo>
                    <a:pt x="67060" y="60956"/>
                  </a:lnTo>
                  <a:lnTo>
                    <a:pt x="67060" y="57908"/>
                  </a:lnTo>
                  <a:lnTo>
                    <a:pt x="67060" y="60956"/>
                  </a:lnTo>
                  <a:lnTo>
                    <a:pt x="67060" y="57908"/>
                  </a:lnTo>
                  <a:lnTo>
                    <a:pt x="70109" y="57908"/>
                  </a:lnTo>
                  <a:lnTo>
                    <a:pt x="70109" y="54860"/>
                  </a:lnTo>
                  <a:lnTo>
                    <a:pt x="70109" y="57908"/>
                  </a:lnTo>
                  <a:lnTo>
                    <a:pt x="70109" y="60956"/>
                  </a:lnTo>
                  <a:lnTo>
                    <a:pt x="70109" y="57908"/>
                  </a:lnTo>
                  <a:lnTo>
                    <a:pt x="73157" y="57908"/>
                  </a:lnTo>
                  <a:lnTo>
                    <a:pt x="73157" y="60956"/>
                  </a:lnTo>
                  <a:lnTo>
                    <a:pt x="70109" y="60956"/>
                  </a:lnTo>
                  <a:lnTo>
                    <a:pt x="73157" y="60956"/>
                  </a:lnTo>
                  <a:lnTo>
                    <a:pt x="70109" y="60956"/>
                  </a:lnTo>
                  <a:lnTo>
                    <a:pt x="70109" y="64004"/>
                  </a:lnTo>
                  <a:lnTo>
                    <a:pt x="73157" y="64004"/>
                  </a:lnTo>
                  <a:lnTo>
                    <a:pt x="73157" y="67052"/>
                  </a:lnTo>
                  <a:lnTo>
                    <a:pt x="73157" y="64004"/>
                  </a:lnTo>
                  <a:lnTo>
                    <a:pt x="76205" y="64004"/>
                  </a:lnTo>
                  <a:lnTo>
                    <a:pt x="73157" y="64004"/>
                  </a:lnTo>
                  <a:lnTo>
                    <a:pt x="73157" y="67052"/>
                  </a:lnTo>
                  <a:lnTo>
                    <a:pt x="76205" y="67052"/>
                  </a:lnTo>
                  <a:lnTo>
                    <a:pt x="73157" y="67052"/>
                  </a:lnTo>
                  <a:lnTo>
                    <a:pt x="70109" y="67052"/>
                  </a:lnTo>
                  <a:lnTo>
                    <a:pt x="73157" y="67052"/>
                  </a:lnTo>
                  <a:lnTo>
                    <a:pt x="76205" y="67052"/>
                  </a:lnTo>
                  <a:lnTo>
                    <a:pt x="73157" y="67052"/>
                  </a:lnTo>
                  <a:lnTo>
                    <a:pt x="76205" y="67052"/>
                  </a:lnTo>
                  <a:lnTo>
                    <a:pt x="76205" y="70100"/>
                  </a:lnTo>
                  <a:lnTo>
                    <a:pt x="73157" y="70100"/>
                  </a:lnTo>
                  <a:lnTo>
                    <a:pt x="76205" y="70100"/>
                  </a:lnTo>
                  <a:lnTo>
                    <a:pt x="76205" y="73148"/>
                  </a:lnTo>
                  <a:lnTo>
                    <a:pt x="70109" y="73148"/>
                  </a:lnTo>
                  <a:lnTo>
                    <a:pt x="73157" y="73148"/>
                  </a:lnTo>
                  <a:lnTo>
                    <a:pt x="67060" y="73148"/>
                  </a:lnTo>
                  <a:lnTo>
                    <a:pt x="67060" y="70100"/>
                  </a:lnTo>
                  <a:lnTo>
                    <a:pt x="67060" y="73148"/>
                  </a:lnTo>
                  <a:lnTo>
                    <a:pt x="64012" y="73148"/>
                  </a:lnTo>
                  <a:lnTo>
                    <a:pt x="67060" y="73148"/>
                  </a:lnTo>
                  <a:lnTo>
                    <a:pt x="67060" y="70100"/>
                  </a:lnTo>
                  <a:lnTo>
                    <a:pt x="64012" y="70100"/>
                  </a:lnTo>
                  <a:lnTo>
                    <a:pt x="67060" y="70100"/>
                  </a:lnTo>
                  <a:lnTo>
                    <a:pt x="64012" y="70100"/>
                  </a:lnTo>
                  <a:lnTo>
                    <a:pt x="64012" y="67052"/>
                  </a:lnTo>
                  <a:lnTo>
                    <a:pt x="64012" y="70100"/>
                  </a:lnTo>
                  <a:lnTo>
                    <a:pt x="64012" y="67052"/>
                  </a:lnTo>
                  <a:lnTo>
                    <a:pt x="64012" y="70100"/>
                  </a:lnTo>
                  <a:lnTo>
                    <a:pt x="64012" y="67052"/>
                  </a:lnTo>
                  <a:lnTo>
                    <a:pt x="60964" y="67052"/>
                  </a:lnTo>
                  <a:lnTo>
                    <a:pt x="64012" y="67052"/>
                  </a:lnTo>
                  <a:lnTo>
                    <a:pt x="64012" y="64004"/>
                  </a:lnTo>
                  <a:lnTo>
                    <a:pt x="64012" y="67052"/>
                  </a:lnTo>
                  <a:lnTo>
                    <a:pt x="60964" y="67052"/>
                  </a:lnTo>
                  <a:lnTo>
                    <a:pt x="60964" y="64004"/>
                  </a:lnTo>
                  <a:lnTo>
                    <a:pt x="57916" y="64004"/>
                  </a:lnTo>
                  <a:lnTo>
                    <a:pt x="57916" y="60956"/>
                  </a:lnTo>
                  <a:lnTo>
                    <a:pt x="57916" y="57908"/>
                  </a:lnTo>
                  <a:lnTo>
                    <a:pt x="57916" y="54860"/>
                  </a:lnTo>
                  <a:lnTo>
                    <a:pt x="57916" y="57908"/>
                  </a:lnTo>
                  <a:lnTo>
                    <a:pt x="57916" y="60956"/>
                  </a:lnTo>
                  <a:lnTo>
                    <a:pt x="57916" y="64004"/>
                  </a:lnTo>
                  <a:lnTo>
                    <a:pt x="60964" y="64004"/>
                  </a:lnTo>
                  <a:lnTo>
                    <a:pt x="60964" y="67052"/>
                  </a:lnTo>
                  <a:lnTo>
                    <a:pt x="57916" y="64004"/>
                  </a:lnTo>
                  <a:lnTo>
                    <a:pt x="57916" y="67052"/>
                  </a:lnTo>
                  <a:lnTo>
                    <a:pt x="57916" y="64004"/>
                  </a:lnTo>
                  <a:lnTo>
                    <a:pt x="57916" y="60956"/>
                  </a:lnTo>
                  <a:lnTo>
                    <a:pt x="57916" y="64004"/>
                  </a:lnTo>
                  <a:lnTo>
                    <a:pt x="57916" y="60956"/>
                  </a:lnTo>
                  <a:lnTo>
                    <a:pt x="54867" y="60956"/>
                  </a:lnTo>
                  <a:lnTo>
                    <a:pt x="54867" y="64004"/>
                  </a:lnTo>
                  <a:lnTo>
                    <a:pt x="57916" y="64004"/>
                  </a:lnTo>
                  <a:lnTo>
                    <a:pt x="54867" y="64004"/>
                  </a:lnTo>
                  <a:lnTo>
                    <a:pt x="54867" y="67052"/>
                  </a:lnTo>
                  <a:lnTo>
                    <a:pt x="54867" y="64004"/>
                  </a:lnTo>
                  <a:lnTo>
                    <a:pt x="54867" y="67052"/>
                  </a:lnTo>
                  <a:lnTo>
                    <a:pt x="54867" y="64004"/>
                  </a:lnTo>
                  <a:lnTo>
                    <a:pt x="51819" y="64004"/>
                  </a:lnTo>
                  <a:lnTo>
                    <a:pt x="54867" y="64004"/>
                  </a:lnTo>
                  <a:lnTo>
                    <a:pt x="54867" y="60956"/>
                  </a:lnTo>
                  <a:lnTo>
                    <a:pt x="51819" y="60956"/>
                  </a:lnTo>
                  <a:lnTo>
                    <a:pt x="54867" y="60956"/>
                  </a:lnTo>
                  <a:lnTo>
                    <a:pt x="54867" y="57908"/>
                  </a:lnTo>
                  <a:lnTo>
                    <a:pt x="51819" y="57908"/>
                  </a:lnTo>
                  <a:lnTo>
                    <a:pt x="54867" y="57908"/>
                  </a:lnTo>
                  <a:lnTo>
                    <a:pt x="51819" y="57908"/>
                  </a:lnTo>
                  <a:lnTo>
                    <a:pt x="54867" y="57908"/>
                  </a:lnTo>
                  <a:lnTo>
                    <a:pt x="51819" y="54860"/>
                  </a:lnTo>
                  <a:lnTo>
                    <a:pt x="54867" y="54860"/>
                  </a:lnTo>
                  <a:lnTo>
                    <a:pt x="51819" y="54860"/>
                  </a:lnTo>
                  <a:lnTo>
                    <a:pt x="51819" y="57908"/>
                  </a:lnTo>
                  <a:lnTo>
                    <a:pt x="51819" y="54860"/>
                  </a:lnTo>
                  <a:lnTo>
                    <a:pt x="51819" y="57908"/>
                  </a:lnTo>
                  <a:lnTo>
                    <a:pt x="51819" y="60956"/>
                  </a:lnTo>
                  <a:lnTo>
                    <a:pt x="51819" y="57908"/>
                  </a:lnTo>
                  <a:lnTo>
                    <a:pt x="48771" y="57908"/>
                  </a:lnTo>
                  <a:lnTo>
                    <a:pt x="51819" y="57908"/>
                  </a:lnTo>
                  <a:lnTo>
                    <a:pt x="51819" y="54860"/>
                  </a:lnTo>
                  <a:lnTo>
                    <a:pt x="48771" y="54860"/>
                  </a:lnTo>
                  <a:lnTo>
                    <a:pt x="48771" y="51813"/>
                  </a:lnTo>
                  <a:lnTo>
                    <a:pt x="45723" y="51813"/>
                  </a:lnTo>
                  <a:lnTo>
                    <a:pt x="45723" y="48765"/>
                  </a:lnTo>
                  <a:lnTo>
                    <a:pt x="48771" y="48765"/>
                  </a:lnTo>
                  <a:lnTo>
                    <a:pt x="45723" y="48765"/>
                  </a:lnTo>
                  <a:lnTo>
                    <a:pt x="45723" y="51813"/>
                  </a:lnTo>
                  <a:lnTo>
                    <a:pt x="48771" y="51813"/>
                  </a:lnTo>
                  <a:lnTo>
                    <a:pt x="48771" y="54860"/>
                  </a:lnTo>
                  <a:lnTo>
                    <a:pt x="48771" y="57908"/>
                  </a:lnTo>
                  <a:lnTo>
                    <a:pt x="48771" y="54860"/>
                  </a:lnTo>
                  <a:lnTo>
                    <a:pt x="45723" y="54860"/>
                  </a:lnTo>
                  <a:lnTo>
                    <a:pt x="42675" y="54860"/>
                  </a:lnTo>
                  <a:lnTo>
                    <a:pt x="42675" y="51813"/>
                  </a:lnTo>
                  <a:lnTo>
                    <a:pt x="39626" y="51813"/>
                  </a:lnTo>
                  <a:lnTo>
                    <a:pt x="39626" y="54860"/>
                  </a:lnTo>
                  <a:lnTo>
                    <a:pt x="36578" y="54860"/>
                  </a:lnTo>
                  <a:lnTo>
                    <a:pt x="36578" y="57908"/>
                  </a:lnTo>
                  <a:lnTo>
                    <a:pt x="36578" y="54860"/>
                  </a:lnTo>
                  <a:lnTo>
                    <a:pt x="36578" y="51813"/>
                  </a:lnTo>
                  <a:lnTo>
                    <a:pt x="39626" y="51813"/>
                  </a:lnTo>
                  <a:lnTo>
                    <a:pt x="36578" y="51813"/>
                  </a:lnTo>
                  <a:lnTo>
                    <a:pt x="33530" y="51813"/>
                  </a:lnTo>
                  <a:lnTo>
                    <a:pt x="33530" y="54860"/>
                  </a:lnTo>
                  <a:lnTo>
                    <a:pt x="33530" y="51813"/>
                  </a:lnTo>
                  <a:lnTo>
                    <a:pt x="33530" y="54860"/>
                  </a:lnTo>
                  <a:lnTo>
                    <a:pt x="30482" y="54860"/>
                  </a:lnTo>
                  <a:lnTo>
                    <a:pt x="30482" y="51813"/>
                  </a:lnTo>
                  <a:lnTo>
                    <a:pt x="27434" y="51813"/>
                  </a:lnTo>
                  <a:lnTo>
                    <a:pt x="27434" y="48765"/>
                  </a:lnTo>
                  <a:lnTo>
                    <a:pt x="30482" y="48765"/>
                  </a:lnTo>
                  <a:lnTo>
                    <a:pt x="33530" y="48765"/>
                  </a:lnTo>
                  <a:lnTo>
                    <a:pt x="36578" y="48765"/>
                  </a:lnTo>
                  <a:lnTo>
                    <a:pt x="39626" y="48765"/>
                  </a:lnTo>
                  <a:lnTo>
                    <a:pt x="39626" y="45717"/>
                  </a:lnTo>
                  <a:lnTo>
                    <a:pt x="39626" y="48765"/>
                  </a:lnTo>
                  <a:lnTo>
                    <a:pt x="36578" y="48765"/>
                  </a:lnTo>
                  <a:lnTo>
                    <a:pt x="33530" y="48765"/>
                  </a:lnTo>
                  <a:lnTo>
                    <a:pt x="33530" y="45717"/>
                  </a:lnTo>
                  <a:lnTo>
                    <a:pt x="30482" y="45717"/>
                  </a:lnTo>
                  <a:lnTo>
                    <a:pt x="33530" y="45717"/>
                  </a:lnTo>
                  <a:lnTo>
                    <a:pt x="33530" y="42669"/>
                  </a:lnTo>
                  <a:lnTo>
                    <a:pt x="33530" y="45717"/>
                  </a:lnTo>
                  <a:lnTo>
                    <a:pt x="30482" y="45717"/>
                  </a:lnTo>
                  <a:lnTo>
                    <a:pt x="30482" y="42669"/>
                  </a:lnTo>
                  <a:lnTo>
                    <a:pt x="30482" y="45717"/>
                  </a:lnTo>
                  <a:lnTo>
                    <a:pt x="30482" y="42669"/>
                  </a:lnTo>
                  <a:lnTo>
                    <a:pt x="27434" y="42669"/>
                  </a:lnTo>
                  <a:lnTo>
                    <a:pt x="30482" y="39621"/>
                  </a:lnTo>
                  <a:lnTo>
                    <a:pt x="33530" y="39621"/>
                  </a:lnTo>
                  <a:lnTo>
                    <a:pt x="33530" y="42669"/>
                  </a:lnTo>
                  <a:lnTo>
                    <a:pt x="36578" y="42669"/>
                  </a:lnTo>
                  <a:lnTo>
                    <a:pt x="36578" y="39621"/>
                  </a:lnTo>
                  <a:lnTo>
                    <a:pt x="33530" y="39621"/>
                  </a:lnTo>
                  <a:lnTo>
                    <a:pt x="30482" y="39621"/>
                  </a:lnTo>
                  <a:lnTo>
                    <a:pt x="30482" y="36573"/>
                  </a:lnTo>
                  <a:lnTo>
                    <a:pt x="30482" y="33526"/>
                  </a:lnTo>
                  <a:lnTo>
                    <a:pt x="33530" y="33526"/>
                  </a:lnTo>
                  <a:lnTo>
                    <a:pt x="30482" y="33526"/>
                  </a:lnTo>
                  <a:lnTo>
                    <a:pt x="30482" y="36573"/>
                  </a:lnTo>
                  <a:lnTo>
                    <a:pt x="27434" y="36573"/>
                  </a:lnTo>
                  <a:lnTo>
                    <a:pt x="27434" y="39621"/>
                  </a:lnTo>
                  <a:lnTo>
                    <a:pt x="24385" y="39621"/>
                  </a:lnTo>
                  <a:lnTo>
                    <a:pt x="21337" y="39621"/>
                  </a:lnTo>
                  <a:lnTo>
                    <a:pt x="18289" y="39621"/>
                  </a:lnTo>
                  <a:lnTo>
                    <a:pt x="18289" y="36573"/>
                  </a:lnTo>
                  <a:lnTo>
                    <a:pt x="18289" y="33526"/>
                  </a:lnTo>
                  <a:lnTo>
                    <a:pt x="21337" y="33526"/>
                  </a:lnTo>
                  <a:lnTo>
                    <a:pt x="18289" y="33526"/>
                  </a:lnTo>
                  <a:lnTo>
                    <a:pt x="21337" y="30478"/>
                  </a:lnTo>
                  <a:lnTo>
                    <a:pt x="18289" y="33526"/>
                  </a:lnTo>
                  <a:lnTo>
                    <a:pt x="18289" y="30478"/>
                  </a:lnTo>
                  <a:lnTo>
                    <a:pt x="21337" y="30478"/>
                  </a:lnTo>
                  <a:lnTo>
                    <a:pt x="21337" y="27430"/>
                  </a:lnTo>
                  <a:lnTo>
                    <a:pt x="24385" y="27430"/>
                  </a:lnTo>
                  <a:lnTo>
                    <a:pt x="21337" y="27430"/>
                  </a:lnTo>
                  <a:lnTo>
                    <a:pt x="24385" y="27430"/>
                  </a:lnTo>
                  <a:lnTo>
                    <a:pt x="24385" y="24382"/>
                  </a:lnTo>
                  <a:lnTo>
                    <a:pt x="21337" y="24382"/>
                  </a:lnTo>
                  <a:lnTo>
                    <a:pt x="21337" y="21334"/>
                  </a:lnTo>
                  <a:lnTo>
                    <a:pt x="21337" y="24382"/>
                  </a:lnTo>
                  <a:lnTo>
                    <a:pt x="18289" y="24382"/>
                  </a:lnTo>
                  <a:lnTo>
                    <a:pt x="18289" y="21334"/>
                  </a:lnTo>
                  <a:lnTo>
                    <a:pt x="18289" y="18287"/>
                  </a:lnTo>
                  <a:lnTo>
                    <a:pt x="18289" y="21334"/>
                  </a:lnTo>
                  <a:lnTo>
                    <a:pt x="18289" y="18287"/>
                  </a:lnTo>
                  <a:lnTo>
                    <a:pt x="15241" y="15239"/>
                  </a:lnTo>
                  <a:lnTo>
                    <a:pt x="15241" y="12191"/>
                  </a:lnTo>
                  <a:lnTo>
                    <a:pt x="15241" y="9143"/>
                  </a:lnTo>
                  <a:lnTo>
                    <a:pt x="12192" y="9143"/>
                  </a:lnTo>
                  <a:lnTo>
                    <a:pt x="9144" y="9143"/>
                  </a:lnTo>
                  <a:lnTo>
                    <a:pt x="9144" y="12191"/>
                  </a:lnTo>
                  <a:lnTo>
                    <a:pt x="9144" y="9143"/>
                  </a:lnTo>
                  <a:lnTo>
                    <a:pt x="6096" y="9143"/>
                  </a:lnTo>
                  <a:lnTo>
                    <a:pt x="6096" y="12191"/>
                  </a:lnTo>
                  <a:lnTo>
                    <a:pt x="3048" y="12191"/>
                  </a:lnTo>
                  <a:lnTo>
                    <a:pt x="3048" y="9143"/>
                  </a:lnTo>
                  <a:lnTo>
                    <a:pt x="3048" y="12191"/>
                  </a:lnTo>
                  <a:lnTo>
                    <a:pt x="3048" y="9143"/>
                  </a:lnTo>
                  <a:lnTo>
                    <a:pt x="0" y="9143"/>
                  </a:lnTo>
                  <a:lnTo>
                    <a:pt x="3048" y="6095"/>
                  </a:lnTo>
                  <a:lnTo>
                    <a:pt x="0" y="6095"/>
                  </a:lnTo>
                  <a:lnTo>
                    <a:pt x="3048" y="6095"/>
                  </a:lnTo>
                  <a:lnTo>
                    <a:pt x="0" y="3047"/>
                  </a:lnTo>
                  <a:lnTo>
                    <a:pt x="3048" y="3047"/>
                  </a:lnTo>
                  <a:lnTo>
                    <a:pt x="6096" y="3047"/>
                  </a:lnTo>
                  <a:lnTo>
                    <a:pt x="6096" y="0"/>
                  </a:lnTo>
                  <a:lnTo>
                    <a:pt x="9144" y="0"/>
                  </a:lnTo>
                  <a:lnTo>
                    <a:pt x="9144" y="3047"/>
                  </a:lnTo>
                  <a:lnTo>
                    <a:pt x="9144" y="6095"/>
                  </a:lnTo>
                  <a:lnTo>
                    <a:pt x="9144" y="3047"/>
                  </a:lnTo>
                  <a:lnTo>
                    <a:pt x="12192" y="3047"/>
                  </a:lnTo>
                  <a:lnTo>
                    <a:pt x="9144" y="3047"/>
                  </a:lnTo>
                  <a:lnTo>
                    <a:pt x="9144" y="0"/>
                  </a:lnTo>
                  <a:lnTo>
                    <a:pt x="12192" y="0"/>
                  </a:lnTo>
                  <a:lnTo>
                    <a:pt x="15241" y="0"/>
                  </a:lnTo>
                  <a:lnTo>
                    <a:pt x="15241" y="3047"/>
                  </a:lnTo>
                  <a:lnTo>
                    <a:pt x="18289" y="3047"/>
                  </a:lnTo>
                  <a:lnTo>
                    <a:pt x="18289" y="6095"/>
                  </a:lnTo>
                  <a:lnTo>
                    <a:pt x="21337" y="6095"/>
                  </a:lnTo>
                  <a:lnTo>
                    <a:pt x="21337" y="9143"/>
                  </a:lnTo>
                  <a:lnTo>
                    <a:pt x="21337" y="6095"/>
                  </a:lnTo>
                  <a:lnTo>
                    <a:pt x="21337" y="9143"/>
                  </a:lnTo>
                  <a:lnTo>
                    <a:pt x="18289" y="9143"/>
                  </a:lnTo>
                  <a:lnTo>
                    <a:pt x="21337" y="9143"/>
                  </a:lnTo>
                  <a:lnTo>
                    <a:pt x="18289" y="9143"/>
                  </a:lnTo>
                  <a:lnTo>
                    <a:pt x="21337" y="9143"/>
                  </a:lnTo>
                  <a:lnTo>
                    <a:pt x="18289" y="12191"/>
                  </a:lnTo>
                  <a:lnTo>
                    <a:pt x="18289" y="9143"/>
                  </a:lnTo>
                  <a:lnTo>
                    <a:pt x="18289" y="12191"/>
                  </a:lnTo>
                  <a:lnTo>
                    <a:pt x="21337" y="12191"/>
                  </a:lnTo>
                  <a:lnTo>
                    <a:pt x="21337" y="15239"/>
                  </a:lnTo>
                  <a:lnTo>
                    <a:pt x="21337" y="12191"/>
                  </a:lnTo>
                  <a:lnTo>
                    <a:pt x="24385" y="12191"/>
                  </a:lnTo>
                  <a:lnTo>
                    <a:pt x="24385"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95" name="Google Shape;1895;gda58c33139_0_1816"/>
            <p:cNvSpPr/>
            <p:nvPr/>
          </p:nvSpPr>
          <p:spPr>
            <a:xfrm>
              <a:off x="2554416" y="6418748"/>
              <a:ext cx="18414" cy="21589"/>
            </a:xfrm>
            <a:custGeom>
              <a:avLst/>
              <a:gdLst/>
              <a:ahLst/>
              <a:cxnLst/>
              <a:rect l="l" t="t" r="r" b="b"/>
              <a:pathLst>
                <a:path w="18414" h="21589" extrusionOk="0">
                  <a:moveTo>
                    <a:pt x="12192" y="9143"/>
                  </a:moveTo>
                  <a:lnTo>
                    <a:pt x="6096" y="9143"/>
                  </a:lnTo>
                  <a:lnTo>
                    <a:pt x="6096" y="12191"/>
                  </a:lnTo>
                  <a:lnTo>
                    <a:pt x="9144" y="15239"/>
                  </a:lnTo>
                  <a:lnTo>
                    <a:pt x="9144" y="21334"/>
                  </a:lnTo>
                  <a:lnTo>
                    <a:pt x="18289" y="21334"/>
                  </a:lnTo>
                  <a:lnTo>
                    <a:pt x="18289" y="18286"/>
                  </a:lnTo>
                  <a:lnTo>
                    <a:pt x="12192" y="18286"/>
                  </a:lnTo>
                  <a:lnTo>
                    <a:pt x="12192" y="15239"/>
                  </a:lnTo>
                  <a:lnTo>
                    <a:pt x="18289" y="15239"/>
                  </a:lnTo>
                  <a:lnTo>
                    <a:pt x="12192" y="9143"/>
                  </a:lnTo>
                  <a:close/>
                </a:path>
                <a:path w="18414" h="21589" extrusionOk="0">
                  <a:moveTo>
                    <a:pt x="6096" y="0"/>
                  </a:moveTo>
                  <a:lnTo>
                    <a:pt x="3047" y="0"/>
                  </a:lnTo>
                  <a:lnTo>
                    <a:pt x="3047" y="3047"/>
                  </a:lnTo>
                  <a:lnTo>
                    <a:pt x="0" y="3047"/>
                  </a:lnTo>
                  <a:lnTo>
                    <a:pt x="0" y="15239"/>
                  </a:lnTo>
                  <a:lnTo>
                    <a:pt x="3047" y="18286"/>
                  </a:lnTo>
                  <a:lnTo>
                    <a:pt x="3047" y="12191"/>
                  </a:lnTo>
                  <a:lnTo>
                    <a:pt x="6096" y="12191"/>
                  </a:lnTo>
                  <a:lnTo>
                    <a:pt x="6096" y="0"/>
                  </a:lnTo>
                  <a:close/>
                </a:path>
                <a:path w="18414" h="21589" extrusionOk="0">
                  <a:moveTo>
                    <a:pt x="15241" y="15239"/>
                  </a:moveTo>
                  <a:lnTo>
                    <a:pt x="12192" y="15239"/>
                  </a:lnTo>
                  <a:lnTo>
                    <a:pt x="12192" y="18286"/>
                  </a:lnTo>
                  <a:lnTo>
                    <a:pt x="18289" y="18286"/>
                  </a:lnTo>
                  <a:lnTo>
                    <a:pt x="15241" y="15239"/>
                  </a:lnTo>
                  <a:close/>
                </a:path>
                <a:path w="18414" h="21589" extrusionOk="0">
                  <a:moveTo>
                    <a:pt x="6096" y="12191"/>
                  </a:moveTo>
                  <a:lnTo>
                    <a:pt x="3047" y="12191"/>
                  </a:lnTo>
                  <a:lnTo>
                    <a:pt x="3047" y="15239"/>
                  </a:lnTo>
                  <a:lnTo>
                    <a:pt x="6096" y="15239"/>
                  </a:lnTo>
                  <a:lnTo>
                    <a:pt x="6096" y="12191"/>
                  </a:lnTo>
                  <a:close/>
                </a:path>
                <a:path w="18414" h="21589" extrusionOk="0">
                  <a:moveTo>
                    <a:pt x="18289" y="9143"/>
                  </a:moveTo>
                  <a:lnTo>
                    <a:pt x="15241" y="9143"/>
                  </a:lnTo>
                  <a:lnTo>
                    <a:pt x="15241" y="12191"/>
                  </a:lnTo>
                  <a:lnTo>
                    <a:pt x="18289" y="12191"/>
                  </a:lnTo>
                  <a:lnTo>
                    <a:pt x="18289" y="9143"/>
                  </a:lnTo>
                  <a:close/>
                </a:path>
                <a:path w="18414" h="21589" extrusionOk="0">
                  <a:moveTo>
                    <a:pt x="15241" y="6095"/>
                  </a:moveTo>
                  <a:lnTo>
                    <a:pt x="12192" y="6095"/>
                  </a:lnTo>
                  <a:lnTo>
                    <a:pt x="12192" y="9143"/>
                  </a:lnTo>
                  <a:lnTo>
                    <a:pt x="15241" y="9143"/>
                  </a:lnTo>
                  <a:lnTo>
                    <a:pt x="15241" y="6095"/>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96" name="Google Shape;1896;gda58c33139_0_1816"/>
            <p:cNvSpPr/>
            <p:nvPr/>
          </p:nvSpPr>
          <p:spPr>
            <a:xfrm>
              <a:off x="2551368" y="6418748"/>
              <a:ext cx="21589" cy="21589"/>
            </a:xfrm>
            <a:custGeom>
              <a:avLst/>
              <a:gdLst/>
              <a:ahLst/>
              <a:cxnLst/>
              <a:rect l="l" t="t" r="r" b="b"/>
              <a:pathLst>
                <a:path w="21589" h="21589" extrusionOk="0">
                  <a:moveTo>
                    <a:pt x="12192" y="18286"/>
                  </a:moveTo>
                  <a:lnTo>
                    <a:pt x="15241" y="18286"/>
                  </a:lnTo>
                  <a:lnTo>
                    <a:pt x="15241" y="15239"/>
                  </a:lnTo>
                  <a:lnTo>
                    <a:pt x="15241" y="18286"/>
                  </a:lnTo>
                  <a:lnTo>
                    <a:pt x="12192" y="18286"/>
                  </a:lnTo>
                  <a:lnTo>
                    <a:pt x="12192" y="15239"/>
                  </a:lnTo>
                  <a:lnTo>
                    <a:pt x="9144" y="12191"/>
                  </a:lnTo>
                  <a:lnTo>
                    <a:pt x="9144" y="9143"/>
                  </a:lnTo>
                  <a:lnTo>
                    <a:pt x="9144" y="12191"/>
                  </a:lnTo>
                  <a:lnTo>
                    <a:pt x="9144" y="15239"/>
                  </a:lnTo>
                  <a:lnTo>
                    <a:pt x="12192" y="15239"/>
                  </a:lnTo>
                  <a:lnTo>
                    <a:pt x="9144" y="15239"/>
                  </a:lnTo>
                  <a:lnTo>
                    <a:pt x="6096" y="15239"/>
                  </a:lnTo>
                  <a:lnTo>
                    <a:pt x="6096" y="12191"/>
                  </a:lnTo>
                  <a:lnTo>
                    <a:pt x="6096" y="15239"/>
                  </a:lnTo>
                  <a:lnTo>
                    <a:pt x="9144" y="15239"/>
                  </a:lnTo>
                  <a:lnTo>
                    <a:pt x="9144" y="18286"/>
                  </a:lnTo>
                  <a:lnTo>
                    <a:pt x="9144" y="15239"/>
                  </a:lnTo>
                  <a:lnTo>
                    <a:pt x="6096" y="15239"/>
                  </a:lnTo>
                  <a:lnTo>
                    <a:pt x="6096" y="18286"/>
                  </a:lnTo>
                  <a:lnTo>
                    <a:pt x="3048" y="15239"/>
                  </a:lnTo>
                  <a:lnTo>
                    <a:pt x="3048" y="12191"/>
                  </a:lnTo>
                  <a:lnTo>
                    <a:pt x="3048" y="15239"/>
                  </a:lnTo>
                  <a:lnTo>
                    <a:pt x="3048" y="12191"/>
                  </a:lnTo>
                  <a:lnTo>
                    <a:pt x="3048" y="9143"/>
                  </a:lnTo>
                  <a:lnTo>
                    <a:pt x="3048" y="12191"/>
                  </a:lnTo>
                  <a:lnTo>
                    <a:pt x="3048" y="9143"/>
                  </a:lnTo>
                  <a:lnTo>
                    <a:pt x="0" y="9143"/>
                  </a:lnTo>
                  <a:lnTo>
                    <a:pt x="3048" y="9143"/>
                  </a:lnTo>
                  <a:lnTo>
                    <a:pt x="3048" y="6095"/>
                  </a:lnTo>
                  <a:lnTo>
                    <a:pt x="3048" y="3047"/>
                  </a:lnTo>
                  <a:lnTo>
                    <a:pt x="6096" y="3047"/>
                  </a:lnTo>
                  <a:lnTo>
                    <a:pt x="3048" y="3047"/>
                  </a:lnTo>
                  <a:lnTo>
                    <a:pt x="6096" y="3047"/>
                  </a:lnTo>
                  <a:lnTo>
                    <a:pt x="6096" y="0"/>
                  </a:lnTo>
                  <a:lnTo>
                    <a:pt x="9144" y="0"/>
                  </a:lnTo>
                  <a:lnTo>
                    <a:pt x="9144" y="3047"/>
                  </a:lnTo>
                  <a:lnTo>
                    <a:pt x="9144" y="6095"/>
                  </a:lnTo>
                  <a:lnTo>
                    <a:pt x="9144" y="9143"/>
                  </a:lnTo>
                  <a:lnTo>
                    <a:pt x="12192" y="9143"/>
                  </a:lnTo>
                  <a:lnTo>
                    <a:pt x="12192" y="6095"/>
                  </a:lnTo>
                  <a:lnTo>
                    <a:pt x="12192" y="9143"/>
                  </a:lnTo>
                  <a:lnTo>
                    <a:pt x="15241" y="9143"/>
                  </a:lnTo>
                  <a:lnTo>
                    <a:pt x="15241" y="6095"/>
                  </a:lnTo>
                  <a:lnTo>
                    <a:pt x="15241" y="9143"/>
                  </a:lnTo>
                  <a:lnTo>
                    <a:pt x="15241" y="6095"/>
                  </a:lnTo>
                  <a:lnTo>
                    <a:pt x="18289" y="6095"/>
                  </a:lnTo>
                  <a:lnTo>
                    <a:pt x="18289" y="9143"/>
                  </a:lnTo>
                  <a:lnTo>
                    <a:pt x="21337" y="9143"/>
                  </a:lnTo>
                  <a:lnTo>
                    <a:pt x="21337" y="12191"/>
                  </a:lnTo>
                  <a:lnTo>
                    <a:pt x="18289" y="12191"/>
                  </a:lnTo>
                  <a:lnTo>
                    <a:pt x="21337" y="12191"/>
                  </a:lnTo>
                  <a:lnTo>
                    <a:pt x="18289" y="12191"/>
                  </a:lnTo>
                  <a:lnTo>
                    <a:pt x="18289" y="9143"/>
                  </a:lnTo>
                  <a:lnTo>
                    <a:pt x="15241" y="9143"/>
                  </a:lnTo>
                  <a:lnTo>
                    <a:pt x="18289" y="12191"/>
                  </a:lnTo>
                  <a:lnTo>
                    <a:pt x="21337" y="15239"/>
                  </a:lnTo>
                  <a:lnTo>
                    <a:pt x="18289" y="15239"/>
                  </a:lnTo>
                  <a:lnTo>
                    <a:pt x="21337" y="18286"/>
                  </a:lnTo>
                  <a:lnTo>
                    <a:pt x="21337" y="21334"/>
                  </a:lnTo>
                  <a:lnTo>
                    <a:pt x="18289" y="21334"/>
                  </a:lnTo>
                  <a:lnTo>
                    <a:pt x="15241" y="21334"/>
                  </a:lnTo>
                  <a:lnTo>
                    <a:pt x="12192" y="21334"/>
                  </a:lnTo>
                  <a:lnTo>
                    <a:pt x="15241" y="21334"/>
                  </a:lnTo>
                  <a:lnTo>
                    <a:pt x="12192" y="21334"/>
                  </a:lnTo>
                  <a:lnTo>
                    <a:pt x="12192" y="18286"/>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97" name="Google Shape;1897;gda58c33139_0_1816"/>
            <p:cNvSpPr/>
            <p:nvPr/>
          </p:nvSpPr>
          <p:spPr>
            <a:xfrm>
              <a:off x="2523934"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98" name="Google Shape;1898;gda58c33139_0_1816"/>
            <p:cNvSpPr/>
            <p:nvPr/>
          </p:nvSpPr>
          <p:spPr>
            <a:xfrm>
              <a:off x="2523934" y="64309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899" name="Google Shape;1899;gda58c33139_0_1816"/>
            <p:cNvSpPr/>
            <p:nvPr/>
          </p:nvSpPr>
          <p:spPr>
            <a:xfrm>
              <a:off x="2514789" y="64370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00" name="Google Shape;1900;gda58c33139_0_1816"/>
            <p:cNvSpPr/>
            <p:nvPr/>
          </p:nvSpPr>
          <p:spPr>
            <a:xfrm>
              <a:off x="2514789" y="643703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01" name="Google Shape;1901;gda58c33139_0_1816"/>
            <p:cNvSpPr/>
            <p:nvPr/>
          </p:nvSpPr>
          <p:spPr>
            <a:xfrm>
              <a:off x="2539175" y="64278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02" name="Google Shape;1902;gda58c33139_0_1816"/>
            <p:cNvSpPr/>
            <p:nvPr/>
          </p:nvSpPr>
          <p:spPr>
            <a:xfrm>
              <a:off x="2539175"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03" name="Google Shape;1903;gda58c33139_0_1816"/>
            <p:cNvSpPr/>
            <p:nvPr/>
          </p:nvSpPr>
          <p:spPr>
            <a:xfrm>
              <a:off x="1780166" y="652237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04" name="Google Shape;1904;gda58c33139_0_1816"/>
            <p:cNvSpPr/>
            <p:nvPr/>
          </p:nvSpPr>
          <p:spPr>
            <a:xfrm>
              <a:off x="1780166" y="652237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05" name="Google Shape;1905;gda58c33139_0_1816"/>
            <p:cNvSpPr/>
            <p:nvPr/>
          </p:nvSpPr>
          <p:spPr>
            <a:xfrm>
              <a:off x="2542223" y="6427891"/>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06" name="Google Shape;1906;gda58c33139_0_1816"/>
            <p:cNvSpPr/>
            <p:nvPr/>
          </p:nvSpPr>
          <p:spPr>
            <a:xfrm>
              <a:off x="2542223" y="6427891"/>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07" name="Google Shape;1907;gda58c33139_0_1816"/>
            <p:cNvSpPr/>
            <p:nvPr/>
          </p:nvSpPr>
          <p:spPr>
            <a:xfrm>
              <a:off x="2545271" y="643093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08" name="Google Shape;1908;gda58c33139_0_1816"/>
            <p:cNvSpPr/>
            <p:nvPr/>
          </p:nvSpPr>
          <p:spPr>
            <a:xfrm>
              <a:off x="2545271" y="643093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09" name="Google Shape;1909;gda58c33139_0_1816"/>
            <p:cNvSpPr/>
            <p:nvPr/>
          </p:nvSpPr>
          <p:spPr>
            <a:xfrm>
              <a:off x="1835034" y="6528470"/>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10" name="Google Shape;1910;gda58c33139_0_1816"/>
            <p:cNvSpPr/>
            <p:nvPr/>
          </p:nvSpPr>
          <p:spPr>
            <a:xfrm>
              <a:off x="1835034" y="6528470"/>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11" name="Google Shape;1911;gda58c33139_0_1816"/>
            <p:cNvSpPr/>
            <p:nvPr/>
          </p:nvSpPr>
          <p:spPr>
            <a:xfrm>
              <a:off x="2523934" y="64370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12" name="Google Shape;1912;gda58c33139_0_1816"/>
            <p:cNvSpPr/>
            <p:nvPr/>
          </p:nvSpPr>
          <p:spPr>
            <a:xfrm>
              <a:off x="2523934" y="643703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13" name="Google Shape;1913;gda58c33139_0_1816"/>
            <p:cNvSpPr/>
            <p:nvPr/>
          </p:nvSpPr>
          <p:spPr>
            <a:xfrm>
              <a:off x="2542223"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14" name="Google Shape;1914;gda58c33139_0_1816"/>
            <p:cNvSpPr/>
            <p:nvPr/>
          </p:nvSpPr>
          <p:spPr>
            <a:xfrm>
              <a:off x="2542223" y="64309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15" name="Google Shape;1915;gda58c33139_0_1816"/>
            <p:cNvSpPr/>
            <p:nvPr/>
          </p:nvSpPr>
          <p:spPr>
            <a:xfrm>
              <a:off x="2526982" y="643703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16" name="Google Shape;1916;gda58c33139_0_1816"/>
            <p:cNvSpPr/>
            <p:nvPr/>
          </p:nvSpPr>
          <p:spPr>
            <a:xfrm>
              <a:off x="2526982" y="643703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17" name="Google Shape;1917;gda58c33139_0_1816"/>
            <p:cNvSpPr/>
            <p:nvPr/>
          </p:nvSpPr>
          <p:spPr>
            <a:xfrm>
              <a:off x="2548319"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18" name="Google Shape;1918;gda58c33139_0_1816"/>
            <p:cNvSpPr/>
            <p:nvPr/>
          </p:nvSpPr>
          <p:spPr>
            <a:xfrm>
              <a:off x="2548319" y="64309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19" name="Google Shape;1919;gda58c33139_0_1816"/>
            <p:cNvSpPr/>
            <p:nvPr/>
          </p:nvSpPr>
          <p:spPr>
            <a:xfrm>
              <a:off x="2545271"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20" name="Google Shape;1920;gda58c33139_0_1816"/>
            <p:cNvSpPr/>
            <p:nvPr/>
          </p:nvSpPr>
          <p:spPr>
            <a:xfrm>
              <a:off x="2545271" y="64309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21" name="Google Shape;1921;gda58c33139_0_1816"/>
            <p:cNvSpPr/>
            <p:nvPr/>
          </p:nvSpPr>
          <p:spPr>
            <a:xfrm>
              <a:off x="2530030" y="643703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22" name="Google Shape;1922;gda58c33139_0_1816"/>
            <p:cNvSpPr/>
            <p:nvPr/>
          </p:nvSpPr>
          <p:spPr>
            <a:xfrm>
              <a:off x="2530030" y="643703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23" name="Google Shape;1923;gda58c33139_0_1816"/>
            <p:cNvSpPr/>
            <p:nvPr/>
          </p:nvSpPr>
          <p:spPr>
            <a:xfrm>
              <a:off x="2545271" y="643398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24" name="Google Shape;1924;gda58c33139_0_1816"/>
            <p:cNvSpPr/>
            <p:nvPr/>
          </p:nvSpPr>
          <p:spPr>
            <a:xfrm>
              <a:off x="2545271" y="643398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25" name="Google Shape;1925;gda58c33139_0_1816"/>
            <p:cNvSpPr/>
            <p:nvPr/>
          </p:nvSpPr>
          <p:spPr>
            <a:xfrm>
              <a:off x="2530030" y="6440082"/>
              <a:ext cx="3175" cy="3175"/>
            </a:xfrm>
            <a:custGeom>
              <a:avLst/>
              <a:gdLst/>
              <a:ahLst/>
              <a:cxnLst/>
              <a:rect l="l" t="t" r="r" b="b"/>
              <a:pathLst>
                <a:path w="3175" h="3175" extrusionOk="0">
                  <a:moveTo>
                    <a:pt x="0" y="0"/>
                  </a:moveTo>
                  <a:lnTo>
                    <a:pt x="3048" y="0"/>
                  </a:lnTo>
                  <a:lnTo>
                    <a:pt x="0" y="0"/>
                  </a:lnTo>
                  <a:lnTo>
                    <a:pt x="0" y="3048"/>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26" name="Google Shape;1926;gda58c33139_0_1816"/>
            <p:cNvSpPr/>
            <p:nvPr/>
          </p:nvSpPr>
          <p:spPr>
            <a:xfrm>
              <a:off x="2530030" y="6440082"/>
              <a:ext cx="3175" cy="3175"/>
            </a:xfrm>
            <a:custGeom>
              <a:avLst/>
              <a:gdLst/>
              <a:ahLst/>
              <a:cxnLst/>
              <a:rect l="l" t="t" r="r" b="b"/>
              <a:pathLst>
                <a:path w="3175" h="3175" extrusionOk="0">
                  <a:moveTo>
                    <a:pt x="0" y="0"/>
                  </a:moveTo>
                  <a:lnTo>
                    <a:pt x="3048" y="0"/>
                  </a:lnTo>
                  <a:lnTo>
                    <a:pt x="0" y="0"/>
                  </a:lnTo>
                  <a:lnTo>
                    <a:pt x="0" y="3048"/>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27" name="Google Shape;1927;gda58c33139_0_1816"/>
            <p:cNvSpPr/>
            <p:nvPr/>
          </p:nvSpPr>
          <p:spPr>
            <a:xfrm>
              <a:off x="2526982" y="6437034"/>
              <a:ext cx="12700" cy="18414"/>
            </a:xfrm>
            <a:custGeom>
              <a:avLst/>
              <a:gdLst/>
              <a:ahLst/>
              <a:cxnLst/>
              <a:rect l="l" t="t" r="r" b="b"/>
              <a:pathLst>
                <a:path w="12700" h="18414" extrusionOk="0">
                  <a:moveTo>
                    <a:pt x="0" y="3047"/>
                  </a:moveTo>
                  <a:lnTo>
                    <a:pt x="0" y="15239"/>
                  </a:lnTo>
                  <a:lnTo>
                    <a:pt x="3048" y="18287"/>
                  </a:lnTo>
                  <a:lnTo>
                    <a:pt x="3048" y="12191"/>
                  </a:lnTo>
                  <a:lnTo>
                    <a:pt x="6096" y="12191"/>
                  </a:lnTo>
                  <a:lnTo>
                    <a:pt x="6096" y="9143"/>
                  </a:lnTo>
                  <a:lnTo>
                    <a:pt x="9144" y="9143"/>
                  </a:lnTo>
                  <a:lnTo>
                    <a:pt x="9144" y="6095"/>
                  </a:lnTo>
                  <a:lnTo>
                    <a:pt x="3048" y="6095"/>
                  </a:lnTo>
                  <a:lnTo>
                    <a:pt x="0" y="3047"/>
                  </a:lnTo>
                  <a:close/>
                </a:path>
                <a:path w="12700" h="18414" extrusionOk="0">
                  <a:moveTo>
                    <a:pt x="6096" y="12191"/>
                  </a:moveTo>
                  <a:lnTo>
                    <a:pt x="3048" y="12191"/>
                  </a:lnTo>
                  <a:lnTo>
                    <a:pt x="3048" y="15239"/>
                  </a:lnTo>
                  <a:lnTo>
                    <a:pt x="6096" y="15239"/>
                  </a:lnTo>
                  <a:lnTo>
                    <a:pt x="6096" y="12191"/>
                  </a:lnTo>
                  <a:close/>
                </a:path>
                <a:path w="12700" h="18414" extrusionOk="0">
                  <a:moveTo>
                    <a:pt x="12193" y="6095"/>
                  </a:moveTo>
                  <a:lnTo>
                    <a:pt x="9144" y="6095"/>
                  </a:lnTo>
                  <a:lnTo>
                    <a:pt x="9144" y="9143"/>
                  </a:lnTo>
                  <a:lnTo>
                    <a:pt x="12193" y="9143"/>
                  </a:lnTo>
                  <a:lnTo>
                    <a:pt x="12193" y="6095"/>
                  </a:lnTo>
                  <a:close/>
                </a:path>
                <a:path w="12700" h="18414" extrusionOk="0">
                  <a:moveTo>
                    <a:pt x="9144" y="0"/>
                  </a:moveTo>
                  <a:lnTo>
                    <a:pt x="3048" y="6095"/>
                  </a:lnTo>
                  <a:lnTo>
                    <a:pt x="9144" y="6095"/>
                  </a:lnTo>
                  <a:lnTo>
                    <a:pt x="9144" y="0"/>
                  </a:lnTo>
                  <a:close/>
                </a:path>
                <a:path w="12700" h="18414" extrusionOk="0">
                  <a:moveTo>
                    <a:pt x="9144" y="0"/>
                  </a:moveTo>
                  <a:lnTo>
                    <a:pt x="9144" y="3047"/>
                  </a:lnTo>
                  <a:lnTo>
                    <a:pt x="12193"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28" name="Google Shape;1928;gda58c33139_0_1816"/>
            <p:cNvSpPr/>
            <p:nvPr/>
          </p:nvSpPr>
          <p:spPr>
            <a:xfrm>
              <a:off x="2523934" y="6437034"/>
              <a:ext cx="15239" cy="18414"/>
            </a:xfrm>
            <a:custGeom>
              <a:avLst/>
              <a:gdLst/>
              <a:ahLst/>
              <a:cxnLst/>
              <a:rect l="l" t="t" r="r" b="b"/>
              <a:pathLst>
                <a:path w="15239" h="18414" extrusionOk="0">
                  <a:moveTo>
                    <a:pt x="15241" y="9143"/>
                  </a:moveTo>
                  <a:lnTo>
                    <a:pt x="12192" y="9143"/>
                  </a:lnTo>
                  <a:lnTo>
                    <a:pt x="12192" y="6095"/>
                  </a:lnTo>
                  <a:lnTo>
                    <a:pt x="12192" y="9143"/>
                  </a:lnTo>
                  <a:lnTo>
                    <a:pt x="9144" y="9143"/>
                  </a:lnTo>
                  <a:lnTo>
                    <a:pt x="9144" y="12191"/>
                  </a:lnTo>
                  <a:lnTo>
                    <a:pt x="9144" y="15239"/>
                  </a:lnTo>
                  <a:lnTo>
                    <a:pt x="6096" y="15239"/>
                  </a:lnTo>
                  <a:lnTo>
                    <a:pt x="6096" y="12191"/>
                  </a:lnTo>
                  <a:lnTo>
                    <a:pt x="6096" y="15239"/>
                  </a:lnTo>
                  <a:lnTo>
                    <a:pt x="6096" y="18287"/>
                  </a:lnTo>
                  <a:lnTo>
                    <a:pt x="3048" y="15239"/>
                  </a:lnTo>
                  <a:lnTo>
                    <a:pt x="3048" y="18287"/>
                  </a:lnTo>
                  <a:lnTo>
                    <a:pt x="3048" y="15239"/>
                  </a:lnTo>
                  <a:lnTo>
                    <a:pt x="0" y="15239"/>
                  </a:lnTo>
                  <a:lnTo>
                    <a:pt x="3048" y="15239"/>
                  </a:lnTo>
                  <a:lnTo>
                    <a:pt x="0" y="15239"/>
                  </a:lnTo>
                  <a:lnTo>
                    <a:pt x="3048" y="15239"/>
                  </a:lnTo>
                  <a:lnTo>
                    <a:pt x="3048" y="12191"/>
                  </a:lnTo>
                  <a:lnTo>
                    <a:pt x="3048" y="9143"/>
                  </a:lnTo>
                  <a:lnTo>
                    <a:pt x="3048" y="6095"/>
                  </a:lnTo>
                  <a:lnTo>
                    <a:pt x="6096" y="6095"/>
                  </a:lnTo>
                  <a:lnTo>
                    <a:pt x="9144" y="6095"/>
                  </a:lnTo>
                  <a:lnTo>
                    <a:pt x="6096" y="6095"/>
                  </a:lnTo>
                  <a:lnTo>
                    <a:pt x="3048" y="6095"/>
                  </a:lnTo>
                  <a:lnTo>
                    <a:pt x="3048" y="3047"/>
                  </a:lnTo>
                  <a:lnTo>
                    <a:pt x="6096" y="6095"/>
                  </a:lnTo>
                  <a:lnTo>
                    <a:pt x="9144" y="3047"/>
                  </a:lnTo>
                  <a:lnTo>
                    <a:pt x="9144" y="0"/>
                  </a:lnTo>
                  <a:lnTo>
                    <a:pt x="9144" y="3047"/>
                  </a:lnTo>
                  <a:lnTo>
                    <a:pt x="12192" y="0"/>
                  </a:lnTo>
                  <a:lnTo>
                    <a:pt x="12192" y="3047"/>
                  </a:lnTo>
                  <a:lnTo>
                    <a:pt x="12192" y="0"/>
                  </a:lnTo>
                  <a:lnTo>
                    <a:pt x="15241" y="3047"/>
                  </a:lnTo>
                  <a:lnTo>
                    <a:pt x="12192" y="3047"/>
                  </a:lnTo>
                  <a:lnTo>
                    <a:pt x="12192" y="6095"/>
                  </a:lnTo>
                  <a:lnTo>
                    <a:pt x="12192" y="3047"/>
                  </a:lnTo>
                  <a:lnTo>
                    <a:pt x="12192" y="6095"/>
                  </a:lnTo>
                  <a:lnTo>
                    <a:pt x="15241" y="6095"/>
                  </a:lnTo>
                  <a:lnTo>
                    <a:pt x="15241"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29" name="Google Shape;1929;gda58c33139_0_1816"/>
            <p:cNvSpPr/>
            <p:nvPr/>
          </p:nvSpPr>
          <p:spPr>
            <a:xfrm>
              <a:off x="1792358" y="653151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30" name="Google Shape;1930;gda58c33139_0_1816"/>
            <p:cNvSpPr/>
            <p:nvPr/>
          </p:nvSpPr>
          <p:spPr>
            <a:xfrm>
              <a:off x="1792358" y="653151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31" name="Google Shape;1931;gda58c33139_0_1816"/>
            <p:cNvSpPr/>
            <p:nvPr/>
          </p:nvSpPr>
          <p:spPr>
            <a:xfrm>
              <a:off x="2548319" y="643398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32" name="Google Shape;1932;gda58c33139_0_1816"/>
            <p:cNvSpPr/>
            <p:nvPr/>
          </p:nvSpPr>
          <p:spPr>
            <a:xfrm>
              <a:off x="2548319" y="643398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33" name="Google Shape;1933;gda58c33139_0_1816"/>
            <p:cNvSpPr/>
            <p:nvPr/>
          </p:nvSpPr>
          <p:spPr>
            <a:xfrm>
              <a:off x="2548319" y="643398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34" name="Google Shape;1934;gda58c33139_0_1816"/>
            <p:cNvSpPr/>
            <p:nvPr/>
          </p:nvSpPr>
          <p:spPr>
            <a:xfrm>
              <a:off x="2548319" y="643398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35" name="Google Shape;1935;gda58c33139_0_1816"/>
            <p:cNvSpPr/>
            <p:nvPr/>
          </p:nvSpPr>
          <p:spPr>
            <a:xfrm>
              <a:off x="2545271" y="643703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36" name="Google Shape;1936;gda58c33139_0_1816"/>
            <p:cNvSpPr/>
            <p:nvPr/>
          </p:nvSpPr>
          <p:spPr>
            <a:xfrm>
              <a:off x="2545271" y="6437034"/>
              <a:ext cx="3175" cy="3175"/>
            </a:xfrm>
            <a:custGeom>
              <a:avLst/>
              <a:gdLst/>
              <a:ahLst/>
              <a:cxnLst/>
              <a:rect l="l" t="t" r="r" b="b"/>
              <a:pathLst>
                <a:path w="3175" h="3175" extrusionOk="0">
                  <a:moveTo>
                    <a:pt x="0" y="0"/>
                  </a:moveTo>
                  <a:lnTo>
                    <a:pt x="3048" y="0"/>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37" name="Google Shape;1937;gda58c33139_0_1816"/>
            <p:cNvSpPr/>
            <p:nvPr/>
          </p:nvSpPr>
          <p:spPr>
            <a:xfrm>
              <a:off x="2575753" y="643093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38" name="Google Shape;1938;gda58c33139_0_1816"/>
            <p:cNvSpPr/>
            <p:nvPr/>
          </p:nvSpPr>
          <p:spPr>
            <a:xfrm>
              <a:off x="2575753" y="6427891"/>
              <a:ext cx="3175" cy="6350"/>
            </a:xfrm>
            <a:custGeom>
              <a:avLst/>
              <a:gdLst/>
              <a:ahLst/>
              <a:cxnLst/>
              <a:rect l="l" t="t" r="r" b="b"/>
              <a:pathLst>
                <a:path w="3175" h="6350" extrusionOk="0">
                  <a:moveTo>
                    <a:pt x="0" y="6095"/>
                  </a:moveTo>
                  <a:lnTo>
                    <a:pt x="0" y="3047"/>
                  </a:lnTo>
                  <a:lnTo>
                    <a:pt x="0" y="0"/>
                  </a:lnTo>
                  <a:lnTo>
                    <a:pt x="0" y="3047"/>
                  </a:lnTo>
                  <a:lnTo>
                    <a:pt x="0" y="0"/>
                  </a:lnTo>
                  <a:lnTo>
                    <a:pt x="0" y="3047"/>
                  </a:lnTo>
                  <a:lnTo>
                    <a:pt x="3048" y="3047"/>
                  </a:lnTo>
                  <a:lnTo>
                    <a:pt x="3048" y="6095"/>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39" name="Google Shape;1939;gda58c33139_0_1816"/>
            <p:cNvSpPr/>
            <p:nvPr/>
          </p:nvSpPr>
          <p:spPr>
            <a:xfrm>
              <a:off x="1838082" y="65376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40" name="Google Shape;1940;gda58c33139_0_1816"/>
            <p:cNvSpPr/>
            <p:nvPr/>
          </p:nvSpPr>
          <p:spPr>
            <a:xfrm>
              <a:off x="1838082" y="65376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41" name="Google Shape;1941;gda58c33139_0_1816"/>
            <p:cNvSpPr/>
            <p:nvPr/>
          </p:nvSpPr>
          <p:spPr>
            <a:xfrm>
              <a:off x="2560512" y="643398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42" name="Google Shape;1942;gda58c33139_0_1816"/>
            <p:cNvSpPr/>
            <p:nvPr/>
          </p:nvSpPr>
          <p:spPr>
            <a:xfrm>
              <a:off x="2560512" y="643398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43" name="Google Shape;1943;gda58c33139_0_1816"/>
            <p:cNvSpPr/>
            <p:nvPr/>
          </p:nvSpPr>
          <p:spPr>
            <a:xfrm>
              <a:off x="1835034" y="6537613"/>
              <a:ext cx="3175" cy="3175"/>
            </a:xfrm>
            <a:custGeom>
              <a:avLst/>
              <a:gdLst/>
              <a:ahLst/>
              <a:cxnLst/>
              <a:rect l="l" t="t" r="r" b="b"/>
              <a:pathLst>
                <a:path w="3175" h="3175" extrusionOk="0">
                  <a:moveTo>
                    <a:pt x="3048" y="3047"/>
                  </a:moveTo>
                  <a:lnTo>
                    <a:pt x="0" y="3047"/>
                  </a:lnTo>
                  <a:lnTo>
                    <a:pt x="3048" y="3047"/>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44" name="Google Shape;1944;gda58c33139_0_1816"/>
            <p:cNvSpPr/>
            <p:nvPr/>
          </p:nvSpPr>
          <p:spPr>
            <a:xfrm>
              <a:off x="1835034" y="6537613"/>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45" name="Google Shape;1945;gda58c33139_0_1816"/>
            <p:cNvSpPr/>
            <p:nvPr/>
          </p:nvSpPr>
          <p:spPr>
            <a:xfrm>
              <a:off x="2548319" y="6440082"/>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46" name="Google Shape;1946;gda58c33139_0_1816"/>
            <p:cNvSpPr/>
            <p:nvPr/>
          </p:nvSpPr>
          <p:spPr>
            <a:xfrm>
              <a:off x="2548319" y="6440082"/>
              <a:ext cx="3175" cy="3175"/>
            </a:xfrm>
            <a:custGeom>
              <a:avLst/>
              <a:gdLst/>
              <a:ahLst/>
              <a:cxnLst/>
              <a:rect l="l" t="t" r="r" b="b"/>
              <a:pathLst>
                <a:path w="3175" h="3175" extrusionOk="0">
                  <a:moveTo>
                    <a:pt x="0" y="0"/>
                  </a:moveTo>
                  <a:lnTo>
                    <a:pt x="3048" y="0"/>
                  </a:lnTo>
                  <a:lnTo>
                    <a:pt x="3048" y="3048"/>
                  </a:lnTo>
                  <a:lnTo>
                    <a:pt x="0" y="3048"/>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47" name="Google Shape;1947;gda58c33139_0_1816"/>
            <p:cNvSpPr/>
            <p:nvPr/>
          </p:nvSpPr>
          <p:spPr>
            <a:xfrm>
              <a:off x="1838082" y="65376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48" name="Google Shape;1948;gda58c33139_0_1816"/>
            <p:cNvSpPr/>
            <p:nvPr/>
          </p:nvSpPr>
          <p:spPr>
            <a:xfrm>
              <a:off x="1838082" y="65376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49" name="Google Shape;1949;gda58c33139_0_1816"/>
            <p:cNvSpPr/>
            <p:nvPr/>
          </p:nvSpPr>
          <p:spPr>
            <a:xfrm>
              <a:off x="2572705"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50" name="Google Shape;1950;gda58c33139_0_1816"/>
            <p:cNvSpPr/>
            <p:nvPr/>
          </p:nvSpPr>
          <p:spPr>
            <a:xfrm>
              <a:off x="2572705" y="643093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51" name="Google Shape;1951;gda58c33139_0_1816"/>
            <p:cNvSpPr/>
            <p:nvPr/>
          </p:nvSpPr>
          <p:spPr>
            <a:xfrm>
              <a:off x="2575753"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52" name="Google Shape;1952;gda58c33139_0_1816"/>
            <p:cNvSpPr/>
            <p:nvPr/>
          </p:nvSpPr>
          <p:spPr>
            <a:xfrm>
              <a:off x="2575753" y="643093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53" name="Google Shape;1953;gda58c33139_0_1816"/>
            <p:cNvSpPr/>
            <p:nvPr/>
          </p:nvSpPr>
          <p:spPr>
            <a:xfrm>
              <a:off x="2572705"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54" name="Google Shape;1954;gda58c33139_0_1816"/>
            <p:cNvSpPr/>
            <p:nvPr/>
          </p:nvSpPr>
          <p:spPr>
            <a:xfrm>
              <a:off x="2572705" y="64309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55" name="Google Shape;1955;gda58c33139_0_1816"/>
            <p:cNvSpPr/>
            <p:nvPr/>
          </p:nvSpPr>
          <p:spPr>
            <a:xfrm>
              <a:off x="2569657" y="643398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56" name="Google Shape;1956;gda58c33139_0_1816"/>
            <p:cNvSpPr/>
            <p:nvPr/>
          </p:nvSpPr>
          <p:spPr>
            <a:xfrm>
              <a:off x="2569657" y="6433987"/>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57" name="Google Shape;1957;gda58c33139_0_1816"/>
            <p:cNvSpPr/>
            <p:nvPr/>
          </p:nvSpPr>
          <p:spPr>
            <a:xfrm>
              <a:off x="1710056" y="653151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58" name="Google Shape;1958;gda58c33139_0_1816"/>
            <p:cNvSpPr/>
            <p:nvPr/>
          </p:nvSpPr>
          <p:spPr>
            <a:xfrm>
              <a:off x="1710056" y="653151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59" name="Google Shape;1959;gda58c33139_0_1816"/>
            <p:cNvSpPr/>
            <p:nvPr/>
          </p:nvSpPr>
          <p:spPr>
            <a:xfrm>
              <a:off x="2536126" y="64461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60" name="Google Shape;1960;gda58c33139_0_1816"/>
            <p:cNvSpPr/>
            <p:nvPr/>
          </p:nvSpPr>
          <p:spPr>
            <a:xfrm>
              <a:off x="2533078" y="6446178"/>
              <a:ext cx="6350" cy="3175"/>
            </a:xfrm>
            <a:custGeom>
              <a:avLst/>
              <a:gdLst/>
              <a:ahLst/>
              <a:cxnLst/>
              <a:rect l="l" t="t" r="r" b="b"/>
              <a:pathLst>
                <a:path w="6350" h="3175" extrusionOk="0">
                  <a:moveTo>
                    <a:pt x="6096" y="0"/>
                  </a:moveTo>
                  <a:lnTo>
                    <a:pt x="3048" y="0"/>
                  </a:lnTo>
                  <a:lnTo>
                    <a:pt x="6096" y="0"/>
                  </a:lnTo>
                </a:path>
                <a:path w="6350" h="3175" extrusionOk="0">
                  <a:moveTo>
                    <a:pt x="3048" y="3047"/>
                  </a:moveTo>
                  <a:lnTo>
                    <a:pt x="0" y="3047"/>
                  </a:lnTo>
                  <a:lnTo>
                    <a:pt x="3048" y="3047"/>
                  </a:ln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61" name="Google Shape;1961;gda58c33139_0_1816"/>
            <p:cNvSpPr/>
            <p:nvPr/>
          </p:nvSpPr>
          <p:spPr>
            <a:xfrm>
              <a:off x="2590994" y="6427891"/>
              <a:ext cx="3175" cy="6350"/>
            </a:xfrm>
            <a:custGeom>
              <a:avLst/>
              <a:gdLst/>
              <a:ahLst/>
              <a:cxnLst/>
              <a:rect l="l" t="t" r="r" b="b"/>
              <a:pathLst>
                <a:path w="3175" h="6350" extrusionOk="0">
                  <a:moveTo>
                    <a:pt x="3048" y="0"/>
                  </a:moveTo>
                  <a:lnTo>
                    <a:pt x="0" y="0"/>
                  </a:lnTo>
                  <a:lnTo>
                    <a:pt x="0" y="6095"/>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62" name="Google Shape;1962;gda58c33139_0_1816"/>
            <p:cNvSpPr/>
            <p:nvPr/>
          </p:nvSpPr>
          <p:spPr>
            <a:xfrm>
              <a:off x="2587946" y="6427891"/>
              <a:ext cx="6350" cy="6350"/>
            </a:xfrm>
            <a:custGeom>
              <a:avLst/>
              <a:gdLst/>
              <a:ahLst/>
              <a:cxnLst/>
              <a:rect l="l" t="t" r="r" b="b"/>
              <a:pathLst>
                <a:path w="6350" h="6350" extrusionOk="0">
                  <a:moveTo>
                    <a:pt x="3048" y="6095"/>
                  </a:moveTo>
                  <a:lnTo>
                    <a:pt x="0" y="6095"/>
                  </a:lnTo>
                  <a:lnTo>
                    <a:pt x="3048" y="6095"/>
                  </a:lnTo>
                  <a:lnTo>
                    <a:pt x="3048" y="3047"/>
                  </a:lnTo>
                  <a:lnTo>
                    <a:pt x="3048" y="0"/>
                  </a:lnTo>
                  <a:lnTo>
                    <a:pt x="6096" y="0"/>
                  </a:lnTo>
                  <a:lnTo>
                    <a:pt x="6096"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63" name="Google Shape;1963;gda58c33139_0_1816"/>
            <p:cNvSpPr/>
            <p:nvPr/>
          </p:nvSpPr>
          <p:spPr>
            <a:xfrm>
              <a:off x="2536126" y="644922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64" name="Google Shape;1964;gda58c33139_0_1816"/>
            <p:cNvSpPr/>
            <p:nvPr/>
          </p:nvSpPr>
          <p:spPr>
            <a:xfrm>
              <a:off x="2536126" y="6446178"/>
              <a:ext cx="3175" cy="6350"/>
            </a:xfrm>
            <a:custGeom>
              <a:avLst/>
              <a:gdLst/>
              <a:ahLst/>
              <a:cxnLst/>
              <a:rect l="l" t="t" r="r" b="b"/>
              <a:pathLst>
                <a:path w="3175" h="6350" extrusionOk="0">
                  <a:moveTo>
                    <a:pt x="3048" y="3047"/>
                  </a:moveTo>
                  <a:lnTo>
                    <a:pt x="3048" y="6095"/>
                  </a:lnTo>
                  <a:lnTo>
                    <a:pt x="0" y="6095"/>
                  </a:ln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65" name="Google Shape;1965;gda58c33139_0_1816"/>
            <p:cNvSpPr/>
            <p:nvPr/>
          </p:nvSpPr>
          <p:spPr>
            <a:xfrm>
              <a:off x="2572705" y="643703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66" name="Google Shape;1966;gda58c33139_0_1816"/>
            <p:cNvSpPr/>
            <p:nvPr/>
          </p:nvSpPr>
          <p:spPr>
            <a:xfrm>
              <a:off x="2572705" y="643703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67" name="Google Shape;1967;gda58c33139_0_1816"/>
            <p:cNvSpPr/>
            <p:nvPr/>
          </p:nvSpPr>
          <p:spPr>
            <a:xfrm>
              <a:off x="2514789" y="645532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68" name="Google Shape;1968;gda58c33139_0_1816"/>
            <p:cNvSpPr/>
            <p:nvPr/>
          </p:nvSpPr>
          <p:spPr>
            <a:xfrm>
              <a:off x="2514789" y="645532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69" name="Google Shape;1969;gda58c33139_0_1816"/>
            <p:cNvSpPr/>
            <p:nvPr/>
          </p:nvSpPr>
          <p:spPr>
            <a:xfrm>
              <a:off x="2587946" y="6427891"/>
              <a:ext cx="30480" cy="40004"/>
            </a:xfrm>
            <a:custGeom>
              <a:avLst/>
              <a:gdLst/>
              <a:ahLst/>
              <a:cxnLst/>
              <a:rect l="l" t="t" r="r" b="b"/>
              <a:pathLst>
                <a:path w="30480" h="40004" extrusionOk="0">
                  <a:moveTo>
                    <a:pt x="30482" y="27430"/>
                  </a:moveTo>
                  <a:lnTo>
                    <a:pt x="24385" y="27430"/>
                  </a:lnTo>
                  <a:lnTo>
                    <a:pt x="24385" y="39621"/>
                  </a:lnTo>
                  <a:lnTo>
                    <a:pt x="27434" y="39621"/>
                  </a:lnTo>
                  <a:lnTo>
                    <a:pt x="27434" y="33526"/>
                  </a:lnTo>
                  <a:lnTo>
                    <a:pt x="30482" y="33526"/>
                  </a:lnTo>
                  <a:lnTo>
                    <a:pt x="30482" y="27430"/>
                  </a:lnTo>
                  <a:close/>
                </a:path>
                <a:path w="30480" h="40004" extrusionOk="0">
                  <a:moveTo>
                    <a:pt x="12192" y="18287"/>
                  </a:moveTo>
                  <a:lnTo>
                    <a:pt x="3048" y="18287"/>
                  </a:lnTo>
                  <a:lnTo>
                    <a:pt x="3048" y="21334"/>
                  </a:lnTo>
                  <a:lnTo>
                    <a:pt x="9144" y="21334"/>
                  </a:lnTo>
                  <a:lnTo>
                    <a:pt x="6096" y="24382"/>
                  </a:lnTo>
                  <a:lnTo>
                    <a:pt x="6096" y="27430"/>
                  </a:lnTo>
                  <a:lnTo>
                    <a:pt x="3048" y="30478"/>
                  </a:lnTo>
                  <a:lnTo>
                    <a:pt x="3048" y="33526"/>
                  </a:lnTo>
                  <a:lnTo>
                    <a:pt x="9144" y="33526"/>
                  </a:lnTo>
                  <a:lnTo>
                    <a:pt x="9144" y="36573"/>
                  </a:lnTo>
                  <a:lnTo>
                    <a:pt x="15241" y="36573"/>
                  </a:lnTo>
                  <a:lnTo>
                    <a:pt x="15241" y="30478"/>
                  </a:lnTo>
                  <a:lnTo>
                    <a:pt x="12192" y="30478"/>
                  </a:lnTo>
                  <a:lnTo>
                    <a:pt x="12192" y="24382"/>
                  </a:lnTo>
                  <a:lnTo>
                    <a:pt x="15241" y="24382"/>
                  </a:lnTo>
                  <a:lnTo>
                    <a:pt x="15241" y="21334"/>
                  </a:lnTo>
                  <a:lnTo>
                    <a:pt x="12192" y="18287"/>
                  </a:lnTo>
                  <a:close/>
                </a:path>
                <a:path w="30480" h="40004" extrusionOk="0">
                  <a:moveTo>
                    <a:pt x="24385" y="9143"/>
                  </a:moveTo>
                  <a:lnTo>
                    <a:pt x="6096" y="9143"/>
                  </a:lnTo>
                  <a:lnTo>
                    <a:pt x="6096" y="12191"/>
                  </a:lnTo>
                  <a:lnTo>
                    <a:pt x="3048" y="12191"/>
                  </a:lnTo>
                  <a:lnTo>
                    <a:pt x="3048" y="15239"/>
                  </a:lnTo>
                  <a:lnTo>
                    <a:pt x="6096" y="18287"/>
                  </a:lnTo>
                  <a:lnTo>
                    <a:pt x="15241" y="18287"/>
                  </a:lnTo>
                  <a:lnTo>
                    <a:pt x="15241" y="21334"/>
                  </a:lnTo>
                  <a:lnTo>
                    <a:pt x="18289" y="24382"/>
                  </a:lnTo>
                  <a:lnTo>
                    <a:pt x="18289" y="36573"/>
                  </a:lnTo>
                  <a:lnTo>
                    <a:pt x="21337" y="36573"/>
                  </a:lnTo>
                  <a:lnTo>
                    <a:pt x="21337" y="27430"/>
                  </a:lnTo>
                  <a:lnTo>
                    <a:pt x="30482" y="27430"/>
                  </a:lnTo>
                  <a:lnTo>
                    <a:pt x="30482" y="24382"/>
                  </a:lnTo>
                  <a:lnTo>
                    <a:pt x="27434" y="24382"/>
                  </a:lnTo>
                  <a:lnTo>
                    <a:pt x="27434" y="15239"/>
                  </a:lnTo>
                  <a:lnTo>
                    <a:pt x="24385" y="12191"/>
                  </a:lnTo>
                  <a:lnTo>
                    <a:pt x="24385" y="9143"/>
                  </a:lnTo>
                  <a:close/>
                </a:path>
                <a:path w="30480" h="40004" extrusionOk="0">
                  <a:moveTo>
                    <a:pt x="18289" y="30478"/>
                  </a:moveTo>
                  <a:lnTo>
                    <a:pt x="15241" y="33526"/>
                  </a:lnTo>
                  <a:lnTo>
                    <a:pt x="18289" y="33526"/>
                  </a:lnTo>
                  <a:lnTo>
                    <a:pt x="18289" y="30478"/>
                  </a:lnTo>
                  <a:close/>
                </a:path>
                <a:path w="30480" h="40004" extrusionOk="0">
                  <a:moveTo>
                    <a:pt x="18289" y="24382"/>
                  </a:moveTo>
                  <a:lnTo>
                    <a:pt x="12192" y="24382"/>
                  </a:lnTo>
                  <a:lnTo>
                    <a:pt x="12192" y="27430"/>
                  </a:lnTo>
                  <a:lnTo>
                    <a:pt x="15241" y="30478"/>
                  </a:lnTo>
                  <a:lnTo>
                    <a:pt x="18289" y="30478"/>
                  </a:lnTo>
                  <a:lnTo>
                    <a:pt x="18289" y="24382"/>
                  </a:lnTo>
                  <a:close/>
                </a:path>
                <a:path w="30480" h="40004" extrusionOk="0">
                  <a:moveTo>
                    <a:pt x="9144" y="21334"/>
                  </a:moveTo>
                  <a:lnTo>
                    <a:pt x="6096" y="21334"/>
                  </a:lnTo>
                  <a:lnTo>
                    <a:pt x="6096" y="24382"/>
                  </a:lnTo>
                  <a:lnTo>
                    <a:pt x="9144" y="21334"/>
                  </a:lnTo>
                  <a:close/>
                </a:path>
                <a:path w="30480" h="40004" extrusionOk="0">
                  <a:moveTo>
                    <a:pt x="3048" y="15239"/>
                  </a:moveTo>
                  <a:lnTo>
                    <a:pt x="0" y="15239"/>
                  </a:lnTo>
                  <a:lnTo>
                    <a:pt x="3048" y="18287"/>
                  </a:lnTo>
                  <a:lnTo>
                    <a:pt x="3048" y="15239"/>
                  </a:lnTo>
                  <a:close/>
                </a:path>
                <a:path w="30480" h="40004" extrusionOk="0">
                  <a:moveTo>
                    <a:pt x="6096" y="9143"/>
                  </a:moveTo>
                  <a:lnTo>
                    <a:pt x="0" y="9143"/>
                  </a:lnTo>
                  <a:lnTo>
                    <a:pt x="0" y="12191"/>
                  </a:lnTo>
                  <a:lnTo>
                    <a:pt x="6096" y="12191"/>
                  </a:lnTo>
                  <a:lnTo>
                    <a:pt x="6096" y="9143"/>
                  </a:lnTo>
                  <a:close/>
                </a:path>
                <a:path w="30480" h="40004" extrusionOk="0">
                  <a:moveTo>
                    <a:pt x="21337" y="6095"/>
                  </a:moveTo>
                  <a:lnTo>
                    <a:pt x="3048" y="6095"/>
                  </a:lnTo>
                  <a:lnTo>
                    <a:pt x="3048" y="9143"/>
                  </a:lnTo>
                  <a:lnTo>
                    <a:pt x="21337" y="9143"/>
                  </a:lnTo>
                  <a:lnTo>
                    <a:pt x="21337" y="6095"/>
                  </a:lnTo>
                  <a:close/>
                </a:path>
                <a:path w="30480" h="40004" extrusionOk="0">
                  <a:moveTo>
                    <a:pt x="18289" y="3047"/>
                  </a:moveTo>
                  <a:lnTo>
                    <a:pt x="6096" y="3047"/>
                  </a:lnTo>
                  <a:lnTo>
                    <a:pt x="6096" y="6095"/>
                  </a:lnTo>
                  <a:lnTo>
                    <a:pt x="18289" y="6095"/>
                  </a:lnTo>
                  <a:lnTo>
                    <a:pt x="18289" y="3047"/>
                  </a:lnTo>
                  <a:close/>
                </a:path>
                <a:path w="30480" h="40004" extrusionOk="0">
                  <a:moveTo>
                    <a:pt x="12192" y="0"/>
                  </a:moveTo>
                  <a:lnTo>
                    <a:pt x="9144" y="0"/>
                  </a:lnTo>
                  <a:lnTo>
                    <a:pt x="9144" y="3047"/>
                  </a:lnTo>
                  <a:lnTo>
                    <a:pt x="15241"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70" name="Google Shape;1970;gda58c33139_0_1816"/>
            <p:cNvSpPr/>
            <p:nvPr/>
          </p:nvSpPr>
          <p:spPr>
            <a:xfrm>
              <a:off x="2587946" y="6427891"/>
              <a:ext cx="30480" cy="40004"/>
            </a:xfrm>
            <a:custGeom>
              <a:avLst/>
              <a:gdLst/>
              <a:ahLst/>
              <a:cxnLst/>
              <a:rect l="l" t="t" r="r" b="b"/>
              <a:pathLst>
                <a:path w="30480" h="40004" extrusionOk="0">
                  <a:moveTo>
                    <a:pt x="9144" y="21334"/>
                  </a:moveTo>
                  <a:lnTo>
                    <a:pt x="6096" y="24382"/>
                  </a:lnTo>
                  <a:lnTo>
                    <a:pt x="6096" y="21334"/>
                  </a:lnTo>
                  <a:lnTo>
                    <a:pt x="3048" y="21334"/>
                  </a:lnTo>
                  <a:lnTo>
                    <a:pt x="3048" y="18287"/>
                  </a:lnTo>
                  <a:lnTo>
                    <a:pt x="6096" y="18287"/>
                  </a:lnTo>
                  <a:lnTo>
                    <a:pt x="3048" y="15239"/>
                  </a:lnTo>
                  <a:lnTo>
                    <a:pt x="6096" y="15239"/>
                  </a:lnTo>
                  <a:lnTo>
                    <a:pt x="9144" y="15239"/>
                  </a:lnTo>
                  <a:lnTo>
                    <a:pt x="6096" y="15239"/>
                  </a:lnTo>
                  <a:lnTo>
                    <a:pt x="3048" y="15239"/>
                  </a:lnTo>
                  <a:lnTo>
                    <a:pt x="3048" y="18287"/>
                  </a:lnTo>
                  <a:lnTo>
                    <a:pt x="0" y="18287"/>
                  </a:lnTo>
                  <a:lnTo>
                    <a:pt x="3048" y="18287"/>
                  </a:lnTo>
                  <a:lnTo>
                    <a:pt x="0" y="15239"/>
                  </a:lnTo>
                  <a:lnTo>
                    <a:pt x="3048" y="15239"/>
                  </a:lnTo>
                  <a:lnTo>
                    <a:pt x="3048" y="12191"/>
                  </a:lnTo>
                  <a:lnTo>
                    <a:pt x="6096" y="12191"/>
                  </a:lnTo>
                  <a:lnTo>
                    <a:pt x="6096" y="9143"/>
                  </a:lnTo>
                  <a:lnTo>
                    <a:pt x="6096" y="12191"/>
                  </a:lnTo>
                  <a:lnTo>
                    <a:pt x="6096" y="9143"/>
                  </a:lnTo>
                  <a:lnTo>
                    <a:pt x="6096" y="12191"/>
                  </a:lnTo>
                  <a:lnTo>
                    <a:pt x="3048" y="12191"/>
                  </a:lnTo>
                  <a:lnTo>
                    <a:pt x="0" y="12191"/>
                  </a:lnTo>
                  <a:lnTo>
                    <a:pt x="0" y="15239"/>
                  </a:lnTo>
                  <a:lnTo>
                    <a:pt x="0" y="12191"/>
                  </a:lnTo>
                  <a:lnTo>
                    <a:pt x="0" y="9143"/>
                  </a:lnTo>
                  <a:lnTo>
                    <a:pt x="3048" y="9143"/>
                  </a:lnTo>
                  <a:lnTo>
                    <a:pt x="6096" y="9143"/>
                  </a:lnTo>
                  <a:lnTo>
                    <a:pt x="9144" y="9143"/>
                  </a:lnTo>
                  <a:lnTo>
                    <a:pt x="6096" y="9143"/>
                  </a:lnTo>
                  <a:lnTo>
                    <a:pt x="3048" y="9143"/>
                  </a:lnTo>
                  <a:lnTo>
                    <a:pt x="3048" y="6095"/>
                  </a:lnTo>
                  <a:lnTo>
                    <a:pt x="6096" y="6095"/>
                  </a:lnTo>
                  <a:lnTo>
                    <a:pt x="6096" y="3047"/>
                  </a:lnTo>
                  <a:lnTo>
                    <a:pt x="9144" y="3047"/>
                  </a:lnTo>
                  <a:lnTo>
                    <a:pt x="9144" y="0"/>
                  </a:lnTo>
                  <a:lnTo>
                    <a:pt x="12192" y="0"/>
                  </a:lnTo>
                  <a:lnTo>
                    <a:pt x="15241" y="3047"/>
                  </a:lnTo>
                  <a:lnTo>
                    <a:pt x="18289" y="3047"/>
                  </a:lnTo>
                  <a:lnTo>
                    <a:pt x="18289" y="6095"/>
                  </a:lnTo>
                  <a:lnTo>
                    <a:pt x="21337" y="6095"/>
                  </a:lnTo>
                  <a:lnTo>
                    <a:pt x="21337" y="9143"/>
                  </a:lnTo>
                  <a:lnTo>
                    <a:pt x="18289" y="9143"/>
                  </a:lnTo>
                  <a:lnTo>
                    <a:pt x="21337" y="9143"/>
                  </a:lnTo>
                  <a:lnTo>
                    <a:pt x="24385" y="9143"/>
                  </a:lnTo>
                  <a:lnTo>
                    <a:pt x="24385" y="12191"/>
                  </a:lnTo>
                  <a:lnTo>
                    <a:pt x="27434" y="15239"/>
                  </a:lnTo>
                  <a:lnTo>
                    <a:pt x="24385" y="15239"/>
                  </a:lnTo>
                  <a:lnTo>
                    <a:pt x="27434" y="15239"/>
                  </a:lnTo>
                  <a:lnTo>
                    <a:pt x="27434" y="18287"/>
                  </a:lnTo>
                  <a:lnTo>
                    <a:pt x="27434" y="21334"/>
                  </a:lnTo>
                  <a:lnTo>
                    <a:pt x="27434" y="24382"/>
                  </a:lnTo>
                  <a:lnTo>
                    <a:pt x="30482" y="24382"/>
                  </a:lnTo>
                  <a:lnTo>
                    <a:pt x="30482" y="27430"/>
                  </a:lnTo>
                  <a:lnTo>
                    <a:pt x="27434" y="27430"/>
                  </a:lnTo>
                  <a:lnTo>
                    <a:pt x="30482" y="27430"/>
                  </a:lnTo>
                  <a:lnTo>
                    <a:pt x="30482" y="30478"/>
                  </a:lnTo>
                  <a:lnTo>
                    <a:pt x="27434" y="30478"/>
                  </a:lnTo>
                  <a:lnTo>
                    <a:pt x="30482" y="30478"/>
                  </a:lnTo>
                  <a:lnTo>
                    <a:pt x="30482" y="33526"/>
                  </a:lnTo>
                  <a:lnTo>
                    <a:pt x="27434" y="33526"/>
                  </a:lnTo>
                  <a:lnTo>
                    <a:pt x="27434" y="36573"/>
                  </a:lnTo>
                  <a:lnTo>
                    <a:pt x="27434" y="39621"/>
                  </a:lnTo>
                  <a:lnTo>
                    <a:pt x="27434" y="36573"/>
                  </a:lnTo>
                  <a:lnTo>
                    <a:pt x="27434" y="39621"/>
                  </a:lnTo>
                  <a:lnTo>
                    <a:pt x="24385" y="39621"/>
                  </a:lnTo>
                  <a:lnTo>
                    <a:pt x="24385" y="36573"/>
                  </a:lnTo>
                  <a:lnTo>
                    <a:pt x="21337" y="36573"/>
                  </a:lnTo>
                  <a:lnTo>
                    <a:pt x="24385" y="36573"/>
                  </a:lnTo>
                  <a:lnTo>
                    <a:pt x="24385" y="33526"/>
                  </a:lnTo>
                  <a:lnTo>
                    <a:pt x="24385" y="30478"/>
                  </a:lnTo>
                  <a:lnTo>
                    <a:pt x="24385" y="27430"/>
                  </a:lnTo>
                  <a:lnTo>
                    <a:pt x="21337" y="27430"/>
                  </a:lnTo>
                  <a:lnTo>
                    <a:pt x="21337" y="30478"/>
                  </a:lnTo>
                  <a:lnTo>
                    <a:pt x="21337" y="33526"/>
                  </a:lnTo>
                  <a:lnTo>
                    <a:pt x="21337" y="36573"/>
                  </a:lnTo>
                  <a:lnTo>
                    <a:pt x="18289" y="36573"/>
                  </a:lnTo>
                  <a:lnTo>
                    <a:pt x="15241" y="36573"/>
                  </a:lnTo>
                  <a:lnTo>
                    <a:pt x="18289" y="36573"/>
                  </a:lnTo>
                  <a:lnTo>
                    <a:pt x="18289" y="33526"/>
                  </a:lnTo>
                  <a:lnTo>
                    <a:pt x="18289" y="30478"/>
                  </a:lnTo>
                  <a:lnTo>
                    <a:pt x="21337" y="30478"/>
                  </a:lnTo>
                  <a:lnTo>
                    <a:pt x="18289" y="30478"/>
                  </a:lnTo>
                  <a:lnTo>
                    <a:pt x="18289" y="27430"/>
                  </a:lnTo>
                  <a:lnTo>
                    <a:pt x="21337" y="27430"/>
                  </a:lnTo>
                  <a:lnTo>
                    <a:pt x="18289" y="27430"/>
                  </a:lnTo>
                  <a:lnTo>
                    <a:pt x="18289" y="24382"/>
                  </a:lnTo>
                  <a:lnTo>
                    <a:pt x="15241" y="21334"/>
                  </a:lnTo>
                  <a:lnTo>
                    <a:pt x="15241" y="18287"/>
                  </a:lnTo>
                  <a:lnTo>
                    <a:pt x="12192" y="18287"/>
                  </a:lnTo>
                  <a:lnTo>
                    <a:pt x="15241" y="21334"/>
                  </a:lnTo>
                  <a:lnTo>
                    <a:pt x="15241" y="24382"/>
                  </a:lnTo>
                  <a:lnTo>
                    <a:pt x="18289" y="24382"/>
                  </a:lnTo>
                  <a:lnTo>
                    <a:pt x="18289" y="27430"/>
                  </a:lnTo>
                  <a:lnTo>
                    <a:pt x="18289" y="30478"/>
                  </a:lnTo>
                  <a:lnTo>
                    <a:pt x="18289" y="33526"/>
                  </a:lnTo>
                  <a:lnTo>
                    <a:pt x="15241" y="33526"/>
                  </a:lnTo>
                  <a:lnTo>
                    <a:pt x="18289" y="30478"/>
                  </a:lnTo>
                  <a:lnTo>
                    <a:pt x="15241" y="30478"/>
                  </a:lnTo>
                  <a:lnTo>
                    <a:pt x="12192" y="27430"/>
                  </a:lnTo>
                  <a:lnTo>
                    <a:pt x="15241" y="27430"/>
                  </a:lnTo>
                  <a:lnTo>
                    <a:pt x="12192" y="27430"/>
                  </a:lnTo>
                  <a:lnTo>
                    <a:pt x="12192" y="24382"/>
                  </a:lnTo>
                  <a:lnTo>
                    <a:pt x="15241" y="24382"/>
                  </a:lnTo>
                  <a:lnTo>
                    <a:pt x="12192" y="24382"/>
                  </a:lnTo>
                  <a:lnTo>
                    <a:pt x="12192" y="27430"/>
                  </a:lnTo>
                  <a:lnTo>
                    <a:pt x="12192" y="24382"/>
                  </a:lnTo>
                  <a:lnTo>
                    <a:pt x="12192" y="27430"/>
                  </a:lnTo>
                  <a:lnTo>
                    <a:pt x="12192" y="30478"/>
                  </a:lnTo>
                  <a:lnTo>
                    <a:pt x="15241" y="30478"/>
                  </a:lnTo>
                  <a:lnTo>
                    <a:pt x="15241" y="33526"/>
                  </a:lnTo>
                  <a:lnTo>
                    <a:pt x="15241" y="36573"/>
                  </a:lnTo>
                  <a:lnTo>
                    <a:pt x="12192" y="36573"/>
                  </a:lnTo>
                  <a:lnTo>
                    <a:pt x="9144" y="36573"/>
                  </a:lnTo>
                  <a:lnTo>
                    <a:pt x="9144" y="33526"/>
                  </a:lnTo>
                  <a:lnTo>
                    <a:pt x="6096" y="33526"/>
                  </a:lnTo>
                  <a:lnTo>
                    <a:pt x="9144" y="33526"/>
                  </a:lnTo>
                  <a:lnTo>
                    <a:pt x="6096" y="33526"/>
                  </a:lnTo>
                  <a:lnTo>
                    <a:pt x="3048" y="33526"/>
                  </a:lnTo>
                  <a:lnTo>
                    <a:pt x="3048" y="30478"/>
                  </a:lnTo>
                  <a:lnTo>
                    <a:pt x="6096" y="27430"/>
                  </a:lnTo>
                  <a:lnTo>
                    <a:pt x="6096" y="24382"/>
                  </a:lnTo>
                  <a:lnTo>
                    <a:pt x="6096" y="27430"/>
                  </a:lnTo>
                  <a:lnTo>
                    <a:pt x="6096" y="24382"/>
                  </a:lnTo>
                  <a:lnTo>
                    <a:pt x="9144"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71" name="Google Shape;1971;gda58c33139_0_1816"/>
            <p:cNvSpPr/>
            <p:nvPr/>
          </p:nvSpPr>
          <p:spPr>
            <a:xfrm>
              <a:off x="2539175" y="64461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72" name="Google Shape;1972;gda58c33139_0_1816"/>
            <p:cNvSpPr/>
            <p:nvPr/>
          </p:nvSpPr>
          <p:spPr>
            <a:xfrm>
              <a:off x="2539175" y="64461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73" name="Google Shape;1973;gda58c33139_0_1816"/>
            <p:cNvSpPr/>
            <p:nvPr/>
          </p:nvSpPr>
          <p:spPr>
            <a:xfrm>
              <a:off x="2539175" y="64492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74" name="Google Shape;1974;gda58c33139_0_1816"/>
            <p:cNvSpPr/>
            <p:nvPr/>
          </p:nvSpPr>
          <p:spPr>
            <a:xfrm>
              <a:off x="2539175" y="64492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75" name="Google Shape;1975;gda58c33139_0_1816"/>
            <p:cNvSpPr/>
            <p:nvPr/>
          </p:nvSpPr>
          <p:spPr>
            <a:xfrm>
              <a:off x="1710056" y="6534565"/>
              <a:ext cx="3175" cy="3175"/>
            </a:xfrm>
            <a:custGeom>
              <a:avLst/>
              <a:gdLst/>
              <a:ahLst/>
              <a:cxnLst/>
              <a:rect l="l" t="t" r="r" b="b"/>
              <a:pathLst>
                <a:path w="3175" h="3175" extrusionOk="0">
                  <a:moveTo>
                    <a:pt x="0" y="3047"/>
                  </a:moveTo>
                  <a:lnTo>
                    <a:pt x="3048" y="3047"/>
                  </a:lnTo>
                  <a:lnTo>
                    <a:pt x="3048" y="0"/>
                  </a:lnTo>
                  <a:lnTo>
                    <a:pt x="3048" y="3047"/>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76" name="Google Shape;1976;gda58c33139_0_1816"/>
            <p:cNvSpPr/>
            <p:nvPr/>
          </p:nvSpPr>
          <p:spPr>
            <a:xfrm>
              <a:off x="1710056" y="6534565"/>
              <a:ext cx="3175" cy="3175"/>
            </a:xfrm>
            <a:custGeom>
              <a:avLst/>
              <a:gdLst/>
              <a:ahLst/>
              <a:cxnLst/>
              <a:rect l="l" t="t" r="r" b="b"/>
              <a:pathLst>
                <a:path w="3175" h="3175" extrusionOk="0">
                  <a:moveTo>
                    <a:pt x="0" y="3047"/>
                  </a:move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77" name="Google Shape;1977;gda58c33139_0_1816"/>
            <p:cNvSpPr/>
            <p:nvPr/>
          </p:nvSpPr>
          <p:spPr>
            <a:xfrm>
              <a:off x="2523934" y="645532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78" name="Google Shape;1978;gda58c33139_0_1816"/>
            <p:cNvSpPr/>
            <p:nvPr/>
          </p:nvSpPr>
          <p:spPr>
            <a:xfrm>
              <a:off x="2523934" y="6455322"/>
              <a:ext cx="3175" cy="3175"/>
            </a:xfrm>
            <a:custGeom>
              <a:avLst/>
              <a:gdLst/>
              <a:ahLst/>
              <a:cxnLst/>
              <a:rect l="l" t="t" r="r" b="b"/>
              <a:pathLst>
                <a:path w="3175" h="3175" extrusionOk="0">
                  <a:moveTo>
                    <a:pt x="3048" y="3047"/>
                  </a:moveTo>
                  <a:lnTo>
                    <a:pt x="0" y="3047"/>
                  </a:lnTo>
                  <a:lnTo>
                    <a:pt x="0" y="0"/>
                  </a:lnTo>
                  <a:lnTo>
                    <a:pt x="3048" y="0"/>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79" name="Google Shape;1979;gda58c33139_0_1816"/>
            <p:cNvSpPr/>
            <p:nvPr/>
          </p:nvSpPr>
          <p:spPr>
            <a:xfrm>
              <a:off x="2508692" y="6458369"/>
              <a:ext cx="6350" cy="6350"/>
            </a:xfrm>
            <a:custGeom>
              <a:avLst/>
              <a:gdLst/>
              <a:ahLst/>
              <a:cxnLst/>
              <a:rect l="l" t="t" r="r" b="b"/>
              <a:pathLst>
                <a:path w="6350" h="6350" extrusionOk="0">
                  <a:moveTo>
                    <a:pt x="6096" y="0"/>
                  </a:moveTo>
                  <a:lnTo>
                    <a:pt x="3048" y="0"/>
                  </a:lnTo>
                  <a:lnTo>
                    <a:pt x="0" y="3047"/>
                  </a:lnTo>
                  <a:lnTo>
                    <a:pt x="3048" y="3047"/>
                  </a:lnTo>
                  <a:lnTo>
                    <a:pt x="3048" y="6095"/>
                  </a:lnTo>
                  <a:lnTo>
                    <a:pt x="6096" y="6095"/>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80" name="Google Shape;1980;gda58c33139_0_1816"/>
            <p:cNvSpPr/>
            <p:nvPr/>
          </p:nvSpPr>
          <p:spPr>
            <a:xfrm>
              <a:off x="2508692" y="6458369"/>
              <a:ext cx="9525" cy="6350"/>
            </a:xfrm>
            <a:custGeom>
              <a:avLst/>
              <a:gdLst/>
              <a:ahLst/>
              <a:cxnLst/>
              <a:rect l="l" t="t" r="r" b="b"/>
              <a:pathLst>
                <a:path w="9525" h="6350" extrusionOk="0">
                  <a:moveTo>
                    <a:pt x="6096" y="0"/>
                  </a:moveTo>
                  <a:lnTo>
                    <a:pt x="9144" y="0"/>
                  </a:lnTo>
                  <a:lnTo>
                    <a:pt x="6096" y="0"/>
                  </a:lnTo>
                  <a:lnTo>
                    <a:pt x="6096" y="3047"/>
                  </a:lnTo>
                  <a:lnTo>
                    <a:pt x="6096" y="6095"/>
                  </a:lnTo>
                  <a:lnTo>
                    <a:pt x="3048" y="6095"/>
                  </a:lnTo>
                  <a:lnTo>
                    <a:pt x="3048" y="3047"/>
                  </a:lnTo>
                  <a:lnTo>
                    <a:pt x="0" y="3047"/>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81" name="Google Shape;1981;gda58c33139_0_1816"/>
            <p:cNvSpPr/>
            <p:nvPr/>
          </p:nvSpPr>
          <p:spPr>
            <a:xfrm>
              <a:off x="1868564" y="6549805"/>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82" name="Google Shape;1982;gda58c33139_0_1816"/>
            <p:cNvSpPr/>
            <p:nvPr/>
          </p:nvSpPr>
          <p:spPr>
            <a:xfrm>
              <a:off x="1865516" y="6546757"/>
              <a:ext cx="6350" cy="9525"/>
            </a:xfrm>
            <a:custGeom>
              <a:avLst/>
              <a:gdLst/>
              <a:ahLst/>
              <a:cxnLst/>
              <a:rect l="l" t="t" r="r" b="b"/>
              <a:pathLst>
                <a:path w="6350" h="9525" extrusionOk="0">
                  <a:moveTo>
                    <a:pt x="6096" y="9143"/>
                  </a:moveTo>
                  <a:lnTo>
                    <a:pt x="3048" y="9143"/>
                  </a:lnTo>
                  <a:lnTo>
                    <a:pt x="3048" y="6095"/>
                  </a:lnTo>
                  <a:lnTo>
                    <a:pt x="0" y="6095"/>
                  </a:lnTo>
                  <a:lnTo>
                    <a:pt x="3048" y="6095"/>
                  </a:lnTo>
                  <a:lnTo>
                    <a:pt x="3048" y="3047"/>
                  </a:lnTo>
                  <a:lnTo>
                    <a:pt x="6096" y="3047"/>
                  </a:lnTo>
                  <a:lnTo>
                    <a:pt x="6096" y="0"/>
                  </a:lnTo>
                  <a:lnTo>
                    <a:pt x="6096" y="3047"/>
                  </a:lnTo>
                  <a:lnTo>
                    <a:pt x="6096" y="6095"/>
                  </a:lnTo>
                  <a:lnTo>
                    <a:pt x="6096"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83" name="Google Shape;1983;gda58c33139_0_1816"/>
            <p:cNvSpPr/>
            <p:nvPr/>
          </p:nvSpPr>
          <p:spPr>
            <a:xfrm>
              <a:off x="2542223" y="6452274"/>
              <a:ext cx="3175" cy="6350"/>
            </a:xfrm>
            <a:custGeom>
              <a:avLst/>
              <a:gdLst/>
              <a:ahLst/>
              <a:cxnLst/>
              <a:rect l="l" t="t" r="r" b="b"/>
              <a:pathLst>
                <a:path w="3175" h="6350" extrusionOk="0">
                  <a:moveTo>
                    <a:pt x="3048" y="0"/>
                  </a:moveTo>
                  <a:lnTo>
                    <a:pt x="0" y="0"/>
                  </a:lnTo>
                  <a:lnTo>
                    <a:pt x="0" y="3047"/>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84" name="Google Shape;1984;gda58c33139_0_1816"/>
            <p:cNvSpPr/>
            <p:nvPr/>
          </p:nvSpPr>
          <p:spPr>
            <a:xfrm>
              <a:off x="2539175" y="6449226"/>
              <a:ext cx="6350" cy="9525"/>
            </a:xfrm>
            <a:custGeom>
              <a:avLst/>
              <a:gdLst/>
              <a:ahLst/>
              <a:cxnLst/>
              <a:rect l="l" t="t" r="r" b="b"/>
              <a:pathLst>
                <a:path w="6350" h="9525" extrusionOk="0">
                  <a:moveTo>
                    <a:pt x="3048" y="3047"/>
                  </a:moveTo>
                  <a:lnTo>
                    <a:pt x="6096" y="3047"/>
                  </a:lnTo>
                  <a:lnTo>
                    <a:pt x="6096" y="6095"/>
                  </a:lnTo>
                  <a:lnTo>
                    <a:pt x="6096" y="9143"/>
                  </a:lnTo>
                  <a:lnTo>
                    <a:pt x="3048" y="6095"/>
                  </a:lnTo>
                  <a:lnTo>
                    <a:pt x="0" y="6095"/>
                  </a:lnTo>
                  <a:lnTo>
                    <a:pt x="3048" y="6095"/>
                  </a:lnTo>
                  <a:lnTo>
                    <a:pt x="3048" y="3047"/>
                  </a:ln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85" name="Google Shape;1985;gda58c33139_0_1816"/>
            <p:cNvSpPr/>
            <p:nvPr/>
          </p:nvSpPr>
          <p:spPr>
            <a:xfrm>
              <a:off x="2566609" y="6440082"/>
              <a:ext cx="3175" cy="3175"/>
            </a:xfrm>
            <a:custGeom>
              <a:avLst/>
              <a:gdLst/>
              <a:ahLst/>
              <a:cxnLst/>
              <a:rect l="l" t="t" r="r" b="b"/>
              <a:pathLst>
                <a:path w="3175" h="3175" extrusionOk="0">
                  <a:moveTo>
                    <a:pt x="0" y="0"/>
                  </a:moveTo>
                  <a:lnTo>
                    <a:pt x="0" y="3048"/>
                  </a:lnTo>
                  <a:lnTo>
                    <a:pt x="3048" y="3048"/>
                  </a:lnTo>
                  <a:lnTo>
                    <a:pt x="0" y="3048"/>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86" name="Google Shape;1986;gda58c33139_0_1816"/>
            <p:cNvSpPr/>
            <p:nvPr/>
          </p:nvSpPr>
          <p:spPr>
            <a:xfrm>
              <a:off x="2566609" y="6440082"/>
              <a:ext cx="3175" cy="3175"/>
            </a:xfrm>
            <a:custGeom>
              <a:avLst/>
              <a:gdLst/>
              <a:ahLst/>
              <a:cxnLst/>
              <a:rect l="l" t="t" r="r" b="b"/>
              <a:pathLst>
                <a:path w="3175" h="3175" extrusionOk="0">
                  <a:moveTo>
                    <a:pt x="0" y="0"/>
                  </a:moveTo>
                  <a:lnTo>
                    <a:pt x="0" y="3048"/>
                  </a:lnTo>
                  <a:lnTo>
                    <a:pt x="3048" y="3048"/>
                  </a:lnTo>
                  <a:lnTo>
                    <a:pt x="0" y="3048"/>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87" name="Google Shape;1987;gda58c33139_0_1816"/>
            <p:cNvSpPr/>
            <p:nvPr/>
          </p:nvSpPr>
          <p:spPr>
            <a:xfrm>
              <a:off x="2587946" y="643398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88" name="Google Shape;1988;gda58c33139_0_1816"/>
            <p:cNvSpPr/>
            <p:nvPr/>
          </p:nvSpPr>
          <p:spPr>
            <a:xfrm>
              <a:off x="2587946" y="643398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89" name="Google Shape;1989;gda58c33139_0_1816"/>
            <p:cNvSpPr/>
            <p:nvPr/>
          </p:nvSpPr>
          <p:spPr>
            <a:xfrm>
              <a:off x="2569657" y="6440082"/>
              <a:ext cx="0" cy="3175"/>
            </a:xfrm>
            <a:custGeom>
              <a:avLst/>
              <a:gdLst/>
              <a:ahLst/>
              <a:cxnLst/>
              <a:rect l="l" t="t" r="r" b="b"/>
              <a:pathLst>
                <a:path w="120000" h="3175" extrusionOk="0">
                  <a:moveTo>
                    <a:pt x="0" y="0"/>
                  </a:moveTo>
                  <a:lnTo>
                    <a:pt x="0" y="3048"/>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90" name="Google Shape;1990;gda58c33139_0_1816"/>
            <p:cNvSpPr/>
            <p:nvPr/>
          </p:nvSpPr>
          <p:spPr>
            <a:xfrm>
              <a:off x="2566609" y="6440082"/>
              <a:ext cx="3175" cy="6350"/>
            </a:xfrm>
            <a:custGeom>
              <a:avLst/>
              <a:gdLst/>
              <a:ahLst/>
              <a:cxnLst/>
              <a:rect l="l" t="t" r="r" b="b"/>
              <a:pathLst>
                <a:path w="3175" h="6350" extrusionOk="0">
                  <a:moveTo>
                    <a:pt x="3048" y="3048"/>
                  </a:moveTo>
                  <a:lnTo>
                    <a:pt x="3048" y="0"/>
                  </a:lnTo>
                  <a:lnTo>
                    <a:pt x="3048" y="3048"/>
                  </a:lnTo>
                </a:path>
                <a:path w="3175" h="6350" extrusionOk="0">
                  <a:moveTo>
                    <a:pt x="3048" y="3048"/>
                  </a:moveTo>
                  <a:lnTo>
                    <a:pt x="3048" y="6095"/>
                  </a:lnTo>
                  <a:lnTo>
                    <a:pt x="3048" y="3048"/>
                  </a:lnTo>
                  <a:lnTo>
                    <a:pt x="0" y="3048"/>
                  </a:lnTo>
                  <a:lnTo>
                    <a:pt x="3048" y="3048"/>
                  </a:lnTo>
                  <a:lnTo>
                    <a:pt x="0" y="3048"/>
                  </a:lnTo>
                  <a:lnTo>
                    <a:pt x="3048" y="304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91" name="Google Shape;1991;gda58c33139_0_1816"/>
            <p:cNvSpPr/>
            <p:nvPr/>
          </p:nvSpPr>
          <p:spPr>
            <a:xfrm>
              <a:off x="2587946" y="643398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92" name="Google Shape;1992;gda58c33139_0_1816"/>
            <p:cNvSpPr/>
            <p:nvPr/>
          </p:nvSpPr>
          <p:spPr>
            <a:xfrm>
              <a:off x="2587946" y="6433987"/>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93" name="Google Shape;1993;gda58c33139_0_1816"/>
            <p:cNvSpPr/>
            <p:nvPr/>
          </p:nvSpPr>
          <p:spPr>
            <a:xfrm>
              <a:off x="1771021" y="654370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94" name="Google Shape;1994;gda58c33139_0_1816"/>
            <p:cNvSpPr/>
            <p:nvPr/>
          </p:nvSpPr>
          <p:spPr>
            <a:xfrm>
              <a:off x="1771021" y="6543709"/>
              <a:ext cx="6350" cy="3175"/>
            </a:xfrm>
            <a:custGeom>
              <a:avLst/>
              <a:gdLst/>
              <a:ahLst/>
              <a:cxnLst/>
              <a:rect l="l" t="t" r="r" b="b"/>
              <a:pathLst>
                <a:path w="6350" h="3175" extrusionOk="0">
                  <a:moveTo>
                    <a:pt x="0" y="3047"/>
                  </a:moveTo>
                  <a:lnTo>
                    <a:pt x="0" y="0"/>
                  </a:lnTo>
                  <a:lnTo>
                    <a:pt x="3048" y="0"/>
                  </a:lnTo>
                  <a:lnTo>
                    <a:pt x="3048" y="3047"/>
                  </a:lnTo>
                  <a:lnTo>
                    <a:pt x="6096" y="3047"/>
                  </a:ln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95" name="Google Shape;1995;gda58c33139_0_1816"/>
            <p:cNvSpPr/>
            <p:nvPr/>
          </p:nvSpPr>
          <p:spPr>
            <a:xfrm>
              <a:off x="2530030" y="645532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96" name="Google Shape;1996;gda58c33139_0_1816"/>
            <p:cNvSpPr/>
            <p:nvPr/>
          </p:nvSpPr>
          <p:spPr>
            <a:xfrm>
              <a:off x="2530030" y="6455322"/>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97" name="Google Shape;1997;gda58c33139_0_1816"/>
            <p:cNvSpPr/>
            <p:nvPr/>
          </p:nvSpPr>
          <p:spPr>
            <a:xfrm>
              <a:off x="1761876" y="654370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98" name="Google Shape;1998;gda58c33139_0_1816"/>
            <p:cNvSpPr/>
            <p:nvPr/>
          </p:nvSpPr>
          <p:spPr>
            <a:xfrm>
              <a:off x="1761876" y="6543709"/>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999" name="Google Shape;1999;gda58c33139_0_1816"/>
            <p:cNvSpPr/>
            <p:nvPr/>
          </p:nvSpPr>
          <p:spPr>
            <a:xfrm>
              <a:off x="2533078" y="6455322"/>
              <a:ext cx="9525" cy="9525"/>
            </a:xfrm>
            <a:custGeom>
              <a:avLst/>
              <a:gdLst/>
              <a:ahLst/>
              <a:cxnLst/>
              <a:rect l="l" t="t" r="r" b="b"/>
              <a:pathLst>
                <a:path w="9525" h="9525" extrusionOk="0">
                  <a:moveTo>
                    <a:pt x="3048" y="0"/>
                  </a:moveTo>
                  <a:lnTo>
                    <a:pt x="0" y="3047"/>
                  </a:lnTo>
                  <a:lnTo>
                    <a:pt x="0" y="9143"/>
                  </a:lnTo>
                  <a:lnTo>
                    <a:pt x="6096" y="9143"/>
                  </a:lnTo>
                  <a:lnTo>
                    <a:pt x="6096" y="6095"/>
                  </a:lnTo>
                  <a:lnTo>
                    <a:pt x="3048" y="6095"/>
                  </a:lnTo>
                  <a:lnTo>
                    <a:pt x="3048" y="0"/>
                  </a:lnTo>
                  <a:close/>
                </a:path>
                <a:path w="9525" h="9525" extrusionOk="0">
                  <a:moveTo>
                    <a:pt x="9144" y="3047"/>
                  </a:moveTo>
                  <a:lnTo>
                    <a:pt x="6096" y="3047"/>
                  </a:lnTo>
                  <a:lnTo>
                    <a:pt x="6096" y="6095"/>
                  </a:lnTo>
                  <a:lnTo>
                    <a:pt x="9144" y="6095"/>
                  </a:lnTo>
                  <a:lnTo>
                    <a:pt x="914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00" name="Google Shape;2000;gda58c33139_0_1816"/>
            <p:cNvSpPr/>
            <p:nvPr/>
          </p:nvSpPr>
          <p:spPr>
            <a:xfrm>
              <a:off x="2533078" y="6455322"/>
              <a:ext cx="9525" cy="9525"/>
            </a:xfrm>
            <a:custGeom>
              <a:avLst/>
              <a:gdLst/>
              <a:ahLst/>
              <a:cxnLst/>
              <a:rect l="l" t="t" r="r" b="b"/>
              <a:pathLst>
                <a:path w="9525" h="9525" extrusionOk="0">
                  <a:moveTo>
                    <a:pt x="6096" y="3047"/>
                  </a:moveTo>
                  <a:lnTo>
                    <a:pt x="6096" y="6095"/>
                  </a:lnTo>
                  <a:lnTo>
                    <a:pt x="6096" y="3047"/>
                  </a:lnTo>
                  <a:lnTo>
                    <a:pt x="3048" y="3047"/>
                  </a:lnTo>
                  <a:lnTo>
                    <a:pt x="3048" y="6095"/>
                  </a:lnTo>
                  <a:lnTo>
                    <a:pt x="6096" y="6095"/>
                  </a:lnTo>
                  <a:lnTo>
                    <a:pt x="6096" y="9143"/>
                  </a:lnTo>
                  <a:lnTo>
                    <a:pt x="3048" y="9143"/>
                  </a:lnTo>
                  <a:lnTo>
                    <a:pt x="0" y="9143"/>
                  </a:lnTo>
                  <a:lnTo>
                    <a:pt x="0" y="6095"/>
                  </a:lnTo>
                  <a:lnTo>
                    <a:pt x="0" y="3047"/>
                  </a:lnTo>
                  <a:lnTo>
                    <a:pt x="3048" y="0"/>
                  </a:lnTo>
                  <a:lnTo>
                    <a:pt x="3048" y="3047"/>
                  </a:lnTo>
                  <a:lnTo>
                    <a:pt x="6096" y="3047"/>
                  </a:lnTo>
                  <a:lnTo>
                    <a:pt x="9144" y="3047"/>
                  </a:lnTo>
                  <a:lnTo>
                    <a:pt x="9144" y="0"/>
                  </a:lnTo>
                  <a:lnTo>
                    <a:pt x="9144" y="3047"/>
                  </a:lnTo>
                  <a:lnTo>
                    <a:pt x="9144"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01" name="Google Shape;2001;gda58c33139_0_1816"/>
            <p:cNvSpPr/>
            <p:nvPr/>
          </p:nvSpPr>
          <p:spPr>
            <a:xfrm>
              <a:off x="1755780" y="654675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02" name="Google Shape;2002;gda58c33139_0_1816"/>
            <p:cNvSpPr/>
            <p:nvPr/>
          </p:nvSpPr>
          <p:spPr>
            <a:xfrm>
              <a:off x="1755780" y="6546757"/>
              <a:ext cx="3175" cy="3175"/>
            </a:xfrm>
            <a:custGeom>
              <a:avLst/>
              <a:gdLst/>
              <a:ahLst/>
              <a:cxnLst/>
              <a:rect l="l" t="t" r="r" b="b"/>
              <a:pathLst>
                <a:path w="3175" h="3175" extrusionOk="0">
                  <a:moveTo>
                    <a:pt x="3048" y="0"/>
                  </a:moveTo>
                  <a:lnTo>
                    <a:pt x="3048" y="3047"/>
                  </a:lnTo>
                  <a:lnTo>
                    <a:pt x="0" y="3047"/>
                  </a:lnTo>
                  <a:lnTo>
                    <a:pt x="0" y="0"/>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03" name="Google Shape;2003;gda58c33139_0_1816"/>
            <p:cNvSpPr/>
            <p:nvPr/>
          </p:nvSpPr>
          <p:spPr>
            <a:xfrm>
              <a:off x="2539175" y="645532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04" name="Google Shape;2004;gda58c33139_0_1816"/>
            <p:cNvSpPr/>
            <p:nvPr/>
          </p:nvSpPr>
          <p:spPr>
            <a:xfrm>
              <a:off x="2539175" y="645532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05" name="Google Shape;2005;gda58c33139_0_1816"/>
            <p:cNvSpPr/>
            <p:nvPr/>
          </p:nvSpPr>
          <p:spPr>
            <a:xfrm>
              <a:off x="1755780" y="654980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06" name="Google Shape;2006;gda58c33139_0_1816"/>
            <p:cNvSpPr/>
            <p:nvPr/>
          </p:nvSpPr>
          <p:spPr>
            <a:xfrm>
              <a:off x="1755780" y="654980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07" name="Google Shape;2007;gda58c33139_0_1816"/>
            <p:cNvSpPr/>
            <p:nvPr/>
          </p:nvSpPr>
          <p:spPr>
            <a:xfrm>
              <a:off x="2536126" y="6464465"/>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08" name="Google Shape;2008;gda58c33139_0_1816"/>
            <p:cNvSpPr/>
            <p:nvPr/>
          </p:nvSpPr>
          <p:spPr>
            <a:xfrm>
              <a:off x="2536126" y="6464465"/>
              <a:ext cx="3175" cy="3175"/>
            </a:xfrm>
            <a:custGeom>
              <a:avLst/>
              <a:gdLst/>
              <a:ahLst/>
              <a:cxnLst/>
              <a:rect l="l" t="t" r="r" b="b"/>
              <a:pathLst>
                <a:path w="3175" h="3175" extrusionOk="0">
                  <a:moveTo>
                    <a:pt x="3048" y="3047"/>
                  </a:moveTo>
                  <a:lnTo>
                    <a:pt x="0" y="3047"/>
                  </a:lnTo>
                  <a:lnTo>
                    <a:pt x="0" y="0"/>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09" name="Google Shape;2009;gda58c33139_0_1816"/>
            <p:cNvSpPr/>
            <p:nvPr/>
          </p:nvSpPr>
          <p:spPr>
            <a:xfrm>
              <a:off x="1749683" y="655285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10" name="Google Shape;2010;gda58c33139_0_1816"/>
            <p:cNvSpPr/>
            <p:nvPr/>
          </p:nvSpPr>
          <p:spPr>
            <a:xfrm>
              <a:off x="1749683" y="6552853"/>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11" name="Google Shape;2011;gda58c33139_0_1816"/>
            <p:cNvSpPr/>
            <p:nvPr/>
          </p:nvSpPr>
          <p:spPr>
            <a:xfrm>
              <a:off x="2536126" y="64675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12" name="Google Shape;2012;gda58c33139_0_1816"/>
            <p:cNvSpPr/>
            <p:nvPr/>
          </p:nvSpPr>
          <p:spPr>
            <a:xfrm>
              <a:off x="2536126" y="64675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13" name="Google Shape;2013;gda58c33139_0_1816"/>
            <p:cNvSpPr/>
            <p:nvPr/>
          </p:nvSpPr>
          <p:spPr>
            <a:xfrm>
              <a:off x="2536126" y="64675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14" name="Google Shape;2014;gda58c33139_0_1816"/>
            <p:cNvSpPr/>
            <p:nvPr/>
          </p:nvSpPr>
          <p:spPr>
            <a:xfrm>
              <a:off x="2536126" y="6467513"/>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15" name="Google Shape;2015;gda58c33139_0_1816"/>
            <p:cNvSpPr/>
            <p:nvPr/>
          </p:nvSpPr>
          <p:spPr>
            <a:xfrm>
              <a:off x="2533078" y="64705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16" name="Google Shape;2016;gda58c33139_0_1816"/>
            <p:cNvSpPr/>
            <p:nvPr/>
          </p:nvSpPr>
          <p:spPr>
            <a:xfrm>
              <a:off x="2533078" y="647056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17" name="Google Shape;2017;gda58c33139_0_1816"/>
            <p:cNvSpPr/>
            <p:nvPr/>
          </p:nvSpPr>
          <p:spPr>
            <a:xfrm>
              <a:off x="2536126" y="64705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18" name="Google Shape;2018;gda58c33139_0_1816"/>
            <p:cNvSpPr/>
            <p:nvPr/>
          </p:nvSpPr>
          <p:spPr>
            <a:xfrm>
              <a:off x="2536126" y="647056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19" name="Google Shape;2019;gda58c33139_0_1816"/>
            <p:cNvSpPr/>
            <p:nvPr/>
          </p:nvSpPr>
          <p:spPr>
            <a:xfrm>
              <a:off x="2551368" y="646446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20" name="Google Shape;2020;gda58c33139_0_1816"/>
            <p:cNvSpPr/>
            <p:nvPr/>
          </p:nvSpPr>
          <p:spPr>
            <a:xfrm>
              <a:off x="2551368"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21" name="Google Shape;2021;gda58c33139_0_1816"/>
            <p:cNvSpPr/>
            <p:nvPr/>
          </p:nvSpPr>
          <p:spPr>
            <a:xfrm>
              <a:off x="2551368" y="646446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22" name="Google Shape;2022;gda58c33139_0_1816"/>
            <p:cNvSpPr/>
            <p:nvPr/>
          </p:nvSpPr>
          <p:spPr>
            <a:xfrm>
              <a:off x="2551368"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23" name="Google Shape;2023;gda58c33139_0_1816"/>
            <p:cNvSpPr/>
            <p:nvPr/>
          </p:nvSpPr>
          <p:spPr>
            <a:xfrm>
              <a:off x="2542223" y="6470561"/>
              <a:ext cx="6350" cy="3175"/>
            </a:xfrm>
            <a:custGeom>
              <a:avLst/>
              <a:gdLst/>
              <a:ahLst/>
              <a:cxnLst/>
              <a:rect l="l" t="t" r="r" b="b"/>
              <a:pathLst>
                <a:path w="6350" h="3175"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24" name="Google Shape;2024;gda58c33139_0_1816"/>
            <p:cNvSpPr/>
            <p:nvPr/>
          </p:nvSpPr>
          <p:spPr>
            <a:xfrm>
              <a:off x="2542223" y="6467513"/>
              <a:ext cx="6350" cy="6350"/>
            </a:xfrm>
            <a:custGeom>
              <a:avLst/>
              <a:gdLst/>
              <a:ahLst/>
              <a:cxnLst/>
              <a:rect l="l" t="t" r="r" b="b"/>
              <a:pathLst>
                <a:path w="6350" h="6350" extrusionOk="0">
                  <a:moveTo>
                    <a:pt x="3048" y="6095"/>
                  </a:moveTo>
                  <a:lnTo>
                    <a:pt x="0" y="6095"/>
                  </a:lnTo>
                  <a:lnTo>
                    <a:pt x="0" y="3047"/>
                  </a:lnTo>
                  <a:lnTo>
                    <a:pt x="3048" y="3047"/>
                  </a:lnTo>
                  <a:lnTo>
                    <a:pt x="3048" y="0"/>
                  </a:lnTo>
                  <a:lnTo>
                    <a:pt x="3048" y="3047"/>
                  </a:lnTo>
                  <a:lnTo>
                    <a:pt x="3048" y="0"/>
                  </a:lnTo>
                  <a:lnTo>
                    <a:pt x="3048" y="3047"/>
                  </a:lnTo>
                  <a:lnTo>
                    <a:pt x="3048" y="0"/>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25" name="Google Shape;2025;gda58c33139_0_1816"/>
            <p:cNvSpPr/>
            <p:nvPr/>
          </p:nvSpPr>
          <p:spPr>
            <a:xfrm>
              <a:off x="2533078" y="6473609"/>
              <a:ext cx="6350" cy="6350"/>
            </a:xfrm>
            <a:custGeom>
              <a:avLst/>
              <a:gdLst/>
              <a:ahLst/>
              <a:cxnLst/>
              <a:rect l="l" t="t" r="r" b="b"/>
              <a:pathLst>
                <a:path w="6350" h="6350" extrusionOk="0">
                  <a:moveTo>
                    <a:pt x="3048" y="3047"/>
                  </a:moveTo>
                  <a:lnTo>
                    <a:pt x="0" y="3047"/>
                  </a:lnTo>
                  <a:lnTo>
                    <a:pt x="0" y="6095"/>
                  </a:lnTo>
                  <a:lnTo>
                    <a:pt x="3048" y="3047"/>
                  </a:lnTo>
                  <a:close/>
                </a:path>
                <a:path w="6350" h="6350" extrusionOk="0">
                  <a:moveTo>
                    <a:pt x="6096" y="0"/>
                  </a:moveTo>
                  <a:lnTo>
                    <a:pt x="3048" y="0"/>
                  </a:lnTo>
                  <a:lnTo>
                    <a:pt x="3048" y="3047"/>
                  </a:lnTo>
                  <a:lnTo>
                    <a:pt x="6096" y="6095"/>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26" name="Google Shape;2026;gda58c33139_0_1816"/>
            <p:cNvSpPr/>
            <p:nvPr/>
          </p:nvSpPr>
          <p:spPr>
            <a:xfrm>
              <a:off x="2533078" y="6470561"/>
              <a:ext cx="6350" cy="9525"/>
            </a:xfrm>
            <a:custGeom>
              <a:avLst/>
              <a:gdLst/>
              <a:ahLst/>
              <a:cxnLst/>
              <a:rect l="l" t="t" r="r" b="b"/>
              <a:pathLst>
                <a:path w="6350" h="9525" extrusionOk="0">
                  <a:moveTo>
                    <a:pt x="6096" y="9143"/>
                  </a:moveTo>
                  <a:lnTo>
                    <a:pt x="3048" y="6095"/>
                  </a:lnTo>
                  <a:lnTo>
                    <a:pt x="0" y="9143"/>
                  </a:lnTo>
                  <a:lnTo>
                    <a:pt x="0" y="6095"/>
                  </a:lnTo>
                  <a:lnTo>
                    <a:pt x="3048" y="6095"/>
                  </a:lnTo>
                  <a:lnTo>
                    <a:pt x="0" y="6095"/>
                  </a:lnTo>
                  <a:lnTo>
                    <a:pt x="3048" y="6095"/>
                  </a:lnTo>
                  <a:lnTo>
                    <a:pt x="3048" y="3047"/>
                  </a:lnTo>
                  <a:lnTo>
                    <a:pt x="0" y="3047"/>
                  </a:lnTo>
                  <a:lnTo>
                    <a:pt x="3048" y="3047"/>
                  </a:lnTo>
                  <a:lnTo>
                    <a:pt x="6096" y="3047"/>
                  </a:lnTo>
                  <a:lnTo>
                    <a:pt x="3048" y="3047"/>
                  </a:lnTo>
                  <a:lnTo>
                    <a:pt x="6096" y="3047"/>
                  </a:lnTo>
                  <a:lnTo>
                    <a:pt x="6096" y="0"/>
                  </a:lnTo>
                  <a:lnTo>
                    <a:pt x="6096" y="3047"/>
                  </a:lnTo>
                  <a:lnTo>
                    <a:pt x="6096" y="6095"/>
                  </a:lnTo>
                  <a:lnTo>
                    <a:pt x="6096"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27" name="Google Shape;2027;gda58c33139_0_1816"/>
            <p:cNvSpPr/>
            <p:nvPr/>
          </p:nvSpPr>
          <p:spPr>
            <a:xfrm>
              <a:off x="2594043" y="64522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28" name="Google Shape;2028;gda58c33139_0_1816"/>
            <p:cNvSpPr/>
            <p:nvPr/>
          </p:nvSpPr>
          <p:spPr>
            <a:xfrm>
              <a:off x="2594043"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29" name="Google Shape;2029;gda58c33139_0_1816"/>
            <p:cNvSpPr/>
            <p:nvPr/>
          </p:nvSpPr>
          <p:spPr>
            <a:xfrm>
              <a:off x="1722249" y="655894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30" name="Google Shape;2030;gda58c33139_0_1816"/>
            <p:cNvSpPr/>
            <p:nvPr/>
          </p:nvSpPr>
          <p:spPr>
            <a:xfrm>
              <a:off x="1722249" y="655894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31" name="Google Shape;2031;gda58c33139_0_1816"/>
            <p:cNvSpPr/>
            <p:nvPr/>
          </p:nvSpPr>
          <p:spPr>
            <a:xfrm>
              <a:off x="1682622" y="6552853"/>
              <a:ext cx="3175" cy="3175"/>
            </a:xfrm>
            <a:custGeom>
              <a:avLst/>
              <a:gdLst/>
              <a:ahLst/>
              <a:cxnLst/>
              <a:rect l="l" t="t" r="r" b="b"/>
              <a:pathLst>
                <a:path w="3175" h="3175" extrusionOk="0">
                  <a:moveTo>
                    <a:pt x="3048" y="3047"/>
                  </a:moveTo>
                  <a:lnTo>
                    <a:pt x="3048" y="0"/>
                  </a:lnTo>
                  <a:lnTo>
                    <a:pt x="3048" y="3047"/>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32" name="Google Shape;2032;gda58c33139_0_1816"/>
            <p:cNvSpPr/>
            <p:nvPr/>
          </p:nvSpPr>
          <p:spPr>
            <a:xfrm>
              <a:off x="1682622" y="6552853"/>
              <a:ext cx="3175" cy="3175"/>
            </a:xfrm>
            <a:custGeom>
              <a:avLst/>
              <a:gdLst/>
              <a:ahLst/>
              <a:cxnLst/>
              <a:rect l="l" t="t" r="r" b="b"/>
              <a:pathLst>
                <a:path w="3175" h="3175" extrusionOk="0">
                  <a:moveTo>
                    <a:pt x="3048" y="3047"/>
                  </a:moveTo>
                  <a:lnTo>
                    <a:pt x="3048" y="0"/>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33" name="Google Shape;2033;gda58c33139_0_1816"/>
            <p:cNvSpPr/>
            <p:nvPr/>
          </p:nvSpPr>
          <p:spPr>
            <a:xfrm>
              <a:off x="2590994" y="645532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34" name="Google Shape;2034;gda58c33139_0_1816"/>
            <p:cNvSpPr/>
            <p:nvPr/>
          </p:nvSpPr>
          <p:spPr>
            <a:xfrm>
              <a:off x="2590994" y="64553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35" name="Google Shape;2035;gda58c33139_0_1816"/>
            <p:cNvSpPr/>
            <p:nvPr/>
          </p:nvSpPr>
          <p:spPr>
            <a:xfrm>
              <a:off x="2542223" y="647360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36" name="Google Shape;2036;gda58c33139_0_1816"/>
            <p:cNvSpPr/>
            <p:nvPr/>
          </p:nvSpPr>
          <p:spPr>
            <a:xfrm>
              <a:off x="2539175" y="6473609"/>
              <a:ext cx="6350" cy="3175"/>
            </a:xfrm>
            <a:custGeom>
              <a:avLst/>
              <a:gdLst/>
              <a:ahLst/>
              <a:cxnLst/>
              <a:rect l="l" t="t" r="r" b="b"/>
              <a:pathLst>
                <a:path w="6350" h="3175" extrusionOk="0">
                  <a:moveTo>
                    <a:pt x="6096" y="3047"/>
                  </a:moveTo>
                  <a:lnTo>
                    <a:pt x="3048" y="3047"/>
                  </a:lnTo>
                  <a:lnTo>
                    <a:pt x="0" y="3047"/>
                  </a:lnTo>
                  <a:lnTo>
                    <a:pt x="3048" y="3047"/>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37" name="Google Shape;2037;gda58c33139_0_1816"/>
            <p:cNvSpPr/>
            <p:nvPr/>
          </p:nvSpPr>
          <p:spPr>
            <a:xfrm>
              <a:off x="2575753" y="6461417"/>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38" name="Google Shape;2038;gda58c33139_0_1816"/>
            <p:cNvSpPr/>
            <p:nvPr/>
          </p:nvSpPr>
          <p:spPr>
            <a:xfrm>
              <a:off x="2575753" y="6461417"/>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39" name="Google Shape;2039;gda58c33139_0_1816"/>
            <p:cNvSpPr/>
            <p:nvPr/>
          </p:nvSpPr>
          <p:spPr>
            <a:xfrm>
              <a:off x="1725297" y="6561996"/>
              <a:ext cx="6350" cy="6350"/>
            </a:xfrm>
            <a:custGeom>
              <a:avLst/>
              <a:gdLst/>
              <a:ahLst/>
              <a:cxnLst/>
              <a:rect l="l" t="t" r="r" b="b"/>
              <a:pathLst>
                <a:path w="6350" h="6350" extrusionOk="0">
                  <a:moveTo>
                    <a:pt x="6096" y="3047"/>
                  </a:moveTo>
                  <a:lnTo>
                    <a:pt x="3048" y="3047"/>
                  </a:lnTo>
                  <a:lnTo>
                    <a:pt x="3048" y="6095"/>
                  </a:lnTo>
                  <a:lnTo>
                    <a:pt x="6096" y="6095"/>
                  </a:lnTo>
                  <a:lnTo>
                    <a:pt x="6096" y="3047"/>
                  </a:lnTo>
                  <a:close/>
                </a:path>
                <a:path w="6350" h="6350"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40" name="Google Shape;2040;gda58c33139_0_1816"/>
            <p:cNvSpPr/>
            <p:nvPr/>
          </p:nvSpPr>
          <p:spPr>
            <a:xfrm>
              <a:off x="1725297" y="6561996"/>
              <a:ext cx="6350" cy="6350"/>
            </a:xfrm>
            <a:custGeom>
              <a:avLst/>
              <a:gdLst/>
              <a:ahLst/>
              <a:cxnLst/>
              <a:rect l="l" t="t" r="r" b="b"/>
              <a:pathLst>
                <a:path w="6350" h="6350" extrusionOk="0">
                  <a:moveTo>
                    <a:pt x="6096" y="6095"/>
                  </a:moveTo>
                  <a:lnTo>
                    <a:pt x="3048" y="6095"/>
                  </a:lnTo>
                  <a:lnTo>
                    <a:pt x="3048" y="3047"/>
                  </a:lnTo>
                  <a:lnTo>
                    <a:pt x="0" y="3047"/>
                  </a:lnTo>
                  <a:lnTo>
                    <a:pt x="0" y="6095"/>
                  </a:lnTo>
                  <a:lnTo>
                    <a:pt x="0" y="3047"/>
                  </a:lnTo>
                  <a:lnTo>
                    <a:pt x="3048" y="0"/>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41" name="Google Shape;2041;gda58c33139_0_1816"/>
            <p:cNvSpPr/>
            <p:nvPr/>
          </p:nvSpPr>
          <p:spPr>
            <a:xfrm>
              <a:off x="2618429" y="64492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42" name="Google Shape;2042;gda58c33139_0_1816"/>
            <p:cNvSpPr/>
            <p:nvPr/>
          </p:nvSpPr>
          <p:spPr>
            <a:xfrm>
              <a:off x="2618429" y="64492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43" name="Google Shape;2043;gda58c33139_0_1816"/>
            <p:cNvSpPr/>
            <p:nvPr/>
          </p:nvSpPr>
          <p:spPr>
            <a:xfrm>
              <a:off x="2548319" y="647360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44" name="Google Shape;2044;gda58c33139_0_1816"/>
            <p:cNvSpPr/>
            <p:nvPr/>
          </p:nvSpPr>
          <p:spPr>
            <a:xfrm>
              <a:off x="2548319" y="6473609"/>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45" name="Google Shape;2045;gda58c33139_0_1816"/>
            <p:cNvSpPr/>
            <p:nvPr/>
          </p:nvSpPr>
          <p:spPr>
            <a:xfrm>
              <a:off x="2581850" y="646446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46" name="Google Shape;2046;gda58c33139_0_1816"/>
            <p:cNvSpPr/>
            <p:nvPr/>
          </p:nvSpPr>
          <p:spPr>
            <a:xfrm>
              <a:off x="2581850" y="646446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47" name="Google Shape;2047;gda58c33139_0_1816"/>
            <p:cNvSpPr/>
            <p:nvPr/>
          </p:nvSpPr>
          <p:spPr>
            <a:xfrm>
              <a:off x="2539175" y="64766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48" name="Google Shape;2048;gda58c33139_0_1816"/>
            <p:cNvSpPr/>
            <p:nvPr/>
          </p:nvSpPr>
          <p:spPr>
            <a:xfrm>
              <a:off x="2539175" y="647665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49" name="Google Shape;2049;gda58c33139_0_1816"/>
            <p:cNvSpPr/>
            <p:nvPr/>
          </p:nvSpPr>
          <p:spPr>
            <a:xfrm>
              <a:off x="1636899" y="6555900"/>
              <a:ext cx="3175" cy="0"/>
            </a:xfrm>
            <a:custGeom>
              <a:avLst/>
              <a:gdLst/>
              <a:ahLst/>
              <a:cxnLst/>
              <a:rect l="l" t="t" r="r" b="b"/>
              <a:pathLst>
                <a:path w="3175" h="120000" extrusionOk="0">
                  <a:moveTo>
                    <a:pt x="3047" y="0"/>
                  </a:moveTo>
                  <a:lnTo>
                    <a:pt x="0" y="0"/>
                  </a:lnTo>
                  <a:lnTo>
                    <a:pt x="304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50" name="Google Shape;2050;gda58c33139_0_1816"/>
            <p:cNvSpPr/>
            <p:nvPr/>
          </p:nvSpPr>
          <p:spPr>
            <a:xfrm>
              <a:off x="1636899" y="6555900"/>
              <a:ext cx="3175" cy="0"/>
            </a:xfrm>
            <a:custGeom>
              <a:avLst/>
              <a:gdLst/>
              <a:ahLst/>
              <a:cxnLst/>
              <a:rect l="l" t="t" r="r" b="b"/>
              <a:pathLst>
                <a:path w="3175" h="120000" extrusionOk="0">
                  <a:moveTo>
                    <a:pt x="3047" y="0"/>
                  </a:moveTo>
                  <a:lnTo>
                    <a:pt x="0" y="0"/>
                  </a:lnTo>
                  <a:lnTo>
                    <a:pt x="3047"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51" name="Google Shape;2051;gda58c33139_0_1816"/>
            <p:cNvSpPr/>
            <p:nvPr/>
          </p:nvSpPr>
          <p:spPr>
            <a:xfrm>
              <a:off x="2539175" y="6476656"/>
              <a:ext cx="6350" cy="9525"/>
            </a:xfrm>
            <a:custGeom>
              <a:avLst/>
              <a:gdLst/>
              <a:ahLst/>
              <a:cxnLst/>
              <a:rect l="l" t="t" r="r" b="b"/>
              <a:pathLst>
                <a:path w="6350" h="9525" extrusionOk="0">
                  <a:moveTo>
                    <a:pt x="3048" y="0"/>
                  </a:moveTo>
                  <a:lnTo>
                    <a:pt x="0" y="3047"/>
                  </a:lnTo>
                  <a:lnTo>
                    <a:pt x="0" y="9143"/>
                  </a:lnTo>
                  <a:lnTo>
                    <a:pt x="3048" y="9143"/>
                  </a:lnTo>
                  <a:lnTo>
                    <a:pt x="3048" y="0"/>
                  </a:lnTo>
                  <a:close/>
                </a:path>
                <a:path w="6350" h="9525" extrusionOk="0">
                  <a:moveTo>
                    <a:pt x="6096" y="0"/>
                  </a:moveTo>
                  <a:lnTo>
                    <a:pt x="3048" y="0"/>
                  </a:lnTo>
                  <a:lnTo>
                    <a:pt x="3048" y="6095"/>
                  </a:lnTo>
                  <a:lnTo>
                    <a:pt x="6096" y="6095"/>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52" name="Google Shape;2052;gda58c33139_0_1816"/>
            <p:cNvSpPr/>
            <p:nvPr/>
          </p:nvSpPr>
          <p:spPr>
            <a:xfrm>
              <a:off x="2539175" y="6476656"/>
              <a:ext cx="6350" cy="12700"/>
            </a:xfrm>
            <a:custGeom>
              <a:avLst/>
              <a:gdLst/>
              <a:ahLst/>
              <a:cxnLst/>
              <a:rect l="l" t="t" r="r" b="b"/>
              <a:pathLst>
                <a:path w="6350" h="12700" extrusionOk="0">
                  <a:moveTo>
                    <a:pt x="3048" y="9143"/>
                  </a:moveTo>
                  <a:lnTo>
                    <a:pt x="0" y="9143"/>
                  </a:lnTo>
                  <a:lnTo>
                    <a:pt x="0" y="6095"/>
                  </a:lnTo>
                  <a:lnTo>
                    <a:pt x="3048" y="6095"/>
                  </a:lnTo>
                  <a:lnTo>
                    <a:pt x="0" y="6095"/>
                  </a:lnTo>
                  <a:lnTo>
                    <a:pt x="3048" y="6095"/>
                  </a:lnTo>
                  <a:lnTo>
                    <a:pt x="0" y="6095"/>
                  </a:lnTo>
                  <a:lnTo>
                    <a:pt x="0" y="3047"/>
                  </a:lnTo>
                  <a:lnTo>
                    <a:pt x="3048" y="0"/>
                  </a:lnTo>
                  <a:lnTo>
                    <a:pt x="3048" y="3047"/>
                  </a:lnTo>
                  <a:lnTo>
                    <a:pt x="3048" y="0"/>
                  </a:lnTo>
                  <a:lnTo>
                    <a:pt x="6096" y="0"/>
                  </a:lnTo>
                  <a:lnTo>
                    <a:pt x="6096" y="3047"/>
                  </a:lnTo>
                  <a:lnTo>
                    <a:pt x="3048" y="3047"/>
                  </a:lnTo>
                  <a:lnTo>
                    <a:pt x="6096" y="3047"/>
                  </a:lnTo>
                  <a:lnTo>
                    <a:pt x="6096" y="6095"/>
                  </a:lnTo>
                  <a:lnTo>
                    <a:pt x="3048" y="6095"/>
                  </a:lnTo>
                  <a:lnTo>
                    <a:pt x="3048" y="3047"/>
                  </a:lnTo>
                  <a:lnTo>
                    <a:pt x="3048" y="6095"/>
                  </a:lnTo>
                  <a:lnTo>
                    <a:pt x="3048" y="9143"/>
                  </a:lnTo>
                  <a:lnTo>
                    <a:pt x="3048" y="12191"/>
                  </a:lnTo>
                  <a:lnTo>
                    <a:pt x="3048"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53" name="Google Shape;2053;gda58c33139_0_1816"/>
            <p:cNvSpPr/>
            <p:nvPr/>
          </p:nvSpPr>
          <p:spPr>
            <a:xfrm>
              <a:off x="2545271" y="64766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54" name="Google Shape;2054;gda58c33139_0_1816"/>
            <p:cNvSpPr/>
            <p:nvPr/>
          </p:nvSpPr>
          <p:spPr>
            <a:xfrm>
              <a:off x="2545271" y="647665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55" name="Google Shape;2055;gda58c33139_0_1816"/>
            <p:cNvSpPr/>
            <p:nvPr/>
          </p:nvSpPr>
          <p:spPr>
            <a:xfrm>
              <a:off x="2590994" y="6461417"/>
              <a:ext cx="9525" cy="15239"/>
            </a:xfrm>
            <a:custGeom>
              <a:avLst/>
              <a:gdLst/>
              <a:ahLst/>
              <a:cxnLst/>
              <a:rect l="l" t="t" r="r" b="b"/>
              <a:pathLst>
                <a:path w="9525" h="15239" extrusionOk="0">
                  <a:moveTo>
                    <a:pt x="6096" y="3047"/>
                  </a:moveTo>
                  <a:lnTo>
                    <a:pt x="3048" y="3047"/>
                  </a:lnTo>
                  <a:lnTo>
                    <a:pt x="3048" y="9143"/>
                  </a:lnTo>
                  <a:lnTo>
                    <a:pt x="9144" y="15238"/>
                  </a:lnTo>
                  <a:lnTo>
                    <a:pt x="9144" y="9143"/>
                  </a:lnTo>
                  <a:lnTo>
                    <a:pt x="6096" y="9143"/>
                  </a:lnTo>
                  <a:lnTo>
                    <a:pt x="6096" y="3047"/>
                  </a:lnTo>
                  <a:close/>
                </a:path>
                <a:path w="9525" h="15239" extrusionOk="0">
                  <a:moveTo>
                    <a:pt x="9144" y="6095"/>
                  </a:moveTo>
                  <a:lnTo>
                    <a:pt x="6096" y="6095"/>
                  </a:lnTo>
                  <a:lnTo>
                    <a:pt x="6096" y="9143"/>
                  </a:lnTo>
                  <a:lnTo>
                    <a:pt x="9144" y="9143"/>
                  </a:lnTo>
                  <a:lnTo>
                    <a:pt x="9144" y="6095"/>
                  </a:lnTo>
                  <a:close/>
                </a:path>
                <a:path w="9525" h="15239" extrusionOk="0">
                  <a:moveTo>
                    <a:pt x="9144" y="3047"/>
                  </a:moveTo>
                  <a:lnTo>
                    <a:pt x="6096" y="3047"/>
                  </a:lnTo>
                  <a:lnTo>
                    <a:pt x="9144" y="6095"/>
                  </a:lnTo>
                  <a:lnTo>
                    <a:pt x="9144" y="3047"/>
                  </a:lnTo>
                  <a:close/>
                </a:path>
                <a:path w="9525" h="15239"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56" name="Google Shape;2056;gda58c33139_0_1816"/>
            <p:cNvSpPr/>
            <p:nvPr/>
          </p:nvSpPr>
          <p:spPr>
            <a:xfrm>
              <a:off x="2590994" y="6461417"/>
              <a:ext cx="9525" cy="15239"/>
            </a:xfrm>
            <a:custGeom>
              <a:avLst/>
              <a:gdLst/>
              <a:ahLst/>
              <a:cxnLst/>
              <a:rect l="l" t="t" r="r" b="b"/>
              <a:pathLst>
                <a:path w="9525" h="15239" extrusionOk="0">
                  <a:moveTo>
                    <a:pt x="6096" y="3047"/>
                  </a:moveTo>
                  <a:lnTo>
                    <a:pt x="6096" y="6095"/>
                  </a:lnTo>
                  <a:lnTo>
                    <a:pt x="9144" y="6095"/>
                  </a:lnTo>
                  <a:lnTo>
                    <a:pt x="9144" y="9143"/>
                  </a:lnTo>
                  <a:lnTo>
                    <a:pt x="6096" y="9143"/>
                  </a:lnTo>
                  <a:lnTo>
                    <a:pt x="6096" y="6095"/>
                  </a:lnTo>
                  <a:lnTo>
                    <a:pt x="6096" y="9143"/>
                  </a:lnTo>
                  <a:lnTo>
                    <a:pt x="9144" y="9143"/>
                  </a:lnTo>
                  <a:lnTo>
                    <a:pt x="9144" y="12191"/>
                  </a:lnTo>
                  <a:lnTo>
                    <a:pt x="9144" y="15238"/>
                  </a:lnTo>
                  <a:lnTo>
                    <a:pt x="6096" y="12191"/>
                  </a:lnTo>
                  <a:lnTo>
                    <a:pt x="3048" y="9143"/>
                  </a:lnTo>
                  <a:lnTo>
                    <a:pt x="3048" y="6095"/>
                  </a:lnTo>
                  <a:lnTo>
                    <a:pt x="3048" y="3047"/>
                  </a:lnTo>
                  <a:lnTo>
                    <a:pt x="0" y="3047"/>
                  </a:lnTo>
                  <a:lnTo>
                    <a:pt x="3048" y="3047"/>
                  </a:lnTo>
                  <a:lnTo>
                    <a:pt x="0" y="3047"/>
                  </a:lnTo>
                  <a:lnTo>
                    <a:pt x="0" y="0"/>
                  </a:lnTo>
                  <a:lnTo>
                    <a:pt x="3048" y="0"/>
                  </a:lnTo>
                  <a:lnTo>
                    <a:pt x="3048" y="3047"/>
                  </a:lnTo>
                  <a:lnTo>
                    <a:pt x="6096" y="3047"/>
                  </a:lnTo>
                  <a:lnTo>
                    <a:pt x="9144" y="3047"/>
                  </a:lnTo>
                  <a:lnTo>
                    <a:pt x="9144"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57" name="Google Shape;2057;gda58c33139_0_1816"/>
            <p:cNvSpPr/>
            <p:nvPr/>
          </p:nvSpPr>
          <p:spPr>
            <a:xfrm>
              <a:off x="1646043" y="6558948"/>
              <a:ext cx="6350" cy="3175"/>
            </a:xfrm>
            <a:custGeom>
              <a:avLst/>
              <a:gdLst/>
              <a:ahLst/>
              <a:cxnLst/>
              <a:rect l="l" t="t" r="r" b="b"/>
              <a:pathLst>
                <a:path w="6350" h="3175" extrusionOk="0">
                  <a:moveTo>
                    <a:pt x="0" y="3047"/>
                  </a:moveTo>
                  <a:lnTo>
                    <a:pt x="0" y="0"/>
                  </a:lnTo>
                  <a:lnTo>
                    <a:pt x="6096" y="0"/>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58" name="Google Shape;2058;gda58c33139_0_1816"/>
            <p:cNvSpPr/>
            <p:nvPr/>
          </p:nvSpPr>
          <p:spPr>
            <a:xfrm>
              <a:off x="1646043" y="6558948"/>
              <a:ext cx="6350" cy="3175"/>
            </a:xfrm>
            <a:custGeom>
              <a:avLst/>
              <a:gdLst/>
              <a:ahLst/>
              <a:cxnLst/>
              <a:rect l="l" t="t" r="r" b="b"/>
              <a:pathLst>
                <a:path w="6350" h="3175" extrusionOk="0">
                  <a:moveTo>
                    <a:pt x="0" y="3047"/>
                  </a:moveTo>
                  <a:lnTo>
                    <a:pt x="0" y="0"/>
                  </a:lnTo>
                  <a:lnTo>
                    <a:pt x="3048" y="0"/>
                  </a:lnTo>
                  <a:lnTo>
                    <a:pt x="6096" y="0"/>
                  </a:lnTo>
                  <a:lnTo>
                    <a:pt x="3048" y="0"/>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59" name="Google Shape;2059;gda58c33139_0_1816"/>
            <p:cNvSpPr/>
            <p:nvPr/>
          </p:nvSpPr>
          <p:spPr>
            <a:xfrm>
              <a:off x="1707008" y="6565044"/>
              <a:ext cx="12700" cy="15240"/>
            </a:xfrm>
            <a:custGeom>
              <a:avLst/>
              <a:gdLst/>
              <a:ahLst/>
              <a:cxnLst/>
              <a:rect l="l" t="t" r="r" b="b"/>
              <a:pathLst>
                <a:path w="12700" h="15240" extrusionOk="0">
                  <a:moveTo>
                    <a:pt x="6096" y="3047"/>
                  </a:moveTo>
                  <a:lnTo>
                    <a:pt x="0" y="3047"/>
                  </a:lnTo>
                  <a:lnTo>
                    <a:pt x="0" y="15239"/>
                  </a:lnTo>
                  <a:lnTo>
                    <a:pt x="3048" y="15239"/>
                  </a:lnTo>
                  <a:lnTo>
                    <a:pt x="3048" y="12191"/>
                  </a:lnTo>
                  <a:lnTo>
                    <a:pt x="6096" y="12191"/>
                  </a:lnTo>
                  <a:lnTo>
                    <a:pt x="6096" y="9143"/>
                  </a:lnTo>
                  <a:lnTo>
                    <a:pt x="9144" y="9143"/>
                  </a:lnTo>
                  <a:lnTo>
                    <a:pt x="9144" y="6095"/>
                  </a:lnTo>
                  <a:lnTo>
                    <a:pt x="6096" y="6095"/>
                  </a:lnTo>
                  <a:lnTo>
                    <a:pt x="6096" y="3047"/>
                  </a:lnTo>
                  <a:close/>
                </a:path>
                <a:path w="12700" h="15240" extrusionOk="0">
                  <a:moveTo>
                    <a:pt x="12193" y="9143"/>
                  </a:moveTo>
                  <a:lnTo>
                    <a:pt x="6096" y="9143"/>
                  </a:lnTo>
                  <a:lnTo>
                    <a:pt x="6096" y="15239"/>
                  </a:lnTo>
                  <a:lnTo>
                    <a:pt x="12193" y="15239"/>
                  </a:lnTo>
                  <a:lnTo>
                    <a:pt x="12193" y="9143"/>
                  </a:lnTo>
                  <a:close/>
                </a:path>
                <a:path w="12700" h="15240" extrusionOk="0">
                  <a:moveTo>
                    <a:pt x="9144" y="0"/>
                  </a:moveTo>
                  <a:lnTo>
                    <a:pt x="3048" y="0"/>
                  </a:lnTo>
                  <a:lnTo>
                    <a:pt x="3048" y="3047"/>
                  </a:lnTo>
                  <a:lnTo>
                    <a:pt x="9144" y="3047"/>
                  </a:lnTo>
                  <a:lnTo>
                    <a:pt x="9144" y="0"/>
                  </a:lnTo>
                  <a:close/>
                </a:path>
                <a:path w="12700" h="15240" extrusionOk="0">
                  <a:moveTo>
                    <a:pt x="12193" y="0"/>
                  </a:moveTo>
                  <a:lnTo>
                    <a:pt x="9144" y="0"/>
                  </a:lnTo>
                  <a:lnTo>
                    <a:pt x="9144" y="3047"/>
                  </a:lnTo>
                  <a:lnTo>
                    <a:pt x="12193" y="3047"/>
                  </a:lnTo>
                  <a:lnTo>
                    <a:pt x="1219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60" name="Google Shape;2060;gda58c33139_0_1816"/>
            <p:cNvSpPr/>
            <p:nvPr/>
          </p:nvSpPr>
          <p:spPr>
            <a:xfrm>
              <a:off x="1707008" y="6565044"/>
              <a:ext cx="12700" cy="15240"/>
            </a:xfrm>
            <a:custGeom>
              <a:avLst/>
              <a:gdLst/>
              <a:ahLst/>
              <a:cxnLst/>
              <a:rect l="l" t="t" r="r" b="b"/>
              <a:pathLst>
                <a:path w="12700" h="15240" extrusionOk="0">
                  <a:moveTo>
                    <a:pt x="3048" y="3047"/>
                  </a:moveTo>
                  <a:lnTo>
                    <a:pt x="3048" y="0"/>
                  </a:lnTo>
                  <a:lnTo>
                    <a:pt x="6096" y="0"/>
                  </a:lnTo>
                  <a:lnTo>
                    <a:pt x="9144" y="0"/>
                  </a:lnTo>
                  <a:lnTo>
                    <a:pt x="9144" y="3047"/>
                  </a:lnTo>
                  <a:lnTo>
                    <a:pt x="6096" y="3047"/>
                  </a:lnTo>
                  <a:lnTo>
                    <a:pt x="6096" y="6095"/>
                  </a:lnTo>
                  <a:lnTo>
                    <a:pt x="6096" y="3047"/>
                  </a:lnTo>
                  <a:lnTo>
                    <a:pt x="6096" y="6095"/>
                  </a:lnTo>
                  <a:lnTo>
                    <a:pt x="9144" y="6095"/>
                  </a:lnTo>
                  <a:lnTo>
                    <a:pt x="9144" y="3047"/>
                  </a:lnTo>
                  <a:lnTo>
                    <a:pt x="9144" y="6095"/>
                  </a:lnTo>
                  <a:lnTo>
                    <a:pt x="9144" y="3047"/>
                  </a:lnTo>
                  <a:lnTo>
                    <a:pt x="9144" y="0"/>
                  </a:lnTo>
                  <a:lnTo>
                    <a:pt x="12193" y="0"/>
                  </a:lnTo>
                  <a:lnTo>
                    <a:pt x="12193" y="3047"/>
                  </a:lnTo>
                  <a:lnTo>
                    <a:pt x="9144" y="3047"/>
                  </a:lnTo>
                  <a:lnTo>
                    <a:pt x="9144" y="6095"/>
                  </a:lnTo>
                  <a:lnTo>
                    <a:pt x="9144" y="9143"/>
                  </a:lnTo>
                  <a:lnTo>
                    <a:pt x="12193" y="9143"/>
                  </a:lnTo>
                  <a:lnTo>
                    <a:pt x="9144" y="9143"/>
                  </a:lnTo>
                  <a:lnTo>
                    <a:pt x="12193" y="9143"/>
                  </a:lnTo>
                  <a:lnTo>
                    <a:pt x="12193" y="12191"/>
                  </a:lnTo>
                  <a:lnTo>
                    <a:pt x="9144" y="12191"/>
                  </a:lnTo>
                  <a:lnTo>
                    <a:pt x="12193" y="12191"/>
                  </a:lnTo>
                  <a:lnTo>
                    <a:pt x="12193" y="15239"/>
                  </a:lnTo>
                  <a:lnTo>
                    <a:pt x="9144" y="15239"/>
                  </a:lnTo>
                  <a:lnTo>
                    <a:pt x="6096" y="15239"/>
                  </a:lnTo>
                  <a:lnTo>
                    <a:pt x="6096" y="12191"/>
                  </a:lnTo>
                  <a:lnTo>
                    <a:pt x="6096" y="9143"/>
                  </a:lnTo>
                  <a:lnTo>
                    <a:pt x="6096" y="12191"/>
                  </a:lnTo>
                  <a:lnTo>
                    <a:pt x="3048" y="12191"/>
                  </a:lnTo>
                  <a:lnTo>
                    <a:pt x="3048" y="15239"/>
                  </a:lnTo>
                  <a:lnTo>
                    <a:pt x="0" y="15239"/>
                  </a:lnTo>
                  <a:lnTo>
                    <a:pt x="0" y="12191"/>
                  </a:lnTo>
                  <a:lnTo>
                    <a:pt x="3048" y="12191"/>
                  </a:lnTo>
                  <a:lnTo>
                    <a:pt x="0" y="12191"/>
                  </a:lnTo>
                  <a:lnTo>
                    <a:pt x="0" y="9143"/>
                  </a:lnTo>
                  <a:lnTo>
                    <a:pt x="0" y="6095"/>
                  </a:lnTo>
                  <a:lnTo>
                    <a:pt x="0" y="3047"/>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61" name="Google Shape;2061;gda58c33139_0_1816"/>
            <p:cNvSpPr/>
            <p:nvPr/>
          </p:nvSpPr>
          <p:spPr>
            <a:xfrm>
              <a:off x="2554416" y="64736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62" name="Google Shape;2062;gda58c33139_0_1816"/>
            <p:cNvSpPr/>
            <p:nvPr/>
          </p:nvSpPr>
          <p:spPr>
            <a:xfrm>
              <a:off x="2554416" y="647360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63" name="Google Shape;2063;gda58c33139_0_1816"/>
            <p:cNvSpPr/>
            <p:nvPr/>
          </p:nvSpPr>
          <p:spPr>
            <a:xfrm>
              <a:off x="2581850" y="646446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64" name="Google Shape;2064;gda58c33139_0_1816"/>
            <p:cNvSpPr/>
            <p:nvPr/>
          </p:nvSpPr>
          <p:spPr>
            <a:xfrm>
              <a:off x="2581850"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65" name="Google Shape;2065;gda58c33139_0_1816"/>
            <p:cNvSpPr/>
            <p:nvPr/>
          </p:nvSpPr>
          <p:spPr>
            <a:xfrm>
              <a:off x="2618429" y="645532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66" name="Google Shape;2066;gda58c33139_0_1816"/>
            <p:cNvSpPr/>
            <p:nvPr/>
          </p:nvSpPr>
          <p:spPr>
            <a:xfrm>
              <a:off x="2618429" y="64553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67" name="Google Shape;2067;gda58c33139_0_1816"/>
            <p:cNvSpPr/>
            <p:nvPr/>
          </p:nvSpPr>
          <p:spPr>
            <a:xfrm>
              <a:off x="1719201" y="6568092"/>
              <a:ext cx="6350" cy="6350"/>
            </a:xfrm>
            <a:custGeom>
              <a:avLst/>
              <a:gdLst/>
              <a:ahLst/>
              <a:cxnLst/>
              <a:rect l="l" t="t" r="r" b="b"/>
              <a:pathLst>
                <a:path w="6350" h="6350" extrusionOk="0">
                  <a:moveTo>
                    <a:pt x="6096" y="3047"/>
                  </a:moveTo>
                  <a:lnTo>
                    <a:pt x="3048" y="3047"/>
                  </a:lnTo>
                  <a:lnTo>
                    <a:pt x="3048" y="6095"/>
                  </a:lnTo>
                  <a:lnTo>
                    <a:pt x="6096" y="6095"/>
                  </a:lnTo>
                  <a:lnTo>
                    <a:pt x="6096" y="3047"/>
                  </a:lnTo>
                  <a:close/>
                </a:path>
                <a:path w="6350" h="6350" extrusionOk="0">
                  <a:moveTo>
                    <a:pt x="6096" y="0"/>
                  </a:moveTo>
                  <a:lnTo>
                    <a:pt x="0" y="0"/>
                  </a:lnTo>
                  <a:lnTo>
                    <a:pt x="0" y="3047"/>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68" name="Google Shape;2068;gda58c33139_0_1816"/>
            <p:cNvSpPr/>
            <p:nvPr/>
          </p:nvSpPr>
          <p:spPr>
            <a:xfrm>
              <a:off x="1719201" y="6568092"/>
              <a:ext cx="6350" cy="6350"/>
            </a:xfrm>
            <a:custGeom>
              <a:avLst/>
              <a:gdLst/>
              <a:ahLst/>
              <a:cxnLst/>
              <a:rect l="l" t="t" r="r" b="b"/>
              <a:pathLst>
                <a:path w="6350" h="6350" extrusionOk="0">
                  <a:moveTo>
                    <a:pt x="3048" y="6095"/>
                  </a:moveTo>
                  <a:lnTo>
                    <a:pt x="3048" y="3047"/>
                  </a:lnTo>
                  <a:lnTo>
                    <a:pt x="3048" y="6095"/>
                  </a:lnTo>
                  <a:lnTo>
                    <a:pt x="3048" y="3047"/>
                  </a:lnTo>
                  <a:lnTo>
                    <a:pt x="0" y="3047"/>
                  </a:lnTo>
                  <a:lnTo>
                    <a:pt x="0" y="0"/>
                  </a:lnTo>
                  <a:lnTo>
                    <a:pt x="3048" y="0"/>
                  </a:lnTo>
                  <a:lnTo>
                    <a:pt x="6096" y="0"/>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69" name="Google Shape;2069;gda58c33139_0_1816"/>
            <p:cNvSpPr/>
            <p:nvPr/>
          </p:nvSpPr>
          <p:spPr>
            <a:xfrm>
              <a:off x="1731394" y="657113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70" name="Google Shape;2070;gda58c33139_0_1816"/>
            <p:cNvSpPr/>
            <p:nvPr/>
          </p:nvSpPr>
          <p:spPr>
            <a:xfrm>
              <a:off x="1731394" y="657113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71" name="Google Shape;2071;gda58c33139_0_1816"/>
            <p:cNvSpPr/>
            <p:nvPr/>
          </p:nvSpPr>
          <p:spPr>
            <a:xfrm>
              <a:off x="2548319" y="6479704"/>
              <a:ext cx="6350" cy="6350"/>
            </a:xfrm>
            <a:custGeom>
              <a:avLst/>
              <a:gdLst/>
              <a:ahLst/>
              <a:cxnLst/>
              <a:rect l="l" t="t" r="r" b="b"/>
              <a:pathLst>
                <a:path w="6350" h="6350" extrusionOk="0">
                  <a:moveTo>
                    <a:pt x="3048" y="0"/>
                  </a:moveTo>
                  <a:lnTo>
                    <a:pt x="0" y="0"/>
                  </a:lnTo>
                  <a:lnTo>
                    <a:pt x="0" y="6095"/>
                  </a:lnTo>
                  <a:lnTo>
                    <a:pt x="6096" y="6095"/>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72" name="Google Shape;2072;gda58c33139_0_1816"/>
            <p:cNvSpPr/>
            <p:nvPr/>
          </p:nvSpPr>
          <p:spPr>
            <a:xfrm>
              <a:off x="2545271" y="6479704"/>
              <a:ext cx="9525" cy="9525"/>
            </a:xfrm>
            <a:custGeom>
              <a:avLst/>
              <a:gdLst/>
              <a:ahLst/>
              <a:cxnLst/>
              <a:rect l="l" t="t" r="r" b="b"/>
              <a:pathLst>
                <a:path w="9525" h="9525" extrusionOk="0">
                  <a:moveTo>
                    <a:pt x="6096" y="3047"/>
                  </a:moveTo>
                  <a:lnTo>
                    <a:pt x="9144" y="3047"/>
                  </a:lnTo>
                  <a:lnTo>
                    <a:pt x="9144" y="6095"/>
                  </a:lnTo>
                  <a:lnTo>
                    <a:pt x="6096" y="6095"/>
                  </a:lnTo>
                  <a:lnTo>
                    <a:pt x="3048" y="6095"/>
                  </a:lnTo>
                  <a:lnTo>
                    <a:pt x="3048" y="9143"/>
                  </a:lnTo>
                  <a:lnTo>
                    <a:pt x="3048" y="6095"/>
                  </a:lnTo>
                  <a:lnTo>
                    <a:pt x="3048" y="3047"/>
                  </a:lnTo>
                  <a:lnTo>
                    <a:pt x="0" y="3047"/>
                  </a:lnTo>
                  <a:lnTo>
                    <a:pt x="3048" y="3047"/>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73" name="Google Shape;2073;gda58c33139_0_1816"/>
            <p:cNvSpPr/>
            <p:nvPr/>
          </p:nvSpPr>
          <p:spPr>
            <a:xfrm>
              <a:off x="1642995" y="6561996"/>
              <a:ext cx="3175" cy="3175"/>
            </a:xfrm>
            <a:custGeom>
              <a:avLst/>
              <a:gdLst/>
              <a:ahLst/>
              <a:cxnLst/>
              <a:rect l="l" t="t" r="r" b="b"/>
              <a:pathLst>
                <a:path w="3175" h="3175" extrusionOk="0">
                  <a:moveTo>
                    <a:pt x="0" y="3047"/>
                  </a:moveTo>
                  <a:lnTo>
                    <a:pt x="0" y="0"/>
                  </a:lnTo>
                  <a:lnTo>
                    <a:pt x="3048" y="0"/>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74" name="Google Shape;2074;gda58c33139_0_1816"/>
            <p:cNvSpPr/>
            <p:nvPr/>
          </p:nvSpPr>
          <p:spPr>
            <a:xfrm>
              <a:off x="1642995" y="6561996"/>
              <a:ext cx="3175" cy="3175"/>
            </a:xfrm>
            <a:custGeom>
              <a:avLst/>
              <a:gdLst/>
              <a:ahLst/>
              <a:cxnLst/>
              <a:rect l="l" t="t" r="r" b="b"/>
              <a:pathLst>
                <a:path w="3175" h="3175" extrusionOk="0">
                  <a:moveTo>
                    <a:pt x="0" y="3047"/>
                  </a:moveTo>
                  <a:lnTo>
                    <a:pt x="0" y="0"/>
                  </a:lnTo>
                  <a:lnTo>
                    <a:pt x="3048" y="0"/>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75" name="Google Shape;2075;gda58c33139_0_1816"/>
            <p:cNvSpPr/>
            <p:nvPr/>
          </p:nvSpPr>
          <p:spPr>
            <a:xfrm>
              <a:off x="2618429" y="645836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76" name="Google Shape;2076;gda58c33139_0_1816"/>
            <p:cNvSpPr/>
            <p:nvPr/>
          </p:nvSpPr>
          <p:spPr>
            <a:xfrm>
              <a:off x="2618429" y="64583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77" name="Google Shape;2077;gda58c33139_0_1816"/>
            <p:cNvSpPr/>
            <p:nvPr/>
          </p:nvSpPr>
          <p:spPr>
            <a:xfrm>
              <a:off x="1728346" y="6574187"/>
              <a:ext cx="12700" cy="15240"/>
            </a:xfrm>
            <a:custGeom>
              <a:avLst/>
              <a:gdLst/>
              <a:ahLst/>
              <a:cxnLst/>
              <a:rect l="l" t="t" r="r" b="b"/>
              <a:pathLst>
                <a:path w="12700" h="15240" extrusionOk="0">
                  <a:moveTo>
                    <a:pt x="6096" y="9143"/>
                  </a:moveTo>
                  <a:lnTo>
                    <a:pt x="0" y="9143"/>
                  </a:lnTo>
                  <a:lnTo>
                    <a:pt x="0" y="15238"/>
                  </a:lnTo>
                  <a:lnTo>
                    <a:pt x="3048" y="15238"/>
                  </a:lnTo>
                  <a:lnTo>
                    <a:pt x="3048" y="12191"/>
                  </a:lnTo>
                  <a:lnTo>
                    <a:pt x="6096" y="12191"/>
                  </a:lnTo>
                  <a:lnTo>
                    <a:pt x="6096" y="9143"/>
                  </a:lnTo>
                  <a:close/>
                </a:path>
                <a:path w="12700" h="15240" extrusionOk="0">
                  <a:moveTo>
                    <a:pt x="9144" y="3047"/>
                  </a:moveTo>
                  <a:lnTo>
                    <a:pt x="6096" y="3047"/>
                  </a:lnTo>
                  <a:lnTo>
                    <a:pt x="6096" y="9143"/>
                  </a:lnTo>
                  <a:lnTo>
                    <a:pt x="9144" y="9143"/>
                  </a:lnTo>
                  <a:lnTo>
                    <a:pt x="9144" y="3047"/>
                  </a:lnTo>
                  <a:close/>
                </a:path>
                <a:path w="12700" h="15240" extrusionOk="0">
                  <a:moveTo>
                    <a:pt x="12193" y="6095"/>
                  </a:moveTo>
                  <a:lnTo>
                    <a:pt x="9144" y="6095"/>
                  </a:lnTo>
                  <a:lnTo>
                    <a:pt x="9144" y="9143"/>
                  </a:lnTo>
                  <a:lnTo>
                    <a:pt x="12193" y="9143"/>
                  </a:lnTo>
                  <a:lnTo>
                    <a:pt x="12193" y="6095"/>
                  </a:lnTo>
                  <a:close/>
                </a:path>
                <a:path w="12700" h="15240" extrusionOk="0">
                  <a:moveTo>
                    <a:pt x="6096" y="3047"/>
                  </a:moveTo>
                  <a:lnTo>
                    <a:pt x="3048" y="3047"/>
                  </a:lnTo>
                  <a:lnTo>
                    <a:pt x="3048" y="6095"/>
                  </a:lnTo>
                  <a:lnTo>
                    <a:pt x="6096" y="6095"/>
                  </a:lnTo>
                  <a:lnTo>
                    <a:pt x="6096" y="3047"/>
                  </a:lnTo>
                  <a:close/>
                </a:path>
                <a:path w="12700" h="15240" extrusionOk="0">
                  <a:moveTo>
                    <a:pt x="9144" y="0"/>
                  </a:moveTo>
                  <a:lnTo>
                    <a:pt x="9144" y="3047"/>
                  </a:lnTo>
                  <a:lnTo>
                    <a:pt x="12193"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78" name="Google Shape;2078;gda58c33139_0_1816"/>
            <p:cNvSpPr/>
            <p:nvPr/>
          </p:nvSpPr>
          <p:spPr>
            <a:xfrm>
              <a:off x="1725297" y="6574187"/>
              <a:ext cx="15239" cy="21590"/>
            </a:xfrm>
            <a:custGeom>
              <a:avLst/>
              <a:gdLst/>
              <a:ahLst/>
              <a:cxnLst/>
              <a:rect l="l" t="t" r="r" b="b"/>
              <a:pathLst>
                <a:path w="15239" h="21590" extrusionOk="0">
                  <a:moveTo>
                    <a:pt x="9144" y="3047"/>
                  </a:moveTo>
                  <a:lnTo>
                    <a:pt x="9144" y="6095"/>
                  </a:lnTo>
                  <a:lnTo>
                    <a:pt x="9144" y="3047"/>
                  </a:lnTo>
                  <a:lnTo>
                    <a:pt x="12193" y="3047"/>
                  </a:lnTo>
                  <a:lnTo>
                    <a:pt x="12193" y="0"/>
                  </a:lnTo>
                  <a:lnTo>
                    <a:pt x="12193" y="3047"/>
                  </a:lnTo>
                  <a:lnTo>
                    <a:pt x="12193" y="0"/>
                  </a:lnTo>
                  <a:lnTo>
                    <a:pt x="15241" y="3047"/>
                  </a:lnTo>
                  <a:lnTo>
                    <a:pt x="12193" y="3047"/>
                  </a:lnTo>
                  <a:lnTo>
                    <a:pt x="12193" y="6095"/>
                  </a:lnTo>
                  <a:lnTo>
                    <a:pt x="12193" y="9143"/>
                  </a:lnTo>
                  <a:lnTo>
                    <a:pt x="12193" y="6095"/>
                  </a:lnTo>
                  <a:lnTo>
                    <a:pt x="15241" y="6095"/>
                  </a:lnTo>
                  <a:lnTo>
                    <a:pt x="15241" y="9143"/>
                  </a:lnTo>
                  <a:lnTo>
                    <a:pt x="12193" y="9143"/>
                  </a:lnTo>
                  <a:lnTo>
                    <a:pt x="9144" y="9143"/>
                  </a:lnTo>
                  <a:lnTo>
                    <a:pt x="9144" y="12191"/>
                  </a:lnTo>
                  <a:lnTo>
                    <a:pt x="6096" y="12191"/>
                  </a:lnTo>
                  <a:lnTo>
                    <a:pt x="6096" y="15238"/>
                  </a:lnTo>
                  <a:lnTo>
                    <a:pt x="3048" y="15238"/>
                  </a:lnTo>
                  <a:lnTo>
                    <a:pt x="3048" y="18286"/>
                  </a:lnTo>
                  <a:lnTo>
                    <a:pt x="0" y="18286"/>
                  </a:lnTo>
                  <a:lnTo>
                    <a:pt x="3048" y="18286"/>
                  </a:lnTo>
                  <a:lnTo>
                    <a:pt x="0" y="18286"/>
                  </a:lnTo>
                  <a:lnTo>
                    <a:pt x="0" y="21334"/>
                  </a:lnTo>
                  <a:lnTo>
                    <a:pt x="0" y="18286"/>
                  </a:lnTo>
                  <a:lnTo>
                    <a:pt x="3048" y="18286"/>
                  </a:lnTo>
                  <a:lnTo>
                    <a:pt x="3048" y="15238"/>
                  </a:lnTo>
                  <a:lnTo>
                    <a:pt x="3048" y="12191"/>
                  </a:lnTo>
                  <a:lnTo>
                    <a:pt x="6096" y="12191"/>
                  </a:lnTo>
                  <a:lnTo>
                    <a:pt x="3048" y="12191"/>
                  </a:lnTo>
                  <a:lnTo>
                    <a:pt x="3048" y="9143"/>
                  </a:lnTo>
                  <a:lnTo>
                    <a:pt x="3048" y="12191"/>
                  </a:lnTo>
                  <a:lnTo>
                    <a:pt x="6096" y="12191"/>
                  </a:lnTo>
                  <a:lnTo>
                    <a:pt x="3048" y="12191"/>
                  </a:lnTo>
                  <a:lnTo>
                    <a:pt x="3048" y="9143"/>
                  </a:lnTo>
                  <a:lnTo>
                    <a:pt x="6096" y="9143"/>
                  </a:lnTo>
                  <a:lnTo>
                    <a:pt x="6096" y="6095"/>
                  </a:lnTo>
                  <a:lnTo>
                    <a:pt x="3048" y="6095"/>
                  </a:lnTo>
                  <a:lnTo>
                    <a:pt x="6096" y="6095"/>
                  </a:lnTo>
                  <a:lnTo>
                    <a:pt x="6096" y="9143"/>
                  </a:lnTo>
                  <a:lnTo>
                    <a:pt x="9144" y="9143"/>
                  </a:lnTo>
                  <a:lnTo>
                    <a:pt x="9144" y="6095"/>
                  </a:lnTo>
                  <a:lnTo>
                    <a:pt x="6096" y="6095"/>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79" name="Google Shape;2079;gda58c33139_0_1816"/>
            <p:cNvSpPr/>
            <p:nvPr/>
          </p:nvSpPr>
          <p:spPr>
            <a:xfrm>
              <a:off x="2603187" y="6467513"/>
              <a:ext cx="9525" cy="12700"/>
            </a:xfrm>
            <a:custGeom>
              <a:avLst/>
              <a:gdLst/>
              <a:ahLst/>
              <a:cxnLst/>
              <a:rect l="l" t="t" r="r" b="b"/>
              <a:pathLst>
                <a:path w="9525" h="12700" extrusionOk="0">
                  <a:moveTo>
                    <a:pt x="6096" y="0"/>
                  </a:moveTo>
                  <a:lnTo>
                    <a:pt x="0" y="0"/>
                  </a:lnTo>
                  <a:lnTo>
                    <a:pt x="0" y="3047"/>
                  </a:lnTo>
                  <a:lnTo>
                    <a:pt x="3048" y="6095"/>
                  </a:lnTo>
                  <a:lnTo>
                    <a:pt x="0" y="6095"/>
                  </a:lnTo>
                  <a:lnTo>
                    <a:pt x="0" y="9143"/>
                  </a:lnTo>
                  <a:lnTo>
                    <a:pt x="6096" y="9143"/>
                  </a:lnTo>
                  <a:lnTo>
                    <a:pt x="6096" y="12191"/>
                  </a:lnTo>
                  <a:lnTo>
                    <a:pt x="9144" y="12191"/>
                  </a:lnTo>
                  <a:lnTo>
                    <a:pt x="9144"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80" name="Google Shape;2080;gda58c33139_0_1816"/>
            <p:cNvSpPr/>
            <p:nvPr/>
          </p:nvSpPr>
          <p:spPr>
            <a:xfrm>
              <a:off x="2603187" y="6464465"/>
              <a:ext cx="9525" cy="15239"/>
            </a:xfrm>
            <a:custGeom>
              <a:avLst/>
              <a:gdLst/>
              <a:ahLst/>
              <a:cxnLst/>
              <a:rect l="l" t="t" r="r" b="b"/>
              <a:pathLst>
                <a:path w="9525" h="15239" extrusionOk="0">
                  <a:moveTo>
                    <a:pt x="3048" y="3047"/>
                  </a:moveTo>
                  <a:lnTo>
                    <a:pt x="6096" y="3047"/>
                  </a:lnTo>
                  <a:lnTo>
                    <a:pt x="6096" y="6095"/>
                  </a:lnTo>
                  <a:lnTo>
                    <a:pt x="9144" y="6095"/>
                  </a:lnTo>
                  <a:lnTo>
                    <a:pt x="9144" y="9143"/>
                  </a:lnTo>
                  <a:lnTo>
                    <a:pt x="6096" y="9143"/>
                  </a:lnTo>
                  <a:lnTo>
                    <a:pt x="9144" y="9143"/>
                  </a:lnTo>
                  <a:lnTo>
                    <a:pt x="9144" y="12191"/>
                  </a:lnTo>
                  <a:lnTo>
                    <a:pt x="9144" y="15239"/>
                  </a:lnTo>
                  <a:lnTo>
                    <a:pt x="6096" y="15239"/>
                  </a:lnTo>
                  <a:lnTo>
                    <a:pt x="6096" y="12191"/>
                  </a:lnTo>
                  <a:lnTo>
                    <a:pt x="3048" y="12191"/>
                  </a:lnTo>
                  <a:lnTo>
                    <a:pt x="3048" y="15239"/>
                  </a:lnTo>
                  <a:lnTo>
                    <a:pt x="0" y="15239"/>
                  </a:lnTo>
                  <a:lnTo>
                    <a:pt x="3048" y="15239"/>
                  </a:lnTo>
                  <a:lnTo>
                    <a:pt x="3048" y="12191"/>
                  </a:lnTo>
                  <a:lnTo>
                    <a:pt x="0" y="12191"/>
                  </a:lnTo>
                  <a:lnTo>
                    <a:pt x="3048" y="12191"/>
                  </a:lnTo>
                  <a:lnTo>
                    <a:pt x="0" y="12191"/>
                  </a:lnTo>
                  <a:lnTo>
                    <a:pt x="0" y="9143"/>
                  </a:lnTo>
                  <a:lnTo>
                    <a:pt x="3048" y="9143"/>
                  </a:lnTo>
                  <a:lnTo>
                    <a:pt x="0" y="6095"/>
                  </a:ln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81" name="Google Shape;2081;gda58c33139_0_1816"/>
            <p:cNvSpPr/>
            <p:nvPr/>
          </p:nvSpPr>
          <p:spPr>
            <a:xfrm>
              <a:off x="2560512" y="6479704"/>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82" name="Google Shape;2082;gda58c33139_0_1816"/>
            <p:cNvSpPr/>
            <p:nvPr/>
          </p:nvSpPr>
          <p:spPr>
            <a:xfrm>
              <a:off x="2560512" y="6479704"/>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83" name="Google Shape;2083;gda58c33139_0_1816"/>
            <p:cNvSpPr/>
            <p:nvPr/>
          </p:nvSpPr>
          <p:spPr>
            <a:xfrm>
              <a:off x="2606236" y="6464465"/>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84" name="Google Shape;2084;gda58c33139_0_1816"/>
            <p:cNvSpPr/>
            <p:nvPr/>
          </p:nvSpPr>
          <p:spPr>
            <a:xfrm>
              <a:off x="2606236" y="6464465"/>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85" name="Google Shape;2085;gda58c33139_0_1816"/>
            <p:cNvSpPr/>
            <p:nvPr/>
          </p:nvSpPr>
          <p:spPr>
            <a:xfrm>
              <a:off x="2554416" y="6482752"/>
              <a:ext cx="27939" cy="27940"/>
            </a:xfrm>
            <a:custGeom>
              <a:avLst/>
              <a:gdLst/>
              <a:ahLst/>
              <a:cxnLst/>
              <a:rect l="l" t="t" r="r" b="b"/>
              <a:pathLst>
                <a:path w="27939" h="27940" extrusionOk="0">
                  <a:moveTo>
                    <a:pt x="21337" y="24382"/>
                  </a:moveTo>
                  <a:lnTo>
                    <a:pt x="18289" y="27430"/>
                  </a:lnTo>
                  <a:lnTo>
                    <a:pt x="21337" y="27430"/>
                  </a:lnTo>
                  <a:lnTo>
                    <a:pt x="21337" y="24382"/>
                  </a:lnTo>
                  <a:close/>
                </a:path>
                <a:path w="27939" h="27940" extrusionOk="0">
                  <a:moveTo>
                    <a:pt x="27433" y="24382"/>
                  </a:moveTo>
                  <a:lnTo>
                    <a:pt x="24385" y="24382"/>
                  </a:lnTo>
                  <a:lnTo>
                    <a:pt x="24385" y="27430"/>
                  </a:lnTo>
                  <a:lnTo>
                    <a:pt x="27433" y="24382"/>
                  </a:lnTo>
                  <a:close/>
                </a:path>
                <a:path w="27939" h="27940" extrusionOk="0">
                  <a:moveTo>
                    <a:pt x="21337" y="18287"/>
                  </a:moveTo>
                  <a:lnTo>
                    <a:pt x="15241" y="18287"/>
                  </a:lnTo>
                  <a:lnTo>
                    <a:pt x="15241" y="21334"/>
                  </a:lnTo>
                  <a:lnTo>
                    <a:pt x="18289" y="21334"/>
                  </a:lnTo>
                  <a:lnTo>
                    <a:pt x="18289" y="24382"/>
                  </a:lnTo>
                  <a:lnTo>
                    <a:pt x="21337" y="24382"/>
                  </a:lnTo>
                  <a:lnTo>
                    <a:pt x="21337" y="18287"/>
                  </a:lnTo>
                  <a:close/>
                </a:path>
                <a:path w="27939" h="27940" extrusionOk="0">
                  <a:moveTo>
                    <a:pt x="21337" y="21334"/>
                  </a:moveTo>
                  <a:lnTo>
                    <a:pt x="21337" y="24382"/>
                  </a:lnTo>
                  <a:lnTo>
                    <a:pt x="24385" y="24382"/>
                  </a:lnTo>
                  <a:lnTo>
                    <a:pt x="21337" y="21334"/>
                  </a:lnTo>
                  <a:close/>
                </a:path>
                <a:path w="27939" h="27940" extrusionOk="0">
                  <a:moveTo>
                    <a:pt x="18289" y="15239"/>
                  </a:moveTo>
                  <a:lnTo>
                    <a:pt x="12192" y="15239"/>
                  </a:lnTo>
                  <a:lnTo>
                    <a:pt x="12192" y="21334"/>
                  </a:lnTo>
                  <a:lnTo>
                    <a:pt x="15241" y="21334"/>
                  </a:lnTo>
                  <a:lnTo>
                    <a:pt x="15241" y="18287"/>
                  </a:lnTo>
                  <a:lnTo>
                    <a:pt x="18289" y="18287"/>
                  </a:lnTo>
                  <a:lnTo>
                    <a:pt x="18289" y="15239"/>
                  </a:lnTo>
                  <a:close/>
                </a:path>
                <a:path w="27939" h="27940" extrusionOk="0">
                  <a:moveTo>
                    <a:pt x="9144" y="9143"/>
                  </a:moveTo>
                  <a:lnTo>
                    <a:pt x="6096" y="9143"/>
                  </a:lnTo>
                  <a:lnTo>
                    <a:pt x="6096" y="15239"/>
                  </a:lnTo>
                  <a:lnTo>
                    <a:pt x="9144" y="15239"/>
                  </a:lnTo>
                  <a:lnTo>
                    <a:pt x="9144" y="18287"/>
                  </a:lnTo>
                  <a:lnTo>
                    <a:pt x="12192" y="15239"/>
                  </a:lnTo>
                  <a:lnTo>
                    <a:pt x="12192" y="12191"/>
                  </a:lnTo>
                  <a:lnTo>
                    <a:pt x="9144" y="12191"/>
                  </a:lnTo>
                  <a:lnTo>
                    <a:pt x="9144" y="9143"/>
                  </a:lnTo>
                  <a:close/>
                </a:path>
                <a:path w="27939" h="27940" extrusionOk="0">
                  <a:moveTo>
                    <a:pt x="12192" y="9143"/>
                  </a:moveTo>
                  <a:lnTo>
                    <a:pt x="9144" y="9143"/>
                  </a:lnTo>
                  <a:lnTo>
                    <a:pt x="9144" y="12191"/>
                  </a:lnTo>
                  <a:lnTo>
                    <a:pt x="12192" y="9143"/>
                  </a:lnTo>
                  <a:close/>
                </a:path>
                <a:path w="27939" h="27940" extrusionOk="0">
                  <a:moveTo>
                    <a:pt x="3047" y="0"/>
                  </a:moveTo>
                  <a:lnTo>
                    <a:pt x="0" y="0"/>
                  </a:lnTo>
                  <a:lnTo>
                    <a:pt x="0" y="6095"/>
                  </a:lnTo>
                  <a:lnTo>
                    <a:pt x="3047" y="6095"/>
                  </a:lnTo>
                  <a:lnTo>
                    <a:pt x="3047" y="9143"/>
                  </a:lnTo>
                  <a:lnTo>
                    <a:pt x="6096" y="9143"/>
                  </a:lnTo>
                  <a:lnTo>
                    <a:pt x="6096" y="3047"/>
                  </a:lnTo>
                  <a:lnTo>
                    <a:pt x="3047" y="3047"/>
                  </a:lnTo>
                  <a:lnTo>
                    <a:pt x="304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86" name="Google Shape;2086;gda58c33139_0_1816"/>
            <p:cNvSpPr/>
            <p:nvPr/>
          </p:nvSpPr>
          <p:spPr>
            <a:xfrm>
              <a:off x="2554416" y="6482752"/>
              <a:ext cx="27939" cy="27940"/>
            </a:xfrm>
            <a:custGeom>
              <a:avLst/>
              <a:gdLst/>
              <a:ahLst/>
              <a:cxnLst/>
              <a:rect l="l" t="t" r="r" b="b"/>
              <a:pathLst>
                <a:path w="27939" h="27940" extrusionOk="0">
                  <a:moveTo>
                    <a:pt x="6096" y="12191"/>
                  </a:moveTo>
                  <a:lnTo>
                    <a:pt x="3047" y="12191"/>
                  </a:lnTo>
                  <a:lnTo>
                    <a:pt x="6096" y="12191"/>
                  </a:lnTo>
                  <a:lnTo>
                    <a:pt x="6096" y="9143"/>
                  </a:lnTo>
                  <a:lnTo>
                    <a:pt x="3047" y="9143"/>
                  </a:lnTo>
                  <a:lnTo>
                    <a:pt x="6096" y="9143"/>
                  </a:lnTo>
                  <a:lnTo>
                    <a:pt x="3047" y="9143"/>
                  </a:lnTo>
                  <a:lnTo>
                    <a:pt x="3047" y="6095"/>
                  </a:lnTo>
                  <a:lnTo>
                    <a:pt x="6096" y="6095"/>
                  </a:lnTo>
                  <a:lnTo>
                    <a:pt x="3047" y="6095"/>
                  </a:lnTo>
                  <a:lnTo>
                    <a:pt x="3047" y="9143"/>
                  </a:lnTo>
                  <a:lnTo>
                    <a:pt x="3047" y="6095"/>
                  </a:lnTo>
                  <a:lnTo>
                    <a:pt x="0" y="6095"/>
                  </a:lnTo>
                  <a:lnTo>
                    <a:pt x="3047" y="6095"/>
                  </a:lnTo>
                  <a:lnTo>
                    <a:pt x="0" y="6095"/>
                  </a:lnTo>
                  <a:lnTo>
                    <a:pt x="0" y="3047"/>
                  </a:lnTo>
                  <a:lnTo>
                    <a:pt x="3047" y="3047"/>
                  </a:lnTo>
                  <a:lnTo>
                    <a:pt x="0" y="3047"/>
                  </a:lnTo>
                  <a:lnTo>
                    <a:pt x="3047" y="3047"/>
                  </a:lnTo>
                  <a:lnTo>
                    <a:pt x="0" y="3047"/>
                  </a:lnTo>
                  <a:lnTo>
                    <a:pt x="0" y="0"/>
                  </a:lnTo>
                  <a:lnTo>
                    <a:pt x="3047" y="0"/>
                  </a:lnTo>
                  <a:lnTo>
                    <a:pt x="3047" y="3047"/>
                  </a:lnTo>
                  <a:lnTo>
                    <a:pt x="6096" y="3047"/>
                  </a:lnTo>
                  <a:lnTo>
                    <a:pt x="6096" y="6095"/>
                  </a:lnTo>
                  <a:lnTo>
                    <a:pt x="9144" y="6095"/>
                  </a:lnTo>
                  <a:lnTo>
                    <a:pt x="9144" y="9143"/>
                  </a:lnTo>
                  <a:lnTo>
                    <a:pt x="9144" y="6095"/>
                  </a:lnTo>
                  <a:lnTo>
                    <a:pt x="6096" y="6095"/>
                  </a:lnTo>
                  <a:lnTo>
                    <a:pt x="6096" y="9143"/>
                  </a:lnTo>
                  <a:lnTo>
                    <a:pt x="9144" y="9143"/>
                  </a:lnTo>
                  <a:lnTo>
                    <a:pt x="6096" y="9143"/>
                  </a:lnTo>
                  <a:lnTo>
                    <a:pt x="9144" y="9143"/>
                  </a:lnTo>
                  <a:lnTo>
                    <a:pt x="9144" y="12191"/>
                  </a:lnTo>
                  <a:lnTo>
                    <a:pt x="9144" y="9143"/>
                  </a:lnTo>
                  <a:lnTo>
                    <a:pt x="12192" y="9143"/>
                  </a:lnTo>
                  <a:lnTo>
                    <a:pt x="9144" y="12191"/>
                  </a:lnTo>
                  <a:lnTo>
                    <a:pt x="12192" y="12191"/>
                  </a:lnTo>
                  <a:lnTo>
                    <a:pt x="12192" y="9143"/>
                  </a:lnTo>
                  <a:lnTo>
                    <a:pt x="12192" y="12191"/>
                  </a:lnTo>
                  <a:lnTo>
                    <a:pt x="12192" y="15239"/>
                  </a:lnTo>
                  <a:lnTo>
                    <a:pt x="15241" y="15239"/>
                  </a:lnTo>
                  <a:lnTo>
                    <a:pt x="18289" y="15239"/>
                  </a:lnTo>
                  <a:lnTo>
                    <a:pt x="18289" y="18287"/>
                  </a:lnTo>
                  <a:lnTo>
                    <a:pt x="21337" y="18287"/>
                  </a:lnTo>
                  <a:lnTo>
                    <a:pt x="21337" y="21334"/>
                  </a:lnTo>
                  <a:lnTo>
                    <a:pt x="21337" y="18287"/>
                  </a:lnTo>
                  <a:lnTo>
                    <a:pt x="21337" y="21334"/>
                  </a:lnTo>
                  <a:lnTo>
                    <a:pt x="21337" y="18287"/>
                  </a:lnTo>
                  <a:lnTo>
                    <a:pt x="21337" y="21334"/>
                  </a:lnTo>
                  <a:lnTo>
                    <a:pt x="24385" y="21334"/>
                  </a:lnTo>
                  <a:lnTo>
                    <a:pt x="21337" y="21334"/>
                  </a:lnTo>
                  <a:lnTo>
                    <a:pt x="24385" y="21334"/>
                  </a:lnTo>
                  <a:lnTo>
                    <a:pt x="21337" y="21334"/>
                  </a:lnTo>
                  <a:lnTo>
                    <a:pt x="24385" y="21334"/>
                  </a:lnTo>
                  <a:lnTo>
                    <a:pt x="21337" y="21334"/>
                  </a:lnTo>
                  <a:lnTo>
                    <a:pt x="21337" y="24382"/>
                  </a:lnTo>
                  <a:lnTo>
                    <a:pt x="21337" y="21334"/>
                  </a:lnTo>
                  <a:lnTo>
                    <a:pt x="24385" y="24382"/>
                  </a:lnTo>
                  <a:lnTo>
                    <a:pt x="27433" y="24382"/>
                  </a:lnTo>
                  <a:lnTo>
                    <a:pt x="24385" y="27430"/>
                  </a:lnTo>
                  <a:lnTo>
                    <a:pt x="24385" y="24382"/>
                  </a:lnTo>
                  <a:lnTo>
                    <a:pt x="21337" y="24382"/>
                  </a:lnTo>
                  <a:lnTo>
                    <a:pt x="21337" y="27430"/>
                  </a:lnTo>
                  <a:lnTo>
                    <a:pt x="21337" y="24382"/>
                  </a:lnTo>
                  <a:lnTo>
                    <a:pt x="21337" y="27430"/>
                  </a:lnTo>
                  <a:lnTo>
                    <a:pt x="18289" y="27430"/>
                  </a:lnTo>
                  <a:lnTo>
                    <a:pt x="21337" y="24382"/>
                  </a:lnTo>
                  <a:lnTo>
                    <a:pt x="18289" y="24382"/>
                  </a:lnTo>
                  <a:lnTo>
                    <a:pt x="21337" y="24382"/>
                  </a:lnTo>
                  <a:lnTo>
                    <a:pt x="18289" y="24382"/>
                  </a:lnTo>
                  <a:lnTo>
                    <a:pt x="18289" y="21334"/>
                  </a:lnTo>
                  <a:lnTo>
                    <a:pt x="15241" y="21334"/>
                  </a:lnTo>
                  <a:lnTo>
                    <a:pt x="15241" y="18287"/>
                  </a:lnTo>
                  <a:lnTo>
                    <a:pt x="15241" y="21334"/>
                  </a:lnTo>
                  <a:lnTo>
                    <a:pt x="12192" y="21334"/>
                  </a:lnTo>
                  <a:lnTo>
                    <a:pt x="12192" y="18287"/>
                  </a:lnTo>
                  <a:lnTo>
                    <a:pt x="12192" y="21334"/>
                  </a:lnTo>
                  <a:lnTo>
                    <a:pt x="12192" y="18287"/>
                  </a:lnTo>
                  <a:lnTo>
                    <a:pt x="9144" y="18287"/>
                  </a:lnTo>
                  <a:lnTo>
                    <a:pt x="12192" y="18287"/>
                  </a:lnTo>
                  <a:lnTo>
                    <a:pt x="12192" y="15239"/>
                  </a:lnTo>
                  <a:lnTo>
                    <a:pt x="9144" y="18287"/>
                  </a:lnTo>
                  <a:lnTo>
                    <a:pt x="9144" y="15239"/>
                  </a:lnTo>
                  <a:lnTo>
                    <a:pt x="9144" y="18287"/>
                  </a:lnTo>
                  <a:lnTo>
                    <a:pt x="9144" y="15239"/>
                  </a:lnTo>
                  <a:lnTo>
                    <a:pt x="9144" y="18287"/>
                  </a:lnTo>
                  <a:lnTo>
                    <a:pt x="9144" y="15239"/>
                  </a:lnTo>
                  <a:lnTo>
                    <a:pt x="6096" y="15239"/>
                  </a:lnTo>
                  <a:lnTo>
                    <a:pt x="6096"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87" name="Google Shape;2087;gda58c33139_0_1816"/>
            <p:cNvSpPr/>
            <p:nvPr/>
          </p:nvSpPr>
          <p:spPr>
            <a:xfrm>
              <a:off x="1682622" y="657113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88" name="Google Shape;2088;gda58c33139_0_1816"/>
            <p:cNvSpPr/>
            <p:nvPr/>
          </p:nvSpPr>
          <p:spPr>
            <a:xfrm>
              <a:off x="1682622" y="6571139"/>
              <a:ext cx="3175" cy="3175"/>
            </a:xfrm>
            <a:custGeom>
              <a:avLst/>
              <a:gdLst/>
              <a:ahLst/>
              <a:cxnLst/>
              <a:rect l="l" t="t" r="r" b="b"/>
              <a:pathLst>
                <a:path w="3175" h="3175" extrusionOk="0">
                  <a:moveTo>
                    <a:pt x="0" y="3047"/>
                  </a:moveTo>
                  <a:lnTo>
                    <a:pt x="0" y="0"/>
                  </a:lnTo>
                  <a:lnTo>
                    <a:pt x="3048" y="0"/>
                  </a:ln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89" name="Google Shape;2089;gda58c33139_0_1816"/>
            <p:cNvSpPr/>
            <p:nvPr/>
          </p:nvSpPr>
          <p:spPr>
            <a:xfrm>
              <a:off x="1746635" y="6577235"/>
              <a:ext cx="3175" cy="9525"/>
            </a:xfrm>
            <a:custGeom>
              <a:avLst/>
              <a:gdLst/>
              <a:ahLst/>
              <a:cxnLst/>
              <a:rect l="l" t="t" r="r" b="b"/>
              <a:pathLst>
                <a:path w="3175" h="9525" extrusionOk="0">
                  <a:moveTo>
                    <a:pt x="0" y="6095"/>
                  </a:moveTo>
                  <a:lnTo>
                    <a:pt x="0" y="9143"/>
                  </a:lnTo>
                  <a:lnTo>
                    <a:pt x="3048" y="9143"/>
                  </a:lnTo>
                  <a:lnTo>
                    <a:pt x="0" y="6095"/>
                  </a:lnTo>
                  <a:close/>
                </a:path>
                <a:path w="3175" h="9525" extrusionOk="0">
                  <a:moveTo>
                    <a:pt x="3048" y="0"/>
                  </a:moveTo>
                  <a:lnTo>
                    <a:pt x="0" y="3047"/>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90" name="Google Shape;2090;gda58c33139_0_1816"/>
            <p:cNvSpPr/>
            <p:nvPr/>
          </p:nvSpPr>
          <p:spPr>
            <a:xfrm>
              <a:off x="1743587" y="6482752"/>
              <a:ext cx="823594" cy="106679"/>
            </a:xfrm>
            <a:custGeom>
              <a:avLst/>
              <a:gdLst/>
              <a:ahLst/>
              <a:cxnLst/>
              <a:rect l="l" t="t" r="r" b="b"/>
              <a:pathLst>
                <a:path w="823594" h="106679" extrusionOk="0">
                  <a:moveTo>
                    <a:pt x="3048" y="100578"/>
                  </a:moveTo>
                  <a:lnTo>
                    <a:pt x="6096" y="100578"/>
                  </a:lnTo>
                  <a:lnTo>
                    <a:pt x="3048" y="100578"/>
                  </a:lnTo>
                  <a:lnTo>
                    <a:pt x="6096" y="103626"/>
                  </a:lnTo>
                  <a:lnTo>
                    <a:pt x="3048" y="103626"/>
                  </a:lnTo>
                  <a:lnTo>
                    <a:pt x="6096" y="103626"/>
                  </a:lnTo>
                  <a:lnTo>
                    <a:pt x="3048" y="103626"/>
                  </a:lnTo>
                  <a:lnTo>
                    <a:pt x="6096" y="103626"/>
                  </a:lnTo>
                  <a:lnTo>
                    <a:pt x="6096" y="106674"/>
                  </a:lnTo>
                  <a:lnTo>
                    <a:pt x="6096" y="103626"/>
                  </a:lnTo>
                  <a:lnTo>
                    <a:pt x="3048" y="103626"/>
                  </a:lnTo>
                  <a:lnTo>
                    <a:pt x="3048" y="106674"/>
                  </a:lnTo>
                  <a:lnTo>
                    <a:pt x="3048" y="103626"/>
                  </a:lnTo>
                  <a:lnTo>
                    <a:pt x="0" y="103626"/>
                  </a:lnTo>
                  <a:lnTo>
                    <a:pt x="0" y="106674"/>
                  </a:lnTo>
                  <a:lnTo>
                    <a:pt x="0" y="103626"/>
                  </a:lnTo>
                  <a:lnTo>
                    <a:pt x="3048" y="103626"/>
                  </a:lnTo>
                  <a:lnTo>
                    <a:pt x="3048" y="100578"/>
                  </a:lnTo>
                  <a:lnTo>
                    <a:pt x="0" y="100578"/>
                  </a:lnTo>
                  <a:lnTo>
                    <a:pt x="3048" y="100578"/>
                  </a:lnTo>
                  <a:lnTo>
                    <a:pt x="3048" y="97530"/>
                  </a:lnTo>
                  <a:lnTo>
                    <a:pt x="3048" y="94483"/>
                  </a:lnTo>
                  <a:lnTo>
                    <a:pt x="3048" y="97530"/>
                  </a:lnTo>
                  <a:lnTo>
                    <a:pt x="6096" y="94483"/>
                  </a:lnTo>
                  <a:lnTo>
                    <a:pt x="6096" y="97530"/>
                  </a:lnTo>
                  <a:lnTo>
                    <a:pt x="3048" y="97530"/>
                  </a:lnTo>
                  <a:lnTo>
                    <a:pt x="6096" y="97530"/>
                  </a:lnTo>
                  <a:lnTo>
                    <a:pt x="6096" y="100578"/>
                  </a:lnTo>
                  <a:lnTo>
                    <a:pt x="3048" y="100578"/>
                  </a:lnTo>
                </a:path>
                <a:path w="823594" h="106679" extrusionOk="0">
                  <a:moveTo>
                    <a:pt x="819973" y="0"/>
                  </a:moveTo>
                  <a:lnTo>
                    <a:pt x="819973" y="3047"/>
                  </a:lnTo>
                  <a:lnTo>
                    <a:pt x="819973" y="0"/>
                  </a:lnTo>
                  <a:lnTo>
                    <a:pt x="823021" y="0"/>
                  </a:lnTo>
                  <a:lnTo>
                    <a:pt x="819973" y="0"/>
                  </a:lnTo>
                  <a:lnTo>
                    <a:pt x="823021" y="0"/>
                  </a:lnTo>
                  <a:lnTo>
                    <a:pt x="819973" y="0"/>
                  </a:lnTo>
                  <a:lnTo>
                    <a:pt x="823021" y="0"/>
                  </a:lnTo>
                  <a:lnTo>
                    <a:pt x="823021" y="3047"/>
                  </a:lnTo>
                  <a:lnTo>
                    <a:pt x="823021" y="0"/>
                  </a:lnTo>
                  <a:lnTo>
                    <a:pt x="819973"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91" name="Google Shape;2091;gda58c33139_0_1816"/>
            <p:cNvSpPr/>
            <p:nvPr/>
          </p:nvSpPr>
          <p:spPr>
            <a:xfrm>
              <a:off x="1688718" y="6574187"/>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92" name="Google Shape;2092;gda58c33139_0_1816"/>
            <p:cNvSpPr/>
            <p:nvPr/>
          </p:nvSpPr>
          <p:spPr>
            <a:xfrm>
              <a:off x="1688718" y="6574187"/>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93" name="Google Shape;2093;gda58c33139_0_1816"/>
            <p:cNvSpPr/>
            <p:nvPr/>
          </p:nvSpPr>
          <p:spPr>
            <a:xfrm>
              <a:off x="2566609" y="6482752"/>
              <a:ext cx="6350" cy="9525"/>
            </a:xfrm>
            <a:custGeom>
              <a:avLst/>
              <a:gdLst/>
              <a:ahLst/>
              <a:cxnLst/>
              <a:rect l="l" t="t" r="r" b="b"/>
              <a:pathLst>
                <a:path w="6350" h="9525" extrusionOk="0">
                  <a:moveTo>
                    <a:pt x="3048" y="0"/>
                  </a:moveTo>
                  <a:lnTo>
                    <a:pt x="0" y="0"/>
                  </a:lnTo>
                  <a:lnTo>
                    <a:pt x="0" y="6095"/>
                  </a:lnTo>
                  <a:lnTo>
                    <a:pt x="3048" y="6095"/>
                  </a:lnTo>
                  <a:lnTo>
                    <a:pt x="3048" y="9143"/>
                  </a:lnTo>
                  <a:lnTo>
                    <a:pt x="0" y="9143"/>
                  </a:lnTo>
                  <a:lnTo>
                    <a:pt x="6096" y="9143"/>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94" name="Google Shape;2094;gda58c33139_0_1816"/>
            <p:cNvSpPr/>
            <p:nvPr/>
          </p:nvSpPr>
          <p:spPr>
            <a:xfrm>
              <a:off x="2566609" y="6482752"/>
              <a:ext cx="6350" cy="9525"/>
            </a:xfrm>
            <a:custGeom>
              <a:avLst/>
              <a:gdLst/>
              <a:ahLst/>
              <a:cxnLst/>
              <a:rect l="l" t="t" r="r" b="b"/>
              <a:pathLst>
                <a:path w="6350" h="9525" extrusionOk="0">
                  <a:moveTo>
                    <a:pt x="3048" y="6095"/>
                  </a:moveTo>
                  <a:lnTo>
                    <a:pt x="0" y="6095"/>
                  </a:lnTo>
                  <a:lnTo>
                    <a:pt x="0" y="3047"/>
                  </a:lnTo>
                  <a:lnTo>
                    <a:pt x="0" y="0"/>
                  </a:lnTo>
                  <a:lnTo>
                    <a:pt x="3048" y="0"/>
                  </a:lnTo>
                  <a:lnTo>
                    <a:pt x="3048" y="3047"/>
                  </a:lnTo>
                  <a:lnTo>
                    <a:pt x="6096" y="3047"/>
                  </a:lnTo>
                  <a:lnTo>
                    <a:pt x="6096" y="6095"/>
                  </a:lnTo>
                  <a:lnTo>
                    <a:pt x="6096" y="9143"/>
                  </a:lnTo>
                  <a:lnTo>
                    <a:pt x="3048" y="9143"/>
                  </a:lnTo>
                  <a:lnTo>
                    <a:pt x="0" y="9143"/>
                  </a:lnTo>
                  <a:lnTo>
                    <a:pt x="3048" y="9143"/>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95" name="Google Shape;2095;gda58c33139_0_1816"/>
            <p:cNvSpPr/>
            <p:nvPr/>
          </p:nvSpPr>
          <p:spPr>
            <a:xfrm>
              <a:off x="2609284" y="6467513"/>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96" name="Google Shape;2096;gda58c33139_0_1816"/>
            <p:cNvSpPr/>
            <p:nvPr/>
          </p:nvSpPr>
          <p:spPr>
            <a:xfrm>
              <a:off x="2609284" y="6467513"/>
              <a:ext cx="3175" cy="3175"/>
            </a:xfrm>
            <a:custGeom>
              <a:avLst/>
              <a:gdLst/>
              <a:ahLst/>
              <a:cxnLst/>
              <a:rect l="l" t="t" r="r" b="b"/>
              <a:pathLst>
                <a:path w="3175" h="3175" extrusionOk="0">
                  <a:moveTo>
                    <a:pt x="0" y="0"/>
                  </a:move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97" name="Google Shape;2097;gda58c33139_0_1816"/>
            <p:cNvSpPr/>
            <p:nvPr/>
          </p:nvSpPr>
          <p:spPr>
            <a:xfrm>
              <a:off x="1676526" y="6574187"/>
              <a:ext cx="6350" cy="6350"/>
            </a:xfrm>
            <a:custGeom>
              <a:avLst/>
              <a:gdLst/>
              <a:ahLst/>
              <a:cxnLst/>
              <a:rect l="l" t="t" r="r" b="b"/>
              <a:pathLst>
                <a:path w="6350" h="6350" extrusionOk="0">
                  <a:moveTo>
                    <a:pt x="6096" y="3047"/>
                  </a:moveTo>
                  <a:lnTo>
                    <a:pt x="0" y="3047"/>
                  </a:lnTo>
                  <a:lnTo>
                    <a:pt x="0" y="6095"/>
                  </a:lnTo>
                  <a:lnTo>
                    <a:pt x="6096" y="6095"/>
                  </a:lnTo>
                  <a:lnTo>
                    <a:pt x="6096" y="3047"/>
                  </a:lnTo>
                  <a:close/>
                </a:path>
                <a:path w="6350" h="6350"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98" name="Google Shape;2098;gda58c33139_0_1816"/>
            <p:cNvSpPr/>
            <p:nvPr/>
          </p:nvSpPr>
          <p:spPr>
            <a:xfrm>
              <a:off x="1673477" y="6574187"/>
              <a:ext cx="9525" cy="6350"/>
            </a:xfrm>
            <a:custGeom>
              <a:avLst/>
              <a:gdLst/>
              <a:ahLst/>
              <a:cxnLst/>
              <a:rect l="l" t="t" r="r" b="b"/>
              <a:pathLst>
                <a:path w="9525" h="6350" extrusionOk="0">
                  <a:moveTo>
                    <a:pt x="6096" y="6095"/>
                  </a:moveTo>
                  <a:lnTo>
                    <a:pt x="3048" y="6095"/>
                  </a:lnTo>
                  <a:lnTo>
                    <a:pt x="3048" y="3047"/>
                  </a:lnTo>
                  <a:lnTo>
                    <a:pt x="6096" y="3047"/>
                  </a:lnTo>
                  <a:lnTo>
                    <a:pt x="6096" y="0"/>
                  </a:lnTo>
                  <a:lnTo>
                    <a:pt x="3048" y="0"/>
                  </a:lnTo>
                  <a:lnTo>
                    <a:pt x="6096" y="0"/>
                  </a:lnTo>
                  <a:lnTo>
                    <a:pt x="3048" y="3047"/>
                  </a:lnTo>
                  <a:lnTo>
                    <a:pt x="3048" y="0"/>
                  </a:lnTo>
                  <a:lnTo>
                    <a:pt x="0" y="0"/>
                  </a:lnTo>
                  <a:lnTo>
                    <a:pt x="3048" y="0"/>
                  </a:lnTo>
                  <a:lnTo>
                    <a:pt x="0" y="0"/>
                  </a:lnTo>
                  <a:lnTo>
                    <a:pt x="3048" y="0"/>
                  </a:lnTo>
                  <a:lnTo>
                    <a:pt x="6096" y="0"/>
                  </a:lnTo>
                  <a:lnTo>
                    <a:pt x="6096" y="3047"/>
                  </a:lnTo>
                  <a:lnTo>
                    <a:pt x="9144" y="3047"/>
                  </a:lnTo>
                  <a:lnTo>
                    <a:pt x="9144"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099" name="Google Shape;2099;gda58c33139_0_1816"/>
            <p:cNvSpPr/>
            <p:nvPr/>
          </p:nvSpPr>
          <p:spPr>
            <a:xfrm>
              <a:off x="2603187" y="6470561"/>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00" name="Google Shape;2100;gda58c33139_0_1816"/>
            <p:cNvSpPr/>
            <p:nvPr/>
          </p:nvSpPr>
          <p:spPr>
            <a:xfrm>
              <a:off x="2603187" y="6470561"/>
              <a:ext cx="3175" cy="3175"/>
            </a:xfrm>
            <a:custGeom>
              <a:avLst/>
              <a:gdLst/>
              <a:ahLst/>
              <a:cxnLst/>
              <a:rect l="l" t="t" r="r" b="b"/>
              <a:pathLst>
                <a:path w="3175" h="3175" extrusionOk="0">
                  <a:moveTo>
                    <a:pt x="0" y="3047"/>
                  </a:moveTo>
                  <a:lnTo>
                    <a:pt x="3048" y="3047"/>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01" name="Google Shape;2101;gda58c33139_0_1816"/>
            <p:cNvSpPr/>
            <p:nvPr/>
          </p:nvSpPr>
          <p:spPr>
            <a:xfrm>
              <a:off x="2569657"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02" name="Google Shape;2102;gda58c33139_0_1816"/>
            <p:cNvSpPr/>
            <p:nvPr/>
          </p:nvSpPr>
          <p:spPr>
            <a:xfrm>
              <a:off x="2569657" y="648580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03" name="Google Shape;2103;gda58c33139_0_1816"/>
            <p:cNvSpPr/>
            <p:nvPr/>
          </p:nvSpPr>
          <p:spPr>
            <a:xfrm>
              <a:off x="1740539" y="6583331"/>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04" name="Google Shape;2104;gda58c33139_0_1816"/>
            <p:cNvSpPr/>
            <p:nvPr/>
          </p:nvSpPr>
          <p:spPr>
            <a:xfrm>
              <a:off x="1740539" y="6583331"/>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05" name="Google Shape;2105;gda58c33139_0_1816"/>
            <p:cNvSpPr/>
            <p:nvPr/>
          </p:nvSpPr>
          <p:spPr>
            <a:xfrm>
              <a:off x="1682622" y="6577235"/>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06" name="Google Shape;2106;gda58c33139_0_1816"/>
            <p:cNvSpPr/>
            <p:nvPr/>
          </p:nvSpPr>
          <p:spPr>
            <a:xfrm>
              <a:off x="1682622" y="6577235"/>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07" name="Google Shape;2107;gda58c33139_0_1816"/>
            <p:cNvSpPr/>
            <p:nvPr/>
          </p:nvSpPr>
          <p:spPr>
            <a:xfrm>
              <a:off x="1673477" y="657723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08" name="Google Shape;2108;gda58c33139_0_1816"/>
            <p:cNvSpPr/>
            <p:nvPr/>
          </p:nvSpPr>
          <p:spPr>
            <a:xfrm>
              <a:off x="1673477" y="657723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09" name="Google Shape;2109;gda58c33139_0_1816"/>
            <p:cNvSpPr/>
            <p:nvPr/>
          </p:nvSpPr>
          <p:spPr>
            <a:xfrm>
              <a:off x="2615380" y="647056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10" name="Google Shape;2110;gda58c33139_0_1816"/>
            <p:cNvSpPr/>
            <p:nvPr/>
          </p:nvSpPr>
          <p:spPr>
            <a:xfrm>
              <a:off x="2615380" y="6470561"/>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11" name="Google Shape;2111;gda58c33139_0_1816"/>
            <p:cNvSpPr/>
            <p:nvPr/>
          </p:nvSpPr>
          <p:spPr>
            <a:xfrm>
              <a:off x="1737490" y="6583331"/>
              <a:ext cx="3175" cy="3175"/>
            </a:xfrm>
            <a:custGeom>
              <a:avLst/>
              <a:gdLst/>
              <a:ahLst/>
              <a:cxnLst/>
              <a:rect l="l" t="t" r="r" b="b"/>
              <a:pathLst>
                <a:path w="3175" h="3175" extrusionOk="0">
                  <a:moveTo>
                    <a:pt x="3048" y="3047"/>
                  </a:moveTo>
                  <a:lnTo>
                    <a:pt x="0" y="3047"/>
                  </a:lnTo>
                  <a:lnTo>
                    <a:pt x="3048" y="3047"/>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12" name="Google Shape;2112;gda58c33139_0_1816"/>
            <p:cNvSpPr/>
            <p:nvPr/>
          </p:nvSpPr>
          <p:spPr>
            <a:xfrm>
              <a:off x="1737490" y="6583331"/>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13" name="Google Shape;2113;gda58c33139_0_1816"/>
            <p:cNvSpPr/>
            <p:nvPr/>
          </p:nvSpPr>
          <p:spPr>
            <a:xfrm>
              <a:off x="1627754" y="6571139"/>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14" name="Google Shape;2114;gda58c33139_0_1816"/>
            <p:cNvSpPr/>
            <p:nvPr/>
          </p:nvSpPr>
          <p:spPr>
            <a:xfrm>
              <a:off x="1627754" y="6571139"/>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15" name="Google Shape;2115;gda58c33139_0_1816"/>
            <p:cNvSpPr/>
            <p:nvPr/>
          </p:nvSpPr>
          <p:spPr>
            <a:xfrm>
              <a:off x="1673477" y="657723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16" name="Google Shape;2116;gda58c33139_0_1816"/>
            <p:cNvSpPr/>
            <p:nvPr/>
          </p:nvSpPr>
          <p:spPr>
            <a:xfrm>
              <a:off x="1673477" y="657723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17" name="Google Shape;2117;gda58c33139_0_1816"/>
            <p:cNvSpPr/>
            <p:nvPr/>
          </p:nvSpPr>
          <p:spPr>
            <a:xfrm>
              <a:off x="2566609" y="64888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18" name="Google Shape;2118;gda58c33139_0_1816"/>
            <p:cNvSpPr/>
            <p:nvPr/>
          </p:nvSpPr>
          <p:spPr>
            <a:xfrm>
              <a:off x="2566609" y="648884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19" name="Google Shape;2119;gda58c33139_0_1816"/>
            <p:cNvSpPr/>
            <p:nvPr/>
          </p:nvSpPr>
          <p:spPr>
            <a:xfrm>
              <a:off x="1749683" y="65863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20" name="Google Shape;2120;gda58c33139_0_1816"/>
            <p:cNvSpPr/>
            <p:nvPr/>
          </p:nvSpPr>
          <p:spPr>
            <a:xfrm>
              <a:off x="1749683" y="658637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21" name="Google Shape;2121;gda58c33139_0_1816"/>
            <p:cNvSpPr/>
            <p:nvPr/>
          </p:nvSpPr>
          <p:spPr>
            <a:xfrm>
              <a:off x="2566609" y="648884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22" name="Google Shape;2122;gda58c33139_0_1816"/>
            <p:cNvSpPr/>
            <p:nvPr/>
          </p:nvSpPr>
          <p:spPr>
            <a:xfrm>
              <a:off x="2566609" y="6488848"/>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23" name="Google Shape;2123;gda58c33139_0_1816"/>
            <p:cNvSpPr/>
            <p:nvPr/>
          </p:nvSpPr>
          <p:spPr>
            <a:xfrm>
              <a:off x="1749683" y="658637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24" name="Google Shape;2124;gda58c33139_0_1816"/>
            <p:cNvSpPr/>
            <p:nvPr/>
          </p:nvSpPr>
          <p:spPr>
            <a:xfrm>
              <a:off x="1749683" y="6586379"/>
              <a:ext cx="3175" cy="6350"/>
            </a:xfrm>
            <a:custGeom>
              <a:avLst/>
              <a:gdLst/>
              <a:ahLst/>
              <a:cxnLst/>
              <a:rect l="l" t="t" r="r" b="b"/>
              <a:pathLst>
                <a:path w="3175" h="6350" extrusionOk="0">
                  <a:moveTo>
                    <a:pt x="3048" y="3047"/>
                  </a:moveTo>
                  <a:lnTo>
                    <a:pt x="3048" y="6095"/>
                  </a:lnTo>
                  <a:lnTo>
                    <a:pt x="0" y="6095"/>
                  </a:lnTo>
                  <a:lnTo>
                    <a:pt x="3048" y="6095"/>
                  </a:lnTo>
                  <a:lnTo>
                    <a:pt x="3048" y="3047"/>
                  </a:lnTo>
                  <a:lnTo>
                    <a:pt x="0" y="3047"/>
                  </a:lnTo>
                  <a:lnTo>
                    <a:pt x="3048" y="3047"/>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25" name="Google Shape;2125;gda58c33139_0_1816"/>
            <p:cNvSpPr/>
            <p:nvPr/>
          </p:nvSpPr>
          <p:spPr>
            <a:xfrm>
              <a:off x="1752731" y="6586379"/>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26" name="Google Shape;2126;gda58c33139_0_1816"/>
            <p:cNvSpPr/>
            <p:nvPr/>
          </p:nvSpPr>
          <p:spPr>
            <a:xfrm>
              <a:off x="1752731" y="6586379"/>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27" name="Google Shape;2127;gda58c33139_0_1816"/>
            <p:cNvSpPr/>
            <p:nvPr/>
          </p:nvSpPr>
          <p:spPr>
            <a:xfrm>
              <a:off x="1737490" y="658637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28" name="Google Shape;2128;gda58c33139_0_1816"/>
            <p:cNvSpPr/>
            <p:nvPr/>
          </p:nvSpPr>
          <p:spPr>
            <a:xfrm>
              <a:off x="1737490" y="658637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29" name="Google Shape;2129;gda58c33139_0_1816"/>
            <p:cNvSpPr/>
            <p:nvPr/>
          </p:nvSpPr>
          <p:spPr>
            <a:xfrm>
              <a:off x="1575934" y="6574187"/>
              <a:ext cx="58419" cy="30479"/>
            </a:xfrm>
            <a:custGeom>
              <a:avLst/>
              <a:gdLst/>
              <a:ahLst/>
              <a:cxnLst/>
              <a:rect l="l" t="t" r="r" b="b"/>
              <a:pathLst>
                <a:path w="58419" h="30479" extrusionOk="0">
                  <a:moveTo>
                    <a:pt x="12193" y="27430"/>
                  </a:moveTo>
                  <a:lnTo>
                    <a:pt x="6096" y="27430"/>
                  </a:lnTo>
                  <a:lnTo>
                    <a:pt x="6096" y="30478"/>
                  </a:lnTo>
                  <a:lnTo>
                    <a:pt x="9144" y="30478"/>
                  </a:lnTo>
                  <a:lnTo>
                    <a:pt x="12193" y="27430"/>
                  </a:lnTo>
                  <a:close/>
                </a:path>
                <a:path w="58419" h="30479" extrusionOk="0">
                  <a:moveTo>
                    <a:pt x="0" y="15238"/>
                  </a:moveTo>
                  <a:lnTo>
                    <a:pt x="0" y="27430"/>
                  </a:lnTo>
                  <a:lnTo>
                    <a:pt x="18289" y="27430"/>
                  </a:lnTo>
                  <a:lnTo>
                    <a:pt x="18289" y="21334"/>
                  </a:lnTo>
                  <a:lnTo>
                    <a:pt x="48771" y="21334"/>
                  </a:lnTo>
                  <a:lnTo>
                    <a:pt x="48771" y="18286"/>
                  </a:lnTo>
                  <a:lnTo>
                    <a:pt x="3048" y="18286"/>
                  </a:lnTo>
                  <a:lnTo>
                    <a:pt x="0" y="15238"/>
                  </a:lnTo>
                  <a:close/>
                </a:path>
                <a:path w="58419" h="30479" extrusionOk="0">
                  <a:moveTo>
                    <a:pt x="57916" y="15238"/>
                  </a:moveTo>
                  <a:lnTo>
                    <a:pt x="54868" y="15238"/>
                  </a:lnTo>
                  <a:lnTo>
                    <a:pt x="54868" y="18286"/>
                  </a:lnTo>
                  <a:lnTo>
                    <a:pt x="51819" y="21334"/>
                  </a:lnTo>
                  <a:lnTo>
                    <a:pt x="57916" y="21334"/>
                  </a:lnTo>
                  <a:lnTo>
                    <a:pt x="57916" y="15238"/>
                  </a:lnTo>
                  <a:close/>
                </a:path>
                <a:path w="58419" h="30479" extrusionOk="0">
                  <a:moveTo>
                    <a:pt x="48771" y="15238"/>
                  </a:moveTo>
                  <a:lnTo>
                    <a:pt x="3048" y="15238"/>
                  </a:lnTo>
                  <a:lnTo>
                    <a:pt x="3048" y="18286"/>
                  </a:lnTo>
                  <a:lnTo>
                    <a:pt x="48771" y="18286"/>
                  </a:lnTo>
                  <a:lnTo>
                    <a:pt x="48771" y="15238"/>
                  </a:lnTo>
                  <a:close/>
                </a:path>
                <a:path w="58419" h="30479" extrusionOk="0">
                  <a:moveTo>
                    <a:pt x="51819" y="15238"/>
                  </a:moveTo>
                  <a:lnTo>
                    <a:pt x="51819" y="18286"/>
                  </a:lnTo>
                  <a:lnTo>
                    <a:pt x="54868" y="18286"/>
                  </a:lnTo>
                  <a:lnTo>
                    <a:pt x="51819" y="15238"/>
                  </a:lnTo>
                  <a:close/>
                </a:path>
                <a:path w="58419" h="30479" extrusionOk="0">
                  <a:moveTo>
                    <a:pt x="51819" y="6095"/>
                  </a:moveTo>
                  <a:lnTo>
                    <a:pt x="12193" y="6095"/>
                  </a:lnTo>
                  <a:lnTo>
                    <a:pt x="12193" y="9143"/>
                  </a:lnTo>
                  <a:lnTo>
                    <a:pt x="9144" y="12191"/>
                  </a:lnTo>
                  <a:lnTo>
                    <a:pt x="9144" y="15238"/>
                  </a:lnTo>
                  <a:lnTo>
                    <a:pt x="51819" y="15238"/>
                  </a:lnTo>
                  <a:lnTo>
                    <a:pt x="51819" y="12191"/>
                  </a:lnTo>
                  <a:lnTo>
                    <a:pt x="48771" y="12191"/>
                  </a:lnTo>
                  <a:lnTo>
                    <a:pt x="48771" y="9143"/>
                  </a:lnTo>
                  <a:lnTo>
                    <a:pt x="51819" y="9143"/>
                  </a:lnTo>
                  <a:lnTo>
                    <a:pt x="51819" y="6095"/>
                  </a:lnTo>
                  <a:close/>
                </a:path>
                <a:path w="58419" h="30479" extrusionOk="0">
                  <a:moveTo>
                    <a:pt x="24385" y="3047"/>
                  </a:moveTo>
                  <a:lnTo>
                    <a:pt x="15241" y="3047"/>
                  </a:lnTo>
                  <a:lnTo>
                    <a:pt x="15241" y="6095"/>
                  </a:lnTo>
                  <a:lnTo>
                    <a:pt x="24385" y="6095"/>
                  </a:lnTo>
                  <a:lnTo>
                    <a:pt x="24385" y="3047"/>
                  </a:lnTo>
                  <a:close/>
                </a:path>
                <a:path w="58419" h="30479" extrusionOk="0">
                  <a:moveTo>
                    <a:pt x="48771" y="0"/>
                  </a:moveTo>
                  <a:lnTo>
                    <a:pt x="30482" y="0"/>
                  </a:lnTo>
                  <a:lnTo>
                    <a:pt x="30482" y="3047"/>
                  </a:lnTo>
                  <a:lnTo>
                    <a:pt x="24385" y="3047"/>
                  </a:lnTo>
                  <a:lnTo>
                    <a:pt x="24385" y="6095"/>
                  </a:lnTo>
                  <a:lnTo>
                    <a:pt x="48771" y="6095"/>
                  </a:lnTo>
                  <a:lnTo>
                    <a:pt x="48771" y="0"/>
                  </a:lnTo>
                  <a:close/>
                </a:path>
                <a:path w="58419" h="30479" extrusionOk="0">
                  <a:moveTo>
                    <a:pt x="27434" y="0"/>
                  </a:moveTo>
                  <a:lnTo>
                    <a:pt x="27434" y="3047"/>
                  </a:lnTo>
                  <a:lnTo>
                    <a:pt x="30482" y="3047"/>
                  </a:lnTo>
                  <a:lnTo>
                    <a:pt x="2743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30" name="Google Shape;2130;gda58c33139_0_1816"/>
            <p:cNvSpPr/>
            <p:nvPr/>
          </p:nvSpPr>
          <p:spPr>
            <a:xfrm>
              <a:off x="1575934" y="6571139"/>
              <a:ext cx="60960" cy="33654"/>
            </a:xfrm>
            <a:custGeom>
              <a:avLst/>
              <a:gdLst/>
              <a:ahLst/>
              <a:cxnLst/>
              <a:rect l="l" t="t" r="r" b="b"/>
              <a:pathLst>
                <a:path w="60960" h="33654" extrusionOk="0">
                  <a:moveTo>
                    <a:pt x="42675" y="3047"/>
                  </a:moveTo>
                  <a:lnTo>
                    <a:pt x="45723" y="3047"/>
                  </a:lnTo>
                  <a:lnTo>
                    <a:pt x="42675" y="3047"/>
                  </a:lnTo>
                  <a:lnTo>
                    <a:pt x="45723" y="3047"/>
                  </a:lnTo>
                  <a:lnTo>
                    <a:pt x="48771" y="3047"/>
                  </a:lnTo>
                  <a:lnTo>
                    <a:pt x="48771" y="6095"/>
                  </a:lnTo>
                  <a:lnTo>
                    <a:pt x="48771" y="9143"/>
                  </a:lnTo>
                  <a:lnTo>
                    <a:pt x="51819" y="9143"/>
                  </a:lnTo>
                  <a:lnTo>
                    <a:pt x="51819" y="12191"/>
                  </a:lnTo>
                  <a:lnTo>
                    <a:pt x="48771" y="12191"/>
                  </a:lnTo>
                  <a:lnTo>
                    <a:pt x="48771" y="15239"/>
                  </a:lnTo>
                  <a:lnTo>
                    <a:pt x="51819" y="15239"/>
                  </a:lnTo>
                  <a:lnTo>
                    <a:pt x="51819" y="18286"/>
                  </a:lnTo>
                  <a:lnTo>
                    <a:pt x="51819" y="21334"/>
                  </a:lnTo>
                  <a:lnTo>
                    <a:pt x="51819" y="18286"/>
                  </a:lnTo>
                  <a:lnTo>
                    <a:pt x="54868" y="21334"/>
                  </a:lnTo>
                  <a:lnTo>
                    <a:pt x="54868" y="18286"/>
                  </a:lnTo>
                  <a:lnTo>
                    <a:pt x="57916" y="18286"/>
                  </a:lnTo>
                  <a:lnTo>
                    <a:pt x="57916" y="21334"/>
                  </a:lnTo>
                  <a:lnTo>
                    <a:pt x="57916" y="24382"/>
                  </a:lnTo>
                  <a:lnTo>
                    <a:pt x="60964" y="24382"/>
                  </a:lnTo>
                  <a:lnTo>
                    <a:pt x="57916" y="24382"/>
                  </a:lnTo>
                  <a:lnTo>
                    <a:pt x="54868" y="24382"/>
                  </a:lnTo>
                  <a:lnTo>
                    <a:pt x="57916" y="24382"/>
                  </a:lnTo>
                  <a:lnTo>
                    <a:pt x="54868" y="24382"/>
                  </a:lnTo>
                  <a:lnTo>
                    <a:pt x="51819" y="24382"/>
                  </a:lnTo>
                  <a:lnTo>
                    <a:pt x="54868" y="21334"/>
                  </a:lnTo>
                  <a:lnTo>
                    <a:pt x="51819" y="21334"/>
                  </a:lnTo>
                  <a:lnTo>
                    <a:pt x="51819" y="18286"/>
                  </a:lnTo>
                  <a:lnTo>
                    <a:pt x="48771" y="18286"/>
                  </a:lnTo>
                  <a:lnTo>
                    <a:pt x="48771" y="21334"/>
                  </a:lnTo>
                  <a:lnTo>
                    <a:pt x="48771" y="24382"/>
                  </a:lnTo>
                  <a:lnTo>
                    <a:pt x="45723" y="24382"/>
                  </a:lnTo>
                  <a:lnTo>
                    <a:pt x="21337" y="24382"/>
                  </a:lnTo>
                  <a:lnTo>
                    <a:pt x="18289" y="27430"/>
                  </a:lnTo>
                  <a:lnTo>
                    <a:pt x="21337" y="24382"/>
                  </a:lnTo>
                  <a:lnTo>
                    <a:pt x="18289" y="24382"/>
                  </a:lnTo>
                  <a:lnTo>
                    <a:pt x="18289" y="27430"/>
                  </a:lnTo>
                  <a:lnTo>
                    <a:pt x="18289" y="30478"/>
                  </a:lnTo>
                  <a:lnTo>
                    <a:pt x="15241" y="30478"/>
                  </a:lnTo>
                  <a:lnTo>
                    <a:pt x="12193" y="30478"/>
                  </a:lnTo>
                  <a:lnTo>
                    <a:pt x="9144" y="33526"/>
                  </a:lnTo>
                  <a:lnTo>
                    <a:pt x="6096" y="33526"/>
                  </a:lnTo>
                  <a:lnTo>
                    <a:pt x="6096" y="30478"/>
                  </a:lnTo>
                  <a:lnTo>
                    <a:pt x="3048" y="30478"/>
                  </a:lnTo>
                  <a:lnTo>
                    <a:pt x="0" y="30478"/>
                  </a:lnTo>
                  <a:lnTo>
                    <a:pt x="0" y="27430"/>
                  </a:lnTo>
                  <a:lnTo>
                    <a:pt x="0" y="24382"/>
                  </a:lnTo>
                  <a:lnTo>
                    <a:pt x="0" y="21334"/>
                  </a:lnTo>
                  <a:lnTo>
                    <a:pt x="0" y="18286"/>
                  </a:lnTo>
                  <a:lnTo>
                    <a:pt x="3048" y="21334"/>
                  </a:lnTo>
                  <a:lnTo>
                    <a:pt x="3048" y="18286"/>
                  </a:lnTo>
                  <a:lnTo>
                    <a:pt x="6096" y="18286"/>
                  </a:lnTo>
                  <a:lnTo>
                    <a:pt x="9144" y="18286"/>
                  </a:lnTo>
                  <a:lnTo>
                    <a:pt x="9144" y="15239"/>
                  </a:lnTo>
                  <a:lnTo>
                    <a:pt x="12193" y="12191"/>
                  </a:lnTo>
                  <a:lnTo>
                    <a:pt x="12193" y="9143"/>
                  </a:lnTo>
                  <a:lnTo>
                    <a:pt x="15241" y="9143"/>
                  </a:lnTo>
                  <a:lnTo>
                    <a:pt x="15241" y="6095"/>
                  </a:lnTo>
                  <a:lnTo>
                    <a:pt x="18289" y="6095"/>
                  </a:lnTo>
                  <a:lnTo>
                    <a:pt x="21337" y="6095"/>
                  </a:lnTo>
                  <a:lnTo>
                    <a:pt x="24385" y="6095"/>
                  </a:lnTo>
                  <a:lnTo>
                    <a:pt x="21337" y="6095"/>
                  </a:lnTo>
                  <a:lnTo>
                    <a:pt x="24385" y="6095"/>
                  </a:lnTo>
                  <a:lnTo>
                    <a:pt x="24385" y="9143"/>
                  </a:lnTo>
                  <a:lnTo>
                    <a:pt x="24385" y="6095"/>
                  </a:lnTo>
                  <a:lnTo>
                    <a:pt x="27434" y="6095"/>
                  </a:lnTo>
                  <a:lnTo>
                    <a:pt x="27434" y="3047"/>
                  </a:lnTo>
                  <a:lnTo>
                    <a:pt x="27434" y="6095"/>
                  </a:lnTo>
                  <a:lnTo>
                    <a:pt x="27434" y="3047"/>
                  </a:lnTo>
                  <a:lnTo>
                    <a:pt x="30482" y="6095"/>
                  </a:lnTo>
                  <a:lnTo>
                    <a:pt x="30482" y="3047"/>
                  </a:lnTo>
                  <a:lnTo>
                    <a:pt x="33530" y="3047"/>
                  </a:lnTo>
                  <a:lnTo>
                    <a:pt x="36578" y="3047"/>
                  </a:lnTo>
                  <a:lnTo>
                    <a:pt x="39627" y="3047"/>
                  </a:lnTo>
                  <a:lnTo>
                    <a:pt x="39627" y="0"/>
                  </a:lnTo>
                  <a:lnTo>
                    <a:pt x="39627" y="3047"/>
                  </a:lnTo>
                  <a:lnTo>
                    <a:pt x="42675"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31" name="Google Shape;2131;gda58c33139_0_1816"/>
            <p:cNvSpPr/>
            <p:nvPr/>
          </p:nvSpPr>
          <p:spPr>
            <a:xfrm>
              <a:off x="1673477" y="6580283"/>
              <a:ext cx="3175" cy="3175"/>
            </a:xfrm>
            <a:custGeom>
              <a:avLst/>
              <a:gdLst/>
              <a:ahLst/>
              <a:cxnLst/>
              <a:rect l="l" t="t" r="r" b="b"/>
              <a:pathLst>
                <a:path w="3175" h="3175" extrusionOk="0">
                  <a:moveTo>
                    <a:pt x="0" y="3047"/>
                  </a:moveTo>
                  <a:lnTo>
                    <a:pt x="0" y="0"/>
                  </a:lnTo>
                  <a:lnTo>
                    <a:pt x="0" y="3047"/>
                  </a:lnTo>
                  <a:lnTo>
                    <a:pt x="3048" y="3047"/>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32" name="Google Shape;2132;gda58c33139_0_1816"/>
            <p:cNvSpPr/>
            <p:nvPr/>
          </p:nvSpPr>
          <p:spPr>
            <a:xfrm>
              <a:off x="1673477" y="6580283"/>
              <a:ext cx="3175" cy="3175"/>
            </a:xfrm>
            <a:custGeom>
              <a:avLst/>
              <a:gdLst/>
              <a:ahLst/>
              <a:cxnLst/>
              <a:rect l="l" t="t" r="r" b="b"/>
              <a:pathLst>
                <a:path w="3175" h="3175" extrusionOk="0">
                  <a:moveTo>
                    <a:pt x="0" y="3047"/>
                  </a:moveTo>
                  <a:lnTo>
                    <a:pt x="0"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33" name="Google Shape;2133;gda58c33139_0_1816"/>
            <p:cNvSpPr/>
            <p:nvPr/>
          </p:nvSpPr>
          <p:spPr>
            <a:xfrm>
              <a:off x="2612332" y="6476656"/>
              <a:ext cx="6350" cy="9525"/>
            </a:xfrm>
            <a:custGeom>
              <a:avLst/>
              <a:gdLst/>
              <a:ahLst/>
              <a:cxnLst/>
              <a:rect l="l" t="t" r="r" b="b"/>
              <a:pathLst>
                <a:path w="6350" h="9525" extrusionOk="0">
                  <a:moveTo>
                    <a:pt x="3048" y="0"/>
                  </a:moveTo>
                  <a:lnTo>
                    <a:pt x="3048" y="3047"/>
                  </a:lnTo>
                  <a:lnTo>
                    <a:pt x="0" y="3047"/>
                  </a:lnTo>
                  <a:lnTo>
                    <a:pt x="0" y="6095"/>
                  </a:lnTo>
                  <a:lnTo>
                    <a:pt x="3048" y="6095"/>
                  </a:lnTo>
                  <a:lnTo>
                    <a:pt x="3048" y="9143"/>
                  </a:lnTo>
                  <a:lnTo>
                    <a:pt x="6096" y="6095"/>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34" name="Google Shape;2134;gda58c33139_0_1816"/>
            <p:cNvSpPr/>
            <p:nvPr/>
          </p:nvSpPr>
          <p:spPr>
            <a:xfrm>
              <a:off x="2609284" y="6476656"/>
              <a:ext cx="9525" cy="9525"/>
            </a:xfrm>
            <a:custGeom>
              <a:avLst/>
              <a:gdLst/>
              <a:ahLst/>
              <a:cxnLst/>
              <a:rect l="l" t="t" r="r" b="b"/>
              <a:pathLst>
                <a:path w="9525" h="9525" extrusionOk="0">
                  <a:moveTo>
                    <a:pt x="6096" y="0"/>
                  </a:moveTo>
                  <a:lnTo>
                    <a:pt x="9144" y="3047"/>
                  </a:lnTo>
                  <a:lnTo>
                    <a:pt x="9144" y="6095"/>
                  </a:lnTo>
                  <a:lnTo>
                    <a:pt x="9144" y="3047"/>
                  </a:lnTo>
                  <a:lnTo>
                    <a:pt x="9144" y="6095"/>
                  </a:lnTo>
                  <a:lnTo>
                    <a:pt x="6096" y="9143"/>
                  </a:lnTo>
                  <a:lnTo>
                    <a:pt x="9144" y="9143"/>
                  </a:lnTo>
                  <a:lnTo>
                    <a:pt x="6096" y="9143"/>
                  </a:lnTo>
                  <a:lnTo>
                    <a:pt x="6096" y="6095"/>
                  </a:lnTo>
                  <a:lnTo>
                    <a:pt x="3048" y="6095"/>
                  </a:lnTo>
                  <a:lnTo>
                    <a:pt x="0" y="6095"/>
                  </a:lnTo>
                  <a:lnTo>
                    <a:pt x="3048" y="6095"/>
                  </a:lnTo>
                  <a:lnTo>
                    <a:pt x="3048" y="3047"/>
                  </a:lnTo>
                  <a:lnTo>
                    <a:pt x="6096" y="3047"/>
                  </a:lnTo>
                  <a:lnTo>
                    <a:pt x="3048" y="3047"/>
                  </a:lnTo>
                  <a:lnTo>
                    <a:pt x="6096"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35" name="Google Shape;2135;gda58c33139_0_1816"/>
            <p:cNvSpPr/>
            <p:nvPr/>
          </p:nvSpPr>
          <p:spPr>
            <a:xfrm>
              <a:off x="2609284" y="647970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36" name="Google Shape;2136;gda58c33139_0_1816"/>
            <p:cNvSpPr/>
            <p:nvPr/>
          </p:nvSpPr>
          <p:spPr>
            <a:xfrm>
              <a:off x="2609284" y="64797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37" name="Google Shape;2137;gda58c33139_0_1816"/>
            <p:cNvSpPr/>
            <p:nvPr/>
          </p:nvSpPr>
          <p:spPr>
            <a:xfrm>
              <a:off x="2615380" y="64766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38" name="Google Shape;2138;gda58c33139_0_1816"/>
            <p:cNvSpPr/>
            <p:nvPr/>
          </p:nvSpPr>
          <p:spPr>
            <a:xfrm>
              <a:off x="2615380" y="647665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39" name="Google Shape;2139;gda58c33139_0_1816"/>
            <p:cNvSpPr/>
            <p:nvPr/>
          </p:nvSpPr>
          <p:spPr>
            <a:xfrm>
              <a:off x="1725297" y="65894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40" name="Google Shape;2140;gda58c33139_0_1816"/>
            <p:cNvSpPr/>
            <p:nvPr/>
          </p:nvSpPr>
          <p:spPr>
            <a:xfrm>
              <a:off x="1725297" y="65894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41" name="Google Shape;2141;gda58c33139_0_1816"/>
            <p:cNvSpPr/>
            <p:nvPr/>
          </p:nvSpPr>
          <p:spPr>
            <a:xfrm>
              <a:off x="1658236" y="6583331"/>
              <a:ext cx="6350" cy="6350"/>
            </a:xfrm>
            <a:custGeom>
              <a:avLst/>
              <a:gdLst/>
              <a:ahLst/>
              <a:cxnLst/>
              <a:rect l="l" t="t" r="r" b="b"/>
              <a:pathLst>
                <a:path w="6350" h="6350" extrusionOk="0">
                  <a:moveTo>
                    <a:pt x="6096" y="0"/>
                  </a:moveTo>
                  <a:lnTo>
                    <a:pt x="0" y="0"/>
                  </a:lnTo>
                  <a:lnTo>
                    <a:pt x="0" y="6095"/>
                  </a:lnTo>
                  <a:lnTo>
                    <a:pt x="3048" y="6095"/>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42" name="Google Shape;2142;gda58c33139_0_1816"/>
            <p:cNvSpPr/>
            <p:nvPr/>
          </p:nvSpPr>
          <p:spPr>
            <a:xfrm>
              <a:off x="1658236" y="6583331"/>
              <a:ext cx="6350" cy="6350"/>
            </a:xfrm>
            <a:custGeom>
              <a:avLst/>
              <a:gdLst/>
              <a:ahLst/>
              <a:cxnLst/>
              <a:rect l="l" t="t" r="r" b="b"/>
              <a:pathLst>
                <a:path w="6350" h="6350" extrusionOk="0">
                  <a:moveTo>
                    <a:pt x="0" y="6095"/>
                  </a:moveTo>
                  <a:lnTo>
                    <a:pt x="0" y="3047"/>
                  </a:lnTo>
                  <a:lnTo>
                    <a:pt x="0" y="0"/>
                  </a:lnTo>
                  <a:lnTo>
                    <a:pt x="3048" y="0"/>
                  </a:lnTo>
                  <a:lnTo>
                    <a:pt x="6096" y="0"/>
                  </a:lnTo>
                  <a:lnTo>
                    <a:pt x="6096" y="3047"/>
                  </a:lnTo>
                  <a:lnTo>
                    <a:pt x="3048" y="6095"/>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43" name="Google Shape;2143;gda58c33139_0_1816"/>
            <p:cNvSpPr/>
            <p:nvPr/>
          </p:nvSpPr>
          <p:spPr>
            <a:xfrm>
              <a:off x="1752731" y="659552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44" name="Google Shape;2144;gda58c33139_0_1816"/>
            <p:cNvSpPr/>
            <p:nvPr/>
          </p:nvSpPr>
          <p:spPr>
            <a:xfrm>
              <a:off x="1752731" y="6592474"/>
              <a:ext cx="6350" cy="6350"/>
            </a:xfrm>
            <a:custGeom>
              <a:avLst/>
              <a:gdLst/>
              <a:ahLst/>
              <a:cxnLst/>
              <a:rect l="l" t="t" r="r" b="b"/>
              <a:pathLst>
                <a:path w="6350" h="6350" extrusionOk="0">
                  <a:moveTo>
                    <a:pt x="0" y="6095"/>
                  </a:moveTo>
                  <a:lnTo>
                    <a:pt x="0" y="3047"/>
                  </a:lnTo>
                  <a:lnTo>
                    <a:pt x="3048" y="3047"/>
                  </a:lnTo>
                  <a:lnTo>
                    <a:pt x="0" y="3047"/>
                  </a:lnTo>
                  <a:lnTo>
                    <a:pt x="3048" y="3047"/>
                  </a:lnTo>
                  <a:lnTo>
                    <a:pt x="0" y="3047"/>
                  </a:lnTo>
                  <a:lnTo>
                    <a:pt x="3048" y="3047"/>
                  </a:lnTo>
                  <a:lnTo>
                    <a:pt x="3048" y="0"/>
                  </a:lnTo>
                  <a:lnTo>
                    <a:pt x="3048" y="3047"/>
                  </a:lnTo>
                  <a:lnTo>
                    <a:pt x="6096" y="3047"/>
                  </a:lnTo>
                  <a:lnTo>
                    <a:pt x="3048" y="3047"/>
                  </a:lnTo>
                  <a:lnTo>
                    <a:pt x="3048" y="6095"/>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45" name="Google Shape;2145;gda58c33139_0_1816"/>
            <p:cNvSpPr/>
            <p:nvPr/>
          </p:nvSpPr>
          <p:spPr>
            <a:xfrm>
              <a:off x="2572705" y="6494944"/>
              <a:ext cx="9525" cy="9525"/>
            </a:xfrm>
            <a:custGeom>
              <a:avLst/>
              <a:gdLst/>
              <a:ahLst/>
              <a:cxnLst/>
              <a:rect l="l" t="t" r="r" b="b"/>
              <a:pathLst>
                <a:path w="9525" h="9525" extrusionOk="0">
                  <a:moveTo>
                    <a:pt x="9144" y="6095"/>
                  </a:moveTo>
                  <a:lnTo>
                    <a:pt x="6096" y="6095"/>
                  </a:lnTo>
                  <a:lnTo>
                    <a:pt x="6096" y="9143"/>
                  </a:lnTo>
                  <a:lnTo>
                    <a:pt x="9144" y="9143"/>
                  </a:lnTo>
                  <a:lnTo>
                    <a:pt x="9144" y="6095"/>
                  </a:lnTo>
                  <a:close/>
                </a:path>
                <a:path w="9525" h="9525" extrusionOk="0">
                  <a:moveTo>
                    <a:pt x="3048" y="3047"/>
                  </a:moveTo>
                  <a:lnTo>
                    <a:pt x="0" y="3047"/>
                  </a:lnTo>
                  <a:lnTo>
                    <a:pt x="0" y="6095"/>
                  </a:lnTo>
                  <a:lnTo>
                    <a:pt x="3048" y="6095"/>
                  </a:lnTo>
                  <a:lnTo>
                    <a:pt x="3048" y="3047"/>
                  </a:lnTo>
                  <a:close/>
                </a:path>
                <a:path w="9525" h="9525" extrusionOk="0">
                  <a:moveTo>
                    <a:pt x="6096" y="0"/>
                  </a:moveTo>
                  <a:lnTo>
                    <a:pt x="3048" y="0"/>
                  </a:lnTo>
                  <a:lnTo>
                    <a:pt x="3048" y="6095"/>
                  </a:lnTo>
                  <a:lnTo>
                    <a:pt x="6096" y="6095"/>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46" name="Google Shape;2146;gda58c33139_0_1816"/>
            <p:cNvSpPr/>
            <p:nvPr/>
          </p:nvSpPr>
          <p:spPr>
            <a:xfrm>
              <a:off x="2572705" y="6494944"/>
              <a:ext cx="9525" cy="9525"/>
            </a:xfrm>
            <a:custGeom>
              <a:avLst/>
              <a:gdLst/>
              <a:ahLst/>
              <a:cxnLst/>
              <a:rect l="l" t="t" r="r" b="b"/>
              <a:pathLst>
                <a:path w="9525" h="9525" extrusionOk="0">
                  <a:moveTo>
                    <a:pt x="3048" y="3047"/>
                  </a:moveTo>
                  <a:lnTo>
                    <a:pt x="6096" y="3047"/>
                  </a:lnTo>
                  <a:lnTo>
                    <a:pt x="3048" y="3047"/>
                  </a:lnTo>
                  <a:lnTo>
                    <a:pt x="3048" y="0"/>
                  </a:lnTo>
                  <a:lnTo>
                    <a:pt x="6096" y="0"/>
                  </a:lnTo>
                  <a:lnTo>
                    <a:pt x="6096" y="3047"/>
                  </a:lnTo>
                  <a:lnTo>
                    <a:pt x="6096" y="6095"/>
                  </a:lnTo>
                  <a:lnTo>
                    <a:pt x="3048" y="6095"/>
                  </a:lnTo>
                  <a:lnTo>
                    <a:pt x="3048" y="3047"/>
                  </a:lnTo>
                  <a:lnTo>
                    <a:pt x="3048" y="6095"/>
                  </a:lnTo>
                  <a:lnTo>
                    <a:pt x="3048" y="3047"/>
                  </a:lnTo>
                  <a:lnTo>
                    <a:pt x="3048" y="6095"/>
                  </a:lnTo>
                  <a:lnTo>
                    <a:pt x="6096" y="6095"/>
                  </a:lnTo>
                  <a:lnTo>
                    <a:pt x="9144" y="6095"/>
                  </a:lnTo>
                  <a:lnTo>
                    <a:pt x="9144" y="9143"/>
                  </a:lnTo>
                  <a:lnTo>
                    <a:pt x="6096" y="9143"/>
                  </a:lnTo>
                  <a:lnTo>
                    <a:pt x="9144" y="9143"/>
                  </a:lnTo>
                  <a:lnTo>
                    <a:pt x="6096" y="9143"/>
                  </a:lnTo>
                  <a:lnTo>
                    <a:pt x="6096" y="6095"/>
                  </a:lnTo>
                  <a:lnTo>
                    <a:pt x="3048" y="6095"/>
                  </a:lnTo>
                  <a:lnTo>
                    <a:pt x="0" y="6095"/>
                  </a:lnTo>
                  <a:lnTo>
                    <a:pt x="0" y="3047"/>
                  </a:lnTo>
                  <a:lnTo>
                    <a:pt x="0" y="0"/>
                  </a:lnTo>
                  <a:lnTo>
                    <a:pt x="0" y="3047"/>
                  </a:lnTo>
                  <a:lnTo>
                    <a:pt x="0" y="0"/>
                  </a:lnTo>
                  <a:lnTo>
                    <a:pt x="3048" y="0"/>
                  </a:lnTo>
                  <a:lnTo>
                    <a:pt x="0" y="0"/>
                  </a:lnTo>
                  <a:lnTo>
                    <a:pt x="0" y="3047"/>
                  </a:lnTo>
                  <a:lnTo>
                    <a:pt x="3048" y="3047"/>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47" name="Google Shape;2147;gda58c33139_0_1816"/>
            <p:cNvSpPr/>
            <p:nvPr/>
          </p:nvSpPr>
          <p:spPr>
            <a:xfrm>
              <a:off x="2581850" y="649494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48" name="Google Shape;2148;gda58c33139_0_1816"/>
            <p:cNvSpPr/>
            <p:nvPr/>
          </p:nvSpPr>
          <p:spPr>
            <a:xfrm>
              <a:off x="2581850" y="649494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49" name="Google Shape;2149;gda58c33139_0_1816"/>
            <p:cNvSpPr/>
            <p:nvPr/>
          </p:nvSpPr>
          <p:spPr>
            <a:xfrm>
              <a:off x="1642995" y="658333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50" name="Google Shape;2150;gda58c33139_0_1816"/>
            <p:cNvSpPr/>
            <p:nvPr/>
          </p:nvSpPr>
          <p:spPr>
            <a:xfrm>
              <a:off x="1642995" y="658333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51" name="Google Shape;2151;gda58c33139_0_1816"/>
            <p:cNvSpPr/>
            <p:nvPr/>
          </p:nvSpPr>
          <p:spPr>
            <a:xfrm>
              <a:off x="2618429" y="6482752"/>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52" name="Google Shape;2152;gda58c33139_0_1816"/>
            <p:cNvSpPr/>
            <p:nvPr/>
          </p:nvSpPr>
          <p:spPr>
            <a:xfrm>
              <a:off x="2618429" y="6482752"/>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53" name="Google Shape;2153;gda58c33139_0_1816"/>
            <p:cNvSpPr/>
            <p:nvPr/>
          </p:nvSpPr>
          <p:spPr>
            <a:xfrm>
              <a:off x="1737490" y="659857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54" name="Google Shape;2154;gda58c33139_0_1816"/>
            <p:cNvSpPr/>
            <p:nvPr/>
          </p:nvSpPr>
          <p:spPr>
            <a:xfrm>
              <a:off x="1737490" y="6598570"/>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55" name="Google Shape;2155;gda58c33139_0_1816"/>
            <p:cNvSpPr/>
            <p:nvPr/>
          </p:nvSpPr>
          <p:spPr>
            <a:xfrm>
              <a:off x="2551368" y="6507135"/>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56" name="Google Shape;2156;gda58c33139_0_1816"/>
            <p:cNvSpPr/>
            <p:nvPr/>
          </p:nvSpPr>
          <p:spPr>
            <a:xfrm>
              <a:off x="2551368" y="6507135"/>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57" name="Google Shape;2157;gda58c33139_0_1816"/>
            <p:cNvSpPr/>
            <p:nvPr/>
          </p:nvSpPr>
          <p:spPr>
            <a:xfrm>
              <a:off x="1743587" y="6598570"/>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58" name="Google Shape;2158;gda58c33139_0_1816"/>
            <p:cNvSpPr/>
            <p:nvPr/>
          </p:nvSpPr>
          <p:spPr>
            <a:xfrm>
              <a:off x="1743587" y="6598570"/>
              <a:ext cx="3175" cy="6350"/>
            </a:xfrm>
            <a:custGeom>
              <a:avLst/>
              <a:gdLst/>
              <a:ahLst/>
              <a:cxnLst/>
              <a:rect l="l" t="t" r="r" b="b"/>
              <a:pathLst>
                <a:path w="3175" h="6350" extrusionOk="0">
                  <a:moveTo>
                    <a:pt x="3048" y="6095"/>
                  </a:moveTo>
                  <a:lnTo>
                    <a:pt x="0" y="6095"/>
                  </a:lnTo>
                  <a:lnTo>
                    <a:pt x="0" y="3047"/>
                  </a:lnTo>
                  <a:lnTo>
                    <a:pt x="0" y="0"/>
                  </a:lnTo>
                  <a:lnTo>
                    <a:pt x="3048" y="0"/>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59" name="Google Shape;2159;gda58c33139_0_1816"/>
            <p:cNvSpPr/>
            <p:nvPr/>
          </p:nvSpPr>
          <p:spPr>
            <a:xfrm>
              <a:off x="2584898" y="64979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60" name="Google Shape;2160;gda58c33139_0_1816"/>
            <p:cNvSpPr/>
            <p:nvPr/>
          </p:nvSpPr>
          <p:spPr>
            <a:xfrm>
              <a:off x="2584898" y="649799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61" name="Google Shape;2161;gda58c33139_0_1816"/>
            <p:cNvSpPr/>
            <p:nvPr/>
          </p:nvSpPr>
          <p:spPr>
            <a:xfrm>
              <a:off x="2584898" y="6497991"/>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62" name="Google Shape;2162;gda58c33139_0_1816"/>
            <p:cNvSpPr/>
            <p:nvPr/>
          </p:nvSpPr>
          <p:spPr>
            <a:xfrm>
              <a:off x="2584898" y="6497991"/>
              <a:ext cx="3175" cy="3175"/>
            </a:xfrm>
            <a:custGeom>
              <a:avLst/>
              <a:gdLst/>
              <a:ahLst/>
              <a:cxnLst/>
              <a:rect l="l" t="t" r="r" b="b"/>
              <a:pathLst>
                <a:path w="3175" h="3175" extrusionOk="0">
                  <a:moveTo>
                    <a:pt x="3048" y="0"/>
                  </a:moveTo>
                  <a:lnTo>
                    <a:pt x="0" y="3047"/>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63" name="Google Shape;2163;gda58c33139_0_1816"/>
            <p:cNvSpPr/>
            <p:nvPr/>
          </p:nvSpPr>
          <p:spPr>
            <a:xfrm>
              <a:off x="2587946" y="64979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64" name="Google Shape;2164;gda58c33139_0_1816"/>
            <p:cNvSpPr/>
            <p:nvPr/>
          </p:nvSpPr>
          <p:spPr>
            <a:xfrm>
              <a:off x="2587946" y="649799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65" name="Google Shape;2165;gda58c33139_0_1816"/>
            <p:cNvSpPr/>
            <p:nvPr/>
          </p:nvSpPr>
          <p:spPr>
            <a:xfrm>
              <a:off x="2636718" y="648275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66" name="Google Shape;2166;gda58c33139_0_1816"/>
            <p:cNvSpPr/>
            <p:nvPr/>
          </p:nvSpPr>
          <p:spPr>
            <a:xfrm>
              <a:off x="2636718" y="6482752"/>
              <a:ext cx="3175" cy="3175"/>
            </a:xfrm>
            <a:custGeom>
              <a:avLst/>
              <a:gdLst/>
              <a:ahLst/>
              <a:cxnLst/>
              <a:rect l="l" t="t" r="r" b="b"/>
              <a:pathLst>
                <a:path w="3175" h="3175" extrusionOk="0">
                  <a:moveTo>
                    <a:pt x="0" y="0"/>
                  </a:moveTo>
                  <a:lnTo>
                    <a:pt x="3048" y="0"/>
                  </a:lnTo>
                  <a:lnTo>
                    <a:pt x="3048" y="3047"/>
                  </a:lnTo>
                  <a:lnTo>
                    <a:pt x="3048" y="0"/>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67" name="Google Shape;2167;gda58c33139_0_1816"/>
            <p:cNvSpPr/>
            <p:nvPr/>
          </p:nvSpPr>
          <p:spPr>
            <a:xfrm>
              <a:off x="2636718" y="6482752"/>
              <a:ext cx="3175" cy="3175"/>
            </a:xfrm>
            <a:custGeom>
              <a:avLst/>
              <a:gdLst/>
              <a:ahLst/>
              <a:cxnLst/>
              <a:rect l="l" t="t" r="r" b="b"/>
              <a:pathLst>
                <a:path w="3175" h="3175" extrusionOk="0">
                  <a:moveTo>
                    <a:pt x="0" y="3047"/>
                  </a:moveTo>
                  <a:lnTo>
                    <a:pt x="3048" y="3047"/>
                  </a:lnTo>
                  <a:lnTo>
                    <a:pt x="0" y="3047"/>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68" name="Google Shape;2168;gda58c33139_0_1816"/>
            <p:cNvSpPr/>
            <p:nvPr/>
          </p:nvSpPr>
          <p:spPr>
            <a:xfrm>
              <a:off x="2636718" y="6482752"/>
              <a:ext cx="3175" cy="3175"/>
            </a:xfrm>
            <a:custGeom>
              <a:avLst/>
              <a:gdLst/>
              <a:ahLst/>
              <a:cxnLst/>
              <a:rect l="l" t="t" r="r" b="b"/>
              <a:pathLst>
                <a:path w="3175" h="3175" extrusionOk="0">
                  <a:moveTo>
                    <a:pt x="0" y="3047"/>
                  </a:moveTo>
                  <a:lnTo>
                    <a:pt x="3048" y="3047"/>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69" name="Google Shape;2169;gda58c33139_0_1816"/>
            <p:cNvSpPr/>
            <p:nvPr/>
          </p:nvSpPr>
          <p:spPr>
            <a:xfrm>
              <a:off x="1655188" y="660161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70" name="Google Shape;2170;gda58c33139_0_1816"/>
            <p:cNvSpPr/>
            <p:nvPr/>
          </p:nvSpPr>
          <p:spPr>
            <a:xfrm>
              <a:off x="1655188" y="660161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71" name="Google Shape;2171;gda58c33139_0_1816"/>
            <p:cNvSpPr/>
            <p:nvPr/>
          </p:nvSpPr>
          <p:spPr>
            <a:xfrm>
              <a:off x="1639947" y="6607714"/>
              <a:ext cx="9525" cy="6350"/>
            </a:xfrm>
            <a:custGeom>
              <a:avLst/>
              <a:gdLst/>
              <a:ahLst/>
              <a:cxnLst/>
              <a:rect l="l" t="t" r="r" b="b"/>
              <a:pathLst>
                <a:path w="9525" h="6350" extrusionOk="0">
                  <a:moveTo>
                    <a:pt x="6096" y="0"/>
                  </a:moveTo>
                  <a:lnTo>
                    <a:pt x="0" y="0"/>
                  </a:lnTo>
                  <a:lnTo>
                    <a:pt x="6096" y="6095"/>
                  </a:lnTo>
                  <a:lnTo>
                    <a:pt x="9144" y="6095"/>
                  </a:lnTo>
                  <a:lnTo>
                    <a:pt x="9144"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72" name="Google Shape;2172;gda58c33139_0_1816"/>
            <p:cNvSpPr/>
            <p:nvPr/>
          </p:nvSpPr>
          <p:spPr>
            <a:xfrm>
              <a:off x="1639947" y="6607714"/>
              <a:ext cx="9525" cy="6350"/>
            </a:xfrm>
            <a:custGeom>
              <a:avLst/>
              <a:gdLst/>
              <a:ahLst/>
              <a:cxnLst/>
              <a:rect l="l" t="t" r="r" b="b"/>
              <a:pathLst>
                <a:path w="9525" h="6350" extrusionOk="0">
                  <a:moveTo>
                    <a:pt x="6096" y="6095"/>
                  </a:moveTo>
                  <a:lnTo>
                    <a:pt x="3048" y="3047"/>
                  </a:lnTo>
                  <a:lnTo>
                    <a:pt x="0" y="0"/>
                  </a:lnTo>
                  <a:lnTo>
                    <a:pt x="3048" y="0"/>
                  </a:lnTo>
                  <a:lnTo>
                    <a:pt x="0" y="0"/>
                  </a:lnTo>
                  <a:lnTo>
                    <a:pt x="3048" y="0"/>
                  </a:lnTo>
                  <a:lnTo>
                    <a:pt x="6096" y="0"/>
                  </a:lnTo>
                  <a:lnTo>
                    <a:pt x="6096" y="3047"/>
                  </a:lnTo>
                  <a:lnTo>
                    <a:pt x="6096" y="0"/>
                  </a:lnTo>
                  <a:lnTo>
                    <a:pt x="6096" y="3047"/>
                  </a:lnTo>
                  <a:lnTo>
                    <a:pt x="9144" y="3047"/>
                  </a:lnTo>
                  <a:lnTo>
                    <a:pt x="9144" y="6095"/>
                  </a:lnTo>
                  <a:lnTo>
                    <a:pt x="6096" y="6095"/>
                  </a:lnTo>
                  <a:lnTo>
                    <a:pt x="9144"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73" name="Google Shape;2173;gda58c33139_0_1816"/>
            <p:cNvSpPr/>
            <p:nvPr/>
          </p:nvSpPr>
          <p:spPr>
            <a:xfrm>
              <a:off x="1639947" y="6610761"/>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74" name="Google Shape;2174;gda58c33139_0_1816"/>
            <p:cNvSpPr/>
            <p:nvPr/>
          </p:nvSpPr>
          <p:spPr>
            <a:xfrm>
              <a:off x="1639947" y="6610761"/>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75" name="Google Shape;2175;gda58c33139_0_1816"/>
            <p:cNvSpPr/>
            <p:nvPr/>
          </p:nvSpPr>
          <p:spPr>
            <a:xfrm>
              <a:off x="1652140" y="6610761"/>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76" name="Google Shape;2176;gda58c33139_0_1816"/>
            <p:cNvSpPr/>
            <p:nvPr/>
          </p:nvSpPr>
          <p:spPr>
            <a:xfrm>
              <a:off x="1652140" y="6610761"/>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77" name="Google Shape;2177;gda58c33139_0_1816"/>
            <p:cNvSpPr/>
            <p:nvPr/>
          </p:nvSpPr>
          <p:spPr>
            <a:xfrm>
              <a:off x="1642995" y="661076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78" name="Google Shape;2178;gda58c33139_0_1816"/>
            <p:cNvSpPr/>
            <p:nvPr/>
          </p:nvSpPr>
          <p:spPr>
            <a:xfrm>
              <a:off x="1642995" y="661076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79" name="Google Shape;2179;gda58c33139_0_1816"/>
            <p:cNvSpPr/>
            <p:nvPr/>
          </p:nvSpPr>
          <p:spPr>
            <a:xfrm>
              <a:off x="1649092" y="661380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80" name="Google Shape;2180;gda58c33139_0_1816"/>
            <p:cNvSpPr/>
            <p:nvPr/>
          </p:nvSpPr>
          <p:spPr>
            <a:xfrm>
              <a:off x="1649092" y="661380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81" name="Google Shape;2181;gda58c33139_0_1816"/>
            <p:cNvSpPr/>
            <p:nvPr/>
          </p:nvSpPr>
          <p:spPr>
            <a:xfrm>
              <a:off x="1548500" y="6604666"/>
              <a:ext cx="9525" cy="6350"/>
            </a:xfrm>
            <a:custGeom>
              <a:avLst/>
              <a:gdLst/>
              <a:ahLst/>
              <a:cxnLst/>
              <a:rect l="l" t="t" r="r" b="b"/>
              <a:pathLst>
                <a:path w="9525" h="6350" extrusionOk="0">
                  <a:moveTo>
                    <a:pt x="9144" y="3048"/>
                  </a:moveTo>
                  <a:lnTo>
                    <a:pt x="3048" y="3048"/>
                  </a:lnTo>
                  <a:lnTo>
                    <a:pt x="3048" y="6095"/>
                  </a:lnTo>
                  <a:lnTo>
                    <a:pt x="9144" y="6095"/>
                  </a:lnTo>
                  <a:lnTo>
                    <a:pt x="9144" y="3048"/>
                  </a:lnTo>
                  <a:close/>
                </a:path>
                <a:path w="9525" h="6350" extrusionOk="0">
                  <a:moveTo>
                    <a:pt x="6096" y="0"/>
                  </a:moveTo>
                  <a:lnTo>
                    <a:pt x="0" y="0"/>
                  </a:lnTo>
                  <a:lnTo>
                    <a:pt x="0" y="3048"/>
                  </a:lnTo>
                  <a:lnTo>
                    <a:pt x="6096" y="3048"/>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82" name="Google Shape;2182;gda58c33139_0_1816"/>
            <p:cNvSpPr/>
            <p:nvPr/>
          </p:nvSpPr>
          <p:spPr>
            <a:xfrm>
              <a:off x="1548500" y="6604666"/>
              <a:ext cx="9525" cy="9525"/>
            </a:xfrm>
            <a:custGeom>
              <a:avLst/>
              <a:gdLst/>
              <a:ahLst/>
              <a:cxnLst/>
              <a:rect l="l" t="t" r="r" b="b"/>
              <a:pathLst>
                <a:path w="9525" h="9525" extrusionOk="0">
                  <a:moveTo>
                    <a:pt x="6096" y="0"/>
                  </a:moveTo>
                  <a:lnTo>
                    <a:pt x="6096" y="3048"/>
                  </a:lnTo>
                  <a:lnTo>
                    <a:pt x="9144" y="3048"/>
                  </a:lnTo>
                  <a:lnTo>
                    <a:pt x="9144" y="6095"/>
                  </a:lnTo>
                  <a:lnTo>
                    <a:pt x="9144" y="3048"/>
                  </a:lnTo>
                  <a:lnTo>
                    <a:pt x="9144" y="6095"/>
                  </a:lnTo>
                  <a:lnTo>
                    <a:pt x="6096" y="6095"/>
                  </a:lnTo>
                  <a:lnTo>
                    <a:pt x="3048" y="6095"/>
                  </a:lnTo>
                  <a:lnTo>
                    <a:pt x="3048" y="9143"/>
                  </a:lnTo>
                  <a:lnTo>
                    <a:pt x="6096" y="9143"/>
                  </a:lnTo>
                  <a:lnTo>
                    <a:pt x="3048" y="9143"/>
                  </a:lnTo>
                  <a:lnTo>
                    <a:pt x="3048" y="6095"/>
                  </a:lnTo>
                  <a:lnTo>
                    <a:pt x="3048" y="3048"/>
                  </a:lnTo>
                  <a:lnTo>
                    <a:pt x="0" y="3048"/>
                  </a:lnTo>
                  <a:lnTo>
                    <a:pt x="0" y="0"/>
                  </a:lnTo>
                  <a:lnTo>
                    <a:pt x="3048" y="0"/>
                  </a:lnTo>
                  <a:lnTo>
                    <a:pt x="6096" y="0"/>
                  </a:lnTo>
                  <a:lnTo>
                    <a:pt x="9144" y="0"/>
                  </a:lnTo>
                  <a:lnTo>
                    <a:pt x="6096" y="0"/>
                  </a:lnTo>
                  <a:lnTo>
                    <a:pt x="6096" y="3048"/>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83" name="Google Shape;2183;gda58c33139_0_1816"/>
            <p:cNvSpPr/>
            <p:nvPr/>
          </p:nvSpPr>
          <p:spPr>
            <a:xfrm>
              <a:off x="1575934" y="661076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84" name="Google Shape;2184;gda58c33139_0_1816"/>
            <p:cNvSpPr/>
            <p:nvPr/>
          </p:nvSpPr>
          <p:spPr>
            <a:xfrm>
              <a:off x="1572886" y="6610761"/>
              <a:ext cx="6350" cy="3175"/>
            </a:xfrm>
            <a:custGeom>
              <a:avLst/>
              <a:gdLst/>
              <a:ahLst/>
              <a:cxnLst/>
              <a:rect l="l" t="t" r="r" b="b"/>
              <a:pathLst>
                <a:path w="6350" h="3175" extrusionOk="0">
                  <a:moveTo>
                    <a:pt x="3048" y="3047"/>
                  </a:moveTo>
                  <a:lnTo>
                    <a:pt x="0" y="3047"/>
                  </a:lnTo>
                  <a:lnTo>
                    <a:pt x="3048" y="3047"/>
                  </a:lnTo>
                  <a:lnTo>
                    <a:pt x="3048" y="0"/>
                  </a:lnTo>
                  <a:lnTo>
                    <a:pt x="6096"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85" name="Google Shape;2185;gda58c33139_0_1816"/>
            <p:cNvSpPr/>
            <p:nvPr/>
          </p:nvSpPr>
          <p:spPr>
            <a:xfrm>
              <a:off x="1536307" y="6604666"/>
              <a:ext cx="12700" cy="9525"/>
            </a:xfrm>
            <a:custGeom>
              <a:avLst/>
              <a:gdLst/>
              <a:ahLst/>
              <a:cxnLst/>
              <a:rect l="l" t="t" r="r" b="b"/>
              <a:pathLst>
                <a:path w="12700" h="9525" extrusionOk="0">
                  <a:moveTo>
                    <a:pt x="6096" y="0"/>
                  </a:moveTo>
                  <a:lnTo>
                    <a:pt x="3048" y="0"/>
                  </a:lnTo>
                  <a:lnTo>
                    <a:pt x="3048" y="3048"/>
                  </a:lnTo>
                  <a:lnTo>
                    <a:pt x="0" y="3048"/>
                  </a:lnTo>
                  <a:lnTo>
                    <a:pt x="0" y="9143"/>
                  </a:lnTo>
                  <a:lnTo>
                    <a:pt x="9144" y="9143"/>
                  </a:lnTo>
                  <a:lnTo>
                    <a:pt x="9144" y="6095"/>
                  </a:lnTo>
                  <a:lnTo>
                    <a:pt x="6096" y="3048"/>
                  </a:lnTo>
                  <a:lnTo>
                    <a:pt x="6096" y="0"/>
                  </a:lnTo>
                  <a:close/>
                </a:path>
                <a:path w="12700" h="9525" extrusionOk="0">
                  <a:moveTo>
                    <a:pt x="12192" y="6095"/>
                  </a:moveTo>
                  <a:lnTo>
                    <a:pt x="9144" y="9143"/>
                  </a:lnTo>
                  <a:lnTo>
                    <a:pt x="12192" y="9143"/>
                  </a:lnTo>
                  <a:lnTo>
                    <a:pt x="12192" y="6095"/>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86" name="Google Shape;2186;gda58c33139_0_1816"/>
            <p:cNvSpPr/>
            <p:nvPr/>
          </p:nvSpPr>
          <p:spPr>
            <a:xfrm>
              <a:off x="1536307" y="6604666"/>
              <a:ext cx="12700" cy="12700"/>
            </a:xfrm>
            <a:custGeom>
              <a:avLst/>
              <a:gdLst/>
              <a:ahLst/>
              <a:cxnLst/>
              <a:rect l="l" t="t" r="r" b="b"/>
              <a:pathLst>
                <a:path w="12700" h="12700" extrusionOk="0">
                  <a:moveTo>
                    <a:pt x="6096" y="3048"/>
                  </a:moveTo>
                  <a:lnTo>
                    <a:pt x="6096" y="0"/>
                  </a:lnTo>
                  <a:lnTo>
                    <a:pt x="6096" y="3048"/>
                  </a:lnTo>
                  <a:lnTo>
                    <a:pt x="9144" y="6095"/>
                  </a:lnTo>
                  <a:lnTo>
                    <a:pt x="9144" y="3048"/>
                  </a:lnTo>
                  <a:lnTo>
                    <a:pt x="9144" y="6095"/>
                  </a:lnTo>
                  <a:lnTo>
                    <a:pt x="12192" y="6095"/>
                  </a:lnTo>
                  <a:lnTo>
                    <a:pt x="9144" y="6095"/>
                  </a:lnTo>
                  <a:lnTo>
                    <a:pt x="9144" y="9143"/>
                  </a:lnTo>
                  <a:lnTo>
                    <a:pt x="12192" y="6095"/>
                  </a:lnTo>
                  <a:lnTo>
                    <a:pt x="12192" y="9143"/>
                  </a:lnTo>
                  <a:lnTo>
                    <a:pt x="12192" y="6095"/>
                  </a:lnTo>
                  <a:lnTo>
                    <a:pt x="12192" y="9143"/>
                  </a:lnTo>
                  <a:lnTo>
                    <a:pt x="9144" y="9143"/>
                  </a:lnTo>
                  <a:lnTo>
                    <a:pt x="6096" y="9143"/>
                  </a:lnTo>
                  <a:lnTo>
                    <a:pt x="6096" y="12191"/>
                  </a:lnTo>
                  <a:lnTo>
                    <a:pt x="6096" y="9143"/>
                  </a:lnTo>
                  <a:lnTo>
                    <a:pt x="3048" y="9143"/>
                  </a:lnTo>
                  <a:lnTo>
                    <a:pt x="0" y="9143"/>
                  </a:lnTo>
                  <a:lnTo>
                    <a:pt x="0" y="6095"/>
                  </a:lnTo>
                  <a:lnTo>
                    <a:pt x="0" y="3048"/>
                  </a:lnTo>
                  <a:lnTo>
                    <a:pt x="3048" y="3048"/>
                  </a:lnTo>
                  <a:lnTo>
                    <a:pt x="3048" y="0"/>
                  </a:lnTo>
                  <a:lnTo>
                    <a:pt x="6096" y="0"/>
                  </a:lnTo>
                  <a:lnTo>
                    <a:pt x="6096" y="304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87" name="Google Shape;2187;gda58c33139_0_1816"/>
            <p:cNvSpPr/>
            <p:nvPr/>
          </p:nvSpPr>
          <p:spPr>
            <a:xfrm>
              <a:off x="1572886" y="66138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88" name="Google Shape;2188;gda58c33139_0_1816"/>
            <p:cNvSpPr/>
            <p:nvPr/>
          </p:nvSpPr>
          <p:spPr>
            <a:xfrm>
              <a:off x="1572886" y="661380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89" name="Google Shape;2189;gda58c33139_0_1816"/>
            <p:cNvSpPr/>
            <p:nvPr/>
          </p:nvSpPr>
          <p:spPr>
            <a:xfrm>
              <a:off x="1566789" y="6616857"/>
              <a:ext cx="6350" cy="3175"/>
            </a:xfrm>
            <a:custGeom>
              <a:avLst/>
              <a:gdLst/>
              <a:ahLst/>
              <a:cxnLst/>
              <a:rect l="l" t="t" r="r" b="b"/>
              <a:pathLst>
                <a:path w="6350" h="3175" extrusionOk="0">
                  <a:moveTo>
                    <a:pt x="6096" y="0"/>
                  </a:moveTo>
                  <a:lnTo>
                    <a:pt x="0" y="0"/>
                  </a:lnTo>
                  <a:lnTo>
                    <a:pt x="0" y="3047"/>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90" name="Google Shape;2190;gda58c33139_0_1816"/>
            <p:cNvSpPr/>
            <p:nvPr/>
          </p:nvSpPr>
          <p:spPr>
            <a:xfrm>
              <a:off x="1563741" y="6613809"/>
              <a:ext cx="9525" cy="6350"/>
            </a:xfrm>
            <a:custGeom>
              <a:avLst/>
              <a:gdLst/>
              <a:ahLst/>
              <a:cxnLst/>
              <a:rect l="l" t="t" r="r" b="b"/>
              <a:pathLst>
                <a:path w="9525" h="6350" extrusionOk="0">
                  <a:moveTo>
                    <a:pt x="6096" y="3047"/>
                  </a:moveTo>
                  <a:lnTo>
                    <a:pt x="9144" y="3047"/>
                  </a:lnTo>
                  <a:lnTo>
                    <a:pt x="6096" y="6095"/>
                  </a:lnTo>
                  <a:lnTo>
                    <a:pt x="3048" y="6095"/>
                  </a:lnTo>
                  <a:lnTo>
                    <a:pt x="3048" y="3047"/>
                  </a:lnTo>
                  <a:lnTo>
                    <a:pt x="0" y="3047"/>
                  </a:lnTo>
                  <a:lnTo>
                    <a:pt x="0" y="0"/>
                  </a:lnTo>
                  <a:lnTo>
                    <a:pt x="0" y="3047"/>
                  </a:lnTo>
                  <a:lnTo>
                    <a:pt x="3048" y="3047"/>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91" name="Google Shape;2191;gda58c33139_0_1816"/>
            <p:cNvSpPr/>
            <p:nvPr/>
          </p:nvSpPr>
          <p:spPr>
            <a:xfrm>
              <a:off x="1554597" y="6616857"/>
              <a:ext cx="6350" cy="3175"/>
            </a:xfrm>
            <a:custGeom>
              <a:avLst/>
              <a:gdLst/>
              <a:ahLst/>
              <a:cxnLst/>
              <a:rect l="l" t="t" r="r" b="b"/>
              <a:pathLst>
                <a:path w="6350" h="3175" extrusionOk="0">
                  <a:moveTo>
                    <a:pt x="6096" y="3047"/>
                  </a:moveTo>
                  <a:lnTo>
                    <a:pt x="6096" y="0"/>
                  </a:lnTo>
                  <a:lnTo>
                    <a:pt x="0" y="0"/>
                  </a:lnTo>
                  <a:lnTo>
                    <a:pt x="6096" y="0"/>
                  </a:lnTo>
                  <a:lnTo>
                    <a:pt x="6096"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92" name="Google Shape;2192;gda58c33139_0_1816"/>
            <p:cNvSpPr/>
            <p:nvPr/>
          </p:nvSpPr>
          <p:spPr>
            <a:xfrm>
              <a:off x="1554597" y="6616857"/>
              <a:ext cx="6350" cy="3175"/>
            </a:xfrm>
            <a:custGeom>
              <a:avLst/>
              <a:gdLst/>
              <a:ahLst/>
              <a:cxnLst/>
              <a:rect l="l" t="t" r="r" b="b"/>
              <a:pathLst>
                <a:path w="6350" h="3175" extrusionOk="0">
                  <a:moveTo>
                    <a:pt x="6096" y="3047"/>
                  </a:moveTo>
                  <a:lnTo>
                    <a:pt x="6096" y="0"/>
                  </a:lnTo>
                  <a:lnTo>
                    <a:pt x="3048" y="0"/>
                  </a:lnTo>
                  <a:lnTo>
                    <a:pt x="0" y="0"/>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93" name="Google Shape;2193;gda58c33139_0_1816"/>
            <p:cNvSpPr/>
            <p:nvPr/>
          </p:nvSpPr>
          <p:spPr>
            <a:xfrm>
              <a:off x="1551548" y="661685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94" name="Google Shape;2194;gda58c33139_0_1816"/>
            <p:cNvSpPr/>
            <p:nvPr/>
          </p:nvSpPr>
          <p:spPr>
            <a:xfrm>
              <a:off x="1551548" y="661685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95" name="Google Shape;2195;gda58c33139_0_1816"/>
            <p:cNvSpPr/>
            <p:nvPr/>
          </p:nvSpPr>
          <p:spPr>
            <a:xfrm>
              <a:off x="1472294" y="6610761"/>
              <a:ext cx="58419" cy="36829"/>
            </a:xfrm>
            <a:custGeom>
              <a:avLst/>
              <a:gdLst/>
              <a:ahLst/>
              <a:cxnLst/>
              <a:rect l="l" t="t" r="r" b="b"/>
              <a:pathLst>
                <a:path w="58419" h="36829" extrusionOk="0">
                  <a:moveTo>
                    <a:pt x="6096" y="33526"/>
                  </a:moveTo>
                  <a:lnTo>
                    <a:pt x="3048" y="33526"/>
                  </a:lnTo>
                  <a:lnTo>
                    <a:pt x="3048" y="36574"/>
                  </a:lnTo>
                  <a:lnTo>
                    <a:pt x="6096" y="36574"/>
                  </a:lnTo>
                  <a:lnTo>
                    <a:pt x="6096" y="33526"/>
                  </a:lnTo>
                  <a:close/>
                </a:path>
                <a:path w="58419" h="36829" extrusionOk="0">
                  <a:moveTo>
                    <a:pt x="12192" y="33526"/>
                  </a:moveTo>
                  <a:lnTo>
                    <a:pt x="9144" y="33526"/>
                  </a:lnTo>
                  <a:lnTo>
                    <a:pt x="9144" y="36574"/>
                  </a:lnTo>
                  <a:lnTo>
                    <a:pt x="12192" y="33526"/>
                  </a:lnTo>
                  <a:close/>
                </a:path>
                <a:path w="58419" h="36829" extrusionOk="0">
                  <a:moveTo>
                    <a:pt x="21337" y="30478"/>
                  </a:moveTo>
                  <a:lnTo>
                    <a:pt x="0" y="30478"/>
                  </a:lnTo>
                  <a:lnTo>
                    <a:pt x="0" y="33526"/>
                  </a:lnTo>
                  <a:lnTo>
                    <a:pt x="18289" y="33526"/>
                  </a:lnTo>
                  <a:lnTo>
                    <a:pt x="21337" y="30478"/>
                  </a:lnTo>
                  <a:close/>
                </a:path>
                <a:path w="58419" h="36829" extrusionOk="0">
                  <a:moveTo>
                    <a:pt x="9144" y="27430"/>
                  </a:moveTo>
                  <a:lnTo>
                    <a:pt x="9144" y="30478"/>
                  </a:lnTo>
                  <a:lnTo>
                    <a:pt x="12192" y="30478"/>
                  </a:lnTo>
                  <a:lnTo>
                    <a:pt x="9144" y="27430"/>
                  </a:lnTo>
                  <a:close/>
                </a:path>
                <a:path w="58419" h="36829" extrusionOk="0">
                  <a:moveTo>
                    <a:pt x="15241" y="27430"/>
                  </a:moveTo>
                  <a:lnTo>
                    <a:pt x="12192" y="27430"/>
                  </a:lnTo>
                  <a:lnTo>
                    <a:pt x="12192" y="30478"/>
                  </a:lnTo>
                  <a:lnTo>
                    <a:pt x="15241" y="30478"/>
                  </a:lnTo>
                  <a:lnTo>
                    <a:pt x="15241" y="27430"/>
                  </a:lnTo>
                  <a:close/>
                </a:path>
                <a:path w="58419" h="36829" extrusionOk="0">
                  <a:moveTo>
                    <a:pt x="27434" y="27430"/>
                  </a:moveTo>
                  <a:lnTo>
                    <a:pt x="18289" y="27430"/>
                  </a:lnTo>
                  <a:lnTo>
                    <a:pt x="18289" y="30478"/>
                  </a:lnTo>
                  <a:lnTo>
                    <a:pt x="27434" y="30478"/>
                  </a:lnTo>
                  <a:lnTo>
                    <a:pt x="27434" y="27430"/>
                  </a:lnTo>
                  <a:close/>
                </a:path>
                <a:path w="58419" h="36829" extrusionOk="0">
                  <a:moveTo>
                    <a:pt x="36578" y="24382"/>
                  </a:moveTo>
                  <a:lnTo>
                    <a:pt x="27434" y="24382"/>
                  </a:lnTo>
                  <a:lnTo>
                    <a:pt x="27434" y="30478"/>
                  </a:lnTo>
                  <a:lnTo>
                    <a:pt x="30482" y="30478"/>
                  </a:lnTo>
                  <a:lnTo>
                    <a:pt x="30482" y="27430"/>
                  </a:lnTo>
                  <a:lnTo>
                    <a:pt x="36578" y="27430"/>
                  </a:lnTo>
                  <a:lnTo>
                    <a:pt x="36578" y="24382"/>
                  </a:lnTo>
                  <a:close/>
                </a:path>
                <a:path w="58419" h="36829" extrusionOk="0">
                  <a:moveTo>
                    <a:pt x="36578" y="27430"/>
                  </a:moveTo>
                  <a:lnTo>
                    <a:pt x="33530" y="27430"/>
                  </a:lnTo>
                  <a:lnTo>
                    <a:pt x="30482" y="30478"/>
                  </a:lnTo>
                  <a:lnTo>
                    <a:pt x="36578" y="30478"/>
                  </a:lnTo>
                  <a:lnTo>
                    <a:pt x="36578" y="27430"/>
                  </a:lnTo>
                  <a:close/>
                </a:path>
                <a:path w="58419" h="36829" extrusionOk="0">
                  <a:moveTo>
                    <a:pt x="39627" y="24382"/>
                  </a:moveTo>
                  <a:lnTo>
                    <a:pt x="36578" y="24382"/>
                  </a:lnTo>
                  <a:lnTo>
                    <a:pt x="36578" y="27430"/>
                  </a:lnTo>
                  <a:lnTo>
                    <a:pt x="39627" y="30478"/>
                  </a:lnTo>
                  <a:lnTo>
                    <a:pt x="39627" y="24382"/>
                  </a:lnTo>
                  <a:close/>
                </a:path>
                <a:path w="58419" h="36829" extrusionOk="0">
                  <a:moveTo>
                    <a:pt x="42675" y="24382"/>
                  </a:moveTo>
                  <a:lnTo>
                    <a:pt x="39627" y="24382"/>
                  </a:lnTo>
                  <a:lnTo>
                    <a:pt x="39627" y="27430"/>
                  </a:lnTo>
                  <a:lnTo>
                    <a:pt x="42675" y="27430"/>
                  </a:lnTo>
                  <a:lnTo>
                    <a:pt x="42675" y="24382"/>
                  </a:lnTo>
                  <a:close/>
                </a:path>
                <a:path w="58419" h="36829" extrusionOk="0">
                  <a:moveTo>
                    <a:pt x="27434" y="18287"/>
                  </a:moveTo>
                  <a:lnTo>
                    <a:pt x="24385" y="18287"/>
                  </a:lnTo>
                  <a:lnTo>
                    <a:pt x="24385" y="24382"/>
                  </a:lnTo>
                  <a:lnTo>
                    <a:pt x="45723" y="24382"/>
                  </a:lnTo>
                  <a:lnTo>
                    <a:pt x="45723" y="21334"/>
                  </a:lnTo>
                  <a:lnTo>
                    <a:pt x="27434" y="21334"/>
                  </a:lnTo>
                  <a:lnTo>
                    <a:pt x="27434" y="18287"/>
                  </a:lnTo>
                  <a:close/>
                </a:path>
                <a:path w="58419" h="36829" extrusionOk="0">
                  <a:moveTo>
                    <a:pt x="54868" y="18287"/>
                  </a:moveTo>
                  <a:lnTo>
                    <a:pt x="45723" y="18287"/>
                  </a:lnTo>
                  <a:lnTo>
                    <a:pt x="45723" y="24382"/>
                  </a:lnTo>
                  <a:lnTo>
                    <a:pt x="48771" y="24382"/>
                  </a:lnTo>
                  <a:lnTo>
                    <a:pt x="48771" y="21334"/>
                  </a:lnTo>
                  <a:lnTo>
                    <a:pt x="54868" y="21334"/>
                  </a:lnTo>
                  <a:lnTo>
                    <a:pt x="54868" y="18287"/>
                  </a:lnTo>
                  <a:close/>
                </a:path>
                <a:path w="58419" h="36829" extrusionOk="0">
                  <a:moveTo>
                    <a:pt x="27434" y="18287"/>
                  </a:moveTo>
                  <a:lnTo>
                    <a:pt x="27434" y="21334"/>
                  </a:lnTo>
                  <a:lnTo>
                    <a:pt x="30482" y="21334"/>
                  </a:lnTo>
                  <a:lnTo>
                    <a:pt x="27434" y="18287"/>
                  </a:lnTo>
                  <a:close/>
                </a:path>
                <a:path w="58419" h="36829" extrusionOk="0">
                  <a:moveTo>
                    <a:pt x="33530" y="15239"/>
                  </a:moveTo>
                  <a:lnTo>
                    <a:pt x="27434" y="15239"/>
                  </a:lnTo>
                  <a:lnTo>
                    <a:pt x="27434" y="18287"/>
                  </a:lnTo>
                  <a:lnTo>
                    <a:pt x="30482" y="18287"/>
                  </a:lnTo>
                  <a:lnTo>
                    <a:pt x="30482" y="21334"/>
                  </a:lnTo>
                  <a:lnTo>
                    <a:pt x="33530" y="21334"/>
                  </a:lnTo>
                  <a:lnTo>
                    <a:pt x="33530" y="15239"/>
                  </a:lnTo>
                  <a:close/>
                </a:path>
                <a:path w="58419" h="36829" extrusionOk="0">
                  <a:moveTo>
                    <a:pt x="36578" y="18287"/>
                  </a:moveTo>
                  <a:lnTo>
                    <a:pt x="33530" y="21334"/>
                  </a:lnTo>
                  <a:lnTo>
                    <a:pt x="36578" y="21334"/>
                  </a:lnTo>
                  <a:lnTo>
                    <a:pt x="36578" y="18287"/>
                  </a:lnTo>
                  <a:close/>
                </a:path>
                <a:path w="58419" h="36829" extrusionOk="0">
                  <a:moveTo>
                    <a:pt x="45723" y="18287"/>
                  </a:moveTo>
                  <a:lnTo>
                    <a:pt x="36578" y="18287"/>
                  </a:lnTo>
                  <a:lnTo>
                    <a:pt x="36578" y="21334"/>
                  </a:lnTo>
                  <a:lnTo>
                    <a:pt x="45723" y="21334"/>
                  </a:lnTo>
                  <a:lnTo>
                    <a:pt x="45723" y="18287"/>
                  </a:lnTo>
                  <a:close/>
                </a:path>
                <a:path w="58419" h="36829" extrusionOk="0">
                  <a:moveTo>
                    <a:pt x="42675" y="15239"/>
                  </a:moveTo>
                  <a:lnTo>
                    <a:pt x="39627" y="15239"/>
                  </a:lnTo>
                  <a:lnTo>
                    <a:pt x="39627" y="18287"/>
                  </a:lnTo>
                  <a:lnTo>
                    <a:pt x="42675" y="18287"/>
                  </a:lnTo>
                  <a:lnTo>
                    <a:pt x="42675" y="15239"/>
                  </a:lnTo>
                  <a:close/>
                </a:path>
                <a:path w="58419" h="36829" extrusionOk="0">
                  <a:moveTo>
                    <a:pt x="45723" y="15239"/>
                  </a:moveTo>
                  <a:lnTo>
                    <a:pt x="42675" y="15239"/>
                  </a:lnTo>
                  <a:lnTo>
                    <a:pt x="42675" y="18287"/>
                  </a:lnTo>
                  <a:lnTo>
                    <a:pt x="45723" y="15239"/>
                  </a:lnTo>
                  <a:close/>
                </a:path>
                <a:path w="58419" h="36829" extrusionOk="0">
                  <a:moveTo>
                    <a:pt x="48771" y="12191"/>
                  </a:moveTo>
                  <a:lnTo>
                    <a:pt x="33530" y="12191"/>
                  </a:lnTo>
                  <a:lnTo>
                    <a:pt x="33530" y="15239"/>
                  </a:lnTo>
                  <a:lnTo>
                    <a:pt x="48771" y="15239"/>
                  </a:lnTo>
                  <a:lnTo>
                    <a:pt x="48771" y="12191"/>
                  </a:lnTo>
                  <a:close/>
                </a:path>
                <a:path w="58419" h="36829" extrusionOk="0">
                  <a:moveTo>
                    <a:pt x="42675" y="6095"/>
                  </a:moveTo>
                  <a:lnTo>
                    <a:pt x="27434" y="6095"/>
                  </a:lnTo>
                  <a:lnTo>
                    <a:pt x="27434" y="9143"/>
                  </a:lnTo>
                  <a:lnTo>
                    <a:pt x="30482" y="9143"/>
                  </a:lnTo>
                  <a:lnTo>
                    <a:pt x="30482" y="12191"/>
                  </a:lnTo>
                  <a:lnTo>
                    <a:pt x="45723" y="12191"/>
                  </a:lnTo>
                  <a:lnTo>
                    <a:pt x="45723" y="9143"/>
                  </a:lnTo>
                  <a:lnTo>
                    <a:pt x="42675" y="6095"/>
                  </a:lnTo>
                  <a:close/>
                </a:path>
                <a:path w="58419" h="36829" extrusionOk="0">
                  <a:moveTo>
                    <a:pt x="51819" y="9143"/>
                  </a:moveTo>
                  <a:lnTo>
                    <a:pt x="45723" y="9143"/>
                  </a:lnTo>
                  <a:lnTo>
                    <a:pt x="45723" y="12191"/>
                  </a:lnTo>
                  <a:lnTo>
                    <a:pt x="51819" y="12191"/>
                  </a:lnTo>
                  <a:lnTo>
                    <a:pt x="51819" y="9143"/>
                  </a:lnTo>
                  <a:close/>
                </a:path>
                <a:path w="58419" h="36829" extrusionOk="0">
                  <a:moveTo>
                    <a:pt x="54868" y="3047"/>
                  </a:moveTo>
                  <a:lnTo>
                    <a:pt x="51819" y="3047"/>
                  </a:lnTo>
                  <a:lnTo>
                    <a:pt x="51819" y="12191"/>
                  </a:lnTo>
                  <a:lnTo>
                    <a:pt x="57916" y="12191"/>
                  </a:lnTo>
                  <a:lnTo>
                    <a:pt x="54868" y="9143"/>
                  </a:lnTo>
                  <a:lnTo>
                    <a:pt x="57916" y="6095"/>
                  </a:lnTo>
                  <a:lnTo>
                    <a:pt x="54868" y="6095"/>
                  </a:lnTo>
                  <a:lnTo>
                    <a:pt x="54868" y="3047"/>
                  </a:lnTo>
                  <a:close/>
                </a:path>
                <a:path w="58419" h="36829" extrusionOk="0">
                  <a:moveTo>
                    <a:pt x="45723" y="3047"/>
                  </a:moveTo>
                  <a:lnTo>
                    <a:pt x="30482" y="3047"/>
                  </a:lnTo>
                  <a:lnTo>
                    <a:pt x="30482" y="6095"/>
                  </a:lnTo>
                  <a:lnTo>
                    <a:pt x="45723" y="6095"/>
                  </a:lnTo>
                  <a:lnTo>
                    <a:pt x="45723" y="3047"/>
                  </a:lnTo>
                  <a:close/>
                </a:path>
                <a:path w="58419" h="36829" extrusionOk="0">
                  <a:moveTo>
                    <a:pt x="42675" y="0"/>
                  </a:moveTo>
                  <a:lnTo>
                    <a:pt x="39627" y="3047"/>
                  </a:lnTo>
                  <a:lnTo>
                    <a:pt x="42675" y="3047"/>
                  </a:lnTo>
                  <a:lnTo>
                    <a:pt x="42675"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96" name="Google Shape;2196;gda58c33139_0_1816"/>
            <p:cNvSpPr/>
            <p:nvPr/>
          </p:nvSpPr>
          <p:spPr>
            <a:xfrm>
              <a:off x="1472294" y="6610761"/>
              <a:ext cx="58419" cy="36829"/>
            </a:xfrm>
            <a:custGeom>
              <a:avLst/>
              <a:gdLst/>
              <a:ahLst/>
              <a:cxnLst/>
              <a:rect l="l" t="t" r="r" b="b"/>
              <a:pathLst>
                <a:path w="58419" h="36829" extrusionOk="0">
                  <a:moveTo>
                    <a:pt x="36578" y="27430"/>
                  </a:moveTo>
                  <a:lnTo>
                    <a:pt x="36578" y="24382"/>
                  </a:lnTo>
                  <a:lnTo>
                    <a:pt x="36578" y="27430"/>
                  </a:lnTo>
                  <a:lnTo>
                    <a:pt x="36578" y="30478"/>
                  </a:lnTo>
                  <a:lnTo>
                    <a:pt x="33530" y="30478"/>
                  </a:lnTo>
                  <a:lnTo>
                    <a:pt x="30482" y="30478"/>
                  </a:lnTo>
                  <a:lnTo>
                    <a:pt x="33530" y="27430"/>
                  </a:lnTo>
                  <a:lnTo>
                    <a:pt x="30482" y="27430"/>
                  </a:lnTo>
                  <a:lnTo>
                    <a:pt x="30482" y="30478"/>
                  </a:lnTo>
                  <a:lnTo>
                    <a:pt x="30482" y="27430"/>
                  </a:lnTo>
                  <a:lnTo>
                    <a:pt x="30482" y="30478"/>
                  </a:lnTo>
                  <a:lnTo>
                    <a:pt x="27434" y="30478"/>
                  </a:lnTo>
                  <a:lnTo>
                    <a:pt x="27434" y="27430"/>
                  </a:lnTo>
                  <a:lnTo>
                    <a:pt x="27434" y="30478"/>
                  </a:lnTo>
                  <a:lnTo>
                    <a:pt x="24385" y="30478"/>
                  </a:lnTo>
                  <a:lnTo>
                    <a:pt x="21337" y="30478"/>
                  </a:lnTo>
                  <a:lnTo>
                    <a:pt x="18289" y="33526"/>
                  </a:lnTo>
                  <a:lnTo>
                    <a:pt x="15241" y="33526"/>
                  </a:lnTo>
                  <a:lnTo>
                    <a:pt x="12192" y="33526"/>
                  </a:lnTo>
                  <a:lnTo>
                    <a:pt x="9144" y="36574"/>
                  </a:lnTo>
                  <a:lnTo>
                    <a:pt x="9144" y="33526"/>
                  </a:lnTo>
                  <a:lnTo>
                    <a:pt x="6096" y="33526"/>
                  </a:lnTo>
                  <a:lnTo>
                    <a:pt x="6096" y="36574"/>
                  </a:lnTo>
                  <a:lnTo>
                    <a:pt x="3048" y="36574"/>
                  </a:lnTo>
                  <a:lnTo>
                    <a:pt x="3048" y="33526"/>
                  </a:lnTo>
                  <a:lnTo>
                    <a:pt x="0" y="33526"/>
                  </a:lnTo>
                  <a:lnTo>
                    <a:pt x="0" y="30478"/>
                  </a:lnTo>
                  <a:lnTo>
                    <a:pt x="3048" y="30478"/>
                  </a:lnTo>
                  <a:lnTo>
                    <a:pt x="6096" y="30478"/>
                  </a:lnTo>
                  <a:lnTo>
                    <a:pt x="6096" y="27430"/>
                  </a:lnTo>
                  <a:lnTo>
                    <a:pt x="6096" y="30478"/>
                  </a:lnTo>
                  <a:lnTo>
                    <a:pt x="6096" y="27430"/>
                  </a:lnTo>
                  <a:lnTo>
                    <a:pt x="6096" y="30478"/>
                  </a:lnTo>
                  <a:lnTo>
                    <a:pt x="9144" y="30478"/>
                  </a:lnTo>
                  <a:lnTo>
                    <a:pt x="9144" y="27430"/>
                  </a:lnTo>
                  <a:lnTo>
                    <a:pt x="9144" y="30478"/>
                  </a:lnTo>
                  <a:lnTo>
                    <a:pt x="12192" y="30478"/>
                  </a:lnTo>
                  <a:lnTo>
                    <a:pt x="12192" y="27430"/>
                  </a:lnTo>
                  <a:lnTo>
                    <a:pt x="9144" y="27430"/>
                  </a:lnTo>
                  <a:lnTo>
                    <a:pt x="12192" y="30478"/>
                  </a:lnTo>
                  <a:lnTo>
                    <a:pt x="9144" y="30478"/>
                  </a:lnTo>
                  <a:lnTo>
                    <a:pt x="9144" y="27430"/>
                  </a:lnTo>
                  <a:lnTo>
                    <a:pt x="12192" y="27430"/>
                  </a:lnTo>
                  <a:lnTo>
                    <a:pt x="15241" y="27430"/>
                  </a:lnTo>
                  <a:lnTo>
                    <a:pt x="15241" y="30478"/>
                  </a:lnTo>
                  <a:lnTo>
                    <a:pt x="15241" y="27430"/>
                  </a:lnTo>
                  <a:lnTo>
                    <a:pt x="15241" y="30478"/>
                  </a:lnTo>
                  <a:lnTo>
                    <a:pt x="18289" y="30478"/>
                  </a:lnTo>
                  <a:lnTo>
                    <a:pt x="18289" y="27430"/>
                  </a:lnTo>
                  <a:lnTo>
                    <a:pt x="15241" y="27430"/>
                  </a:lnTo>
                  <a:lnTo>
                    <a:pt x="18289" y="27430"/>
                  </a:lnTo>
                  <a:lnTo>
                    <a:pt x="21337" y="27430"/>
                  </a:lnTo>
                  <a:lnTo>
                    <a:pt x="24385" y="27430"/>
                  </a:lnTo>
                  <a:lnTo>
                    <a:pt x="21337" y="27430"/>
                  </a:lnTo>
                  <a:lnTo>
                    <a:pt x="24385" y="27430"/>
                  </a:lnTo>
                  <a:lnTo>
                    <a:pt x="21337" y="27430"/>
                  </a:lnTo>
                  <a:lnTo>
                    <a:pt x="24385" y="27430"/>
                  </a:lnTo>
                  <a:lnTo>
                    <a:pt x="24385" y="24382"/>
                  </a:lnTo>
                  <a:lnTo>
                    <a:pt x="21337" y="24382"/>
                  </a:lnTo>
                  <a:lnTo>
                    <a:pt x="24385" y="24382"/>
                  </a:lnTo>
                  <a:lnTo>
                    <a:pt x="24385" y="27430"/>
                  </a:lnTo>
                  <a:lnTo>
                    <a:pt x="27434" y="27430"/>
                  </a:lnTo>
                  <a:lnTo>
                    <a:pt x="27434" y="24382"/>
                  </a:lnTo>
                  <a:lnTo>
                    <a:pt x="30482" y="24382"/>
                  </a:lnTo>
                  <a:lnTo>
                    <a:pt x="27434" y="24382"/>
                  </a:lnTo>
                  <a:lnTo>
                    <a:pt x="24385" y="24382"/>
                  </a:lnTo>
                  <a:lnTo>
                    <a:pt x="24385" y="21334"/>
                  </a:lnTo>
                  <a:lnTo>
                    <a:pt x="24385" y="18287"/>
                  </a:lnTo>
                  <a:lnTo>
                    <a:pt x="27434" y="18287"/>
                  </a:lnTo>
                  <a:lnTo>
                    <a:pt x="27434" y="21334"/>
                  </a:lnTo>
                  <a:lnTo>
                    <a:pt x="27434" y="18287"/>
                  </a:lnTo>
                  <a:lnTo>
                    <a:pt x="30482" y="21334"/>
                  </a:lnTo>
                  <a:lnTo>
                    <a:pt x="30482" y="18287"/>
                  </a:lnTo>
                  <a:lnTo>
                    <a:pt x="27434" y="18287"/>
                  </a:lnTo>
                  <a:lnTo>
                    <a:pt x="27434" y="15239"/>
                  </a:lnTo>
                  <a:lnTo>
                    <a:pt x="30482" y="15239"/>
                  </a:lnTo>
                  <a:lnTo>
                    <a:pt x="33530" y="15239"/>
                  </a:lnTo>
                  <a:lnTo>
                    <a:pt x="33530" y="18287"/>
                  </a:lnTo>
                  <a:lnTo>
                    <a:pt x="33530" y="21334"/>
                  </a:lnTo>
                  <a:lnTo>
                    <a:pt x="36578" y="18287"/>
                  </a:lnTo>
                  <a:lnTo>
                    <a:pt x="36578" y="21334"/>
                  </a:lnTo>
                  <a:lnTo>
                    <a:pt x="36578" y="18287"/>
                  </a:lnTo>
                  <a:lnTo>
                    <a:pt x="39627" y="18287"/>
                  </a:lnTo>
                  <a:lnTo>
                    <a:pt x="36578" y="18287"/>
                  </a:lnTo>
                  <a:lnTo>
                    <a:pt x="39627" y="18287"/>
                  </a:lnTo>
                  <a:lnTo>
                    <a:pt x="39627" y="15239"/>
                  </a:lnTo>
                  <a:lnTo>
                    <a:pt x="36578" y="15239"/>
                  </a:lnTo>
                  <a:lnTo>
                    <a:pt x="33530" y="15239"/>
                  </a:lnTo>
                  <a:lnTo>
                    <a:pt x="36578" y="15239"/>
                  </a:lnTo>
                  <a:lnTo>
                    <a:pt x="33530" y="15239"/>
                  </a:lnTo>
                  <a:lnTo>
                    <a:pt x="33530" y="12191"/>
                  </a:lnTo>
                  <a:lnTo>
                    <a:pt x="30482" y="12191"/>
                  </a:lnTo>
                  <a:lnTo>
                    <a:pt x="27434" y="12191"/>
                  </a:lnTo>
                  <a:lnTo>
                    <a:pt x="27434" y="9143"/>
                  </a:lnTo>
                  <a:lnTo>
                    <a:pt x="27434" y="12191"/>
                  </a:lnTo>
                  <a:lnTo>
                    <a:pt x="30482" y="12191"/>
                  </a:lnTo>
                  <a:lnTo>
                    <a:pt x="30482" y="9143"/>
                  </a:lnTo>
                  <a:lnTo>
                    <a:pt x="27434" y="9143"/>
                  </a:lnTo>
                  <a:lnTo>
                    <a:pt x="27434" y="6095"/>
                  </a:lnTo>
                  <a:lnTo>
                    <a:pt x="30482" y="6095"/>
                  </a:lnTo>
                  <a:lnTo>
                    <a:pt x="30482" y="3047"/>
                  </a:lnTo>
                  <a:lnTo>
                    <a:pt x="33530" y="3047"/>
                  </a:lnTo>
                  <a:lnTo>
                    <a:pt x="36578" y="3047"/>
                  </a:lnTo>
                  <a:lnTo>
                    <a:pt x="39627" y="3047"/>
                  </a:lnTo>
                  <a:lnTo>
                    <a:pt x="42675" y="0"/>
                  </a:lnTo>
                  <a:lnTo>
                    <a:pt x="42675" y="3047"/>
                  </a:lnTo>
                  <a:lnTo>
                    <a:pt x="45723" y="3047"/>
                  </a:lnTo>
                  <a:lnTo>
                    <a:pt x="45723" y="6095"/>
                  </a:lnTo>
                  <a:lnTo>
                    <a:pt x="42675" y="6095"/>
                  </a:lnTo>
                  <a:lnTo>
                    <a:pt x="45723" y="9143"/>
                  </a:lnTo>
                  <a:lnTo>
                    <a:pt x="42675" y="9143"/>
                  </a:lnTo>
                  <a:lnTo>
                    <a:pt x="45723" y="9143"/>
                  </a:lnTo>
                  <a:lnTo>
                    <a:pt x="45723" y="12191"/>
                  </a:lnTo>
                  <a:lnTo>
                    <a:pt x="42675" y="12191"/>
                  </a:lnTo>
                  <a:lnTo>
                    <a:pt x="45723" y="12191"/>
                  </a:lnTo>
                  <a:lnTo>
                    <a:pt x="45723" y="9143"/>
                  </a:lnTo>
                  <a:lnTo>
                    <a:pt x="48771" y="9143"/>
                  </a:lnTo>
                  <a:lnTo>
                    <a:pt x="51819" y="9143"/>
                  </a:lnTo>
                  <a:lnTo>
                    <a:pt x="51819" y="6095"/>
                  </a:lnTo>
                  <a:lnTo>
                    <a:pt x="51819" y="3047"/>
                  </a:lnTo>
                  <a:lnTo>
                    <a:pt x="54868" y="3047"/>
                  </a:lnTo>
                  <a:lnTo>
                    <a:pt x="54868" y="6095"/>
                  </a:lnTo>
                  <a:lnTo>
                    <a:pt x="51819" y="6095"/>
                  </a:lnTo>
                  <a:lnTo>
                    <a:pt x="54868" y="6095"/>
                  </a:lnTo>
                  <a:lnTo>
                    <a:pt x="57916" y="6095"/>
                  </a:lnTo>
                  <a:lnTo>
                    <a:pt x="54868" y="9143"/>
                  </a:lnTo>
                  <a:lnTo>
                    <a:pt x="57916" y="9143"/>
                  </a:lnTo>
                  <a:lnTo>
                    <a:pt x="54868" y="9143"/>
                  </a:lnTo>
                  <a:lnTo>
                    <a:pt x="57916" y="9143"/>
                  </a:lnTo>
                  <a:lnTo>
                    <a:pt x="54868" y="9143"/>
                  </a:lnTo>
                  <a:lnTo>
                    <a:pt x="57916" y="12191"/>
                  </a:lnTo>
                  <a:lnTo>
                    <a:pt x="54868" y="12191"/>
                  </a:lnTo>
                  <a:lnTo>
                    <a:pt x="51819" y="12191"/>
                  </a:lnTo>
                  <a:lnTo>
                    <a:pt x="51819" y="9143"/>
                  </a:lnTo>
                  <a:lnTo>
                    <a:pt x="51819" y="12191"/>
                  </a:lnTo>
                  <a:lnTo>
                    <a:pt x="48771" y="12191"/>
                  </a:lnTo>
                  <a:lnTo>
                    <a:pt x="48771" y="15239"/>
                  </a:lnTo>
                  <a:lnTo>
                    <a:pt x="45723" y="15239"/>
                  </a:lnTo>
                  <a:lnTo>
                    <a:pt x="48771" y="15239"/>
                  </a:lnTo>
                  <a:lnTo>
                    <a:pt x="45723" y="15239"/>
                  </a:lnTo>
                  <a:lnTo>
                    <a:pt x="42675" y="18287"/>
                  </a:lnTo>
                  <a:lnTo>
                    <a:pt x="42675" y="15239"/>
                  </a:lnTo>
                  <a:lnTo>
                    <a:pt x="42675" y="18287"/>
                  </a:lnTo>
                  <a:lnTo>
                    <a:pt x="45723" y="18287"/>
                  </a:lnTo>
                  <a:lnTo>
                    <a:pt x="42675" y="18287"/>
                  </a:lnTo>
                  <a:lnTo>
                    <a:pt x="45723" y="18287"/>
                  </a:lnTo>
                  <a:lnTo>
                    <a:pt x="45723" y="21334"/>
                  </a:lnTo>
                  <a:lnTo>
                    <a:pt x="45723" y="18287"/>
                  </a:lnTo>
                  <a:lnTo>
                    <a:pt x="45723" y="21334"/>
                  </a:lnTo>
                  <a:lnTo>
                    <a:pt x="45723" y="18287"/>
                  </a:lnTo>
                  <a:lnTo>
                    <a:pt x="48771" y="18287"/>
                  </a:lnTo>
                  <a:lnTo>
                    <a:pt x="51819" y="18287"/>
                  </a:lnTo>
                  <a:lnTo>
                    <a:pt x="51819" y="15239"/>
                  </a:lnTo>
                  <a:lnTo>
                    <a:pt x="51819" y="18287"/>
                  </a:lnTo>
                  <a:lnTo>
                    <a:pt x="54868" y="18287"/>
                  </a:lnTo>
                  <a:lnTo>
                    <a:pt x="54868" y="21334"/>
                  </a:lnTo>
                  <a:lnTo>
                    <a:pt x="51819" y="21334"/>
                  </a:lnTo>
                  <a:lnTo>
                    <a:pt x="48771" y="21334"/>
                  </a:lnTo>
                  <a:lnTo>
                    <a:pt x="48771" y="24382"/>
                  </a:lnTo>
                  <a:lnTo>
                    <a:pt x="45723" y="24382"/>
                  </a:lnTo>
                  <a:lnTo>
                    <a:pt x="45723" y="21334"/>
                  </a:lnTo>
                  <a:lnTo>
                    <a:pt x="45723" y="24382"/>
                  </a:lnTo>
                  <a:lnTo>
                    <a:pt x="45723" y="21334"/>
                  </a:lnTo>
                  <a:lnTo>
                    <a:pt x="45723" y="24382"/>
                  </a:lnTo>
                  <a:lnTo>
                    <a:pt x="45723" y="21334"/>
                  </a:lnTo>
                  <a:lnTo>
                    <a:pt x="45723" y="24382"/>
                  </a:lnTo>
                  <a:lnTo>
                    <a:pt x="42675" y="24382"/>
                  </a:lnTo>
                  <a:lnTo>
                    <a:pt x="45723" y="24382"/>
                  </a:lnTo>
                  <a:lnTo>
                    <a:pt x="45723" y="27430"/>
                  </a:lnTo>
                  <a:lnTo>
                    <a:pt x="45723" y="24382"/>
                  </a:lnTo>
                  <a:lnTo>
                    <a:pt x="42675" y="24382"/>
                  </a:lnTo>
                  <a:lnTo>
                    <a:pt x="42675" y="27430"/>
                  </a:lnTo>
                  <a:lnTo>
                    <a:pt x="39627" y="27430"/>
                  </a:lnTo>
                  <a:lnTo>
                    <a:pt x="39627" y="24382"/>
                  </a:lnTo>
                  <a:lnTo>
                    <a:pt x="39627" y="27430"/>
                  </a:lnTo>
                  <a:lnTo>
                    <a:pt x="36578" y="27430"/>
                  </a:lnTo>
                  <a:lnTo>
                    <a:pt x="39627" y="27430"/>
                  </a:lnTo>
                  <a:lnTo>
                    <a:pt x="36578" y="27430"/>
                  </a:lnTo>
                  <a:lnTo>
                    <a:pt x="39627" y="27430"/>
                  </a:lnTo>
                  <a:lnTo>
                    <a:pt x="39627" y="30478"/>
                  </a:lnTo>
                  <a:lnTo>
                    <a:pt x="36578" y="27430"/>
                  </a:lnTo>
                  <a:lnTo>
                    <a:pt x="36578" y="30478"/>
                  </a:lnTo>
                  <a:lnTo>
                    <a:pt x="36578" y="2743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97" name="Google Shape;2197;gda58c33139_0_1816"/>
            <p:cNvSpPr/>
            <p:nvPr/>
          </p:nvSpPr>
          <p:spPr>
            <a:xfrm>
              <a:off x="1530211" y="661685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98" name="Google Shape;2198;gda58c33139_0_1816"/>
            <p:cNvSpPr/>
            <p:nvPr/>
          </p:nvSpPr>
          <p:spPr>
            <a:xfrm>
              <a:off x="1530211" y="6616857"/>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199" name="Google Shape;2199;gda58c33139_0_1816"/>
            <p:cNvSpPr/>
            <p:nvPr/>
          </p:nvSpPr>
          <p:spPr>
            <a:xfrm>
              <a:off x="1518018" y="6616857"/>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00" name="Google Shape;2200;gda58c33139_0_1816"/>
            <p:cNvSpPr/>
            <p:nvPr/>
          </p:nvSpPr>
          <p:spPr>
            <a:xfrm>
              <a:off x="1518018" y="6616857"/>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01" name="Google Shape;2201;gda58c33139_0_1816"/>
            <p:cNvSpPr/>
            <p:nvPr/>
          </p:nvSpPr>
          <p:spPr>
            <a:xfrm>
              <a:off x="1533259" y="662295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02" name="Google Shape;2202;gda58c33139_0_1816"/>
            <p:cNvSpPr/>
            <p:nvPr/>
          </p:nvSpPr>
          <p:spPr>
            <a:xfrm>
              <a:off x="1533259" y="66229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03" name="Google Shape;2203;gda58c33139_0_1816"/>
            <p:cNvSpPr/>
            <p:nvPr/>
          </p:nvSpPr>
          <p:spPr>
            <a:xfrm>
              <a:off x="1524114" y="6622953"/>
              <a:ext cx="9525" cy="9525"/>
            </a:xfrm>
            <a:custGeom>
              <a:avLst/>
              <a:gdLst/>
              <a:ahLst/>
              <a:cxnLst/>
              <a:rect l="l" t="t" r="r" b="b"/>
              <a:pathLst>
                <a:path w="9525" h="9525" extrusionOk="0">
                  <a:moveTo>
                    <a:pt x="6096" y="3047"/>
                  </a:moveTo>
                  <a:lnTo>
                    <a:pt x="3048" y="3047"/>
                  </a:lnTo>
                  <a:lnTo>
                    <a:pt x="3048" y="9143"/>
                  </a:lnTo>
                  <a:lnTo>
                    <a:pt x="6096" y="9143"/>
                  </a:lnTo>
                  <a:lnTo>
                    <a:pt x="6096" y="3047"/>
                  </a:lnTo>
                  <a:close/>
                </a:path>
                <a:path w="9525" h="9525" extrusionOk="0">
                  <a:moveTo>
                    <a:pt x="3048" y="3047"/>
                  </a:moveTo>
                  <a:lnTo>
                    <a:pt x="0" y="6095"/>
                  </a:lnTo>
                  <a:lnTo>
                    <a:pt x="3048" y="6095"/>
                  </a:lnTo>
                  <a:lnTo>
                    <a:pt x="3048" y="3047"/>
                  </a:lnTo>
                  <a:close/>
                </a:path>
                <a:path w="9525" h="9525" extrusionOk="0">
                  <a:moveTo>
                    <a:pt x="9144" y="0"/>
                  </a:moveTo>
                  <a:lnTo>
                    <a:pt x="6096"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04" name="Google Shape;2204;gda58c33139_0_1816"/>
            <p:cNvSpPr/>
            <p:nvPr/>
          </p:nvSpPr>
          <p:spPr>
            <a:xfrm>
              <a:off x="1524114" y="6622953"/>
              <a:ext cx="9525" cy="9525"/>
            </a:xfrm>
            <a:custGeom>
              <a:avLst/>
              <a:gdLst/>
              <a:ahLst/>
              <a:cxnLst/>
              <a:rect l="l" t="t" r="r" b="b"/>
              <a:pathLst>
                <a:path w="9525" h="9525" extrusionOk="0">
                  <a:moveTo>
                    <a:pt x="3048" y="9143"/>
                  </a:moveTo>
                  <a:lnTo>
                    <a:pt x="3048" y="6095"/>
                  </a:lnTo>
                  <a:lnTo>
                    <a:pt x="0" y="6095"/>
                  </a:lnTo>
                  <a:lnTo>
                    <a:pt x="3048" y="3047"/>
                  </a:lnTo>
                  <a:lnTo>
                    <a:pt x="0" y="3047"/>
                  </a:lnTo>
                  <a:lnTo>
                    <a:pt x="3048" y="3047"/>
                  </a:lnTo>
                  <a:lnTo>
                    <a:pt x="3048" y="6095"/>
                  </a:lnTo>
                  <a:lnTo>
                    <a:pt x="3048" y="3047"/>
                  </a:lnTo>
                  <a:lnTo>
                    <a:pt x="6096" y="3047"/>
                  </a:lnTo>
                  <a:lnTo>
                    <a:pt x="3048" y="3047"/>
                  </a:lnTo>
                  <a:lnTo>
                    <a:pt x="6096" y="3047"/>
                  </a:lnTo>
                  <a:lnTo>
                    <a:pt x="9144" y="0"/>
                  </a:lnTo>
                  <a:lnTo>
                    <a:pt x="9144" y="3047"/>
                  </a:lnTo>
                  <a:lnTo>
                    <a:pt x="6096" y="3047"/>
                  </a:lnTo>
                  <a:lnTo>
                    <a:pt x="6096" y="6095"/>
                  </a:lnTo>
                  <a:lnTo>
                    <a:pt x="6096" y="9143"/>
                  </a:lnTo>
                  <a:lnTo>
                    <a:pt x="3048" y="9143"/>
                  </a:lnTo>
                  <a:lnTo>
                    <a:pt x="3048" y="6095"/>
                  </a:lnTo>
                  <a:lnTo>
                    <a:pt x="3048"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05" name="Google Shape;2205;gda58c33139_0_1816"/>
            <p:cNvSpPr/>
            <p:nvPr/>
          </p:nvSpPr>
          <p:spPr>
            <a:xfrm>
              <a:off x="1426571" y="6629048"/>
              <a:ext cx="48894" cy="30479"/>
            </a:xfrm>
            <a:custGeom>
              <a:avLst/>
              <a:gdLst/>
              <a:ahLst/>
              <a:cxnLst/>
              <a:rect l="l" t="t" r="r" b="b"/>
              <a:pathLst>
                <a:path w="48894" h="30479" extrusionOk="0">
                  <a:moveTo>
                    <a:pt x="3048" y="27430"/>
                  </a:moveTo>
                  <a:lnTo>
                    <a:pt x="0" y="27430"/>
                  </a:lnTo>
                  <a:lnTo>
                    <a:pt x="0" y="30478"/>
                  </a:lnTo>
                  <a:lnTo>
                    <a:pt x="3048" y="27430"/>
                  </a:lnTo>
                  <a:close/>
                </a:path>
                <a:path w="48894" h="30479" extrusionOk="0">
                  <a:moveTo>
                    <a:pt x="12192" y="24382"/>
                  </a:moveTo>
                  <a:lnTo>
                    <a:pt x="6096" y="24382"/>
                  </a:lnTo>
                  <a:lnTo>
                    <a:pt x="3048" y="27430"/>
                  </a:lnTo>
                  <a:lnTo>
                    <a:pt x="12192" y="27430"/>
                  </a:lnTo>
                  <a:lnTo>
                    <a:pt x="12192" y="24382"/>
                  </a:lnTo>
                  <a:close/>
                </a:path>
                <a:path w="48894" h="30479" extrusionOk="0">
                  <a:moveTo>
                    <a:pt x="15241" y="24382"/>
                  </a:moveTo>
                  <a:lnTo>
                    <a:pt x="12192" y="24382"/>
                  </a:lnTo>
                  <a:lnTo>
                    <a:pt x="15241" y="27430"/>
                  </a:lnTo>
                  <a:lnTo>
                    <a:pt x="15241" y="24382"/>
                  </a:lnTo>
                  <a:close/>
                </a:path>
                <a:path w="48894" h="30479" extrusionOk="0">
                  <a:moveTo>
                    <a:pt x="21337" y="21334"/>
                  </a:moveTo>
                  <a:lnTo>
                    <a:pt x="9144" y="21334"/>
                  </a:lnTo>
                  <a:lnTo>
                    <a:pt x="9144" y="24382"/>
                  </a:lnTo>
                  <a:lnTo>
                    <a:pt x="21337" y="24382"/>
                  </a:lnTo>
                  <a:lnTo>
                    <a:pt x="21337" y="21334"/>
                  </a:lnTo>
                  <a:close/>
                </a:path>
                <a:path w="48894" h="30479" extrusionOk="0">
                  <a:moveTo>
                    <a:pt x="27434" y="15239"/>
                  </a:moveTo>
                  <a:lnTo>
                    <a:pt x="12192" y="15239"/>
                  </a:lnTo>
                  <a:lnTo>
                    <a:pt x="12192" y="21334"/>
                  </a:lnTo>
                  <a:lnTo>
                    <a:pt x="24385" y="21334"/>
                  </a:lnTo>
                  <a:lnTo>
                    <a:pt x="24385" y="18286"/>
                  </a:lnTo>
                  <a:lnTo>
                    <a:pt x="27434" y="18286"/>
                  </a:lnTo>
                  <a:lnTo>
                    <a:pt x="27434" y="15239"/>
                  </a:lnTo>
                  <a:close/>
                </a:path>
                <a:path w="48894" h="30479" extrusionOk="0">
                  <a:moveTo>
                    <a:pt x="33530" y="12191"/>
                  </a:moveTo>
                  <a:lnTo>
                    <a:pt x="15241" y="12191"/>
                  </a:lnTo>
                  <a:lnTo>
                    <a:pt x="15241" y="15239"/>
                  </a:lnTo>
                  <a:lnTo>
                    <a:pt x="33530" y="15239"/>
                  </a:lnTo>
                  <a:lnTo>
                    <a:pt x="33530" y="12191"/>
                  </a:lnTo>
                  <a:close/>
                </a:path>
                <a:path w="48894" h="30479" extrusionOk="0">
                  <a:moveTo>
                    <a:pt x="36578" y="12191"/>
                  </a:moveTo>
                  <a:lnTo>
                    <a:pt x="33530" y="12191"/>
                  </a:lnTo>
                  <a:lnTo>
                    <a:pt x="33530" y="15239"/>
                  </a:lnTo>
                  <a:lnTo>
                    <a:pt x="36578" y="12191"/>
                  </a:lnTo>
                  <a:close/>
                </a:path>
                <a:path w="48894" h="30479" extrusionOk="0">
                  <a:moveTo>
                    <a:pt x="21337" y="9143"/>
                  </a:moveTo>
                  <a:lnTo>
                    <a:pt x="18289" y="12191"/>
                  </a:lnTo>
                  <a:lnTo>
                    <a:pt x="21337" y="12191"/>
                  </a:lnTo>
                  <a:lnTo>
                    <a:pt x="21337" y="9143"/>
                  </a:lnTo>
                  <a:close/>
                </a:path>
                <a:path w="48894" h="30479" extrusionOk="0">
                  <a:moveTo>
                    <a:pt x="48771" y="3047"/>
                  </a:moveTo>
                  <a:lnTo>
                    <a:pt x="27434" y="3047"/>
                  </a:lnTo>
                  <a:lnTo>
                    <a:pt x="27434" y="12191"/>
                  </a:lnTo>
                  <a:lnTo>
                    <a:pt x="42675" y="12191"/>
                  </a:lnTo>
                  <a:lnTo>
                    <a:pt x="42675" y="9143"/>
                  </a:lnTo>
                  <a:lnTo>
                    <a:pt x="45723" y="9143"/>
                  </a:lnTo>
                  <a:lnTo>
                    <a:pt x="45723" y="6095"/>
                  </a:lnTo>
                  <a:lnTo>
                    <a:pt x="48771" y="6095"/>
                  </a:lnTo>
                  <a:lnTo>
                    <a:pt x="48771" y="3047"/>
                  </a:lnTo>
                  <a:close/>
                </a:path>
                <a:path w="48894" h="30479" extrusionOk="0">
                  <a:moveTo>
                    <a:pt x="45723" y="0"/>
                  </a:moveTo>
                  <a:lnTo>
                    <a:pt x="30482" y="0"/>
                  </a:lnTo>
                  <a:lnTo>
                    <a:pt x="30482" y="3047"/>
                  </a:lnTo>
                  <a:lnTo>
                    <a:pt x="45723" y="3047"/>
                  </a:lnTo>
                  <a:lnTo>
                    <a:pt x="4572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06" name="Google Shape;2206;gda58c33139_0_1816"/>
            <p:cNvSpPr/>
            <p:nvPr/>
          </p:nvSpPr>
          <p:spPr>
            <a:xfrm>
              <a:off x="1426571" y="6626001"/>
              <a:ext cx="48894" cy="33654"/>
            </a:xfrm>
            <a:custGeom>
              <a:avLst/>
              <a:gdLst/>
              <a:ahLst/>
              <a:cxnLst/>
              <a:rect l="l" t="t" r="r" b="b"/>
              <a:pathLst>
                <a:path w="48894" h="33654" extrusionOk="0">
                  <a:moveTo>
                    <a:pt x="42675" y="3047"/>
                  </a:moveTo>
                  <a:lnTo>
                    <a:pt x="45723" y="3047"/>
                  </a:lnTo>
                  <a:lnTo>
                    <a:pt x="45723" y="6095"/>
                  </a:lnTo>
                  <a:lnTo>
                    <a:pt x="48771" y="6095"/>
                  </a:lnTo>
                  <a:lnTo>
                    <a:pt x="48771" y="9143"/>
                  </a:lnTo>
                  <a:lnTo>
                    <a:pt x="45723" y="9143"/>
                  </a:lnTo>
                  <a:lnTo>
                    <a:pt x="45723" y="12191"/>
                  </a:lnTo>
                  <a:lnTo>
                    <a:pt x="42675" y="12191"/>
                  </a:lnTo>
                  <a:lnTo>
                    <a:pt x="42675" y="15239"/>
                  </a:lnTo>
                  <a:lnTo>
                    <a:pt x="39626" y="15239"/>
                  </a:lnTo>
                  <a:lnTo>
                    <a:pt x="36578" y="15239"/>
                  </a:lnTo>
                  <a:lnTo>
                    <a:pt x="33530" y="18286"/>
                  </a:lnTo>
                  <a:lnTo>
                    <a:pt x="33530" y="15239"/>
                  </a:lnTo>
                  <a:lnTo>
                    <a:pt x="33530" y="18286"/>
                  </a:lnTo>
                  <a:lnTo>
                    <a:pt x="30482" y="18286"/>
                  </a:lnTo>
                  <a:lnTo>
                    <a:pt x="27434" y="18286"/>
                  </a:lnTo>
                  <a:lnTo>
                    <a:pt x="27434" y="21334"/>
                  </a:lnTo>
                  <a:lnTo>
                    <a:pt x="24385" y="21334"/>
                  </a:lnTo>
                  <a:lnTo>
                    <a:pt x="24385" y="24382"/>
                  </a:lnTo>
                  <a:lnTo>
                    <a:pt x="21337" y="24382"/>
                  </a:lnTo>
                  <a:lnTo>
                    <a:pt x="21337" y="27430"/>
                  </a:lnTo>
                  <a:lnTo>
                    <a:pt x="21337" y="24382"/>
                  </a:lnTo>
                  <a:lnTo>
                    <a:pt x="21337" y="27430"/>
                  </a:lnTo>
                  <a:lnTo>
                    <a:pt x="18289" y="27430"/>
                  </a:lnTo>
                  <a:lnTo>
                    <a:pt x="15241" y="27430"/>
                  </a:lnTo>
                  <a:lnTo>
                    <a:pt x="15241" y="30478"/>
                  </a:lnTo>
                  <a:lnTo>
                    <a:pt x="12192" y="27430"/>
                  </a:lnTo>
                  <a:lnTo>
                    <a:pt x="12192" y="30478"/>
                  </a:lnTo>
                  <a:lnTo>
                    <a:pt x="12192" y="27430"/>
                  </a:lnTo>
                  <a:lnTo>
                    <a:pt x="12192" y="30478"/>
                  </a:lnTo>
                  <a:lnTo>
                    <a:pt x="9144" y="30478"/>
                  </a:lnTo>
                  <a:lnTo>
                    <a:pt x="12192" y="30478"/>
                  </a:lnTo>
                  <a:lnTo>
                    <a:pt x="9144" y="30478"/>
                  </a:lnTo>
                  <a:lnTo>
                    <a:pt x="6096" y="30478"/>
                  </a:lnTo>
                  <a:lnTo>
                    <a:pt x="3048" y="30478"/>
                  </a:lnTo>
                  <a:lnTo>
                    <a:pt x="3048" y="33526"/>
                  </a:lnTo>
                  <a:lnTo>
                    <a:pt x="3048" y="30478"/>
                  </a:lnTo>
                  <a:lnTo>
                    <a:pt x="0" y="33526"/>
                  </a:lnTo>
                  <a:lnTo>
                    <a:pt x="0" y="30478"/>
                  </a:lnTo>
                  <a:lnTo>
                    <a:pt x="3048" y="30478"/>
                  </a:lnTo>
                  <a:lnTo>
                    <a:pt x="6096" y="30478"/>
                  </a:lnTo>
                  <a:lnTo>
                    <a:pt x="3048" y="30478"/>
                  </a:lnTo>
                  <a:lnTo>
                    <a:pt x="6096" y="27430"/>
                  </a:lnTo>
                  <a:lnTo>
                    <a:pt x="9144" y="27430"/>
                  </a:lnTo>
                  <a:lnTo>
                    <a:pt x="9144" y="24382"/>
                  </a:lnTo>
                  <a:lnTo>
                    <a:pt x="12192" y="24382"/>
                  </a:lnTo>
                  <a:lnTo>
                    <a:pt x="12192" y="21334"/>
                  </a:lnTo>
                  <a:lnTo>
                    <a:pt x="12192" y="18286"/>
                  </a:lnTo>
                  <a:lnTo>
                    <a:pt x="15241" y="18286"/>
                  </a:lnTo>
                  <a:lnTo>
                    <a:pt x="15241" y="15239"/>
                  </a:lnTo>
                  <a:lnTo>
                    <a:pt x="18289" y="15239"/>
                  </a:lnTo>
                  <a:lnTo>
                    <a:pt x="21337" y="12191"/>
                  </a:lnTo>
                  <a:lnTo>
                    <a:pt x="21337" y="15239"/>
                  </a:lnTo>
                  <a:lnTo>
                    <a:pt x="24385" y="15239"/>
                  </a:lnTo>
                  <a:lnTo>
                    <a:pt x="27434" y="15239"/>
                  </a:lnTo>
                  <a:lnTo>
                    <a:pt x="30482" y="15239"/>
                  </a:lnTo>
                  <a:lnTo>
                    <a:pt x="27434" y="15239"/>
                  </a:lnTo>
                  <a:lnTo>
                    <a:pt x="27434" y="12191"/>
                  </a:lnTo>
                  <a:lnTo>
                    <a:pt x="27434" y="9143"/>
                  </a:lnTo>
                  <a:lnTo>
                    <a:pt x="27434" y="6095"/>
                  </a:lnTo>
                  <a:lnTo>
                    <a:pt x="30482" y="6095"/>
                  </a:lnTo>
                  <a:lnTo>
                    <a:pt x="30482" y="3047"/>
                  </a:lnTo>
                  <a:lnTo>
                    <a:pt x="33530" y="3047"/>
                  </a:lnTo>
                  <a:lnTo>
                    <a:pt x="36578" y="3047"/>
                  </a:lnTo>
                  <a:lnTo>
                    <a:pt x="39626" y="3047"/>
                  </a:lnTo>
                  <a:lnTo>
                    <a:pt x="39626" y="0"/>
                  </a:lnTo>
                  <a:lnTo>
                    <a:pt x="39626" y="3047"/>
                  </a:lnTo>
                  <a:lnTo>
                    <a:pt x="42675"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07" name="Google Shape;2207;gda58c33139_0_1816"/>
            <p:cNvSpPr/>
            <p:nvPr/>
          </p:nvSpPr>
          <p:spPr>
            <a:xfrm>
              <a:off x="1502777" y="664124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08" name="Google Shape;2208;gda58c33139_0_1816"/>
            <p:cNvSpPr/>
            <p:nvPr/>
          </p:nvSpPr>
          <p:spPr>
            <a:xfrm>
              <a:off x="1502777" y="664124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09" name="Google Shape;2209;gda58c33139_0_1816"/>
            <p:cNvSpPr/>
            <p:nvPr/>
          </p:nvSpPr>
          <p:spPr>
            <a:xfrm>
              <a:off x="1405233" y="664124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10" name="Google Shape;2210;gda58c33139_0_1816"/>
            <p:cNvSpPr/>
            <p:nvPr/>
          </p:nvSpPr>
          <p:spPr>
            <a:xfrm>
              <a:off x="1405233" y="664124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11" name="Google Shape;2211;gda58c33139_0_1816"/>
            <p:cNvSpPr/>
            <p:nvPr/>
          </p:nvSpPr>
          <p:spPr>
            <a:xfrm>
              <a:off x="1405233" y="6644288"/>
              <a:ext cx="6350" cy="3175"/>
            </a:xfrm>
            <a:custGeom>
              <a:avLst/>
              <a:gdLst/>
              <a:ahLst/>
              <a:cxnLst/>
              <a:rect l="l" t="t" r="r" b="b"/>
              <a:pathLst>
                <a:path w="6350" h="3175"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12" name="Google Shape;2212;gda58c33139_0_1816"/>
            <p:cNvSpPr/>
            <p:nvPr/>
          </p:nvSpPr>
          <p:spPr>
            <a:xfrm>
              <a:off x="1405233" y="6644288"/>
              <a:ext cx="6350" cy="3175"/>
            </a:xfrm>
            <a:custGeom>
              <a:avLst/>
              <a:gdLst/>
              <a:ahLst/>
              <a:cxnLst/>
              <a:rect l="l" t="t" r="r" b="b"/>
              <a:pathLst>
                <a:path w="6350" h="3175" extrusionOk="0">
                  <a:moveTo>
                    <a:pt x="3048" y="3047"/>
                  </a:moveTo>
                  <a:lnTo>
                    <a:pt x="0" y="3047"/>
                  </a:lnTo>
                  <a:lnTo>
                    <a:pt x="3048" y="3047"/>
                  </a:lnTo>
                  <a:lnTo>
                    <a:pt x="0" y="3047"/>
                  </a:lnTo>
                  <a:lnTo>
                    <a:pt x="0" y="0"/>
                  </a:lnTo>
                  <a:lnTo>
                    <a:pt x="3048" y="0"/>
                  </a:lnTo>
                  <a:lnTo>
                    <a:pt x="6096" y="0"/>
                  </a:lnTo>
                  <a:lnTo>
                    <a:pt x="3048" y="0"/>
                  </a:lnTo>
                  <a:lnTo>
                    <a:pt x="6096"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13" name="Google Shape;2213;gda58c33139_0_1816"/>
            <p:cNvSpPr/>
            <p:nvPr/>
          </p:nvSpPr>
          <p:spPr>
            <a:xfrm>
              <a:off x="1432667" y="665038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14" name="Google Shape;2214;gda58c33139_0_1816"/>
            <p:cNvSpPr/>
            <p:nvPr/>
          </p:nvSpPr>
          <p:spPr>
            <a:xfrm>
              <a:off x="1432667" y="665038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15" name="Google Shape;2215;gda58c33139_0_1816"/>
            <p:cNvSpPr/>
            <p:nvPr/>
          </p:nvSpPr>
          <p:spPr>
            <a:xfrm>
              <a:off x="862649" y="6437034"/>
              <a:ext cx="24765" cy="18414"/>
            </a:xfrm>
            <a:custGeom>
              <a:avLst/>
              <a:gdLst/>
              <a:ahLst/>
              <a:cxnLst/>
              <a:rect l="l" t="t" r="r" b="b"/>
              <a:pathLst>
                <a:path w="24765" h="18414" extrusionOk="0">
                  <a:moveTo>
                    <a:pt x="18289" y="15239"/>
                  </a:moveTo>
                  <a:lnTo>
                    <a:pt x="15241" y="15239"/>
                  </a:lnTo>
                  <a:lnTo>
                    <a:pt x="15241" y="18287"/>
                  </a:lnTo>
                  <a:lnTo>
                    <a:pt x="18289" y="15239"/>
                  </a:lnTo>
                  <a:close/>
                </a:path>
                <a:path w="24765" h="18414" extrusionOk="0">
                  <a:moveTo>
                    <a:pt x="21337" y="15239"/>
                  </a:moveTo>
                  <a:lnTo>
                    <a:pt x="21337" y="18287"/>
                  </a:lnTo>
                  <a:lnTo>
                    <a:pt x="24385" y="18287"/>
                  </a:lnTo>
                  <a:lnTo>
                    <a:pt x="21337" y="15239"/>
                  </a:lnTo>
                  <a:close/>
                </a:path>
                <a:path w="24765" h="18414" extrusionOk="0">
                  <a:moveTo>
                    <a:pt x="24385" y="12191"/>
                  </a:moveTo>
                  <a:lnTo>
                    <a:pt x="9144" y="12191"/>
                  </a:lnTo>
                  <a:lnTo>
                    <a:pt x="9144" y="15239"/>
                  </a:lnTo>
                  <a:lnTo>
                    <a:pt x="24385" y="15239"/>
                  </a:lnTo>
                  <a:lnTo>
                    <a:pt x="24385" y="12191"/>
                  </a:lnTo>
                  <a:close/>
                </a:path>
                <a:path w="24765" h="18414" extrusionOk="0">
                  <a:moveTo>
                    <a:pt x="18289" y="9143"/>
                  </a:moveTo>
                  <a:lnTo>
                    <a:pt x="3048" y="9143"/>
                  </a:lnTo>
                  <a:lnTo>
                    <a:pt x="3048" y="12191"/>
                  </a:lnTo>
                  <a:lnTo>
                    <a:pt x="18289" y="12191"/>
                  </a:lnTo>
                  <a:lnTo>
                    <a:pt x="18289" y="9143"/>
                  </a:lnTo>
                  <a:close/>
                </a:path>
                <a:path w="24765" h="18414" extrusionOk="0">
                  <a:moveTo>
                    <a:pt x="21337" y="6095"/>
                  </a:moveTo>
                  <a:lnTo>
                    <a:pt x="9144" y="6095"/>
                  </a:lnTo>
                  <a:lnTo>
                    <a:pt x="9144" y="9143"/>
                  </a:lnTo>
                  <a:lnTo>
                    <a:pt x="21337" y="9143"/>
                  </a:lnTo>
                  <a:lnTo>
                    <a:pt x="21337" y="6095"/>
                  </a:lnTo>
                  <a:close/>
                </a:path>
                <a:path w="24765" h="18414" extrusionOk="0">
                  <a:moveTo>
                    <a:pt x="12192" y="0"/>
                  </a:moveTo>
                  <a:lnTo>
                    <a:pt x="0" y="0"/>
                  </a:lnTo>
                  <a:lnTo>
                    <a:pt x="0" y="3047"/>
                  </a:lnTo>
                  <a:lnTo>
                    <a:pt x="3048" y="3047"/>
                  </a:lnTo>
                  <a:lnTo>
                    <a:pt x="3048" y="6095"/>
                  </a:lnTo>
                  <a:lnTo>
                    <a:pt x="12192" y="6095"/>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16" name="Google Shape;2216;gda58c33139_0_1816"/>
            <p:cNvSpPr/>
            <p:nvPr/>
          </p:nvSpPr>
          <p:spPr>
            <a:xfrm>
              <a:off x="862649" y="6437034"/>
              <a:ext cx="24765" cy="21589"/>
            </a:xfrm>
            <a:custGeom>
              <a:avLst/>
              <a:gdLst/>
              <a:ahLst/>
              <a:cxnLst/>
              <a:rect l="l" t="t" r="r" b="b"/>
              <a:pathLst>
                <a:path w="24765" h="21589" extrusionOk="0">
                  <a:moveTo>
                    <a:pt x="3048" y="6095"/>
                  </a:moveTo>
                  <a:lnTo>
                    <a:pt x="3048" y="3047"/>
                  </a:lnTo>
                  <a:lnTo>
                    <a:pt x="6096" y="3047"/>
                  </a:lnTo>
                  <a:lnTo>
                    <a:pt x="3048" y="3047"/>
                  </a:lnTo>
                  <a:lnTo>
                    <a:pt x="0" y="3047"/>
                  </a:lnTo>
                  <a:lnTo>
                    <a:pt x="0" y="0"/>
                  </a:lnTo>
                  <a:lnTo>
                    <a:pt x="3048" y="0"/>
                  </a:lnTo>
                  <a:lnTo>
                    <a:pt x="6096" y="0"/>
                  </a:lnTo>
                  <a:lnTo>
                    <a:pt x="9144" y="0"/>
                  </a:lnTo>
                  <a:lnTo>
                    <a:pt x="12192" y="0"/>
                  </a:lnTo>
                  <a:lnTo>
                    <a:pt x="12192" y="3047"/>
                  </a:lnTo>
                  <a:lnTo>
                    <a:pt x="15241" y="3047"/>
                  </a:lnTo>
                  <a:lnTo>
                    <a:pt x="12192" y="3047"/>
                  </a:lnTo>
                  <a:lnTo>
                    <a:pt x="12192" y="6095"/>
                  </a:lnTo>
                  <a:lnTo>
                    <a:pt x="15241" y="6095"/>
                  </a:lnTo>
                  <a:lnTo>
                    <a:pt x="18289" y="6095"/>
                  </a:lnTo>
                  <a:lnTo>
                    <a:pt x="21337" y="6095"/>
                  </a:lnTo>
                  <a:lnTo>
                    <a:pt x="21337" y="9143"/>
                  </a:lnTo>
                  <a:lnTo>
                    <a:pt x="18289" y="9143"/>
                  </a:lnTo>
                  <a:lnTo>
                    <a:pt x="18289" y="12191"/>
                  </a:lnTo>
                  <a:lnTo>
                    <a:pt x="21337" y="12191"/>
                  </a:lnTo>
                  <a:lnTo>
                    <a:pt x="24385" y="12191"/>
                  </a:lnTo>
                  <a:lnTo>
                    <a:pt x="24385" y="15239"/>
                  </a:lnTo>
                  <a:lnTo>
                    <a:pt x="21337" y="15239"/>
                  </a:lnTo>
                  <a:lnTo>
                    <a:pt x="24385" y="18287"/>
                  </a:lnTo>
                  <a:lnTo>
                    <a:pt x="24385" y="21334"/>
                  </a:lnTo>
                  <a:lnTo>
                    <a:pt x="24385" y="18287"/>
                  </a:lnTo>
                  <a:lnTo>
                    <a:pt x="21337" y="18287"/>
                  </a:lnTo>
                  <a:lnTo>
                    <a:pt x="21337" y="15239"/>
                  </a:lnTo>
                  <a:lnTo>
                    <a:pt x="18289" y="15239"/>
                  </a:lnTo>
                  <a:lnTo>
                    <a:pt x="18289" y="18287"/>
                  </a:lnTo>
                  <a:lnTo>
                    <a:pt x="18289" y="15239"/>
                  </a:lnTo>
                  <a:lnTo>
                    <a:pt x="15241" y="18287"/>
                  </a:lnTo>
                  <a:lnTo>
                    <a:pt x="15241" y="15239"/>
                  </a:lnTo>
                  <a:lnTo>
                    <a:pt x="12192" y="15239"/>
                  </a:lnTo>
                  <a:lnTo>
                    <a:pt x="9144" y="15239"/>
                  </a:lnTo>
                  <a:lnTo>
                    <a:pt x="6096" y="15239"/>
                  </a:lnTo>
                  <a:lnTo>
                    <a:pt x="9144" y="15239"/>
                  </a:lnTo>
                  <a:lnTo>
                    <a:pt x="9144" y="12191"/>
                  </a:lnTo>
                  <a:lnTo>
                    <a:pt x="6096" y="12191"/>
                  </a:lnTo>
                  <a:lnTo>
                    <a:pt x="3048" y="12191"/>
                  </a:lnTo>
                  <a:lnTo>
                    <a:pt x="3048" y="9143"/>
                  </a:lnTo>
                  <a:lnTo>
                    <a:pt x="6096" y="9143"/>
                  </a:lnTo>
                  <a:lnTo>
                    <a:pt x="9144" y="9143"/>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17" name="Google Shape;2217;gda58c33139_0_1816"/>
            <p:cNvSpPr/>
            <p:nvPr/>
          </p:nvSpPr>
          <p:spPr>
            <a:xfrm>
              <a:off x="1393040" y="6647335"/>
              <a:ext cx="6350" cy="3175"/>
            </a:xfrm>
            <a:custGeom>
              <a:avLst/>
              <a:gdLst/>
              <a:ahLst/>
              <a:cxnLst/>
              <a:rect l="l" t="t" r="r" b="b"/>
              <a:pathLst>
                <a:path w="6350" h="3175" extrusionOk="0">
                  <a:moveTo>
                    <a:pt x="6096" y="0"/>
                  </a:moveTo>
                  <a:lnTo>
                    <a:pt x="0" y="0"/>
                  </a:lnTo>
                  <a:lnTo>
                    <a:pt x="0" y="3047"/>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18" name="Google Shape;2218;gda58c33139_0_1816"/>
            <p:cNvSpPr/>
            <p:nvPr/>
          </p:nvSpPr>
          <p:spPr>
            <a:xfrm>
              <a:off x="1393040" y="6647335"/>
              <a:ext cx="6350" cy="3175"/>
            </a:xfrm>
            <a:custGeom>
              <a:avLst/>
              <a:gdLst/>
              <a:ahLst/>
              <a:cxnLst/>
              <a:rect l="l" t="t" r="r" b="b"/>
              <a:pathLst>
                <a:path w="6350" h="3175" extrusionOk="0">
                  <a:moveTo>
                    <a:pt x="6096" y="0"/>
                  </a:moveTo>
                  <a:lnTo>
                    <a:pt x="3048" y="3047"/>
                  </a:lnTo>
                  <a:lnTo>
                    <a:pt x="0" y="3047"/>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19" name="Google Shape;2219;gda58c33139_0_1816"/>
            <p:cNvSpPr/>
            <p:nvPr/>
          </p:nvSpPr>
          <p:spPr>
            <a:xfrm>
              <a:off x="1423523" y="665343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20" name="Google Shape;2220;gda58c33139_0_1816"/>
            <p:cNvSpPr/>
            <p:nvPr/>
          </p:nvSpPr>
          <p:spPr>
            <a:xfrm>
              <a:off x="1423523" y="665343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21" name="Google Shape;2221;gda58c33139_0_1816"/>
            <p:cNvSpPr/>
            <p:nvPr/>
          </p:nvSpPr>
          <p:spPr>
            <a:xfrm>
              <a:off x="1396089" y="6650383"/>
              <a:ext cx="12700" cy="6350"/>
            </a:xfrm>
            <a:custGeom>
              <a:avLst/>
              <a:gdLst/>
              <a:ahLst/>
              <a:cxnLst/>
              <a:rect l="l" t="t" r="r" b="b"/>
              <a:pathLst>
                <a:path w="12700" h="6350" extrusionOk="0">
                  <a:moveTo>
                    <a:pt x="12192" y="0"/>
                  </a:moveTo>
                  <a:lnTo>
                    <a:pt x="6096" y="0"/>
                  </a:lnTo>
                  <a:lnTo>
                    <a:pt x="6096" y="3047"/>
                  </a:lnTo>
                  <a:lnTo>
                    <a:pt x="9144" y="6095"/>
                  </a:lnTo>
                  <a:lnTo>
                    <a:pt x="12192" y="6095"/>
                  </a:lnTo>
                  <a:lnTo>
                    <a:pt x="12192" y="0"/>
                  </a:lnTo>
                  <a:close/>
                </a:path>
                <a:path w="12700" h="6350" extrusionOk="0">
                  <a:moveTo>
                    <a:pt x="3048" y="0"/>
                  </a:moveTo>
                  <a:lnTo>
                    <a:pt x="0" y="0"/>
                  </a:lnTo>
                  <a:lnTo>
                    <a:pt x="0"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22" name="Google Shape;2222;gda58c33139_0_1816"/>
            <p:cNvSpPr/>
            <p:nvPr/>
          </p:nvSpPr>
          <p:spPr>
            <a:xfrm>
              <a:off x="1396089" y="6650383"/>
              <a:ext cx="12700" cy="6350"/>
            </a:xfrm>
            <a:custGeom>
              <a:avLst/>
              <a:gdLst/>
              <a:ahLst/>
              <a:cxnLst/>
              <a:rect l="l" t="t" r="r" b="b"/>
              <a:pathLst>
                <a:path w="12700" h="6350" extrusionOk="0">
                  <a:moveTo>
                    <a:pt x="9144" y="0"/>
                  </a:moveTo>
                  <a:lnTo>
                    <a:pt x="12192" y="0"/>
                  </a:lnTo>
                  <a:lnTo>
                    <a:pt x="12192" y="3047"/>
                  </a:lnTo>
                  <a:lnTo>
                    <a:pt x="12192" y="6095"/>
                  </a:lnTo>
                  <a:lnTo>
                    <a:pt x="9144" y="6095"/>
                  </a:lnTo>
                  <a:lnTo>
                    <a:pt x="6096" y="3047"/>
                  </a:lnTo>
                  <a:lnTo>
                    <a:pt x="3048" y="3047"/>
                  </a:lnTo>
                  <a:lnTo>
                    <a:pt x="0" y="3047"/>
                  </a:lnTo>
                  <a:lnTo>
                    <a:pt x="0" y="0"/>
                  </a:lnTo>
                  <a:lnTo>
                    <a:pt x="3048" y="0"/>
                  </a:lnTo>
                  <a:lnTo>
                    <a:pt x="6096" y="3047"/>
                  </a:lnTo>
                  <a:lnTo>
                    <a:pt x="6096" y="0"/>
                  </a:lnTo>
                  <a:lnTo>
                    <a:pt x="9144"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23" name="Google Shape;2223;gda58c33139_0_1816"/>
            <p:cNvSpPr/>
            <p:nvPr/>
          </p:nvSpPr>
          <p:spPr>
            <a:xfrm>
              <a:off x="1420474" y="6659527"/>
              <a:ext cx="3175" cy="3175"/>
            </a:xfrm>
            <a:custGeom>
              <a:avLst/>
              <a:gdLst/>
              <a:ahLst/>
              <a:cxnLst/>
              <a:rect l="l" t="t" r="r" b="b"/>
              <a:pathLst>
                <a:path w="3175" h="3175" extrusionOk="0">
                  <a:moveTo>
                    <a:pt x="0" y="3047"/>
                  </a:moveTo>
                  <a:lnTo>
                    <a:pt x="0" y="0"/>
                  </a:lnTo>
                  <a:lnTo>
                    <a:pt x="3048" y="0"/>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24" name="Google Shape;2224;gda58c33139_0_1816"/>
            <p:cNvSpPr/>
            <p:nvPr/>
          </p:nvSpPr>
          <p:spPr>
            <a:xfrm>
              <a:off x="1420474" y="6659527"/>
              <a:ext cx="3175" cy="3175"/>
            </a:xfrm>
            <a:custGeom>
              <a:avLst/>
              <a:gdLst/>
              <a:ahLst/>
              <a:cxnLst/>
              <a:rect l="l" t="t" r="r" b="b"/>
              <a:pathLst>
                <a:path w="3175" h="3175" extrusionOk="0">
                  <a:moveTo>
                    <a:pt x="0" y="3047"/>
                  </a:moveTo>
                  <a:lnTo>
                    <a:pt x="0" y="0"/>
                  </a:lnTo>
                  <a:lnTo>
                    <a:pt x="3048" y="0"/>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25" name="Google Shape;2225;gda58c33139_0_1816"/>
            <p:cNvSpPr/>
            <p:nvPr/>
          </p:nvSpPr>
          <p:spPr>
            <a:xfrm>
              <a:off x="1389992" y="665343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26" name="Google Shape;2226;gda58c33139_0_1816"/>
            <p:cNvSpPr/>
            <p:nvPr/>
          </p:nvSpPr>
          <p:spPr>
            <a:xfrm>
              <a:off x="1389992" y="6653431"/>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27" name="Google Shape;2227;gda58c33139_0_1816"/>
            <p:cNvSpPr/>
            <p:nvPr/>
          </p:nvSpPr>
          <p:spPr>
            <a:xfrm>
              <a:off x="899227" y="6467513"/>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28" name="Google Shape;2228;gda58c33139_0_1816"/>
            <p:cNvSpPr/>
            <p:nvPr/>
          </p:nvSpPr>
          <p:spPr>
            <a:xfrm>
              <a:off x="899227" y="6467513"/>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29" name="Google Shape;2229;gda58c33139_0_1816"/>
            <p:cNvSpPr/>
            <p:nvPr/>
          </p:nvSpPr>
          <p:spPr>
            <a:xfrm>
              <a:off x="902275" y="6470561"/>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30" name="Google Shape;2230;gda58c33139_0_1816"/>
            <p:cNvSpPr/>
            <p:nvPr/>
          </p:nvSpPr>
          <p:spPr>
            <a:xfrm>
              <a:off x="902275" y="6470561"/>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31" name="Google Shape;2231;gda58c33139_0_1816"/>
            <p:cNvSpPr/>
            <p:nvPr/>
          </p:nvSpPr>
          <p:spPr>
            <a:xfrm>
              <a:off x="1365607" y="6653431"/>
              <a:ext cx="9525" cy="6350"/>
            </a:xfrm>
            <a:custGeom>
              <a:avLst/>
              <a:gdLst/>
              <a:ahLst/>
              <a:cxnLst/>
              <a:rect l="l" t="t" r="r" b="b"/>
              <a:pathLst>
                <a:path w="9525" h="6350" extrusionOk="0">
                  <a:moveTo>
                    <a:pt x="9144" y="0"/>
                  </a:moveTo>
                  <a:lnTo>
                    <a:pt x="6096" y="0"/>
                  </a:lnTo>
                  <a:lnTo>
                    <a:pt x="6096" y="3047"/>
                  </a:lnTo>
                  <a:lnTo>
                    <a:pt x="0" y="3047"/>
                  </a:lnTo>
                  <a:lnTo>
                    <a:pt x="0" y="6095"/>
                  </a:lnTo>
                  <a:lnTo>
                    <a:pt x="9144" y="6095"/>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32" name="Google Shape;2232;gda58c33139_0_1816"/>
            <p:cNvSpPr/>
            <p:nvPr/>
          </p:nvSpPr>
          <p:spPr>
            <a:xfrm>
              <a:off x="1365607" y="6653431"/>
              <a:ext cx="12700" cy="6350"/>
            </a:xfrm>
            <a:custGeom>
              <a:avLst/>
              <a:gdLst/>
              <a:ahLst/>
              <a:cxnLst/>
              <a:rect l="l" t="t" r="r" b="b"/>
              <a:pathLst>
                <a:path w="12700" h="6350" extrusionOk="0">
                  <a:moveTo>
                    <a:pt x="3048" y="6095"/>
                  </a:moveTo>
                  <a:lnTo>
                    <a:pt x="0" y="6095"/>
                  </a:lnTo>
                  <a:lnTo>
                    <a:pt x="0" y="3047"/>
                  </a:lnTo>
                  <a:lnTo>
                    <a:pt x="3048" y="3047"/>
                  </a:lnTo>
                  <a:lnTo>
                    <a:pt x="6096" y="3047"/>
                  </a:lnTo>
                  <a:lnTo>
                    <a:pt x="6096" y="0"/>
                  </a:lnTo>
                  <a:lnTo>
                    <a:pt x="9144" y="0"/>
                  </a:lnTo>
                  <a:lnTo>
                    <a:pt x="9144" y="3047"/>
                  </a:lnTo>
                  <a:lnTo>
                    <a:pt x="12192" y="3047"/>
                  </a:lnTo>
                  <a:lnTo>
                    <a:pt x="9144" y="3047"/>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33" name="Google Shape;2233;gda58c33139_0_1816"/>
            <p:cNvSpPr/>
            <p:nvPr/>
          </p:nvSpPr>
          <p:spPr>
            <a:xfrm>
              <a:off x="1356462" y="66564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34" name="Google Shape;2234;gda58c33139_0_1816"/>
            <p:cNvSpPr/>
            <p:nvPr/>
          </p:nvSpPr>
          <p:spPr>
            <a:xfrm>
              <a:off x="1356462" y="665647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35" name="Google Shape;2235;gda58c33139_0_1816"/>
            <p:cNvSpPr/>
            <p:nvPr/>
          </p:nvSpPr>
          <p:spPr>
            <a:xfrm>
              <a:off x="1350365" y="6656479"/>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36" name="Google Shape;2236;gda58c33139_0_1816"/>
            <p:cNvSpPr/>
            <p:nvPr/>
          </p:nvSpPr>
          <p:spPr>
            <a:xfrm>
              <a:off x="1350365" y="6656479"/>
              <a:ext cx="3175" cy="6350"/>
            </a:xfrm>
            <a:custGeom>
              <a:avLst/>
              <a:gdLst/>
              <a:ahLst/>
              <a:cxnLst/>
              <a:rect l="l" t="t" r="r" b="b"/>
              <a:pathLst>
                <a:path w="3175" h="6350" extrusionOk="0">
                  <a:moveTo>
                    <a:pt x="0" y="3047"/>
                  </a:moveTo>
                  <a:lnTo>
                    <a:pt x="0" y="0"/>
                  </a:lnTo>
                  <a:lnTo>
                    <a:pt x="3048" y="0"/>
                  </a:lnTo>
                  <a:lnTo>
                    <a:pt x="3048" y="3047"/>
                  </a:lnTo>
                  <a:lnTo>
                    <a:pt x="3048" y="6095"/>
                  </a:lnTo>
                  <a:lnTo>
                    <a:pt x="0" y="6095"/>
                  </a:lnTo>
                  <a:lnTo>
                    <a:pt x="0" y="3047"/>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37" name="Google Shape;2237;gda58c33139_0_1816"/>
            <p:cNvSpPr/>
            <p:nvPr/>
          </p:nvSpPr>
          <p:spPr>
            <a:xfrm>
              <a:off x="874841" y="6473609"/>
              <a:ext cx="12700" cy="9525"/>
            </a:xfrm>
            <a:custGeom>
              <a:avLst/>
              <a:gdLst/>
              <a:ahLst/>
              <a:cxnLst/>
              <a:rect l="l" t="t" r="r" b="b"/>
              <a:pathLst>
                <a:path w="12700" h="9525" extrusionOk="0">
                  <a:moveTo>
                    <a:pt x="9144" y="6095"/>
                  </a:moveTo>
                  <a:lnTo>
                    <a:pt x="6096" y="6095"/>
                  </a:lnTo>
                  <a:lnTo>
                    <a:pt x="6096" y="9143"/>
                  </a:lnTo>
                  <a:lnTo>
                    <a:pt x="9144" y="9143"/>
                  </a:lnTo>
                  <a:lnTo>
                    <a:pt x="9144" y="6095"/>
                  </a:lnTo>
                  <a:close/>
                </a:path>
                <a:path w="12700" h="9525" extrusionOk="0">
                  <a:moveTo>
                    <a:pt x="12192" y="3047"/>
                  </a:moveTo>
                  <a:lnTo>
                    <a:pt x="3048" y="3047"/>
                  </a:lnTo>
                  <a:lnTo>
                    <a:pt x="3048" y="6095"/>
                  </a:lnTo>
                  <a:lnTo>
                    <a:pt x="12192" y="6095"/>
                  </a:lnTo>
                  <a:lnTo>
                    <a:pt x="12192" y="3047"/>
                  </a:lnTo>
                  <a:close/>
                </a:path>
                <a:path w="12700" h="952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38" name="Google Shape;2238;gda58c33139_0_1816"/>
            <p:cNvSpPr/>
            <p:nvPr/>
          </p:nvSpPr>
          <p:spPr>
            <a:xfrm>
              <a:off x="874841" y="6473609"/>
              <a:ext cx="15240" cy="12700"/>
            </a:xfrm>
            <a:custGeom>
              <a:avLst/>
              <a:gdLst/>
              <a:ahLst/>
              <a:cxnLst/>
              <a:rect l="l" t="t" r="r" b="b"/>
              <a:pathLst>
                <a:path w="15240" h="12700" extrusionOk="0">
                  <a:moveTo>
                    <a:pt x="3048" y="3047"/>
                  </a:moveTo>
                  <a:lnTo>
                    <a:pt x="0" y="3047"/>
                  </a:lnTo>
                  <a:lnTo>
                    <a:pt x="0" y="0"/>
                  </a:lnTo>
                  <a:lnTo>
                    <a:pt x="3048" y="3047"/>
                  </a:lnTo>
                  <a:lnTo>
                    <a:pt x="3048" y="0"/>
                  </a:lnTo>
                  <a:lnTo>
                    <a:pt x="3048" y="3047"/>
                  </a:lnTo>
                  <a:lnTo>
                    <a:pt x="6096" y="3047"/>
                  </a:lnTo>
                  <a:lnTo>
                    <a:pt x="9144" y="3047"/>
                  </a:lnTo>
                  <a:lnTo>
                    <a:pt x="12192" y="3047"/>
                  </a:lnTo>
                  <a:lnTo>
                    <a:pt x="15241" y="3047"/>
                  </a:lnTo>
                  <a:lnTo>
                    <a:pt x="12192" y="3047"/>
                  </a:lnTo>
                  <a:lnTo>
                    <a:pt x="12192" y="6095"/>
                  </a:lnTo>
                  <a:lnTo>
                    <a:pt x="9144" y="6095"/>
                  </a:lnTo>
                  <a:lnTo>
                    <a:pt x="12192" y="6095"/>
                  </a:lnTo>
                  <a:lnTo>
                    <a:pt x="9144" y="6095"/>
                  </a:lnTo>
                  <a:lnTo>
                    <a:pt x="9144" y="9143"/>
                  </a:lnTo>
                  <a:lnTo>
                    <a:pt x="9144" y="12191"/>
                  </a:lnTo>
                  <a:lnTo>
                    <a:pt x="9144" y="9143"/>
                  </a:lnTo>
                  <a:lnTo>
                    <a:pt x="6096" y="9143"/>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39" name="Google Shape;2239;gda58c33139_0_1816"/>
            <p:cNvSpPr/>
            <p:nvPr/>
          </p:nvSpPr>
          <p:spPr>
            <a:xfrm>
              <a:off x="1216243" y="6635144"/>
              <a:ext cx="45719" cy="18415"/>
            </a:xfrm>
            <a:custGeom>
              <a:avLst/>
              <a:gdLst/>
              <a:ahLst/>
              <a:cxnLst/>
              <a:rect l="l" t="t" r="r" b="b"/>
              <a:pathLst>
                <a:path w="45719" h="18415" extrusionOk="0">
                  <a:moveTo>
                    <a:pt x="24385" y="15239"/>
                  </a:moveTo>
                  <a:lnTo>
                    <a:pt x="21337" y="15239"/>
                  </a:lnTo>
                  <a:lnTo>
                    <a:pt x="24385" y="18287"/>
                  </a:lnTo>
                  <a:lnTo>
                    <a:pt x="24385" y="15239"/>
                  </a:lnTo>
                  <a:close/>
                </a:path>
                <a:path w="45719" h="18415" extrusionOk="0">
                  <a:moveTo>
                    <a:pt x="30482" y="15239"/>
                  </a:moveTo>
                  <a:lnTo>
                    <a:pt x="27434" y="15239"/>
                  </a:lnTo>
                  <a:lnTo>
                    <a:pt x="27434" y="18287"/>
                  </a:lnTo>
                  <a:lnTo>
                    <a:pt x="30482" y="18287"/>
                  </a:lnTo>
                  <a:lnTo>
                    <a:pt x="30482" y="15239"/>
                  </a:lnTo>
                  <a:close/>
                </a:path>
                <a:path w="45719" h="18415" extrusionOk="0">
                  <a:moveTo>
                    <a:pt x="36578" y="15239"/>
                  </a:moveTo>
                  <a:lnTo>
                    <a:pt x="33530" y="15239"/>
                  </a:lnTo>
                  <a:lnTo>
                    <a:pt x="33530" y="18287"/>
                  </a:lnTo>
                  <a:lnTo>
                    <a:pt x="36578" y="18287"/>
                  </a:lnTo>
                  <a:lnTo>
                    <a:pt x="36578" y="15239"/>
                  </a:lnTo>
                  <a:close/>
                </a:path>
                <a:path w="45719" h="18415" extrusionOk="0">
                  <a:moveTo>
                    <a:pt x="39627" y="15239"/>
                  </a:moveTo>
                  <a:lnTo>
                    <a:pt x="36578" y="18287"/>
                  </a:lnTo>
                  <a:lnTo>
                    <a:pt x="39627" y="18287"/>
                  </a:lnTo>
                  <a:lnTo>
                    <a:pt x="39627" y="15239"/>
                  </a:lnTo>
                  <a:close/>
                </a:path>
                <a:path w="45719" h="18415" extrusionOk="0">
                  <a:moveTo>
                    <a:pt x="15241" y="9143"/>
                  </a:moveTo>
                  <a:lnTo>
                    <a:pt x="12192" y="9143"/>
                  </a:lnTo>
                  <a:lnTo>
                    <a:pt x="12192" y="15239"/>
                  </a:lnTo>
                  <a:lnTo>
                    <a:pt x="39627" y="15239"/>
                  </a:lnTo>
                  <a:lnTo>
                    <a:pt x="39627" y="12191"/>
                  </a:lnTo>
                  <a:lnTo>
                    <a:pt x="15241" y="12191"/>
                  </a:lnTo>
                  <a:lnTo>
                    <a:pt x="15241" y="9143"/>
                  </a:lnTo>
                  <a:close/>
                </a:path>
                <a:path w="45719" h="18415" extrusionOk="0">
                  <a:moveTo>
                    <a:pt x="6096" y="9143"/>
                  </a:moveTo>
                  <a:lnTo>
                    <a:pt x="0" y="9143"/>
                  </a:lnTo>
                  <a:lnTo>
                    <a:pt x="0" y="12191"/>
                  </a:lnTo>
                  <a:lnTo>
                    <a:pt x="6096" y="12191"/>
                  </a:lnTo>
                  <a:lnTo>
                    <a:pt x="6096" y="9143"/>
                  </a:lnTo>
                  <a:close/>
                </a:path>
                <a:path w="45719" h="18415" extrusionOk="0">
                  <a:moveTo>
                    <a:pt x="12192" y="9143"/>
                  </a:moveTo>
                  <a:lnTo>
                    <a:pt x="9144" y="12191"/>
                  </a:lnTo>
                  <a:lnTo>
                    <a:pt x="12192" y="12191"/>
                  </a:lnTo>
                  <a:lnTo>
                    <a:pt x="12192" y="9143"/>
                  </a:lnTo>
                  <a:close/>
                </a:path>
                <a:path w="45719" h="18415" extrusionOk="0">
                  <a:moveTo>
                    <a:pt x="27434" y="9143"/>
                  </a:moveTo>
                  <a:lnTo>
                    <a:pt x="24385" y="9143"/>
                  </a:lnTo>
                  <a:lnTo>
                    <a:pt x="24385" y="12191"/>
                  </a:lnTo>
                  <a:lnTo>
                    <a:pt x="30482" y="12191"/>
                  </a:lnTo>
                  <a:lnTo>
                    <a:pt x="27434" y="9143"/>
                  </a:lnTo>
                  <a:close/>
                </a:path>
                <a:path w="45719" h="18415" extrusionOk="0">
                  <a:moveTo>
                    <a:pt x="33530" y="9143"/>
                  </a:moveTo>
                  <a:lnTo>
                    <a:pt x="30482" y="9143"/>
                  </a:lnTo>
                  <a:lnTo>
                    <a:pt x="30482" y="12191"/>
                  </a:lnTo>
                  <a:lnTo>
                    <a:pt x="33530" y="12191"/>
                  </a:lnTo>
                  <a:lnTo>
                    <a:pt x="33530" y="9143"/>
                  </a:lnTo>
                  <a:close/>
                </a:path>
                <a:path w="45719" h="18415" extrusionOk="0">
                  <a:moveTo>
                    <a:pt x="39627" y="9143"/>
                  </a:moveTo>
                  <a:lnTo>
                    <a:pt x="33530" y="9143"/>
                  </a:lnTo>
                  <a:lnTo>
                    <a:pt x="33530" y="12191"/>
                  </a:lnTo>
                  <a:lnTo>
                    <a:pt x="36578" y="12191"/>
                  </a:lnTo>
                  <a:lnTo>
                    <a:pt x="39627" y="9143"/>
                  </a:lnTo>
                  <a:close/>
                </a:path>
                <a:path w="45719" h="18415" extrusionOk="0">
                  <a:moveTo>
                    <a:pt x="42675" y="9143"/>
                  </a:moveTo>
                  <a:lnTo>
                    <a:pt x="39627" y="9143"/>
                  </a:lnTo>
                  <a:lnTo>
                    <a:pt x="39627" y="12191"/>
                  </a:lnTo>
                  <a:lnTo>
                    <a:pt x="42675" y="12191"/>
                  </a:lnTo>
                  <a:lnTo>
                    <a:pt x="42675" y="9143"/>
                  </a:lnTo>
                  <a:close/>
                </a:path>
                <a:path w="45719" h="18415" extrusionOk="0">
                  <a:moveTo>
                    <a:pt x="42675" y="0"/>
                  </a:moveTo>
                  <a:lnTo>
                    <a:pt x="39627" y="0"/>
                  </a:lnTo>
                  <a:lnTo>
                    <a:pt x="36578" y="3047"/>
                  </a:lnTo>
                  <a:lnTo>
                    <a:pt x="36578" y="9143"/>
                  </a:lnTo>
                  <a:lnTo>
                    <a:pt x="45723" y="9143"/>
                  </a:lnTo>
                  <a:lnTo>
                    <a:pt x="45723" y="3047"/>
                  </a:lnTo>
                  <a:lnTo>
                    <a:pt x="42675" y="3047"/>
                  </a:lnTo>
                  <a:lnTo>
                    <a:pt x="42675" y="0"/>
                  </a:lnTo>
                  <a:close/>
                </a:path>
                <a:path w="45719" h="18415" extrusionOk="0">
                  <a:moveTo>
                    <a:pt x="36578" y="3047"/>
                  </a:moveTo>
                  <a:lnTo>
                    <a:pt x="30482" y="3047"/>
                  </a:lnTo>
                  <a:lnTo>
                    <a:pt x="30482" y="6095"/>
                  </a:lnTo>
                  <a:lnTo>
                    <a:pt x="33530" y="6095"/>
                  </a:lnTo>
                  <a:lnTo>
                    <a:pt x="3657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40" name="Google Shape;2240;gda58c33139_0_1816"/>
            <p:cNvSpPr/>
            <p:nvPr/>
          </p:nvSpPr>
          <p:spPr>
            <a:xfrm>
              <a:off x="1213195" y="6635144"/>
              <a:ext cx="48894" cy="18415"/>
            </a:xfrm>
            <a:custGeom>
              <a:avLst/>
              <a:gdLst/>
              <a:ahLst/>
              <a:cxnLst/>
              <a:rect l="l" t="t" r="r" b="b"/>
              <a:pathLst>
                <a:path w="48894" h="18415" extrusionOk="0">
                  <a:moveTo>
                    <a:pt x="12193" y="12191"/>
                  </a:moveTo>
                  <a:lnTo>
                    <a:pt x="9144" y="12191"/>
                  </a:lnTo>
                  <a:lnTo>
                    <a:pt x="6096" y="12191"/>
                  </a:lnTo>
                  <a:lnTo>
                    <a:pt x="3048" y="12191"/>
                  </a:lnTo>
                  <a:lnTo>
                    <a:pt x="3048" y="9143"/>
                  </a:lnTo>
                  <a:lnTo>
                    <a:pt x="0" y="9143"/>
                  </a:lnTo>
                  <a:lnTo>
                    <a:pt x="3048" y="9143"/>
                  </a:lnTo>
                  <a:lnTo>
                    <a:pt x="6096" y="9143"/>
                  </a:lnTo>
                  <a:lnTo>
                    <a:pt x="9144" y="9143"/>
                  </a:lnTo>
                  <a:lnTo>
                    <a:pt x="9144" y="12191"/>
                  </a:lnTo>
                  <a:lnTo>
                    <a:pt x="12193" y="12191"/>
                  </a:lnTo>
                  <a:lnTo>
                    <a:pt x="12193" y="9143"/>
                  </a:lnTo>
                  <a:lnTo>
                    <a:pt x="12193" y="12191"/>
                  </a:lnTo>
                  <a:lnTo>
                    <a:pt x="15241" y="12191"/>
                  </a:lnTo>
                  <a:lnTo>
                    <a:pt x="12193" y="12191"/>
                  </a:lnTo>
                  <a:lnTo>
                    <a:pt x="15241" y="9143"/>
                  </a:lnTo>
                  <a:lnTo>
                    <a:pt x="15241" y="12191"/>
                  </a:lnTo>
                  <a:lnTo>
                    <a:pt x="15241" y="9143"/>
                  </a:lnTo>
                  <a:lnTo>
                    <a:pt x="15241" y="12191"/>
                  </a:lnTo>
                  <a:lnTo>
                    <a:pt x="15241" y="9143"/>
                  </a:lnTo>
                  <a:lnTo>
                    <a:pt x="18289" y="9143"/>
                  </a:lnTo>
                  <a:lnTo>
                    <a:pt x="18289" y="12191"/>
                  </a:lnTo>
                  <a:lnTo>
                    <a:pt x="21337" y="12191"/>
                  </a:lnTo>
                  <a:lnTo>
                    <a:pt x="18289" y="12191"/>
                  </a:lnTo>
                  <a:lnTo>
                    <a:pt x="21337" y="12191"/>
                  </a:lnTo>
                  <a:lnTo>
                    <a:pt x="21337" y="9143"/>
                  </a:lnTo>
                  <a:lnTo>
                    <a:pt x="21337" y="12191"/>
                  </a:lnTo>
                  <a:lnTo>
                    <a:pt x="27434" y="12191"/>
                  </a:lnTo>
                  <a:lnTo>
                    <a:pt x="24385" y="12191"/>
                  </a:lnTo>
                  <a:lnTo>
                    <a:pt x="30482" y="12191"/>
                  </a:lnTo>
                  <a:lnTo>
                    <a:pt x="27434" y="12191"/>
                  </a:lnTo>
                  <a:lnTo>
                    <a:pt x="27434" y="9143"/>
                  </a:lnTo>
                  <a:lnTo>
                    <a:pt x="30482" y="9143"/>
                  </a:lnTo>
                  <a:lnTo>
                    <a:pt x="33530" y="12191"/>
                  </a:lnTo>
                  <a:lnTo>
                    <a:pt x="33530" y="9143"/>
                  </a:lnTo>
                  <a:lnTo>
                    <a:pt x="36578" y="9143"/>
                  </a:lnTo>
                  <a:lnTo>
                    <a:pt x="36578" y="12191"/>
                  </a:lnTo>
                  <a:lnTo>
                    <a:pt x="36578" y="9143"/>
                  </a:lnTo>
                  <a:lnTo>
                    <a:pt x="39627" y="9143"/>
                  </a:lnTo>
                  <a:lnTo>
                    <a:pt x="39627" y="6095"/>
                  </a:lnTo>
                  <a:lnTo>
                    <a:pt x="36578" y="6095"/>
                  </a:lnTo>
                  <a:lnTo>
                    <a:pt x="39627" y="6095"/>
                  </a:lnTo>
                  <a:lnTo>
                    <a:pt x="39627" y="3047"/>
                  </a:lnTo>
                  <a:lnTo>
                    <a:pt x="36578" y="6095"/>
                  </a:lnTo>
                  <a:lnTo>
                    <a:pt x="33530" y="6095"/>
                  </a:lnTo>
                  <a:lnTo>
                    <a:pt x="33530" y="3047"/>
                  </a:lnTo>
                  <a:lnTo>
                    <a:pt x="36578" y="3047"/>
                  </a:lnTo>
                  <a:lnTo>
                    <a:pt x="39627" y="3047"/>
                  </a:lnTo>
                  <a:lnTo>
                    <a:pt x="39627" y="0"/>
                  </a:lnTo>
                  <a:lnTo>
                    <a:pt x="39627" y="3047"/>
                  </a:lnTo>
                  <a:lnTo>
                    <a:pt x="42675" y="0"/>
                  </a:lnTo>
                  <a:lnTo>
                    <a:pt x="45723" y="0"/>
                  </a:lnTo>
                  <a:lnTo>
                    <a:pt x="45723" y="3047"/>
                  </a:lnTo>
                  <a:lnTo>
                    <a:pt x="48771" y="3047"/>
                  </a:lnTo>
                  <a:lnTo>
                    <a:pt x="48771" y="6095"/>
                  </a:lnTo>
                  <a:lnTo>
                    <a:pt x="48771" y="9143"/>
                  </a:lnTo>
                  <a:lnTo>
                    <a:pt x="45723" y="9143"/>
                  </a:lnTo>
                  <a:lnTo>
                    <a:pt x="45723" y="12191"/>
                  </a:lnTo>
                  <a:lnTo>
                    <a:pt x="42675" y="12191"/>
                  </a:lnTo>
                  <a:lnTo>
                    <a:pt x="42675" y="9143"/>
                  </a:lnTo>
                  <a:lnTo>
                    <a:pt x="39627" y="12191"/>
                  </a:lnTo>
                  <a:lnTo>
                    <a:pt x="42675" y="12191"/>
                  </a:lnTo>
                  <a:lnTo>
                    <a:pt x="42675" y="15239"/>
                  </a:lnTo>
                  <a:lnTo>
                    <a:pt x="42675" y="18287"/>
                  </a:lnTo>
                  <a:lnTo>
                    <a:pt x="39627" y="18287"/>
                  </a:lnTo>
                  <a:lnTo>
                    <a:pt x="42675" y="15239"/>
                  </a:lnTo>
                  <a:lnTo>
                    <a:pt x="39627" y="15239"/>
                  </a:lnTo>
                  <a:lnTo>
                    <a:pt x="39627" y="18287"/>
                  </a:lnTo>
                  <a:lnTo>
                    <a:pt x="39627" y="15239"/>
                  </a:lnTo>
                  <a:lnTo>
                    <a:pt x="39627" y="18287"/>
                  </a:lnTo>
                  <a:lnTo>
                    <a:pt x="36578" y="18287"/>
                  </a:lnTo>
                  <a:lnTo>
                    <a:pt x="36578" y="15239"/>
                  </a:lnTo>
                  <a:lnTo>
                    <a:pt x="33530" y="15239"/>
                  </a:lnTo>
                  <a:lnTo>
                    <a:pt x="30482" y="15239"/>
                  </a:lnTo>
                  <a:lnTo>
                    <a:pt x="33530" y="15239"/>
                  </a:lnTo>
                  <a:lnTo>
                    <a:pt x="33530" y="18287"/>
                  </a:lnTo>
                  <a:lnTo>
                    <a:pt x="30482" y="18287"/>
                  </a:lnTo>
                  <a:lnTo>
                    <a:pt x="30482" y="15239"/>
                  </a:lnTo>
                  <a:lnTo>
                    <a:pt x="27434" y="15239"/>
                  </a:lnTo>
                  <a:lnTo>
                    <a:pt x="27434" y="18287"/>
                  </a:lnTo>
                  <a:lnTo>
                    <a:pt x="27434" y="15239"/>
                  </a:lnTo>
                  <a:lnTo>
                    <a:pt x="27434" y="18287"/>
                  </a:lnTo>
                  <a:lnTo>
                    <a:pt x="24385" y="15239"/>
                  </a:lnTo>
                  <a:lnTo>
                    <a:pt x="21337" y="15239"/>
                  </a:lnTo>
                  <a:lnTo>
                    <a:pt x="18289" y="15239"/>
                  </a:lnTo>
                  <a:lnTo>
                    <a:pt x="15241" y="15239"/>
                  </a:lnTo>
                  <a:lnTo>
                    <a:pt x="15241" y="12191"/>
                  </a:lnTo>
                  <a:lnTo>
                    <a:pt x="12193"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41" name="Google Shape;2241;gda58c33139_0_1816"/>
            <p:cNvSpPr/>
            <p:nvPr/>
          </p:nvSpPr>
          <p:spPr>
            <a:xfrm>
              <a:off x="1304642" y="6653431"/>
              <a:ext cx="12700" cy="6350"/>
            </a:xfrm>
            <a:custGeom>
              <a:avLst/>
              <a:gdLst/>
              <a:ahLst/>
              <a:cxnLst/>
              <a:rect l="l" t="t" r="r" b="b"/>
              <a:pathLst>
                <a:path w="12700" h="6350" extrusionOk="0">
                  <a:moveTo>
                    <a:pt x="12192" y="3047"/>
                  </a:moveTo>
                  <a:lnTo>
                    <a:pt x="0" y="3047"/>
                  </a:lnTo>
                  <a:lnTo>
                    <a:pt x="0" y="6095"/>
                  </a:lnTo>
                  <a:lnTo>
                    <a:pt x="12192" y="6095"/>
                  </a:lnTo>
                  <a:lnTo>
                    <a:pt x="12192" y="3047"/>
                  </a:lnTo>
                  <a:close/>
                </a:path>
                <a:path w="12700" h="6350" extrusionOk="0">
                  <a:moveTo>
                    <a:pt x="9144" y="0"/>
                  </a:moveTo>
                  <a:lnTo>
                    <a:pt x="3048" y="0"/>
                  </a:lnTo>
                  <a:lnTo>
                    <a:pt x="3048"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42" name="Google Shape;2242;gda58c33139_0_1816"/>
            <p:cNvSpPr/>
            <p:nvPr/>
          </p:nvSpPr>
          <p:spPr>
            <a:xfrm>
              <a:off x="1304642" y="6653431"/>
              <a:ext cx="12700" cy="6350"/>
            </a:xfrm>
            <a:custGeom>
              <a:avLst/>
              <a:gdLst/>
              <a:ahLst/>
              <a:cxnLst/>
              <a:rect l="l" t="t" r="r" b="b"/>
              <a:pathLst>
                <a:path w="12700" h="6350" extrusionOk="0">
                  <a:moveTo>
                    <a:pt x="3048" y="6095"/>
                  </a:moveTo>
                  <a:lnTo>
                    <a:pt x="0" y="6095"/>
                  </a:lnTo>
                  <a:lnTo>
                    <a:pt x="0" y="3047"/>
                  </a:lnTo>
                  <a:lnTo>
                    <a:pt x="3048" y="3047"/>
                  </a:lnTo>
                  <a:lnTo>
                    <a:pt x="3048" y="0"/>
                  </a:lnTo>
                  <a:lnTo>
                    <a:pt x="3048" y="3047"/>
                  </a:lnTo>
                  <a:lnTo>
                    <a:pt x="3048" y="0"/>
                  </a:lnTo>
                  <a:lnTo>
                    <a:pt x="6096" y="0"/>
                  </a:lnTo>
                  <a:lnTo>
                    <a:pt x="9144" y="0"/>
                  </a:lnTo>
                  <a:lnTo>
                    <a:pt x="9144" y="3047"/>
                  </a:lnTo>
                  <a:lnTo>
                    <a:pt x="12192" y="3047"/>
                  </a:lnTo>
                  <a:lnTo>
                    <a:pt x="12192" y="6095"/>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43" name="Google Shape;2243;gda58c33139_0_1816"/>
            <p:cNvSpPr/>
            <p:nvPr/>
          </p:nvSpPr>
          <p:spPr>
            <a:xfrm>
              <a:off x="947999" y="65162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44" name="Google Shape;2244;gda58c33139_0_1816"/>
            <p:cNvSpPr/>
            <p:nvPr/>
          </p:nvSpPr>
          <p:spPr>
            <a:xfrm>
              <a:off x="947999" y="6516278"/>
              <a:ext cx="3175" cy="3175"/>
            </a:xfrm>
            <a:custGeom>
              <a:avLst/>
              <a:gdLst/>
              <a:ahLst/>
              <a:cxnLst/>
              <a:rect l="l" t="t" r="r" b="b"/>
              <a:pathLst>
                <a:path w="3175" h="3175" extrusionOk="0">
                  <a:moveTo>
                    <a:pt x="0" y="0"/>
                  </a:moveTo>
                  <a:lnTo>
                    <a:pt x="3048" y="0"/>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45" name="Google Shape;2245;gda58c33139_0_1816"/>
            <p:cNvSpPr/>
            <p:nvPr/>
          </p:nvSpPr>
          <p:spPr>
            <a:xfrm>
              <a:off x="1225388" y="663514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46" name="Google Shape;2246;gda58c33139_0_1816"/>
            <p:cNvSpPr/>
            <p:nvPr/>
          </p:nvSpPr>
          <p:spPr>
            <a:xfrm>
              <a:off x="1225388" y="663514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47" name="Google Shape;2247;gda58c33139_0_1816"/>
            <p:cNvSpPr/>
            <p:nvPr/>
          </p:nvSpPr>
          <p:spPr>
            <a:xfrm>
              <a:off x="1210147" y="663514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48" name="Google Shape;2248;gda58c33139_0_1816"/>
            <p:cNvSpPr/>
            <p:nvPr/>
          </p:nvSpPr>
          <p:spPr>
            <a:xfrm>
              <a:off x="1210147" y="663514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49" name="Google Shape;2249;gda58c33139_0_1816"/>
            <p:cNvSpPr/>
            <p:nvPr/>
          </p:nvSpPr>
          <p:spPr>
            <a:xfrm>
              <a:off x="1258918" y="6653431"/>
              <a:ext cx="30480" cy="12700"/>
            </a:xfrm>
            <a:custGeom>
              <a:avLst/>
              <a:gdLst/>
              <a:ahLst/>
              <a:cxnLst/>
              <a:rect l="l" t="t" r="r" b="b"/>
              <a:pathLst>
                <a:path w="30480" h="12700" extrusionOk="0">
                  <a:moveTo>
                    <a:pt x="27434" y="9143"/>
                  </a:moveTo>
                  <a:lnTo>
                    <a:pt x="24385" y="9143"/>
                  </a:lnTo>
                  <a:lnTo>
                    <a:pt x="24385" y="12191"/>
                  </a:lnTo>
                  <a:lnTo>
                    <a:pt x="27434" y="9143"/>
                  </a:lnTo>
                  <a:close/>
                </a:path>
                <a:path w="30480" h="12700" extrusionOk="0">
                  <a:moveTo>
                    <a:pt x="30482" y="9143"/>
                  </a:moveTo>
                  <a:lnTo>
                    <a:pt x="27434" y="9143"/>
                  </a:lnTo>
                  <a:lnTo>
                    <a:pt x="27434" y="12191"/>
                  </a:lnTo>
                  <a:lnTo>
                    <a:pt x="30482" y="12191"/>
                  </a:lnTo>
                  <a:lnTo>
                    <a:pt x="30482" y="9143"/>
                  </a:lnTo>
                  <a:close/>
                </a:path>
                <a:path w="30480" h="12700" extrusionOk="0">
                  <a:moveTo>
                    <a:pt x="18289" y="6095"/>
                  </a:moveTo>
                  <a:lnTo>
                    <a:pt x="12193" y="6095"/>
                  </a:lnTo>
                  <a:lnTo>
                    <a:pt x="12193" y="9143"/>
                  </a:lnTo>
                  <a:lnTo>
                    <a:pt x="21337" y="9143"/>
                  </a:lnTo>
                  <a:lnTo>
                    <a:pt x="18289" y="6095"/>
                  </a:lnTo>
                  <a:close/>
                </a:path>
                <a:path w="30480" h="12700" extrusionOk="0">
                  <a:moveTo>
                    <a:pt x="21337" y="6095"/>
                  </a:moveTo>
                  <a:lnTo>
                    <a:pt x="21337" y="9143"/>
                  </a:lnTo>
                  <a:lnTo>
                    <a:pt x="24385" y="9143"/>
                  </a:lnTo>
                  <a:lnTo>
                    <a:pt x="21337" y="6095"/>
                  </a:lnTo>
                  <a:close/>
                </a:path>
                <a:path w="30480" h="12700" extrusionOk="0">
                  <a:moveTo>
                    <a:pt x="15241" y="3047"/>
                  </a:moveTo>
                  <a:lnTo>
                    <a:pt x="3048" y="3047"/>
                  </a:lnTo>
                  <a:lnTo>
                    <a:pt x="3048" y="6095"/>
                  </a:lnTo>
                  <a:lnTo>
                    <a:pt x="15241" y="6095"/>
                  </a:lnTo>
                  <a:lnTo>
                    <a:pt x="15241" y="3047"/>
                  </a:lnTo>
                  <a:close/>
                </a:path>
                <a:path w="30480" h="12700" extrusionOk="0">
                  <a:moveTo>
                    <a:pt x="6096" y="0"/>
                  </a:moveTo>
                  <a:lnTo>
                    <a:pt x="0" y="0"/>
                  </a:lnTo>
                  <a:lnTo>
                    <a:pt x="0" y="3047"/>
                  </a:lnTo>
                  <a:lnTo>
                    <a:pt x="6096" y="3047"/>
                  </a:lnTo>
                  <a:lnTo>
                    <a:pt x="6096" y="0"/>
                  </a:lnTo>
                  <a:close/>
                </a:path>
                <a:path w="30480" h="12700" extrusionOk="0">
                  <a:moveTo>
                    <a:pt x="6096" y="0"/>
                  </a:moveTo>
                  <a:lnTo>
                    <a:pt x="6096" y="3047"/>
                  </a:lnTo>
                  <a:lnTo>
                    <a:pt x="9144"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50" name="Google Shape;2250;gda58c33139_0_1816"/>
            <p:cNvSpPr/>
            <p:nvPr/>
          </p:nvSpPr>
          <p:spPr>
            <a:xfrm>
              <a:off x="1255870" y="6653431"/>
              <a:ext cx="36830" cy="12700"/>
            </a:xfrm>
            <a:custGeom>
              <a:avLst/>
              <a:gdLst/>
              <a:ahLst/>
              <a:cxnLst/>
              <a:rect l="l" t="t" r="r" b="b"/>
              <a:pathLst>
                <a:path w="36830" h="12700" extrusionOk="0">
                  <a:moveTo>
                    <a:pt x="3048" y="0"/>
                  </a:moveTo>
                  <a:lnTo>
                    <a:pt x="6096" y="0"/>
                  </a:lnTo>
                  <a:lnTo>
                    <a:pt x="9144" y="0"/>
                  </a:lnTo>
                  <a:lnTo>
                    <a:pt x="9144" y="3047"/>
                  </a:lnTo>
                  <a:lnTo>
                    <a:pt x="9144" y="0"/>
                  </a:lnTo>
                  <a:lnTo>
                    <a:pt x="12192" y="3047"/>
                  </a:lnTo>
                  <a:lnTo>
                    <a:pt x="15241" y="3047"/>
                  </a:lnTo>
                  <a:lnTo>
                    <a:pt x="18289" y="3047"/>
                  </a:lnTo>
                  <a:lnTo>
                    <a:pt x="18289" y="6095"/>
                  </a:lnTo>
                  <a:lnTo>
                    <a:pt x="21337" y="6095"/>
                  </a:lnTo>
                  <a:lnTo>
                    <a:pt x="24385" y="9143"/>
                  </a:lnTo>
                  <a:lnTo>
                    <a:pt x="24385" y="6095"/>
                  </a:lnTo>
                  <a:lnTo>
                    <a:pt x="24385" y="9143"/>
                  </a:lnTo>
                  <a:lnTo>
                    <a:pt x="24385" y="6095"/>
                  </a:lnTo>
                  <a:lnTo>
                    <a:pt x="27434" y="9143"/>
                  </a:lnTo>
                  <a:lnTo>
                    <a:pt x="30482" y="9143"/>
                  </a:lnTo>
                  <a:lnTo>
                    <a:pt x="33530" y="9143"/>
                  </a:lnTo>
                  <a:lnTo>
                    <a:pt x="33530" y="12191"/>
                  </a:lnTo>
                  <a:lnTo>
                    <a:pt x="36578" y="12191"/>
                  </a:lnTo>
                  <a:lnTo>
                    <a:pt x="33530" y="12191"/>
                  </a:lnTo>
                  <a:lnTo>
                    <a:pt x="30482" y="12191"/>
                  </a:lnTo>
                  <a:lnTo>
                    <a:pt x="30482" y="9143"/>
                  </a:lnTo>
                  <a:lnTo>
                    <a:pt x="27434" y="12191"/>
                  </a:lnTo>
                  <a:lnTo>
                    <a:pt x="27434" y="9143"/>
                  </a:lnTo>
                  <a:lnTo>
                    <a:pt x="24385" y="9143"/>
                  </a:lnTo>
                  <a:lnTo>
                    <a:pt x="21337" y="9143"/>
                  </a:lnTo>
                  <a:lnTo>
                    <a:pt x="18289" y="9143"/>
                  </a:lnTo>
                  <a:lnTo>
                    <a:pt x="15241" y="9143"/>
                  </a:lnTo>
                  <a:lnTo>
                    <a:pt x="15241" y="6095"/>
                  </a:lnTo>
                  <a:lnTo>
                    <a:pt x="12192" y="6095"/>
                  </a:lnTo>
                  <a:lnTo>
                    <a:pt x="9144" y="6095"/>
                  </a:lnTo>
                  <a:lnTo>
                    <a:pt x="6096" y="6095"/>
                  </a:lnTo>
                  <a:lnTo>
                    <a:pt x="6096" y="3047"/>
                  </a:lnTo>
                  <a:lnTo>
                    <a:pt x="3048" y="3047"/>
                  </a:lnTo>
                  <a:lnTo>
                    <a:pt x="6096" y="3047"/>
                  </a:lnTo>
                  <a:lnTo>
                    <a:pt x="3048" y="3047"/>
                  </a:lnTo>
                  <a:lnTo>
                    <a:pt x="3048" y="0"/>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51" name="Google Shape;2251;gda58c33139_0_1816"/>
            <p:cNvSpPr/>
            <p:nvPr/>
          </p:nvSpPr>
          <p:spPr>
            <a:xfrm>
              <a:off x="978481" y="6552853"/>
              <a:ext cx="18415" cy="9525"/>
            </a:xfrm>
            <a:custGeom>
              <a:avLst/>
              <a:gdLst/>
              <a:ahLst/>
              <a:cxnLst/>
              <a:rect l="l" t="t" r="r" b="b"/>
              <a:pathLst>
                <a:path w="18415" h="9525" extrusionOk="0">
                  <a:moveTo>
                    <a:pt x="3048" y="6095"/>
                  </a:moveTo>
                  <a:lnTo>
                    <a:pt x="0" y="6095"/>
                  </a:lnTo>
                  <a:lnTo>
                    <a:pt x="0" y="9143"/>
                  </a:lnTo>
                  <a:lnTo>
                    <a:pt x="3048" y="9143"/>
                  </a:lnTo>
                  <a:lnTo>
                    <a:pt x="3048" y="6095"/>
                  </a:lnTo>
                  <a:close/>
                </a:path>
                <a:path w="18415" h="9525" extrusionOk="0">
                  <a:moveTo>
                    <a:pt x="9144" y="3047"/>
                  </a:moveTo>
                  <a:lnTo>
                    <a:pt x="6096" y="3047"/>
                  </a:lnTo>
                  <a:lnTo>
                    <a:pt x="3048" y="6095"/>
                  </a:lnTo>
                  <a:lnTo>
                    <a:pt x="6096" y="6095"/>
                  </a:lnTo>
                  <a:lnTo>
                    <a:pt x="9144" y="9143"/>
                  </a:lnTo>
                  <a:lnTo>
                    <a:pt x="9144" y="3047"/>
                  </a:lnTo>
                  <a:close/>
                </a:path>
                <a:path w="18415" h="9525" extrusionOk="0">
                  <a:moveTo>
                    <a:pt x="15241" y="3047"/>
                  </a:moveTo>
                  <a:lnTo>
                    <a:pt x="9144" y="3047"/>
                  </a:lnTo>
                  <a:lnTo>
                    <a:pt x="9144" y="9143"/>
                  </a:lnTo>
                  <a:lnTo>
                    <a:pt x="12192" y="9143"/>
                  </a:lnTo>
                  <a:lnTo>
                    <a:pt x="12192" y="6095"/>
                  </a:lnTo>
                  <a:lnTo>
                    <a:pt x="15241" y="6095"/>
                  </a:lnTo>
                  <a:lnTo>
                    <a:pt x="15241" y="3047"/>
                  </a:lnTo>
                  <a:close/>
                </a:path>
                <a:path w="18415" h="9525" extrusionOk="0">
                  <a:moveTo>
                    <a:pt x="18289" y="0"/>
                  </a:moveTo>
                  <a:lnTo>
                    <a:pt x="12192" y="0"/>
                  </a:lnTo>
                  <a:lnTo>
                    <a:pt x="12192" y="3047"/>
                  </a:lnTo>
                  <a:lnTo>
                    <a:pt x="18289" y="3047"/>
                  </a:lnTo>
                  <a:lnTo>
                    <a:pt x="18289"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52" name="Google Shape;2252;gda58c33139_0_1816"/>
            <p:cNvSpPr/>
            <p:nvPr/>
          </p:nvSpPr>
          <p:spPr>
            <a:xfrm>
              <a:off x="978481" y="6552853"/>
              <a:ext cx="18415" cy="9525"/>
            </a:xfrm>
            <a:custGeom>
              <a:avLst/>
              <a:gdLst/>
              <a:ahLst/>
              <a:cxnLst/>
              <a:rect l="l" t="t" r="r" b="b"/>
              <a:pathLst>
                <a:path w="18415" h="9525" extrusionOk="0">
                  <a:moveTo>
                    <a:pt x="18289" y="0"/>
                  </a:moveTo>
                  <a:lnTo>
                    <a:pt x="18289" y="3047"/>
                  </a:lnTo>
                  <a:lnTo>
                    <a:pt x="15241" y="3047"/>
                  </a:lnTo>
                  <a:lnTo>
                    <a:pt x="15241" y="6095"/>
                  </a:lnTo>
                  <a:lnTo>
                    <a:pt x="12192" y="6095"/>
                  </a:lnTo>
                  <a:lnTo>
                    <a:pt x="12192" y="9143"/>
                  </a:lnTo>
                  <a:lnTo>
                    <a:pt x="9144" y="9143"/>
                  </a:lnTo>
                  <a:lnTo>
                    <a:pt x="9144" y="6095"/>
                  </a:lnTo>
                  <a:lnTo>
                    <a:pt x="9144" y="9143"/>
                  </a:lnTo>
                  <a:lnTo>
                    <a:pt x="9144" y="6095"/>
                  </a:lnTo>
                  <a:lnTo>
                    <a:pt x="9144" y="9143"/>
                  </a:lnTo>
                  <a:lnTo>
                    <a:pt x="6096" y="6095"/>
                  </a:lnTo>
                  <a:lnTo>
                    <a:pt x="9144" y="6095"/>
                  </a:lnTo>
                  <a:lnTo>
                    <a:pt x="6096" y="6095"/>
                  </a:lnTo>
                  <a:lnTo>
                    <a:pt x="3048" y="6095"/>
                  </a:lnTo>
                  <a:lnTo>
                    <a:pt x="3048" y="9143"/>
                  </a:lnTo>
                  <a:lnTo>
                    <a:pt x="0" y="9143"/>
                  </a:lnTo>
                  <a:lnTo>
                    <a:pt x="0" y="6095"/>
                  </a:lnTo>
                  <a:lnTo>
                    <a:pt x="3048" y="6095"/>
                  </a:lnTo>
                  <a:lnTo>
                    <a:pt x="6096" y="3047"/>
                  </a:lnTo>
                  <a:lnTo>
                    <a:pt x="9144" y="3047"/>
                  </a:lnTo>
                  <a:lnTo>
                    <a:pt x="9144" y="6095"/>
                  </a:lnTo>
                  <a:lnTo>
                    <a:pt x="9144" y="3047"/>
                  </a:lnTo>
                  <a:lnTo>
                    <a:pt x="12192" y="3047"/>
                  </a:lnTo>
                  <a:lnTo>
                    <a:pt x="12192" y="0"/>
                  </a:lnTo>
                  <a:lnTo>
                    <a:pt x="15241" y="0"/>
                  </a:lnTo>
                  <a:lnTo>
                    <a:pt x="18289"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53" name="Google Shape;2253;gda58c33139_0_1816"/>
            <p:cNvSpPr/>
            <p:nvPr/>
          </p:nvSpPr>
          <p:spPr>
            <a:xfrm>
              <a:off x="1185761" y="6632096"/>
              <a:ext cx="9525" cy="6350"/>
            </a:xfrm>
            <a:custGeom>
              <a:avLst/>
              <a:gdLst/>
              <a:ahLst/>
              <a:cxnLst/>
              <a:rect l="l" t="t" r="r" b="b"/>
              <a:pathLst>
                <a:path w="9525" h="6350" extrusionOk="0">
                  <a:moveTo>
                    <a:pt x="9144" y="3047"/>
                  </a:moveTo>
                  <a:lnTo>
                    <a:pt x="3048" y="3047"/>
                  </a:lnTo>
                  <a:lnTo>
                    <a:pt x="3048" y="6095"/>
                  </a:lnTo>
                  <a:lnTo>
                    <a:pt x="9144" y="6095"/>
                  </a:lnTo>
                  <a:lnTo>
                    <a:pt x="9144" y="3047"/>
                  </a:lnTo>
                  <a:close/>
                </a:path>
                <a:path w="9525" h="6350"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54" name="Google Shape;2254;gda58c33139_0_1816"/>
            <p:cNvSpPr/>
            <p:nvPr/>
          </p:nvSpPr>
          <p:spPr>
            <a:xfrm>
              <a:off x="1185761" y="6632096"/>
              <a:ext cx="9525" cy="6350"/>
            </a:xfrm>
            <a:custGeom>
              <a:avLst/>
              <a:gdLst/>
              <a:ahLst/>
              <a:cxnLst/>
              <a:rect l="l" t="t" r="r" b="b"/>
              <a:pathLst>
                <a:path w="9525" h="6350" extrusionOk="0">
                  <a:moveTo>
                    <a:pt x="0" y="3047"/>
                  </a:moveTo>
                  <a:lnTo>
                    <a:pt x="0" y="0"/>
                  </a:lnTo>
                  <a:lnTo>
                    <a:pt x="3048" y="0"/>
                  </a:lnTo>
                  <a:lnTo>
                    <a:pt x="6096" y="0"/>
                  </a:lnTo>
                  <a:lnTo>
                    <a:pt x="6096" y="3047"/>
                  </a:lnTo>
                  <a:lnTo>
                    <a:pt x="9144" y="3047"/>
                  </a:lnTo>
                  <a:lnTo>
                    <a:pt x="6096" y="3047"/>
                  </a:lnTo>
                  <a:lnTo>
                    <a:pt x="9144" y="3047"/>
                  </a:lnTo>
                  <a:lnTo>
                    <a:pt x="9144" y="6095"/>
                  </a:lnTo>
                  <a:lnTo>
                    <a:pt x="6096" y="6095"/>
                  </a:lnTo>
                  <a:lnTo>
                    <a:pt x="3048" y="6095"/>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55" name="Google Shape;2255;gda58c33139_0_1816"/>
            <p:cNvSpPr/>
            <p:nvPr/>
          </p:nvSpPr>
          <p:spPr>
            <a:xfrm>
              <a:off x="1008963" y="6565044"/>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56" name="Google Shape;2256;gda58c33139_0_1816"/>
            <p:cNvSpPr/>
            <p:nvPr/>
          </p:nvSpPr>
          <p:spPr>
            <a:xfrm>
              <a:off x="1008963" y="6561996"/>
              <a:ext cx="3175" cy="6350"/>
            </a:xfrm>
            <a:custGeom>
              <a:avLst/>
              <a:gdLst/>
              <a:ahLst/>
              <a:cxnLst/>
              <a:rect l="l" t="t" r="r" b="b"/>
              <a:pathLst>
                <a:path w="3175" h="6350" extrusionOk="0">
                  <a:moveTo>
                    <a:pt x="0" y="3047"/>
                  </a:moveTo>
                  <a:lnTo>
                    <a:pt x="3048" y="3047"/>
                  </a:lnTo>
                  <a:lnTo>
                    <a:pt x="0" y="3047"/>
                  </a:lnTo>
                  <a:lnTo>
                    <a:pt x="3048" y="6095"/>
                  </a:lnTo>
                  <a:lnTo>
                    <a:pt x="0" y="6095"/>
                  </a:lnTo>
                  <a:lnTo>
                    <a:pt x="0" y="3047"/>
                  </a:ln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57" name="Google Shape;2257;gda58c33139_0_1816"/>
            <p:cNvSpPr/>
            <p:nvPr/>
          </p:nvSpPr>
          <p:spPr>
            <a:xfrm>
              <a:off x="1194906" y="6638192"/>
              <a:ext cx="3175" cy="0"/>
            </a:xfrm>
            <a:custGeom>
              <a:avLst/>
              <a:gdLst/>
              <a:ahLst/>
              <a:cxnLst/>
              <a:rect l="l" t="t" r="r" b="b"/>
              <a:pathLst>
                <a:path w="3175" h="120000" extrusionOk="0">
                  <a:moveTo>
                    <a:pt x="3047" y="0"/>
                  </a:moveTo>
                  <a:lnTo>
                    <a:pt x="0" y="0"/>
                  </a:lnTo>
                  <a:lnTo>
                    <a:pt x="304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58" name="Google Shape;2258;gda58c33139_0_1816"/>
            <p:cNvSpPr/>
            <p:nvPr/>
          </p:nvSpPr>
          <p:spPr>
            <a:xfrm>
              <a:off x="1194906" y="6638192"/>
              <a:ext cx="3175" cy="0"/>
            </a:xfrm>
            <a:custGeom>
              <a:avLst/>
              <a:gdLst/>
              <a:ahLst/>
              <a:cxnLst/>
              <a:rect l="l" t="t" r="r" b="b"/>
              <a:pathLst>
                <a:path w="3175" h="120000" extrusionOk="0">
                  <a:moveTo>
                    <a:pt x="0" y="0"/>
                  </a:moveTo>
                  <a:lnTo>
                    <a:pt x="3047"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59" name="Google Shape;2259;gda58c33139_0_1816"/>
            <p:cNvSpPr/>
            <p:nvPr/>
          </p:nvSpPr>
          <p:spPr>
            <a:xfrm>
              <a:off x="1048590" y="6583331"/>
              <a:ext cx="9525" cy="9525"/>
            </a:xfrm>
            <a:custGeom>
              <a:avLst/>
              <a:gdLst/>
              <a:ahLst/>
              <a:cxnLst/>
              <a:rect l="l" t="t" r="r" b="b"/>
              <a:pathLst>
                <a:path w="9525" h="9525" extrusionOk="0">
                  <a:moveTo>
                    <a:pt x="6096" y="0"/>
                  </a:moveTo>
                  <a:lnTo>
                    <a:pt x="6096" y="3047"/>
                  </a:lnTo>
                  <a:lnTo>
                    <a:pt x="0" y="3047"/>
                  </a:lnTo>
                  <a:lnTo>
                    <a:pt x="0" y="6095"/>
                  </a:lnTo>
                  <a:lnTo>
                    <a:pt x="3048" y="6095"/>
                  </a:lnTo>
                  <a:lnTo>
                    <a:pt x="3048" y="9143"/>
                  </a:lnTo>
                  <a:lnTo>
                    <a:pt x="9144" y="9143"/>
                  </a:lnTo>
                  <a:lnTo>
                    <a:pt x="9144" y="3047"/>
                  </a:lnTo>
                  <a:lnTo>
                    <a:pt x="6096" y="0"/>
                  </a:lnTo>
                  <a:close/>
                </a:path>
                <a:path w="9525" h="9525" extrusionOk="0">
                  <a:moveTo>
                    <a:pt x="6096" y="0"/>
                  </a:move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60" name="Google Shape;2260;gda58c33139_0_1816"/>
            <p:cNvSpPr/>
            <p:nvPr/>
          </p:nvSpPr>
          <p:spPr>
            <a:xfrm>
              <a:off x="1048590" y="6583331"/>
              <a:ext cx="9525" cy="9525"/>
            </a:xfrm>
            <a:custGeom>
              <a:avLst/>
              <a:gdLst/>
              <a:ahLst/>
              <a:cxnLst/>
              <a:rect l="l" t="t" r="r" b="b"/>
              <a:pathLst>
                <a:path w="9525" h="9525" extrusionOk="0">
                  <a:moveTo>
                    <a:pt x="6096" y="0"/>
                  </a:moveTo>
                  <a:lnTo>
                    <a:pt x="9144" y="3047"/>
                  </a:lnTo>
                  <a:lnTo>
                    <a:pt x="9144" y="6095"/>
                  </a:lnTo>
                  <a:lnTo>
                    <a:pt x="9144" y="9143"/>
                  </a:lnTo>
                  <a:lnTo>
                    <a:pt x="6096" y="9143"/>
                  </a:lnTo>
                  <a:lnTo>
                    <a:pt x="3048" y="9143"/>
                  </a:lnTo>
                  <a:lnTo>
                    <a:pt x="3048" y="6095"/>
                  </a:lnTo>
                  <a:lnTo>
                    <a:pt x="0" y="6095"/>
                  </a:lnTo>
                  <a:lnTo>
                    <a:pt x="0" y="3047"/>
                  </a:lnTo>
                  <a:lnTo>
                    <a:pt x="3048" y="3047"/>
                  </a:lnTo>
                  <a:lnTo>
                    <a:pt x="6096" y="0"/>
                  </a:lnTo>
                  <a:lnTo>
                    <a:pt x="6096"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61" name="Google Shape;2261;gda58c33139_0_1816"/>
            <p:cNvSpPr/>
            <p:nvPr/>
          </p:nvSpPr>
          <p:spPr>
            <a:xfrm>
              <a:off x="1155279" y="6632096"/>
              <a:ext cx="21590" cy="18415"/>
            </a:xfrm>
            <a:custGeom>
              <a:avLst/>
              <a:gdLst/>
              <a:ahLst/>
              <a:cxnLst/>
              <a:rect l="l" t="t" r="r" b="b"/>
              <a:pathLst>
                <a:path w="21590" h="18415" extrusionOk="0">
                  <a:moveTo>
                    <a:pt x="6096" y="15239"/>
                  </a:moveTo>
                  <a:lnTo>
                    <a:pt x="3048" y="15239"/>
                  </a:lnTo>
                  <a:lnTo>
                    <a:pt x="6096" y="18286"/>
                  </a:lnTo>
                  <a:lnTo>
                    <a:pt x="6096" y="15239"/>
                  </a:lnTo>
                  <a:close/>
                </a:path>
                <a:path w="21590" h="18415" extrusionOk="0">
                  <a:moveTo>
                    <a:pt x="6096" y="6095"/>
                  </a:moveTo>
                  <a:lnTo>
                    <a:pt x="6096" y="18286"/>
                  </a:lnTo>
                  <a:lnTo>
                    <a:pt x="9144" y="18286"/>
                  </a:lnTo>
                  <a:lnTo>
                    <a:pt x="9144" y="15239"/>
                  </a:lnTo>
                  <a:lnTo>
                    <a:pt x="15241" y="15239"/>
                  </a:lnTo>
                  <a:lnTo>
                    <a:pt x="15241" y="12191"/>
                  </a:lnTo>
                  <a:lnTo>
                    <a:pt x="21337" y="12191"/>
                  </a:lnTo>
                  <a:lnTo>
                    <a:pt x="21337" y="9143"/>
                  </a:lnTo>
                  <a:lnTo>
                    <a:pt x="9144" y="9143"/>
                  </a:lnTo>
                  <a:lnTo>
                    <a:pt x="6096" y="6095"/>
                  </a:lnTo>
                  <a:close/>
                </a:path>
                <a:path w="21590" h="18415" extrusionOk="0">
                  <a:moveTo>
                    <a:pt x="3048" y="12191"/>
                  </a:moveTo>
                  <a:lnTo>
                    <a:pt x="0" y="12191"/>
                  </a:lnTo>
                  <a:lnTo>
                    <a:pt x="0" y="15239"/>
                  </a:lnTo>
                  <a:lnTo>
                    <a:pt x="3048" y="15239"/>
                  </a:lnTo>
                  <a:lnTo>
                    <a:pt x="3048" y="12191"/>
                  </a:lnTo>
                  <a:close/>
                </a:path>
                <a:path w="21590" h="18415" extrusionOk="0">
                  <a:moveTo>
                    <a:pt x="15241" y="6095"/>
                  </a:moveTo>
                  <a:lnTo>
                    <a:pt x="9144" y="6095"/>
                  </a:lnTo>
                  <a:lnTo>
                    <a:pt x="9144" y="9143"/>
                  </a:lnTo>
                  <a:lnTo>
                    <a:pt x="15241" y="9143"/>
                  </a:lnTo>
                  <a:lnTo>
                    <a:pt x="15241" y="6095"/>
                  </a:lnTo>
                  <a:close/>
                </a:path>
                <a:path w="21590" h="18415" extrusionOk="0">
                  <a:moveTo>
                    <a:pt x="18289" y="0"/>
                  </a:moveTo>
                  <a:lnTo>
                    <a:pt x="9144" y="0"/>
                  </a:lnTo>
                  <a:lnTo>
                    <a:pt x="9144" y="3047"/>
                  </a:lnTo>
                  <a:lnTo>
                    <a:pt x="12192" y="3047"/>
                  </a:lnTo>
                  <a:lnTo>
                    <a:pt x="12192" y="6095"/>
                  </a:lnTo>
                  <a:lnTo>
                    <a:pt x="18289" y="6095"/>
                  </a:lnTo>
                  <a:lnTo>
                    <a:pt x="18289"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62" name="Google Shape;2262;gda58c33139_0_1816"/>
            <p:cNvSpPr/>
            <p:nvPr/>
          </p:nvSpPr>
          <p:spPr>
            <a:xfrm>
              <a:off x="1155279" y="6632096"/>
              <a:ext cx="21590" cy="18415"/>
            </a:xfrm>
            <a:custGeom>
              <a:avLst/>
              <a:gdLst/>
              <a:ahLst/>
              <a:cxnLst/>
              <a:rect l="l" t="t" r="r" b="b"/>
              <a:pathLst>
                <a:path w="21590" h="18415" extrusionOk="0">
                  <a:moveTo>
                    <a:pt x="6096" y="6095"/>
                  </a:moveTo>
                  <a:lnTo>
                    <a:pt x="9144" y="9143"/>
                  </a:lnTo>
                  <a:lnTo>
                    <a:pt x="12192" y="9143"/>
                  </a:lnTo>
                  <a:lnTo>
                    <a:pt x="9144" y="9143"/>
                  </a:lnTo>
                  <a:lnTo>
                    <a:pt x="12192" y="9143"/>
                  </a:lnTo>
                  <a:lnTo>
                    <a:pt x="9144" y="9143"/>
                  </a:lnTo>
                  <a:lnTo>
                    <a:pt x="9144" y="6095"/>
                  </a:lnTo>
                  <a:lnTo>
                    <a:pt x="12192" y="6095"/>
                  </a:lnTo>
                  <a:lnTo>
                    <a:pt x="9144" y="6095"/>
                  </a:lnTo>
                  <a:lnTo>
                    <a:pt x="12192" y="6095"/>
                  </a:lnTo>
                  <a:lnTo>
                    <a:pt x="12192" y="3047"/>
                  </a:lnTo>
                  <a:lnTo>
                    <a:pt x="9144" y="3047"/>
                  </a:lnTo>
                  <a:lnTo>
                    <a:pt x="9144" y="0"/>
                  </a:lnTo>
                  <a:lnTo>
                    <a:pt x="12192" y="0"/>
                  </a:lnTo>
                  <a:lnTo>
                    <a:pt x="15241" y="0"/>
                  </a:lnTo>
                  <a:lnTo>
                    <a:pt x="18289" y="0"/>
                  </a:lnTo>
                  <a:lnTo>
                    <a:pt x="18289" y="3047"/>
                  </a:lnTo>
                  <a:lnTo>
                    <a:pt x="18289" y="6095"/>
                  </a:lnTo>
                  <a:lnTo>
                    <a:pt x="18289" y="3047"/>
                  </a:lnTo>
                  <a:lnTo>
                    <a:pt x="18289" y="6095"/>
                  </a:lnTo>
                  <a:lnTo>
                    <a:pt x="15241" y="6095"/>
                  </a:lnTo>
                  <a:lnTo>
                    <a:pt x="15241" y="9143"/>
                  </a:lnTo>
                  <a:lnTo>
                    <a:pt x="18289" y="9143"/>
                  </a:lnTo>
                  <a:lnTo>
                    <a:pt x="21337" y="9143"/>
                  </a:lnTo>
                  <a:lnTo>
                    <a:pt x="21337" y="12191"/>
                  </a:lnTo>
                  <a:lnTo>
                    <a:pt x="18289" y="12191"/>
                  </a:lnTo>
                  <a:lnTo>
                    <a:pt x="18289" y="15239"/>
                  </a:lnTo>
                  <a:lnTo>
                    <a:pt x="18289" y="12191"/>
                  </a:lnTo>
                  <a:lnTo>
                    <a:pt x="15241" y="12191"/>
                  </a:lnTo>
                  <a:lnTo>
                    <a:pt x="15241" y="15239"/>
                  </a:lnTo>
                  <a:lnTo>
                    <a:pt x="12192" y="15239"/>
                  </a:lnTo>
                  <a:lnTo>
                    <a:pt x="9144" y="15239"/>
                  </a:lnTo>
                  <a:lnTo>
                    <a:pt x="9144" y="18286"/>
                  </a:lnTo>
                  <a:lnTo>
                    <a:pt x="6096" y="18286"/>
                  </a:lnTo>
                  <a:lnTo>
                    <a:pt x="6096" y="15239"/>
                  </a:lnTo>
                  <a:lnTo>
                    <a:pt x="6096" y="18286"/>
                  </a:lnTo>
                  <a:lnTo>
                    <a:pt x="3048" y="15239"/>
                  </a:lnTo>
                  <a:lnTo>
                    <a:pt x="6096" y="15239"/>
                  </a:lnTo>
                  <a:lnTo>
                    <a:pt x="6096" y="12191"/>
                  </a:lnTo>
                  <a:lnTo>
                    <a:pt x="3048" y="12191"/>
                  </a:lnTo>
                  <a:lnTo>
                    <a:pt x="3048" y="15239"/>
                  </a:lnTo>
                  <a:lnTo>
                    <a:pt x="0" y="15239"/>
                  </a:lnTo>
                  <a:lnTo>
                    <a:pt x="0" y="12191"/>
                  </a:lnTo>
                  <a:lnTo>
                    <a:pt x="3048" y="12191"/>
                  </a:lnTo>
                  <a:lnTo>
                    <a:pt x="0" y="12191"/>
                  </a:lnTo>
                  <a:lnTo>
                    <a:pt x="3048" y="12191"/>
                  </a:lnTo>
                  <a:lnTo>
                    <a:pt x="6096" y="12191"/>
                  </a:lnTo>
                  <a:lnTo>
                    <a:pt x="6096" y="9143"/>
                  </a:lnTo>
                  <a:lnTo>
                    <a:pt x="6096" y="6095"/>
                  </a:lnTo>
                  <a:lnTo>
                    <a:pt x="3048"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63" name="Google Shape;2263;gda58c33139_0_1816"/>
            <p:cNvSpPr/>
            <p:nvPr/>
          </p:nvSpPr>
          <p:spPr>
            <a:xfrm>
              <a:off x="1194906" y="6638192"/>
              <a:ext cx="3175" cy="3175"/>
            </a:xfrm>
            <a:custGeom>
              <a:avLst/>
              <a:gdLst/>
              <a:ahLst/>
              <a:cxnLst/>
              <a:rect l="l" t="t" r="r" b="b"/>
              <a:pathLst>
                <a:path w="3175" h="3175" extrusionOk="0">
                  <a:moveTo>
                    <a:pt x="0" y="3047"/>
                  </a:moveTo>
                  <a:lnTo>
                    <a:pt x="0" y="0"/>
                  </a:lnTo>
                  <a:lnTo>
                    <a:pt x="0" y="3047"/>
                  </a:lnTo>
                  <a:lnTo>
                    <a:pt x="3047" y="3047"/>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64" name="Google Shape;2264;gda58c33139_0_1816"/>
            <p:cNvSpPr/>
            <p:nvPr/>
          </p:nvSpPr>
          <p:spPr>
            <a:xfrm>
              <a:off x="1194906" y="6638192"/>
              <a:ext cx="3175" cy="3175"/>
            </a:xfrm>
            <a:custGeom>
              <a:avLst/>
              <a:gdLst/>
              <a:ahLst/>
              <a:cxnLst/>
              <a:rect l="l" t="t" r="r" b="b"/>
              <a:pathLst>
                <a:path w="3175" h="3175" extrusionOk="0">
                  <a:moveTo>
                    <a:pt x="0" y="3047"/>
                  </a:moveTo>
                  <a:lnTo>
                    <a:pt x="0" y="0"/>
                  </a:lnTo>
                  <a:lnTo>
                    <a:pt x="0" y="3047"/>
                  </a:lnTo>
                  <a:lnTo>
                    <a:pt x="3047"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65" name="Google Shape;2265;gda58c33139_0_1816"/>
            <p:cNvSpPr/>
            <p:nvPr/>
          </p:nvSpPr>
          <p:spPr>
            <a:xfrm>
              <a:off x="1018108" y="6571139"/>
              <a:ext cx="3175" cy="6350"/>
            </a:xfrm>
            <a:custGeom>
              <a:avLst/>
              <a:gdLst/>
              <a:ahLst/>
              <a:cxnLst/>
              <a:rect l="l" t="t" r="r" b="b"/>
              <a:pathLst>
                <a:path w="3175" h="6350" extrusionOk="0">
                  <a:moveTo>
                    <a:pt x="3047" y="0"/>
                  </a:moveTo>
                  <a:lnTo>
                    <a:pt x="0" y="0"/>
                  </a:lnTo>
                  <a:lnTo>
                    <a:pt x="0" y="3047"/>
                  </a:lnTo>
                  <a:lnTo>
                    <a:pt x="0" y="6095"/>
                  </a:lnTo>
                  <a:lnTo>
                    <a:pt x="3047" y="6095"/>
                  </a:lnTo>
                  <a:lnTo>
                    <a:pt x="304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66" name="Google Shape;2266;gda58c33139_0_1816"/>
            <p:cNvSpPr/>
            <p:nvPr/>
          </p:nvSpPr>
          <p:spPr>
            <a:xfrm>
              <a:off x="1018108" y="6571139"/>
              <a:ext cx="3175" cy="6350"/>
            </a:xfrm>
            <a:custGeom>
              <a:avLst/>
              <a:gdLst/>
              <a:ahLst/>
              <a:cxnLst/>
              <a:rect l="l" t="t" r="r" b="b"/>
              <a:pathLst>
                <a:path w="3175" h="6350" extrusionOk="0">
                  <a:moveTo>
                    <a:pt x="0" y="3047"/>
                  </a:moveTo>
                  <a:lnTo>
                    <a:pt x="0" y="0"/>
                  </a:lnTo>
                  <a:lnTo>
                    <a:pt x="3047" y="0"/>
                  </a:lnTo>
                  <a:lnTo>
                    <a:pt x="3047" y="3047"/>
                  </a:lnTo>
                  <a:lnTo>
                    <a:pt x="3047"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67" name="Google Shape;2267;gda58c33139_0_1816"/>
            <p:cNvSpPr/>
            <p:nvPr/>
          </p:nvSpPr>
          <p:spPr>
            <a:xfrm>
              <a:off x="1012012" y="656809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68" name="Google Shape;2268;gda58c33139_0_1816"/>
            <p:cNvSpPr/>
            <p:nvPr/>
          </p:nvSpPr>
          <p:spPr>
            <a:xfrm>
              <a:off x="1012012" y="6568092"/>
              <a:ext cx="192405" cy="76200"/>
            </a:xfrm>
            <a:custGeom>
              <a:avLst/>
              <a:gdLst/>
              <a:ahLst/>
              <a:cxnLst/>
              <a:rect l="l" t="t" r="r" b="b"/>
              <a:pathLst>
                <a:path w="192405" h="76200" extrusionOk="0">
                  <a:moveTo>
                    <a:pt x="0" y="3047"/>
                  </a:moveTo>
                  <a:lnTo>
                    <a:pt x="0" y="0"/>
                  </a:lnTo>
                  <a:lnTo>
                    <a:pt x="0" y="3047"/>
                  </a:lnTo>
                </a:path>
                <a:path w="192405" h="76200" extrusionOk="0">
                  <a:moveTo>
                    <a:pt x="192038" y="76195"/>
                  </a:moveTo>
                  <a:lnTo>
                    <a:pt x="188990" y="76195"/>
                  </a:lnTo>
                  <a:lnTo>
                    <a:pt x="188990" y="73148"/>
                  </a:lnTo>
                  <a:lnTo>
                    <a:pt x="188990" y="76195"/>
                  </a:lnTo>
                  <a:lnTo>
                    <a:pt x="188990" y="73148"/>
                  </a:lnTo>
                  <a:lnTo>
                    <a:pt x="188990" y="76195"/>
                  </a:lnTo>
                  <a:lnTo>
                    <a:pt x="192038" y="761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69" name="Google Shape;2269;gda58c33139_0_1816"/>
            <p:cNvSpPr/>
            <p:nvPr/>
          </p:nvSpPr>
          <p:spPr>
            <a:xfrm>
              <a:off x="990674" y="656199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70" name="Google Shape;2270;gda58c33139_0_1816"/>
            <p:cNvSpPr/>
            <p:nvPr/>
          </p:nvSpPr>
          <p:spPr>
            <a:xfrm>
              <a:off x="990674" y="656199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71" name="Google Shape;2271;gda58c33139_0_1816"/>
            <p:cNvSpPr/>
            <p:nvPr/>
          </p:nvSpPr>
          <p:spPr>
            <a:xfrm>
              <a:off x="1012012" y="6571139"/>
              <a:ext cx="3175" cy="0"/>
            </a:xfrm>
            <a:custGeom>
              <a:avLst/>
              <a:gdLst/>
              <a:ahLst/>
              <a:cxnLst/>
              <a:rect l="l" t="t" r="r" b="b"/>
              <a:pathLst>
                <a:path w="3175" h="120000" extrusionOk="0">
                  <a:moveTo>
                    <a:pt x="3048" y="0"/>
                  </a:moveTo>
                  <a:lnTo>
                    <a:pt x="0" y="0"/>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72" name="Google Shape;2272;gda58c33139_0_1816"/>
            <p:cNvSpPr/>
            <p:nvPr/>
          </p:nvSpPr>
          <p:spPr>
            <a:xfrm>
              <a:off x="1012012" y="6571139"/>
              <a:ext cx="3175" cy="0"/>
            </a:xfrm>
            <a:custGeom>
              <a:avLst/>
              <a:gdLst/>
              <a:ahLst/>
              <a:cxnLst/>
              <a:rect l="l" t="t" r="r" b="b"/>
              <a:pathLst>
                <a:path w="3175" h="120000" extrusionOk="0">
                  <a:moveTo>
                    <a:pt x="0" y="0"/>
                  </a:moveTo>
                  <a:lnTo>
                    <a:pt x="3048" y="0"/>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73" name="Google Shape;2273;gda58c33139_0_1816"/>
            <p:cNvSpPr/>
            <p:nvPr/>
          </p:nvSpPr>
          <p:spPr>
            <a:xfrm>
              <a:off x="1188809" y="663819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74" name="Google Shape;2274;gda58c33139_0_1816"/>
            <p:cNvSpPr/>
            <p:nvPr/>
          </p:nvSpPr>
          <p:spPr>
            <a:xfrm>
              <a:off x="1188809" y="6638192"/>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75" name="Google Shape;2275;gda58c33139_0_1816"/>
            <p:cNvSpPr/>
            <p:nvPr/>
          </p:nvSpPr>
          <p:spPr>
            <a:xfrm>
              <a:off x="1194906" y="6641240"/>
              <a:ext cx="3175" cy="3175"/>
            </a:xfrm>
            <a:custGeom>
              <a:avLst/>
              <a:gdLst/>
              <a:ahLst/>
              <a:cxnLst/>
              <a:rect l="l" t="t" r="r" b="b"/>
              <a:pathLst>
                <a:path w="3175" h="3175" extrusionOk="0">
                  <a:moveTo>
                    <a:pt x="3047" y="0"/>
                  </a:moveTo>
                  <a:lnTo>
                    <a:pt x="0" y="0"/>
                  </a:lnTo>
                  <a:lnTo>
                    <a:pt x="0" y="3047"/>
                  </a:lnTo>
                  <a:lnTo>
                    <a:pt x="3047" y="3047"/>
                  </a:lnTo>
                  <a:lnTo>
                    <a:pt x="304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76" name="Google Shape;2276;gda58c33139_0_1816"/>
            <p:cNvSpPr/>
            <p:nvPr/>
          </p:nvSpPr>
          <p:spPr>
            <a:xfrm>
              <a:off x="1194906" y="6641240"/>
              <a:ext cx="3175" cy="3175"/>
            </a:xfrm>
            <a:custGeom>
              <a:avLst/>
              <a:gdLst/>
              <a:ahLst/>
              <a:cxnLst/>
              <a:rect l="l" t="t" r="r" b="b"/>
              <a:pathLst>
                <a:path w="3175" h="3175" extrusionOk="0">
                  <a:moveTo>
                    <a:pt x="3047" y="3047"/>
                  </a:moveTo>
                  <a:lnTo>
                    <a:pt x="0" y="3047"/>
                  </a:lnTo>
                  <a:lnTo>
                    <a:pt x="0" y="0"/>
                  </a:lnTo>
                  <a:lnTo>
                    <a:pt x="3047" y="0"/>
                  </a:lnTo>
                  <a:lnTo>
                    <a:pt x="3047" y="3047"/>
                  </a:lnTo>
                  <a:lnTo>
                    <a:pt x="3047" y="0"/>
                  </a:lnTo>
                  <a:lnTo>
                    <a:pt x="3047"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77" name="Google Shape;2277;gda58c33139_0_1816"/>
            <p:cNvSpPr/>
            <p:nvPr/>
          </p:nvSpPr>
          <p:spPr>
            <a:xfrm>
              <a:off x="1185761" y="6638192"/>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78" name="Google Shape;2278;gda58c33139_0_1816"/>
            <p:cNvSpPr/>
            <p:nvPr/>
          </p:nvSpPr>
          <p:spPr>
            <a:xfrm>
              <a:off x="1185761" y="6638192"/>
              <a:ext cx="3175" cy="3175"/>
            </a:xfrm>
            <a:custGeom>
              <a:avLst/>
              <a:gdLst/>
              <a:ahLst/>
              <a:cxnLst/>
              <a:rect l="l" t="t" r="r" b="b"/>
              <a:pathLst>
                <a:path w="3175" h="3175" extrusionOk="0">
                  <a:moveTo>
                    <a:pt x="0" y="0"/>
                  </a:moveTo>
                  <a:lnTo>
                    <a:pt x="3048"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79" name="Google Shape;2279;gda58c33139_0_1816"/>
            <p:cNvSpPr/>
            <p:nvPr/>
          </p:nvSpPr>
          <p:spPr>
            <a:xfrm>
              <a:off x="1188809" y="664124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80" name="Google Shape;2280;gda58c33139_0_1816"/>
            <p:cNvSpPr/>
            <p:nvPr/>
          </p:nvSpPr>
          <p:spPr>
            <a:xfrm>
              <a:off x="1188809" y="664124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81" name="Google Shape;2281;gda58c33139_0_1816"/>
            <p:cNvSpPr/>
            <p:nvPr/>
          </p:nvSpPr>
          <p:spPr>
            <a:xfrm>
              <a:off x="1133941" y="6629048"/>
              <a:ext cx="24765" cy="12700"/>
            </a:xfrm>
            <a:custGeom>
              <a:avLst/>
              <a:gdLst/>
              <a:ahLst/>
              <a:cxnLst/>
              <a:rect l="l" t="t" r="r" b="b"/>
              <a:pathLst>
                <a:path w="24765" h="12700" extrusionOk="0">
                  <a:moveTo>
                    <a:pt x="18289" y="6095"/>
                  </a:moveTo>
                  <a:lnTo>
                    <a:pt x="9144" y="6095"/>
                  </a:lnTo>
                  <a:lnTo>
                    <a:pt x="12192" y="9143"/>
                  </a:lnTo>
                  <a:lnTo>
                    <a:pt x="12192" y="12191"/>
                  </a:lnTo>
                  <a:lnTo>
                    <a:pt x="15241" y="9143"/>
                  </a:lnTo>
                  <a:lnTo>
                    <a:pt x="18289" y="9143"/>
                  </a:lnTo>
                  <a:lnTo>
                    <a:pt x="18289" y="6095"/>
                  </a:lnTo>
                  <a:close/>
                </a:path>
                <a:path w="24765" h="12700" extrusionOk="0">
                  <a:moveTo>
                    <a:pt x="18289" y="9143"/>
                  </a:moveTo>
                  <a:lnTo>
                    <a:pt x="15241" y="9143"/>
                  </a:lnTo>
                  <a:lnTo>
                    <a:pt x="15241" y="12191"/>
                  </a:lnTo>
                  <a:lnTo>
                    <a:pt x="18289" y="12191"/>
                  </a:lnTo>
                  <a:lnTo>
                    <a:pt x="18289" y="9143"/>
                  </a:lnTo>
                  <a:close/>
                </a:path>
                <a:path w="24765" h="12700" extrusionOk="0">
                  <a:moveTo>
                    <a:pt x="3048" y="3047"/>
                  </a:moveTo>
                  <a:lnTo>
                    <a:pt x="0" y="3047"/>
                  </a:lnTo>
                  <a:lnTo>
                    <a:pt x="0" y="6095"/>
                  </a:lnTo>
                  <a:lnTo>
                    <a:pt x="3048" y="6095"/>
                  </a:lnTo>
                  <a:lnTo>
                    <a:pt x="3048" y="3047"/>
                  </a:lnTo>
                  <a:close/>
                </a:path>
                <a:path w="24765" h="12700" extrusionOk="0">
                  <a:moveTo>
                    <a:pt x="24385" y="0"/>
                  </a:moveTo>
                  <a:lnTo>
                    <a:pt x="18289" y="0"/>
                  </a:lnTo>
                  <a:lnTo>
                    <a:pt x="18289" y="6095"/>
                  </a:lnTo>
                  <a:lnTo>
                    <a:pt x="21337" y="6095"/>
                  </a:lnTo>
                  <a:lnTo>
                    <a:pt x="21337" y="3047"/>
                  </a:lnTo>
                  <a:lnTo>
                    <a:pt x="24385" y="3047"/>
                  </a:lnTo>
                  <a:lnTo>
                    <a:pt x="24385"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82" name="Google Shape;2282;gda58c33139_0_1816"/>
            <p:cNvSpPr/>
            <p:nvPr/>
          </p:nvSpPr>
          <p:spPr>
            <a:xfrm>
              <a:off x="1133941" y="6629048"/>
              <a:ext cx="24765" cy="12700"/>
            </a:xfrm>
            <a:custGeom>
              <a:avLst/>
              <a:gdLst/>
              <a:ahLst/>
              <a:cxnLst/>
              <a:rect l="l" t="t" r="r" b="b"/>
              <a:pathLst>
                <a:path w="24765" h="12700" extrusionOk="0">
                  <a:moveTo>
                    <a:pt x="18289" y="6095"/>
                  </a:moveTo>
                  <a:lnTo>
                    <a:pt x="18289" y="3047"/>
                  </a:lnTo>
                  <a:lnTo>
                    <a:pt x="18289" y="0"/>
                  </a:lnTo>
                  <a:lnTo>
                    <a:pt x="21337" y="0"/>
                  </a:lnTo>
                  <a:lnTo>
                    <a:pt x="24385" y="0"/>
                  </a:lnTo>
                  <a:lnTo>
                    <a:pt x="24385" y="3047"/>
                  </a:lnTo>
                  <a:lnTo>
                    <a:pt x="21337" y="3047"/>
                  </a:lnTo>
                  <a:lnTo>
                    <a:pt x="21337" y="6095"/>
                  </a:lnTo>
                  <a:lnTo>
                    <a:pt x="18289" y="6095"/>
                  </a:lnTo>
                  <a:lnTo>
                    <a:pt x="18289" y="9143"/>
                  </a:lnTo>
                  <a:lnTo>
                    <a:pt x="18289" y="12191"/>
                  </a:lnTo>
                  <a:lnTo>
                    <a:pt x="15241" y="12191"/>
                  </a:lnTo>
                  <a:lnTo>
                    <a:pt x="15241" y="9143"/>
                  </a:lnTo>
                  <a:lnTo>
                    <a:pt x="15241" y="12191"/>
                  </a:lnTo>
                  <a:lnTo>
                    <a:pt x="15241" y="9143"/>
                  </a:lnTo>
                  <a:lnTo>
                    <a:pt x="12192" y="12191"/>
                  </a:lnTo>
                  <a:lnTo>
                    <a:pt x="12192" y="9143"/>
                  </a:lnTo>
                  <a:lnTo>
                    <a:pt x="9144" y="9143"/>
                  </a:lnTo>
                  <a:lnTo>
                    <a:pt x="12192" y="9143"/>
                  </a:lnTo>
                  <a:lnTo>
                    <a:pt x="9144" y="6095"/>
                  </a:lnTo>
                  <a:lnTo>
                    <a:pt x="6096" y="6095"/>
                  </a:lnTo>
                  <a:lnTo>
                    <a:pt x="6096" y="9143"/>
                  </a:lnTo>
                  <a:lnTo>
                    <a:pt x="6096" y="6095"/>
                  </a:lnTo>
                  <a:lnTo>
                    <a:pt x="6096" y="9143"/>
                  </a:lnTo>
                  <a:lnTo>
                    <a:pt x="6096" y="6095"/>
                  </a:lnTo>
                  <a:lnTo>
                    <a:pt x="3048" y="6095"/>
                  </a:lnTo>
                  <a:lnTo>
                    <a:pt x="0" y="6095"/>
                  </a:lnTo>
                  <a:lnTo>
                    <a:pt x="0" y="9143"/>
                  </a:lnTo>
                  <a:lnTo>
                    <a:pt x="0" y="6095"/>
                  </a:lnTo>
                  <a:lnTo>
                    <a:pt x="0" y="3047"/>
                  </a:lnTo>
                  <a:lnTo>
                    <a:pt x="0" y="6095"/>
                  </a:lnTo>
                  <a:lnTo>
                    <a:pt x="0" y="3047"/>
                  </a:lnTo>
                  <a:lnTo>
                    <a:pt x="3048" y="3047"/>
                  </a:lnTo>
                  <a:lnTo>
                    <a:pt x="3048" y="6095"/>
                  </a:lnTo>
                  <a:lnTo>
                    <a:pt x="6096" y="6095"/>
                  </a:lnTo>
                  <a:lnTo>
                    <a:pt x="9144" y="6095"/>
                  </a:lnTo>
                  <a:lnTo>
                    <a:pt x="12192" y="6095"/>
                  </a:lnTo>
                  <a:lnTo>
                    <a:pt x="15241" y="6095"/>
                  </a:lnTo>
                  <a:lnTo>
                    <a:pt x="18289"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83" name="Google Shape;2283;gda58c33139_0_1816"/>
            <p:cNvSpPr/>
            <p:nvPr/>
          </p:nvSpPr>
          <p:spPr>
            <a:xfrm>
              <a:off x="1118700" y="6616857"/>
              <a:ext cx="18415" cy="18415"/>
            </a:xfrm>
            <a:custGeom>
              <a:avLst/>
              <a:gdLst/>
              <a:ahLst/>
              <a:cxnLst/>
              <a:rect l="l" t="t" r="r" b="b"/>
              <a:pathLst>
                <a:path w="18415" h="18415" extrusionOk="0">
                  <a:moveTo>
                    <a:pt x="6096" y="15239"/>
                  </a:moveTo>
                  <a:lnTo>
                    <a:pt x="3048" y="15239"/>
                  </a:lnTo>
                  <a:lnTo>
                    <a:pt x="3048" y="18286"/>
                  </a:lnTo>
                  <a:lnTo>
                    <a:pt x="6096" y="15239"/>
                  </a:lnTo>
                  <a:close/>
                </a:path>
                <a:path w="18415" h="18415" extrusionOk="0">
                  <a:moveTo>
                    <a:pt x="12193" y="12191"/>
                  </a:moveTo>
                  <a:lnTo>
                    <a:pt x="0" y="12191"/>
                  </a:lnTo>
                  <a:lnTo>
                    <a:pt x="0" y="15239"/>
                  </a:lnTo>
                  <a:lnTo>
                    <a:pt x="12193" y="15239"/>
                  </a:lnTo>
                  <a:lnTo>
                    <a:pt x="12193" y="12191"/>
                  </a:lnTo>
                  <a:close/>
                </a:path>
                <a:path w="18415" h="18415" extrusionOk="0">
                  <a:moveTo>
                    <a:pt x="18289" y="9143"/>
                  </a:moveTo>
                  <a:lnTo>
                    <a:pt x="6096" y="9143"/>
                  </a:lnTo>
                  <a:lnTo>
                    <a:pt x="9144" y="12191"/>
                  </a:lnTo>
                  <a:lnTo>
                    <a:pt x="18289" y="12191"/>
                  </a:lnTo>
                  <a:lnTo>
                    <a:pt x="18289" y="9143"/>
                  </a:lnTo>
                  <a:close/>
                </a:path>
                <a:path w="18415" h="18415" extrusionOk="0">
                  <a:moveTo>
                    <a:pt x="3048" y="0"/>
                  </a:moveTo>
                  <a:lnTo>
                    <a:pt x="3048" y="9143"/>
                  </a:lnTo>
                  <a:lnTo>
                    <a:pt x="12193" y="9143"/>
                  </a:lnTo>
                  <a:lnTo>
                    <a:pt x="12193" y="6095"/>
                  </a:lnTo>
                  <a:lnTo>
                    <a:pt x="9144"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84" name="Google Shape;2284;gda58c33139_0_1816"/>
            <p:cNvSpPr/>
            <p:nvPr/>
          </p:nvSpPr>
          <p:spPr>
            <a:xfrm>
              <a:off x="1118700" y="6616857"/>
              <a:ext cx="73659" cy="30479"/>
            </a:xfrm>
            <a:custGeom>
              <a:avLst/>
              <a:gdLst/>
              <a:ahLst/>
              <a:cxnLst/>
              <a:rect l="l" t="t" r="r" b="b"/>
              <a:pathLst>
                <a:path w="73659" h="30479" extrusionOk="0">
                  <a:moveTo>
                    <a:pt x="18289" y="12191"/>
                  </a:moveTo>
                  <a:lnTo>
                    <a:pt x="15241" y="12191"/>
                  </a:lnTo>
                  <a:lnTo>
                    <a:pt x="12193" y="12191"/>
                  </a:lnTo>
                  <a:lnTo>
                    <a:pt x="12193" y="15239"/>
                  </a:lnTo>
                  <a:lnTo>
                    <a:pt x="9144" y="15239"/>
                  </a:lnTo>
                  <a:lnTo>
                    <a:pt x="12193" y="15239"/>
                  </a:lnTo>
                  <a:lnTo>
                    <a:pt x="9144" y="15239"/>
                  </a:lnTo>
                  <a:lnTo>
                    <a:pt x="6096" y="15239"/>
                  </a:lnTo>
                  <a:lnTo>
                    <a:pt x="6096" y="18286"/>
                  </a:lnTo>
                  <a:lnTo>
                    <a:pt x="6096" y="21334"/>
                  </a:lnTo>
                  <a:lnTo>
                    <a:pt x="6096" y="18286"/>
                  </a:lnTo>
                  <a:lnTo>
                    <a:pt x="6096" y="15239"/>
                  </a:lnTo>
                  <a:lnTo>
                    <a:pt x="3048" y="18286"/>
                  </a:lnTo>
                  <a:lnTo>
                    <a:pt x="3048" y="15239"/>
                  </a:lnTo>
                  <a:lnTo>
                    <a:pt x="0" y="15239"/>
                  </a:lnTo>
                  <a:lnTo>
                    <a:pt x="0" y="12191"/>
                  </a:lnTo>
                  <a:lnTo>
                    <a:pt x="3048" y="12191"/>
                  </a:lnTo>
                  <a:lnTo>
                    <a:pt x="0" y="12191"/>
                  </a:lnTo>
                  <a:lnTo>
                    <a:pt x="3048" y="12191"/>
                  </a:lnTo>
                  <a:lnTo>
                    <a:pt x="6096" y="12191"/>
                  </a:lnTo>
                  <a:lnTo>
                    <a:pt x="9144" y="12191"/>
                  </a:lnTo>
                  <a:lnTo>
                    <a:pt x="6096" y="9143"/>
                  </a:lnTo>
                  <a:lnTo>
                    <a:pt x="3048" y="9143"/>
                  </a:lnTo>
                  <a:lnTo>
                    <a:pt x="6096" y="9143"/>
                  </a:lnTo>
                  <a:lnTo>
                    <a:pt x="3048" y="9143"/>
                  </a:lnTo>
                  <a:lnTo>
                    <a:pt x="6096" y="9143"/>
                  </a:lnTo>
                  <a:lnTo>
                    <a:pt x="3048" y="9143"/>
                  </a:lnTo>
                  <a:lnTo>
                    <a:pt x="3048" y="6095"/>
                  </a:lnTo>
                  <a:lnTo>
                    <a:pt x="3048" y="3047"/>
                  </a:lnTo>
                  <a:lnTo>
                    <a:pt x="0" y="3047"/>
                  </a:lnTo>
                  <a:lnTo>
                    <a:pt x="3048" y="3047"/>
                  </a:lnTo>
                  <a:lnTo>
                    <a:pt x="3048" y="0"/>
                  </a:lnTo>
                  <a:lnTo>
                    <a:pt x="6096" y="3047"/>
                  </a:lnTo>
                  <a:lnTo>
                    <a:pt x="9144" y="3047"/>
                  </a:lnTo>
                  <a:lnTo>
                    <a:pt x="12193" y="6095"/>
                  </a:lnTo>
                  <a:lnTo>
                    <a:pt x="9144" y="6095"/>
                  </a:lnTo>
                  <a:lnTo>
                    <a:pt x="12193" y="6095"/>
                  </a:lnTo>
                  <a:lnTo>
                    <a:pt x="12193" y="9143"/>
                  </a:lnTo>
                  <a:lnTo>
                    <a:pt x="15241" y="9143"/>
                  </a:lnTo>
                  <a:lnTo>
                    <a:pt x="18289" y="9143"/>
                  </a:lnTo>
                  <a:lnTo>
                    <a:pt x="18289" y="12191"/>
                  </a:lnTo>
                  <a:lnTo>
                    <a:pt x="21337" y="12191"/>
                  </a:lnTo>
                  <a:lnTo>
                    <a:pt x="18289" y="12191"/>
                  </a:lnTo>
                </a:path>
                <a:path w="73659" h="30479" extrusionOk="0">
                  <a:moveTo>
                    <a:pt x="70109" y="27430"/>
                  </a:moveTo>
                  <a:lnTo>
                    <a:pt x="67061" y="27430"/>
                  </a:lnTo>
                  <a:lnTo>
                    <a:pt x="70109" y="27430"/>
                  </a:lnTo>
                  <a:lnTo>
                    <a:pt x="70109" y="24382"/>
                  </a:lnTo>
                  <a:lnTo>
                    <a:pt x="70109" y="27430"/>
                  </a:lnTo>
                  <a:lnTo>
                    <a:pt x="73157" y="27430"/>
                  </a:lnTo>
                  <a:lnTo>
                    <a:pt x="70109" y="27430"/>
                  </a:lnTo>
                  <a:lnTo>
                    <a:pt x="73157" y="27430"/>
                  </a:lnTo>
                  <a:lnTo>
                    <a:pt x="73157" y="30478"/>
                  </a:lnTo>
                  <a:lnTo>
                    <a:pt x="73157" y="27430"/>
                  </a:lnTo>
                  <a:lnTo>
                    <a:pt x="70109" y="2743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85" name="Google Shape;2285;gda58c33139_0_1816"/>
            <p:cNvSpPr/>
            <p:nvPr/>
          </p:nvSpPr>
          <p:spPr>
            <a:xfrm>
              <a:off x="1182713" y="6641240"/>
              <a:ext cx="6350" cy="6350"/>
            </a:xfrm>
            <a:custGeom>
              <a:avLst/>
              <a:gdLst/>
              <a:ahLst/>
              <a:cxnLst/>
              <a:rect l="l" t="t" r="r" b="b"/>
              <a:pathLst>
                <a:path w="6350" h="6350" extrusionOk="0">
                  <a:moveTo>
                    <a:pt x="3048" y="0"/>
                  </a:moveTo>
                  <a:lnTo>
                    <a:pt x="0" y="0"/>
                  </a:lnTo>
                  <a:lnTo>
                    <a:pt x="0" y="6095"/>
                  </a:lnTo>
                  <a:lnTo>
                    <a:pt x="3048" y="6095"/>
                  </a:lnTo>
                  <a:lnTo>
                    <a:pt x="3048" y="0"/>
                  </a:lnTo>
                  <a:close/>
                </a:path>
                <a:path w="6350" h="6350" extrusionOk="0">
                  <a:moveTo>
                    <a:pt x="6096" y="3047"/>
                  </a:moveTo>
                  <a:lnTo>
                    <a:pt x="3048" y="3047"/>
                  </a:lnTo>
                  <a:lnTo>
                    <a:pt x="3048" y="6095"/>
                  </a:lnTo>
                  <a:lnTo>
                    <a:pt x="6096" y="6095"/>
                  </a:lnTo>
                  <a:lnTo>
                    <a:pt x="6096"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86" name="Google Shape;2286;gda58c33139_0_1816"/>
            <p:cNvSpPr/>
            <p:nvPr/>
          </p:nvSpPr>
          <p:spPr>
            <a:xfrm>
              <a:off x="1182713" y="6641240"/>
              <a:ext cx="6350" cy="6350"/>
            </a:xfrm>
            <a:custGeom>
              <a:avLst/>
              <a:gdLst/>
              <a:ahLst/>
              <a:cxnLst/>
              <a:rect l="l" t="t" r="r" b="b"/>
              <a:pathLst>
                <a:path w="6350" h="6350" extrusionOk="0">
                  <a:moveTo>
                    <a:pt x="0" y="0"/>
                  </a:moveTo>
                  <a:lnTo>
                    <a:pt x="3048" y="0"/>
                  </a:lnTo>
                  <a:lnTo>
                    <a:pt x="3048" y="3047"/>
                  </a:lnTo>
                  <a:lnTo>
                    <a:pt x="6096" y="3047"/>
                  </a:lnTo>
                  <a:lnTo>
                    <a:pt x="6096" y="6095"/>
                  </a:lnTo>
                  <a:lnTo>
                    <a:pt x="3048" y="6095"/>
                  </a:lnTo>
                  <a:lnTo>
                    <a:pt x="3048" y="3047"/>
                  </a:lnTo>
                  <a:lnTo>
                    <a:pt x="3048" y="6095"/>
                  </a:lnTo>
                  <a:lnTo>
                    <a:pt x="0" y="6095"/>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87" name="Google Shape;2287;gda58c33139_0_1816"/>
            <p:cNvSpPr/>
            <p:nvPr/>
          </p:nvSpPr>
          <p:spPr>
            <a:xfrm>
              <a:off x="1176616" y="6641240"/>
              <a:ext cx="6350" cy="6350"/>
            </a:xfrm>
            <a:custGeom>
              <a:avLst/>
              <a:gdLst/>
              <a:ahLst/>
              <a:cxnLst/>
              <a:rect l="l" t="t" r="r" b="b"/>
              <a:pathLst>
                <a:path w="6350" h="6350" extrusionOk="0">
                  <a:moveTo>
                    <a:pt x="6096" y="0"/>
                  </a:moveTo>
                  <a:lnTo>
                    <a:pt x="0" y="0"/>
                  </a:lnTo>
                  <a:lnTo>
                    <a:pt x="0" y="6095"/>
                  </a:lnTo>
                  <a:lnTo>
                    <a:pt x="3047" y="6095"/>
                  </a:lnTo>
                  <a:lnTo>
                    <a:pt x="3047"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88" name="Google Shape;2288;gda58c33139_0_1816"/>
            <p:cNvSpPr/>
            <p:nvPr/>
          </p:nvSpPr>
          <p:spPr>
            <a:xfrm>
              <a:off x="1176616" y="6641240"/>
              <a:ext cx="6350" cy="6350"/>
            </a:xfrm>
            <a:custGeom>
              <a:avLst/>
              <a:gdLst/>
              <a:ahLst/>
              <a:cxnLst/>
              <a:rect l="l" t="t" r="r" b="b"/>
              <a:pathLst>
                <a:path w="6350" h="6350" extrusionOk="0">
                  <a:moveTo>
                    <a:pt x="0" y="3047"/>
                  </a:moveTo>
                  <a:lnTo>
                    <a:pt x="0" y="0"/>
                  </a:lnTo>
                  <a:lnTo>
                    <a:pt x="3047" y="0"/>
                  </a:lnTo>
                  <a:lnTo>
                    <a:pt x="6096" y="0"/>
                  </a:lnTo>
                  <a:lnTo>
                    <a:pt x="6096" y="3047"/>
                  </a:lnTo>
                  <a:lnTo>
                    <a:pt x="3047" y="3047"/>
                  </a:lnTo>
                  <a:lnTo>
                    <a:pt x="3047" y="6095"/>
                  </a:lnTo>
                  <a:lnTo>
                    <a:pt x="0" y="6095"/>
                  </a:lnTo>
                  <a:lnTo>
                    <a:pt x="3047"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89" name="Google Shape;2289;gda58c33139_0_1816"/>
            <p:cNvSpPr/>
            <p:nvPr/>
          </p:nvSpPr>
          <p:spPr>
            <a:xfrm>
              <a:off x="1097362" y="6613809"/>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90" name="Google Shape;2290;gda58c33139_0_1816"/>
            <p:cNvSpPr/>
            <p:nvPr/>
          </p:nvSpPr>
          <p:spPr>
            <a:xfrm>
              <a:off x="1097362" y="6613809"/>
              <a:ext cx="6350" cy="6350"/>
            </a:xfrm>
            <a:custGeom>
              <a:avLst/>
              <a:gdLst/>
              <a:ahLst/>
              <a:cxnLst/>
              <a:rect l="l" t="t" r="r" b="b"/>
              <a:pathLst>
                <a:path w="6350" h="6350" extrusionOk="0">
                  <a:moveTo>
                    <a:pt x="3048" y="0"/>
                  </a:moveTo>
                  <a:lnTo>
                    <a:pt x="3048" y="3047"/>
                  </a:lnTo>
                  <a:lnTo>
                    <a:pt x="6096" y="3047"/>
                  </a:lnTo>
                  <a:lnTo>
                    <a:pt x="3048" y="3047"/>
                  </a:lnTo>
                  <a:lnTo>
                    <a:pt x="6096" y="3047"/>
                  </a:lnTo>
                  <a:lnTo>
                    <a:pt x="3048" y="3047"/>
                  </a:lnTo>
                  <a:lnTo>
                    <a:pt x="3048" y="6095"/>
                  </a:lnTo>
                  <a:lnTo>
                    <a:pt x="0" y="6095"/>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91" name="Google Shape;2291;gda58c33139_0_1816"/>
            <p:cNvSpPr/>
            <p:nvPr/>
          </p:nvSpPr>
          <p:spPr>
            <a:xfrm>
              <a:off x="1008963" y="6577235"/>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92" name="Google Shape;2292;gda58c33139_0_1816"/>
            <p:cNvSpPr/>
            <p:nvPr/>
          </p:nvSpPr>
          <p:spPr>
            <a:xfrm>
              <a:off x="1008963" y="6574187"/>
              <a:ext cx="3175" cy="6350"/>
            </a:xfrm>
            <a:custGeom>
              <a:avLst/>
              <a:gdLst/>
              <a:ahLst/>
              <a:cxnLst/>
              <a:rect l="l" t="t" r="r" b="b"/>
              <a:pathLst>
                <a:path w="3175" h="6350" extrusionOk="0">
                  <a:moveTo>
                    <a:pt x="0" y="0"/>
                  </a:moveTo>
                  <a:lnTo>
                    <a:pt x="0" y="3047"/>
                  </a:lnTo>
                  <a:lnTo>
                    <a:pt x="3048" y="3047"/>
                  </a:lnTo>
                  <a:lnTo>
                    <a:pt x="0" y="3047"/>
                  </a:lnTo>
                  <a:lnTo>
                    <a:pt x="3048" y="3047"/>
                  </a:lnTo>
                  <a:lnTo>
                    <a:pt x="3048" y="6095"/>
                  </a:lnTo>
                  <a:lnTo>
                    <a:pt x="0" y="6095"/>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93" name="Google Shape;2293;gda58c33139_0_1816"/>
            <p:cNvSpPr/>
            <p:nvPr/>
          </p:nvSpPr>
          <p:spPr>
            <a:xfrm>
              <a:off x="1161375" y="6638192"/>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94" name="Google Shape;2294;gda58c33139_0_1816"/>
            <p:cNvSpPr/>
            <p:nvPr/>
          </p:nvSpPr>
          <p:spPr>
            <a:xfrm>
              <a:off x="1161375" y="6638192"/>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95" name="Google Shape;2295;gda58c33139_0_1816"/>
            <p:cNvSpPr/>
            <p:nvPr/>
          </p:nvSpPr>
          <p:spPr>
            <a:xfrm>
              <a:off x="1167472" y="664733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96" name="Google Shape;2296;gda58c33139_0_1816"/>
            <p:cNvSpPr/>
            <p:nvPr/>
          </p:nvSpPr>
          <p:spPr>
            <a:xfrm>
              <a:off x="1167472" y="6647335"/>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97" name="Google Shape;2297;gda58c33139_0_1816"/>
            <p:cNvSpPr/>
            <p:nvPr/>
          </p:nvSpPr>
          <p:spPr>
            <a:xfrm>
              <a:off x="1164423" y="6647335"/>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98" name="Google Shape;2298;gda58c33139_0_1816"/>
            <p:cNvSpPr/>
            <p:nvPr/>
          </p:nvSpPr>
          <p:spPr>
            <a:xfrm>
              <a:off x="1164423" y="6647335"/>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299" name="Google Shape;2299;gda58c33139_0_1816"/>
            <p:cNvSpPr/>
            <p:nvPr/>
          </p:nvSpPr>
          <p:spPr>
            <a:xfrm>
              <a:off x="1015060" y="6589426"/>
              <a:ext cx="18415" cy="24765"/>
            </a:xfrm>
            <a:custGeom>
              <a:avLst/>
              <a:gdLst/>
              <a:ahLst/>
              <a:cxnLst/>
              <a:rect l="l" t="t" r="r" b="b"/>
              <a:pathLst>
                <a:path w="18415" h="24765" extrusionOk="0">
                  <a:moveTo>
                    <a:pt x="12192" y="9143"/>
                  </a:moveTo>
                  <a:lnTo>
                    <a:pt x="9144" y="9143"/>
                  </a:lnTo>
                  <a:lnTo>
                    <a:pt x="9144" y="15239"/>
                  </a:lnTo>
                  <a:lnTo>
                    <a:pt x="12192" y="18287"/>
                  </a:lnTo>
                  <a:lnTo>
                    <a:pt x="12192" y="24382"/>
                  </a:lnTo>
                  <a:lnTo>
                    <a:pt x="18289" y="24382"/>
                  </a:lnTo>
                  <a:lnTo>
                    <a:pt x="18289" y="21334"/>
                  </a:lnTo>
                  <a:lnTo>
                    <a:pt x="15241" y="21334"/>
                  </a:lnTo>
                  <a:lnTo>
                    <a:pt x="15241" y="18287"/>
                  </a:lnTo>
                  <a:lnTo>
                    <a:pt x="12192" y="15239"/>
                  </a:lnTo>
                  <a:lnTo>
                    <a:pt x="12192" y="9143"/>
                  </a:lnTo>
                  <a:close/>
                </a:path>
                <a:path w="18415" h="24765" extrusionOk="0">
                  <a:moveTo>
                    <a:pt x="9144" y="6095"/>
                  </a:moveTo>
                  <a:lnTo>
                    <a:pt x="6096" y="6095"/>
                  </a:lnTo>
                  <a:lnTo>
                    <a:pt x="6096" y="9143"/>
                  </a:lnTo>
                  <a:lnTo>
                    <a:pt x="9144" y="9143"/>
                  </a:lnTo>
                  <a:lnTo>
                    <a:pt x="9144" y="6095"/>
                  </a:lnTo>
                  <a:close/>
                </a:path>
                <a:path w="18415" h="24765" extrusionOk="0">
                  <a:moveTo>
                    <a:pt x="6096" y="3047"/>
                  </a:moveTo>
                  <a:lnTo>
                    <a:pt x="3048" y="3047"/>
                  </a:lnTo>
                  <a:lnTo>
                    <a:pt x="3048" y="6095"/>
                  </a:lnTo>
                  <a:lnTo>
                    <a:pt x="6096" y="6095"/>
                  </a:lnTo>
                  <a:lnTo>
                    <a:pt x="6096" y="3047"/>
                  </a:lnTo>
                  <a:close/>
                </a:path>
                <a:path w="18415" h="2476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00" name="Google Shape;2300;gda58c33139_0_1816"/>
            <p:cNvSpPr/>
            <p:nvPr/>
          </p:nvSpPr>
          <p:spPr>
            <a:xfrm>
              <a:off x="1015060" y="6589426"/>
              <a:ext cx="21590" cy="24765"/>
            </a:xfrm>
            <a:custGeom>
              <a:avLst/>
              <a:gdLst/>
              <a:ahLst/>
              <a:cxnLst/>
              <a:rect l="l" t="t" r="r" b="b"/>
              <a:pathLst>
                <a:path w="21590" h="24765" extrusionOk="0">
                  <a:moveTo>
                    <a:pt x="3048" y="0"/>
                  </a:moveTo>
                  <a:lnTo>
                    <a:pt x="3048" y="3047"/>
                  </a:lnTo>
                  <a:lnTo>
                    <a:pt x="6096" y="3047"/>
                  </a:lnTo>
                  <a:lnTo>
                    <a:pt x="6096" y="6095"/>
                  </a:lnTo>
                  <a:lnTo>
                    <a:pt x="9144" y="6095"/>
                  </a:lnTo>
                  <a:lnTo>
                    <a:pt x="9144" y="9143"/>
                  </a:lnTo>
                  <a:lnTo>
                    <a:pt x="12192" y="9143"/>
                  </a:lnTo>
                  <a:lnTo>
                    <a:pt x="12192" y="12191"/>
                  </a:lnTo>
                  <a:lnTo>
                    <a:pt x="12192" y="15239"/>
                  </a:lnTo>
                  <a:lnTo>
                    <a:pt x="15241" y="18287"/>
                  </a:lnTo>
                  <a:lnTo>
                    <a:pt x="15241" y="21334"/>
                  </a:lnTo>
                  <a:lnTo>
                    <a:pt x="18289" y="21334"/>
                  </a:lnTo>
                  <a:lnTo>
                    <a:pt x="15241" y="21334"/>
                  </a:lnTo>
                  <a:lnTo>
                    <a:pt x="18289" y="21334"/>
                  </a:lnTo>
                  <a:lnTo>
                    <a:pt x="18289" y="24382"/>
                  </a:lnTo>
                  <a:lnTo>
                    <a:pt x="21337" y="24382"/>
                  </a:lnTo>
                  <a:lnTo>
                    <a:pt x="21337" y="21334"/>
                  </a:lnTo>
                  <a:lnTo>
                    <a:pt x="21337" y="24382"/>
                  </a:lnTo>
                  <a:lnTo>
                    <a:pt x="18289" y="24382"/>
                  </a:lnTo>
                  <a:lnTo>
                    <a:pt x="15241" y="24382"/>
                  </a:lnTo>
                  <a:lnTo>
                    <a:pt x="12192" y="24382"/>
                  </a:lnTo>
                  <a:lnTo>
                    <a:pt x="12192" y="21334"/>
                  </a:lnTo>
                  <a:lnTo>
                    <a:pt x="15241" y="21334"/>
                  </a:lnTo>
                  <a:lnTo>
                    <a:pt x="12192" y="21334"/>
                  </a:lnTo>
                  <a:lnTo>
                    <a:pt x="12192" y="18287"/>
                  </a:lnTo>
                  <a:lnTo>
                    <a:pt x="9144" y="15239"/>
                  </a:lnTo>
                  <a:lnTo>
                    <a:pt x="12192" y="15239"/>
                  </a:lnTo>
                  <a:lnTo>
                    <a:pt x="9144" y="15239"/>
                  </a:lnTo>
                  <a:lnTo>
                    <a:pt x="9144" y="12191"/>
                  </a:lnTo>
                  <a:lnTo>
                    <a:pt x="9144" y="9143"/>
                  </a:lnTo>
                  <a:lnTo>
                    <a:pt x="6096" y="9143"/>
                  </a:lnTo>
                  <a:lnTo>
                    <a:pt x="9144" y="9143"/>
                  </a:lnTo>
                  <a:lnTo>
                    <a:pt x="6096" y="9143"/>
                  </a:lnTo>
                  <a:lnTo>
                    <a:pt x="6096" y="6095"/>
                  </a:lnTo>
                  <a:lnTo>
                    <a:pt x="3048" y="6095"/>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01" name="Google Shape;2301;gda58c33139_0_1816"/>
            <p:cNvSpPr/>
            <p:nvPr/>
          </p:nvSpPr>
          <p:spPr>
            <a:xfrm>
              <a:off x="1100410" y="6626001"/>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02" name="Google Shape;2302;gda58c33139_0_1816"/>
            <p:cNvSpPr/>
            <p:nvPr/>
          </p:nvSpPr>
          <p:spPr>
            <a:xfrm>
              <a:off x="1100410" y="6626001"/>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03" name="Google Shape;2303;gda58c33139_0_1816"/>
            <p:cNvSpPr/>
            <p:nvPr/>
          </p:nvSpPr>
          <p:spPr>
            <a:xfrm>
              <a:off x="1088217" y="662295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04" name="Google Shape;2304;gda58c33139_0_1816"/>
            <p:cNvSpPr/>
            <p:nvPr/>
          </p:nvSpPr>
          <p:spPr>
            <a:xfrm>
              <a:off x="1088217" y="66229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05" name="Google Shape;2305;gda58c33139_0_1816"/>
            <p:cNvSpPr/>
            <p:nvPr/>
          </p:nvSpPr>
          <p:spPr>
            <a:xfrm>
              <a:off x="1094314" y="6626001"/>
              <a:ext cx="3175" cy="3175"/>
            </a:xfrm>
            <a:custGeom>
              <a:avLst/>
              <a:gdLst/>
              <a:ahLst/>
              <a:cxnLst/>
              <a:rect l="l" t="t" r="r" b="b"/>
              <a:pathLst>
                <a:path w="3175" h="3175" extrusionOk="0">
                  <a:moveTo>
                    <a:pt x="0" y="0"/>
                  </a:moveTo>
                  <a:lnTo>
                    <a:pt x="0" y="3047"/>
                  </a:lnTo>
                  <a:lnTo>
                    <a:pt x="3048" y="3047"/>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06" name="Google Shape;2306;gda58c33139_0_1816"/>
            <p:cNvSpPr/>
            <p:nvPr/>
          </p:nvSpPr>
          <p:spPr>
            <a:xfrm>
              <a:off x="1094314" y="6626001"/>
              <a:ext cx="3175" cy="3175"/>
            </a:xfrm>
            <a:custGeom>
              <a:avLst/>
              <a:gdLst/>
              <a:ahLst/>
              <a:cxnLst/>
              <a:rect l="l" t="t" r="r" b="b"/>
              <a:pathLst>
                <a:path w="3175" h="3175" extrusionOk="0">
                  <a:moveTo>
                    <a:pt x="0" y="0"/>
                  </a:moveTo>
                  <a:lnTo>
                    <a:pt x="0" y="3047"/>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07" name="Google Shape;2307;gda58c33139_0_1816"/>
            <p:cNvSpPr/>
            <p:nvPr/>
          </p:nvSpPr>
          <p:spPr>
            <a:xfrm>
              <a:off x="1085169" y="663514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08" name="Google Shape;2308;gda58c33139_0_1816"/>
            <p:cNvSpPr/>
            <p:nvPr/>
          </p:nvSpPr>
          <p:spPr>
            <a:xfrm>
              <a:off x="1085169" y="6635144"/>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09" name="Google Shape;2309;gda58c33139_0_1816"/>
            <p:cNvSpPr/>
            <p:nvPr/>
          </p:nvSpPr>
          <p:spPr>
            <a:xfrm>
              <a:off x="1079073" y="663819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10" name="Google Shape;2310;gda58c33139_0_1816"/>
            <p:cNvSpPr/>
            <p:nvPr/>
          </p:nvSpPr>
          <p:spPr>
            <a:xfrm>
              <a:off x="1079073" y="6638192"/>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11" name="Google Shape;2311;gda58c33139_0_1816"/>
            <p:cNvSpPr/>
            <p:nvPr/>
          </p:nvSpPr>
          <p:spPr>
            <a:xfrm>
              <a:off x="679755" y="6333408"/>
              <a:ext cx="536575" cy="487679"/>
            </a:xfrm>
            <a:custGeom>
              <a:avLst/>
              <a:gdLst/>
              <a:ahLst/>
              <a:cxnLst/>
              <a:rect l="l" t="t" r="r" b="b"/>
              <a:pathLst>
                <a:path w="536575" h="487679" extrusionOk="0">
                  <a:moveTo>
                    <a:pt x="350546" y="94483"/>
                  </a:moveTo>
                  <a:lnTo>
                    <a:pt x="341401" y="118865"/>
                  </a:lnTo>
                  <a:lnTo>
                    <a:pt x="317016" y="167631"/>
                  </a:lnTo>
                  <a:lnTo>
                    <a:pt x="295678" y="216396"/>
                  </a:lnTo>
                  <a:lnTo>
                    <a:pt x="271292" y="265161"/>
                  </a:lnTo>
                  <a:lnTo>
                    <a:pt x="249954" y="313927"/>
                  </a:lnTo>
                  <a:lnTo>
                    <a:pt x="225569" y="362692"/>
                  </a:lnTo>
                  <a:lnTo>
                    <a:pt x="210327" y="393171"/>
                  </a:lnTo>
                  <a:lnTo>
                    <a:pt x="207279" y="390123"/>
                  </a:lnTo>
                  <a:lnTo>
                    <a:pt x="204231" y="387075"/>
                  </a:lnTo>
                  <a:lnTo>
                    <a:pt x="204231" y="384027"/>
                  </a:lnTo>
                  <a:lnTo>
                    <a:pt x="201183" y="380979"/>
                  </a:lnTo>
                  <a:lnTo>
                    <a:pt x="198134" y="377932"/>
                  </a:lnTo>
                  <a:lnTo>
                    <a:pt x="195086" y="377932"/>
                  </a:lnTo>
                  <a:lnTo>
                    <a:pt x="195086" y="374884"/>
                  </a:lnTo>
                  <a:lnTo>
                    <a:pt x="192038" y="374884"/>
                  </a:lnTo>
                  <a:lnTo>
                    <a:pt x="192038" y="371836"/>
                  </a:lnTo>
                  <a:lnTo>
                    <a:pt x="188990" y="371836"/>
                  </a:lnTo>
                  <a:lnTo>
                    <a:pt x="188990" y="368788"/>
                  </a:lnTo>
                  <a:lnTo>
                    <a:pt x="185941" y="368788"/>
                  </a:lnTo>
                  <a:lnTo>
                    <a:pt x="182893" y="368788"/>
                  </a:lnTo>
                  <a:lnTo>
                    <a:pt x="182893" y="365740"/>
                  </a:lnTo>
                  <a:lnTo>
                    <a:pt x="179845" y="362692"/>
                  </a:lnTo>
                  <a:lnTo>
                    <a:pt x="176797" y="362692"/>
                  </a:lnTo>
                  <a:lnTo>
                    <a:pt x="176797" y="359644"/>
                  </a:lnTo>
                  <a:lnTo>
                    <a:pt x="173749" y="359644"/>
                  </a:lnTo>
                  <a:lnTo>
                    <a:pt x="173749" y="356597"/>
                  </a:lnTo>
                  <a:lnTo>
                    <a:pt x="170700" y="356597"/>
                  </a:lnTo>
                  <a:lnTo>
                    <a:pt x="170700" y="353549"/>
                  </a:lnTo>
                  <a:lnTo>
                    <a:pt x="167652" y="353549"/>
                  </a:lnTo>
                  <a:lnTo>
                    <a:pt x="167652" y="350501"/>
                  </a:lnTo>
                  <a:lnTo>
                    <a:pt x="164604" y="350501"/>
                  </a:lnTo>
                  <a:lnTo>
                    <a:pt x="164604" y="347453"/>
                  </a:lnTo>
                  <a:lnTo>
                    <a:pt x="161556" y="347453"/>
                  </a:lnTo>
                  <a:lnTo>
                    <a:pt x="161556" y="344405"/>
                  </a:lnTo>
                  <a:lnTo>
                    <a:pt x="158507" y="341357"/>
                  </a:lnTo>
                  <a:lnTo>
                    <a:pt x="155459" y="338309"/>
                  </a:lnTo>
                  <a:lnTo>
                    <a:pt x="155459" y="335262"/>
                  </a:lnTo>
                  <a:lnTo>
                    <a:pt x="152411" y="335262"/>
                  </a:lnTo>
                  <a:lnTo>
                    <a:pt x="152411" y="332214"/>
                  </a:lnTo>
                  <a:lnTo>
                    <a:pt x="149363" y="332214"/>
                  </a:lnTo>
                  <a:lnTo>
                    <a:pt x="149363" y="329166"/>
                  </a:lnTo>
                  <a:lnTo>
                    <a:pt x="149363" y="326118"/>
                  </a:lnTo>
                  <a:lnTo>
                    <a:pt x="146315" y="326118"/>
                  </a:lnTo>
                  <a:lnTo>
                    <a:pt x="146315" y="323070"/>
                  </a:lnTo>
                  <a:lnTo>
                    <a:pt x="143266" y="323070"/>
                  </a:lnTo>
                  <a:lnTo>
                    <a:pt x="143266" y="320023"/>
                  </a:lnTo>
                  <a:lnTo>
                    <a:pt x="140218" y="320023"/>
                  </a:lnTo>
                  <a:lnTo>
                    <a:pt x="140218" y="316975"/>
                  </a:lnTo>
                  <a:lnTo>
                    <a:pt x="137170" y="316975"/>
                  </a:lnTo>
                  <a:lnTo>
                    <a:pt x="134122" y="316975"/>
                  </a:lnTo>
                  <a:lnTo>
                    <a:pt x="134122" y="313927"/>
                  </a:lnTo>
                  <a:lnTo>
                    <a:pt x="131073" y="313927"/>
                  </a:lnTo>
                  <a:lnTo>
                    <a:pt x="128025" y="313927"/>
                  </a:lnTo>
                  <a:lnTo>
                    <a:pt x="124977" y="310879"/>
                  </a:lnTo>
                  <a:lnTo>
                    <a:pt x="121929" y="310879"/>
                  </a:lnTo>
                  <a:lnTo>
                    <a:pt x="118881" y="307831"/>
                  </a:lnTo>
                  <a:lnTo>
                    <a:pt x="115832" y="307831"/>
                  </a:lnTo>
                  <a:lnTo>
                    <a:pt x="112784" y="304783"/>
                  </a:lnTo>
                  <a:lnTo>
                    <a:pt x="109736" y="304783"/>
                  </a:lnTo>
                  <a:lnTo>
                    <a:pt x="109736" y="301735"/>
                  </a:lnTo>
                  <a:lnTo>
                    <a:pt x="106688" y="301735"/>
                  </a:lnTo>
                  <a:lnTo>
                    <a:pt x="103639" y="301735"/>
                  </a:lnTo>
                  <a:lnTo>
                    <a:pt x="103639" y="298688"/>
                  </a:lnTo>
                  <a:lnTo>
                    <a:pt x="100591" y="298688"/>
                  </a:lnTo>
                  <a:lnTo>
                    <a:pt x="100591" y="295640"/>
                  </a:lnTo>
                  <a:lnTo>
                    <a:pt x="97543" y="295640"/>
                  </a:lnTo>
                  <a:lnTo>
                    <a:pt x="94494" y="292592"/>
                  </a:lnTo>
                  <a:lnTo>
                    <a:pt x="91446" y="292592"/>
                  </a:lnTo>
                  <a:lnTo>
                    <a:pt x="91446" y="289544"/>
                  </a:lnTo>
                  <a:lnTo>
                    <a:pt x="88398" y="289544"/>
                  </a:lnTo>
                  <a:lnTo>
                    <a:pt x="85350" y="286496"/>
                  </a:lnTo>
                  <a:lnTo>
                    <a:pt x="82302" y="283449"/>
                  </a:lnTo>
                  <a:lnTo>
                    <a:pt x="79253" y="280401"/>
                  </a:lnTo>
                  <a:lnTo>
                    <a:pt x="76205" y="277353"/>
                  </a:lnTo>
                  <a:lnTo>
                    <a:pt x="73157" y="274305"/>
                  </a:lnTo>
                  <a:lnTo>
                    <a:pt x="70109" y="271257"/>
                  </a:lnTo>
                  <a:lnTo>
                    <a:pt x="67061" y="271257"/>
                  </a:lnTo>
                  <a:lnTo>
                    <a:pt x="67061" y="268209"/>
                  </a:lnTo>
                  <a:lnTo>
                    <a:pt x="64012" y="268209"/>
                  </a:lnTo>
                  <a:lnTo>
                    <a:pt x="64012" y="265161"/>
                  </a:lnTo>
                  <a:lnTo>
                    <a:pt x="60964" y="262114"/>
                  </a:lnTo>
                  <a:lnTo>
                    <a:pt x="57916" y="259066"/>
                  </a:lnTo>
                  <a:lnTo>
                    <a:pt x="57916" y="256018"/>
                  </a:lnTo>
                  <a:lnTo>
                    <a:pt x="54868" y="256018"/>
                  </a:lnTo>
                  <a:lnTo>
                    <a:pt x="54868" y="252970"/>
                  </a:lnTo>
                  <a:lnTo>
                    <a:pt x="51819" y="252970"/>
                  </a:lnTo>
                  <a:lnTo>
                    <a:pt x="51819" y="249922"/>
                  </a:lnTo>
                  <a:lnTo>
                    <a:pt x="48771" y="249922"/>
                  </a:lnTo>
                  <a:lnTo>
                    <a:pt x="48771" y="246874"/>
                  </a:lnTo>
                  <a:lnTo>
                    <a:pt x="45723" y="243827"/>
                  </a:lnTo>
                  <a:lnTo>
                    <a:pt x="45723" y="240779"/>
                  </a:lnTo>
                  <a:lnTo>
                    <a:pt x="42675" y="240779"/>
                  </a:lnTo>
                  <a:lnTo>
                    <a:pt x="42675" y="237731"/>
                  </a:lnTo>
                  <a:lnTo>
                    <a:pt x="42675" y="234683"/>
                  </a:lnTo>
                  <a:lnTo>
                    <a:pt x="39627" y="234683"/>
                  </a:lnTo>
                  <a:lnTo>
                    <a:pt x="39627" y="231635"/>
                  </a:lnTo>
                  <a:lnTo>
                    <a:pt x="36578" y="231635"/>
                  </a:lnTo>
                  <a:lnTo>
                    <a:pt x="36578" y="228587"/>
                  </a:lnTo>
                  <a:lnTo>
                    <a:pt x="36578" y="225539"/>
                  </a:lnTo>
                  <a:lnTo>
                    <a:pt x="33530" y="225539"/>
                  </a:lnTo>
                  <a:lnTo>
                    <a:pt x="33530" y="222492"/>
                  </a:lnTo>
                  <a:lnTo>
                    <a:pt x="33530" y="219444"/>
                  </a:lnTo>
                  <a:lnTo>
                    <a:pt x="30482" y="219444"/>
                  </a:lnTo>
                  <a:lnTo>
                    <a:pt x="30482" y="216396"/>
                  </a:lnTo>
                  <a:lnTo>
                    <a:pt x="30482" y="213348"/>
                  </a:lnTo>
                  <a:lnTo>
                    <a:pt x="27434" y="213348"/>
                  </a:lnTo>
                  <a:lnTo>
                    <a:pt x="27434" y="210300"/>
                  </a:lnTo>
                  <a:lnTo>
                    <a:pt x="27434" y="207253"/>
                  </a:lnTo>
                  <a:lnTo>
                    <a:pt x="24385" y="204205"/>
                  </a:lnTo>
                  <a:lnTo>
                    <a:pt x="24385" y="201157"/>
                  </a:lnTo>
                  <a:lnTo>
                    <a:pt x="24385" y="198109"/>
                  </a:lnTo>
                  <a:lnTo>
                    <a:pt x="21337" y="195061"/>
                  </a:lnTo>
                  <a:lnTo>
                    <a:pt x="21337" y="192013"/>
                  </a:lnTo>
                  <a:lnTo>
                    <a:pt x="21337" y="188965"/>
                  </a:lnTo>
                  <a:lnTo>
                    <a:pt x="21337" y="185918"/>
                  </a:lnTo>
                  <a:lnTo>
                    <a:pt x="18289" y="185918"/>
                  </a:lnTo>
                  <a:lnTo>
                    <a:pt x="18289" y="182870"/>
                  </a:lnTo>
                  <a:lnTo>
                    <a:pt x="18289" y="179822"/>
                  </a:lnTo>
                  <a:lnTo>
                    <a:pt x="18289" y="176774"/>
                  </a:lnTo>
                  <a:lnTo>
                    <a:pt x="15241" y="176774"/>
                  </a:lnTo>
                  <a:lnTo>
                    <a:pt x="15241" y="173726"/>
                  </a:lnTo>
                  <a:lnTo>
                    <a:pt x="15241" y="170678"/>
                  </a:lnTo>
                  <a:lnTo>
                    <a:pt x="12192" y="170678"/>
                  </a:lnTo>
                  <a:lnTo>
                    <a:pt x="12192" y="167631"/>
                  </a:lnTo>
                  <a:lnTo>
                    <a:pt x="12192" y="164583"/>
                  </a:lnTo>
                  <a:lnTo>
                    <a:pt x="9144" y="161535"/>
                  </a:lnTo>
                  <a:lnTo>
                    <a:pt x="9144" y="158487"/>
                  </a:lnTo>
                  <a:lnTo>
                    <a:pt x="9144" y="155439"/>
                  </a:lnTo>
                  <a:lnTo>
                    <a:pt x="9144" y="152391"/>
                  </a:lnTo>
                  <a:lnTo>
                    <a:pt x="6096" y="152391"/>
                  </a:lnTo>
                  <a:lnTo>
                    <a:pt x="6096" y="149343"/>
                  </a:lnTo>
                  <a:lnTo>
                    <a:pt x="6096" y="146296"/>
                  </a:lnTo>
                  <a:lnTo>
                    <a:pt x="6096" y="143248"/>
                  </a:lnTo>
                  <a:lnTo>
                    <a:pt x="3048" y="140200"/>
                  </a:lnTo>
                  <a:lnTo>
                    <a:pt x="3048" y="121913"/>
                  </a:lnTo>
                  <a:lnTo>
                    <a:pt x="0" y="121913"/>
                  </a:lnTo>
                  <a:lnTo>
                    <a:pt x="0" y="91435"/>
                  </a:lnTo>
                  <a:lnTo>
                    <a:pt x="9144" y="88387"/>
                  </a:lnTo>
                  <a:lnTo>
                    <a:pt x="21337" y="85339"/>
                  </a:lnTo>
                  <a:lnTo>
                    <a:pt x="30482" y="79243"/>
                  </a:lnTo>
                  <a:lnTo>
                    <a:pt x="42675" y="73148"/>
                  </a:lnTo>
                  <a:lnTo>
                    <a:pt x="54868" y="70100"/>
                  </a:lnTo>
                  <a:lnTo>
                    <a:pt x="64012" y="64004"/>
                  </a:lnTo>
                  <a:lnTo>
                    <a:pt x="76205" y="60956"/>
                  </a:lnTo>
                  <a:lnTo>
                    <a:pt x="88398" y="54861"/>
                  </a:lnTo>
                  <a:lnTo>
                    <a:pt x="97543" y="51813"/>
                  </a:lnTo>
                  <a:lnTo>
                    <a:pt x="109736" y="45717"/>
                  </a:lnTo>
                  <a:lnTo>
                    <a:pt x="121929" y="39622"/>
                  </a:lnTo>
                  <a:lnTo>
                    <a:pt x="131073" y="36574"/>
                  </a:lnTo>
                  <a:lnTo>
                    <a:pt x="143266" y="30478"/>
                  </a:lnTo>
                  <a:lnTo>
                    <a:pt x="155459" y="27430"/>
                  </a:lnTo>
                  <a:lnTo>
                    <a:pt x="167652" y="21334"/>
                  </a:lnTo>
                  <a:lnTo>
                    <a:pt x="179845" y="18286"/>
                  </a:lnTo>
                  <a:lnTo>
                    <a:pt x="192038" y="12191"/>
                  </a:lnTo>
                  <a:lnTo>
                    <a:pt x="204231" y="9143"/>
                  </a:lnTo>
                  <a:lnTo>
                    <a:pt x="216424" y="3047"/>
                  </a:lnTo>
                  <a:lnTo>
                    <a:pt x="228617" y="0"/>
                  </a:lnTo>
                  <a:lnTo>
                    <a:pt x="253003" y="12191"/>
                  </a:lnTo>
                  <a:lnTo>
                    <a:pt x="280437" y="27430"/>
                  </a:lnTo>
                  <a:lnTo>
                    <a:pt x="307871" y="42669"/>
                  </a:lnTo>
                  <a:lnTo>
                    <a:pt x="335305" y="54861"/>
                  </a:lnTo>
                  <a:lnTo>
                    <a:pt x="362739" y="70100"/>
                  </a:lnTo>
                  <a:lnTo>
                    <a:pt x="350546" y="94483"/>
                  </a:lnTo>
                </a:path>
                <a:path w="536575" h="487679" extrusionOk="0">
                  <a:moveTo>
                    <a:pt x="188990" y="112770"/>
                  </a:moveTo>
                  <a:lnTo>
                    <a:pt x="185941" y="112770"/>
                  </a:lnTo>
                  <a:lnTo>
                    <a:pt x="185941" y="115818"/>
                  </a:lnTo>
                  <a:lnTo>
                    <a:pt x="188990" y="115818"/>
                  </a:lnTo>
                  <a:lnTo>
                    <a:pt x="192038" y="115818"/>
                  </a:lnTo>
                  <a:lnTo>
                    <a:pt x="192038" y="118865"/>
                  </a:lnTo>
                  <a:lnTo>
                    <a:pt x="195086" y="118865"/>
                  </a:lnTo>
                  <a:lnTo>
                    <a:pt x="198134" y="118865"/>
                  </a:lnTo>
                  <a:lnTo>
                    <a:pt x="198134" y="121913"/>
                  </a:lnTo>
                  <a:lnTo>
                    <a:pt x="201183" y="121913"/>
                  </a:lnTo>
                  <a:lnTo>
                    <a:pt x="201183" y="118865"/>
                  </a:lnTo>
                  <a:lnTo>
                    <a:pt x="204231" y="118865"/>
                  </a:lnTo>
                  <a:lnTo>
                    <a:pt x="204231" y="121913"/>
                  </a:lnTo>
                  <a:lnTo>
                    <a:pt x="207279" y="121913"/>
                  </a:lnTo>
                  <a:lnTo>
                    <a:pt x="207279" y="118865"/>
                  </a:lnTo>
                  <a:lnTo>
                    <a:pt x="204231" y="118865"/>
                  </a:lnTo>
                  <a:lnTo>
                    <a:pt x="207279" y="118865"/>
                  </a:lnTo>
                  <a:lnTo>
                    <a:pt x="207279" y="115818"/>
                  </a:lnTo>
                  <a:lnTo>
                    <a:pt x="204231" y="115818"/>
                  </a:lnTo>
                  <a:lnTo>
                    <a:pt x="201183" y="115818"/>
                  </a:lnTo>
                  <a:lnTo>
                    <a:pt x="204231" y="115818"/>
                  </a:lnTo>
                  <a:lnTo>
                    <a:pt x="201183" y="115818"/>
                  </a:lnTo>
                  <a:lnTo>
                    <a:pt x="201183" y="112770"/>
                  </a:lnTo>
                  <a:lnTo>
                    <a:pt x="204231" y="112770"/>
                  </a:lnTo>
                  <a:lnTo>
                    <a:pt x="204231" y="109722"/>
                  </a:lnTo>
                  <a:lnTo>
                    <a:pt x="201183" y="109722"/>
                  </a:lnTo>
                  <a:lnTo>
                    <a:pt x="198134" y="109722"/>
                  </a:lnTo>
                  <a:lnTo>
                    <a:pt x="198134" y="106674"/>
                  </a:lnTo>
                  <a:lnTo>
                    <a:pt x="195086" y="106674"/>
                  </a:lnTo>
                  <a:lnTo>
                    <a:pt x="198134" y="106674"/>
                  </a:lnTo>
                  <a:lnTo>
                    <a:pt x="195086" y="106674"/>
                  </a:lnTo>
                  <a:lnTo>
                    <a:pt x="195086" y="103626"/>
                  </a:lnTo>
                  <a:lnTo>
                    <a:pt x="192038" y="103626"/>
                  </a:lnTo>
                  <a:lnTo>
                    <a:pt x="188990" y="103626"/>
                  </a:lnTo>
                  <a:lnTo>
                    <a:pt x="185941" y="103626"/>
                  </a:lnTo>
                  <a:lnTo>
                    <a:pt x="182893" y="103626"/>
                  </a:lnTo>
                  <a:lnTo>
                    <a:pt x="182893" y="106674"/>
                  </a:lnTo>
                  <a:lnTo>
                    <a:pt x="185941" y="106674"/>
                  </a:lnTo>
                  <a:lnTo>
                    <a:pt x="188990" y="106674"/>
                  </a:lnTo>
                  <a:lnTo>
                    <a:pt x="185941" y="106674"/>
                  </a:lnTo>
                  <a:lnTo>
                    <a:pt x="185941" y="109722"/>
                  </a:lnTo>
                  <a:lnTo>
                    <a:pt x="188990" y="109722"/>
                  </a:lnTo>
                  <a:lnTo>
                    <a:pt x="192038" y="109722"/>
                  </a:lnTo>
                  <a:lnTo>
                    <a:pt x="188990" y="109722"/>
                  </a:lnTo>
                  <a:lnTo>
                    <a:pt x="188990" y="112770"/>
                  </a:lnTo>
                </a:path>
                <a:path w="536575" h="487679" extrusionOk="0">
                  <a:moveTo>
                    <a:pt x="222520" y="137152"/>
                  </a:moveTo>
                  <a:lnTo>
                    <a:pt x="222520" y="134104"/>
                  </a:lnTo>
                  <a:lnTo>
                    <a:pt x="222520" y="137152"/>
                  </a:lnTo>
                </a:path>
                <a:path w="536575" h="487679" extrusionOk="0">
                  <a:moveTo>
                    <a:pt x="225569" y="140200"/>
                  </a:moveTo>
                  <a:lnTo>
                    <a:pt x="225569" y="137152"/>
                  </a:lnTo>
                  <a:lnTo>
                    <a:pt x="222520" y="137152"/>
                  </a:lnTo>
                  <a:lnTo>
                    <a:pt x="225569" y="140200"/>
                  </a:lnTo>
                </a:path>
                <a:path w="536575" h="487679" extrusionOk="0">
                  <a:moveTo>
                    <a:pt x="201183" y="149343"/>
                  </a:moveTo>
                  <a:lnTo>
                    <a:pt x="204231" y="149343"/>
                  </a:lnTo>
                  <a:lnTo>
                    <a:pt x="204231" y="146296"/>
                  </a:lnTo>
                  <a:lnTo>
                    <a:pt x="207279" y="146296"/>
                  </a:lnTo>
                  <a:lnTo>
                    <a:pt x="204231" y="146296"/>
                  </a:lnTo>
                  <a:lnTo>
                    <a:pt x="207279" y="146296"/>
                  </a:lnTo>
                  <a:lnTo>
                    <a:pt x="207279" y="143248"/>
                  </a:lnTo>
                  <a:lnTo>
                    <a:pt x="207279" y="146296"/>
                  </a:lnTo>
                  <a:lnTo>
                    <a:pt x="207279" y="143248"/>
                  </a:lnTo>
                  <a:lnTo>
                    <a:pt x="210327" y="143248"/>
                  </a:lnTo>
                  <a:lnTo>
                    <a:pt x="207279" y="143248"/>
                  </a:lnTo>
                  <a:lnTo>
                    <a:pt x="204231" y="143248"/>
                  </a:lnTo>
                  <a:lnTo>
                    <a:pt x="204231" y="140200"/>
                  </a:lnTo>
                  <a:lnTo>
                    <a:pt x="204231" y="143248"/>
                  </a:lnTo>
                  <a:lnTo>
                    <a:pt x="204231" y="140200"/>
                  </a:lnTo>
                  <a:lnTo>
                    <a:pt x="204231" y="143248"/>
                  </a:lnTo>
                  <a:lnTo>
                    <a:pt x="201183" y="143248"/>
                  </a:lnTo>
                  <a:lnTo>
                    <a:pt x="198134" y="143248"/>
                  </a:lnTo>
                  <a:lnTo>
                    <a:pt x="198134" y="140200"/>
                  </a:lnTo>
                  <a:lnTo>
                    <a:pt x="198134" y="143248"/>
                  </a:lnTo>
                  <a:lnTo>
                    <a:pt x="198134" y="140200"/>
                  </a:lnTo>
                  <a:lnTo>
                    <a:pt x="195086" y="140200"/>
                  </a:lnTo>
                  <a:lnTo>
                    <a:pt x="195086" y="143248"/>
                  </a:lnTo>
                  <a:lnTo>
                    <a:pt x="198134" y="143248"/>
                  </a:lnTo>
                  <a:lnTo>
                    <a:pt x="198134" y="146296"/>
                  </a:lnTo>
                  <a:lnTo>
                    <a:pt x="201183" y="146296"/>
                  </a:lnTo>
                  <a:lnTo>
                    <a:pt x="201183" y="149343"/>
                  </a:lnTo>
                </a:path>
                <a:path w="536575" h="487679" extrusionOk="0">
                  <a:moveTo>
                    <a:pt x="271292" y="182870"/>
                  </a:moveTo>
                  <a:lnTo>
                    <a:pt x="268244" y="182870"/>
                  </a:lnTo>
                  <a:lnTo>
                    <a:pt x="268244" y="185918"/>
                  </a:lnTo>
                  <a:lnTo>
                    <a:pt x="271292" y="185918"/>
                  </a:lnTo>
                  <a:lnTo>
                    <a:pt x="271292" y="182870"/>
                  </a:lnTo>
                </a:path>
                <a:path w="536575" h="487679" extrusionOk="0">
                  <a:moveTo>
                    <a:pt x="463330" y="112770"/>
                  </a:moveTo>
                  <a:lnTo>
                    <a:pt x="478572" y="118865"/>
                  </a:lnTo>
                  <a:lnTo>
                    <a:pt x="506006" y="131057"/>
                  </a:lnTo>
                  <a:lnTo>
                    <a:pt x="536488" y="140200"/>
                  </a:lnTo>
                  <a:lnTo>
                    <a:pt x="518198" y="192013"/>
                  </a:lnTo>
                  <a:lnTo>
                    <a:pt x="499909" y="243827"/>
                  </a:lnTo>
                  <a:lnTo>
                    <a:pt x="481620" y="292592"/>
                  </a:lnTo>
                  <a:lnTo>
                    <a:pt x="463330" y="344405"/>
                  </a:lnTo>
                  <a:lnTo>
                    <a:pt x="445041" y="396219"/>
                  </a:lnTo>
                  <a:lnTo>
                    <a:pt x="426752" y="444984"/>
                  </a:lnTo>
                  <a:lnTo>
                    <a:pt x="411510" y="487654"/>
                  </a:lnTo>
                  <a:lnTo>
                    <a:pt x="381028" y="487654"/>
                  </a:lnTo>
                  <a:lnTo>
                    <a:pt x="377980" y="484606"/>
                  </a:lnTo>
                  <a:lnTo>
                    <a:pt x="362739" y="484606"/>
                  </a:lnTo>
                  <a:lnTo>
                    <a:pt x="359691" y="481558"/>
                  </a:lnTo>
                  <a:lnTo>
                    <a:pt x="356643" y="481558"/>
                  </a:lnTo>
                  <a:lnTo>
                    <a:pt x="353594" y="481558"/>
                  </a:lnTo>
                  <a:lnTo>
                    <a:pt x="350546" y="481558"/>
                  </a:lnTo>
                  <a:lnTo>
                    <a:pt x="347498" y="478510"/>
                  </a:lnTo>
                  <a:lnTo>
                    <a:pt x="344449" y="478510"/>
                  </a:lnTo>
                  <a:lnTo>
                    <a:pt x="341401" y="478510"/>
                  </a:lnTo>
                  <a:lnTo>
                    <a:pt x="338353" y="475462"/>
                  </a:lnTo>
                  <a:lnTo>
                    <a:pt x="335305" y="475462"/>
                  </a:lnTo>
                  <a:lnTo>
                    <a:pt x="332257" y="475462"/>
                  </a:lnTo>
                  <a:lnTo>
                    <a:pt x="329208" y="472414"/>
                  </a:lnTo>
                  <a:lnTo>
                    <a:pt x="326160" y="472414"/>
                  </a:lnTo>
                  <a:lnTo>
                    <a:pt x="323112" y="469367"/>
                  </a:lnTo>
                  <a:lnTo>
                    <a:pt x="320064" y="469367"/>
                  </a:lnTo>
                  <a:lnTo>
                    <a:pt x="317016" y="466319"/>
                  </a:lnTo>
                  <a:lnTo>
                    <a:pt x="313967" y="466319"/>
                  </a:lnTo>
                  <a:lnTo>
                    <a:pt x="310919" y="463271"/>
                  </a:lnTo>
                  <a:lnTo>
                    <a:pt x="307871" y="463271"/>
                  </a:lnTo>
                  <a:lnTo>
                    <a:pt x="304823" y="460223"/>
                  </a:lnTo>
                  <a:lnTo>
                    <a:pt x="301774" y="460223"/>
                  </a:lnTo>
                  <a:lnTo>
                    <a:pt x="301774" y="457175"/>
                  </a:lnTo>
                  <a:lnTo>
                    <a:pt x="298726" y="457175"/>
                  </a:lnTo>
                  <a:lnTo>
                    <a:pt x="295678" y="454127"/>
                  </a:lnTo>
                  <a:lnTo>
                    <a:pt x="292630" y="454127"/>
                  </a:lnTo>
                  <a:lnTo>
                    <a:pt x="292630" y="451080"/>
                  </a:lnTo>
                  <a:lnTo>
                    <a:pt x="289581" y="451080"/>
                  </a:lnTo>
                  <a:lnTo>
                    <a:pt x="286533" y="448032"/>
                  </a:lnTo>
                  <a:lnTo>
                    <a:pt x="283485" y="448032"/>
                  </a:lnTo>
                  <a:lnTo>
                    <a:pt x="283485" y="444984"/>
                  </a:lnTo>
                  <a:lnTo>
                    <a:pt x="280437" y="444984"/>
                  </a:lnTo>
                  <a:lnTo>
                    <a:pt x="277388" y="444984"/>
                  </a:lnTo>
                  <a:lnTo>
                    <a:pt x="277388" y="441936"/>
                  </a:lnTo>
                  <a:lnTo>
                    <a:pt x="274340" y="441936"/>
                  </a:lnTo>
                  <a:lnTo>
                    <a:pt x="271292" y="441936"/>
                  </a:lnTo>
                  <a:lnTo>
                    <a:pt x="271292" y="438888"/>
                  </a:lnTo>
                  <a:lnTo>
                    <a:pt x="268244" y="438888"/>
                  </a:lnTo>
                  <a:lnTo>
                    <a:pt x="265196" y="438888"/>
                  </a:lnTo>
                  <a:lnTo>
                    <a:pt x="262147" y="435840"/>
                  </a:lnTo>
                  <a:lnTo>
                    <a:pt x="259099" y="435840"/>
                  </a:lnTo>
                  <a:lnTo>
                    <a:pt x="259099" y="432793"/>
                  </a:lnTo>
                  <a:lnTo>
                    <a:pt x="256051" y="432793"/>
                  </a:lnTo>
                  <a:lnTo>
                    <a:pt x="253003" y="429745"/>
                  </a:lnTo>
                  <a:lnTo>
                    <a:pt x="249954" y="429745"/>
                  </a:lnTo>
                  <a:lnTo>
                    <a:pt x="249954" y="426697"/>
                  </a:lnTo>
                  <a:lnTo>
                    <a:pt x="246906" y="426697"/>
                  </a:lnTo>
                  <a:lnTo>
                    <a:pt x="243858" y="423649"/>
                  </a:lnTo>
                  <a:lnTo>
                    <a:pt x="240810" y="423649"/>
                  </a:lnTo>
                  <a:lnTo>
                    <a:pt x="240810" y="420601"/>
                  </a:lnTo>
                  <a:lnTo>
                    <a:pt x="237761" y="420601"/>
                  </a:lnTo>
                  <a:lnTo>
                    <a:pt x="234713" y="417553"/>
                  </a:lnTo>
                  <a:lnTo>
                    <a:pt x="231665" y="414505"/>
                  </a:lnTo>
                  <a:lnTo>
                    <a:pt x="228617" y="414505"/>
                  </a:lnTo>
                  <a:lnTo>
                    <a:pt x="228617" y="411458"/>
                  </a:lnTo>
                  <a:lnTo>
                    <a:pt x="225569" y="408410"/>
                  </a:lnTo>
                  <a:lnTo>
                    <a:pt x="222520" y="408410"/>
                  </a:lnTo>
                  <a:lnTo>
                    <a:pt x="222520" y="405362"/>
                  </a:lnTo>
                  <a:lnTo>
                    <a:pt x="219472" y="405362"/>
                  </a:lnTo>
                  <a:lnTo>
                    <a:pt x="219472" y="402314"/>
                  </a:lnTo>
                  <a:lnTo>
                    <a:pt x="216424" y="402314"/>
                  </a:lnTo>
                  <a:lnTo>
                    <a:pt x="216424" y="399266"/>
                  </a:lnTo>
                  <a:lnTo>
                    <a:pt x="213376" y="399266"/>
                  </a:lnTo>
                  <a:lnTo>
                    <a:pt x="213376" y="396219"/>
                  </a:lnTo>
                  <a:lnTo>
                    <a:pt x="210327" y="396219"/>
                  </a:lnTo>
                  <a:lnTo>
                    <a:pt x="210327" y="393171"/>
                  </a:lnTo>
                  <a:lnTo>
                    <a:pt x="225569" y="362692"/>
                  </a:lnTo>
                  <a:lnTo>
                    <a:pt x="249954" y="313927"/>
                  </a:lnTo>
                  <a:lnTo>
                    <a:pt x="271292" y="265161"/>
                  </a:lnTo>
                  <a:lnTo>
                    <a:pt x="295678" y="216396"/>
                  </a:lnTo>
                  <a:lnTo>
                    <a:pt x="317016" y="167631"/>
                  </a:lnTo>
                  <a:lnTo>
                    <a:pt x="341401" y="118865"/>
                  </a:lnTo>
                  <a:lnTo>
                    <a:pt x="362739" y="70100"/>
                  </a:lnTo>
                  <a:lnTo>
                    <a:pt x="390173" y="82291"/>
                  </a:lnTo>
                  <a:lnTo>
                    <a:pt x="420655" y="94483"/>
                  </a:lnTo>
                  <a:lnTo>
                    <a:pt x="448089" y="106674"/>
                  </a:lnTo>
                  <a:lnTo>
                    <a:pt x="463330" y="112770"/>
                  </a:lnTo>
                </a:path>
              </a:pathLst>
            </a:custGeom>
            <a:noFill/>
            <a:ln w="12175" cap="flat" cmpd="sng">
              <a:solidFill>
                <a:srgbClr val="B2B2B2"/>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2312" name="Google Shape;2312;gda58c33139_0_181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72385" y="6546756"/>
              <a:ext cx="192038" cy="100580"/>
            </a:xfrm>
            <a:prstGeom prst="rect">
              <a:avLst/>
            </a:prstGeom>
            <a:noFill/>
            <a:ln>
              <a:noFill/>
            </a:ln>
          </p:spPr>
        </p:pic>
        <p:sp>
          <p:nvSpPr>
            <p:cNvPr id="2313" name="Google Shape;2313;gda58c33139_0_1816"/>
            <p:cNvSpPr/>
            <p:nvPr/>
          </p:nvSpPr>
          <p:spPr>
            <a:xfrm>
              <a:off x="1091266" y="6473609"/>
              <a:ext cx="335915" cy="375284"/>
            </a:xfrm>
            <a:custGeom>
              <a:avLst/>
              <a:gdLst/>
              <a:ahLst/>
              <a:cxnLst/>
              <a:rect l="l" t="t" r="r" b="b"/>
              <a:pathLst>
                <a:path w="335915" h="375284" extrusionOk="0">
                  <a:moveTo>
                    <a:pt x="335305" y="64004"/>
                  </a:moveTo>
                  <a:lnTo>
                    <a:pt x="320064" y="115817"/>
                  </a:lnTo>
                  <a:lnTo>
                    <a:pt x="307871" y="170678"/>
                  </a:lnTo>
                  <a:lnTo>
                    <a:pt x="307871" y="173726"/>
                  </a:lnTo>
                  <a:lnTo>
                    <a:pt x="304822" y="173726"/>
                  </a:lnTo>
                  <a:lnTo>
                    <a:pt x="301774" y="173726"/>
                  </a:lnTo>
                  <a:lnTo>
                    <a:pt x="304822" y="173726"/>
                  </a:lnTo>
                  <a:lnTo>
                    <a:pt x="304822" y="176774"/>
                  </a:lnTo>
                  <a:lnTo>
                    <a:pt x="307871" y="176774"/>
                  </a:lnTo>
                  <a:lnTo>
                    <a:pt x="304822" y="176774"/>
                  </a:lnTo>
                  <a:lnTo>
                    <a:pt x="304822" y="179822"/>
                  </a:lnTo>
                  <a:lnTo>
                    <a:pt x="295678" y="222492"/>
                  </a:lnTo>
                  <a:lnTo>
                    <a:pt x="283485" y="274305"/>
                  </a:lnTo>
                  <a:lnTo>
                    <a:pt x="268244" y="326118"/>
                  </a:lnTo>
                  <a:lnTo>
                    <a:pt x="259099" y="368788"/>
                  </a:lnTo>
                  <a:lnTo>
                    <a:pt x="256051" y="368788"/>
                  </a:lnTo>
                  <a:lnTo>
                    <a:pt x="253003" y="368788"/>
                  </a:lnTo>
                  <a:lnTo>
                    <a:pt x="249954" y="365740"/>
                  </a:lnTo>
                  <a:lnTo>
                    <a:pt x="246906" y="365740"/>
                  </a:lnTo>
                  <a:lnTo>
                    <a:pt x="243858" y="365740"/>
                  </a:lnTo>
                  <a:lnTo>
                    <a:pt x="240810" y="365740"/>
                  </a:lnTo>
                  <a:lnTo>
                    <a:pt x="240810" y="368788"/>
                  </a:lnTo>
                  <a:lnTo>
                    <a:pt x="237762" y="368788"/>
                  </a:lnTo>
                  <a:lnTo>
                    <a:pt x="234713" y="368788"/>
                  </a:lnTo>
                  <a:lnTo>
                    <a:pt x="231665" y="368788"/>
                  </a:lnTo>
                  <a:lnTo>
                    <a:pt x="228617" y="368788"/>
                  </a:lnTo>
                  <a:lnTo>
                    <a:pt x="228617" y="371836"/>
                  </a:lnTo>
                  <a:lnTo>
                    <a:pt x="204231" y="371836"/>
                  </a:lnTo>
                  <a:lnTo>
                    <a:pt x="201182" y="374884"/>
                  </a:lnTo>
                  <a:lnTo>
                    <a:pt x="185941" y="374884"/>
                  </a:lnTo>
                  <a:lnTo>
                    <a:pt x="185941" y="371836"/>
                  </a:lnTo>
                  <a:lnTo>
                    <a:pt x="161556" y="371836"/>
                  </a:lnTo>
                  <a:lnTo>
                    <a:pt x="158507" y="368788"/>
                  </a:lnTo>
                  <a:lnTo>
                    <a:pt x="155459" y="368788"/>
                  </a:lnTo>
                  <a:lnTo>
                    <a:pt x="152411" y="368788"/>
                  </a:lnTo>
                  <a:lnTo>
                    <a:pt x="149363" y="368788"/>
                  </a:lnTo>
                  <a:lnTo>
                    <a:pt x="146315" y="368788"/>
                  </a:lnTo>
                  <a:lnTo>
                    <a:pt x="146315" y="365740"/>
                  </a:lnTo>
                  <a:lnTo>
                    <a:pt x="143266" y="365740"/>
                  </a:lnTo>
                  <a:lnTo>
                    <a:pt x="140218" y="365740"/>
                  </a:lnTo>
                  <a:lnTo>
                    <a:pt x="137170" y="365740"/>
                  </a:lnTo>
                  <a:lnTo>
                    <a:pt x="134122" y="362692"/>
                  </a:lnTo>
                  <a:lnTo>
                    <a:pt x="131073" y="362692"/>
                  </a:lnTo>
                  <a:lnTo>
                    <a:pt x="128025" y="362692"/>
                  </a:lnTo>
                  <a:lnTo>
                    <a:pt x="128025" y="359644"/>
                  </a:lnTo>
                  <a:lnTo>
                    <a:pt x="124977" y="359644"/>
                  </a:lnTo>
                  <a:lnTo>
                    <a:pt x="121929" y="359644"/>
                  </a:lnTo>
                  <a:lnTo>
                    <a:pt x="118881" y="356596"/>
                  </a:lnTo>
                  <a:lnTo>
                    <a:pt x="115832" y="356596"/>
                  </a:lnTo>
                  <a:lnTo>
                    <a:pt x="112784" y="356596"/>
                  </a:lnTo>
                  <a:lnTo>
                    <a:pt x="109736" y="356596"/>
                  </a:lnTo>
                  <a:lnTo>
                    <a:pt x="109736" y="353549"/>
                  </a:lnTo>
                  <a:lnTo>
                    <a:pt x="82302" y="353549"/>
                  </a:lnTo>
                  <a:lnTo>
                    <a:pt x="82302" y="356596"/>
                  </a:lnTo>
                  <a:lnTo>
                    <a:pt x="67061" y="356596"/>
                  </a:lnTo>
                  <a:lnTo>
                    <a:pt x="67061" y="353549"/>
                  </a:lnTo>
                  <a:lnTo>
                    <a:pt x="36578" y="353549"/>
                  </a:lnTo>
                  <a:lnTo>
                    <a:pt x="36578" y="350501"/>
                  </a:lnTo>
                  <a:lnTo>
                    <a:pt x="21337" y="350501"/>
                  </a:lnTo>
                  <a:lnTo>
                    <a:pt x="21337" y="347453"/>
                  </a:lnTo>
                  <a:lnTo>
                    <a:pt x="18289" y="347453"/>
                  </a:lnTo>
                  <a:lnTo>
                    <a:pt x="15241" y="347453"/>
                  </a:lnTo>
                  <a:lnTo>
                    <a:pt x="12192" y="347453"/>
                  </a:lnTo>
                  <a:lnTo>
                    <a:pt x="9144" y="344405"/>
                  </a:lnTo>
                  <a:lnTo>
                    <a:pt x="9144" y="347453"/>
                  </a:lnTo>
                  <a:lnTo>
                    <a:pt x="6096" y="347453"/>
                  </a:lnTo>
                  <a:lnTo>
                    <a:pt x="3048" y="347453"/>
                  </a:lnTo>
                  <a:lnTo>
                    <a:pt x="0" y="347453"/>
                  </a:lnTo>
                  <a:lnTo>
                    <a:pt x="15241" y="304783"/>
                  </a:lnTo>
                  <a:lnTo>
                    <a:pt x="33530" y="256018"/>
                  </a:lnTo>
                  <a:lnTo>
                    <a:pt x="51819" y="204205"/>
                  </a:lnTo>
                  <a:lnTo>
                    <a:pt x="70109" y="152391"/>
                  </a:lnTo>
                  <a:lnTo>
                    <a:pt x="88398" y="103626"/>
                  </a:lnTo>
                  <a:lnTo>
                    <a:pt x="106688" y="51813"/>
                  </a:lnTo>
                  <a:lnTo>
                    <a:pt x="124977" y="0"/>
                  </a:lnTo>
                  <a:lnTo>
                    <a:pt x="155459" y="12191"/>
                  </a:lnTo>
                  <a:lnTo>
                    <a:pt x="182893" y="21334"/>
                  </a:lnTo>
                  <a:lnTo>
                    <a:pt x="213376" y="30478"/>
                  </a:lnTo>
                  <a:lnTo>
                    <a:pt x="243858" y="39621"/>
                  </a:lnTo>
                  <a:lnTo>
                    <a:pt x="274340" y="48765"/>
                  </a:lnTo>
                  <a:lnTo>
                    <a:pt x="304822" y="54861"/>
                  </a:lnTo>
                  <a:lnTo>
                    <a:pt x="335305" y="64004"/>
                  </a:lnTo>
                </a:path>
                <a:path w="335915" h="375284" extrusionOk="0">
                  <a:moveTo>
                    <a:pt x="118881" y="161535"/>
                  </a:moveTo>
                  <a:lnTo>
                    <a:pt x="121929" y="161535"/>
                  </a:lnTo>
                  <a:lnTo>
                    <a:pt x="118881" y="161535"/>
                  </a:lnTo>
                </a:path>
                <a:path w="335915" h="375284" extrusionOk="0">
                  <a:moveTo>
                    <a:pt x="103640" y="164583"/>
                  </a:moveTo>
                  <a:lnTo>
                    <a:pt x="106688" y="164583"/>
                  </a:lnTo>
                  <a:lnTo>
                    <a:pt x="103640" y="164583"/>
                  </a:lnTo>
                </a:path>
                <a:path w="335915" h="375284" extrusionOk="0">
                  <a:moveTo>
                    <a:pt x="97543" y="164583"/>
                  </a:moveTo>
                  <a:lnTo>
                    <a:pt x="100591" y="164583"/>
                  </a:lnTo>
                  <a:lnTo>
                    <a:pt x="100591" y="161535"/>
                  </a:lnTo>
                  <a:lnTo>
                    <a:pt x="100591" y="164583"/>
                  </a:lnTo>
                  <a:lnTo>
                    <a:pt x="103640" y="164583"/>
                  </a:lnTo>
                  <a:lnTo>
                    <a:pt x="103640" y="161535"/>
                  </a:lnTo>
                  <a:lnTo>
                    <a:pt x="103640" y="164583"/>
                  </a:lnTo>
                  <a:lnTo>
                    <a:pt x="103640" y="161535"/>
                  </a:lnTo>
                  <a:lnTo>
                    <a:pt x="100591" y="161535"/>
                  </a:lnTo>
                  <a:lnTo>
                    <a:pt x="103640" y="161535"/>
                  </a:lnTo>
                  <a:lnTo>
                    <a:pt x="100591" y="161535"/>
                  </a:lnTo>
                  <a:lnTo>
                    <a:pt x="100591" y="158487"/>
                  </a:lnTo>
                  <a:lnTo>
                    <a:pt x="97543" y="158487"/>
                  </a:lnTo>
                  <a:lnTo>
                    <a:pt x="94495" y="158487"/>
                  </a:lnTo>
                  <a:lnTo>
                    <a:pt x="94495" y="161535"/>
                  </a:lnTo>
                  <a:lnTo>
                    <a:pt x="97543" y="161535"/>
                  </a:lnTo>
                  <a:lnTo>
                    <a:pt x="97543" y="164583"/>
                  </a:lnTo>
                </a:path>
                <a:path w="335915" h="375284" extrusionOk="0">
                  <a:moveTo>
                    <a:pt x="73157" y="164583"/>
                  </a:moveTo>
                  <a:lnTo>
                    <a:pt x="70109" y="164583"/>
                  </a:lnTo>
                  <a:lnTo>
                    <a:pt x="73157" y="164583"/>
                  </a:lnTo>
                </a:path>
                <a:path w="335915" h="375284" extrusionOk="0">
                  <a:moveTo>
                    <a:pt x="79254" y="161535"/>
                  </a:moveTo>
                  <a:lnTo>
                    <a:pt x="82302" y="161535"/>
                  </a:lnTo>
                  <a:lnTo>
                    <a:pt x="82302" y="164583"/>
                  </a:lnTo>
                  <a:lnTo>
                    <a:pt x="82302" y="161535"/>
                  </a:lnTo>
                  <a:lnTo>
                    <a:pt x="82302" y="158487"/>
                  </a:lnTo>
                  <a:lnTo>
                    <a:pt x="79254" y="158487"/>
                  </a:lnTo>
                  <a:lnTo>
                    <a:pt x="76205" y="158487"/>
                  </a:lnTo>
                  <a:lnTo>
                    <a:pt x="73157" y="158487"/>
                  </a:lnTo>
                  <a:lnTo>
                    <a:pt x="73157" y="161535"/>
                  </a:lnTo>
                  <a:lnTo>
                    <a:pt x="76205" y="161535"/>
                  </a:lnTo>
                  <a:lnTo>
                    <a:pt x="76205" y="164583"/>
                  </a:lnTo>
                  <a:lnTo>
                    <a:pt x="73157" y="164583"/>
                  </a:lnTo>
                  <a:lnTo>
                    <a:pt x="76205" y="164583"/>
                  </a:lnTo>
                  <a:lnTo>
                    <a:pt x="76205" y="161535"/>
                  </a:lnTo>
                  <a:lnTo>
                    <a:pt x="73157" y="164583"/>
                  </a:lnTo>
                  <a:lnTo>
                    <a:pt x="73157" y="167630"/>
                  </a:lnTo>
                  <a:lnTo>
                    <a:pt x="76205" y="167630"/>
                  </a:lnTo>
                  <a:lnTo>
                    <a:pt x="73157" y="167630"/>
                  </a:lnTo>
                  <a:lnTo>
                    <a:pt x="76205" y="167630"/>
                  </a:lnTo>
                  <a:lnTo>
                    <a:pt x="73157" y="167630"/>
                  </a:lnTo>
                  <a:lnTo>
                    <a:pt x="76205" y="167630"/>
                  </a:lnTo>
                  <a:lnTo>
                    <a:pt x="73157" y="167630"/>
                  </a:lnTo>
                  <a:lnTo>
                    <a:pt x="73157" y="164583"/>
                  </a:lnTo>
                  <a:lnTo>
                    <a:pt x="73157" y="167630"/>
                  </a:lnTo>
                  <a:lnTo>
                    <a:pt x="70109" y="167630"/>
                  </a:lnTo>
                  <a:lnTo>
                    <a:pt x="70109" y="164583"/>
                  </a:lnTo>
                  <a:lnTo>
                    <a:pt x="67061" y="164583"/>
                  </a:lnTo>
                  <a:lnTo>
                    <a:pt x="70109" y="164583"/>
                  </a:lnTo>
                  <a:lnTo>
                    <a:pt x="67061" y="164583"/>
                  </a:lnTo>
                  <a:lnTo>
                    <a:pt x="70109" y="164583"/>
                  </a:lnTo>
                  <a:lnTo>
                    <a:pt x="70109" y="167630"/>
                  </a:lnTo>
                  <a:lnTo>
                    <a:pt x="70109" y="170678"/>
                  </a:lnTo>
                  <a:lnTo>
                    <a:pt x="67061" y="170678"/>
                  </a:lnTo>
                  <a:lnTo>
                    <a:pt x="64012" y="170678"/>
                  </a:lnTo>
                  <a:lnTo>
                    <a:pt x="67061" y="170678"/>
                  </a:lnTo>
                  <a:lnTo>
                    <a:pt x="64012" y="170678"/>
                  </a:lnTo>
                  <a:lnTo>
                    <a:pt x="64012" y="173726"/>
                  </a:lnTo>
                  <a:lnTo>
                    <a:pt x="67061" y="173726"/>
                  </a:lnTo>
                  <a:lnTo>
                    <a:pt x="67061" y="170678"/>
                  </a:lnTo>
                  <a:lnTo>
                    <a:pt x="70109" y="170678"/>
                  </a:lnTo>
                  <a:lnTo>
                    <a:pt x="70109" y="173726"/>
                  </a:lnTo>
                  <a:lnTo>
                    <a:pt x="67061" y="173726"/>
                  </a:lnTo>
                  <a:lnTo>
                    <a:pt x="70109" y="173726"/>
                  </a:lnTo>
                  <a:lnTo>
                    <a:pt x="67061" y="173726"/>
                  </a:lnTo>
                  <a:lnTo>
                    <a:pt x="70109" y="173726"/>
                  </a:lnTo>
                  <a:lnTo>
                    <a:pt x="70109" y="176774"/>
                  </a:lnTo>
                  <a:lnTo>
                    <a:pt x="70109" y="173726"/>
                  </a:lnTo>
                  <a:lnTo>
                    <a:pt x="70109" y="176774"/>
                  </a:lnTo>
                  <a:lnTo>
                    <a:pt x="73157" y="176774"/>
                  </a:lnTo>
                  <a:lnTo>
                    <a:pt x="73157" y="173726"/>
                  </a:lnTo>
                  <a:lnTo>
                    <a:pt x="76205" y="173726"/>
                  </a:lnTo>
                  <a:lnTo>
                    <a:pt x="76205" y="170678"/>
                  </a:lnTo>
                  <a:lnTo>
                    <a:pt x="76205" y="173726"/>
                  </a:lnTo>
                  <a:lnTo>
                    <a:pt x="79254" y="173726"/>
                  </a:lnTo>
                  <a:lnTo>
                    <a:pt x="79254" y="170678"/>
                  </a:lnTo>
                  <a:lnTo>
                    <a:pt x="82302" y="170678"/>
                  </a:lnTo>
                  <a:lnTo>
                    <a:pt x="82302" y="173726"/>
                  </a:lnTo>
                  <a:lnTo>
                    <a:pt x="82302" y="170678"/>
                  </a:lnTo>
                  <a:lnTo>
                    <a:pt x="85350" y="170678"/>
                  </a:lnTo>
                  <a:lnTo>
                    <a:pt x="85350" y="167630"/>
                  </a:lnTo>
                  <a:lnTo>
                    <a:pt x="82302" y="167630"/>
                  </a:lnTo>
                  <a:lnTo>
                    <a:pt x="79254" y="167630"/>
                  </a:lnTo>
                  <a:lnTo>
                    <a:pt x="79254" y="164583"/>
                  </a:lnTo>
                  <a:lnTo>
                    <a:pt x="79254" y="161535"/>
                  </a:lnTo>
                </a:path>
                <a:path w="335915" h="375284" extrusionOk="0">
                  <a:moveTo>
                    <a:pt x="97543" y="164583"/>
                  </a:moveTo>
                  <a:lnTo>
                    <a:pt x="97543" y="167630"/>
                  </a:lnTo>
                  <a:lnTo>
                    <a:pt x="97543" y="164583"/>
                  </a:lnTo>
                </a:path>
                <a:path w="335915" h="375284" extrusionOk="0">
                  <a:moveTo>
                    <a:pt x="73157" y="167630"/>
                  </a:moveTo>
                  <a:lnTo>
                    <a:pt x="73157" y="164583"/>
                  </a:lnTo>
                  <a:lnTo>
                    <a:pt x="73157" y="167630"/>
                  </a:lnTo>
                </a:path>
                <a:path w="335915" h="375284" extrusionOk="0">
                  <a:moveTo>
                    <a:pt x="103640" y="167630"/>
                  </a:moveTo>
                  <a:lnTo>
                    <a:pt x="106688" y="167630"/>
                  </a:lnTo>
                  <a:lnTo>
                    <a:pt x="103640" y="167630"/>
                  </a:lnTo>
                  <a:lnTo>
                    <a:pt x="103640" y="164583"/>
                  </a:lnTo>
                  <a:lnTo>
                    <a:pt x="103640" y="167630"/>
                  </a:lnTo>
                </a:path>
                <a:path w="335915" h="375284" extrusionOk="0">
                  <a:moveTo>
                    <a:pt x="97543" y="167630"/>
                  </a:moveTo>
                  <a:lnTo>
                    <a:pt x="100591" y="167630"/>
                  </a:lnTo>
                  <a:lnTo>
                    <a:pt x="97543" y="167630"/>
                  </a:lnTo>
                </a:path>
                <a:path w="335915" h="375284" extrusionOk="0">
                  <a:moveTo>
                    <a:pt x="161556" y="164583"/>
                  </a:moveTo>
                  <a:lnTo>
                    <a:pt x="158507" y="164583"/>
                  </a:lnTo>
                  <a:lnTo>
                    <a:pt x="158507" y="167630"/>
                  </a:lnTo>
                  <a:lnTo>
                    <a:pt x="161556" y="167630"/>
                  </a:lnTo>
                  <a:lnTo>
                    <a:pt x="161556" y="170678"/>
                  </a:lnTo>
                  <a:lnTo>
                    <a:pt x="158507" y="170678"/>
                  </a:lnTo>
                  <a:lnTo>
                    <a:pt x="158507" y="173726"/>
                  </a:lnTo>
                  <a:lnTo>
                    <a:pt x="158507" y="170678"/>
                  </a:lnTo>
                  <a:lnTo>
                    <a:pt x="155459" y="170678"/>
                  </a:lnTo>
                  <a:lnTo>
                    <a:pt x="155459" y="173726"/>
                  </a:lnTo>
                  <a:lnTo>
                    <a:pt x="152411" y="173726"/>
                  </a:lnTo>
                  <a:lnTo>
                    <a:pt x="152411" y="170678"/>
                  </a:lnTo>
                  <a:lnTo>
                    <a:pt x="149363" y="170678"/>
                  </a:lnTo>
                  <a:lnTo>
                    <a:pt x="149363" y="173726"/>
                  </a:lnTo>
                  <a:lnTo>
                    <a:pt x="152411" y="173726"/>
                  </a:lnTo>
                  <a:lnTo>
                    <a:pt x="149363" y="173726"/>
                  </a:lnTo>
                  <a:lnTo>
                    <a:pt x="146315" y="173726"/>
                  </a:lnTo>
                  <a:lnTo>
                    <a:pt x="149363" y="173726"/>
                  </a:lnTo>
                  <a:lnTo>
                    <a:pt x="146315" y="173726"/>
                  </a:lnTo>
                  <a:lnTo>
                    <a:pt x="143266" y="173726"/>
                  </a:lnTo>
                  <a:lnTo>
                    <a:pt x="143266" y="170678"/>
                  </a:lnTo>
                  <a:lnTo>
                    <a:pt x="143266" y="173726"/>
                  </a:lnTo>
                  <a:lnTo>
                    <a:pt x="140218" y="173726"/>
                  </a:lnTo>
                  <a:lnTo>
                    <a:pt x="143266" y="173726"/>
                  </a:lnTo>
                  <a:lnTo>
                    <a:pt x="140218" y="173726"/>
                  </a:lnTo>
                  <a:lnTo>
                    <a:pt x="140218" y="170678"/>
                  </a:lnTo>
                  <a:lnTo>
                    <a:pt x="137170" y="170678"/>
                  </a:lnTo>
                  <a:lnTo>
                    <a:pt x="137170" y="173726"/>
                  </a:lnTo>
                  <a:lnTo>
                    <a:pt x="137170" y="170678"/>
                  </a:lnTo>
                  <a:lnTo>
                    <a:pt x="137170" y="173726"/>
                  </a:lnTo>
                  <a:lnTo>
                    <a:pt x="137170" y="170678"/>
                  </a:lnTo>
                  <a:lnTo>
                    <a:pt x="134122" y="170678"/>
                  </a:lnTo>
                  <a:lnTo>
                    <a:pt x="134122" y="173726"/>
                  </a:lnTo>
                  <a:lnTo>
                    <a:pt x="134122" y="170678"/>
                  </a:lnTo>
                  <a:lnTo>
                    <a:pt x="134122" y="173726"/>
                  </a:lnTo>
                  <a:lnTo>
                    <a:pt x="131073" y="173726"/>
                  </a:lnTo>
                  <a:lnTo>
                    <a:pt x="134122" y="173726"/>
                  </a:lnTo>
                  <a:lnTo>
                    <a:pt x="131073" y="173726"/>
                  </a:lnTo>
                  <a:lnTo>
                    <a:pt x="131073" y="170678"/>
                  </a:lnTo>
                  <a:lnTo>
                    <a:pt x="131073" y="173726"/>
                  </a:lnTo>
                  <a:lnTo>
                    <a:pt x="131073" y="170678"/>
                  </a:lnTo>
                  <a:lnTo>
                    <a:pt x="128025" y="170678"/>
                  </a:lnTo>
                  <a:lnTo>
                    <a:pt x="124977" y="170678"/>
                  </a:lnTo>
                  <a:lnTo>
                    <a:pt x="121929" y="170678"/>
                  </a:lnTo>
                  <a:lnTo>
                    <a:pt x="124977" y="170678"/>
                  </a:lnTo>
                  <a:lnTo>
                    <a:pt x="124977" y="173726"/>
                  </a:lnTo>
                  <a:lnTo>
                    <a:pt x="140218" y="173726"/>
                  </a:lnTo>
                  <a:lnTo>
                    <a:pt x="140218" y="176774"/>
                  </a:lnTo>
                  <a:lnTo>
                    <a:pt x="143266" y="176774"/>
                  </a:lnTo>
                  <a:lnTo>
                    <a:pt x="146315" y="176774"/>
                  </a:lnTo>
                  <a:lnTo>
                    <a:pt x="149363" y="176774"/>
                  </a:lnTo>
                  <a:lnTo>
                    <a:pt x="146315" y="176774"/>
                  </a:lnTo>
                  <a:lnTo>
                    <a:pt x="149363" y="176774"/>
                  </a:lnTo>
                  <a:lnTo>
                    <a:pt x="149363" y="179822"/>
                  </a:lnTo>
                  <a:lnTo>
                    <a:pt x="149363" y="176774"/>
                  </a:lnTo>
                  <a:lnTo>
                    <a:pt x="152411" y="176774"/>
                  </a:lnTo>
                  <a:lnTo>
                    <a:pt x="152411" y="179822"/>
                  </a:lnTo>
                  <a:lnTo>
                    <a:pt x="155459" y="179822"/>
                  </a:lnTo>
                  <a:lnTo>
                    <a:pt x="152411" y="176774"/>
                  </a:lnTo>
                  <a:lnTo>
                    <a:pt x="155459" y="176774"/>
                  </a:lnTo>
                  <a:lnTo>
                    <a:pt x="152411" y="176774"/>
                  </a:lnTo>
                  <a:lnTo>
                    <a:pt x="155459" y="176774"/>
                  </a:lnTo>
                  <a:lnTo>
                    <a:pt x="152411" y="176774"/>
                  </a:lnTo>
                  <a:lnTo>
                    <a:pt x="155459" y="176774"/>
                  </a:lnTo>
                  <a:lnTo>
                    <a:pt x="152411" y="176774"/>
                  </a:lnTo>
                  <a:lnTo>
                    <a:pt x="155459" y="176774"/>
                  </a:lnTo>
                  <a:lnTo>
                    <a:pt x="158507" y="176774"/>
                  </a:lnTo>
                  <a:lnTo>
                    <a:pt x="158507" y="179822"/>
                  </a:lnTo>
                  <a:lnTo>
                    <a:pt x="161556" y="179822"/>
                  </a:lnTo>
                  <a:lnTo>
                    <a:pt x="158507" y="176774"/>
                  </a:lnTo>
                  <a:lnTo>
                    <a:pt x="161556" y="176774"/>
                  </a:lnTo>
                  <a:lnTo>
                    <a:pt x="161556" y="179822"/>
                  </a:lnTo>
                  <a:lnTo>
                    <a:pt x="161556" y="176774"/>
                  </a:lnTo>
                  <a:lnTo>
                    <a:pt x="164604" y="176774"/>
                  </a:lnTo>
                  <a:lnTo>
                    <a:pt x="161556" y="176774"/>
                  </a:lnTo>
                  <a:lnTo>
                    <a:pt x="164604" y="176774"/>
                  </a:lnTo>
                  <a:lnTo>
                    <a:pt x="164604" y="179822"/>
                  </a:lnTo>
                  <a:lnTo>
                    <a:pt x="164604" y="176774"/>
                  </a:lnTo>
                  <a:lnTo>
                    <a:pt x="164604" y="173726"/>
                  </a:lnTo>
                  <a:lnTo>
                    <a:pt x="161556" y="173726"/>
                  </a:lnTo>
                  <a:lnTo>
                    <a:pt x="161556" y="170678"/>
                  </a:lnTo>
                  <a:lnTo>
                    <a:pt x="164604" y="170678"/>
                  </a:lnTo>
                  <a:lnTo>
                    <a:pt x="164604" y="173726"/>
                  </a:lnTo>
                  <a:lnTo>
                    <a:pt x="167652" y="173726"/>
                  </a:lnTo>
                  <a:lnTo>
                    <a:pt x="167652" y="170678"/>
                  </a:lnTo>
                  <a:lnTo>
                    <a:pt x="170700" y="170678"/>
                  </a:lnTo>
                  <a:lnTo>
                    <a:pt x="170700" y="167630"/>
                  </a:lnTo>
                  <a:lnTo>
                    <a:pt x="170700" y="164583"/>
                  </a:lnTo>
                  <a:lnTo>
                    <a:pt x="167652" y="164583"/>
                  </a:lnTo>
                  <a:lnTo>
                    <a:pt x="167652" y="161535"/>
                  </a:lnTo>
                  <a:lnTo>
                    <a:pt x="164604" y="161535"/>
                  </a:lnTo>
                  <a:lnTo>
                    <a:pt x="161556" y="161535"/>
                  </a:lnTo>
                  <a:lnTo>
                    <a:pt x="164604" y="161535"/>
                  </a:lnTo>
                  <a:lnTo>
                    <a:pt x="161556" y="161535"/>
                  </a:lnTo>
                  <a:lnTo>
                    <a:pt x="161556" y="164583"/>
                  </a:lnTo>
                  <a:lnTo>
                    <a:pt x="161556" y="161535"/>
                  </a:lnTo>
                  <a:lnTo>
                    <a:pt x="161556" y="164583"/>
                  </a:lnTo>
                  <a:lnTo>
                    <a:pt x="158507" y="164583"/>
                  </a:lnTo>
                  <a:lnTo>
                    <a:pt x="155459" y="164583"/>
                  </a:lnTo>
                  <a:lnTo>
                    <a:pt x="155459" y="167630"/>
                  </a:lnTo>
                  <a:lnTo>
                    <a:pt x="158507" y="167630"/>
                  </a:lnTo>
                  <a:lnTo>
                    <a:pt x="158507" y="164583"/>
                  </a:lnTo>
                  <a:lnTo>
                    <a:pt x="161556" y="164583"/>
                  </a:lnTo>
                </a:path>
                <a:path w="335915" h="375284" extrusionOk="0">
                  <a:moveTo>
                    <a:pt x="146315" y="170678"/>
                  </a:moveTo>
                  <a:lnTo>
                    <a:pt x="149363" y="170678"/>
                  </a:lnTo>
                  <a:lnTo>
                    <a:pt x="146315" y="170678"/>
                  </a:lnTo>
                </a:path>
                <a:path w="335915" h="375284" extrusionOk="0">
                  <a:moveTo>
                    <a:pt x="109736" y="170678"/>
                  </a:moveTo>
                  <a:lnTo>
                    <a:pt x="112784" y="170678"/>
                  </a:lnTo>
                  <a:lnTo>
                    <a:pt x="109736" y="170678"/>
                  </a:lnTo>
                  <a:lnTo>
                    <a:pt x="109736" y="167630"/>
                  </a:lnTo>
                  <a:lnTo>
                    <a:pt x="109736" y="170678"/>
                  </a:lnTo>
                </a:path>
                <a:path w="335915" h="375284" extrusionOk="0">
                  <a:moveTo>
                    <a:pt x="106688" y="170678"/>
                  </a:moveTo>
                  <a:lnTo>
                    <a:pt x="106688" y="167630"/>
                  </a:lnTo>
                  <a:lnTo>
                    <a:pt x="103640" y="167630"/>
                  </a:lnTo>
                  <a:lnTo>
                    <a:pt x="103640" y="170678"/>
                  </a:lnTo>
                  <a:lnTo>
                    <a:pt x="106688" y="170678"/>
                  </a:lnTo>
                </a:path>
                <a:path w="335915" h="375284" extrusionOk="0">
                  <a:moveTo>
                    <a:pt x="79254" y="173726"/>
                  </a:moveTo>
                  <a:lnTo>
                    <a:pt x="79254" y="170678"/>
                  </a:lnTo>
                  <a:lnTo>
                    <a:pt x="79254" y="173726"/>
                  </a:lnTo>
                </a:path>
                <a:path w="335915" h="375284" extrusionOk="0">
                  <a:moveTo>
                    <a:pt x="100591" y="173726"/>
                  </a:moveTo>
                  <a:lnTo>
                    <a:pt x="100591" y="170678"/>
                  </a:lnTo>
                  <a:lnTo>
                    <a:pt x="97543" y="170678"/>
                  </a:lnTo>
                  <a:lnTo>
                    <a:pt x="100591" y="170678"/>
                  </a:lnTo>
                  <a:lnTo>
                    <a:pt x="100591" y="167630"/>
                  </a:lnTo>
                  <a:lnTo>
                    <a:pt x="97543" y="167630"/>
                  </a:lnTo>
                  <a:lnTo>
                    <a:pt x="97543" y="170678"/>
                  </a:lnTo>
                  <a:lnTo>
                    <a:pt x="94495" y="167630"/>
                  </a:lnTo>
                  <a:lnTo>
                    <a:pt x="94495" y="170678"/>
                  </a:lnTo>
                  <a:lnTo>
                    <a:pt x="94495" y="167630"/>
                  </a:lnTo>
                  <a:lnTo>
                    <a:pt x="94495" y="170678"/>
                  </a:lnTo>
                  <a:lnTo>
                    <a:pt x="97543" y="170678"/>
                  </a:lnTo>
                  <a:lnTo>
                    <a:pt x="100591" y="170678"/>
                  </a:lnTo>
                  <a:lnTo>
                    <a:pt x="100591" y="173726"/>
                  </a:lnTo>
                </a:path>
                <a:path w="335915" h="375284" extrusionOk="0">
                  <a:moveTo>
                    <a:pt x="103640" y="173726"/>
                  </a:moveTo>
                  <a:lnTo>
                    <a:pt x="100591" y="173726"/>
                  </a:lnTo>
                  <a:lnTo>
                    <a:pt x="103640" y="173726"/>
                  </a:lnTo>
                </a:path>
                <a:path w="335915" h="375284" extrusionOk="0">
                  <a:moveTo>
                    <a:pt x="161556" y="173726"/>
                  </a:moveTo>
                  <a:lnTo>
                    <a:pt x="164604" y="173726"/>
                  </a:lnTo>
                  <a:lnTo>
                    <a:pt x="161556" y="173726"/>
                  </a:lnTo>
                </a:path>
                <a:path w="335915" h="375284" extrusionOk="0">
                  <a:moveTo>
                    <a:pt x="85350" y="173726"/>
                  </a:moveTo>
                  <a:lnTo>
                    <a:pt x="88398" y="173726"/>
                  </a:lnTo>
                  <a:lnTo>
                    <a:pt x="88398" y="170678"/>
                  </a:lnTo>
                  <a:lnTo>
                    <a:pt x="88398" y="173726"/>
                  </a:lnTo>
                  <a:lnTo>
                    <a:pt x="88398" y="170678"/>
                  </a:lnTo>
                  <a:lnTo>
                    <a:pt x="88398" y="167630"/>
                  </a:lnTo>
                  <a:lnTo>
                    <a:pt x="91446" y="167630"/>
                  </a:lnTo>
                  <a:lnTo>
                    <a:pt x="88398" y="167630"/>
                  </a:lnTo>
                  <a:lnTo>
                    <a:pt x="85350" y="167630"/>
                  </a:lnTo>
                  <a:lnTo>
                    <a:pt x="85350" y="170678"/>
                  </a:lnTo>
                  <a:lnTo>
                    <a:pt x="85350" y="167630"/>
                  </a:lnTo>
                  <a:lnTo>
                    <a:pt x="85350" y="170678"/>
                  </a:lnTo>
                  <a:lnTo>
                    <a:pt x="85350" y="167630"/>
                  </a:lnTo>
                  <a:lnTo>
                    <a:pt x="85350" y="170678"/>
                  </a:lnTo>
                  <a:lnTo>
                    <a:pt x="85350" y="173726"/>
                  </a:lnTo>
                </a:path>
                <a:path w="335915" h="375284" extrusionOk="0">
                  <a:moveTo>
                    <a:pt x="91446" y="173726"/>
                  </a:moveTo>
                  <a:lnTo>
                    <a:pt x="94495" y="173726"/>
                  </a:lnTo>
                  <a:lnTo>
                    <a:pt x="94495" y="170678"/>
                  </a:lnTo>
                  <a:lnTo>
                    <a:pt x="94495" y="173726"/>
                  </a:lnTo>
                  <a:lnTo>
                    <a:pt x="94495" y="170678"/>
                  </a:lnTo>
                  <a:lnTo>
                    <a:pt x="94495" y="173726"/>
                  </a:lnTo>
                  <a:lnTo>
                    <a:pt x="97543" y="173726"/>
                  </a:lnTo>
                  <a:lnTo>
                    <a:pt x="97543" y="170678"/>
                  </a:lnTo>
                  <a:lnTo>
                    <a:pt x="94495" y="170678"/>
                  </a:lnTo>
                  <a:lnTo>
                    <a:pt x="94495" y="167630"/>
                  </a:lnTo>
                  <a:lnTo>
                    <a:pt x="91446" y="167630"/>
                  </a:lnTo>
                  <a:lnTo>
                    <a:pt x="94495" y="167630"/>
                  </a:lnTo>
                  <a:lnTo>
                    <a:pt x="91446" y="167630"/>
                  </a:lnTo>
                  <a:lnTo>
                    <a:pt x="91446" y="170678"/>
                  </a:lnTo>
                  <a:lnTo>
                    <a:pt x="91446" y="173726"/>
                  </a:lnTo>
                </a:path>
                <a:path w="335915" h="375284" extrusionOk="0">
                  <a:moveTo>
                    <a:pt x="265195" y="182870"/>
                  </a:moveTo>
                  <a:lnTo>
                    <a:pt x="268244" y="182870"/>
                  </a:lnTo>
                  <a:lnTo>
                    <a:pt x="265195" y="182870"/>
                  </a:lnTo>
                </a:path>
                <a:path w="335915" h="375284" extrusionOk="0">
                  <a:moveTo>
                    <a:pt x="301774" y="182870"/>
                  </a:moveTo>
                  <a:lnTo>
                    <a:pt x="301774" y="179822"/>
                  </a:lnTo>
                  <a:lnTo>
                    <a:pt x="304822" y="179822"/>
                  </a:lnTo>
                  <a:lnTo>
                    <a:pt x="301774" y="179822"/>
                  </a:lnTo>
                  <a:lnTo>
                    <a:pt x="298726" y="179822"/>
                  </a:lnTo>
                  <a:lnTo>
                    <a:pt x="298726" y="182870"/>
                  </a:lnTo>
                  <a:lnTo>
                    <a:pt x="301774" y="182870"/>
                  </a:lnTo>
                </a:path>
                <a:path w="335915" h="375284" extrusionOk="0">
                  <a:moveTo>
                    <a:pt x="170700" y="179822"/>
                  </a:moveTo>
                  <a:lnTo>
                    <a:pt x="167652" y="179822"/>
                  </a:lnTo>
                  <a:lnTo>
                    <a:pt x="164604" y="179822"/>
                  </a:lnTo>
                  <a:lnTo>
                    <a:pt x="167652" y="179822"/>
                  </a:lnTo>
                  <a:lnTo>
                    <a:pt x="164604" y="179822"/>
                  </a:lnTo>
                  <a:lnTo>
                    <a:pt x="167652" y="179822"/>
                  </a:lnTo>
                  <a:lnTo>
                    <a:pt x="167652" y="182870"/>
                  </a:lnTo>
                  <a:lnTo>
                    <a:pt x="170700" y="182870"/>
                  </a:lnTo>
                  <a:lnTo>
                    <a:pt x="170700" y="185918"/>
                  </a:lnTo>
                  <a:lnTo>
                    <a:pt x="173749" y="185918"/>
                  </a:lnTo>
                  <a:lnTo>
                    <a:pt x="176797" y="185918"/>
                  </a:lnTo>
                  <a:lnTo>
                    <a:pt x="179845" y="185918"/>
                  </a:lnTo>
                  <a:lnTo>
                    <a:pt x="179845" y="188965"/>
                  </a:lnTo>
                  <a:lnTo>
                    <a:pt x="182893" y="188965"/>
                  </a:lnTo>
                  <a:lnTo>
                    <a:pt x="185941" y="188965"/>
                  </a:lnTo>
                  <a:lnTo>
                    <a:pt x="188990" y="188965"/>
                  </a:lnTo>
                  <a:lnTo>
                    <a:pt x="192038" y="188965"/>
                  </a:lnTo>
                  <a:lnTo>
                    <a:pt x="192038" y="192013"/>
                  </a:lnTo>
                  <a:lnTo>
                    <a:pt x="195086" y="192013"/>
                  </a:lnTo>
                  <a:lnTo>
                    <a:pt x="195086" y="188965"/>
                  </a:lnTo>
                  <a:lnTo>
                    <a:pt x="195086" y="192013"/>
                  </a:lnTo>
                  <a:lnTo>
                    <a:pt x="198134" y="192013"/>
                  </a:lnTo>
                  <a:lnTo>
                    <a:pt x="201182" y="192013"/>
                  </a:lnTo>
                  <a:lnTo>
                    <a:pt x="198134" y="192013"/>
                  </a:lnTo>
                  <a:lnTo>
                    <a:pt x="198134" y="188965"/>
                  </a:lnTo>
                  <a:lnTo>
                    <a:pt x="195086" y="188965"/>
                  </a:lnTo>
                  <a:lnTo>
                    <a:pt x="192038" y="188965"/>
                  </a:lnTo>
                  <a:lnTo>
                    <a:pt x="192038" y="185918"/>
                  </a:lnTo>
                  <a:lnTo>
                    <a:pt x="188990" y="185918"/>
                  </a:lnTo>
                  <a:lnTo>
                    <a:pt x="188990" y="188965"/>
                  </a:lnTo>
                  <a:lnTo>
                    <a:pt x="188990" y="185918"/>
                  </a:lnTo>
                  <a:lnTo>
                    <a:pt x="188990" y="188965"/>
                  </a:lnTo>
                  <a:lnTo>
                    <a:pt x="188990" y="185918"/>
                  </a:lnTo>
                  <a:lnTo>
                    <a:pt x="188990" y="188965"/>
                  </a:lnTo>
                  <a:lnTo>
                    <a:pt x="188990" y="185918"/>
                  </a:lnTo>
                  <a:lnTo>
                    <a:pt x="185941" y="185918"/>
                  </a:lnTo>
                  <a:lnTo>
                    <a:pt x="188990" y="185918"/>
                  </a:lnTo>
                  <a:lnTo>
                    <a:pt x="185941" y="185918"/>
                  </a:lnTo>
                  <a:lnTo>
                    <a:pt x="182893" y="185918"/>
                  </a:lnTo>
                  <a:lnTo>
                    <a:pt x="185941" y="185918"/>
                  </a:lnTo>
                  <a:lnTo>
                    <a:pt x="182893" y="185918"/>
                  </a:lnTo>
                  <a:lnTo>
                    <a:pt x="182893" y="182870"/>
                  </a:lnTo>
                  <a:lnTo>
                    <a:pt x="179845" y="182870"/>
                  </a:lnTo>
                  <a:lnTo>
                    <a:pt x="176797" y="182870"/>
                  </a:lnTo>
                  <a:lnTo>
                    <a:pt x="176797" y="179822"/>
                  </a:lnTo>
                  <a:lnTo>
                    <a:pt x="173749" y="182870"/>
                  </a:lnTo>
                  <a:lnTo>
                    <a:pt x="173749" y="179822"/>
                  </a:lnTo>
                  <a:lnTo>
                    <a:pt x="173749" y="182870"/>
                  </a:lnTo>
                  <a:lnTo>
                    <a:pt x="173749" y="179822"/>
                  </a:lnTo>
                  <a:lnTo>
                    <a:pt x="170700" y="179822"/>
                  </a:lnTo>
                  <a:lnTo>
                    <a:pt x="170700" y="182870"/>
                  </a:lnTo>
                  <a:lnTo>
                    <a:pt x="170700" y="179822"/>
                  </a:lnTo>
                </a:path>
                <a:path w="335915" h="375284" extrusionOk="0">
                  <a:moveTo>
                    <a:pt x="277389" y="185918"/>
                  </a:moveTo>
                  <a:lnTo>
                    <a:pt x="280437" y="185918"/>
                  </a:lnTo>
                  <a:lnTo>
                    <a:pt x="283485" y="185918"/>
                  </a:lnTo>
                  <a:lnTo>
                    <a:pt x="283485" y="182870"/>
                  </a:lnTo>
                  <a:lnTo>
                    <a:pt x="286533" y="182870"/>
                  </a:lnTo>
                  <a:lnTo>
                    <a:pt x="286533" y="179822"/>
                  </a:lnTo>
                  <a:lnTo>
                    <a:pt x="283485" y="179822"/>
                  </a:lnTo>
                  <a:lnTo>
                    <a:pt x="280437" y="179822"/>
                  </a:lnTo>
                  <a:lnTo>
                    <a:pt x="280437" y="182870"/>
                  </a:lnTo>
                  <a:lnTo>
                    <a:pt x="277389" y="182870"/>
                  </a:lnTo>
                  <a:lnTo>
                    <a:pt x="274340" y="182870"/>
                  </a:lnTo>
                  <a:lnTo>
                    <a:pt x="274340" y="185918"/>
                  </a:lnTo>
                  <a:lnTo>
                    <a:pt x="277389" y="185918"/>
                  </a:lnTo>
                </a:path>
                <a:path w="335915" h="375284" extrusionOk="0">
                  <a:moveTo>
                    <a:pt x="216424" y="185918"/>
                  </a:moveTo>
                  <a:lnTo>
                    <a:pt x="219472" y="185918"/>
                  </a:lnTo>
                  <a:lnTo>
                    <a:pt x="222520" y="185918"/>
                  </a:lnTo>
                  <a:lnTo>
                    <a:pt x="225569" y="185918"/>
                  </a:lnTo>
                  <a:lnTo>
                    <a:pt x="225569" y="182870"/>
                  </a:lnTo>
                  <a:lnTo>
                    <a:pt x="222520" y="182870"/>
                  </a:lnTo>
                  <a:lnTo>
                    <a:pt x="222520" y="179822"/>
                  </a:lnTo>
                  <a:lnTo>
                    <a:pt x="219472" y="179822"/>
                  </a:lnTo>
                  <a:lnTo>
                    <a:pt x="216424" y="179822"/>
                  </a:lnTo>
                  <a:lnTo>
                    <a:pt x="216424" y="182870"/>
                  </a:lnTo>
                  <a:lnTo>
                    <a:pt x="216424" y="179822"/>
                  </a:lnTo>
                  <a:lnTo>
                    <a:pt x="216424" y="182870"/>
                  </a:lnTo>
                  <a:lnTo>
                    <a:pt x="213376" y="182870"/>
                  </a:lnTo>
                  <a:lnTo>
                    <a:pt x="213376" y="185918"/>
                  </a:lnTo>
                  <a:lnTo>
                    <a:pt x="216424" y="185918"/>
                  </a:lnTo>
                </a:path>
                <a:path w="335915" h="375284" extrusionOk="0">
                  <a:moveTo>
                    <a:pt x="262147" y="188965"/>
                  </a:moveTo>
                  <a:lnTo>
                    <a:pt x="262147" y="185918"/>
                  </a:lnTo>
                  <a:lnTo>
                    <a:pt x="262147" y="182870"/>
                  </a:lnTo>
                  <a:lnTo>
                    <a:pt x="259099" y="182870"/>
                  </a:lnTo>
                  <a:lnTo>
                    <a:pt x="259099" y="185918"/>
                  </a:lnTo>
                  <a:lnTo>
                    <a:pt x="259099" y="188965"/>
                  </a:lnTo>
                  <a:lnTo>
                    <a:pt x="262147" y="188965"/>
                  </a:lnTo>
                </a:path>
              </a:pathLst>
            </a:custGeom>
            <a:noFill/>
            <a:ln w="12175" cap="flat" cmpd="sng">
              <a:solidFill>
                <a:srgbClr val="B2B2B2"/>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2314" name="Google Shape;2314;gda58c33139_0_1816"/>
          <p:cNvSpPr txBox="1"/>
          <p:nvPr/>
        </p:nvSpPr>
        <p:spPr>
          <a:xfrm>
            <a:off x="750887" y="5549900"/>
            <a:ext cx="662100" cy="446400"/>
          </a:xfrm>
          <a:prstGeom prst="rect">
            <a:avLst/>
          </a:prstGeom>
          <a:noFill/>
          <a:ln w="12175" cap="flat" cmpd="sng">
            <a:solidFill>
              <a:srgbClr val="FF0000"/>
            </a:solidFill>
            <a:prstDash val="solid"/>
            <a:miter lim="800000"/>
            <a:headEnd type="none" w="sm" len="sm"/>
            <a:tailEnd type="none" w="sm" len="sm"/>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700"/>
              <a:buFont typeface="Times New Roman"/>
              <a:buNone/>
            </a:pPr>
            <a:endParaRPr sz="700" b="0" i="0" u="none">
              <a:solidFill>
                <a:schemeClr val="dk1"/>
              </a:solidFill>
              <a:latin typeface="Times New Roman"/>
              <a:ea typeface="Times New Roman"/>
              <a:cs typeface="Times New Roman"/>
              <a:sym typeface="Times New Roman"/>
            </a:endParaRPr>
          </a:p>
          <a:p>
            <a:pPr marL="0" marR="0" lvl="0" indent="0" algn="ctr" rtl="0">
              <a:lnSpc>
                <a:spcPct val="100000"/>
              </a:lnSpc>
              <a:spcBef>
                <a:spcPts val="500"/>
              </a:spcBef>
              <a:spcAft>
                <a:spcPts val="0"/>
              </a:spcAft>
              <a:buClr>
                <a:schemeClr val="dk1"/>
              </a:buClr>
              <a:buSzPts val="700"/>
              <a:buFont typeface="Arial"/>
              <a:buNone/>
            </a:pPr>
            <a:r>
              <a:rPr lang="en-US" sz="700" b="0" i="0" u="none">
                <a:solidFill>
                  <a:schemeClr val="dk1"/>
                </a:solidFill>
                <a:latin typeface="Arial"/>
                <a:ea typeface="Arial"/>
                <a:cs typeface="Arial"/>
                <a:sym typeface="Arial"/>
              </a:rPr>
              <a:t>543</a:t>
            </a:r>
            <a:endParaRPr/>
          </a:p>
          <a:p>
            <a:pPr marL="0" marR="0" lvl="0" indent="0" algn="ctr" rtl="0">
              <a:lnSpc>
                <a:spcPct val="100000"/>
              </a:lnSpc>
              <a:spcBef>
                <a:spcPts val="100"/>
              </a:spcBef>
              <a:spcAft>
                <a:spcPts val="0"/>
              </a:spcAft>
              <a:buClr>
                <a:schemeClr val="dk1"/>
              </a:buClr>
              <a:buSzPts val="700"/>
              <a:buFont typeface="Arial"/>
              <a:buNone/>
            </a:pPr>
            <a:r>
              <a:rPr lang="en-US" sz="700" b="0" i="0" u="none">
                <a:solidFill>
                  <a:schemeClr val="dk1"/>
                </a:solidFill>
                <a:latin typeface="Arial"/>
                <a:ea typeface="Arial"/>
                <a:cs typeface="Arial"/>
                <a:sym typeface="Arial"/>
              </a:rPr>
              <a:t>542 </a:t>
            </a:r>
            <a:r>
              <a:rPr lang="en-US" sz="1000" b="0" i="0" u="none" baseline="-25000">
                <a:solidFill>
                  <a:schemeClr val="dk1"/>
                </a:solidFill>
                <a:latin typeface="Arial"/>
                <a:ea typeface="Arial"/>
                <a:cs typeface="Arial"/>
                <a:sym typeface="Arial"/>
              </a:rPr>
              <a:t>541</a:t>
            </a:r>
            <a:endParaRPr/>
          </a:p>
        </p:txBody>
      </p:sp>
      <p:sp>
        <p:nvSpPr>
          <p:cNvPr id="2315" name="Google Shape;2315;gda58c33139_0_1816"/>
          <p:cNvSpPr/>
          <p:nvPr/>
        </p:nvSpPr>
        <p:spPr>
          <a:xfrm>
            <a:off x="708025" y="4924425"/>
            <a:ext cx="1805569" cy="1196987"/>
          </a:xfrm>
          <a:custGeom>
            <a:avLst/>
            <a:gdLst/>
            <a:ahLst/>
            <a:cxnLst/>
            <a:rect l="l" t="t" r="r" b="b"/>
            <a:pathLst>
              <a:path w="2045970" h="1356359" extrusionOk="0">
                <a:moveTo>
                  <a:pt x="0" y="1356288"/>
                </a:moveTo>
                <a:lnTo>
                  <a:pt x="0" y="0"/>
                </a:lnTo>
                <a:lnTo>
                  <a:pt x="2045361" y="0"/>
                </a:lnTo>
                <a:lnTo>
                  <a:pt x="2045361" y="1356288"/>
                </a:lnTo>
                <a:lnTo>
                  <a:pt x="0" y="1356288"/>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16" name="Google Shape;2316;gda58c33139_0_1816"/>
          <p:cNvSpPr txBox="1"/>
          <p:nvPr/>
        </p:nvSpPr>
        <p:spPr>
          <a:xfrm>
            <a:off x="3065462" y="4837112"/>
            <a:ext cx="4830900" cy="1046100"/>
          </a:xfrm>
          <a:prstGeom prst="rect">
            <a:avLst/>
          </a:prstGeom>
          <a:noFill/>
          <a:ln>
            <a:noFill/>
          </a:ln>
        </p:spPr>
        <p:txBody>
          <a:bodyPr spcFirstLastPara="1" wrap="square" lIns="0" tIns="22400" rIns="0" bIns="0" anchor="t" anchorCtr="0">
            <a:spAutoFit/>
          </a:bodyPr>
          <a:lstStyle/>
          <a:p>
            <a:pPr marL="33337" marR="0" lvl="0" indent="0" algn="ctr" rtl="0">
              <a:lnSpc>
                <a:spcPct val="125000"/>
              </a:lnSpc>
              <a:spcBef>
                <a:spcPts val="0"/>
              </a:spcBef>
              <a:spcAft>
                <a:spcPts val="0"/>
              </a:spcAft>
              <a:buClr>
                <a:schemeClr val="dk1"/>
              </a:buClr>
              <a:buSzPts val="800"/>
              <a:buFont typeface="Arial"/>
              <a:buNone/>
            </a:pPr>
            <a:r>
              <a:rPr lang="en-US" sz="800" b="1" i="0" u="none">
                <a:solidFill>
                  <a:schemeClr val="dk1"/>
                </a:solidFill>
                <a:latin typeface="Arial"/>
                <a:ea typeface="Arial"/>
                <a:cs typeface="Arial"/>
                <a:sym typeface="Arial"/>
              </a:rPr>
              <a:t>Areas shown in yellow represent the Aleutian Islands EEZ and would be closed to  bottom trawling (279,114 nm</a:t>
            </a:r>
            <a:r>
              <a:rPr lang="en-US" sz="800" b="1" i="0" u="none" baseline="30000">
                <a:solidFill>
                  <a:schemeClr val="dk1"/>
                </a:solidFill>
                <a:latin typeface="Arial"/>
                <a:ea typeface="Arial"/>
                <a:cs typeface="Arial"/>
                <a:sym typeface="Arial"/>
              </a:rPr>
              <a:t>2</a:t>
            </a:r>
            <a:r>
              <a:rPr lang="en-US" sz="800" b="1" i="0" u="none">
                <a:solidFill>
                  <a:schemeClr val="dk1"/>
                </a:solidFill>
                <a:latin typeface="Arial"/>
                <a:ea typeface="Arial"/>
                <a:cs typeface="Arial"/>
                <a:sym typeface="Arial"/>
              </a:rPr>
              <a:t>)</a:t>
            </a:r>
            <a:endParaRPr sz="800" b="0" i="0" u="none">
              <a:solidFill>
                <a:schemeClr val="dk1"/>
              </a:solidFill>
              <a:latin typeface="Arial"/>
              <a:ea typeface="Arial"/>
              <a:cs typeface="Arial"/>
              <a:sym typeface="Arial"/>
            </a:endParaRPr>
          </a:p>
          <a:p>
            <a:pPr marL="33337" marR="0" lvl="0" indent="0" algn="ctr" rtl="0">
              <a:lnSpc>
                <a:spcPct val="100000"/>
              </a:lnSpc>
              <a:spcBef>
                <a:spcPts val="900"/>
              </a:spcBef>
              <a:spcAft>
                <a:spcPts val="0"/>
              </a:spcAft>
              <a:buClr>
                <a:schemeClr val="dk1"/>
              </a:buClr>
              <a:buSzPts val="800"/>
              <a:buFont typeface="Arial"/>
              <a:buNone/>
            </a:pPr>
            <a:r>
              <a:rPr lang="en-US" sz="800" b="1" i="0" u="none">
                <a:solidFill>
                  <a:schemeClr val="dk1"/>
                </a:solidFill>
                <a:latin typeface="Arial"/>
                <a:ea typeface="Arial"/>
                <a:cs typeface="Arial"/>
                <a:sym typeface="Arial"/>
              </a:rPr>
              <a:t>Areas shown in green would remain open to bottom trawling (12,423 nm</a:t>
            </a:r>
            <a:r>
              <a:rPr lang="en-US" sz="800" b="1" i="0" u="none" baseline="30000">
                <a:solidFill>
                  <a:schemeClr val="dk1"/>
                </a:solidFill>
                <a:latin typeface="Arial"/>
                <a:ea typeface="Arial"/>
                <a:cs typeface="Arial"/>
                <a:sym typeface="Arial"/>
              </a:rPr>
              <a:t>2</a:t>
            </a:r>
            <a:r>
              <a:rPr lang="en-US" sz="800" b="1" i="0" u="none">
                <a:solidFill>
                  <a:schemeClr val="dk1"/>
                </a:solidFill>
                <a:latin typeface="Arial"/>
                <a:ea typeface="Arial"/>
                <a:cs typeface="Arial"/>
                <a:sym typeface="Arial"/>
              </a:rPr>
              <a:t>)</a:t>
            </a:r>
            <a:endParaRPr sz="800" b="0" i="0" u="none">
              <a:solidFill>
                <a:schemeClr val="dk1"/>
              </a:solidFill>
              <a:latin typeface="Arial"/>
              <a:ea typeface="Arial"/>
              <a:cs typeface="Arial"/>
              <a:sym typeface="Arial"/>
            </a:endParaRPr>
          </a:p>
          <a:p>
            <a:pPr marL="33337" marR="0" lvl="0" indent="0" algn="ctr" rtl="0">
              <a:lnSpc>
                <a:spcPct val="100000"/>
              </a:lnSpc>
              <a:spcBef>
                <a:spcPts val="900"/>
              </a:spcBef>
              <a:spcAft>
                <a:spcPts val="0"/>
              </a:spcAft>
              <a:buClr>
                <a:schemeClr val="dk1"/>
              </a:buClr>
              <a:buSzPts val="800"/>
              <a:buFont typeface="Arial"/>
              <a:buNone/>
            </a:pPr>
            <a:r>
              <a:rPr lang="en-US" sz="800" b="1" i="0" u="none">
                <a:solidFill>
                  <a:schemeClr val="dk1"/>
                </a:solidFill>
                <a:latin typeface="Arial"/>
                <a:ea typeface="Arial"/>
                <a:cs typeface="Arial"/>
                <a:sym typeface="Arial"/>
              </a:rPr>
              <a:t>Areas shown in red would be closed to all bottom-tending fishing gear (110 nm</a:t>
            </a:r>
            <a:r>
              <a:rPr lang="en-US" sz="800" b="1" i="0" u="none" baseline="30000">
                <a:solidFill>
                  <a:schemeClr val="dk1"/>
                </a:solidFill>
                <a:latin typeface="Arial"/>
                <a:ea typeface="Arial"/>
                <a:cs typeface="Arial"/>
                <a:sym typeface="Arial"/>
              </a:rPr>
              <a:t>2</a:t>
            </a:r>
            <a:r>
              <a:rPr lang="en-US" sz="800" b="1" i="0" u="none">
                <a:solidFill>
                  <a:schemeClr val="dk1"/>
                </a:solidFill>
                <a:latin typeface="Arial"/>
                <a:ea typeface="Arial"/>
                <a:cs typeface="Arial"/>
                <a:sym typeface="Arial"/>
              </a:rPr>
              <a:t>)</a:t>
            </a:r>
            <a:endParaRPr sz="800" b="0" i="0" u="none">
              <a:solidFill>
                <a:schemeClr val="dk1"/>
              </a:solidFill>
              <a:latin typeface="Arial"/>
              <a:ea typeface="Arial"/>
              <a:cs typeface="Arial"/>
              <a:sym typeface="Arial"/>
            </a:endParaRPr>
          </a:p>
          <a:p>
            <a:pPr marL="33337" marR="0" lvl="0" indent="0" algn="ctr" rtl="0">
              <a:lnSpc>
                <a:spcPct val="100000"/>
              </a:lnSpc>
              <a:spcBef>
                <a:spcPts val="900"/>
              </a:spcBef>
              <a:spcAft>
                <a:spcPts val="0"/>
              </a:spcAft>
              <a:buClr>
                <a:schemeClr val="dk1"/>
              </a:buClr>
              <a:buSzPts val="800"/>
              <a:buFont typeface="Arial"/>
              <a:buNone/>
            </a:pPr>
            <a:r>
              <a:rPr lang="en-US" sz="800" b="1" i="0" u="none">
                <a:solidFill>
                  <a:schemeClr val="dk1"/>
                </a:solidFill>
                <a:latin typeface="Arial"/>
                <a:ea typeface="Arial"/>
                <a:cs typeface="Arial"/>
                <a:sym typeface="Arial"/>
              </a:rPr>
              <a:t>Areas shown in purple would be closed to mobile bottom-tending fishing gear (5,286 nm</a:t>
            </a:r>
            <a:r>
              <a:rPr lang="en-US" sz="800" b="1" i="0" u="none" baseline="30000">
                <a:solidFill>
                  <a:schemeClr val="dk1"/>
                </a:solidFill>
                <a:latin typeface="Arial"/>
                <a:ea typeface="Arial"/>
                <a:cs typeface="Arial"/>
                <a:sym typeface="Arial"/>
              </a:rPr>
              <a:t>2</a:t>
            </a:r>
            <a:r>
              <a:rPr lang="en-US" sz="800" b="1" i="0" u="none">
                <a:solidFill>
                  <a:schemeClr val="dk1"/>
                </a:solidFill>
                <a:latin typeface="Arial"/>
                <a:ea typeface="Arial"/>
                <a:cs typeface="Arial"/>
                <a:sym typeface="Arial"/>
              </a:rPr>
              <a:t>)</a:t>
            </a:r>
            <a:endParaRPr/>
          </a:p>
        </p:txBody>
      </p:sp>
      <p:sp>
        <p:nvSpPr>
          <p:cNvPr id="2317" name="Google Shape;2317;gda58c33139_0_1816"/>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grpSp>
        <p:nvGrpSpPr>
          <p:cNvPr id="2322" name="Google Shape;2322;gda58c33139_0_3032"/>
          <p:cNvGrpSpPr/>
          <p:nvPr/>
        </p:nvGrpSpPr>
        <p:grpSpPr>
          <a:xfrm>
            <a:off x="537400" y="346258"/>
            <a:ext cx="8068872" cy="6165383"/>
            <a:chOff x="457234" y="393171"/>
            <a:chExt cx="9145270" cy="6986270"/>
          </a:xfrm>
        </p:grpSpPr>
        <p:pic>
          <p:nvPicPr>
            <p:cNvPr id="2323" name="Google Shape;2323;gda58c33139_0_30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34" y="457175"/>
              <a:ext cx="9144690" cy="6863733"/>
            </a:xfrm>
            <a:prstGeom prst="rect">
              <a:avLst/>
            </a:prstGeom>
            <a:noFill/>
            <a:ln>
              <a:noFill/>
            </a:ln>
          </p:spPr>
        </p:pic>
        <p:sp>
          <p:nvSpPr>
            <p:cNvPr id="2324" name="Google Shape;2324;gda58c33139_0_3032"/>
            <p:cNvSpPr/>
            <p:nvPr/>
          </p:nvSpPr>
          <p:spPr>
            <a:xfrm>
              <a:off x="457234" y="457175"/>
              <a:ext cx="9145270" cy="6858000"/>
            </a:xfrm>
            <a:custGeom>
              <a:avLst/>
              <a:gdLst/>
              <a:ahLst/>
              <a:cxnLst/>
              <a:rect l="l" t="t" r="r" b="b"/>
              <a:pathLst>
                <a:path w="9145270" h="6858000" extrusionOk="0">
                  <a:moveTo>
                    <a:pt x="0" y="6857637"/>
                  </a:moveTo>
                  <a:lnTo>
                    <a:pt x="0" y="0"/>
                  </a:lnTo>
                  <a:lnTo>
                    <a:pt x="9144688" y="0"/>
                  </a:lnTo>
                  <a:lnTo>
                    <a:pt x="9144688" y="6857637"/>
                  </a:lnTo>
                  <a:lnTo>
                    <a:pt x="0" y="6857637"/>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25" name="Google Shape;2325;gda58c33139_0_3032"/>
            <p:cNvSpPr/>
            <p:nvPr/>
          </p:nvSpPr>
          <p:spPr>
            <a:xfrm>
              <a:off x="457234" y="457175"/>
              <a:ext cx="9145270" cy="6858000"/>
            </a:xfrm>
            <a:custGeom>
              <a:avLst/>
              <a:gdLst/>
              <a:ahLst/>
              <a:cxnLst/>
              <a:rect l="l" t="t" r="r" b="b"/>
              <a:pathLst>
                <a:path w="9145270" h="6858000" extrusionOk="0">
                  <a:moveTo>
                    <a:pt x="0" y="5815276"/>
                  </a:moveTo>
                  <a:lnTo>
                    <a:pt x="243858" y="5333717"/>
                  </a:lnTo>
                  <a:lnTo>
                    <a:pt x="576115" y="4672336"/>
                  </a:lnTo>
                  <a:lnTo>
                    <a:pt x="911420" y="4007907"/>
                  </a:lnTo>
                  <a:lnTo>
                    <a:pt x="1246725" y="3346526"/>
                  </a:lnTo>
                  <a:lnTo>
                    <a:pt x="1582031" y="2679050"/>
                  </a:lnTo>
                  <a:lnTo>
                    <a:pt x="1917336" y="2014621"/>
                  </a:lnTo>
                  <a:lnTo>
                    <a:pt x="2252641" y="1344096"/>
                  </a:lnTo>
                  <a:lnTo>
                    <a:pt x="2590995" y="676620"/>
                  </a:lnTo>
                  <a:lnTo>
                    <a:pt x="2929348" y="6095"/>
                  </a:lnTo>
                  <a:lnTo>
                    <a:pt x="2932396" y="0"/>
                  </a:lnTo>
                </a:path>
                <a:path w="9145270" h="6858000" extrusionOk="0">
                  <a:moveTo>
                    <a:pt x="0" y="399266"/>
                  </a:moveTo>
                  <a:lnTo>
                    <a:pt x="134122" y="176774"/>
                  </a:lnTo>
                  <a:lnTo>
                    <a:pt x="240810" y="0"/>
                  </a:lnTo>
                </a:path>
                <a:path w="9145270" h="6858000" extrusionOk="0">
                  <a:moveTo>
                    <a:pt x="2594043" y="6857637"/>
                  </a:moveTo>
                  <a:lnTo>
                    <a:pt x="2749503" y="6479705"/>
                  </a:lnTo>
                  <a:lnTo>
                    <a:pt x="3032988" y="5793941"/>
                  </a:lnTo>
                  <a:lnTo>
                    <a:pt x="3316473" y="5108177"/>
                  </a:lnTo>
                  <a:lnTo>
                    <a:pt x="3599959" y="4422413"/>
                  </a:lnTo>
                  <a:lnTo>
                    <a:pt x="3883444" y="3733602"/>
                  </a:lnTo>
                  <a:lnTo>
                    <a:pt x="4166929" y="3044790"/>
                  </a:lnTo>
                  <a:lnTo>
                    <a:pt x="4453463" y="2352931"/>
                  </a:lnTo>
                  <a:lnTo>
                    <a:pt x="4739996" y="1661072"/>
                  </a:lnTo>
                  <a:lnTo>
                    <a:pt x="5026530" y="966164"/>
                  </a:lnTo>
                  <a:lnTo>
                    <a:pt x="5313064" y="271257"/>
                  </a:lnTo>
                  <a:lnTo>
                    <a:pt x="5425848" y="0"/>
                  </a:lnTo>
                </a:path>
                <a:path w="9145270" h="6858000" extrusionOk="0">
                  <a:moveTo>
                    <a:pt x="5523391" y="6857637"/>
                  </a:moveTo>
                  <a:lnTo>
                    <a:pt x="5566067" y="6729627"/>
                  </a:lnTo>
                  <a:lnTo>
                    <a:pt x="5794684" y="6025577"/>
                  </a:lnTo>
                  <a:lnTo>
                    <a:pt x="6026349" y="5318478"/>
                  </a:lnTo>
                  <a:lnTo>
                    <a:pt x="6258015" y="4611379"/>
                  </a:lnTo>
                  <a:lnTo>
                    <a:pt x="6489680" y="3901233"/>
                  </a:lnTo>
                  <a:lnTo>
                    <a:pt x="6724394" y="3191087"/>
                  </a:lnTo>
                  <a:lnTo>
                    <a:pt x="6956059" y="2477892"/>
                  </a:lnTo>
                  <a:lnTo>
                    <a:pt x="7190773" y="1764698"/>
                  </a:lnTo>
                  <a:lnTo>
                    <a:pt x="7422438" y="1051504"/>
                  </a:lnTo>
                  <a:lnTo>
                    <a:pt x="7657152" y="338310"/>
                  </a:lnTo>
                  <a:lnTo>
                    <a:pt x="7766888" y="0"/>
                  </a:lnTo>
                </a:path>
                <a:path w="9145270" h="6858000" extrusionOk="0">
                  <a:moveTo>
                    <a:pt x="8312521" y="6857637"/>
                  </a:moveTo>
                  <a:lnTo>
                    <a:pt x="8336907" y="6754010"/>
                  </a:lnTo>
                  <a:lnTo>
                    <a:pt x="8516753" y="6031672"/>
                  </a:lnTo>
                  <a:lnTo>
                    <a:pt x="8693550" y="5306287"/>
                  </a:lnTo>
                  <a:lnTo>
                    <a:pt x="8870348" y="4580901"/>
                  </a:lnTo>
                  <a:lnTo>
                    <a:pt x="9050193" y="3855515"/>
                  </a:lnTo>
                  <a:lnTo>
                    <a:pt x="9144688" y="3471488"/>
                  </a:lnTo>
                </a:path>
                <a:path w="9145270" h="6858000" extrusionOk="0">
                  <a:moveTo>
                    <a:pt x="0" y="3349574"/>
                  </a:moveTo>
                  <a:lnTo>
                    <a:pt x="310919" y="3517205"/>
                  </a:lnTo>
                  <a:lnTo>
                    <a:pt x="777298" y="3761032"/>
                  </a:lnTo>
                  <a:lnTo>
                    <a:pt x="1246725" y="3995716"/>
                  </a:lnTo>
                  <a:lnTo>
                    <a:pt x="1722249" y="4227352"/>
                  </a:lnTo>
                  <a:lnTo>
                    <a:pt x="2197773" y="4446796"/>
                  </a:lnTo>
                  <a:lnTo>
                    <a:pt x="2676345" y="4663193"/>
                  </a:lnTo>
                  <a:lnTo>
                    <a:pt x="3161013" y="4870446"/>
                  </a:lnTo>
                  <a:lnTo>
                    <a:pt x="3645682" y="5071603"/>
                  </a:lnTo>
                  <a:lnTo>
                    <a:pt x="4133399" y="5263617"/>
                  </a:lnTo>
                  <a:lnTo>
                    <a:pt x="4627212" y="5449535"/>
                  </a:lnTo>
                  <a:lnTo>
                    <a:pt x="5121025" y="5626310"/>
                  </a:lnTo>
                  <a:lnTo>
                    <a:pt x="5617887" y="5796989"/>
                  </a:lnTo>
                  <a:lnTo>
                    <a:pt x="6117796" y="5961572"/>
                  </a:lnTo>
                  <a:lnTo>
                    <a:pt x="6620754" y="6117012"/>
                  </a:lnTo>
                  <a:lnTo>
                    <a:pt x="7123712" y="6263308"/>
                  </a:lnTo>
                  <a:lnTo>
                    <a:pt x="7629718" y="6403509"/>
                  </a:lnTo>
                  <a:lnTo>
                    <a:pt x="8138772" y="6537613"/>
                  </a:lnTo>
                  <a:lnTo>
                    <a:pt x="8650875" y="6662575"/>
                  </a:lnTo>
                  <a:lnTo>
                    <a:pt x="9144688" y="6775345"/>
                  </a:lnTo>
                </a:path>
                <a:path w="9145270" h="6858000" extrusionOk="0">
                  <a:moveTo>
                    <a:pt x="2289220" y="0"/>
                  </a:moveTo>
                  <a:lnTo>
                    <a:pt x="2618429" y="170678"/>
                  </a:lnTo>
                  <a:lnTo>
                    <a:pt x="3032988" y="380979"/>
                  </a:lnTo>
                  <a:lnTo>
                    <a:pt x="3450595" y="582137"/>
                  </a:lnTo>
                  <a:lnTo>
                    <a:pt x="3871251" y="780246"/>
                  </a:lnTo>
                  <a:lnTo>
                    <a:pt x="4298003" y="969212"/>
                  </a:lnTo>
                  <a:lnTo>
                    <a:pt x="4724755" y="1152083"/>
                  </a:lnTo>
                  <a:lnTo>
                    <a:pt x="5154556" y="1328857"/>
                  </a:lnTo>
                  <a:lnTo>
                    <a:pt x="5587404" y="1499536"/>
                  </a:lnTo>
                  <a:lnTo>
                    <a:pt x="6020253" y="1664119"/>
                  </a:lnTo>
                  <a:lnTo>
                    <a:pt x="6459198" y="1822607"/>
                  </a:lnTo>
                  <a:lnTo>
                    <a:pt x="6898143" y="1971951"/>
                  </a:lnTo>
                  <a:lnTo>
                    <a:pt x="7340136" y="2118247"/>
                  </a:lnTo>
                  <a:lnTo>
                    <a:pt x="7785178" y="2255400"/>
                  </a:lnTo>
                  <a:lnTo>
                    <a:pt x="8230219" y="2386457"/>
                  </a:lnTo>
                  <a:lnTo>
                    <a:pt x="8678309" y="2508371"/>
                  </a:lnTo>
                  <a:lnTo>
                    <a:pt x="9129447" y="2627236"/>
                  </a:lnTo>
                  <a:lnTo>
                    <a:pt x="9144688" y="2630284"/>
                  </a:lnTo>
                </a:path>
              </a:pathLst>
            </a:custGeom>
            <a:noFill/>
            <a:ln w="9525" cap="flat" cmpd="sng">
              <a:solidFill>
                <a:srgbClr val="CCCCCC"/>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26" name="Google Shape;2326;gda58c33139_0_3032"/>
            <p:cNvSpPr/>
            <p:nvPr/>
          </p:nvSpPr>
          <p:spPr>
            <a:xfrm>
              <a:off x="698044" y="393171"/>
              <a:ext cx="2691765" cy="6986270"/>
            </a:xfrm>
            <a:custGeom>
              <a:avLst/>
              <a:gdLst/>
              <a:ahLst/>
              <a:cxnLst/>
              <a:rect l="l" t="t" r="r" b="b"/>
              <a:pathLst>
                <a:path w="2691765" h="6986270" extrusionOk="0">
                  <a:moveTo>
                    <a:pt x="2691586" y="64004"/>
                  </a:moveTo>
                  <a:lnTo>
                    <a:pt x="2691586" y="0"/>
                  </a:lnTo>
                </a:path>
                <a:path w="2691765" h="6986270" extrusionOk="0">
                  <a:moveTo>
                    <a:pt x="0" y="64004"/>
                  </a:moveTo>
                  <a:lnTo>
                    <a:pt x="0" y="0"/>
                  </a:lnTo>
                </a:path>
                <a:path w="2691765" h="6986270" extrusionOk="0">
                  <a:moveTo>
                    <a:pt x="2353233" y="6921641"/>
                  </a:moveTo>
                  <a:lnTo>
                    <a:pt x="2353233"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2327" name="Google Shape;2327;gda58c33139_0_3032"/>
          <p:cNvSpPr txBox="1"/>
          <p:nvPr/>
        </p:nvSpPr>
        <p:spPr>
          <a:xfrm>
            <a:off x="2992437" y="257175"/>
            <a:ext cx="2667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175°0'0"E</a:t>
            </a:r>
            <a:endParaRPr/>
          </a:p>
        </p:txBody>
      </p:sp>
      <p:sp>
        <p:nvSpPr>
          <p:cNvPr id="2328" name="Google Shape;2328;gda58c33139_0_3032"/>
          <p:cNvSpPr txBox="1"/>
          <p:nvPr/>
        </p:nvSpPr>
        <p:spPr>
          <a:xfrm>
            <a:off x="617537" y="257175"/>
            <a:ext cx="2667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170°0'0"E</a:t>
            </a:r>
            <a:endParaRPr/>
          </a:p>
        </p:txBody>
      </p:sp>
      <p:sp>
        <p:nvSpPr>
          <p:cNvPr id="2329" name="Google Shape;2329;gda58c33139_0_3032"/>
          <p:cNvSpPr txBox="1"/>
          <p:nvPr/>
        </p:nvSpPr>
        <p:spPr>
          <a:xfrm>
            <a:off x="2711450" y="6505575"/>
            <a:ext cx="2319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180°0'0"</a:t>
            </a:r>
            <a:endParaRPr/>
          </a:p>
        </p:txBody>
      </p:sp>
      <p:sp>
        <p:nvSpPr>
          <p:cNvPr id="2330" name="Google Shape;2330;gda58c33139_0_3032"/>
          <p:cNvSpPr/>
          <p:nvPr/>
        </p:nvSpPr>
        <p:spPr>
          <a:xfrm>
            <a:off x="5326062" y="347662"/>
            <a:ext cx="85810" cy="6165383"/>
          </a:xfrm>
          <a:custGeom>
            <a:avLst/>
            <a:gdLst/>
            <a:ahLst/>
            <a:cxnLst/>
            <a:rect l="l" t="t" r="r" b="b"/>
            <a:pathLst>
              <a:path w="97789" h="6986270" extrusionOk="0">
                <a:moveTo>
                  <a:pt x="0" y="64004"/>
                </a:moveTo>
                <a:lnTo>
                  <a:pt x="0" y="0"/>
                </a:lnTo>
              </a:path>
              <a:path w="97789" h="6986270" extrusionOk="0">
                <a:moveTo>
                  <a:pt x="97543" y="6921641"/>
                </a:moveTo>
                <a:lnTo>
                  <a:pt x="97543"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31" name="Google Shape;2331;gda58c33139_0_3032"/>
          <p:cNvSpPr txBox="1"/>
          <p:nvPr/>
        </p:nvSpPr>
        <p:spPr>
          <a:xfrm>
            <a:off x="5210175" y="257175"/>
            <a:ext cx="2319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180°0'0"</a:t>
            </a:r>
            <a:endParaRPr/>
          </a:p>
        </p:txBody>
      </p:sp>
      <p:sp>
        <p:nvSpPr>
          <p:cNvPr id="2332" name="Google Shape;2332;gda58c33139_0_3032"/>
          <p:cNvSpPr txBox="1"/>
          <p:nvPr/>
        </p:nvSpPr>
        <p:spPr>
          <a:xfrm>
            <a:off x="5270500"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175°0'0"W</a:t>
            </a:r>
            <a:endParaRPr/>
          </a:p>
        </p:txBody>
      </p:sp>
      <p:sp>
        <p:nvSpPr>
          <p:cNvPr id="2333" name="Google Shape;2333;gda58c33139_0_3032"/>
          <p:cNvSpPr/>
          <p:nvPr/>
        </p:nvSpPr>
        <p:spPr>
          <a:xfrm>
            <a:off x="7391400" y="347662"/>
            <a:ext cx="480568" cy="6165383"/>
          </a:xfrm>
          <a:custGeom>
            <a:avLst/>
            <a:gdLst/>
            <a:ahLst/>
            <a:cxnLst/>
            <a:rect l="l" t="t" r="r" b="b"/>
            <a:pathLst>
              <a:path w="546100" h="6986270" extrusionOk="0">
                <a:moveTo>
                  <a:pt x="0" y="64004"/>
                </a:moveTo>
                <a:lnTo>
                  <a:pt x="0" y="0"/>
                </a:lnTo>
              </a:path>
              <a:path w="546100" h="6986270" extrusionOk="0">
                <a:moveTo>
                  <a:pt x="545633" y="6921641"/>
                </a:moveTo>
                <a:lnTo>
                  <a:pt x="545633"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34" name="Google Shape;2334;gda58c33139_0_3032"/>
          <p:cNvSpPr txBox="1"/>
          <p:nvPr/>
        </p:nvSpPr>
        <p:spPr>
          <a:xfrm>
            <a:off x="7250112"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175°0'0"W</a:t>
            </a:r>
            <a:endParaRPr/>
          </a:p>
        </p:txBody>
      </p:sp>
      <p:sp>
        <p:nvSpPr>
          <p:cNvPr id="2335" name="Google Shape;2335;gda58c33139_0_3032"/>
          <p:cNvSpPr txBox="1"/>
          <p:nvPr/>
        </p:nvSpPr>
        <p:spPr>
          <a:xfrm>
            <a:off x="7731125"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170°0'0"W</a:t>
            </a:r>
            <a:endParaRPr/>
          </a:p>
        </p:txBody>
      </p:sp>
      <p:sp>
        <p:nvSpPr>
          <p:cNvPr id="2336" name="Google Shape;2336;gda58c33139_0_3032"/>
          <p:cNvSpPr/>
          <p:nvPr/>
        </p:nvSpPr>
        <p:spPr>
          <a:xfrm>
            <a:off x="481012" y="3359150"/>
            <a:ext cx="57079" cy="0"/>
          </a:xfrm>
          <a:custGeom>
            <a:avLst/>
            <a:gdLst/>
            <a:ahLst/>
            <a:cxnLst/>
            <a:rect l="l" t="t" r="r" b="b"/>
            <a:pathLst>
              <a:path w="64134" h="120000" extrusionOk="0">
                <a:moveTo>
                  <a:pt x="64012" y="0"/>
                </a:moveTo>
                <a:lnTo>
                  <a:pt x="0"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37" name="Google Shape;2337;gda58c33139_0_3032"/>
          <p:cNvSpPr txBox="1"/>
          <p:nvPr/>
        </p:nvSpPr>
        <p:spPr>
          <a:xfrm>
            <a:off x="244475" y="3313112"/>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50°0'0"N</a:t>
            </a:r>
            <a:endParaRPr/>
          </a:p>
        </p:txBody>
      </p:sp>
      <p:sp>
        <p:nvSpPr>
          <p:cNvPr id="2338" name="Google Shape;2338;gda58c33139_0_3032"/>
          <p:cNvSpPr/>
          <p:nvPr/>
        </p:nvSpPr>
        <p:spPr>
          <a:xfrm>
            <a:off x="8607425" y="6381750"/>
            <a:ext cx="55636" cy="0"/>
          </a:xfrm>
          <a:custGeom>
            <a:avLst/>
            <a:gdLst/>
            <a:ahLst/>
            <a:cxnLst/>
            <a:rect l="l" t="t" r="r" b="b"/>
            <a:pathLst>
              <a:path w="64134" h="120000" extrusionOk="0">
                <a:moveTo>
                  <a:pt x="0" y="0"/>
                </a:moveTo>
                <a:lnTo>
                  <a:pt x="64012"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39" name="Google Shape;2339;gda58c33139_0_3032"/>
          <p:cNvSpPr txBox="1"/>
          <p:nvPr/>
        </p:nvSpPr>
        <p:spPr>
          <a:xfrm>
            <a:off x="8662987" y="6335712"/>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50°0'0"N</a:t>
            </a:r>
            <a:endParaRPr/>
          </a:p>
        </p:txBody>
      </p:sp>
      <p:sp>
        <p:nvSpPr>
          <p:cNvPr id="2340" name="Google Shape;2340;gda58c33139_0_3032"/>
          <p:cNvSpPr/>
          <p:nvPr/>
        </p:nvSpPr>
        <p:spPr>
          <a:xfrm>
            <a:off x="8607425" y="2724150"/>
            <a:ext cx="55636" cy="0"/>
          </a:xfrm>
          <a:custGeom>
            <a:avLst/>
            <a:gdLst/>
            <a:ahLst/>
            <a:cxnLst/>
            <a:rect l="l" t="t" r="r" b="b"/>
            <a:pathLst>
              <a:path w="64134" h="120000" extrusionOk="0">
                <a:moveTo>
                  <a:pt x="0" y="0"/>
                </a:moveTo>
                <a:lnTo>
                  <a:pt x="64012"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41" name="Google Shape;2341;gda58c33139_0_3032"/>
          <p:cNvSpPr txBox="1"/>
          <p:nvPr/>
        </p:nvSpPr>
        <p:spPr>
          <a:xfrm>
            <a:off x="8662987" y="2678112"/>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55°0'0"N</a:t>
            </a:r>
            <a:endParaRPr/>
          </a:p>
        </p:txBody>
      </p:sp>
      <p:grpSp>
        <p:nvGrpSpPr>
          <p:cNvPr id="2342" name="Google Shape;2342;gda58c33139_0_3032"/>
          <p:cNvGrpSpPr/>
          <p:nvPr/>
        </p:nvGrpSpPr>
        <p:grpSpPr>
          <a:xfrm>
            <a:off x="517153" y="382194"/>
            <a:ext cx="8111844" cy="6093277"/>
            <a:chOff x="432841" y="432793"/>
            <a:chExt cx="9193975" cy="6906911"/>
          </a:xfrm>
        </p:grpSpPr>
        <p:sp>
          <p:nvSpPr>
            <p:cNvPr id="2343" name="Google Shape;2343;gda58c33139_0_3032"/>
            <p:cNvSpPr/>
            <p:nvPr/>
          </p:nvSpPr>
          <p:spPr>
            <a:xfrm>
              <a:off x="445041" y="444984"/>
              <a:ext cx="927100" cy="12700"/>
            </a:xfrm>
            <a:custGeom>
              <a:avLst/>
              <a:gdLst/>
              <a:ahLst/>
              <a:cxnLst/>
              <a:rect l="l" t="t" r="r" b="b"/>
              <a:pathLst>
                <a:path w="927100" h="12700" extrusionOk="0">
                  <a:moveTo>
                    <a:pt x="926661" y="0"/>
                  </a:moveTo>
                  <a:lnTo>
                    <a:pt x="0" y="0"/>
                  </a:lnTo>
                  <a:lnTo>
                    <a:pt x="12192"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44" name="Google Shape;2344;gda58c33139_0_3032"/>
            <p:cNvSpPr/>
            <p:nvPr/>
          </p:nvSpPr>
          <p:spPr>
            <a:xfrm>
              <a:off x="445041" y="444984"/>
              <a:ext cx="927100" cy="12700"/>
            </a:xfrm>
            <a:custGeom>
              <a:avLst/>
              <a:gdLst/>
              <a:ahLst/>
              <a:cxnLst/>
              <a:rect l="l" t="t" r="r" b="b"/>
              <a:pathLst>
                <a:path w="927100" h="12700" extrusionOk="0">
                  <a:moveTo>
                    <a:pt x="12192" y="12191"/>
                  </a:moveTo>
                  <a:lnTo>
                    <a:pt x="926661" y="12191"/>
                  </a:lnTo>
                  <a:lnTo>
                    <a:pt x="926661" y="0"/>
                  </a:lnTo>
                  <a:lnTo>
                    <a:pt x="0" y="0"/>
                  </a:lnTo>
                  <a:lnTo>
                    <a:pt x="12192"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45" name="Google Shape;2345;gda58c33139_0_3032"/>
            <p:cNvSpPr/>
            <p:nvPr/>
          </p:nvSpPr>
          <p:spPr>
            <a:xfrm>
              <a:off x="432848" y="432793"/>
              <a:ext cx="939165" cy="12700"/>
            </a:xfrm>
            <a:custGeom>
              <a:avLst/>
              <a:gdLst/>
              <a:ahLst/>
              <a:cxnLst/>
              <a:rect l="l" t="t" r="r" b="b"/>
              <a:pathLst>
                <a:path w="939165" h="12700" extrusionOk="0">
                  <a:moveTo>
                    <a:pt x="938854" y="0"/>
                  </a:moveTo>
                  <a:lnTo>
                    <a:pt x="0" y="0"/>
                  </a:lnTo>
                  <a:lnTo>
                    <a:pt x="12192"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46" name="Google Shape;2346;gda58c33139_0_3032"/>
            <p:cNvSpPr/>
            <p:nvPr/>
          </p:nvSpPr>
          <p:spPr>
            <a:xfrm>
              <a:off x="432848" y="432793"/>
              <a:ext cx="939165" cy="12700"/>
            </a:xfrm>
            <a:custGeom>
              <a:avLst/>
              <a:gdLst/>
              <a:ahLst/>
              <a:cxnLst/>
              <a:rect l="l" t="t" r="r" b="b"/>
              <a:pathLst>
                <a:path w="939165" h="12700" extrusionOk="0">
                  <a:moveTo>
                    <a:pt x="12192" y="12191"/>
                  </a:moveTo>
                  <a:lnTo>
                    <a:pt x="938854" y="12191"/>
                  </a:lnTo>
                  <a:lnTo>
                    <a:pt x="938854" y="0"/>
                  </a:lnTo>
                  <a:lnTo>
                    <a:pt x="0" y="0"/>
                  </a:lnTo>
                  <a:lnTo>
                    <a:pt x="12192"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47" name="Google Shape;2347;gda58c33139_0_3032"/>
            <p:cNvSpPr/>
            <p:nvPr/>
          </p:nvSpPr>
          <p:spPr>
            <a:xfrm>
              <a:off x="1371703"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48" name="Google Shape;2348;gda58c33139_0_3032"/>
            <p:cNvSpPr/>
            <p:nvPr/>
          </p:nvSpPr>
          <p:spPr>
            <a:xfrm>
              <a:off x="1371703"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49" name="Google Shape;2349;gda58c33139_0_3032"/>
            <p:cNvSpPr/>
            <p:nvPr/>
          </p:nvSpPr>
          <p:spPr>
            <a:xfrm>
              <a:off x="1371701" y="432802"/>
              <a:ext cx="1829435" cy="24765"/>
            </a:xfrm>
            <a:custGeom>
              <a:avLst/>
              <a:gdLst/>
              <a:ahLst/>
              <a:cxnLst/>
              <a:rect l="l" t="t" r="r" b="b"/>
              <a:pathLst>
                <a:path w="1829435" h="24765" extrusionOk="0">
                  <a:moveTo>
                    <a:pt x="914463" y="0"/>
                  </a:moveTo>
                  <a:lnTo>
                    <a:pt x="0" y="0"/>
                  </a:lnTo>
                  <a:lnTo>
                    <a:pt x="0" y="12192"/>
                  </a:lnTo>
                  <a:lnTo>
                    <a:pt x="914463" y="12192"/>
                  </a:lnTo>
                  <a:lnTo>
                    <a:pt x="914463" y="0"/>
                  </a:lnTo>
                  <a:close/>
                </a:path>
                <a:path w="1829435" h="24765" extrusionOk="0">
                  <a:moveTo>
                    <a:pt x="1828927" y="12192"/>
                  </a:moveTo>
                  <a:lnTo>
                    <a:pt x="914463" y="12192"/>
                  </a:lnTo>
                  <a:lnTo>
                    <a:pt x="914463" y="24384"/>
                  </a:lnTo>
                  <a:lnTo>
                    <a:pt x="1828927" y="24384"/>
                  </a:lnTo>
                  <a:lnTo>
                    <a:pt x="1828927"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50" name="Google Shape;2350;gda58c33139_0_3032"/>
            <p:cNvSpPr/>
            <p:nvPr/>
          </p:nvSpPr>
          <p:spPr>
            <a:xfrm>
              <a:off x="2286172" y="43279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51" name="Google Shape;2351;gda58c33139_0_3032"/>
            <p:cNvSpPr/>
            <p:nvPr/>
          </p:nvSpPr>
          <p:spPr>
            <a:xfrm>
              <a:off x="2286172" y="432793"/>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52" name="Google Shape;2352;gda58c33139_0_3032"/>
            <p:cNvSpPr/>
            <p:nvPr/>
          </p:nvSpPr>
          <p:spPr>
            <a:xfrm>
              <a:off x="3200641"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53" name="Google Shape;2353;gda58c33139_0_3032"/>
            <p:cNvSpPr/>
            <p:nvPr/>
          </p:nvSpPr>
          <p:spPr>
            <a:xfrm>
              <a:off x="3200641"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54" name="Google Shape;2354;gda58c33139_0_3032"/>
            <p:cNvSpPr/>
            <p:nvPr/>
          </p:nvSpPr>
          <p:spPr>
            <a:xfrm>
              <a:off x="3200628" y="432802"/>
              <a:ext cx="1829435" cy="24765"/>
            </a:xfrm>
            <a:custGeom>
              <a:avLst/>
              <a:gdLst/>
              <a:ahLst/>
              <a:cxnLst/>
              <a:rect l="l" t="t" r="r" b="b"/>
              <a:pathLst>
                <a:path w="1829435" h="24765" extrusionOk="0">
                  <a:moveTo>
                    <a:pt x="914476" y="0"/>
                  </a:moveTo>
                  <a:lnTo>
                    <a:pt x="0" y="0"/>
                  </a:lnTo>
                  <a:lnTo>
                    <a:pt x="0" y="12192"/>
                  </a:lnTo>
                  <a:lnTo>
                    <a:pt x="914476" y="12192"/>
                  </a:lnTo>
                  <a:lnTo>
                    <a:pt x="914476" y="0"/>
                  </a:lnTo>
                  <a:close/>
                </a:path>
                <a:path w="1829435"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55" name="Google Shape;2355;gda58c33139_0_3032"/>
            <p:cNvSpPr/>
            <p:nvPr/>
          </p:nvSpPr>
          <p:spPr>
            <a:xfrm>
              <a:off x="4115109" y="43279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56" name="Google Shape;2356;gda58c33139_0_3032"/>
            <p:cNvSpPr/>
            <p:nvPr/>
          </p:nvSpPr>
          <p:spPr>
            <a:xfrm>
              <a:off x="4115109" y="432793"/>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57" name="Google Shape;2357;gda58c33139_0_3032"/>
            <p:cNvSpPr/>
            <p:nvPr/>
          </p:nvSpPr>
          <p:spPr>
            <a:xfrm>
              <a:off x="5029578"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58" name="Google Shape;2358;gda58c33139_0_3032"/>
            <p:cNvSpPr/>
            <p:nvPr/>
          </p:nvSpPr>
          <p:spPr>
            <a:xfrm>
              <a:off x="5029578"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59" name="Google Shape;2359;gda58c33139_0_3032"/>
            <p:cNvSpPr/>
            <p:nvPr/>
          </p:nvSpPr>
          <p:spPr>
            <a:xfrm>
              <a:off x="502956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60" name="Google Shape;2360;gda58c33139_0_3032"/>
            <p:cNvSpPr/>
            <p:nvPr/>
          </p:nvSpPr>
          <p:spPr>
            <a:xfrm>
              <a:off x="5944047"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61" name="Google Shape;2361;gda58c33139_0_3032"/>
            <p:cNvSpPr/>
            <p:nvPr/>
          </p:nvSpPr>
          <p:spPr>
            <a:xfrm>
              <a:off x="5944047"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62" name="Google Shape;2362;gda58c33139_0_3032"/>
            <p:cNvSpPr/>
            <p:nvPr/>
          </p:nvSpPr>
          <p:spPr>
            <a:xfrm>
              <a:off x="6858516"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63" name="Google Shape;2363;gda58c33139_0_3032"/>
            <p:cNvSpPr/>
            <p:nvPr/>
          </p:nvSpPr>
          <p:spPr>
            <a:xfrm>
              <a:off x="6858516"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64" name="Google Shape;2364;gda58c33139_0_3032"/>
            <p:cNvSpPr/>
            <p:nvPr/>
          </p:nvSpPr>
          <p:spPr>
            <a:xfrm>
              <a:off x="685850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65" name="Google Shape;2365;gda58c33139_0_3032"/>
            <p:cNvSpPr/>
            <p:nvPr/>
          </p:nvSpPr>
          <p:spPr>
            <a:xfrm>
              <a:off x="7772985"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66" name="Google Shape;2366;gda58c33139_0_3032"/>
            <p:cNvSpPr/>
            <p:nvPr/>
          </p:nvSpPr>
          <p:spPr>
            <a:xfrm>
              <a:off x="7772985"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67" name="Google Shape;2367;gda58c33139_0_3032"/>
            <p:cNvSpPr/>
            <p:nvPr/>
          </p:nvSpPr>
          <p:spPr>
            <a:xfrm>
              <a:off x="8687454"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68" name="Google Shape;2368;gda58c33139_0_3032"/>
            <p:cNvSpPr/>
            <p:nvPr/>
          </p:nvSpPr>
          <p:spPr>
            <a:xfrm>
              <a:off x="8687454"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69" name="Google Shape;2369;gda58c33139_0_3032"/>
            <p:cNvSpPr/>
            <p:nvPr/>
          </p:nvSpPr>
          <p:spPr>
            <a:xfrm>
              <a:off x="8687447" y="432802"/>
              <a:ext cx="927100" cy="24765"/>
            </a:xfrm>
            <a:custGeom>
              <a:avLst/>
              <a:gdLst/>
              <a:ahLst/>
              <a:cxnLst/>
              <a:rect l="l" t="t" r="r" b="b"/>
              <a:pathLst>
                <a:path w="927100" h="24765" extrusionOk="0">
                  <a:moveTo>
                    <a:pt x="914463" y="0"/>
                  </a:moveTo>
                  <a:lnTo>
                    <a:pt x="0" y="0"/>
                  </a:lnTo>
                  <a:lnTo>
                    <a:pt x="0" y="12192"/>
                  </a:lnTo>
                  <a:lnTo>
                    <a:pt x="914463" y="12192"/>
                  </a:lnTo>
                  <a:lnTo>
                    <a:pt x="914463" y="0"/>
                  </a:lnTo>
                  <a:close/>
                </a:path>
                <a:path w="927100" h="24765" extrusionOk="0">
                  <a:moveTo>
                    <a:pt x="926668" y="12192"/>
                  </a:moveTo>
                  <a:lnTo>
                    <a:pt x="914463" y="12192"/>
                  </a:lnTo>
                  <a:lnTo>
                    <a:pt x="914463" y="24384"/>
                  </a:lnTo>
                  <a:lnTo>
                    <a:pt x="926668"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70" name="Google Shape;2370;gda58c33139_0_3032"/>
            <p:cNvSpPr/>
            <p:nvPr/>
          </p:nvSpPr>
          <p:spPr>
            <a:xfrm>
              <a:off x="9601923" y="444984"/>
              <a:ext cx="12700" cy="12700"/>
            </a:xfrm>
            <a:custGeom>
              <a:avLst/>
              <a:gdLst/>
              <a:ahLst/>
              <a:cxnLst/>
              <a:rect l="l" t="t" r="r" b="b"/>
              <a:pathLst>
                <a:path w="12700" h="12700" extrusionOk="0">
                  <a:moveTo>
                    <a:pt x="0" y="12191"/>
                  </a:moveTo>
                  <a:lnTo>
                    <a:pt x="12193"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71" name="Google Shape;2371;gda58c33139_0_3032"/>
            <p:cNvSpPr/>
            <p:nvPr/>
          </p:nvSpPr>
          <p:spPr>
            <a:xfrm>
              <a:off x="9601923" y="432793"/>
              <a:ext cx="24765" cy="12700"/>
            </a:xfrm>
            <a:custGeom>
              <a:avLst/>
              <a:gdLst/>
              <a:ahLst/>
              <a:cxnLst/>
              <a:rect l="l" t="t" r="r" b="b"/>
              <a:pathLst>
                <a:path w="24765" h="12700" extrusionOk="0">
                  <a:moveTo>
                    <a:pt x="24385" y="0"/>
                  </a:moveTo>
                  <a:lnTo>
                    <a:pt x="0" y="0"/>
                  </a:lnTo>
                  <a:lnTo>
                    <a:pt x="0" y="12191"/>
                  </a:lnTo>
                  <a:lnTo>
                    <a:pt x="12193" y="12191"/>
                  </a:lnTo>
                  <a:lnTo>
                    <a:pt x="24385"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72" name="Google Shape;2372;gda58c33139_0_3032"/>
            <p:cNvSpPr/>
            <p:nvPr/>
          </p:nvSpPr>
          <p:spPr>
            <a:xfrm>
              <a:off x="9601923" y="432793"/>
              <a:ext cx="24765" cy="12700"/>
            </a:xfrm>
            <a:custGeom>
              <a:avLst/>
              <a:gdLst/>
              <a:ahLst/>
              <a:cxnLst/>
              <a:rect l="l" t="t" r="r" b="b"/>
              <a:pathLst>
                <a:path w="24765" h="12700" extrusionOk="0">
                  <a:moveTo>
                    <a:pt x="0" y="12191"/>
                  </a:moveTo>
                  <a:lnTo>
                    <a:pt x="12193" y="12191"/>
                  </a:lnTo>
                  <a:lnTo>
                    <a:pt x="24385"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73" name="Google Shape;2373;gda58c33139_0_3032"/>
            <p:cNvSpPr/>
            <p:nvPr/>
          </p:nvSpPr>
          <p:spPr>
            <a:xfrm>
              <a:off x="445041" y="7314812"/>
              <a:ext cx="927100" cy="12700"/>
            </a:xfrm>
            <a:custGeom>
              <a:avLst/>
              <a:gdLst/>
              <a:ahLst/>
              <a:cxnLst/>
              <a:rect l="l" t="t" r="r" b="b"/>
              <a:pathLst>
                <a:path w="927100" h="12700" extrusionOk="0">
                  <a:moveTo>
                    <a:pt x="926661" y="0"/>
                  </a:moveTo>
                  <a:lnTo>
                    <a:pt x="12192" y="0"/>
                  </a:lnTo>
                  <a:lnTo>
                    <a:pt x="0"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74" name="Google Shape;2374;gda58c33139_0_3032"/>
            <p:cNvSpPr/>
            <p:nvPr/>
          </p:nvSpPr>
          <p:spPr>
            <a:xfrm>
              <a:off x="445041" y="7314812"/>
              <a:ext cx="927100" cy="12700"/>
            </a:xfrm>
            <a:custGeom>
              <a:avLst/>
              <a:gdLst/>
              <a:ahLst/>
              <a:cxnLst/>
              <a:rect l="l" t="t" r="r" b="b"/>
              <a:pathLst>
                <a:path w="927100" h="12700" extrusionOk="0">
                  <a:moveTo>
                    <a:pt x="12192" y="0"/>
                  </a:moveTo>
                  <a:lnTo>
                    <a:pt x="926661" y="0"/>
                  </a:lnTo>
                  <a:lnTo>
                    <a:pt x="926661" y="12191"/>
                  </a:lnTo>
                  <a:lnTo>
                    <a:pt x="0" y="12191"/>
                  </a:lnTo>
                  <a:lnTo>
                    <a:pt x="12192"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75" name="Google Shape;2375;gda58c33139_0_3032"/>
            <p:cNvSpPr/>
            <p:nvPr/>
          </p:nvSpPr>
          <p:spPr>
            <a:xfrm>
              <a:off x="432848" y="7327004"/>
              <a:ext cx="939165" cy="12700"/>
            </a:xfrm>
            <a:custGeom>
              <a:avLst/>
              <a:gdLst/>
              <a:ahLst/>
              <a:cxnLst/>
              <a:rect l="l" t="t" r="r" b="b"/>
              <a:pathLst>
                <a:path w="939165" h="12700" extrusionOk="0">
                  <a:moveTo>
                    <a:pt x="938854" y="0"/>
                  </a:moveTo>
                  <a:lnTo>
                    <a:pt x="12192" y="0"/>
                  </a:lnTo>
                  <a:lnTo>
                    <a:pt x="0"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76" name="Google Shape;2376;gda58c33139_0_3032"/>
            <p:cNvSpPr/>
            <p:nvPr/>
          </p:nvSpPr>
          <p:spPr>
            <a:xfrm>
              <a:off x="432848" y="7327004"/>
              <a:ext cx="939165" cy="12700"/>
            </a:xfrm>
            <a:custGeom>
              <a:avLst/>
              <a:gdLst/>
              <a:ahLst/>
              <a:cxnLst/>
              <a:rect l="l" t="t" r="r" b="b"/>
              <a:pathLst>
                <a:path w="939165" h="12700" extrusionOk="0">
                  <a:moveTo>
                    <a:pt x="12192" y="0"/>
                  </a:moveTo>
                  <a:lnTo>
                    <a:pt x="938854" y="0"/>
                  </a:lnTo>
                  <a:lnTo>
                    <a:pt x="938854" y="12191"/>
                  </a:lnTo>
                  <a:lnTo>
                    <a:pt x="0" y="12191"/>
                  </a:lnTo>
                  <a:lnTo>
                    <a:pt x="12192"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77" name="Google Shape;2377;gda58c33139_0_3032"/>
            <p:cNvSpPr/>
            <p:nvPr/>
          </p:nvSpPr>
          <p:spPr>
            <a:xfrm>
              <a:off x="1371703"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78" name="Google Shape;2378;gda58c33139_0_3032"/>
            <p:cNvSpPr/>
            <p:nvPr/>
          </p:nvSpPr>
          <p:spPr>
            <a:xfrm>
              <a:off x="1371703"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79" name="Google Shape;2379;gda58c33139_0_3032"/>
            <p:cNvSpPr/>
            <p:nvPr/>
          </p:nvSpPr>
          <p:spPr>
            <a:xfrm>
              <a:off x="1371701" y="7314818"/>
              <a:ext cx="1829435" cy="24765"/>
            </a:xfrm>
            <a:custGeom>
              <a:avLst/>
              <a:gdLst/>
              <a:ahLst/>
              <a:cxnLst/>
              <a:rect l="l" t="t" r="r" b="b"/>
              <a:pathLst>
                <a:path w="1829435" h="24765" extrusionOk="0">
                  <a:moveTo>
                    <a:pt x="914463" y="12192"/>
                  </a:moveTo>
                  <a:lnTo>
                    <a:pt x="0" y="12192"/>
                  </a:lnTo>
                  <a:lnTo>
                    <a:pt x="0" y="24384"/>
                  </a:lnTo>
                  <a:lnTo>
                    <a:pt x="914463" y="24384"/>
                  </a:lnTo>
                  <a:lnTo>
                    <a:pt x="914463" y="12192"/>
                  </a:lnTo>
                  <a:close/>
                </a:path>
                <a:path w="1829435" h="24765" extrusionOk="0">
                  <a:moveTo>
                    <a:pt x="1828927" y="0"/>
                  </a:moveTo>
                  <a:lnTo>
                    <a:pt x="914463" y="0"/>
                  </a:lnTo>
                  <a:lnTo>
                    <a:pt x="914463" y="12192"/>
                  </a:lnTo>
                  <a:lnTo>
                    <a:pt x="1828927" y="12192"/>
                  </a:lnTo>
                  <a:lnTo>
                    <a:pt x="1828927"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80" name="Google Shape;2380;gda58c33139_0_3032"/>
            <p:cNvSpPr/>
            <p:nvPr/>
          </p:nvSpPr>
          <p:spPr>
            <a:xfrm>
              <a:off x="2286172" y="732700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81" name="Google Shape;2381;gda58c33139_0_3032"/>
            <p:cNvSpPr/>
            <p:nvPr/>
          </p:nvSpPr>
          <p:spPr>
            <a:xfrm>
              <a:off x="2286172" y="7327004"/>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82" name="Google Shape;2382;gda58c33139_0_3032"/>
            <p:cNvSpPr/>
            <p:nvPr/>
          </p:nvSpPr>
          <p:spPr>
            <a:xfrm>
              <a:off x="3200641"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83" name="Google Shape;2383;gda58c33139_0_3032"/>
            <p:cNvSpPr/>
            <p:nvPr/>
          </p:nvSpPr>
          <p:spPr>
            <a:xfrm>
              <a:off x="3200641"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84" name="Google Shape;2384;gda58c33139_0_3032"/>
            <p:cNvSpPr/>
            <p:nvPr/>
          </p:nvSpPr>
          <p:spPr>
            <a:xfrm>
              <a:off x="3200628" y="7314818"/>
              <a:ext cx="1829435" cy="24765"/>
            </a:xfrm>
            <a:custGeom>
              <a:avLst/>
              <a:gdLst/>
              <a:ahLst/>
              <a:cxnLst/>
              <a:rect l="l" t="t" r="r" b="b"/>
              <a:pathLst>
                <a:path w="1829435" h="24765" extrusionOk="0">
                  <a:moveTo>
                    <a:pt x="914476" y="12192"/>
                  </a:moveTo>
                  <a:lnTo>
                    <a:pt x="0" y="12192"/>
                  </a:lnTo>
                  <a:lnTo>
                    <a:pt x="0" y="24384"/>
                  </a:lnTo>
                  <a:lnTo>
                    <a:pt x="914476" y="24384"/>
                  </a:lnTo>
                  <a:lnTo>
                    <a:pt x="914476" y="12192"/>
                  </a:lnTo>
                  <a:close/>
                </a:path>
                <a:path w="1829435"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85" name="Google Shape;2385;gda58c33139_0_3032"/>
            <p:cNvSpPr/>
            <p:nvPr/>
          </p:nvSpPr>
          <p:spPr>
            <a:xfrm>
              <a:off x="4115109" y="732700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86" name="Google Shape;2386;gda58c33139_0_3032"/>
            <p:cNvSpPr/>
            <p:nvPr/>
          </p:nvSpPr>
          <p:spPr>
            <a:xfrm>
              <a:off x="4115109" y="7327004"/>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87" name="Google Shape;2387;gda58c33139_0_3032"/>
            <p:cNvSpPr/>
            <p:nvPr/>
          </p:nvSpPr>
          <p:spPr>
            <a:xfrm>
              <a:off x="5029578"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88" name="Google Shape;2388;gda58c33139_0_3032"/>
            <p:cNvSpPr/>
            <p:nvPr/>
          </p:nvSpPr>
          <p:spPr>
            <a:xfrm>
              <a:off x="5029578"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89" name="Google Shape;2389;gda58c33139_0_3032"/>
            <p:cNvSpPr/>
            <p:nvPr/>
          </p:nvSpPr>
          <p:spPr>
            <a:xfrm>
              <a:off x="502956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90" name="Google Shape;2390;gda58c33139_0_3032"/>
            <p:cNvSpPr/>
            <p:nvPr/>
          </p:nvSpPr>
          <p:spPr>
            <a:xfrm>
              <a:off x="5944047" y="732700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91" name="Google Shape;2391;gda58c33139_0_3032"/>
            <p:cNvSpPr/>
            <p:nvPr/>
          </p:nvSpPr>
          <p:spPr>
            <a:xfrm>
              <a:off x="5944047" y="7327004"/>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92" name="Google Shape;2392;gda58c33139_0_3032"/>
            <p:cNvSpPr/>
            <p:nvPr/>
          </p:nvSpPr>
          <p:spPr>
            <a:xfrm>
              <a:off x="6858516"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93" name="Google Shape;2393;gda58c33139_0_3032"/>
            <p:cNvSpPr/>
            <p:nvPr/>
          </p:nvSpPr>
          <p:spPr>
            <a:xfrm>
              <a:off x="6858516"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94" name="Google Shape;2394;gda58c33139_0_3032"/>
            <p:cNvSpPr/>
            <p:nvPr/>
          </p:nvSpPr>
          <p:spPr>
            <a:xfrm>
              <a:off x="685850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95" name="Google Shape;2395;gda58c33139_0_3032"/>
            <p:cNvSpPr/>
            <p:nvPr/>
          </p:nvSpPr>
          <p:spPr>
            <a:xfrm>
              <a:off x="7772985" y="732700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96" name="Google Shape;2396;gda58c33139_0_3032"/>
            <p:cNvSpPr/>
            <p:nvPr/>
          </p:nvSpPr>
          <p:spPr>
            <a:xfrm>
              <a:off x="7772985" y="7327004"/>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97" name="Google Shape;2397;gda58c33139_0_3032"/>
            <p:cNvSpPr/>
            <p:nvPr/>
          </p:nvSpPr>
          <p:spPr>
            <a:xfrm>
              <a:off x="8687454"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98" name="Google Shape;2398;gda58c33139_0_3032"/>
            <p:cNvSpPr/>
            <p:nvPr/>
          </p:nvSpPr>
          <p:spPr>
            <a:xfrm>
              <a:off x="8687454"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399" name="Google Shape;2399;gda58c33139_0_3032"/>
            <p:cNvSpPr/>
            <p:nvPr/>
          </p:nvSpPr>
          <p:spPr>
            <a:xfrm>
              <a:off x="8687447" y="7314818"/>
              <a:ext cx="927100" cy="24765"/>
            </a:xfrm>
            <a:custGeom>
              <a:avLst/>
              <a:gdLst/>
              <a:ahLst/>
              <a:cxnLst/>
              <a:rect l="l" t="t" r="r" b="b"/>
              <a:pathLst>
                <a:path w="927100" h="24765" extrusionOk="0">
                  <a:moveTo>
                    <a:pt x="914463" y="12192"/>
                  </a:moveTo>
                  <a:lnTo>
                    <a:pt x="0" y="12192"/>
                  </a:lnTo>
                  <a:lnTo>
                    <a:pt x="0" y="24384"/>
                  </a:lnTo>
                  <a:lnTo>
                    <a:pt x="914463" y="24384"/>
                  </a:lnTo>
                  <a:lnTo>
                    <a:pt x="914463" y="12192"/>
                  </a:lnTo>
                  <a:close/>
                </a:path>
                <a:path w="927100" h="24765" extrusionOk="0">
                  <a:moveTo>
                    <a:pt x="926668" y="12192"/>
                  </a:moveTo>
                  <a:lnTo>
                    <a:pt x="914463" y="0"/>
                  </a:lnTo>
                  <a:lnTo>
                    <a:pt x="914463" y="12192"/>
                  </a:lnTo>
                  <a:lnTo>
                    <a:pt x="926668"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00" name="Google Shape;2400;gda58c33139_0_3032"/>
            <p:cNvSpPr/>
            <p:nvPr/>
          </p:nvSpPr>
          <p:spPr>
            <a:xfrm>
              <a:off x="9601923" y="7314812"/>
              <a:ext cx="12700" cy="12700"/>
            </a:xfrm>
            <a:custGeom>
              <a:avLst/>
              <a:gdLst/>
              <a:ahLst/>
              <a:cxnLst/>
              <a:rect l="l" t="t" r="r" b="b"/>
              <a:pathLst>
                <a:path w="12700" h="12700" extrusionOk="0">
                  <a:moveTo>
                    <a:pt x="0" y="0"/>
                  </a:moveTo>
                  <a:lnTo>
                    <a:pt x="12193"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01" name="Google Shape;2401;gda58c33139_0_3032"/>
            <p:cNvSpPr/>
            <p:nvPr/>
          </p:nvSpPr>
          <p:spPr>
            <a:xfrm>
              <a:off x="9601923" y="7327004"/>
              <a:ext cx="24765" cy="12700"/>
            </a:xfrm>
            <a:custGeom>
              <a:avLst/>
              <a:gdLst/>
              <a:ahLst/>
              <a:cxnLst/>
              <a:rect l="l" t="t" r="r" b="b"/>
              <a:pathLst>
                <a:path w="24765" h="12700" extrusionOk="0">
                  <a:moveTo>
                    <a:pt x="12193" y="0"/>
                  </a:moveTo>
                  <a:lnTo>
                    <a:pt x="0" y="0"/>
                  </a:lnTo>
                  <a:lnTo>
                    <a:pt x="0" y="12191"/>
                  </a:lnTo>
                  <a:lnTo>
                    <a:pt x="24385" y="1219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02" name="Google Shape;2402;gda58c33139_0_3032"/>
            <p:cNvSpPr/>
            <p:nvPr/>
          </p:nvSpPr>
          <p:spPr>
            <a:xfrm>
              <a:off x="9601923" y="7327004"/>
              <a:ext cx="24765" cy="12700"/>
            </a:xfrm>
            <a:custGeom>
              <a:avLst/>
              <a:gdLst/>
              <a:ahLst/>
              <a:cxnLst/>
              <a:rect l="l" t="t" r="r" b="b"/>
              <a:pathLst>
                <a:path w="24765" h="12700" extrusionOk="0">
                  <a:moveTo>
                    <a:pt x="0" y="0"/>
                  </a:moveTo>
                  <a:lnTo>
                    <a:pt x="12193" y="0"/>
                  </a:lnTo>
                  <a:lnTo>
                    <a:pt x="24385"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03" name="Google Shape;2403;gda58c33139_0_3032"/>
            <p:cNvSpPr/>
            <p:nvPr/>
          </p:nvSpPr>
          <p:spPr>
            <a:xfrm>
              <a:off x="445041" y="6400461"/>
              <a:ext cx="12700" cy="927100"/>
            </a:xfrm>
            <a:custGeom>
              <a:avLst/>
              <a:gdLst/>
              <a:ahLst/>
              <a:cxnLst/>
              <a:rect l="l" t="t" r="r" b="b"/>
              <a:pathLst>
                <a:path w="12700" h="927100" extrusionOk="0">
                  <a:moveTo>
                    <a:pt x="12192" y="0"/>
                  </a:moveTo>
                  <a:lnTo>
                    <a:pt x="0" y="0"/>
                  </a:lnTo>
                  <a:lnTo>
                    <a:pt x="0" y="926542"/>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04" name="Google Shape;2404;gda58c33139_0_3032"/>
            <p:cNvSpPr/>
            <p:nvPr/>
          </p:nvSpPr>
          <p:spPr>
            <a:xfrm>
              <a:off x="445041" y="6400461"/>
              <a:ext cx="12700" cy="927100"/>
            </a:xfrm>
            <a:custGeom>
              <a:avLst/>
              <a:gdLst/>
              <a:ahLst/>
              <a:cxnLst/>
              <a:rect l="l" t="t" r="r" b="b"/>
              <a:pathLst>
                <a:path w="12700" h="927100" extrusionOk="0">
                  <a:moveTo>
                    <a:pt x="12192" y="914351"/>
                  </a:moveTo>
                  <a:lnTo>
                    <a:pt x="12192" y="0"/>
                  </a:lnTo>
                  <a:lnTo>
                    <a:pt x="0" y="0"/>
                  </a:lnTo>
                  <a:lnTo>
                    <a:pt x="0" y="926542"/>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05" name="Google Shape;2405;gda58c33139_0_3032"/>
            <p:cNvSpPr/>
            <p:nvPr/>
          </p:nvSpPr>
          <p:spPr>
            <a:xfrm>
              <a:off x="432848" y="6400461"/>
              <a:ext cx="12700" cy="939165"/>
            </a:xfrm>
            <a:custGeom>
              <a:avLst/>
              <a:gdLst/>
              <a:ahLst/>
              <a:cxnLst/>
              <a:rect l="l" t="t" r="r" b="b"/>
              <a:pathLst>
                <a:path w="12700" h="939165" extrusionOk="0">
                  <a:moveTo>
                    <a:pt x="12192" y="0"/>
                  </a:moveTo>
                  <a:lnTo>
                    <a:pt x="0" y="0"/>
                  </a:lnTo>
                  <a:lnTo>
                    <a:pt x="0" y="938734"/>
                  </a:lnTo>
                  <a:lnTo>
                    <a:pt x="12192" y="926542"/>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06" name="Google Shape;2406;gda58c33139_0_3032"/>
            <p:cNvSpPr/>
            <p:nvPr/>
          </p:nvSpPr>
          <p:spPr>
            <a:xfrm>
              <a:off x="432848" y="6400461"/>
              <a:ext cx="12700" cy="939165"/>
            </a:xfrm>
            <a:custGeom>
              <a:avLst/>
              <a:gdLst/>
              <a:ahLst/>
              <a:cxnLst/>
              <a:rect l="l" t="t" r="r" b="b"/>
              <a:pathLst>
                <a:path w="12700" h="939165" extrusionOk="0">
                  <a:moveTo>
                    <a:pt x="12192" y="926542"/>
                  </a:moveTo>
                  <a:lnTo>
                    <a:pt x="12192" y="0"/>
                  </a:lnTo>
                  <a:lnTo>
                    <a:pt x="0" y="0"/>
                  </a:lnTo>
                  <a:lnTo>
                    <a:pt x="0" y="938734"/>
                  </a:lnTo>
                  <a:lnTo>
                    <a:pt x="12192" y="926542"/>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07" name="Google Shape;2407;gda58c33139_0_3032"/>
            <p:cNvSpPr/>
            <p:nvPr/>
          </p:nvSpPr>
          <p:spPr>
            <a:xfrm>
              <a:off x="445041"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08" name="Google Shape;2408;gda58c33139_0_3032"/>
            <p:cNvSpPr/>
            <p:nvPr/>
          </p:nvSpPr>
          <p:spPr>
            <a:xfrm>
              <a:off x="432848"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09" name="Google Shape;2409;gda58c33139_0_3032"/>
            <p:cNvSpPr/>
            <p:nvPr/>
          </p:nvSpPr>
          <p:spPr>
            <a:xfrm>
              <a:off x="432848" y="5486109"/>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10" name="Google Shape;2410;gda58c33139_0_3032"/>
            <p:cNvSpPr/>
            <p:nvPr/>
          </p:nvSpPr>
          <p:spPr>
            <a:xfrm>
              <a:off x="445041" y="4571757"/>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11" name="Google Shape;2411;gda58c33139_0_3032"/>
            <p:cNvSpPr/>
            <p:nvPr/>
          </p:nvSpPr>
          <p:spPr>
            <a:xfrm>
              <a:off x="445041" y="4571757"/>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12" name="Google Shape;2412;gda58c33139_0_3032"/>
            <p:cNvSpPr/>
            <p:nvPr/>
          </p:nvSpPr>
          <p:spPr>
            <a:xfrm>
              <a:off x="432841" y="3657409"/>
              <a:ext cx="24765" cy="1828800"/>
            </a:xfrm>
            <a:custGeom>
              <a:avLst/>
              <a:gdLst/>
              <a:ahLst/>
              <a:cxnLst/>
              <a:rect l="l" t="t" r="r" b="b"/>
              <a:pathLst>
                <a:path w="24765" h="1828800" extrusionOk="0">
                  <a:moveTo>
                    <a:pt x="12192" y="914349"/>
                  </a:moveTo>
                  <a:lnTo>
                    <a:pt x="0" y="914349"/>
                  </a:lnTo>
                  <a:lnTo>
                    <a:pt x="0" y="1828711"/>
                  </a:lnTo>
                  <a:lnTo>
                    <a:pt x="12192" y="1828711"/>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13" name="Google Shape;2413;gda58c33139_0_3032"/>
            <p:cNvSpPr/>
            <p:nvPr/>
          </p:nvSpPr>
          <p:spPr>
            <a:xfrm>
              <a:off x="432848" y="3657406"/>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14" name="Google Shape;2414;gda58c33139_0_3032"/>
            <p:cNvSpPr/>
            <p:nvPr/>
          </p:nvSpPr>
          <p:spPr>
            <a:xfrm>
              <a:off x="432848" y="3657406"/>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15" name="Google Shape;2415;gda58c33139_0_3032"/>
            <p:cNvSpPr/>
            <p:nvPr/>
          </p:nvSpPr>
          <p:spPr>
            <a:xfrm>
              <a:off x="445041" y="2743054"/>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16" name="Google Shape;2416;gda58c33139_0_3032"/>
            <p:cNvSpPr/>
            <p:nvPr/>
          </p:nvSpPr>
          <p:spPr>
            <a:xfrm>
              <a:off x="445041" y="2743054"/>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17" name="Google Shape;2417;gda58c33139_0_3032"/>
            <p:cNvSpPr/>
            <p:nvPr/>
          </p:nvSpPr>
          <p:spPr>
            <a:xfrm>
              <a:off x="432841" y="1828710"/>
              <a:ext cx="24765" cy="1828800"/>
            </a:xfrm>
            <a:custGeom>
              <a:avLst/>
              <a:gdLst/>
              <a:ahLst/>
              <a:cxnLst/>
              <a:rect l="l" t="t" r="r" b="b"/>
              <a:pathLst>
                <a:path w="24765" h="1828800" extrusionOk="0">
                  <a:moveTo>
                    <a:pt x="12192" y="914349"/>
                  </a:moveTo>
                  <a:lnTo>
                    <a:pt x="0" y="914349"/>
                  </a:lnTo>
                  <a:lnTo>
                    <a:pt x="0" y="1828698"/>
                  </a:lnTo>
                  <a:lnTo>
                    <a:pt x="12192" y="1828698"/>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18" name="Google Shape;2418;gda58c33139_0_3032"/>
            <p:cNvSpPr/>
            <p:nvPr/>
          </p:nvSpPr>
          <p:spPr>
            <a:xfrm>
              <a:off x="432848" y="1828703"/>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19" name="Google Shape;2419;gda58c33139_0_3032"/>
            <p:cNvSpPr/>
            <p:nvPr/>
          </p:nvSpPr>
          <p:spPr>
            <a:xfrm>
              <a:off x="432848" y="1828703"/>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20" name="Google Shape;2420;gda58c33139_0_3032"/>
            <p:cNvSpPr/>
            <p:nvPr/>
          </p:nvSpPr>
          <p:spPr>
            <a:xfrm>
              <a:off x="445041" y="914351"/>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21" name="Google Shape;2421;gda58c33139_0_3032"/>
            <p:cNvSpPr/>
            <p:nvPr/>
          </p:nvSpPr>
          <p:spPr>
            <a:xfrm>
              <a:off x="445041" y="914351"/>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22" name="Google Shape;2422;gda58c33139_0_3032"/>
            <p:cNvSpPr/>
            <p:nvPr/>
          </p:nvSpPr>
          <p:spPr>
            <a:xfrm>
              <a:off x="432841" y="444994"/>
              <a:ext cx="24765" cy="1384300"/>
            </a:xfrm>
            <a:custGeom>
              <a:avLst/>
              <a:gdLst/>
              <a:ahLst/>
              <a:cxnLst/>
              <a:rect l="l" t="t" r="r" b="b"/>
              <a:pathLst>
                <a:path w="24765" h="1384300" extrusionOk="0">
                  <a:moveTo>
                    <a:pt x="12192" y="469366"/>
                  </a:moveTo>
                  <a:lnTo>
                    <a:pt x="0" y="469366"/>
                  </a:lnTo>
                  <a:lnTo>
                    <a:pt x="0" y="1383715"/>
                  </a:lnTo>
                  <a:lnTo>
                    <a:pt x="12192" y="1383715"/>
                  </a:lnTo>
                  <a:lnTo>
                    <a:pt x="12192" y="469366"/>
                  </a:lnTo>
                  <a:close/>
                </a:path>
                <a:path w="24765" h="1384300" extrusionOk="0">
                  <a:moveTo>
                    <a:pt x="24384" y="12192"/>
                  </a:moveTo>
                  <a:lnTo>
                    <a:pt x="12192" y="0"/>
                  </a:lnTo>
                  <a:lnTo>
                    <a:pt x="12192" y="469366"/>
                  </a:lnTo>
                  <a:lnTo>
                    <a:pt x="24384" y="469366"/>
                  </a:lnTo>
                  <a:lnTo>
                    <a:pt x="24384"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23" name="Google Shape;2423;gda58c33139_0_3032"/>
            <p:cNvSpPr/>
            <p:nvPr/>
          </p:nvSpPr>
          <p:spPr>
            <a:xfrm>
              <a:off x="445041" y="444984"/>
              <a:ext cx="12700" cy="469900"/>
            </a:xfrm>
            <a:custGeom>
              <a:avLst/>
              <a:gdLst/>
              <a:ahLst/>
              <a:cxnLst/>
              <a:rect l="l" t="t" r="r" b="b"/>
              <a:pathLst>
                <a:path w="12700" h="469900" extrusionOk="0">
                  <a:moveTo>
                    <a:pt x="12192" y="469367"/>
                  </a:moveTo>
                  <a:lnTo>
                    <a:pt x="12192" y="12191"/>
                  </a:lnTo>
                  <a:lnTo>
                    <a:pt x="0" y="0"/>
                  </a:lnTo>
                  <a:lnTo>
                    <a:pt x="0" y="469367"/>
                  </a:lnTo>
                  <a:lnTo>
                    <a:pt x="12192"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24" name="Google Shape;2424;gda58c33139_0_3032"/>
            <p:cNvSpPr/>
            <p:nvPr/>
          </p:nvSpPr>
          <p:spPr>
            <a:xfrm>
              <a:off x="432848" y="432793"/>
              <a:ext cx="12700" cy="481965"/>
            </a:xfrm>
            <a:custGeom>
              <a:avLst/>
              <a:gdLst/>
              <a:ahLst/>
              <a:cxnLst/>
              <a:rect l="l" t="t" r="r" b="b"/>
              <a:pathLst>
                <a:path w="12700" h="481965" extrusionOk="0">
                  <a:moveTo>
                    <a:pt x="0" y="0"/>
                  </a:moveTo>
                  <a:lnTo>
                    <a:pt x="0" y="481558"/>
                  </a:lnTo>
                  <a:lnTo>
                    <a:pt x="12192" y="481558"/>
                  </a:lnTo>
                  <a:lnTo>
                    <a:pt x="12192" y="12191"/>
                  </a:lnTo>
                  <a:lnTo>
                    <a:pt x="0"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25" name="Google Shape;2425;gda58c33139_0_3032"/>
            <p:cNvSpPr/>
            <p:nvPr/>
          </p:nvSpPr>
          <p:spPr>
            <a:xfrm>
              <a:off x="432848" y="432793"/>
              <a:ext cx="12700" cy="481965"/>
            </a:xfrm>
            <a:custGeom>
              <a:avLst/>
              <a:gdLst/>
              <a:ahLst/>
              <a:cxnLst/>
              <a:rect l="l" t="t" r="r" b="b"/>
              <a:pathLst>
                <a:path w="12700" h="481965" extrusionOk="0">
                  <a:moveTo>
                    <a:pt x="12192" y="481558"/>
                  </a:moveTo>
                  <a:lnTo>
                    <a:pt x="12192" y="12191"/>
                  </a:lnTo>
                  <a:lnTo>
                    <a:pt x="0" y="0"/>
                  </a:lnTo>
                  <a:lnTo>
                    <a:pt x="0" y="481558"/>
                  </a:lnTo>
                  <a:lnTo>
                    <a:pt x="12192"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26" name="Google Shape;2426;gda58c33139_0_3032"/>
            <p:cNvSpPr/>
            <p:nvPr/>
          </p:nvSpPr>
          <p:spPr>
            <a:xfrm>
              <a:off x="9601923" y="6400461"/>
              <a:ext cx="12700" cy="927100"/>
            </a:xfrm>
            <a:custGeom>
              <a:avLst/>
              <a:gdLst/>
              <a:ahLst/>
              <a:cxnLst/>
              <a:rect l="l" t="t" r="r" b="b"/>
              <a:pathLst>
                <a:path w="12700" h="927100" extrusionOk="0">
                  <a:moveTo>
                    <a:pt x="12193" y="0"/>
                  </a:moveTo>
                  <a:lnTo>
                    <a:pt x="0" y="0"/>
                  </a:lnTo>
                  <a:lnTo>
                    <a:pt x="0" y="914351"/>
                  </a:lnTo>
                  <a:lnTo>
                    <a:pt x="12193" y="926542"/>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27" name="Google Shape;2427;gda58c33139_0_3032"/>
            <p:cNvSpPr/>
            <p:nvPr/>
          </p:nvSpPr>
          <p:spPr>
            <a:xfrm>
              <a:off x="9601923" y="6400461"/>
              <a:ext cx="12700" cy="927100"/>
            </a:xfrm>
            <a:custGeom>
              <a:avLst/>
              <a:gdLst/>
              <a:ahLst/>
              <a:cxnLst/>
              <a:rect l="l" t="t" r="r" b="b"/>
              <a:pathLst>
                <a:path w="12700" h="927100" extrusionOk="0">
                  <a:moveTo>
                    <a:pt x="0" y="914351"/>
                  </a:moveTo>
                  <a:lnTo>
                    <a:pt x="0" y="0"/>
                  </a:lnTo>
                  <a:lnTo>
                    <a:pt x="12193" y="0"/>
                  </a:lnTo>
                  <a:lnTo>
                    <a:pt x="12193" y="926542"/>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28" name="Google Shape;2428;gda58c33139_0_3032"/>
            <p:cNvSpPr/>
            <p:nvPr/>
          </p:nvSpPr>
          <p:spPr>
            <a:xfrm>
              <a:off x="9614116" y="6400461"/>
              <a:ext cx="12700" cy="939165"/>
            </a:xfrm>
            <a:custGeom>
              <a:avLst/>
              <a:gdLst/>
              <a:ahLst/>
              <a:cxnLst/>
              <a:rect l="l" t="t" r="r" b="b"/>
              <a:pathLst>
                <a:path w="12700" h="939165" extrusionOk="0">
                  <a:moveTo>
                    <a:pt x="12192" y="0"/>
                  </a:moveTo>
                  <a:lnTo>
                    <a:pt x="0" y="0"/>
                  </a:lnTo>
                  <a:lnTo>
                    <a:pt x="0" y="926542"/>
                  </a:lnTo>
                  <a:lnTo>
                    <a:pt x="12192" y="938734"/>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29" name="Google Shape;2429;gda58c33139_0_3032"/>
            <p:cNvSpPr/>
            <p:nvPr/>
          </p:nvSpPr>
          <p:spPr>
            <a:xfrm>
              <a:off x="9614116" y="6400461"/>
              <a:ext cx="12700" cy="939165"/>
            </a:xfrm>
            <a:custGeom>
              <a:avLst/>
              <a:gdLst/>
              <a:ahLst/>
              <a:cxnLst/>
              <a:rect l="l" t="t" r="r" b="b"/>
              <a:pathLst>
                <a:path w="12700" h="939165" extrusionOk="0">
                  <a:moveTo>
                    <a:pt x="0" y="926542"/>
                  </a:moveTo>
                  <a:lnTo>
                    <a:pt x="0" y="0"/>
                  </a:lnTo>
                  <a:lnTo>
                    <a:pt x="12192" y="0"/>
                  </a:lnTo>
                  <a:lnTo>
                    <a:pt x="12192" y="938734"/>
                  </a:lnTo>
                  <a:lnTo>
                    <a:pt x="0" y="926542"/>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30" name="Google Shape;2430;gda58c33139_0_3032"/>
            <p:cNvSpPr/>
            <p:nvPr/>
          </p:nvSpPr>
          <p:spPr>
            <a:xfrm>
              <a:off x="9601923" y="5486109"/>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31" name="Google Shape;2431;gda58c33139_0_3032"/>
            <p:cNvSpPr/>
            <p:nvPr/>
          </p:nvSpPr>
          <p:spPr>
            <a:xfrm>
              <a:off x="9614116"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32" name="Google Shape;2432;gda58c33139_0_3032"/>
            <p:cNvSpPr/>
            <p:nvPr/>
          </p:nvSpPr>
          <p:spPr>
            <a:xfrm>
              <a:off x="9614116" y="5486109"/>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33" name="Google Shape;2433;gda58c33139_0_3032"/>
            <p:cNvSpPr/>
            <p:nvPr/>
          </p:nvSpPr>
          <p:spPr>
            <a:xfrm>
              <a:off x="9601923" y="4571757"/>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34" name="Google Shape;2434;gda58c33139_0_3032"/>
            <p:cNvSpPr/>
            <p:nvPr/>
          </p:nvSpPr>
          <p:spPr>
            <a:xfrm>
              <a:off x="9601923" y="4571757"/>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35" name="Google Shape;2435;gda58c33139_0_3032"/>
            <p:cNvSpPr/>
            <p:nvPr/>
          </p:nvSpPr>
          <p:spPr>
            <a:xfrm>
              <a:off x="9601911" y="3657409"/>
              <a:ext cx="24765" cy="1828800"/>
            </a:xfrm>
            <a:custGeom>
              <a:avLst/>
              <a:gdLst/>
              <a:ahLst/>
              <a:cxnLst/>
              <a:rect l="l" t="t" r="r" b="b"/>
              <a:pathLst>
                <a:path w="24765" h="1828800" extrusionOk="0">
                  <a:moveTo>
                    <a:pt x="12204" y="0"/>
                  </a:moveTo>
                  <a:lnTo>
                    <a:pt x="0" y="0"/>
                  </a:lnTo>
                  <a:lnTo>
                    <a:pt x="0" y="914349"/>
                  </a:lnTo>
                  <a:lnTo>
                    <a:pt x="12204" y="914349"/>
                  </a:lnTo>
                  <a:lnTo>
                    <a:pt x="12204" y="0"/>
                  </a:lnTo>
                  <a:close/>
                </a:path>
                <a:path w="24765" h="1828800" extrusionOk="0">
                  <a:moveTo>
                    <a:pt x="24396" y="914349"/>
                  </a:moveTo>
                  <a:lnTo>
                    <a:pt x="12204" y="914349"/>
                  </a:lnTo>
                  <a:lnTo>
                    <a:pt x="12204" y="1828711"/>
                  </a:lnTo>
                  <a:lnTo>
                    <a:pt x="24396" y="1828711"/>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36" name="Google Shape;2436;gda58c33139_0_3032"/>
            <p:cNvSpPr/>
            <p:nvPr/>
          </p:nvSpPr>
          <p:spPr>
            <a:xfrm>
              <a:off x="9614116" y="3657406"/>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37" name="Google Shape;2437;gda58c33139_0_3032"/>
            <p:cNvSpPr/>
            <p:nvPr/>
          </p:nvSpPr>
          <p:spPr>
            <a:xfrm>
              <a:off x="9614116" y="3657406"/>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38" name="Google Shape;2438;gda58c33139_0_3032"/>
            <p:cNvSpPr/>
            <p:nvPr/>
          </p:nvSpPr>
          <p:spPr>
            <a:xfrm>
              <a:off x="9601923" y="2743054"/>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39" name="Google Shape;2439;gda58c33139_0_3032"/>
            <p:cNvSpPr/>
            <p:nvPr/>
          </p:nvSpPr>
          <p:spPr>
            <a:xfrm>
              <a:off x="9601923" y="2743054"/>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40" name="Google Shape;2440;gda58c33139_0_3032"/>
            <p:cNvSpPr/>
            <p:nvPr/>
          </p:nvSpPr>
          <p:spPr>
            <a:xfrm>
              <a:off x="9601911" y="1828710"/>
              <a:ext cx="24765" cy="1828800"/>
            </a:xfrm>
            <a:custGeom>
              <a:avLst/>
              <a:gdLst/>
              <a:ahLst/>
              <a:cxnLst/>
              <a:rect l="l" t="t" r="r" b="b"/>
              <a:pathLst>
                <a:path w="24765" h="1828800" extrusionOk="0">
                  <a:moveTo>
                    <a:pt x="12204" y="0"/>
                  </a:moveTo>
                  <a:lnTo>
                    <a:pt x="0" y="0"/>
                  </a:lnTo>
                  <a:lnTo>
                    <a:pt x="0" y="914349"/>
                  </a:lnTo>
                  <a:lnTo>
                    <a:pt x="12204" y="914349"/>
                  </a:lnTo>
                  <a:lnTo>
                    <a:pt x="12204" y="0"/>
                  </a:lnTo>
                  <a:close/>
                </a:path>
                <a:path w="24765" h="1828800" extrusionOk="0">
                  <a:moveTo>
                    <a:pt x="24396" y="914349"/>
                  </a:moveTo>
                  <a:lnTo>
                    <a:pt x="12204" y="914349"/>
                  </a:lnTo>
                  <a:lnTo>
                    <a:pt x="12204" y="1828698"/>
                  </a:lnTo>
                  <a:lnTo>
                    <a:pt x="24396" y="1828698"/>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41" name="Google Shape;2441;gda58c33139_0_3032"/>
            <p:cNvSpPr/>
            <p:nvPr/>
          </p:nvSpPr>
          <p:spPr>
            <a:xfrm>
              <a:off x="9614116" y="1828703"/>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42" name="Google Shape;2442;gda58c33139_0_3032"/>
            <p:cNvSpPr/>
            <p:nvPr/>
          </p:nvSpPr>
          <p:spPr>
            <a:xfrm>
              <a:off x="9614116" y="1828703"/>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43" name="Google Shape;2443;gda58c33139_0_3032"/>
            <p:cNvSpPr/>
            <p:nvPr/>
          </p:nvSpPr>
          <p:spPr>
            <a:xfrm>
              <a:off x="9601923" y="914351"/>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44" name="Google Shape;2444;gda58c33139_0_3032"/>
            <p:cNvSpPr/>
            <p:nvPr/>
          </p:nvSpPr>
          <p:spPr>
            <a:xfrm>
              <a:off x="9601923" y="914351"/>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45" name="Google Shape;2445;gda58c33139_0_3032"/>
            <p:cNvSpPr/>
            <p:nvPr/>
          </p:nvSpPr>
          <p:spPr>
            <a:xfrm>
              <a:off x="9601911" y="444994"/>
              <a:ext cx="24765" cy="1384300"/>
            </a:xfrm>
            <a:custGeom>
              <a:avLst/>
              <a:gdLst/>
              <a:ahLst/>
              <a:cxnLst/>
              <a:rect l="l" t="t" r="r" b="b"/>
              <a:pathLst>
                <a:path w="24765" h="1384300" extrusionOk="0">
                  <a:moveTo>
                    <a:pt x="12204" y="0"/>
                  </a:moveTo>
                  <a:lnTo>
                    <a:pt x="0" y="12192"/>
                  </a:lnTo>
                  <a:lnTo>
                    <a:pt x="0" y="469366"/>
                  </a:lnTo>
                  <a:lnTo>
                    <a:pt x="12204" y="469366"/>
                  </a:lnTo>
                  <a:lnTo>
                    <a:pt x="12204" y="0"/>
                  </a:lnTo>
                  <a:close/>
                </a:path>
                <a:path w="24765" h="1384300" extrusionOk="0">
                  <a:moveTo>
                    <a:pt x="24396" y="469366"/>
                  </a:moveTo>
                  <a:lnTo>
                    <a:pt x="12204" y="469366"/>
                  </a:lnTo>
                  <a:lnTo>
                    <a:pt x="12204" y="1383715"/>
                  </a:lnTo>
                  <a:lnTo>
                    <a:pt x="24396" y="1383715"/>
                  </a:lnTo>
                  <a:lnTo>
                    <a:pt x="24396" y="469366"/>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46" name="Google Shape;2446;gda58c33139_0_3032"/>
            <p:cNvSpPr/>
            <p:nvPr/>
          </p:nvSpPr>
          <p:spPr>
            <a:xfrm>
              <a:off x="9601923" y="444984"/>
              <a:ext cx="12700" cy="469900"/>
            </a:xfrm>
            <a:custGeom>
              <a:avLst/>
              <a:gdLst/>
              <a:ahLst/>
              <a:cxnLst/>
              <a:rect l="l" t="t" r="r" b="b"/>
              <a:pathLst>
                <a:path w="12700" h="469900" extrusionOk="0">
                  <a:moveTo>
                    <a:pt x="0" y="469367"/>
                  </a:moveTo>
                  <a:lnTo>
                    <a:pt x="0" y="12191"/>
                  </a:lnTo>
                  <a:lnTo>
                    <a:pt x="12193" y="0"/>
                  </a:lnTo>
                  <a:lnTo>
                    <a:pt x="12193" y="469367"/>
                  </a:lnTo>
                  <a:lnTo>
                    <a:pt x="0"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47" name="Google Shape;2447;gda58c33139_0_3032"/>
            <p:cNvSpPr/>
            <p:nvPr/>
          </p:nvSpPr>
          <p:spPr>
            <a:xfrm>
              <a:off x="9614116" y="432793"/>
              <a:ext cx="12700" cy="481965"/>
            </a:xfrm>
            <a:custGeom>
              <a:avLst/>
              <a:gdLst/>
              <a:ahLst/>
              <a:cxnLst/>
              <a:rect l="l" t="t" r="r" b="b"/>
              <a:pathLst>
                <a:path w="12700" h="481965" extrusionOk="0">
                  <a:moveTo>
                    <a:pt x="12192" y="0"/>
                  </a:moveTo>
                  <a:lnTo>
                    <a:pt x="0" y="12191"/>
                  </a:lnTo>
                  <a:lnTo>
                    <a:pt x="0" y="481558"/>
                  </a:lnTo>
                  <a:lnTo>
                    <a:pt x="12192" y="481558"/>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48" name="Google Shape;2448;gda58c33139_0_3032"/>
            <p:cNvSpPr/>
            <p:nvPr/>
          </p:nvSpPr>
          <p:spPr>
            <a:xfrm>
              <a:off x="9614116" y="432793"/>
              <a:ext cx="12700" cy="481965"/>
            </a:xfrm>
            <a:custGeom>
              <a:avLst/>
              <a:gdLst/>
              <a:ahLst/>
              <a:cxnLst/>
              <a:rect l="l" t="t" r="r" b="b"/>
              <a:pathLst>
                <a:path w="12700" h="481965" extrusionOk="0">
                  <a:moveTo>
                    <a:pt x="0" y="481558"/>
                  </a:moveTo>
                  <a:lnTo>
                    <a:pt x="0" y="12191"/>
                  </a:lnTo>
                  <a:lnTo>
                    <a:pt x="12192" y="0"/>
                  </a:lnTo>
                  <a:lnTo>
                    <a:pt x="12192" y="481558"/>
                  </a:lnTo>
                  <a:lnTo>
                    <a:pt x="0"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2449" name="Google Shape;2449;gda58c33139_0_30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54103" y="6988693"/>
              <a:ext cx="1399137" cy="216396"/>
            </a:xfrm>
            <a:prstGeom prst="rect">
              <a:avLst/>
            </a:prstGeom>
            <a:noFill/>
            <a:ln>
              <a:noFill/>
            </a:ln>
          </p:spPr>
        </p:pic>
        <p:sp>
          <p:nvSpPr>
            <p:cNvPr id="2450" name="Google Shape;2450;gda58c33139_0_3032"/>
            <p:cNvSpPr/>
            <p:nvPr/>
          </p:nvSpPr>
          <p:spPr>
            <a:xfrm>
              <a:off x="7654103" y="6991741"/>
              <a:ext cx="1399540" cy="213359"/>
            </a:xfrm>
            <a:custGeom>
              <a:avLst/>
              <a:gdLst/>
              <a:ahLst/>
              <a:cxnLst/>
              <a:rect l="l" t="t" r="r" b="b"/>
              <a:pathLst>
                <a:path w="1399540" h="213359" extrusionOk="0">
                  <a:moveTo>
                    <a:pt x="0" y="106674"/>
                  </a:moveTo>
                  <a:lnTo>
                    <a:pt x="0" y="0"/>
                  </a:lnTo>
                  <a:lnTo>
                    <a:pt x="1399137" y="0"/>
                  </a:lnTo>
                  <a:lnTo>
                    <a:pt x="1399137" y="213348"/>
                  </a:lnTo>
                  <a:lnTo>
                    <a:pt x="0" y="213348"/>
                  </a:lnTo>
                  <a:lnTo>
                    <a:pt x="0" y="106674"/>
                  </a:lnTo>
                </a:path>
              </a:pathLst>
            </a:custGeom>
            <a:noFill/>
            <a:ln w="121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2451" name="Google Shape;2451;gda58c33139_0_303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35543" y="6915545"/>
              <a:ext cx="420655" cy="353549"/>
            </a:xfrm>
            <a:prstGeom prst="rect">
              <a:avLst/>
            </a:prstGeom>
            <a:noFill/>
            <a:ln>
              <a:noFill/>
            </a:ln>
          </p:spPr>
        </p:pic>
      </p:grpSp>
      <p:sp>
        <p:nvSpPr>
          <p:cNvPr id="2452" name="Google Shape;2452;gda58c33139_0_3032"/>
          <p:cNvSpPr txBox="1"/>
          <p:nvPr/>
        </p:nvSpPr>
        <p:spPr>
          <a:xfrm>
            <a:off x="8359775" y="395287"/>
            <a:ext cx="133200" cy="3369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2100"/>
              <a:buFont typeface="Arial"/>
              <a:buNone/>
            </a:pPr>
            <a:r>
              <a:rPr lang="en-US" sz="2100" b="0" i="0" u="none">
                <a:solidFill>
                  <a:schemeClr val="dk1"/>
                </a:solidFill>
                <a:latin typeface="Arial"/>
                <a:ea typeface="Arial"/>
                <a:cs typeface="Arial"/>
                <a:sym typeface="Arial"/>
              </a:rPr>
              <a:t>°</a:t>
            </a:r>
            <a:endParaRPr/>
          </a:p>
        </p:txBody>
      </p:sp>
      <p:grpSp>
        <p:nvGrpSpPr>
          <p:cNvPr id="2453" name="Google Shape;2453;gda58c33139_0_3032"/>
          <p:cNvGrpSpPr/>
          <p:nvPr/>
        </p:nvGrpSpPr>
        <p:grpSpPr>
          <a:xfrm>
            <a:off x="642949" y="6336737"/>
            <a:ext cx="951629" cy="38028"/>
            <a:chOff x="576115" y="7180708"/>
            <a:chExt cx="1079434" cy="43179"/>
          </a:xfrm>
        </p:grpSpPr>
        <p:sp>
          <p:nvSpPr>
            <p:cNvPr id="2454" name="Google Shape;2454;gda58c33139_0_3032"/>
            <p:cNvSpPr/>
            <p:nvPr/>
          </p:nvSpPr>
          <p:spPr>
            <a:xfrm>
              <a:off x="576115" y="7180708"/>
              <a:ext cx="271780" cy="43179"/>
            </a:xfrm>
            <a:custGeom>
              <a:avLst/>
              <a:gdLst/>
              <a:ahLst/>
              <a:cxnLst/>
              <a:rect l="l" t="t" r="r" b="b"/>
              <a:pathLst>
                <a:path w="271780" h="43179" extrusionOk="0">
                  <a:moveTo>
                    <a:pt x="271292" y="0"/>
                  </a:moveTo>
                  <a:lnTo>
                    <a:pt x="0" y="0"/>
                  </a:lnTo>
                  <a:lnTo>
                    <a:pt x="0" y="42669"/>
                  </a:lnTo>
                  <a:lnTo>
                    <a:pt x="271292" y="42669"/>
                  </a:lnTo>
                  <a:lnTo>
                    <a:pt x="2712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55" name="Google Shape;2455;gda58c33139_0_3032"/>
            <p:cNvSpPr/>
            <p:nvPr/>
          </p:nvSpPr>
          <p:spPr>
            <a:xfrm>
              <a:off x="847407" y="7180708"/>
              <a:ext cx="268605" cy="43179"/>
            </a:xfrm>
            <a:custGeom>
              <a:avLst/>
              <a:gdLst/>
              <a:ahLst/>
              <a:cxnLst/>
              <a:rect l="l" t="t" r="r" b="b"/>
              <a:pathLst>
                <a:path w="268605" h="43179" extrusionOk="0">
                  <a:moveTo>
                    <a:pt x="0" y="42669"/>
                  </a:moveTo>
                  <a:lnTo>
                    <a:pt x="0" y="0"/>
                  </a:lnTo>
                  <a:lnTo>
                    <a:pt x="268244" y="0"/>
                  </a:lnTo>
                  <a:lnTo>
                    <a:pt x="268244"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56" name="Google Shape;2456;gda58c33139_0_3032"/>
            <p:cNvSpPr/>
            <p:nvPr/>
          </p:nvSpPr>
          <p:spPr>
            <a:xfrm>
              <a:off x="1115652" y="7180708"/>
              <a:ext cx="271780" cy="43179"/>
            </a:xfrm>
            <a:custGeom>
              <a:avLst/>
              <a:gdLst/>
              <a:ahLst/>
              <a:cxnLst/>
              <a:rect l="l" t="t" r="r" b="b"/>
              <a:pathLst>
                <a:path w="271780" h="43179" extrusionOk="0">
                  <a:moveTo>
                    <a:pt x="271292" y="0"/>
                  </a:moveTo>
                  <a:lnTo>
                    <a:pt x="0" y="0"/>
                  </a:lnTo>
                  <a:lnTo>
                    <a:pt x="0" y="42669"/>
                  </a:lnTo>
                  <a:lnTo>
                    <a:pt x="271292" y="42669"/>
                  </a:lnTo>
                  <a:lnTo>
                    <a:pt x="2712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57" name="Google Shape;2457;gda58c33139_0_3032"/>
            <p:cNvSpPr/>
            <p:nvPr/>
          </p:nvSpPr>
          <p:spPr>
            <a:xfrm>
              <a:off x="1386944" y="7180708"/>
              <a:ext cx="268605" cy="43179"/>
            </a:xfrm>
            <a:custGeom>
              <a:avLst/>
              <a:gdLst/>
              <a:ahLst/>
              <a:cxnLst/>
              <a:rect l="l" t="t" r="r" b="b"/>
              <a:pathLst>
                <a:path w="268605" h="43179" extrusionOk="0">
                  <a:moveTo>
                    <a:pt x="0" y="42669"/>
                  </a:moveTo>
                  <a:lnTo>
                    <a:pt x="0" y="0"/>
                  </a:lnTo>
                  <a:lnTo>
                    <a:pt x="268244" y="0"/>
                  </a:lnTo>
                  <a:lnTo>
                    <a:pt x="268244"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2458" name="Google Shape;2458;gda58c33139_0_3032"/>
          <p:cNvSpPr txBox="1"/>
          <p:nvPr/>
        </p:nvSpPr>
        <p:spPr>
          <a:xfrm>
            <a:off x="611187" y="6215062"/>
            <a:ext cx="651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0</a:t>
            </a:r>
            <a:endParaRPr/>
          </a:p>
        </p:txBody>
      </p:sp>
      <p:sp>
        <p:nvSpPr>
          <p:cNvPr id="2459" name="Google Shape;2459;gda58c33139_0_3032"/>
          <p:cNvSpPr txBox="1"/>
          <p:nvPr/>
        </p:nvSpPr>
        <p:spPr>
          <a:xfrm>
            <a:off x="830262" y="6215062"/>
            <a:ext cx="1047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20</a:t>
            </a:r>
            <a:endParaRPr/>
          </a:p>
        </p:txBody>
      </p:sp>
      <p:sp>
        <p:nvSpPr>
          <p:cNvPr id="2460" name="Google Shape;2460;gda58c33139_0_3032"/>
          <p:cNvSpPr txBox="1"/>
          <p:nvPr/>
        </p:nvSpPr>
        <p:spPr>
          <a:xfrm>
            <a:off x="1066800" y="6215062"/>
            <a:ext cx="1047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40</a:t>
            </a:r>
            <a:endParaRPr/>
          </a:p>
        </p:txBody>
      </p:sp>
      <p:sp>
        <p:nvSpPr>
          <p:cNvPr id="2461" name="Google Shape;2461;gda58c33139_0_3032"/>
          <p:cNvSpPr txBox="1"/>
          <p:nvPr/>
        </p:nvSpPr>
        <p:spPr>
          <a:xfrm>
            <a:off x="1306512" y="6215062"/>
            <a:ext cx="1047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60</a:t>
            </a:r>
            <a:endParaRPr/>
          </a:p>
        </p:txBody>
      </p:sp>
      <p:sp>
        <p:nvSpPr>
          <p:cNvPr id="2462" name="Google Shape;2462;gda58c33139_0_3032"/>
          <p:cNvSpPr txBox="1"/>
          <p:nvPr/>
        </p:nvSpPr>
        <p:spPr>
          <a:xfrm>
            <a:off x="1543050" y="6215062"/>
            <a:ext cx="1047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80</a:t>
            </a:r>
            <a:endParaRPr/>
          </a:p>
        </p:txBody>
      </p:sp>
      <p:sp>
        <p:nvSpPr>
          <p:cNvPr id="2463" name="Google Shape;2463;gda58c33139_0_3032"/>
          <p:cNvSpPr txBox="1"/>
          <p:nvPr/>
        </p:nvSpPr>
        <p:spPr>
          <a:xfrm>
            <a:off x="1601787" y="6286500"/>
            <a:ext cx="4857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Nautical Miles</a:t>
            </a:r>
            <a:endParaRPr/>
          </a:p>
        </p:txBody>
      </p:sp>
      <p:grpSp>
        <p:nvGrpSpPr>
          <p:cNvPr id="2464" name="Google Shape;2464;gda58c33139_0_3032"/>
          <p:cNvGrpSpPr/>
          <p:nvPr/>
        </p:nvGrpSpPr>
        <p:grpSpPr>
          <a:xfrm>
            <a:off x="5437873" y="834233"/>
            <a:ext cx="2846208" cy="782506"/>
            <a:chOff x="6011108" y="944829"/>
            <a:chExt cx="3225165" cy="887094"/>
          </a:xfrm>
        </p:grpSpPr>
        <p:sp>
          <p:nvSpPr>
            <p:cNvPr id="2465" name="Google Shape;2465;gda58c33139_0_3032"/>
            <p:cNvSpPr/>
            <p:nvPr/>
          </p:nvSpPr>
          <p:spPr>
            <a:xfrm>
              <a:off x="6011108" y="944829"/>
              <a:ext cx="3225165" cy="887094"/>
            </a:xfrm>
            <a:custGeom>
              <a:avLst/>
              <a:gdLst/>
              <a:ahLst/>
              <a:cxnLst/>
              <a:rect l="l" t="t" r="r" b="b"/>
              <a:pathLst>
                <a:path w="3225165" h="887094" extrusionOk="0">
                  <a:moveTo>
                    <a:pt x="3194544" y="883873"/>
                  </a:moveTo>
                  <a:lnTo>
                    <a:pt x="30482" y="883873"/>
                  </a:lnTo>
                  <a:lnTo>
                    <a:pt x="33530" y="886921"/>
                  </a:lnTo>
                  <a:lnTo>
                    <a:pt x="3191496" y="886921"/>
                  </a:lnTo>
                  <a:lnTo>
                    <a:pt x="3194544" y="883873"/>
                  </a:lnTo>
                  <a:close/>
                </a:path>
                <a:path w="3225165" h="887094" extrusionOk="0">
                  <a:moveTo>
                    <a:pt x="3200641" y="880825"/>
                  </a:moveTo>
                  <a:lnTo>
                    <a:pt x="24385" y="880825"/>
                  </a:lnTo>
                  <a:lnTo>
                    <a:pt x="27434" y="883873"/>
                  </a:lnTo>
                  <a:lnTo>
                    <a:pt x="3197592" y="883873"/>
                  </a:lnTo>
                  <a:lnTo>
                    <a:pt x="3200641" y="880825"/>
                  </a:lnTo>
                  <a:close/>
                </a:path>
                <a:path w="3225165" h="887094" extrusionOk="0">
                  <a:moveTo>
                    <a:pt x="3203689" y="6095"/>
                  </a:moveTo>
                  <a:lnTo>
                    <a:pt x="21337" y="6095"/>
                  </a:lnTo>
                  <a:lnTo>
                    <a:pt x="6096" y="21334"/>
                  </a:lnTo>
                  <a:lnTo>
                    <a:pt x="6096" y="24382"/>
                  </a:lnTo>
                  <a:lnTo>
                    <a:pt x="3048" y="27430"/>
                  </a:lnTo>
                  <a:lnTo>
                    <a:pt x="3048" y="30478"/>
                  </a:lnTo>
                  <a:lnTo>
                    <a:pt x="0" y="33526"/>
                  </a:lnTo>
                  <a:lnTo>
                    <a:pt x="0" y="853394"/>
                  </a:lnTo>
                  <a:lnTo>
                    <a:pt x="3048" y="856442"/>
                  </a:lnTo>
                  <a:lnTo>
                    <a:pt x="3048" y="859490"/>
                  </a:lnTo>
                  <a:lnTo>
                    <a:pt x="6096" y="862538"/>
                  </a:lnTo>
                  <a:lnTo>
                    <a:pt x="6096" y="865586"/>
                  </a:lnTo>
                  <a:lnTo>
                    <a:pt x="21337" y="880825"/>
                  </a:lnTo>
                  <a:lnTo>
                    <a:pt x="3203689" y="880825"/>
                  </a:lnTo>
                  <a:lnTo>
                    <a:pt x="3218930" y="865586"/>
                  </a:lnTo>
                  <a:lnTo>
                    <a:pt x="3218930" y="862538"/>
                  </a:lnTo>
                  <a:lnTo>
                    <a:pt x="3221978" y="859490"/>
                  </a:lnTo>
                  <a:lnTo>
                    <a:pt x="3221978" y="856442"/>
                  </a:lnTo>
                  <a:lnTo>
                    <a:pt x="3225026" y="853394"/>
                  </a:lnTo>
                  <a:lnTo>
                    <a:pt x="3225026" y="33526"/>
                  </a:lnTo>
                  <a:lnTo>
                    <a:pt x="3221978" y="30478"/>
                  </a:lnTo>
                  <a:lnTo>
                    <a:pt x="3221978" y="27430"/>
                  </a:lnTo>
                  <a:lnTo>
                    <a:pt x="3218930" y="24382"/>
                  </a:lnTo>
                  <a:lnTo>
                    <a:pt x="3218930" y="21334"/>
                  </a:lnTo>
                  <a:lnTo>
                    <a:pt x="3203689" y="6095"/>
                  </a:lnTo>
                  <a:close/>
                </a:path>
                <a:path w="3225165" h="887094" extrusionOk="0">
                  <a:moveTo>
                    <a:pt x="3197592" y="3047"/>
                  </a:moveTo>
                  <a:lnTo>
                    <a:pt x="27434" y="3047"/>
                  </a:lnTo>
                  <a:lnTo>
                    <a:pt x="24385" y="6095"/>
                  </a:lnTo>
                  <a:lnTo>
                    <a:pt x="3200641" y="6095"/>
                  </a:lnTo>
                  <a:lnTo>
                    <a:pt x="3197592" y="3047"/>
                  </a:lnTo>
                  <a:close/>
                </a:path>
                <a:path w="3225165" h="887094" extrusionOk="0">
                  <a:moveTo>
                    <a:pt x="3191496" y="0"/>
                  </a:moveTo>
                  <a:lnTo>
                    <a:pt x="33530" y="0"/>
                  </a:lnTo>
                  <a:lnTo>
                    <a:pt x="30482" y="3047"/>
                  </a:lnTo>
                  <a:lnTo>
                    <a:pt x="3194544" y="3047"/>
                  </a:lnTo>
                  <a:lnTo>
                    <a:pt x="3191496"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66" name="Google Shape;2466;gda58c33139_0_3032"/>
            <p:cNvSpPr/>
            <p:nvPr/>
          </p:nvSpPr>
          <p:spPr>
            <a:xfrm>
              <a:off x="6056832" y="957021"/>
              <a:ext cx="3133725" cy="862964"/>
            </a:xfrm>
            <a:custGeom>
              <a:avLst/>
              <a:gdLst/>
              <a:ahLst/>
              <a:cxnLst/>
              <a:rect l="l" t="t" r="r" b="b"/>
              <a:pathLst>
                <a:path w="3133725" h="862964" extrusionOk="0">
                  <a:moveTo>
                    <a:pt x="3133579" y="0"/>
                  </a:moveTo>
                  <a:lnTo>
                    <a:pt x="0" y="0"/>
                  </a:lnTo>
                  <a:lnTo>
                    <a:pt x="0" y="862538"/>
                  </a:lnTo>
                  <a:lnTo>
                    <a:pt x="3133579" y="862538"/>
                  </a:lnTo>
                  <a:lnTo>
                    <a:pt x="3133579" y="0"/>
                  </a:lnTo>
                  <a:close/>
                </a:path>
              </a:pathLst>
            </a:custGeom>
            <a:solidFill>
              <a:srgbClr val="FFFEF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67" name="Google Shape;2467;gda58c33139_0_3032"/>
            <p:cNvSpPr/>
            <p:nvPr/>
          </p:nvSpPr>
          <p:spPr>
            <a:xfrm>
              <a:off x="6099507" y="969212"/>
              <a:ext cx="3048634" cy="838200"/>
            </a:xfrm>
            <a:custGeom>
              <a:avLst/>
              <a:gdLst/>
              <a:ahLst/>
              <a:cxnLst/>
              <a:rect l="l" t="t" r="r" b="b"/>
              <a:pathLst>
                <a:path w="3048634" h="838200" extrusionOk="0">
                  <a:moveTo>
                    <a:pt x="3048229" y="0"/>
                  </a:moveTo>
                  <a:lnTo>
                    <a:pt x="0" y="0"/>
                  </a:lnTo>
                  <a:lnTo>
                    <a:pt x="0" y="838155"/>
                  </a:lnTo>
                  <a:lnTo>
                    <a:pt x="3048229" y="838155"/>
                  </a:lnTo>
                  <a:lnTo>
                    <a:pt x="3048229" y="0"/>
                  </a:lnTo>
                  <a:close/>
                </a:path>
              </a:pathLst>
            </a:custGeom>
            <a:solidFill>
              <a:srgbClr val="FFFEF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68" name="Google Shape;2468;gda58c33139_0_3032"/>
            <p:cNvSpPr/>
            <p:nvPr/>
          </p:nvSpPr>
          <p:spPr>
            <a:xfrm>
              <a:off x="6145230" y="981404"/>
              <a:ext cx="2957195" cy="814069"/>
            </a:xfrm>
            <a:custGeom>
              <a:avLst/>
              <a:gdLst/>
              <a:ahLst/>
              <a:cxnLst/>
              <a:rect l="l" t="t" r="r" b="b"/>
              <a:pathLst>
                <a:path w="2957195" h="814069" extrusionOk="0">
                  <a:moveTo>
                    <a:pt x="2956782" y="0"/>
                  </a:moveTo>
                  <a:lnTo>
                    <a:pt x="0" y="0"/>
                  </a:lnTo>
                  <a:lnTo>
                    <a:pt x="0" y="813772"/>
                  </a:lnTo>
                  <a:lnTo>
                    <a:pt x="2956782" y="813772"/>
                  </a:lnTo>
                  <a:lnTo>
                    <a:pt x="2956782" y="0"/>
                  </a:lnTo>
                  <a:close/>
                </a:path>
              </a:pathLst>
            </a:custGeom>
            <a:solidFill>
              <a:srgbClr val="FFFDF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69" name="Google Shape;2469;gda58c33139_0_3032"/>
            <p:cNvSpPr/>
            <p:nvPr/>
          </p:nvSpPr>
          <p:spPr>
            <a:xfrm>
              <a:off x="6190954" y="993595"/>
              <a:ext cx="2865754" cy="789939"/>
            </a:xfrm>
            <a:custGeom>
              <a:avLst/>
              <a:gdLst/>
              <a:ahLst/>
              <a:cxnLst/>
              <a:rect l="l" t="t" r="r" b="b"/>
              <a:pathLst>
                <a:path w="2865754" h="789939" extrusionOk="0">
                  <a:moveTo>
                    <a:pt x="2865335" y="0"/>
                  </a:moveTo>
                  <a:lnTo>
                    <a:pt x="0" y="0"/>
                  </a:lnTo>
                  <a:lnTo>
                    <a:pt x="0" y="789390"/>
                  </a:lnTo>
                  <a:lnTo>
                    <a:pt x="2865335" y="789390"/>
                  </a:lnTo>
                  <a:lnTo>
                    <a:pt x="2865335" y="0"/>
                  </a:lnTo>
                  <a:close/>
                </a:path>
              </a:pathLst>
            </a:custGeom>
            <a:solidFill>
              <a:srgbClr val="FFFCF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70" name="Google Shape;2470;gda58c33139_0_3032"/>
            <p:cNvSpPr/>
            <p:nvPr/>
          </p:nvSpPr>
          <p:spPr>
            <a:xfrm>
              <a:off x="6233629" y="1005786"/>
              <a:ext cx="2780029" cy="765175"/>
            </a:xfrm>
            <a:custGeom>
              <a:avLst/>
              <a:gdLst/>
              <a:ahLst/>
              <a:cxnLst/>
              <a:rect l="l" t="t" r="r" b="b"/>
              <a:pathLst>
                <a:path w="2780029" h="765175" extrusionOk="0">
                  <a:moveTo>
                    <a:pt x="2779985" y="0"/>
                  </a:moveTo>
                  <a:lnTo>
                    <a:pt x="0" y="0"/>
                  </a:lnTo>
                  <a:lnTo>
                    <a:pt x="0" y="765007"/>
                  </a:lnTo>
                  <a:lnTo>
                    <a:pt x="2779985" y="765007"/>
                  </a:lnTo>
                  <a:lnTo>
                    <a:pt x="2779985" y="0"/>
                  </a:lnTo>
                  <a:close/>
                </a:path>
              </a:pathLst>
            </a:custGeom>
            <a:solidFill>
              <a:srgbClr val="FFFCE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71" name="Google Shape;2471;gda58c33139_0_3032"/>
            <p:cNvSpPr/>
            <p:nvPr/>
          </p:nvSpPr>
          <p:spPr>
            <a:xfrm>
              <a:off x="6279352" y="1017978"/>
              <a:ext cx="2688590" cy="741044"/>
            </a:xfrm>
            <a:custGeom>
              <a:avLst/>
              <a:gdLst/>
              <a:ahLst/>
              <a:cxnLst/>
              <a:rect l="l" t="t" r="r" b="b"/>
              <a:pathLst>
                <a:path w="2688590" h="741044" extrusionOk="0">
                  <a:moveTo>
                    <a:pt x="2688538" y="0"/>
                  </a:moveTo>
                  <a:lnTo>
                    <a:pt x="0" y="0"/>
                  </a:lnTo>
                  <a:lnTo>
                    <a:pt x="0" y="740624"/>
                  </a:lnTo>
                  <a:lnTo>
                    <a:pt x="2688538" y="740624"/>
                  </a:lnTo>
                  <a:lnTo>
                    <a:pt x="2688538" y="0"/>
                  </a:lnTo>
                  <a:close/>
                </a:path>
              </a:pathLst>
            </a:custGeom>
            <a:solidFill>
              <a:srgbClr val="FFFAE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72" name="Google Shape;2472;gda58c33139_0_3032"/>
            <p:cNvSpPr/>
            <p:nvPr/>
          </p:nvSpPr>
          <p:spPr>
            <a:xfrm>
              <a:off x="6325076" y="1030169"/>
              <a:ext cx="2597150" cy="716280"/>
            </a:xfrm>
            <a:custGeom>
              <a:avLst/>
              <a:gdLst/>
              <a:ahLst/>
              <a:cxnLst/>
              <a:rect l="l" t="t" r="r" b="b"/>
              <a:pathLst>
                <a:path w="2597150" h="716280" extrusionOk="0">
                  <a:moveTo>
                    <a:pt x="2597091" y="0"/>
                  </a:moveTo>
                  <a:lnTo>
                    <a:pt x="0" y="0"/>
                  </a:lnTo>
                  <a:lnTo>
                    <a:pt x="0" y="716242"/>
                  </a:lnTo>
                  <a:lnTo>
                    <a:pt x="2597091" y="716242"/>
                  </a:lnTo>
                  <a:lnTo>
                    <a:pt x="2597091" y="0"/>
                  </a:lnTo>
                  <a:close/>
                </a:path>
              </a:pathLst>
            </a:custGeom>
            <a:solidFill>
              <a:srgbClr val="FFF9E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73" name="Google Shape;2473;gda58c33139_0_3032"/>
            <p:cNvSpPr/>
            <p:nvPr/>
          </p:nvSpPr>
          <p:spPr>
            <a:xfrm>
              <a:off x="6367751" y="1042360"/>
              <a:ext cx="2508884" cy="688975"/>
            </a:xfrm>
            <a:custGeom>
              <a:avLst/>
              <a:gdLst/>
              <a:ahLst/>
              <a:cxnLst/>
              <a:rect l="l" t="t" r="r" b="b"/>
              <a:pathLst>
                <a:path w="2508884" h="688975" extrusionOk="0">
                  <a:moveTo>
                    <a:pt x="2508692" y="0"/>
                  </a:moveTo>
                  <a:lnTo>
                    <a:pt x="0" y="0"/>
                  </a:lnTo>
                  <a:lnTo>
                    <a:pt x="0" y="688811"/>
                  </a:lnTo>
                  <a:lnTo>
                    <a:pt x="2508692" y="688811"/>
                  </a:lnTo>
                  <a:lnTo>
                    <a:pt x="2508692" y="0"/>
                  </a:lnTo>
                  <a:close/>
                </a:path>
              </a:pathLst>
            </a:custGeom>
            <a:solidFill>
              <a:srgbClr val="FFF9D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74" name="Google Shape;2474;gda58c33139_0_3032"/>
            <p:cNvSpPr/>
            <p:nvPr/>
          </p:nvSpPr>
          <p:spPr>
            <a:xfrm>
              <a:off x="6413475" y="1054552"/>
              <a:ext cx="2420620" cy="664844"/>
            </a:xfrm>
            <a:custGeom>
              <a:avLst/>
              <a:gdLst/>
              <a:ahLst/>
              <a:cxnLst/>
              <a:rect l="l" t="t" r="r" b="b"/>
              <a:pathLst>
                <a:path w="2420620" h="664844" extrusionOk="0">
                  <a:moveTo>
                    <a:pt x="2420294" y="0"/>
                  </a:moveTo>
                  <a:lnTo>
                    <a:pt x="0" y="0"/>
                  </a:lnTo>
                  <a:lnTo>
                    <a:pt x="0" y="664428"/>
                  </a:lnTo>
                  <a:lnTo>
                    <a:pt x="2420294" y="664428"/>
                  </a:lnTo>
                  <a:lnTo>
                    <a:pt x="2420294" y="0"/>
                  </a:lnTo>
                  <a:close/>
                </a:path>
              </a:pathLst>
            </a:custGeom>
            <a:solidFill>
              <a:srgbClr val="FFF8DA"/>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75" name="Google Shape;2475;gda58c33139_0_3032"/>
            <p:cNvSpPr/>
            <p:nvPr/>
          </p:nvSpPr>
          <p:spPr>
            <a:xfrm>
              <a:off x="6459198" y="1066743"/>
              <a:ext cx="2329179" cy="640080"/>
            </a:xfrm>
            <a:custGeom>
              <a:avLst/>
              <a:gdLst/>
              <a:ahLst/>
              <a:cxnLst/>
              <a:rect l="l" t="t" r="r" b="b"/>
              <a:pathLst>
                <a:path w="2329179" h="640080" extrusionOk="0">
                  <a:moveTo>
                    <a:pt x="2328847" y="0"/>
                  </a:moveTo>
                  <a:lnTo>
                    <a:pt x="0" y="0"/>
                  </a:lnTo>
                  <a:lnTo>
                    <a:pt x="0" y="640046"/>
                  </a:lnTo>
                  <a:lnTo>
                    <a:pt x="2328847" y="640046"/>
                  </a:lnTo>
                  <a:lnTo>
                    <a:pt x="2328847" y="0"/>
                  </a:lnTo>
                  <a:close/>
                </a:path>
              </a:pathLst>
            </a:custGeom>
            <a:solidFill>
              <a:srgbClr val="FFF8D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76" name="Google Shape;2476;gda58c33139_0_3032"/>
            <p:cNvSpPr/>
            <p:nvPr/>
          </p:nvSpPr>
          <p:spPr>
            <a:xfrm>
              <a:off x="6504921" y="1078934"/>
              <a:ext cx="2237740" cy="615950"/>
            </a:xfrm>
            <a:custGeom>
              <a:avLst/>
              <a:gdLst/>
              <a:ahLst/>
              <a:cxnLst/>
              <a:rect l="l" t="t" r="r" b="b"/>
              <a:pathLst>
                <a:path w="2237740" h="615950" extrusionOk="0">
                  <a:moveTo>
                    <a:pt x="2237400" y="0"/>
                  </a:moveTo>
                  <a:lnTo>
                    <a:pt x="0" y="0"/>
                  </a:lnTo>
                  <a:lnTo>
                    <a:pt x="0" y="615663"/>
                  </a:lnTo>
                  <a:lnTo>
                    <a:pt x="2237400" y="615663"/>
                  </a:lnTo>
                  <a:lnTo>
                    <a:pt x="2237400" y="0"/>
                  </a:lnTo>
                  <a:close/>
                </a:path>
              </a:pathLst>
            </a:custGeom>
            <a:solidFill>
              <a:srgbClr val="FFF8D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77" name="Google Shape;2477;gda58c33139_0_3032"/>
            <p:cNvSpPr/>
            <p:nvPr/>
          </p:nvSpPr>
          <p:spPr>
            <a:xfrm>
              <a:off x="6547597" y="1091126"/>
              <a:ext cx="2152650" cy="591819"/>
            </a:xfrm>
            <a:custGeom>
              <a:avLst/>
              <a:gdLst/>
              <a:ahLst/>
              <a:cxnLst/>
              <a:rect l="l" t="t" r="r" b="b"/>
              <a:pathLst>
                <a:path w="2152650" h="591819" extrusionOk="0">
                  <a:moveTo>
                    <a:pt x="2152050" y="0"/>
                  </a:moveTo>
                  <a:lnTo>
                    <a:pt x="0" y="0"/>
                  </a:lnTo>
                  <a:lnTo>
                    <a:pt x="0" y="591280"/>
                  </a:lnTo>
                  <a:lnTo>
                    <a:pt x="2152050" y="591280"/>
                  </a:lnTo>
                  <a:lnTo>
                    <a:pt x="2152050" y="0"/>
                  </a:lnTo>
                  <a:close/>
                </a:path>
              </a:pathLst>
            </a:custGeom>
            <a:solidFill>
              <a:srgbClr val="FFF7D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78" name="Google Shape;2478;gda58c33139_0_3032"/>
            <p:cNvSpPr/>
            <p:nvPr/>
          </p:nvSpPr>
          <p:spPr>
            <a:xfrm>
              <a:off x="6593320" y="1103317"/>
              <a:ext cx="2061209" cy="567055"/>
            </a:xfrm>
            <a:custGeom>
              <a:avLst/>
              <a:gdLst/>
              <a:ahLst/>
              <a:cxnLst/>
              <a:rect l="l" t="t" r="r" b="b"/>
              <a:pathLst>
                <a:path w="2061209" h="567055" extrusionOk="0">
                  <a:moveTo>
                    <a:pt x="2060603" y="0"/>
                  </a:moveTo>
                  <a:lnTo>
                    <a:pt x="0" y="0"/>
                  </a:lnTo>
                  <a:lnTo>
                    <a:pt x="0" y="566898"/>
                  </a:lnTo>
                  <a:lnTo>
                    <a:pt x="2060603" y="566898"/>
                  </a:lnTo>
                  <a:lnTo>
                    <a:pt x="2060603" y="0"/>
                  </a:lnTo>
                  <a:close/>
                </a:path>
              </a:pathLst>
            </a:custGeom>
            <a:solidFill>
              <a:srgbClr val="FFF7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79" name="Google Shape;2479;gda58c33139_0_3032"/>
            <p:cNvSpPr/>
            <p:nvPr/>
          </p:nvSpPr>
          <p:spPr>
            <a:xfrm>
              <a:off x="6639044" y="1115508"/>
              <a:ext cx="1969770" cy="542925"/>
            </a:xfrm>
            <a:custGeom>
              <a:avLst/>
              <a:gdLst/>
              <a:ahLst/>
              <a:cxnLst/>
              <a:rect l="l" t="t" r="r" b="b"/>
              <a:pathLst>
                <a:path w="1969770" h="542925" extrusionOk="0">
                  <a:moveTo>
                    <a:pt x="1969156" y="0"/>
                  </a:moveTo>
                  <a:lnTo>
                    <a:pt x="0" y="0"/>
                  </a:lnTo>
                  <a:lnTo>
                    <a:pt x="0" y="542515"/>
                  </a:lnTo>
                  <a:lnTo>
                    <a:pt x="1969156" y="542515"/>
                  </a:lnTo>
                  <a:lnTo>
                    <a:pt x="1969156" y="0"/>
                  </a:lnTo>
                  <a:close/>
                </a:path>
              </a:pathLst>
            </a:custGeom>
            <a:solidFill>
              <a:srgbClr val="FFF6C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80" name="Google Shape;2480;gda58c33139_0_3032"/>
            <p:cNvSpPr/>
            <p:nvPr/>
          </p:nvSpPr>
          <p:spPr>
            <a:xfrm>
              <a:off x="6681719" y="1127700"/>
              <a:ext cx="1884045" cy="518160"/>
            </a:xfrm>
            <a:custGeom>
              <a:avLst/>
              <a:gdLst/>
              <a:ahLst/>
              <a:cxnLst/>
              <a:rect l="l" t="t" r="r" b="b"/>
              <a:pathLst>
                <a:path w="1884045" h="518160" extrusionOk="0">
                  <a:moveTo>
                    <a:pt x="1883805" y="0"/>
                  </a:moveTo>
                  <a:lnTo>
                    <a:pt x="0" y="0"/>
                  </a:lnTo>
                  <a:lnTo>
                    <a:pt x="0" y="518132"/>
                  </a:lnTo>
                  <a:lnTo>
                    <a:pt x="1883805" y="518132"/>
                  </a:lnTo>
                  <a:lnTo>
                    <a:pt x="1883805" y="0"/>
                  </a:lnTo>
                  <a:close/>
                </a:path>
              </a:pathLst>
            </a:custGeom>
            <a:solidFill>
              <a:srgbClr val="FFF6C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81" name="Google Shape;2481;gda58c33139_0_3032"/>
            <p:cNvSpPr/>
            <p:nvPr/>
          </p:nvSpPr>
          <p:spPr>
            <a:xfrm>
              <a:off x="6727442" y="1139891"/>
              <a:ext cx="1792604" cy="494030"/>
            </a:xfrm>
            <a:custGeom>
              <a:avLst/>
              <a:gdLst/>
              <a:ahLst/>
              <a:cxnLst/>
              <a:rect l="l" t="t" r="r" b="b"/>
              <a:pathLst>
                <a:path w="1792604" h="494030" extrusionOk="0">
                  <a:moveTo>
                    <a:pt x="1792359" y="0"/>
                  </a:moveTo>
                  <a:lnTo>
                    <a:pt x="0" y="0"/>
                  </a:lnTo>
                  <a:lnTo>
                    <a:pt x="0" y="493749"/>
                  </a:lnTo>
                  <a:lnTo>
                    <a:pt x="1792359" y="493749"/>
                  </a:lnTo>
                  <a:lnTo>
                    <a:pt x="1792359" y="0"/>
                  </a:lnTo>
                  <a:close/>
                </a:path>
              </a:pathLst>
            </a:custGeom>
            <a:solidFill>
              <a:srgbClr val="FFF4C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82" name="Google Shape;2482;gda58c33139_0_3032"/>
            <p:cNvSpPr/>
            <p:nvPr/>
          </p:nvSpPr>
          <p:spPr>
            <a:xfrm>
              <a:off x="6773166" y="1152082"/>
              <a:ext cx="1701165" cy="469900"/>
            </a:xfrm>
            <a:custGeom>
              <a:avLst/>
              <a:gdLst/>
              <a:ahLst/>
              <a:cxnLst/>
              <a:rect l="l" t="t" r="r" b="b"/>
              <a:pathLst>
                <a:path w="1701165" h="469900" extrusionOk="0">
                  <a:moveTo>
                    <a:pt x="1700912" y="0"/>
                  </a:moveTo>
                  <a:lnTo>
                    <a:pt x="0" y="0"/>
                  </a:lnTo>
                  <a:lnTo>
                    <a:pt x="0" y="469367"/>
                  </a:lnTo>
                  <a:lnTo>
                    <a:pt x="1700912" y="469367"/>
                  </a:lnTo>
                  <a:lnTo>
                    <a:pt x="1700912" y="0"/>
                  </a:lnTo>
                  <a:close/>
                </a:path>
              </a:pathLst>
            </a:custGeom>
            <a:solidFill>
              <a:srgbClr val="FFF3B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83" name="Google Shape;2483;gda58c33139_0_3032"/>
            <p:cNvSpPr/>
            <p:nvPr/>
          </p:nvSpPr>
          <p:spPr>
            <a:xfrm>
              <a:off x="6815841" y="1167322"/>
              <a:ext cx="1612900" cy="441959"/>
            </a:xfrm>
            <a:custGeom>
              <a:avLst/>
              <a:gdLst/>
              <a:ahLst/>
              <a:cxnLst/>
              <a:rect l="l" t="t" r="r" b="b"/>
              <a:pathLst>
                <a:path w="1612900" h="441959" extrusionOk="0">
                  <a:moveTo>
                    <a:pt x="1612513" y="0"/>
                  </a:moveTo>
                  <a:lnTo>
                    <a:pt x="0" y="0"/>
                  </a:lnTo>
                  <a:lnTo>
                    <a:pt x="0" y="441936"/>
                  </a:lnTo>
                  <a:lnTo>
                    <a:pt x="1612513" y="441936"/>
                  </a:lnTo>
                  <a:lnTo>
                    <a:pt x="1612513" y="0"/>
                  </a:lnTo>
                  <a:close/>
                </a:path>
              </a:pathLst>
            </a:custGeom>
            <a:solidFill>
              <a:srgbClr val="FFF3B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84" name="Google Shape;2484;gda58c33139_0_3032"/>
            <p:cNvSpPr/>
            <p:nvPr/>
          </p:nvSpPr>
          <p:spPr>
            <a:xfrm>
              <a:off x="6861564" y="1179513"/>
              <a:ext cx="1524634" cy="417830"/>
            </a:xfrm>
            <a:custGeom>
              <a:avLst/>
              <a:gdLst/>
              <a:ahLst/>
              <a:cxnLst/>
              <a:rect l="l" t="t" r="r" b="b"/>
              <a:pathLst>
                <a:path w="1524634" h="417830" extrusionOk="0">
                  <a:moveTo>
                    <a:pt x="1524114" y="0"/>
                  </a:moveTo>
                  <a:lnTo>
                    <a:pt x="0" y="0"/>
                  </a:lnTo>
                  <a:lnTo>
                    <a:pt x="0" y="417553"/>
                  </a:lnTo>
                  <a:lnTo>
                    <a:pt x="1524114" y="417553"/>
                  </a:lnTo>
                  <a:lnTo>
                    <a:pt x="1524114" y="0"/>
                  </a:lnTo>
                  <a:close/>
                </a:path>
              </a:pathLst>
            </a:custGeom>
            <a:solidFill>
              <a:srgbClr val="FFF2B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85" name="Google Shape;2485;gda58c33139_0_3032"/>
            <p:cNvSpPr/>
            <p:nvPr/>
          </p:nvSpPr>
          <p:spPr>
            <a:xfrm>
              <a:off x="6907288" y="1191704"/>
              <a:ext cx="1433195" cy="393700"/>
            </a:xfrm>
            <a:custGeom>
              <a:avLst/>
              <a:gdLst/>
              <a:ahLst/>
              <a:cxnLst/>
              <a:rect l="l" t="t" r="r" b="b"/>
              <a:pathLst>
                <a:path w="1433195" h="393700" extrusionOk="0">
                  <a:moveTo>
                    <a:pt x="1432667" y="0"/>
                  </a:moveTo>
                  <a:lnTo>
                    <a:pt x="0" y="0"/>
                  </a:lnTo>
                  <a:lnTo>
                    <a:pt x="0" y="393171"/>
                  </a:lnTo>
                  <a:lnTo>
                    <a:pt x="1432667" y="393171"/>
                  </a:lnTo>
                  <a:lnTo>
                    <a:pt x="1432667" y="0"/>
                  </a:lnTo>
                  <a:close/>
                </a:path>
              </a:pathLst>
            </a:custGeom>
            <a:solidFill>
              <a:srgbClr val="FFF2B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86" name="Google Shape;2486;gda58c33139_0_3032"/>
            <p:cNvSpPr/>
            <p:nvPr/>
          </p:nvSpPr>
          <p:spPr>
            <a:xfrm>
              <a:off x="6953011" y="1203896"/>
              <a:ext cx="1341754" cy="368934"/>
            </a:xfrm>
            <a:custGeom>
              <a:avLst/>
              <a:gdLst/>
              <a:ahLst/>
              <a:cxnLst/>
              <a:rect l="l" t="t" r="r" b="b"/>
              <a:pathLst>
                <a:path w="1341754" h="368934" extrusionOk="0">
                  <a:moveTo>
                    <a:pt x="1341220" y="0"/>
                  </a:moveTo>
                  <a:lnTo>
                    <a:pt x="0" y="0"/>
                  </a:lnTo>
                  <a:lnTo>
                    <a:pt x="0" y="368788"/>
                  </a:lnTo>
                  <a:lnTo>
                    <a:pt x="1341220" y="368788"/>
                  </a:lnTo>
                  <a:lnTo>
                    <a:pt x="1341220" y="0"/>
                  </a:lnTo>
                  <a:close/>
                </a:path>
              </a:pathLst>
            </a:custGeom>
            <a:solidFill>
              <a:srgbClr val="FFF2B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87" name="Google Shape;2487;gda58c33139_0_3032"/>
            <p:cNvSpPr/>
            <p:nvPr/>
          </p:nvSpPr>
          <p:spPr>
            <a:xfrm>
              <a:off x="6995686" y="1216087"/>
              <a:ext cx="1256029" cy="344805"/>
            </a:xfrm>
            <a:custGeom>
              <a:avLst/>
              <a:gdLst/>
              <a:ahLst/>
              <a:cxnLst/>
              <a:rect l="l" t="t" r="r" b="b"/>
              <a:pathLst>
                <a:path w="1256029" h="344805" extrusionOk="0">
                  <a:moveTo>
                    <a:pt x="1255870" y="0"/>
                  </a:moveTo>
                  <a:lnTo>
                    <a:pt x="0" y="0"/>
                  </a:lnTo>
                  <a:lnTo>
                    <a:pt x="0" y="344405"/>
                  </a:lnTo>
                  <a:lnTo>
                    <a:pt x="1255870" y="344405"/>
                  </a:lnTo>
                  <a:lnTo>
                    <a:pt x="1255870" y="0"/>
                  </a:lnTo>
                  <a:close/>
                </a:path>
              </a:pathLst>
            </a:custGeom>
            <a:solidFill>
              <a:srgbClr val="FFF1A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88" name="Google Shape;2488;gda58c33139_0_3032"/>
            <p:cNvSpPr/>
            <p:nvPr/>
          </p:nvSpPr>
          <p:spPr>
            <a:xfrm>
              <a:off x="7041410" y="1228278"/>
              <a:ext cx="1164590" cy="320040"/>
            </a:xfrm>
            <a:custGeom>
              <a:avLst/>
              <a:gdLst/>
              <a:ahLst/>
              <a:cxnLst/>
              <a:rect l="l" t="t" r="r" b="b"/>
              <a:pathLst>
                <a:path w="1164590" h="320040" extrusionOk="0">
                  <a:moveTo>
                    <a:pt x="1164423" y="0"/>
                  </a:moveTo>
                  <a:lnTo>
                    <a:pt x="0" y="0"/>
                  </a:lnTo>
                  <a:lnTo>
                    <a:pt x="0" y="320023"/>
                  </a:lnTo>
                  <a:lnTo>
                    <a:pt x="1164423" y="320023"/>
                  </a:lnTo>
                  <a:lnTo>
                    <a:pt x="1164423" y="0"/>
                  </a:lnTo>
                  <a:close/>
                </a:path>
              </a:pathLst>
            </a:custGeom>
            <a:solidFill>
              <a:srgbClr val="FFF1A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89" name="Google Shape;2489;gda58c33139_0_3032"/>
            <p:cNvSpPr/>
            <p:nvPr/>
          </p:nvSpPr>
          <p:spPr>
            <a:xfrm>
              <a:off x="7087133" y="1240470"/>
              <a:ext cx="1073150" cy="295909"/>
            </a:xfrm>
            <a:custGeom>
              <a:avLst/>
              <a:gdLst/>
              <a:ahLst/>
              <a:cxnLst/>
              <a:rect l="l" t="t" r="r" b="b"/>
              <a:pathLst>
                <a:path w="1073150" h="295909" extrusionOk="0">
                  <a:moveTo>
                    <a:pt x="1072976" y="0"/>
                  </a:moveTo>
                  <a:lnTo>
                    <a:pt x="0" y="0"/>
                  </a:lnTo>
                  <a:lnTo>
                    <a:pt x="0" y="295640"/>
                  </a:lnTo>
                  <a:lnTo>
                    <a:pt x="1072976" y="295640"/>
                  </a:lnTo>
                  <a:lnTo>
                    <a:pt x="1072976" y="0"/>
                  </a:lnTo>
                  <a:close/>
                </a:path>
              </a:pathLst>
            </a:custGeom>
            <a:solidFill>
              <a:srgbClr val="FFF0A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90" name="Google Shape;2490;gda58c33139_0_3032"/>
            <p:cNvSpPr/>
            <p:nvPr/>
          </p:nvSpPr>
          <p:spPr>
            <a:xfrm>
              <a:off x="7129808" y="1252661"/>
              <a:ext cx="988059" cy="271780"/>
            </a:xfrm>
            <a:custGeom>
              <a:avLst/>
              <a:gdLst/>
              <a:ahLst/>
              <a:cxnLst/>
              <a:rect l="l" t="t" r="r" b="b"/>
              <a:pathLst>
                <a:path w="988059" h="271780" extrusionOk="0">
                  <a:moveTo>
                    <a:pt x="987626" y="0"/>
                  </a:moveTo>
                  <a:lnTo>
                    <a:pt x="0" y="0"/>
                  </a:lnTo>
                  <a:lnTo>
                    <a:pt x="0" y="271257"/>
                  </a:lnTo>
                  <a:lnTo>
                    <a:pt x="987626" y="271257"/>
                  </a:lnTo>
                  <a:lnTo>
                    <a:pt x="987626" y="0"/>
                  </a:lnTo>
                  <a:close/>
                </a:path>
              </a:pathLst>
            </a:custGeom>
            <a:solidFill>
              <a:srgbClr val="FFEEA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91" name="Google Shape;2491;gda58c33139_0_3032"/>
            <p:cNvSpPr/>
            <p:nvPr/>
          </p:nvSpPr>
          <p:spPr>
            <a:xfrm>
              <a:off x="7175532" y="1264853"/>
              <a:ext cx="896620" cy="247015"/>
            </a:xfrm>
            <a:custGeom>
              <a:avLst/>
              <a:gdLst/>
              <a:ahLst/>
              <a:cxnLst/>
              <a:rect l="l" t="t" r="r" b="b"/>
              <a:pathLst>
                <a:path w="896620" h="247015" extrusionOk="0">
                  <a:moveTo>
                    <a:pt x="896179" y="0"/>
                  </a:moveTo>
                  <a:lnTo>
                    <a:pt x="0" y="0"/>
                  </a:lnTo>
                  <a:lnTo>
                    <a:pt x="0" y="246874"/>
                  </a:lnTo>
                  <a:lnTo>
                    <a:pt x="896179" y="246874"/>
                  </a:lnTo>
                  <a:lnTo>
                    <a:pt x="896179" y="0"/>
                  </a:lnTo>
                  <a:close/>
                </a:path>
              </a:pathLst>
            </a:custGeom>
            <a:solidFill>
              <a:srgbClr val="FFEE9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92" name="Google Shape;2492;gda58c33139_0_3032"/>
            <p:cNvSpPr/>
            <p:nvPr/>
          </p:nvSpPr>
          <p:spPr>
            <a:xfrm>
              <a:off x="7221255" y="1277044"/>
              <a:ext cx="805179" cy="222884"/>
            </a:xfrm>
            <a:custGeom>
              <a:avLst/>
              <a:gdLst/>
              <a:ahLst/>
              <a:cxnLst/>
              <a:rect l="l" t="t" r="r" b="b"/>
              <a:pathLst>
                <a:path w="805179" h="222884" extrusionOk="0">
                  <a:moveTo>
                    <a:pt x="804732" y="0"/>
                  </a:moveTo>
                  <a:lnTo>
                    <a:pt x="0" y="0"/>
                  </a:lnTo>
                  <a:lnTo>
                    <a:pt x="0" y="222492"/>
                  </a:lnTo>
                  <a:lnTo>
                    <a:pt x="804732" y="222492"/>
                  </a:lnTo>
                  <a:lnTo>
                    <a:pt x="804732" y="0"/>
                  </a:lnTo>
                  <a:close/>
                </a:path>
              </a:pathLst>
            </a:custGeom>
            <a:solidFill>
              <a:srgbClr val="FFED9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93" name="Google Shape;2493;gda58c33139_0_3032"/>
            <p:cNvSpPr/>
            <p:nvPr/>
          </p:nvSpPr>
          <p:spPr>
            <a:xfrm>
              <a:off x="7263931" y="1289235"/>
              <a:ext cx="719454" cy="198119"/>
            </a:xfrm>
            <a:custGeom>
              <a:avLst/>
              <a:gdLst/>
              <a:ahLst/>
              <a:cxnLst/>
              <a:rect l="l" t="t" r="r" b="b"/>
              <a:pathLst>
                <a:path w="719454" h="198119" extrusionOk="0">
                  <a:moveTo>
                    <a:pt x="719382" y="0"/>
                  </a:moveTo>
                  <a:lnTo>
                    <a:pt x="0" y="0"/>
                  </a:lnTo>
                  <a:lnTo>
                    <a:pt x="0" y="198109"/>
                  </a:lnTo>
                  <a:lnTo>
                    <a:pt x="719382" y="198109"/>
                  </a:lnTo>
                  <a:lnTo>
                    <a:pt x="719382" y="0"/>
                  </a:lnTo>
                  <a:close/>
                </a:path>
              </a:pathLst>
            </a:custGeom>
            <a:solidFill>
              <a:srgbClr val="FFED9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94" name="Google Shape;2494;gda58c33139_0_3032"/>
            <p:cNvSpPr/>
            <p:nvPr/>
          </p:nvSpPr>
          <p:spPr>
            <a:xfrm>
              <a:off x="7309654" y="1301427"/>
              <a:ext cx="628015" cy="173990"/>
            </a:xfrm>
            <a:custGeom>
              <a:avLst/>
              <a:gdLst/>
              <a:ahLst/>
              <a:cxnLst/>
              <a:rect l="l" t="t" r="r" b="b"/>
              <a:pathLst>
                <a:path w="628015" h="173990" extrusionOk="0">
                  <a:moveTo>
                    <a:pt x="627935" y="0"/>
                  </a:moveTo>
                  <a:lnTo>
                    <a:pt x="0" y="0"/>
                  </a:lnTo>
                  <a:lnTo>
                    <a:pt x="0" y="173726"/>
                  </a:lnTo>
                  <a:lnTo>
                    <a:pt x="627935" y="173726"/>
                  </a:lnTo>
                  <a:lnTo>
                    <a:pt x="627935" y="0"/>
                  </a:lnTo>
                  <a:close/>
                </a:path>
              </a:pathLst>
            </a:custGeom>
            <a:solidFill>
              <a:srgbClr val="FFEC9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95" name="Google Shape;2495;gda58c33139_0_3032"/>
            <p:cNvSpPr/>
            <p:nvPr/>
          </p:nvSpPr>
          <p:spPr>
            <a:xfrm>
              <a:off x="7355377" y="1313618"/>
              <a:ext cx="536575" cy="149859"/>
            </a:xfrm>
            <a:custGeom>
              <a:avLst/>
              <a:gdLst/>
              <a:ahLst/>
              <a:cxnLst/>
              <a:rect l="l" t="t" r="r" b="b"/>
              <a:pathLst>
                <a:path w="536575" h="149859" extrusionOk="0">
                  <a:moveTo>
                    <a:pt x="536488" y="0"/>
                  </a:moveTo>
                  <a:lnTo>
                    <a:pt x="0" y="0"/>
                  </a:lnTo>
                  <a:lnTo>
                    <a:pt x="0" y="149344"/>
                  </a:lnTo>
                  <a:lnTo>
                    <a:pt x="536488" y="149344"/>
                  </a:lnTo>
                  <a:lnTo>
                    <a:pt x="536488" y="0"/>
                  </a:lnTo>
                  <a:close/>
                </a:path>
              </a:pathLst>
            </a:custGeom>
            <a:solidFill>
              <a:srgbClr val="FFEC9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96" name="Google Shape;2496;gda58c33139_0_3032"/>
            <p:cNvSpPr/>
            <p:nvPr/>
          </p:nvSpPr>
          <p:spPr>
            <a:xfrm>
              <a:off x="7398053" y="1325809"/>
              <a:ext cx="448309" cy="121919"/>
            </a:xfrm>
            <a:custGeom>
              <a:avLst/>
              <a:gdLst/>
              <a:ahLst/>
              <a:cxnLst/>
              <a:rect l="l" t="t" r="r" b="b"/>
              <a:pathLst>
                <a:path w="448309" h="121919" extrusionOk="0">
                  <a:moveTo>
                    <a:pt x="448089" y="0"/>
                  </a:moveTo>
                  <a:lnTo>
                    <a:pt x="0" y="0"/>
                  </a:lnTo>
                  <a:lnTo>
                    <a:pt x="0" y="121913"/>
                  </a:lnTo>
                  <a:lnTo>
                    <a:pt x="448089" y="121913"/>
                  </a:lnTo>
                  <a:lnTo>
                    <a:pt x="448089" y="0"/>
                  </a:lnTo>
                  <a:close/>
                </a:path>
              </a:pathLst>
            </a:custGeom>
            <a:solidFill>
              <a:srgbClr val="FFED8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97" name="Google Shape;2497;gda58c33139_0_3032"/>
            <p:cNvSpPr/>
            <p:nvPr/>
          </p:nvSpPr>
          <p:spPr>
            <a:xfrm>
              <a:off x="7443776" y="1338001"/>
              <a:ext cx="360045" cy="97790"/>
            </a:xfrm>
            <a:custGeom>
              <a:avLst/>
              <a:gdLst/>
              <a:ahLst/>
              <a:cxnLst/>
              <a:rect l="l" t="t" r="r" b="b"/>
              <a:pathLst>
                <a:path w="360045" h="97790" extrusionOk="0">
                  <a:moveTo>
                    <a:pt x="359691" y="0"/>
                  </a:moveTo>
                  <a:lnTo>
                    <a:pt x="0" y="0"/>
                  </a:lnTo>
                  <a:lnTo>
                    <a:pt x="0" y="97530"/>
                  </a:lnTo>
                  <a:lnTo>
                    <a:pt x="359691" y="97530"/>
                  </a:lnTo>
                  <a:lnTo>
                    <a:pt x="359691" y="0"/>
                  </a:lnTo>
                  <a:close/>
                </a:path>
              </a:pathLst>
            </a:custGeom>
            <a:solidFill>
              <a:srgbClr val="FCEB8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98" name="Google Shape;2498;gda58c33139_0_3032"/>
            <p:cNvSpPr/>
            <p:nvPr/>
          </p:nvSpPr>
          <p:spPr>
            <a:xfrm>
              <a:off x="7489500" y="1350192"/>
              <a:ext cx="268604" cy="73659"/>
            </a:xfrm>
            <a:custGeom>
              <a:avLst/>
              <a:gdLst/>
              <a:ahLst/>
              <a:cxnLst/>
              <a:rect l="l" t="t" r="r" b="b"/>
              <a:pathLst>
                <a:path w="268604" h="73659" extrusionOk="0">
                  <a:moveTo>
                    <a:pt x="268244" y="0"/>
                  </a:moveTo>
                  <a:lnTo>
                    <a:pt x="0" y="0"/>
                  </a:lnTo>
                  <a:lnTo>
                    <a:pt x="0" y="73148"/>
                  </a:lnTo>
                  <a:lnTo>
                    <a:pt x="268244" y="73148"/>
                  </a:lnTo>
                  <a:lnTo>
                    <a:pt x="268244" y="0"/>
                  </a:lnTo>
                  <a:close/>
                </a:path>
              </a:pathLst>
            </a:custGeom>
            <a:solidFill>
              <a:srgbClr val="FCEB8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499" name="Google Shape;2499;gda58c33139_0_3032"/>
            <p:cNvSpPr/>
            <p:nvPr/>
          </p:nvSpPr>
          <p:spPr>
            <a:xfrm>
              <a:off x="7535223" y="1362383"/>
              <a:ext cx="177165" cy="48894"/>
            </a:xfrm>
            <a:custGeom>
              <a:avLst/>
              <a:gdLst/>
              <a:ahLst/>
              <a:cxnLst/>
              <a:rect l="l" t="t" r="r" b="b"/>
              <a:pathLst>
                <a:path w="177165" h="48894" extrusionOk="0">
                  <a:moveTo>
                    <a:pt x="176797" y="0"/>
                  </a:moveTo>
                  <a:lnTo>
                    <a:pt x="0" y="0"/>
                  </a:lnTo>
                  <a:lnTo>
                    <a:pt x="0" y="48765"/>
                  </a:lnTo>
                  <a:lnTo>
                    <a:pt x="176797" y="48765"/>
                  </a:lnTo>
                  <a:lnTo>
                    <a:pt x="176797" y="0"/>
                  </a:lnTo>
                  <a:close/>
                </a:path>
              </a:pathLst>
            </a:custGeom>
            <a:solidFill>
              <a:srgbClr val="FCEA8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00" name="Google Shape;2500;gda58c33139_0_3032"/>
            <p:cNvSpPr/>
            <p:nvPr/>
          </p:nvSpPr>
          <p:spPr>
            <a:xfrm>
              <a:off x="7577898" y="1374575"/>
              <a:ext cx="92075" cy="24765"/>
            </a:xfrm>
            <a:custGeom>
              <a:avLst/>
              <a:gdLst/>
              <a:ahLst/>
              <a:cxnLst/>
              <a:rect l="l" t="t" r="r" b="b"/>
              <a:pathLst>
                <a:path w="92075" h="24765" extrusionOk="0">
                  <a:moveTo>
                    <a:pt x="91446" y="0"/>
                  </a:moveTo>
                  <a:lnTo>
                    <a:pt x="0" y="0"/>
                  </a:lnTo>
                  <a:lnTo>
                    <a:pt x="0" y="24382"/>
                  </a:lnTo>
                  <a:lnTo>
                    <a:pt x="91446" y="24382"/>
                  </a:lnTo>
                  <a:lnTo>
                    <a:pt x="91446" y="0"/>
                  </a:lnTo>
                  <a:close/>
                </a:path>
              </a:pathLst>
            </a:custGeom>
            <a:solidFill>
              <a:srgbClr val="FCEA7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01" name="Google Shape;2501;gda58c33139_0_3032"/>
            <p:cNvSpPr/>
            <p:nvPr/>
          </p:nvSpPr>
          <p:spPr>
            <a:xfrm>
              <a:off x="6011108" y="944829"/>
              <a:ext cx="3225165" cy="887094"/>
            </a:xfrm>
            <a:custGeom>
              <a:avLst/>
              <a:gdLst/>
              <a:ahLst/>
              <a:cxnLst/>
              <a:rect l="l" t="t" r="r" b="b"/>
              <a:pathLst>
                <a:path w="3225165" h="887094" extrusionOk="0">
                  <a:moveTo>
                    <a:pt x="3179303" y="886921"/>
                  </a:moveTo>
                  <a:lnTo>
                    <a:pt x="42675" y="886921"/>
                  </a:lnTo>
                </a:path>
                <a:path w="3225165" h="887094" extrusionOk="0">
                  <a:moveTo>
                    <a:pt x="42675" y="886921"/>
                  </a:moveTo>
                  <a:lnTo>
                    <a:pt x="39627" y="886921"/>
                  </a:lnTo>
                  <a:lnTo>
                    <a:pt x="36578" y="886921"/>
                  </a:lnTo>
                  <a:lnTo>
                    <a:pt x="33530" y="886921"/>
                  </a:lnTo>
                  <a:lnTo>
                    <a:pt x="30482" y="883873"/>
                  </a:lnTo>
                  <a:lnTo>
                    <a:pt x="27434" y="883873"/>
                  </a:lnTo>
                  <a:lnTo>
                    <a:pt x="24385" y="880825"/>
                  </a:lnTo>
                  <a:lnTo>
                    <a:pt x="21337" y="880825"/>
                  </a:lnTo>
                  <a:lnTo>
                    <a:pt x="18289" y="877777"/>
                  </a:lnTo>
                  <a:lnTo>
                    <a:pt x="15241" y="874729"/>
                  </a:lnTo>
                  <a:lnTo>
                    <a:pt x="12193" y="871681"/>
                  </a:lnTo>
                  <a:lnTo>
                    <a:pt x="9144" y="868634"/>
                  </a:lnTo>
                  <a:lnTo>
                    <a:pt x="6096" y="865586"/>
                  </a:lnTo>
                  <a:lnTo>
                    <a:pt x="6096" y="862538"/>
                  </a:lnTo>
                  <a:lnTo>
                    <a:pt x="3048" y="859490"/>
                  </a:lnTo>
                  <a:lnTo>
                    <a:pt x="3048" y="856442"/>
                  </a:lnTo>
                  <a:lnTo>
                    <a:pt x="0" y="853394"/>
                  </a:lnTo>
                  <a:lnTo>
                    <a:pt x="0" y="850347"/>
                  </a:lnTo>
                  <a:lnTo>
                    <a:pt x="0" y="847299"/>
                  </a:lnTo>
                  <a:lnTo>
                    <a:pt x="0" y="844251"/>
                  </a:lnTo>
                  <a:lnTo>
                    <a:pt x="0" y="841203"/>
                  </a:lnTo>
                </a:path>
                <a:path w="3225165" h="887094" extrusionOk="0">
                  <a:moveTo>
                    <a:pt x="0" y="841203"/>
                  </a:moveTo>
                  <a:lnTo>
                    <a:pt x="0" y="42669"/>
                  </a:lnTo>
                </a:path>
                <a:path w="3225165" h="887094" extrusionOk="0">
                  <a:moveTo>
                    <a:pt x="0" y="42669"/>
                  </a:moveTo>
                  <a:lnTo>
                    <a:pt x="0" y="39621"/>
                  </a:lnTo>
                  <a:lnTo>
                    <a:pt x="0" y="36574"/>
                  </a:lnTo>
                  <a:lnTo>
                    <a:pt x="0" y="33526"/>
                  </a:lnTo>
                  <a:lnTo>
                    <a:pt x="3048" y="30478"/>
                  </a:lnTo>
                  <a:lnTo>
                    <a:pt x="3048" y="27430"/>
                  </a:lnTo>
                  <a:lnTo>
                    <a:pt x="6096" y="24382"/>
                  </a:lnTo>
                  <a:lnTo>
                    <a:pt x="6096" y="21334"/>
                  </a:lnTo>
                  <a:lnTo>
                    <a:pt x="9144" y="18287"/>
                  </a:lnTo>
                  <a:lnTo>
                    <a:pt x="12193" y="15239"/>
                  </a:lnTo>
                  <a:lnTo>
                    <a:pt x="15241" y="12191"/>
                  </a:lnTo>
                  <a:lnTo>
                    <a:pt x="18289" y="9143"/>
                  </a:lnTo>
                  <a:lnTo>
                    <a:pt x="21337" y="6095"/>
                  </a:lnTo>
                  <a:lnTo>
                    <a:pt x="24385" y="6095"/>
                  </a:lnTo>
                  <a:lnTo>
                    <a:pt x="27434" y="3047"/>
                  </a:lnTo>
                  <a:lnTo>
                    <a:pt x="30482" y="3047"/>
                  </a:lnTo>
                  <a:lnTo>
                    <a:pt x="33530" y="0"/>
                  </a:lnTo>
                  <a:lnTo>
                    <a:pt x="36578" y="0"/>
                  </a:lnTo>
                  <a:lnTo>
                    <a:pt x="39627" y="0"/>
                  </a:lnTo>
                  <a:lnTo>
                    <a:pt x="42675" y="0"/>
                  </a:lnTo>
                </a:path>
                <a:path w="3225165" h="887094" extrusionOk="0">
                  <a:moveTo>
                    <a:pt x="42675" y="0"/>
                  </a:moveTo>
                  <a:lnTo>
                    <a:pt x="3179303" y="0"/>
                  </a:lnTo>
                </a:path>
                <a:path w="3225165" h="887094" extrusionOk="0">
                  <a:moveTo>
                    <a:pt x="3179303" y="0"/>
                  </a:moveTo>
                  <a:lnTo>
                    <a:pt x="3182351" y="0"/>
                  </a:lnTo>
                  <a:lnTo>
                    <a:pt x="3185399" y="0"/>
                  </a:lnTo>
                  <a:lnTo>
                    <a:pt x="3188448" y="0"/>
                  </a:lnTo>
                  <a:lnTo>
                    <a:pt x="3191496" y="0"/>
                  </a:lnTo>
                  <a:lnTo>
                    <a:pt x="3194544" y="3047"/>
                  </a:lnTo>
                  <a:lnTo>
                    <a:pt x="3197592" y="3047"/>
                  </a:lnTo>
                  <a:lnTo>
                    <a:pt x="3200641" y="6095"/>
                  </a:lnTo>
                  <a:lnTo>
                    <a:pt x="3203689" y="6095"/>
                  </a:lnTo>
                  <a:lnTo>
                    <a:pt x="3206737" y="9143"/>
                  </a:lnTo>
                  <a:lnTo>
                    <a:pt x="3209785" y="12191"/>
                  </a:lnTo>
                  <a:lnTo>
                    <a:pt x="3212833" y="15239"/>
                  </a:lnTo>
                  <a:lnTo>
                    <a:pt x="3215882" y="18287"/>
                  </a:lnTo>
                  <a:lnTo>
                    <a:pt x="3218930" y="21334"/>
                  </a:lnTo>
                  <a:lnTo>
                    <a:pt x="3218930" y="24382"/>
                  </a:lnTo>
                  <a:lnTo>
                    <a:pt x="3221978" y="27430"/>
                  </a:lnTo>
                  <a:lnTo>
                    <a:pt x="3221978" y="30478"/>
                  </a:lnTo>
                  <a:lnTo>
                    <a:pt x="3225026" y="33526"/>
                  </a:lnTo>
                  <a:lnTo>
                    <a:pt x="3225026" y="36574"/>
                  </a:lnTo>
                  <a:lnTo>
                    <a:pt x="3225026" y="39621"/>
                  </a:lnTo>
                  <a:lnTo>
                    <a:pt x="3225026" y="42669"/>
                  </a:lnTo>
                </a:path>
                <a:path w="3225165" h="887094" extrusionOk="0">
                  <a:moveTo>
                    <a:pt x="3225026" y="42669"/>
                  </a:moveTo>
                  <a:lnTo>
                    <a:pt x="3225026" y="841203"/>
                  </a:lnTo>
                </a:path>
                <a:path w="3225165" h="887094" extrusionOk="0">
                  <a:moveTo>
                    <a:pt x="3225026" y="841203"/>
                  </a:moveTo>
                  <a:lnTo>
                    <a:pt x="3225026" y="844251"/>
                  </a:lnTo>
                  <a:lnTo>
                    <a:pt x="3225026" y="847299"/>
                  </a:lnTo>
                  <a:lnTo>
                    <a:pt x="3225026" y="850347"/>
                  </a:lnTo>
                  <a:lnTo>
                    <a:pt x="3225026" y="853394"/>
                  </a:lnTo>
                  <a:lnTo>
                    <a:pt x="3221978" y="856442"/>
                  </a:lnTo>
                  <a:lnTo>
                    <a:pt x="3221978" y="859490"/>
                  </a:lnTo>
                  <a:lnTo>
                    <a:pt x="3218930" y="862538"/>
                  </a:lnTo>
                  <a:lnTo>
                    <a:pt x="3218930" y="865586"/>
                  </a:lnTo>
                  <a:lnTo>
                    <a:pt x="3215882" y="868634"/>
                  </a:lnTo>
                  <a:lnTo>
                    <a:pt x="3212833" y="871681"/>
                  </a:lnTo>
                  <a:lnTo>
                    <a:pt x="3209785" y="874729"/>
                  </a:lnTo>
                  <a:lnTo>
                    <a:pt x="3206737" y="877777"/>
                  </a:lnTo>
                  <a:lnTo>
                    <a:pt x="3203689" y="880825"/>
                  </a:lnTo>
                  <a:lnTo>
                    <a:pt x="3200641" y="880825"/>
                  </a:lnTo>
                  <a:lnTo>
                    <a:pt x="3197592" y="883873"/>
                  </a:lnTo>
                  <a:lnTo>
                    <a:pt x="3194544" y="883873"/>
                  </a:lnTo>
                  <a:lnTo>
                    <a:pt x="3191496" y="886921"/>
                  </a:lnTo>
                  <a:lnTo>
                    <a:pt x="3188448" y="886921"/>
                  </a:lnTo>
                  <a:lnTo>
                    <a:pt x="3185399" y="886921"/>
                  </a:lnTo>
                  <a:lnTo>
                    <a:pt x="3182351" y="886921"/>
                  </a:lnTo>
                  <a:lnTo>
                    <a:pt x="3179303" y="886921"/>
                  </a:lnTo>
                </a:path>
              </a:pathLst>
            </a:custGeom>
            <a:noFill/>
            <a:ln w="12175" cap="flat" cmpd="sng">
              <a:solidFill>
                <a:srgbClr val="6D6D6D"/>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02" name="Google Shape;2502;gda58c33139_0_3032"/>
            <p:cNvSpPr/>
            <p:nvPr/>
          </p:nvSpPr>
          <p:spPr>
            <a:xfrm>
              <a:off x="6148273" y="1069339"/>
              <a:ext cx="204470" cy="171450"/>
            </a:xfrm>
            <a:custGeom>
              <a:avLst/>
              <a:gdLst/>
              <a:ahLst/>
              <a:cxnLst/>
              <a:rect l="l" t="t" r="r" b="b"/>
              <a:pathLst>
                <a:path w="204470" h="171450" extrusionOk="0">
                  <a:moveTo>
                    <a:pt x="204228" y="0"/>
                  </a:moveTo>
                  <a:lnTo>
                    <a:pt x="103644" y="0"/>
                  </a:lnTo>
                  <a:lnTo>
                    <a:pt x="103644" y="36830"/>
                  </a:lnTo>
                  <a:lnTo>
                    <a:pt x="36576" y="36830"/>
                  </a:lnTo>
                  <a:lnTo>
                    <a:pt x="36576" y="71120"/>
                  </a:lnTo>
                  <a:lnTo>
                    <a:pt x="0" y="71120"/>
                  </a:lnTo>
                  <a:lnTo>
                    <a:pt x="0" y="104140"/>
                  </a:lnTo>
                  <a:lnTo>
                    <a:pt x="0" y="137160"/>
                  </a:lnTo>
                  <a:lnTo>
                    <a:pt x="70104" y="137160"/>
                  </a:lnTo>
                  <a:lnTo>
                    <a:pt x="70104" y="171450"/>
                  </a:lnTo>
                  <a:lnTo>
                    <a:pt x="137172" y="171450"/>
                  </a:lnTo>
                  <a:lnTo>
                    <a:pt x="137172" y="137160"/>
                  </a:lnTo>
                  <a:lnTo>
                    <a:pt x="137172" y="104140"/>
                  </a:lnTo>
                  <a:lnTo>
                    <a:pt x="204228" y="104140"/>
                  </a:lnTo>
                  <a:lnTo>
                    <a:pt x="204228" y="71120"/>
                  </a:lnTo>
                  <a:lnTo>
                    <a:pt x="204228" y="36830"/>
                  </a:lnTo>
                  <a:lnTo>
                    <a:pt x="204228" y="0"/>
                  </a:lnTo>
                  <a:close/>
                </a:path>
              </a:pathLst>
            </a:custGeom>
            <a:solidFill>
              <a:srgbClr val="72B27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03" name="Google Shape;2503;gda58c33139_0_3032"/>
            <p:cNvSpPr/>
            <p:nvPr/>
          </p:nvSpPr>
          <p:spPr>
            <a:xfrm>
              <a:off x="6139134" y="1301427"/>
              <a:ext cx="226060" cy="170815"/>
            </a:xfrm>
            <a:custGeom>
              <a:avLst/>
              <a:gdLst/>
              <a:ahLst/>
              <a:cxnLst/>
              <a:rect l="l" t="t" r="r" b="b"/>
              <a:pathLst>
                <a:path w="226060" h="170815" extrusionOk="0">
                  <a:moveTo>
                    <a:pt x="225569" y="0"/>
                  </a:moveTo>
                  <a:lnTo>
                    <a:pt x="0" y="0"/>
                  </a:lnTo>
                  <a:lnTo>
                    <a:pt x="0" y="170678"/>
                  </a:lnTo>
                  <a:lnTo>
                    <a:pt x="225569" y="170678"/>
                  </a:lnTo>
                  <a:lnTo>
                    <a:pt x="225569" y="0"/>
                  </a:lnTo>
                  <a:close/>
                </a:path>
              </a:pathLst>
            </a:custGeom>
            <a:solidFill>
              <a:srgbClr val="FF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04" name="Google Shape;2504;gda58c33139_0_3032"/>
            <p:cNvSpPr/>
            <p:nvPr/>
          </p:nvSpPr>
          <p:spPr>
            <a:xfrm>
              <a:off x="6145225" y="1532889"/>
              <a:ext cx="213995" cy="171450"/>
            </a:xfrm>
            <a:custGeom>
              <a:avLst/>
              <a:gdLst/>
              <a:ahLst/>
              <a:cxnLst/>
              <a:rect l="l" t="t" r="r" b="b"/>
              <a:pathLst>
                <a:path w="213995" h="171450" extrusionOk="0">
                  <a:moveTo>
                    <a:pt x="213372" y="0"/>
                  </a:moveTo>
                  <a:lnTo>
                    <a:pt x="85344" y="0"/>
                  </a:lnTo>
                  <a:lnTo>
                    <a:pt x="85344" y="43180"/>
                  </a:lnTo>
                  <a:lnTo>
                    <a:pt x="0" y="43180"/>
                  </a:lnTo>
                  <a:lnTo>
                    <a:pt x="0" y="171450"/>
                  </a:lnTo>
                  <a:lnTo>
                    <a:pt x="213372" y="171450"/>
                  </a:lnTo>
                  <a:lnTo>
                    <a:pt x="213372" y="43180"/>
                  </a:lnTo>
                  <a:lnTo>
                    <a:pt x="213372" y="0"/>
                  </a:lnTo>
                  <a:close/>
                </a:path>
              </a:pathLst>
            </a:custGeom>
            <a:solidFill>
              <a:srgbClr val="A900E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2505" name="Google Shape;2505;gda58c33139_0_3032"/>
          <p:cNvSpPr txBox="1"/>
          <p:nvPr/>
        </p:nvSpPr>
        <p:spPr>
          <a:xfrm>
            <a:off x="5478462" y="868362"/>
            <a:ext cx="2765400" cy="531000"/>
          </a:xfrm>
          <a:prstGeom prst="rect">
            <a:avLst/>
          </a:prstGeom>
          <a:noFill/>
          <a:ln>
            <a:noFill/>
          </a:ln>
        </p:spPr>
        <p:txBody>
          <a:bodyPr spcFirstLastPara="1" wrap="square" lIns="0" tIns="86825" rIns="0" bIns="0" anchor="t" anchorCtr="0">
            <a:spAutoFit/>
          </a:bodyPr>
          <a:lstStyle/>
          <a:p>
            <a:pPr marL="323850" marR="0" lvl="0" indent="0" algn="ctr" rtl="0">
              <a:lnSpc>
                <a:spcPct val="100000"/>
              </a:lnSpc>
              <a:spcBef>
                <a:spcPts val="0"/>
              </a:spcBef>
              <a:spcAft>
                <a:spcPts val="0"/>
              </a:spcAft>
              <a:buClr>
                <a:schemeClr val="dk1"/>
              </a:buClr>
              <a:buSzPts val="800"/>
              <a:buFont typeface="Arial"/>
              <a:buNone/>
            </a:pPr>
            <a:r>
              <a:rPr lang="en-US" sz="800" b="0" i="0" u="none">
                <a:solidFill>
                  <a:schemeClr val="dk1"/>
                </a:solidFill>
                <a:latin typeface="Arial"/>
                <a:ea typeface="Arial"/>
                <a:cs typeface="Arial"/>
                <a:sym typeface="Arial"/>
              </a:rPr>
              <a:t>Open to Bottom Trawling</a:t>
            </a:r>
            <a:endParaRPr/>
          </a:p>
          <a:p>
            <a:pPr marL="323850" marR="0" lvl="0" indent="0" algn="ctr" rtl="0">
              <a:lnSpc>
                <a:spcPct val="160000"/>
              </a:lnSpc>
              <a:spcBef>
                <a:spcPts val="0"/>
              </a:spcBef>
              <a:spcAft>
                <a:spcPts val="0"/>
              </a:spcAft>
              <a:buClr>
                <a:schemeClr val="dk1"/>
              </a:buClr>
              <a:buSzPts val="800"/>
              <a:buFont typeface="Arial"/>
              <a:buNone/>
            </a:pPr>
            <a:r>
              <a:rPr lang="en-US" sz="800" b="0" i="0" u="none">
                <a:solidFill>
                  <a:schemeClr val="dk1"/>
                </a:solidFill>
                <a:latin typeface="Arial"/>
                <a:ea typeface="Arial"/>
                <a:cs typeface="Arial"/>
                <a:sym typeface="Arial"/>
              </a:rPr>
              <a:t>Aleutian Islands Coral Garden Marine Reserves  Bowers Ridge Habitat Conservation Zone</a:t>
            </a:r>
            <a:endParaRPr/>
          </a:p>
        </p:txBody>
      </p:sp>
      <p:grpSp>
        <p:nvGrpSpPr>
          <p:cNvPr id="2506" name="Google Shape;2506;gda58c33139_0_3032"/>
          <p:cNvGrpSpPr/>
          <p:nvPr/>
        </p:nvGrpSpPr>
        <p:grpSpPr>
          <a:xfrm>
            <a:off x="707034" y="4923519"/>
            <a:ext cx="1826148" cy="1205504"/>
            <a:chOff x="649272" y="5580592"/>
            <a:chExt cx="2070228" cy="1366011"/>
          </a:xfrm>
        </p:grpSpPr>
        <p:sp>
          <p:nvSpPr>
            <p:cNvPr id="2507" name="Google Shape;2507;gda58c33139_0_3032"/>
            <p:cNvSpPr/>
            <p:nvPr/>
          </p:nvSpPr>
          <p:spPr>
            <a:xfrm>
              <a:off x="661465" y="5592783"/>
              <a:ext cx="2058035" cy="1353820"/>
            </a:xfrm>
            <a:custGeom>
              <a:avLst/>
              <a:gdLst/>
              <a:ahLst/>
              <a:cxnLst/>
              <a:rect l="l" t="t" r="r" b="b"/>
              <a:pathLst>
                <a:path w="2058035" h="1353820" extrusionOk="0">
                  <a:moveTo>
                    <a:pt x="2057554" y="0"/>
                  </a:moveTo>
                  <a:lnTo>
                    <a:pt x="0" y="0"/>
                  </a:lnTo>
                  <a:lnTo>
                    <a:pt x="0" y="1353240"/>
                  </a:lnTo>
                  <a:lnTo>
                    <a:pt x="2057554" y="1353240"/>
                  </a:lnTo>
                  <a:lnTo>
                    <a:pt x="20575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08" name="Google Shape;2508;gda58c33139_0_3032"/>
            <p:cNvSpPr/>
            <p:nvPr/>
          </p:nvSpPr>
          <p:spPr>
            <a:xfrm>
              <a:off x="661465" y="5592783"/>
              <a:ext cx="2058035" cy="1353820"/>
            </a:xfrm>
            <a:custGeom>
              <a:avLst/>
              <a:gdLst/>
              <a:ahLst/>
              <a:cxnLst/>
              <a:rect l="l" t="t" r="r" b="b"/>
              <a:pathLst>
                <a:path w="2058035" h="1353820" extrusionOk="0">
                  <a:moveTo>
                    <a:pt x="0" y="1353240"/>
                  </a:moveTo>
                  <a:lnTo>
                    <a:pt x="0" y="0"/>
                  </a:lnTo>
                  <a:lnTo>
                    <a:pt x="2057554" y="0"/>
                  </a:lnTo>
                  <a:lnTo>
                    <a:pt x="2057554" y="1353240"/>
                  </a:lnTo>
                  <a:lnTo>
                    <a:pt x="0" y="1353240"/>
                  </a:lnTo>
                  <a:close/>
                </a:path>
              </a:pathLst>
            </a:custGeom>
            <a:noFill/>
            <a:ln w="12175" cap="flat" cmpd="sng">
              <a:solidFill>
                <a:srgbClr val="6D6D6D"/>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09" name="Google Shape;2509;gda58c33139_0_3032"/>
            <p:cNvSpPr/>
            <p:nvPr/>
          </p:nvSpPr>
          <p:spPr>
            <a:xfrm>
              <a:off x="1603368" y="5711857"/>
              <a:ext cx="966469" cy="875029"/>
            </a:xfrm>
            <a:custGeom>
              <a:avLst/>
              <a:gdLst/>
              <a:ahLst/>
              <a:cxnLst/>
              <a:rect l="l" t="t" r="r" b="b"/>
              <a:pathLst>
                <a:path w="966469" h="875029" extrusionOk="0">
                  <a:moveTo>
                    <a:pt x="27434" y="868680"/>
                  </a:moveTo>
                  <a:lnTo>
                    <a:pt x="24385" y="868680"/>
                  </a:lnTo>
                  <a:lnTo>
                    <a:pt x="24385" y="875030"/>
                  </a:lnTo>
                  <a:lnTo>
                    <a:pt x="30482" y="875030"/>
                  </a:lnTo>
                  <a:lnTo>
                    <a:pt x="30482" y="872490"/>
                  </a:lnTo>
                  <a:lnTo>
                    <a:pt x="27434" y="872490"/>
                  </a:lnTo>
                  <a:lnTo>
                    <a:pt x="27434" y="868680"/>
                  </a:lnTo>
                  <a:close/>
                </a:path>
                <a:path w="966469" h="875029" extrusionOk="0">
                  <a:moveTo>
                    <a:pt x="30482" y="859790"/>
                  </a:moveTo>
                  <a:lnTo>
                    <a:pt x="27434" y="859790"/>
                  </a:lnTo>
                  <a:lnTo>
                    <a:pt x="27434" y="872490"/>
                  </a:lnTo>
                  <a:lnTo>
                    <a:pt x="33530" y="872490"/>
                  </a:lnTo>
                  <a:lnTo>
                    <a:pt x="33530" y="866140"/>
                  </a:lnTo>
                  <a:lnTo>
                    <a:pt x="30482" y="866140"/>
                  </a:lnTo>
                  <a:lnTo>
                    <a:pt x="30482" y="859790"/>
                  </a:lnTo>
                  <a:close/>
                </a:path>
                <a:path w="966469" h="875029" extrusionOk="0">
                  <a:moveTo>
                    <a:pt x="48771" y="857250"/>
                  </a:moveTo>
                  <a:lnTo>
                    <a:pt x="39626" y="857250"/>
                  </a:lnTo>
                  <a:lnTo>
                    <a:pt x="39626" y="859790"/>
                  </a:lnTo>
                  <a:lnTo>
                    <a:pt x="33530" y="859790"/>
                  </a:lnTo>
                  <a:lnTo>
                    <a:pt x="36578" y="863600"/>
                  </a:lnTo>
                  <a:lnTo>
                    <a:pt x="36578" y="868680"/>
                  </a:lnTo>
                  <a:lnTo>
                    <a:pt x="39626" y="868680"/>
                  </a:lnTo>
                  <a:lnTo>
                    <a:pt x="39626" y="872490"/>
                  </a:lnTo>
                  <a:lnTo>
                    <a:pt x="45723" y="872490"/>
                  </a:lnTo>
                  <a:lnTo>
                    <a:pt x="45723" y="866140"/>
                  </a:lnTo>
                  <a:lnTo>
                    <a:pt x="48771" y="866140"/>
                  </a:lnTo>
                  <a:lnTo>
                    <a:pt x="48771" y="857250"/>
                  </a:lnTo>
                  <a:close/>
                </a:path>
                <a:path w="966469" h="875029" extrusionOk="0">
                  <a:moveTo>
                    <a:pt x="60964" y="863600"/>
                  </a:moveTo>
                  <a:lnTo>
                    <a:pt x="57916" y="863600"/>
                  </a:lnTo>
                  <a:lnTo>
                    <a:pt x="54868" y="866140"/>
                  </a:lnTo>
                  <a:lnTo>
                    <a:pt x="54868" y="868680"/>
                  </a:lnTo>
                  <a:lnTo>
                    <a:pt x="57916" y="868680"/>
                  </a:lnTo>
                  <a:lnTo>
                    <a:pt x="57916" y="866140"/>
                  </a:lnTo>
                  <a:lnTo>
                    <a:pt x="60964" y="866140"/>
                  </a:lnTo>
                  <a:lnTo>
                    <a:pt x="60964" y="863600"/>
                  </a:lnTo>
                  <a:close/>
                </a:path>
                <a:path w="966469" h="875029" extrusionOk="0">
                  <a:moveTo>
                    <a:pt x="60964" y="866140"/>
                  </a:moveTo>
                  <a:lnTo>
                    <a:pt x="57916" y="866140"/>
                  </a:lnTo>
                  <a:lnTo>
                    <a:pt x="57916" y="868680"/>
                  </a:lnTo>
                  <a:lnTo>
                    <a:pt x="60964" y="868680"/>
                  </a:lnTo>
                  <a:lnTo>
                    <a:pt x="60964" y="866140"/>
                  </a:lnTo>
                  <a:close/>
                </a:path>
                <a:path w="966469" h="875029" extrusionOk="0">
                  <a:moveTo>
                    <a:pt x="54868" y="863600"/>
                  </a:moveTo>
                  <a:lnTo>
                    <a:pt x="51819" y="863600"/>
                  </a:lnTo>
                  <a:lnTo>
                    <a:pt x="51819" y="866140"/>
                  </a:lnTo>
                  <a:lnTo>
                    <a:pt x="54868" y="866140"/>
                  </a:lnTo>
                  <a:lnTo>
                    <a:pt x="54868" y="863600"/>
                  </a:lnTo>
                  <a:close/>
                </a:path>
                <a:path w="966469" h="875029" extrusionOk="0">
                  <a:moveTo>
                    <a:pt x="70109" y="863600"/>
                  </a:moveTo>
                  <a:lnTo>
                    <a:pt x="64012" y="863600"/>
                  </a:lnTo>
                  <a:lnTo>
                    <a:pt x="64012" y="866140"/>
                  </a:lnTo>
                  <a:lnTo>
                    <a:pt x="70109" y="866140"/>
                  </a:lnTo>
                  <a:lnTo>
                    <a:pt x="70109" y="863600"/>
                  </a:lnTo>
                  <a:close/>
                </a:path>
                <a:path w="966469" h="875029" extrusionOk="0">
                  <a:moveTo>
                    <a:pt x="82302" y="838200"/>
                  </a:moveTo>
                  <a:lnTo>
                    <a:pt x="57916" y="838200"/>
                  </a:lnTo>
                  <a:lnTo>
                    <a:pt x="54868" y="842010"/>
                  </a:lnTo>
                  <a:lnTo>
                    <a:pt x="54868" y="850900"/>
                  </a:lnTo>
                  <a:lnTo>
                    <a:pt x="45723" y="850900"/>
                  </a:lnTo>
                  <a:lnTo>
                    <a:pt x="45723" y="853440"/>
                  </a:lnTo>
                  <a:lnTo>
                    <a:pt x="51819" y="853440"/>
                  </a:lnTo>
                  <a:lnTo>
                    <a:pt x="51819" y="859790"/>
                  </a:lnTo>
                  <a:lnTo>
                    <a:pt x="54868" y="859790"/>
                  </a:lnTo>
                  <a:lnTo>
                    <a:pt x="54868" y="863600"/>
                  </a:lnTo>
                  <a:lnTo>
                    <a:pt x="67060" y="863600"/>
                  </a:lnTo>
                  <a:lnTo>
                    <a:pt x="67060" y="859790"/>
                  </a:lnTo>
                  <a:lnTo>
                    <a:pt x="70109" y="857250"/>
                  </a:lnTo>
                  <a:lnTo>
                    <a:pt x="76205" y="857250"/>
                  </a:lnTo>
                  <a:lnTo>
                    <a:pt x="76205" y="853440"/>
                  </a:lnTo>
                  <a:lnTo>
                    <a:pt x="79253" y="850900"/>
                  </a:lnTo>
                  <a:lnTo>
                    <a:pt x="79253" y="844550"/>
                  </a:lnTo>
                  <a:lnTo>
                    <a:pt x="82302" y="844550"/>
                  </a:lnTo>
                  <a:lnTo>
                    <a:pt x="82302" y="838200"/>
                  </a:lnTo>
                  <a:close/>
                </a:path>
                <a:path w="966469" h="875029" extrusionOk="0">
                  <a:moveTo>
                    <a:pt x="70109" y="859790"/>
                  </a:moveTo>
                  <a:lnTo>
                    <a:pt x="67060" y="859790"/>
                  </a:lnTo>
                  <a:lnTo>
                    <a:pt x="67060" y="863600"/>
                  </a:lnTo>
                  <a:lnTo>
                    <a:pt x="70109" y="859790"/>
                  </a:lnTo>
                  <a:close/>
                </a:path>
                <a:path w="966469" h="875029" extrusionOk="0">
                  <a:moveTo>
                    <a:pt x="39626" y="857250"/>
                  </a:moveTo>
                  <a:lnTo>
                    <a:pt x="30482" y="857250"/>
                  </a:lnTo>
                  <a:lnTo>
                    <a:pt x="30482" y="859790"/>
                  </a:lnTo>
                  <a:lnTo>
                    <a:pt x="39626" y="859790"/>
                  </a:lnTo>
                  <a:lnTo>
                    <a:pt x="39626" y="857250"/>
                  </a:lnTo>
                  <a:close/>
                </a:path>
                <a:path w="966469" h="875029" extrusionOk="0">
                  <a:moveTo>
                    <a:pt x="73157" y="857250"/>
                  </a:moveTo>
                  <a:lnTo>
                    <a:pt x="70109" y="857250"/>
                  </a:lnTo>
                  <a:lnTo>
                    <a:pt x="70109" y="859790"/>
                  </a:lnTo>
                  <a:lnTo>
                    <a:pt x="73157" y="859790"/>
                  </a:lnTo>
                  <a:lnTo>
                    <a:pt x="73157" y="857250"/>
                  </a:lnTo>
                  <a:close/>
                </a:path>
                <a:path w="966469" h="875029" extrusionOk="0">
                  <a:moveTo>
                    <a:pt x="48771" y="853440"/>
                  </a:moveTo>
                  <a:lnTo>
                    <a:pt x="42675" y="853440"/>
                  </a:lnTo>
                  <a:lnTo>
                    <a:pt x="42675" y="857250"/>
                  </a:lnTo>
                  <a:lnTo>
                    <a:pt x="45723" y="857250"/>
                  </a:lnTo>
                  <a:lnTo>
                    <a:pt x="48771" y="853440"/>
                  </a:lnTo>
                  <a:close/>
                </a:path>
                <a:path w="966469" h="875029" extrusionOk="0">
                  <a:moveTo>
                    <a:pt x="100591" y="848360"/>
                  </a:moveTo>
                  <a:lnTo>
                    <a:pt x="85350" y="848360"/>
                  </a:lnTo>
                  <a:lnTo>
                    <a:pt x="85350" y="853440"/>
                  </a:lnTo>
                  <a:lnTo>
                    <a:pt x="97543" y="853440"/>
                  </a:lnTo>
                  <a:lnTo>
                    <a:pt x="97543" y="850900"/>
                  </a:lnTo>
                  <a:lnTo>
                    <a:pt x="100591" y="850900"/>
                  </a:lnTo>
                  <a:lnTo>
                    <a:pt x="100591" y="848360"/>
                  </a:lnTo>
                  <a:close/>
                </a:path>
                <a:path w="966469" h="875029" extrusionOk="0">
                  <a:moveTo>
                    <a:pt x="48771" y="848360"/>
                  </a:moveTo>
                  <a:lnTo>
                    <a:pt x="48771" y="850900"/>
                  </a:lnTo>
                  <a:lnTo>
                    <a:pt x="51819" y="850900"/>
                  </a:lnTo>
                  <a:lnTo>
                    <a:pt x="48771" y="848360"/>
                  </a:lnTo>
                  <a:close/>
                </a:path>
                <a:path w="966469" h="875029" extrusionOk="0">
                  <a:moveTo>
                    <a:pt x="112784" y="848360"/>
                  </a:moveTo>
                  <a:lnTo>
                    <a:pt x="106688" y="848360"/>
                  </a:lnTo>
                  <a:lnTo>
                    <a:pt x="106688" y="850900"/>
                  </a:lnTo>
                  <a:lnTo>
                    <a:pt x="112784" y="850900"/>
                  </a:lnTo>
                  <a:lnTo>
                    <a:pt x="112784" y="848360"/>
                  </a:lnTo>
                  <a:close/>
                </a:path>
                <a:path w="966469" h="875029" extrusionOk="0">
                  <a:moveTo>
                    <a:pt x="118880" y="844550"/>
                  </a:moveTo>
                  <a:lnTo>
                    <a:pt x="115832" y="844550"/>
                  </a:lnTo>
                  <a:lnTo>
                    <a:pt x="115832" y="850900"/>
                  </a:lnTo>
                  <a:lnTo>
                    <a:pt x="118880" y="850900"/>
                  </a:lnTo>
                  <a:lnTo>
                    <a:pt x="118880" y="844550"/>
                  </a:lnTo>
                  <a:close/>
                </a:path>
                <a:path w="966469" h="875029" extrusionOk="0">
                  <a:moveTo>
                    <a:pt x="128025" y="838200"/>
                  </a:moveTo>
                  <a:lnTo>
                    <a:pt x="91446" y="838200"/>
                  </a:lnTo>
                  <a:lnTo>
                    <a:pt x="91446" y="842010"/>
                  </a:lnTo>
                  <a:lnTo>
                    <a:pt x="88398" y="844550"/>
                  </a:lnTo>
                  <a:lnTo>
                    <a:pt x="88398" y="848360"/>
                  </a:lnTo>
                  <a:lnTo>
                    <a:pt x="109736" y="848360"/>
                  </a:lnTo>
                  <a:lnTo>
                    <a:pt x="109736" y="844550"/>
                  </a:lnTo>
                  <a:lnTo>
                    <a:pt x="121929" y="844550"/>
                  </a:lnTo>
                  <a:lnTo>
                    <a:pt x="121929" y="842010"/>
                  </a:lnTo>
                  <a:lnTo>
                    <a:pt x="128025" y="842010"/>
                  </a:lnTo>
                  <a:lnTo>
                    <a:pt x="128025" y="838200"/>
                  </a:lnTo>
                  <a:close/>
                </a:path>
                <a:path w="966469" h="875029" extrusionOk="0">
                  <a:moveTo>
                    <a:pt x="149363" y="833120"/>
                  </a:moveTo>
                  <a:lnTo>
                    <a:pt x="143266" y="833120"/>
                  </a:lnTo>
                  <a:lnTo>
                    <a:pt x="146314" y="835660"/>
                  </a:lnTo>
                  <a:lnTo>
                    <a:pt x="143266" y="835660"/>
                  </a:lnTo>
                  <a:lnTo>
                    <a:pt x="143266" y="844550"/>
                  </a:lnTo>
                  <a:lnTo>
                    <a:pt x="146314" y="844550"/>
                  </a:lnTo>
                  <a:lnTo>
                    <a:pt x="146314" y="838200"/>
                  </a:lnTo>
                  <a:lnTo>
                    <a:pt x="149363" y="838200"/>
                  </a:lnTo>
                  <a:lnTo>
                    <a:pt x="149363" y="833120"/>
                  </a:lnTo>
                  <a:close/>
                </a:path>
                <a:path w="966469" h="875029" extrusionOk="0">
                  <a:moveTo>
                    <a:pt x="109736" y="835660"/>
                  </a:moveTo>
                  <a:lnTo>
                    <a:pt x="60964" y="835660"/>
                  </a:lnTo>
                  <a:lnTo>
                    <a:pt x="60964" y="838200"/>
                  </a:lnTo>
                  <a:lnTo>
                    <a:pt x="109736" y="838200"/>
                  </a:lnTo>
                  <a:lnTo>
                    <a:pt x="109736" y="835660"/>
                  </a:lnTo>
                  <a:close/>
                </a:path>
                <a:path w="966469" h="875029" extrusionOk="0">
                  <a:moveTo>
                    <a:pt x="112784" y="835660"/>
                  </a:moveTo>
                  <a:lnTo>
                    <a:pt x="109736" y="835660"/>
                  </a:lnTo>
                  <a:lnTo>
                    <a:pt x="109736" y="838200"/>
                  </a:lnTo>
                  <a:lnTo>
                    <a:pt x="112784" y="838200"/>
                  </a:lnTo>
                  <a:lnTo>
                    <a:pt x="112784" y="835660"/>
                  </a:lnTo>
                  <a:close/>
                </a:path>
                <a:path w="966469" h="875029" extrusionOk="0">
                  <a:moveTo>
                    <a:pt x="109736" y="826770"/>
                  </a:moveTo>
                  <a:lnTo>
                    <a:pt x="109736" y="833120"/>
                  </a:lnTo>
                  <a:lnTo>
                    <a:pt x="112784" y="833120"/>
                  </a:lnTo>
                  <a:lnTo>
                    <a:pt x="112784" y="838200"/>
                  </a:lnTo>
                  <a:lnTo>
                    <a:pt x="131073" y="838200"/>
                  </a:lnTo>
                  <a:lnTo>
                    <a:pt x="131073" y="835660"/>
                  </a:lnTo>
                  <a:lnTo>
                    <a:pt x="118880" y="835660"/>
                  </a:lnTo>
                  <a:lnTo>
                    <a:pt x="118880" y="829310"/>
                  </a:lnTo>
                  <a:lnTo>
                    <a:pt x="112784" y="829310"/>
                  </a:lnTo>
                  <a:lnTo>
                    <a:pt x="109736" y="826770"/>
                  </a:lnTo>
                  <a:close/>
                </a:path>
                <a:path w="966469" h="875029" extrusionOk="0">
                  <a:moveTo>
                    <a:pt x="106688" y="833120"/>
                  </a:moveTo>
                  <a:lnTo>
                    <a:pt x="64012" y="833120"/>
                  </a:lnTo>
                  <a:lnTo>
                    <a:pt x="64012" y="835660"/>
                  </a:lnTo>
                  <a:lnTo>
                    <a:pt x="106688" y="835660"/>
                  </a:lnTo>
                  <a:lnTo>
                    <a:pt x="106688" y="833120"/>
                  </a:lnTo>
                  <a:close/>
                </a:path>
                <a:path w="966469" h="875029" extrusionOk="0">
                  <a:moveTo>
                    <a:pt x="121929" y="833120"/>
                  </a:moveTo>
                  <a:lnTo>
                    <a:pt x="118880" y="833120"/>
                  </a:lnTo>
                  <a:lnTo>
                    <a:pt x="118880" y="835660"/>
                  </a:lnTo>
                  <a:lnTo>
                    <a:pt x="121929" y="835660"/>
                  </a:lnTo>
                  <a:lnTo>
                    <a:pt x="121929" y="833120"/>
                  </a:lnTo>
                  <a:close/>
                </a:path>
                <a:path w="966469" h="875029" extrusionOk="0">
                  <a:moveTo>
                    <a:pt x="149363" y="829310"/>
                  </a:moveTo>
                  <a:lnTo>
                    <a:pt x="124977" y="829310"/>
                  </a:lnTo>
                  <a:lnTo>
                    <a:pt x="124977" y="835660"/>
                  </a:lnTo>
                  <a:lnTo>
                    <a:pt x="134122" y="835660"/>
                  </a:lnTo>
                  <a:lnTo>
                    <a:pt x="134122" y="833120"/>
                  </a:lnTo>
                  <a:lnTo>
                    <a:pt x="149363" y="833120"/>
                  </a:lnTo>
                  <a:lnTo>
                    <a:pt x="149363" y="829310"/>
                  </a:lnTo>
                  <a:close/>
                </a:path>
                <a:path w="966469" h="875029" extrusionOk="0">
                  <a:moveTo>
                    <a:pt x="137170" y="833120"/>
                  </a:moveTo>
                  <a:lnTo>
                    <a:pt x="134122" y="833120"/>
                  </a:lnTo>
                  <a:lnTo>
                    <a:pt x="137170" y="835660"/>
                  </a:lnTo>
                  <a:lnTo>
                    <a:pt x="137170" y="833120"/>
                  </a:lnTo>
                  <a:close/>
                </a:path>
                <a:path w="966469" h="875029" extrusionOk="0">
                  <a:moveTo>
                    <a:pt x="161556" y="829310"/>
                  </a:moveTo>
                  <a:lnTo>
                    <a:pt x="149363" y="829310"/>
                  </a:lnTo>
                  <a:lnTo>
                    <a:pt x="149363" y="835660"/>
                  </a:lnTo>
                  <a:lnTo>
                    <a:pt x="152411" y="835660"/>
                  </a:lnTo>
                  <a:lnTo>
                    <a:pt x="152411" y="833120"/>
                  </a:lnTo>
                  <a:lnTo>
                    <a:pt x="158507" y="833120"/>
                  </a:lnTo>
                  <a:lnTo>
                    <a:pt x="161556" y="829310"/>
                  </a:lnTo>
                  <a:close/>
                </a:path>
                <a:path w="966469" h="875029" extrusionOk="0">
                  <a:moveTo>
                    <a:pt x="103639" y="822960"/>
                  </a:moveTo>
                  <a:lnTo>
                    <a:pt x="79253" y="822960"/>
                  </a:lnTo>
                  <a:lnTo>
                    <a:pt x="73157" y="829310"/>
                  </a:lnTo>
                  <a:lnTo>
                    <a:pt x="67060" y="829310"/>
                  </a:lnTo>
                  <a:lnTo>
                    <a:pt x="67060" y="833120"/>
                  </a:lnTo>
                  <a:lnTo>
                    <a:pt x="103639" y="833120"/>
                  </a:lnTo>
                  <a:lnTo>
                    <a:pt x="103639" y="822960"/>
                  </a:lnTo>
                  <a:close/>
                </a:path>
                <a:path w="966469" h="875029" extrusionOk="0">
                  <a:moveTo>
                    <a:pt x="164604" y="829310"/>
                  </a:moveTo>
                  <a:lnTo>
                    <a:pt x="161556" y="829310"/>
                  </a:lnTo>
                  <a:lnTo>
                    <a:pt x="164604" y="833120"/>
                  </a:lnTo>
                  <a:lnTo>
                    <a:pt x="164604" y="829310"/>
                  </a:lnTo>
                  <a:close/>
                </a:path>
                <a:path w="966469" h="875029" extrusionOk="0">
                  <a:moveTo>
                    <a:pt x="106688" y="826770"/>
                  </a:moveTo>
                  <a:lnTo>
                    <a:pt x="103639" y="826770"/>
                  </a:lnTo>
                  <a:lnTo>
                    <a:pt x="103639" y="829310"/>
                  </a:lnTo>
                  <a:lnTo>
                    <a:pt x="106688" y="829310"/>
                  </a:lnTo>
                  <a:lnTo>
                    <a:pt x="106688" y="826770"/>
                  </a:lnTo>
                  <a:close/>
                </a:path>
                <a:path w="966469" h="875029" extrusionOk="0">
                  <a:moveTo>
                    <a:pt x="170700" y="826770"/>
                  </a:moveTo>
                  <a:lnTo>
                    <a:pt x="121929" y="826770"/>
                  </a:lnTo>
                  <a:lnTo>
                    <a:pt x="121929" y="829310"/>
                  </a:lnTo>
                  <a:lnTo>
                    <a:pt x="167652" y="829310"/>
                  </a:lnTo>
                  <a:lnTo>
                    <a:pt x="170700" y="826770"/>
                  </a:lnTo>
                  <a:close/>
                </a:path>
                <a:path w="966469" h="875029" extrusionOk="0">
                  <a:moveTo>
                    <a:pt x="176797" y="826770"/>
                  </a:moveTo>
                  <a:lnTo>
                    <a:pt x="173749" y="826770"/>
                  </a:lnTo>
                  <a:lnTo>
                    <a:pt x="173749" y="829310"/>
                  </a:lnTo>
                  <a:lnTo>
                    <a:pt x="176797" y="829310"/>
                  </a:lnTo>
                  <a:lnTo>
                    <a:pt x="176797" y="826770"/>
                  </a:lnTo>
                  <a:close/>
                </a:path>
                <a:path w="966469" h="875029" extrusionOk="0">
                  <a:moveTo>
                    <a:pt x="173749" y="822960"/>
                  </a:moveTo>
                  <a:lnTo>
                    <a:pt x="118880" y="822960"/>
                  </a:lnTo>
                  <a:lnTo>
                    <a:pt x="115832" y="826770"/>
                  </a:lnTo>
                  <a:lnTo>
                    <a:pt x="173749" y="826770"/>
                  </a:lnTo>
                  <a:lnTo>
                    <a:pt x="173749" y="822960"/>
                  </a:lnTo>
                  <a:close/>
                </a:path>
                <a:path w="966469" h="875029" extrusionOk="0">
                  <a:moveTo>
                    <a:pt x="182893" y="822960"/>
                  </a:moveTo>
                  <a:lnTo>
                    <a:pt x="179845" y="822960"/>
                  </a:lnTo>
                  <a:lnTo>
                    <a:pt x="179845" y="826770"/>
                  </a:lnTo>
                  <a:lnTo>
                    <a:pt x="182893" y="826770"/>
                  </a:lnTo>
                  <a:lnTo>
                    <a:pt x="182893" y="822960"/>
                  </a:lnTo>
                  <a:close/>
                </a:path>
                <a:path w="966469" h="875029" extrusionOk="0">
                  <a:moveTo>
                    <a:pt x="94495" y="820420"/>
                  </a:moveTo>
                  <a:lnTo>
                    <a:pt x="91446" y="820420"/>
                  </a:lnTo>
                  <a:lnTo>
                    <a:pt x="88398" y="822960"/>
                  </a:lnTo>
                  <a:lnTo>
                    <a:pt x="94495" y="822960"/>
                  </a:lnTo>
                  <a:lnTo>
                    <a:pt x="94495" y="820420"/>
                  </a:lnTo>
                  <a:close/>
                </a:path>
                <a:path w="966469" h="875029" extrusionOk="0">
                  <a:moveTo>
                    <a:pt x="109736" y="820420"/>
                  </a:moveTo>
                  <a:lnTo>
                    <a:pt x="106688" y="820420"/>
                  </a:lnTo>
                  <a:lnTo>
                    <a:pt x="103639" y="822960"/>
                  </a:lnTo>
                  <a:lnTo>
                    <a:pt x="109736" y="822960"/>
                  </a:lnTo>
                  <a:lnTo>
                    <a:pt x="109736" y="820420"/>
                  </a:lnTo>
                  <a:close/>
                </a:path>
                <a:path w="966469" h="875029" extrusionOk="0">
                  <a:moveTo>
                    <a:pt x="173749" y="817880"/>
                  </a:moveTo>
                  <a:lnTo>
                    <a:pt x="118880" y="817880"/>
                  </a:lnTo>
                  <a:lnTo>
                    <a:pt x="118880" y="820420"/>
                  </a:lnTo>
                  <a:lnTo>
                    <a:pt x="115832" y="822960"/>
                  </a:lnTo>
                  <a:lnTo>
                    <a:pt x="176797" y="822960"/>
                  </a:lnTo>
                  <a:lnTo>
                    <a:pt x="173749" y="820420"/>
                  </a:lnTo>
                  <a:lnTo>
                    <a:pt x="173749" y="817880"/>
                  </a:lnTo>
                  <a:close/>
                </a:path>
                <a:path w="966469" h="875029" extrusionOk="0">
                  <a:moveTo>
                    <a:pt x="179845" y="820420"/>
                  </a:moveTo>
                  <a:lnTo>
                    <a:pt x="176797" y="820420"/>
                  </a:lnTo>
                  <a:lnTo>
                    <a:pt x="176797" y="822960"/>
                  </a:lnTo>
                  <a:lnTo>
                    <a:pt x="179845" y="822960"/>
                  </a:lnTo>
                  <a:lnTo>
                    <a:pt x="179845" y="820420"/>
                  </a:lnTo>
                  <a:close/>
                </a:path>
                <a:path w="966469" h="875029" extrusionOk="0">
                  <a:moveTo>
                    <a:pt x="176797" y="817880"/>
                  </a:moveTo>
                  <a:lnTo>
                    <a:pt x="173749" y="817880"/>
                  </a:lnTo>
                  <a:lnTo>
                    <a:pt x="176797" y="820420"/>
                  </a:lnTo>
                  <a:lnTo>
                    <a:pt x="176797" y="817880"/>
                  </a:lnTo>
                  <a:close/>
                </a:path>
                <a:path w="966469" h="875029" extrusionOk="0">
                  <a:moveTo>
                    <a:pt x="182893" y="802640"/>
                  </a:moveTo>
                  <a:lnTo>
                    <a:pt x="131073" y="802640"/>
                  </a:lnTo>
                  <a:lnTo>
                    <a:pt x="121929" y="811530"/>
                  </a:lnTo>
                  <a:lnTo>
                    <a:pt x="121929" y="817880"/>
                  </a:lnTo>
                  <a:lnTo>
                    <a:pt x="179845" y="817880"/>
                  </a:lnTo>
                  <a:lnTo>
                    <a:pt x="179845" y="820420"/>
                  </a:lnTo>
                  <a:lnTo>
                    <a:pt x="182893" y="820420"/>
                  </a:lnTo>
                  <a:lnTo>
                    <a:pt x="182893" y="814070"/>
                  </a:lnTo>
                  <a:lnTo>
                    <a:pt x="176797" y="814070"/>
                  </a:lnTo>
                  <a:lnTo>
                    <a:pt x="176797" y="811530"/>
                  </a:lnTo>
                  <a:lnTo>
                    <a:pt x="179845" y="811530"/>
                  </a:lnTo>
                  <a:lnTo>
                    <a:pt x="179845" y="807720"/>
                  </a:lnTo>
                  <a:lnTo>
                    <a:pt x="182893" y="805180"/>
                  </a:lnTo>
                  <a:lnTo>
                    <a:pt x="182893" y="802640"/>
                  </a:lnTo>
                  <a:close/>
                </a:path>
                <a:path w="966469" h="875029" extrusionOk="0">
                  <a:moveTo>
                    <a:pt x="185941" y="817880"/>
                  </a:moveTo>
                  <a:lnTo>
                    <a:pt x="182893" y="817880"/>
                  </a:lnTo>
                  <a:lnTo>
                    <a:pt x="182893" y="820420"/>
                  </a:lnTo>
                  <a:lnTo>
                    <a:pt x="185941" y="820420"/>
                  </a:lnTo>
                  <a:lnTo>
                    <a:pt x="185941" y="817880"/>
                  </a:lnTo>
                  <a:close/>
                </a:path>
                <a:path w="966469" h="875029" extrusionOk="0">
                  <a:moveTo>
                    <a:pt x="192038" y="814070"/>
                  </a:moveTo>
                  <a:lnTo>
                    <a:pt x="188990" y="814070"/>
                  </a:lnTo>
                  <a:lnTo>
                    <a:pt x="188990" y="817880"/>
                  </a:lnTo>
                  <a:lnTo>
                    <a:pt x="192038" y="817880"/>
                  </a:lnTo>
                  <a:lnTo>
                    <a:pt x="192038" y="814070"/>
                  </a:lnTo>
                  <a:close/>
                </a:path>
                <a:path w="966469" h="875029" extrusionOk="0">
                  <a:moveTo>
                    <a:pt x="182893" y="807720"/>
                  </a:moveTo>
                  <a:lnTo>
                    <a:pt x="179845" y="807720"/>
                  </a:lnTo>
                  <a:lnTo>
                    <a:pt x="179845" y="814070"/>
                  </a:lnTo>
                  <a:lnTo>
                    <a:pt x="185941" y="814070"/>
                  </a:lnTo>
                  <a:lnTo>
                    <a:pt x="185941" y="811530"/>
                  </a:lnTo>
                  <a:lnTo>
                    <a:pt x="182893" y="811530"/>
                  </a:lnTo>
                  <a:lnTo>
                    <a:pt x="182893" y="807720"/>
                  </a:lnTo>
                  <a:close/>
                </a:path>
                <a:path w="966469" h="875029" extrusionOk="0">
                  <a:moveTo>
                    <a:pt x="188990" y="811530"/>
                  </a:moveTo>
                  <a:lnTo>
                    <a:pt x="185941" y="811530"/>
                  </a:lnTo>
                  <a:lnTo>
                    <a:pt x="185941" y="814070"/>
                  </a:lnTo>
                  <a:lnTo>
                    <a:pt x="188990" y="814070"/>
                  </a:lnTo>
                  <a:lnTo>
                    <a:pt x="188990" y="811530"/>
                  </a:lnTo>
                  <a:close/>
                </a:path>
                <a:path w="966469" h="875029" extrusionOk="0">
                  <a:moveTo>
                    <a:pt x="195086" y="796290"/>
                  </a:moveTo>
                  <a:lnTo>
                    <a:pt x="140218" y="796290"/>
                  </a:lnTo>
                  <a:lnTo>
                    <a:pt x="137170" y="798830"/>
                  </a:lnTo>
                  <a:lnTo>
                    <a:pt x="134122" y="798830"/>
                  </a:lnTo>
                  <a:lnTo>
                    <a:pt x="134122" y="802640"/>
                  </a:lnTo>
                  <a:lnTo>
                    <a:pt x="192038" y="802640"/>
                  </a:lnTo>
                  <a:lnTo>
                    <a:pt x="192038" y="798830"/>
                  </a:lnTo>
                  <a:lnTo>
                    <a:pt x="195086" y="796290"/>
                  </a:lnTo>
                  <a:close/>
                </a:path>
                <a:path w="966469" h="875029" extrusionOk="0">
                  <a:moveTo>
                    <a:pt x="195086" y="798830"/>
                  </a:moveTo>
                  <a:lnTo>
                    <a:pt x="192038" y="798830"/>
                  </a:lnTo>
                  <a:lnTo>
                    <a:pt x="195086" y="802640"/>
                  </a:lnTo>
                  <a:lnTo>
                    <a:pt x="195086" y="798830"/>
                  </a:lnTo>
                  <a:close/>
                </a:path>
                <a:path w="966469" h="875029" extrusionOk="0">
                  <a:moveTo>
                    <a:pt x="198134" y="796290"/>
                  </a:moveTo>
                  <a:lnTo>
                    <a:pt x="198134" y="798830"/>
                  </a:lnTo>
                  <a:lnTo>
                    <a:pt x="195086" y="798830"/>
                  </a:lnTo>
                  <a:lnTo>
                    <a:pt x="195086" y="802640"/>
                  </a:lnTo>
                  <a:lnTo>
                    <a:pt x="201183" y="802640"/>
                  </a:lnTo>
                  <a:lnTo>
                    <a:pt x="201183" y="798830"/>
                  </a:lnTo>
                  <a:lnTo>
                    <a:pt x="198134" y="796290"/>
                  </a:lnTo>
                  <a:close/>
                </a:path>
                <a:path w="966469" h="875029" extrusionOk="0">
                  <a:moveTo>
                    <a:pt x="198134" y="792480"/>
                  </a:moveTo>
                  <a:lnTo>
                    <a:pt x="143266" y="792480"/>
                  </a:lnTo>
                  <a:lnTo>
                    <a:pt x="143266" y="796290"/>
                  </a:lnTo>
                  <a:lnTo>
                    <a:pt x="198134" y="796290"/>
                  </a:lnTo>
                  <a:lnTo>
                    <a:pt x="198134" y="792480"/>
                  </a:lnTo>
                  <a:close/>
                </a:path>
                <a:path w="966469" h="875029" extrusionOk="0">
                  <a:moveTo>
                    <a:pt x="213376" y="792480"/>
                  </a:moveTo>
                  <a:lnTo>
                    <a:pt x="204231" y="792480"/>
                  </a:lnTo>
                  <a:lnTo>
                    <a:pt x="207279" y="796290"/>
                  </a:lnTo>
                  <a:lnTo>
                    <a:pt x="213376" y="796290"/>
                  </a:lnTo>
                  <a:lnTo>
                    <a:pt x="213376" y="792480"/>
                  </a:lnTo>
                  <a:close/>
                </a:path>
                <a:path w="966469" h="875029" extrusionOk="0">
                  <a:moveTo>
                    <a:pt x="210327" y="787400"/>
                  </a:moveTo>
                  <a:lnTo>
                    <a:pt x="155459" y="787400"/>
                  </a:lnTo>
                  <a:lnTo>
                    <a:pt x="155459" y="789940"/>
                  </a:lnTo>
                  <a:lnTo>
                    <a:pt x="152411" y="789940"/>
                  </a:lnTo>
                  <a:lnTo>
                    <a:pt x="149363" y="792480"/>
                  </a:lnTo>
                  <a:lnTo>
                    <a:pt x="210327" y="792480"/>
                  </a:lnTo>
                  <a:lnTo>
                    <a:pt x="210327" y="787400"/>
                  </a:lnTo>
                  <a:close/>
                </a:path>
                <a:path w="966469" h="875029" extrusionOk="0">
                  <a:moveTo>
                    <a:pt x="213376" y="783590"/>
                  </a:moveTo>
                  <a:lnTo>
                    <a:pt x="161556" y="783590"/>
                  </a:lnTo>
                  <a:lnTo>
                    <a:pt x="161556" y="787400"/>
                  </a:lnTo>
                  <a:lnTo>
                    <a:pt x="213376" y="787400"/>
                  </a:lnTo>
                  <a:lnTo>
                    <a:pt x="213376" y="783590"/>
                  </a:lnTo>
                  <a:close/>
                </a:path>
                <a:path w="966469" h="875029" extrusionOk="0">
                  <a:moveTo>
                    <a:pt x="222520" y="783590"/>
                  </a:moveTo>
                  <a:lnTo>
                    <a:pt x="219472" y="783590"/>
                  </a:lnTo>
                  <a:lnTo>
                    <a:pt x="219472" y="787400"/>
                  </a:lnTo>
                  <a:lnTo>
                    <a:pt x="222520" y="787400"/>
                  </a:lnTo>
                  <a:lnTo>
                    <a:pt x="222520" y="783590"/>
                  </a:lnTo>
                  <a:close/>
                </a:path>
                <a:path w="966469" h="875029" extrusionOk="0">
                  <a:moveTo>
                    <a:pt x="170700" y="781050"/>
                  </a:moveTo>
                  <a:lnTo>
                    <a:pt x="167652" y="783590"/>
                  </a:lnTo>
                  <a:lnTo>
                    <a:pt x="170700" y="783590"/>
                  </a:lnTo>
                  <a:lnTo>
                    <a:pt x="170700" y="781050"/>
                  </a:lnTo>
                  <a:close/>
                </a:path>
                <a:path w="966469" h="875029" extrusionOk="0">
                  <a:moveTo>
                    <a:pt x="237761" y="772160"/>
                  </a:moveTo>
                  <a:lnTo>
                    <a:pt x="176797" y="772160"/>
                  </a:lnTo>
                  <a:lnTo>
                    <a:pt x="176797" y="783590"/>
                  </a:lnTo>
                  <a:lnTo>
                    <a:pt x="225568" y="783590"/>
                  </a:lnTo>
                  <a:lnTo>
                    <a:pt x="225568" y="781050"/>
                  </a:lnTo>
                  <a:lnTo>
                    <a:pt x="228617" y="781050"/>
                  </a:lnTo>
                  <a:lnTo>
                    <a:pt x="228617" y="777240"/>
                  </a:lnTo>
                  <a:lnTo>
                    <a:pt x="234713" y="777240"/>
                  </a:lnTo>
                  <a:lnTo>
                    <a:pt x="234713" y="774700"/>
                  </a:lnTo>
                  <a:lnTo>
                    <a:pt x="240810" y="774700"/>
                  </a:lnTo>
                  <a:lnTo>
                    <a:pt x="237761" y="772160"/>
                  </a:lnTo>
                  <a:close/>
                </a:path>
                <a:path w="966469" h="875029" extrusionOk="0">
                  <a:moveTo>
                    <a:pt x="234713" y="777240"/>
                  </a:moveTo>
                  <a:lnTo>
                    <a:pt x="231665" y="777240"/>
                  </a:lnTo>
                  <a:lnTo>
                    <a:pt x="231665" y="781050"/>
                  </a:lnTo>
                  <a:lnTo>
                    <a:pt x="234713" y="781050"/>
                  </a:lnTo>
                  <a:lnTo>
                    <a:pt x="234713" y="777240"/>
                  </a:lnTo>
                  <a:close/>
                </a:path>
                <a:path w="966469" h="875029" extrusionOk="0">
                  <a:moveTo>
                    <a:pt x="240810" y="774700"/>
                  </a:moveTo>
                  <a:lnTo>
                    <a:pt x="237761" y="774700"/>
                  </a:lnTo>
                  <a:lnTo>
                    <a:pt x="237761" y="777240"/>
                  </a:lnTo>
                  <a:lnTo>
                    <a:pt x="240810" y="777240"/>
                  </a:lnTo>
                  <a:lnTo>
                    <a:pt x="240810" y="774700"/>
                  </a:lnTo>
                  <a:close/>
                </a:path>
                <a:path w="966469" h="875029" extrusionOk="0">
                  <a:moveTo>
                    <a:pt x="243858" y="768350"/>
                  </a:moveTo>
                  <a:lnTo>
                    <a:pt x="179845" y="768350"/>
                  </a:lnTo>
                  <a:lnTo>
                    <a:pt x="179845" y="772160"/>
                  </a:lnTo>
                  <a:lnTo>
                    <a:pt x="240810" y="772160"/>
                  </a:lnTo>
                  <a:lnTo>
                    <a:pt x="240810" y="774700"/>
                  </a:lnTo>
                  <a:lnTo>
                    <a:pt x="243858" y="772160"/>
                  </a:lnTo>
                  <a:lnTo>
                    <a:pt x="243858" y="768350"/>
                  </a:lnTo>
                  <a:close/>
                </a:path>
                <a:path w="966469" h="875029" extrusionOk="0">
                  <a:moveTo>
                    <a:pt x="243858" y="756920"/>
                  </a:moveTo>
                  <a:lnTo>
                    <a:pt x="188990" y="756920"/>
                  </a:lnTo>
                  <a:lnTo>
                    <a:pt x="188990" y="759460"/>
                  </a:lnTo>
                  <a:lnTo>
                    <a:pt x="182893" y="765810"/>
                  </a:lnTo>
                  <a:lnTo>
                    <a:pt x="182893" y="768350"/>
                  </a:lnTo>
                  <a:lnTo>
                    <a:pt x="246906" y="768350"/>
                  </a:lnTo>
                  <a:lnTo>
                    <a:pt x="246906" y="759460"/>
                  </a:lnTo>
                  <a:lnTo>
                    <a:pt x="243858" y="759460"/>
                  </a:lnTo>
                  <a:lnTo>
                    <a:pt x="243858" y="756920"/>
                  </a:lnTo>
                  <a:close/>
                </a:path>
                <a:path w="966469" h="875029" extrusionOk="0">
                  <a:moveTo>
                    <a:pt x="246906" y="753110"/>
                  </a:moveTo>
                  <a:lnTo>
                    <a:pt x="195086" y="753110"/>
                  </a:lnTo>
                  <a:lnTo>
                    <a:pt x="195086" y="756920"/>
                  </a:lnTo>
                  <a:lnTo>
                    <a:pt x="246906" y="756920"/>
                  </a:lnTo>
                  <a:lnTo>
                    <a:pt x="246906" y="753110"/>
                  </a:lnTo>
                  <a:close/>
                </a:path>
                <a:path w="966469" h="875029" extrusionOk="0">
                  <a:moveTo>
                    <a:pt x="253003" y="750570"/>
                  </a:moveTo>
                  <a:lnTo>
                    <a:pt x="198134" y="750570"/>
                  </a:lnTo>
                  <a:lnTo>
                    <a:pt x="198134" y="753110"/>
                  </a:lnTo>
                  <a:lnTo>
                    <a:pt x="253003" y="753110"/>
                  </a:lnTo>
                  <a:lnTo>
                    <a:pt x="253003" y="750570"/>
                  </a:lnTo>
                  <a:close/>
                </a:path>
                <a:path w="966469" h="875029" extrusionOk="0">
                  <a:moveTo>
                    <a:pt x="256051" y="750570"/>
                  </a:moveTo>
                  <a:lnTo>
                    <a:pt x="256051" y="753110"/>
                  </a:lnTo>
                  <a:lnTo>
                    <a:pt x="259099" y="753110"/>
                  </a:lnTo>
                  <a:lnTo>
                    <a:pt x="256051" y="750570"/>
                  </a:lnTo>
                  <a:close/>
                </a:path>
                <a:path w="966469" h="875029" extrusionOk="0">
                  <a:moveTo>
                    <a:pt x="256051" y="746760"/>
                  </a:moveTo>
                  <a:lnTo>
                    <a:pt x="201183" y="746760"/>
                  </a:lnTo>
                  <a:lnTo>
                    <a:pt x="201183" y="750570"/>
                  </a:lnTo>
                  <a:lnTo>
                    <a:pt x="256051" y="750570"/>
                  </a:lnTo>
                  <a:lnTo>
                    <a:pt x="256051" y="746760"/>
                  </a:lnTo>
                  <a:close/>
                </a:path>
                <a:path w="966469" h="875029" extrusionOk="0">
                  <a:moveTo>
                    <a:pt x="210327" y="744220"/>
                  </a:moveTo>
                  <a:lnTo>
                    <a:pt x="204231" y="744220"/>
                  </a:lnTo>
                  <a:lnTo>
                    <a:pt x="204231" y="746760"/>
                  </a:lnTo>
                  <a:lnTo>
                    <a:pt x="210327" y="746760"/>
                  </a:lnTo>
                  <a:lnTo>
                    <a:pt x="210327" y="744220"/>
                  </a:lnTo>
                  <a:close/>
                </a:path>
                <a:path w="966469" h="875029" extrusionOk="0">
                  <a:moveTo>
                    <a:pt x="265195" y="741680"/>
                  </a:moveTo>
                  <a:lnTo>
                    <a:pt x="210327" y="741680"/>
                  </a:lnTo>
                  <a:lnTo>
                    <a:pt x="213376" y="744220"/>
                  </a:lnTo>
                  <a:lnTo>
                    <a:pt x="213376" y="746760"/>
                  </a:lnTo>
                  <a:lnTo>
                    <a:pt x="262147" y="746760"/>
                  </a:lnTo>
                  <a:lnTo>
                    <a:pt x="262147" y="744220"/>
                  </a:lnTo>
                  <a:lnTo>
                    <a:pt x="265195" y="744220"/>
                  </a:lnTo>
                  <a:lnTo>
                    <a:pt x="265195" y="741680"/>
                  </a:lnTo>
                  <a:close/>
                </a:path>
                <a:path w="966469" h="875029" extrusionOk="0">
                  <a:moveTo>
                    <a:pt x="265195" y="744220"/>
                  </a:moveTo>
                  <a:lnTo>
                    <a:pt x="262147" y="744220"/>
                  </a:lnTo>
                  <a:lnTo>
                    <a:pt x="265195" y="746760"/>
                  </a:lnTo>
                  <a:lnTo>
                    <a:pt x="265195" y="744220"/>
                  </a:lnTo>
                  <a:close/>
                </a:path>
                <a:path w="966469" h="875029" extrusionOk="0">
                  <a:moveTo>
                    <a:pt x="301774" y="711200"/>
                  </a:moveTo>
                  <a:lnTo>
                    <a:pt x="216424" y="711200"/>
                  </a:lnTo>
                  <a:lnTo>
                    <a:pt x="213376" y="713740"/>
                  </a:lnTo>
                  <a:lnTo>
                    <a:pt x="213376" y="722630"/>
                  </a:lnTo>
                  <a:lnTo>
                    <a:pt x="210327" y="726440"/>
                  </a:lnTo>
                  <a:lnTo>
                    <a:pt x="210327" y="737870"/>
                  </a:lnTo>
                  <a:lnTo>
                    <a:pt x="207279" y="741680"/>
                  </a:lnTo>
                  <a:lnTo>
                    <a:pt x="271292" y="741680"/>
                  </a:lnTo>
                  <a:lnTo>
                    <a:pt x="268244" y="737870"/>
                  </a:lnTo>
                  <a:lnTo>
                    <a:pt x="271292" y="735330"/>
                  </a:lnTo>
                  <a:lnTo>
                    <a:pt x="277388" y="735330"/>
                  </a:lnTo>
                  <a:lnTo>
                    <a:pt x="277388" y="731520"/>
                  </a:lnTo>
                  <a:lnTo>
                    <a:pt x="280437" y="731520"/>
                  </a:lnTo>
                  <a:lnTo>
                    <a:pt x="280437" y="728980"/>
                  </a:lnTo>
                  <a:lnTo>
                    <a:pt x="286533" y="728980"/>
                  </a:lnTo>
                  <a:lnTo>
                    <a:pt x="286533" y="722630"/>
                  </a:lnTo>
                  <a:lnTo>
                    <a:pt x="289581" y="722630"/>
                  </a:lnTo>
                  <a:lnTo>
                    <a:pt x="289581" y="720090"/>
                  </a:lnTo>
                  <a:lnTo>
                    <a:pt x="301774" y="720090"/>
                  </a:lnTo>
                  <a:lnTo>
                    <a:pt x="301774" y="711200"/>
                  </a:lnTo>
                  <a:close/>
                </a:path>
                <a:path w="966469" h="875029" extrusionOk="0">
                  <a:moveTo>
                    <a:pt x="280437" y="735330"/>
                  </a:moveTo>
                  <a:lnTo>
                    <a:pt x="274340" y="735330"/>
                  </a:lnTo>
                  <a:lnTo>
                    <a:pt x="277388" y="737870"/>
                  </a:lnTo>
                  <a:lnTo>
                    <a:pt x="280437" y="737870"/>
                  </a:lnTo>
                  <a:lnTo>
                    <a:pt x="280437" y="735330"/>
                  </a:lnTo>
                  <a:close/>
                </a:path>
                <a:path w="966469" h="875029" extrusionOk="0">
                  <a:moveTo>
                    <a:pt x="283485" y="728980"/>
                  </a:moveTo>
                  <a:lnTo>
                    <a:pt x="280437" y="728980"/>
                  </a:lnTo>
                  <a:lnTo>
                    <a:pt x="280437" y="731520"/>
                  </a:lnTo>
                  <a:lnTo>
                    <a:pt x="283485" y="731520"/>
                  </a:lnTo>
                  <a:lnTo>
                    <a:pt x="283485" y="728980"/>
                  </a:lnTo>
                  <a:close/>
                </a:path>
                <a:path w="966469" h="875029" extrusionOk="0">
                  <a:moveTo>
                    <a:pt x="295678" y="720090"/>
                  </a:moveTo>
                  <a:lnTo>
                    <a:pt x="289581" y="720090"/>
                  </a:lnTo>
                  <a:lnTo>
                    <a:pt x="289581" y="722630"/>
                  </a:lnTo>
                  <a:lnTo>
                    <a:pt x="295678" y="722630"/>
                  </a:lnTo>
                  <a:lnTo>
                    <a:pt x="295678" y="720090"/>
                  </a:lnTo>
                  <a:close/>
                </a:path>
                <a:path w="966469" h="875029" extrusionOk="0">
                  <a:moveTo>
                    <a:pt x="301774" y="720090"/>
                  </a:moveTo>
                  <a:lnTo>
                    <a:pt x="298726" y="720090"/>
                  </a:lnTo>
                  <a:lnTo>
                    <a:pt x="298726" y="722630"/>
                  </a:lnTo>
                  <a:lnTo>
                    <a:pt x="301774" y="720090"/>
                  </a:lnTo>
                  <a:close/>
                </a:path>
                <a:path w="966469" h="875029" extrusionOk="0">
                  <a:moveTo>
                    <a:pt x="304822" y="716280"/>
                  </a:moveTo>
                  <a:lnTo>
                    <a:pt x="301774" y="716280"/>
                  </a:lnTo>
                  <a:lnTo>
                    <a:pt x="301774" y="720090"/>
                  </a:lnTo>
                  <a:lnTo>
                    <a:pt x="304822" y="716280"/>
                  </a:lnTo>
                  <a:close/>
                </a:path>
                <a:path w="966469" h="875029" extrusionOk="0">
                  <a:moveTo>
                    <a:pt x="332257" y="668020"/>
                  </a:moveTo>
                  <a:lnTo>
                    <a:pt x="234713" y="668020"/>
                  </a:lnTo>
                  <a:lnTo>
                    <a:pt x="231665" y="670560"/>
                  </a:lnTo>
                  <a:lnTo>
                    <a:pt x="231665" y="683260"/>
                  </a:lnTo>
                  <a:lnTo>
                    <a:pt x="228617" y="683260"/>
                  </a:lnTo>
                  <a:lnTo>
                    <a:pt x="222520" y="689610"/>
                  </a:lnTo>
                  <a:lnTo>
                    <a:pt x="222520" y="692150"/>
                  </a:lnTo>
                  <a:lnTo>
                    <a:pt x="219472" y="692150"/>
                  </a:lnTo>
                  <a:lnTo>
                    <a:pt x="216424" y="695960"/>
                  </a:lnTo>
                  <a:lnTo>
                    <a:pt x="216424" y="707390"/>
                  </a:lnTo>
                  <a:lnTo>
                    <a:pt x="219472" y="707390"/>
                  </a:lnTo>
                  <a:lnTo>
                    <a:pt x="219472" y="711200"/>
                  </a:lnTo>
                  <a:lnTo>
                    <a:pt x="301774" y="711200"/>
                  </a:lnTo>
                  <a:lnTo>
                    <a:pt x="301774" y="713740"/>
                  </a:lnTo>
                  <a:lnTo>
                    <a:pt x="304822" y="713740"/>
                  </a:lnTo>
                  <a:lnTo>
                    <a:pt x="304822" y="716280"/>
                  </a:lnTo>
                  <a:lnTo>
                    <a:pt x="307871" y="716280"/>
                  </a:lnTo>
                  <a:lnTo>
                    <a:pt x="307871" y="704850"/>
                  </a:lnTo>
                  <a:lnTo>
                    <a:pt x="313967" y="704850"/>
                  </a:lnTo>
                  <a:lnTo>
                    <a:pt x="317015" y="701040"/>
                  </a:lnTo>
                  <a:lnTo>
                    <a:pt x="313967" y="701040"/>
                  </a:lnTo>
                  <a:lnTo>
                    <a:pt x="313967" y="695960"/>
                  </a:lnTo>
                  <a:lnTo>
                    <a:pt x="320064" y="695960"/>
                  </a:lnTo>
                  <a:lnTo>
                    <a:pt x="320064" y="689610"/>
                  </a:lnTo>
                  <a:lnTo>
                    <a:pt x="329208" y="689610"/>
                  </a:lnTo>
                  <a:lnTo>
                    <a:pt x="329208" y="685800"/>
                  </a:lnTo>
                  <a:lnTo>
                    <a:pt x="332257" y="683260"/>
                  </a:lnTo>
                  <a:lnTo>
                    <a:pt x="332257" y="680720"/>
                  </a:lnTo>
                  <a:lnTo>
                    <a:pt x="335305" y="680720"/>
                  </a:lnTo>
                  <a:lnTo>
                    <a:pt x="335305" y="670560"/>
                  </a:lnTo>
                  <a:lnTo>
                    <a:pt x="332257" y="670560"/>
                  </a:lnTo>
                  <a:lnTo>
                    <a:pt x="332257" y="668020"/>
                  </a:lnTo>
                  <a:close/>
                </a:path>
                <a:path w="966469" h="875029" extrusionOk="0">
                  <a:moveTo>
                    <a:pt x="310919" y="707390"/>
                  </a:moveTo>
                  <a:lnTo>
                    <a:pt x="307871" y="707390"/>
                  </a:lnTo>
                  <a:lnTo>
                    <a:pt x="307871" y="716280"/>
                  </a:lnTo>
                  <a:lnTo>
                    <a:pt x="310919" y="716280"/>
                  </a:lnTo>
                  <a:lnTo>
                    <a:pt x="310919" y="707390"/>
                  </a:lnTo>
                  <a:close/>
                </a:path>
                <a:path w="966469" h="875029" extrusionOk="0">
                  <a:moveTo>
                    <a:pt x="182893" y="670560"/>
                  </a:moveTo>
                  <a:lnTo>
                    <a:pt x="164604" y="670560"/>
                  </a:lnTo>
                  <a:lnTo>
                    <a:pt x="164604" y="676910"/>
                  </a:lnTo>
                  <a:lnTo>
                    <a:pt x="167652" y="680720"/>
                  </a:lnTo>
                  <a:lnTo>
                    <a:pt x="167652" y="683260"/>
                  </a:lnTo>
                  <a:lnTo>
                    <a:pt x="170700" y="685800"/>
                  </a:lnTo>
                  <a:lnTo>
                    <a:pt x="170700" y="692150"/>
                  </a:lnTo>
                  <a:lnTo>
                    <a:pt x="173749" y="692150"/>
                  </a:lnTo>
                  <a:lnTo>
                    <a:pt x="173749" y="695960"/>
                  </a:lnTo>
                  <a:lnTo>
                    <a:pt x="182893" y="695960"/>
                  </a:lnTo>
                  <a:lnTo>
                    <a:pt x="182893" y="685800"/>
                  </a:lnTo>
                  <a:lnTo>
                    <a:pt x="179845" y="685800"/>
                  </a:lnTo>
                  <a:lnTo>
                    <a:pt x="179845" y="676910"/>
                  </a:lnTo>
                  <a:lnTo>
                    <a:pt x="182893" y="676910"/>
                  </a:lnTo>
                  <a:lnTo>
                    <a:pt x="182893" y="670560"/>
                  </a:lnTo>
                  <a:close/>
                </a:path>
                <a:path w="966469" h="875029" extrusionOk="0">
                  <a:moveTo>
                    <a:pt x="951047" y="689610"/>
                  </a:moveTo>
                  <a:lnTo>
                    <a:pt x="944951" y="689610"/>
                  </a:lnTo>
                  <a:lnTo>
                    <a:pt x="944951" y="692150"/>
                  </a:lnTo>
                  <a:lnTo>
                    <a:pt x="951047" y="692150"/>
                  </a:lnTo>
                  <a:lnTo>
                    <a:pt x="951047" y="689610"/>
                  </a:lnTo>
                  <a:close/>
                </a:path>
                <a:path w="966469" h="875029" extrusionOk="0">
                  <a:moveTo>
                    <a:pt x="944951" y="685800"/>
                  </a:moveTo>
                  <a:lnTo>
                    <a:pt x="941902" y="685800"/>
                  </a:lnTo>
                  <a:lnTo>
                    <a:pt x="941902" y="689610"/>
                  </a:lnTo>
                  <a:lnTo>
                    <a:pt x="944951" y="689610"/>
                  </a:lnTo>
                  <a:lnTo>
                    <a:pt x="944951" y="685800"/>
                  </a:lnTo>
                  <a:close/>
                </a:path>
                <a:path w="966469" h="875029" extrusionOk="0">
                  <a:moveTo>
                    <a:pt x="957144" y="683260"/>
                  </a:moveTo>
                  <a:lnTo>
                    <a:pt x="947999" y="683260"/>
                  </a:lnTo>
                  <a:lnTo>
                    <a:pt x="947999" y="685800"/>
                  </a:lnTo>
                  <a:lnTo>
                    <a:pt x="944951" y="685800"/>
                  </a:lnTo>
                  <a:lnTo>
                    <a:pt x="947999" y="689610"/>
                  </a:lnTo>
                  <a:lnTo>
                    <a:pt x="954095" y="689610"/>
                  </a:lnTo>
                  <a:lnTo>
                    <a:pt x="957144" y="685800"/>
                  </a:lnTo>
                  <a:lnTo>
                    <a:pt x="957144" y="683260"/>
                  </a:lnTo>
                  <a:close/>
                </a:path>
                <a:path w="966469" h="875029" extrusionOk="0">
                  <a:moveTo>
                    <a:pt x="216424" y="676910"/>
                  </a:moveTo>
                  <a:lnTo>
                    <a:pt x="195086" y="676910"/>
                  </a:lnTo>
                  <a:lnTo>
                    <a:pt x="195086" y="685800"/>
                  </a:lnTo>
                  <a:lnTo>
                    <a:pt x="204231" y="685800"/>
                  </a:lnTo>
                  <a:lnTo>
                    <a:pt x="204231" y="683260"/>
                  </a:lnTo>
                  <a:lnTo>
                    <a:pt x="210327" y="683260"/>
                  </a:lnTo>
                  <a:lnTo>
                    <a:pt x="210327" y="680720"/>
                  </a:lnTo>
                  <a:lnTo>
                    <a:pt x="216424" y="680720"/>
                  </a:lnTo>
                  <a:lnTo>
                    <a:pt x="216424" y="676910"/>
                  </a:lnTo>
                  <a:close/>
                </a:path>
                <a:path w="966469" h="875029" extrusionOk="0">
                  <a:moveTo>
                    <a:pt x="947999" y="683260"/>
                  </a:moveTo>
                  <a:lnTo>
                    <a:pt x="935806" y="683260"/>
                  </a:lnTo>
                  <a:lnTo>
                    <a:pt x="935806" y="685800"/>
                  </a:lnTo>
                  <a:lnTo>
                    <a:pt x="947999" y="685800"/>
                  </a:lnTo>
                  <a:lnTo>
                    <a:pt x="947999" y="683260"/>
                  </a:lnTo>
                  <a:close/>
                </a:path>
                <a:path w="966469" h="875029" extrusionOk="0">
                  <a:moveTo>
                    <a:pt x="966288" y="683260"/>
                  </a:moveTo>
                  <a:lnTo>
                    <a:pt x="957144" y="683260"/>
                  </a:lnTo>
                  <a:lnTo>
                    <a:pt x="957144" y="685800"/>
                  </a:lnTo>
                  <a:lnTo>
                    <a:pt x="966288" y="685800"/>
                  </a:lnTo>
                  <a:lnTo>
                    <a:pt x="966288" y="683260"/>
                  </a:lnTo>
                  <a:close/>
                </a:path>
                <a:path w="966469" h="875029" extrusionOk="0">
                  <a:moveTo>
                    <a:pt x="954095" y="674370"/>
                  </a:moveTo>
                  <a:lnTo>
                    <a:pt x="932758" y="674370"/>
                  </a:lnTo>
                  <a:lnTo>
                    <a:pt x="932758" y="676910"/>
                  </a:lnTo>
                  <a:lnTo>
                    <a:pt x="935806" y="676910"/>
                  </a:lnTo>
                  <a:lnTo>
                    <a:pt x="932758" y="680720"/>
                  </a:lnTo>
                  <a:lnTo>
                    <a:pt x="932758" y="683260"/>
                  </a:lnTo>
                  <a:lnTo>
                    <a:pt x="963240" y="683260"/>
                  </a:lnTo>
                  <a:lnTo>
                    <a:pt x="963240" y="680720"/>
                  </a:lnTo>
                  <a:lnTo>
                    <a:pt x="954095" y="676910"/>
                  </a:lnTo>
                  <a:lnTo>
                    <a:pt x="954095" y="674370"/>
                  </a:lnTo>
                  <a:close/>
                </a:path>
                <a:path w="966469" h="875029" extrusionOk="0">
                  <a:moveTo>
                    <a:pt x="100591" y="676910"/>
                  </a:moveTo>
                  <a:lnTo>
                    <a:pt x="97543" y="676910"/>
                  </a:lnTo>
                  <a:lnTo>
                    <a:pt x="97543" y="680720"/>
                  </a:lnTo>
                  <a:lnTo>
                    <a:pt x="100591" y="680720"/>
                  </a:lnTo>
                  <a:lnTo>
                    <a:pt x="100591" y="676910"/>
                  </a:lnTo>
                  <a:close/>
                </a:path>
                <a:path w="966469" h="875029" extrusionOk="0">
                  <a:moveTo>
                    <a:pt x="109736" y="670560"/>
                  </a:moveTo>
                  <a:lnTo>
                    <a:pt x="94495" y="670560"/>
                  </a:lnTo>
                  <a:lnTo>
                    <a:pt x="94495" y="676910"/>
                  </a:lnTo>
                  <a:lnTo>
                    <a:pt x="106688" y="676910"/>
                  </a:lnTo>
                  <a:lnTo>
                    <a:pt x="109736" y="674370"/>
                  </a:lnTo>
                  <a:lnTo>
                    <a:pt x="109736" y="670560"/>
                  </a:lnTo>
                  <a:close/>
                </a:path>
                <a:path w="966469" h="875029" extrusionOk="0">
                  <a:moveTo>
                    <a:pt x="310919" y="659130"/>
                  </a:moveTo>
                  <a:lnTo>
                    <a:pt x="192038" y="659130"/>
                  </a:lnTo>
                  <a:lnTo>
                    <a:pt x="195086" y="661670"/>
                  </a:lnTo>
                  <a:lnTo>
                    <a:pt x="192038" y="661670"/>
                  </a:lnTo>
                  <a:lnTo>
                    <a:pt x="192038" y="670560"/>
                  </a:lnTo>
                  <a:lnTo>
                    <a:pt x="188990" y="670560"/>
                  </a:lnTo>
                  <a:lnTo>
                    <a:pt x="188990" y="676910"/>
                  </a:lnTo>
                  <a:lnTo>
                    <a:pt x="222520" y="676910"/>
                  </a:lnTo>
                  <a:lnTo>
                    <a:pt x="222520" y="674370"/>
                  </a:lnTo>
                  <a:lnTo>
                    <a:pt x="231665" y="674370"/>
                  </a:lnTo>
                  <a:lnTo>
                    <a:pt x="231665" y="668020"/>
                  </a:lnTo>
                  <a:lnTo>
                    <a:pt x="310919" y="668020"/>
                  </a:lnTo>
                  <a:lnTo>
                    <a:pt x="310919" y="659130"/>
                  </a:lnTo>
                  <a:close/>
                </a:path>
                <a:path w="966469" h="875029" extrusionOk="0">
                  <a:moveTo>
                    <a:pt x="911420" y="674370"/>
                  </a:moveTo>
                  <a:lnTo>
                    <a:pt x="908372" y="674370"/>
                  </a:lnTo>
                  <a:lnTo>
                    <a:pt x="908372" y="676910"/>
                  </a:lnTo>
                  <a:lnTo>
                    <a:pt x="911420" y="674370"/>
                  </a:lnTo>
                  <a:close/>
                </a:path>
                <a:path w="966469" h="875029" extrusionOk="0">
                  <a:moveTo>
                    <a:pt x="917517" y="668020"/>
                  </a:moveTo>
                  <a:lnTo>
                    <a:pt x="908372" y="668020"/>
                  </a:lnTo>
                  <a:lnTo>
                    <a:pt x="908372" y="670560"/>
                  </a:lnTo>
                  <a:lnTo>
                    <a:pt x="911420" y="674370"/>
                  </a:lnTo>
                  <a:lnTo>
                    <a:pt x="911420" y="676910"/>
                  </a:lnTo>
                  <a:lnTo>
                    <a:pt x="917517" y="676910"/>
                  </a:lnTo>
                  <a:lnTo>
                    <a:pt x="917517" y="674370"/>
                  </a:lnTo>
                  <a:lnTo>
                    <a:pt x="920565" y="674370"/>
                  </a:lnTo>
                  <a:lnTo>
                    <a:pt x="920565" y="670560"/>
                  </a:lnTo>
                  <a:lnTo>
                    <a:pt x="917517" y="670560"/>
                  </a:lnTo>
                  <a:lnTo>
                    <a:pt x="917517" y="668020"/>
                  </a:lnTo>
                  <a:close/>
                </a:path>
                <a:path w="966469" h="875029" extrusionOk="0">
                  <a:moveTo>
                    <a:pt x="944951" y="659130"/>
                  </a:moveTo>
                  <a:lnTo>
                    <a:pt x="911420" y="659130"/>
                  </a:lnTo>
                  <a:lnTo>
                    <a:pt x="911420" y="661670"/>
                  </a:lnTo>
                  <a:lnTo>
                    <a:pt x="920565" y="661670"/>
                  </a:lnTo>
                  <a:lnTo>
                    <a:pt x="920565" y="665480"/>
                  </a:lnTo>
                  <a:lnTo>
                    <a:pt x="917517" y="665480"/>
                  </a:lnTo>
                  <a:lnTo>
                    <a:pt x="917517" y="670560"/>
                  </a:lnTo>
                  <a:lnTo>
                    <a:pt x="920565" y="670560"/>
                  </a:lnTo>
                  <a:lnTo>
                    <a:pt x="920565" y="676910"/>
                  </a:lnTo>
                  <a:lnTo>
                    <a:pt x="929709" y="676910"/>
                  </a:lnTo>
                  <a:lnTo>
                    <a:pt x="929709" y="674370"/>
                  </a:lnTo>
                  <a:lnTo>
                    <a:pt x="954095" y="674370"/>
                  </a:lnTo>
                  <a:lnTo>
                    <a:pt x="954095" y="668020"/>
                  </a:lnTo>
                  <a:lnTo>
                    <a:pt x="944951" y="668020"/>
                  </a:lnTo>
                  <a:lnTo>
                    <a:pt x="944951" y="659130"/>
                  </a:lnTo>
                  <a:close/>
                </a:path>
                <a:path w="966469" h="875029" extrusionOk="0">
                  <a:moveTo>
                    <a:pt x="91446" y="670560"/>
                  </a:moveTo>
                  <a:lnTo>
                    <a:pt x="88398" y="670560"/>
                  </a:lnTo>
                  <a:lnTo>
                    <a:pt x="88398" y="674370"/>
                  </a:lnTo>
                  <a:lnTo>
                    <a:pt x="91446" y="674370"/>
                  </a:lnTo>
                  <a:lnTo>
                    <a:pt x="91446" y="670560"/>
                  </a:lnTo>
                  <a:close/>
                </a:path>
                <a:path w="966469" h="875029" extrusionOk="0">
                  <a:moveTo>
                    <a:pt x="152411" y="668020"/>
                  </a:moveTo>
                  <a:lnTo>
                    <a:pt x="149363" y="668020"/>
                  </a:lnTo>
                  <a:lnTo>
                    <a:pt x="149363" y="674370"/>
                  </a:lnTo>
                  <a:lnTo>
                    <a:pt x="152411" y="674370"/>
                  </a:lnTo>
                  <a:lnTo>
                    <a:pt x="152411" y="668020"/>
                  </a:lnTo>
                  <a:close/>
                </a:path>
                <a:path w="966469" h="875029" extrusionOk="0">
                  <a:moveTo>
                    <a:pt x="118880" y="665480"/>
                  </a:moveTo>
                  <a:lnTo>
                    <a:pt x="100591" y="665480"/>
                  </a:lnTo>
                  <a:lnTo>
                    <a:pt x="97543" y="668020"/>
                  </a:lnTo>
                  <a:lnTo>
                    <a:pt x="97543" y="670560"/>
                  </a:lnTo>
                  <a:lnTo>
                    <a:pt x="112784" y="670560"/>
                  </a:lnTo>
                  <a:lnTo>
                    <a:pt x="112784" y="668020"/>
                  </a:lnTo>
                  <a:lnTo>
                    <a:pt x="118880" y="668020"/>
                  </a:lnTo>
                  <a:lnTo>
                    <a:pt x="118880" y="665480"/>
                  </a:lnTo>
                  <a:close/>
                </a:path>
                <a:path w="966469" h="875029" extrusionOk="0">
                  <a:moveTo>
                    <a:pt x="185941" y="668020"/>
                  </a:moveTo>
                  <a:lnTo>
                    <a:pt x="158507" y="668020"/>
                  </a:lnTo>
                  <a:lnTo>
                    <a:pt x="158507" y="670560"/>
                  </a:lnTo>
                  <a:lnTo>
                    <a:pt x="185941" y="670560"/>
                  </a:lnTo>
                  <a:lnTo>
                    <a:pt x="185941" y="668020"/>
                  </a:lnTo>
                  <a:close/>
                </a:path>
                <a:path w="966469" h="875029" extrusionOk="0">
                  <a:moveTo>
                    <a:pt x="155459" y="665480"/>
                  </a:moveTo>
                  <a:lnTo>
                    <a:pt x="143266" y="665480"/>
                  </a:lnTo>
                  <a:lnTo>
                    <a:pt x="143266" y="668020"/>
                  </a:lnTo>
                  <a:lnTo>
                    <a:pt x="155459" y="668020"/>
                  </a:lnTo>
                  <a:lnTo>
                    <a:pt x="155459" y="665480"/>
                  </a:lnTo>
                  <a:close/>
                </a:path>
                <a:path w="966469" h="875029" extrusionOk="0">
                  <a:moveTo>
                    <a:pt x="313967" y="655320"/>
                  </a:moveTo>
                  <a:lnTo>
                    <a:pt x="140218" y="655320"/>
                  </a:lnTo>
                  <a:lnTo>
                    <a:pt x="140218" y="665480"/>
                  </a:lnTo>
                  <a:lnTo>
                    <a:pt x="158507" y="665480"/>
                  </a:lnTo>
                  <a:lnTo>
                    <a:pt x="161556" y="668020"/>
                  </a:lnTo>
                  <a:lnTo>
                    <a:pt x="188990" y="668020"/>
                  </a:lnTo>
                  <a:lnTo>
                    <a:pt x="188990" y="661670"/>
                  </a:lnTo>
                  <a:lnTo>
                    <a:pt x="192038" y="661670"/>
                  </a:lnTo>
                  <a:lnTo>
                    <a:pt x="192038" y="659130"/>
                  </a:lnTo>
                  <a:lnTo>
                    <a:pt x="313967" y="659130"/>
                  </a:lnTo>
                  <a:lnTo>
                    <a:pt x="313967" y="655320"/>
                  </a:lnTo>
                  <a:close/>
                </a:path>
                <a:path w="966469" h="875029" extrusionOk="0">
                  <a:moveTo>
                    <a:pt x="326160" y="665480"/>
                  </a:moveTo>
                  <a:lnTo>
                    <a:pt x="313967" y="665480"/>
                  </a:lnTo>
                  <a:lnTo>
                    <a:pt x="313967" y="668020"/>
                  </a:lnTo>
                  <a:lnTo>
                    <a:pt x="326160" y="668020"/>
                  </a:lnTo>
                  <a:lnTo>
                    <a:pt x="326160" y="665480"/>
                  </a:lnTo>
                  <a:close/>
                </a:path>
                <a:path w="966469" h="875029" extrusionOk="0">
                  <a:moveTo>
                    <a:pt x="134122" y="659130"/>
                  </a:moveTo>
                  <a:lnTo>
                    <a:pt x="97543" y="659130"/>
                  </a:lnTo>
                  <a:lnTo>
                    <a:pt x="97543" y="665480"/>
                  </a:lnTo>
                  <a:lnTo>
                    <a:pt x="128025" y="665480"/>
                  </a:lnTo>
                  <a:lnTo>
                    <a:pt x="128025" y="661670"/>
                  </a:lnTo>
                  <a:lnTo>
                    <a:pt x="134122" y="661670"/>
                  </a:lnTo>
                  <a:lnTo>
                    <a:pt x="134122" y="659130"/>
                  </a:lnTo>
                  <a:close/>
                </a:path>
                <a:path w="966469" h="875029" extrusionOk="0">
                  <a:moveTo>
                    <a:pt x="920565" y="661670"/>
                  </a:moveTo>
                  <a:lnTo>
                    <a:pt x="908372" y="661670"/>
                  </a:lnTo>
                  <a:lnTo>
                    <a:pt x="908372" y="665480"/>
                  </a:lnTo>
                  <a:lnTo>
                    <a:pt x="917517" y="665480"/>
                  </a:lnTo>
                  <a:lnTo>
                    <a:pt x="920565" y="661670"/>
                  </a:lnTo>
                  <a:close/>
                </a:path>
                <a:path w="966469" h="875029" extrusionOk="0">
                  <a:moveTo>
                    <a:pt x="917517" y="652780"/>
                  </a:moveTo>
                  <a:lnTo>
                    <a:pt x="905324" y="652780"/>
                  </a:lnTo>
                  <a:lnTo>
                    <a:pt x="905324" y="661670"/>
                  </a:lnTo>
                  <a:lnTo>
                    <a:pt x="911420" y="661670"/>
                  </a:lnTo>
                  <a:lnTo>
                    <a:pt x="911420" y="659130"/>
                  </a:lnTo>
                  <a:lnTo>
                    <a:pt x="941902" y="659130"/>
                  </a:lnTo>
                  <a:lnTo>
                    <a:pt x="938245" y="655320"/>
                  </a:lnTo>
                  <a:lnTo>
                    <a:pt x="917517" y="655320"/>
                  </a:lnTo>
                  <a:lnTo>
                    <a:pt x="917517" y="652780"/>
                  </a:lnTo>
                  <a:close/>
                </a:path>
                <a:path w="966469" h="875029" extrusionOk="0">
                  <a:moveTo>
                    <a:pt x="313967" y="650240"/>
                  </a:moveTo>
                  <a:lnTo>
                    <a:pt x="97543" y="650240"/>
                  </a:lnTo>
                  <a:lnTo>
                    <a:pt x="97543" y="655320"/>
                  </a:lnTo>
                  <a:lnTo>
                    <a:pt x="100591" y="659130"/>
                  </a:lnTo>
                  <a:lnTo>
                    <a:pt x="137170" y="659130"/>
                  </a:lnTo>
                  <a:lnTo>
                    <a:pt x="137170" y="655320"/>
                  </a:lnTo>
                  <a:lnTo>
                    <a:pt x="313967" y="655320"/>
                  </a:lnTo>
                  <a:lnTo>
                    <a:pt x="313967" y="650240"/>
                  </a:lnTo>
                  <a:close/>
                </a:path>
                <a:path w="966469" h="875029" extrusionOk="0">
                  <a:moveTo>
                    <a:pt x="387125" y="652780"/>
                  </a:moveTo>
                  <a:lnTo>
                    <a:pt x="374932" y="652780"/>
                  </a:lnTo>
                  <a:lnTo>
                    <a:pt x="377980" y="655320"/>
                  </a:lnTo>
                  <a:lnTo>
                    <a:pt x="377980" y="659130"/>
                  </a:lnTo>
                  <a:lnTo>
                    <a:pt x="384076" y="659130"/>
                  </a:lnTo>
                  <a:lnTo>
                    <a:pt x="381028" y="655320"/>
                  </a:lnTo>
                  <a:lnTo>
                    <a:pt x="387125" y="655320"/>
                  </a:lnTo>
                  <a:lnTo>
                    <a:pt x="387125" y="652780"/>
                  </a:lnTo>
                  <a:close/>
                </a:path>
                <a:path w="966469" h="875029" extrusionOk="0">
                  <a:moveTo>
                    <a:pt x="396269" y="652780"/>
                  </a:moveTo>
                  <a:lnTo>
                    <a:pt x="393221" y="652780"/>
                  </a:lnTo>
                  <a:lnTo>
                    <a:pt x="393221" y="655320"/>
                  </a:lnTo>
                  <a:lnTo>
                    <a:pt x="396269" y="655320"/>
                  </a:lnTo>
                  <a:lnTo>
                    <a:pt x="396269" y="652780"/>
                  </a:lnTo>
                  <a:close/>
                </a:path>
                <a:path w="966469" h="875029" extrusionOk="0">
                  <a:moveTo>
                    <a:pt x="920565" y="637540"/>
                  </a:moveTo>
                  <a:lnTo>
                    <a:pt x="896179" y="637540"/>
                  </a:lnTo>
                  <a:lnTo>
                    <a:pt x="896179" y="640080"/>
                  </a:lnTo>
                  <a:lnTo>
                    <a:pt x="899227" y="640080"/>
                  </a:lnTo>
                  <a:lnTo>
                    <a:pt x="899227" y="646430"/>
                  </a:lnTo>
                  <a:lnTo>
                    <a:pt x="905324" y="646430"/>
                  </a:lnTo>
                  <a:lnTo>
                    <a:pt x="908372" y="650240"/>
                  </a:lnTo>
                  <a:lnTo>
                    <a:pt x="899227" y="650240"/>
                  </a:lnTo>
                  <a:lnTo>
                    <a:pt x="899227" y="655320"/>
                  </a:lnTo>
                  <a:lnTo>
                    <a:pt x="905324" y="655320"/>
                  </a:lnTo>
                  <a:lnTo>
                    <a:pt x="905324" y="652780"/>
                  </a:lnTo>
                  <a:lnTo>
                    <a:pt x="911420" y="652780"/>
                  </a:lnTo>
                  <a:lnTo>
                    <a:pt x="911420" y="646430"/>
                  </a:lnTo>
                  <a:lnTo>
                    <a:pt x="914468" y="643890"/>
                  </a:lnTo>
                  <a:lnTo>
                    <a:pt x="923613" y="643890"/>
                  </a:lnTo>
                  <a:lnTo>
                    <a:pt x="920565" y="640080"/>
                  </a:lnTo>
                  <a:lnTo>
                    <a:pt x="920565" y="637540"/>
                  </a:lnTo>
                  <a:close/>
                </a:path>
                <a:path w="966469" h="875029" extrusionOk="0">
                  <a:moveTo>
                    <a:pt x="935806" y="652780"/>
                  </a:moveTo>
                  <a:lnTo>
                    <a:pt x="917517" y="652780"/>
                  </a:lnTo>
                  <a:lnTo>
                    <a:pt x="917517" y="655320"/>
                  </a:lnTo>
                  <a:lnTo>
                    <a:pt x="938245" y="655320"/>
                  </a:lnTo>
                  <a:lnTo>
                    <a:pt x="935806" y="652780"/>
                  </a:lnTo>
                  <a:close/>
                </a:path>
                <a:path w="966469" h="875029" extrusionOk="0">
                  <a:moveTo>
                    <a:pt x="393221" y="650240"/>
                  </a:moveTo>
                  <a:lnTo>
                    <a:pt x="371883" y="650240"/>
                  </a:lnTo>
                  <a:lnTo>
                    <a:pt x="371883" y="652780"/>
                  </a:lnTo>
                  <a:lnTo>
                    <a:pt x="393221" y="652780"/>
                  </a:lnTo>
                  <a:lnTo>
                    <a:pt x="393221" y="650240"/>
                  </a:lnTo>
                  <a:close/>
                </a:path>
                <a:path w="966469" h="875029" extrusionOk="0">
                  <a:moveTo>
                    <a:pt x="377980" y="643890"/>
                  </a:moveTo>
                  <a:lnTo>
                    <a:pt x="374932" y="643890"/>
                  </a:lnTo>
                  <a:lnTo>
                    <a:pt x="374932" y="650240"/>
                  </a:lnTo>
                  <a:lnTo>
                    <a:pt x="399317" y="650240"/>
                  </a:lnTo>
                  <a:lnTo>
                    <a:pt x="399317" y="652780"/>
                  </a:lnTo>
                  <a:lnTo>
                    <a:pt x="402366" y="652780"/>
                  </a:lnTo>
                  <a:lnTo>
                    <a:pt x="402366" y="646430"/>
                  </a:lnTo>
                  <a:lnTo>
                    <a:pt x="381028" y="646430"/>
                  </a:lnTo>
                  <a:lnTo>
                    <a:pt x="377980" y="643890"/>
                  </a:lnTo>
                  <a:close/>
                </a:path>
                <a:path w="966469" h="875029" extrusionOk="0">
                  <a:moveTo>
                    <a:pt x="929709" y="646430"/>
                  </a:moveTo>
                  <a:lnTo>
                    <a:pt x="911420" y="646430"/>
                  </a:lnTo>
                  <a:lnTo>
                    <a:pt x="911420" y="650240"/>
                  </a:lnTo>
                  <a:lnTo>
                    <a:pt x="914468" y="652780"/>
                  </a:lnTo>
                  <a:lnTo>
                    <a:pt x="932758" y="652780"/>
                  </a:lnTo>
                  <a:lnTo>
                    <a:pt x="932758" y="650240"/>
                  </a:lnTo>
                  <a:lnTo>
                    <a:pt x="929709" y="650240"/>
                  </a:lnTo>
                  <a:lnTo>
                    <a:pt x="929709" y="646430"/>
                  </a:lnTo>
                  <a:close/>
                </a:path>
                <a:path w="966469" h="875029" extrusionOk="0">
                  <a:moveTo>
                    <a:pt x="329208" y="635000"/>
                  </a:moveTo>
                  <a:lnTo>
                    <a:pt x="97543" y="635000"/>
                  </a:lnTo>
                  <a:lnTo>
                    <a:pt x="97543" y="640080"/>
                  </a:lnTo>
                  <a:lnTo>
                    <a:pt x="94495" y="643890"/>
                  </a:lnTo>
                  <a:lnTo>
                    <a:pt x="94495" y="650240"/>
                  </a:lnTo>
                  <a:lnTo>
                    <a:pt x="317015" y="650240"/>
                  </a:lnTo>
                  <a:lnTo>
                    <a:pt x="317015" y="646430"/>
                  </a:lnTo>
                  <a:lnTo>
                    <a:pt x="323112" y="646430"/>
                  </a:lnTo>
                  <a:lnTo>
                    <a:pt x="323112" y="640080"/>
                  </a:lnTo>
                  <a:lnTo>
                    <a:pt x="320064" y="637540"/>
                  </a:lnTo>
                  <a:lnTo>
                    <a:pt x="329208" y="637540"/>
                  </a:lnTo>
                  <a:lnTo>
                    <a:pt x="329208" y="635000"/>
                  </a:lnTo>
                  <a:close/>
                </a:path>
                <a:path w="966469" h="875029" extrusionOk="0">
                  <a:moveTo>
                    <a:pt x="384076" y="640080"/>
                  </a:moveTo>
                  <a:lnTo>
                    <a:pt x="381028" y="640080"/>
                  </a:lnTo>
                  <a:lnTo>
                    <a:pt x="381028" y="646430"/>
                  </a:lnTo>
                  <a:lnTo>
                    <a:pt x="405414" y="646430"/>
                  </a:lnTo>
                  <a:lnTo>
                    <a:pt x="405414" y="643890"/>
                  </a:lnTo>
                  <a:lnTo>
                    <a:pt x="384076" y="643890"/>
                  </a:lnTo>
                  <a:lnTo>
                    <a:pt x="384076" y="640080"/>
                  </a:lnTo>
                  <a:close/>
                </a:path>
                <a:path w="966469" h="875029" extrusionOk="0">
                  <a:moveTo>
                    <a:pt x="807780" y="635000"/>
                  </a:moveTo>
                  <a:lnTo>
                    <a:pt x="780346" y="635000"/>
                  </a:lnTo>
                  <a:lnTo>
                    <a:pt x="780346" y="637540"/>
                  </a:lnTo>
                  <a:lnTo>
                    <a:pt x="801684" y="637540"/>
                  </a:lnTo>
                  <a:lnTo>
                    <a:pt x="801684" y="643890"/>
                  </a:lnTo>
                  <a:lnTo>
                    <a:pt x="804732" y="643890"/>
                  </a:lnTo>
                  <a:lnTo>
                    <a:pt x="804732" y="646430"/>
                  </a:lnTo>
                  <a:lnTo>
                    <a:pt x="807780" y="646430"/>
                  </a:lnTo>
                  <a:lnTo>
                    <a:pt x="807780" y="635000"/>
                  </a:lnTo>
                  <a:close/>
                </a:path>
                <a:path w="966469" h="875029" extrusionOk="0">
                  <a:moveTo>
                    <a:pt x="926661" y="643890"/>
                  </a:moveTo>
                  <a:lnTo>
                    <a:pt x="914468" y="643890"/>
                  </a:lnTo>
                  <a:lnTo>
                    <a:pt x="914468" y="646430"/>
                  </a:lnTo>
                  <a:lnTo>
                    <a:pt x="926661" y="646430"/>
                  </a:lnTo>
                  <a:lnTo>
                    <a:pt x="926661" y="643890"/>
                  </a:lnTo>
                  <a:close/>
                </a:path>
                <a:path w="966469" h="875029" extrusionOk="0">
                  <a:moveTo>
                    <a:pt x="411510" y="635000"/>
                  </a:moveTo>
                  <a:lnTo>
                    <a:pt x="408462" y="635000"/>
                  </a:lnTo>
                  <a:lnTo>
                    <a:pt x="408462" y="637540"/>
                  </a:lnTo>
                  <a:lnTo>
                    <a:pt x="387125" y="637540"/>
                  </a:lnTo>
                  <a:lnTo>
                    <a:pt x="387125" y="640080"/>
                  </a:lnTo>
                  <a:lnTo>
                    <a:pt x="384076" y="640080"/>
                  </a:lnTo>
                  <a:lnTo>
                    <a:pt x="384076" y="643890"/>
                  </a:lnTo>
                  <a:lnTo>
                    <a:pt x="411510" y="643890"/>
                  </a:lnTo>
                  <a:lnTo>
                    <a:pt x="411510" y="637540"/>
                  </a:lnTo>
                  <a:lnTo>
                    <a:pt x="390173" y="637540"/>
                  </a:lnTo>
                  <a:lnTo>
                    <a:pt x="390173" y="635000"/>
                  </a:lnTo>
                  <a:lnTo>
                    <a:pt x="411510" y="635000"/>
                  </a:lnTo>
                  <a:close/>
                </a:path>
                <a:path w="966469" h="875029" extrusionOk="0">
                  <a:moveTo>
                    <a:pt x="896179" y="637540"/>
                  </a:moveTo>
                  <a:lnTo>
                    <a:pt x="890082" y="637540"/>
                  </a:lnTo>
                  <a:lnTo>
                    <a:pt x="890082" y="640080"/>
                  </a:lnTo>
                  <a:lnTo>
                    <a:pt x="893131" y="640080"/>
                  </a:lnTo>
                  <a:lnTo>
                    <a:pt x="893131" y="643890"/>
                  </a:lnTo>
                  <a:lnTo>
                    <a:pt x="896179" y="643890"/>
                  </a:lnTo>
                  <a:lnTo>
                    <a:pt x="896179" y="637540"/>
                  </a:lnTo>
                  <a:close/>
                </a:path>
                <a:path w="966469" h="875029" extrusionOk="0">
                  <a:moveTo>
                    <a:pt x="801684" y="637540"/>
                  </a:moveTo>
                  <a:lnTo>
                    <a:pt x="789491" y="637540"/>
                  </a:lnTo>
                  <a:lnTo>
                    <a:pt x="789491" y="640080"/>
                  </a:lnTo>
                  <a:lnTo>
                    <a:pt x="798636" y="640080"/>
                  </a:lnTo>
                  <a:lnTo>
                    <a:pt x="801684" y="637540"/>
                  </a:lnTo>
                  <a:close/>
                </a:path>
                <a:path w="966469" h="875029" extrusionOk="0">
                  <a:moveTo>
                    <a:pt x="810828" y="637540"/>
                  </a:moveTo>
                  <a:lnTo>
                    <a:pt x="807780" y="637540"/>
                  </a:lnTo>
                  <a:lnTo>
                    <a:pt x="807780" y="640080"/>
                  </a:lnTo>
                  <a:lnTo>
                    <a:pt x="810828" y="640080"/>
                  </a:lnTo>
                  <a:lnTo>
                    <a:pt x="810828" y="637540"/>
                  </a:lnTo>
                  <a:close/>
                </a:path>
                <a:path w="966469" h="875029" extrusionOk="0">
                  <a:moveTo>
                    <a:pt x="813877" y="637540"/>
                  </a:moveTo>
                  <a:lnTo>
                    <a:pt x="810828" y="637540"/>
                  </a:lnTo>
                  <a:lnTo>
                    <a:pt x="810828" y="640080"/>
                  </a:lnTo>
                  <a:lnTo>
                    <a:pt x="813877" y="640080"/>
                  </a:lnTo>
                  <a:lnTo>
                    <a:pt x="813877" y="637540"/>
                  </a:lnTo>
                  <a:close/>
                </a:path>
                <a:path w="966469" h="875029" extrusionOk="0">
                  <a:moveTo>
                    <a:pt x="393221" y="635000"/>
                  </a:moveTo>
                  <a:lnTo>
                    <a:pt x="390173" y="635000"/>
                  </a:lnTo>
                  <a:lnTo>
                    <a:pt x="390173" y="637540"/>
                  </a:lnTo>
                  <a:lnTo>
                    <a:pt x="393221" y="635000"/>
                  </a:lnTo>
                  <a:close/>
                </a:path>
                <a:path w="966469" h="875029" extrusionOk="0">
                  <a:moveTo>
                    <a:pt x="417607" y="624840"/>
                  </a:moveTo>
                  <a:lnTo>
                    <a:pt x="396269" y="624840"/>
                  </a:lnTo>
                  <a:lnTo>
                    <a:pt x="396269" y="631190"/>
                  </a:lnTo>
                  <a:lnTo>
                    <a:pt x="393221" y="631190"/>
                  </a:lnTo>
                  <a:lnTo>
                    <a:pt x="393221" y="637540"/>
                  </a:lnTo>
                  <a:lnTo>
                    <a:pt x="408462" y="637540"/>
                  </a:lnTo>
                  <a:lnTo>
                    <a:pt x="408462" y="635000"/>
                  </a:lnTo>
                  <a:lnTo>
                    <a:pt x="417607" y="635000"/>
                  </a:lnTo>
                  <a:lnTo>
                    <a:pt x="417607" y="624840"/>
                  </a:lnTo>
                  <a:close/>
                </a:path>
                <a:path w="966469" h="875029" extrusionOk="0">
                  <a:moveTo>
                    <a:pt x="414559" y="635000"/>
                  </a:moveTo>
                  <a:lnTo>
                    <a:pt x="411510" y="635000"/>
                  </a:lnTo>
                  <a:lnTo>
                    <a:pt x="411510" y="637540"/>
                  </a:lnTo>
                  <a:lnTo>
                    <a:pt x="414559" y="637540"/>
                  </a:lnTo>
                  <a:lnTo>
                    <a:pt x="414559" y="635000"/>
                  </a:lnTo>
                  <a:close/>
                </a:path>
                <a:path w="966469" h="875029" extrusionOk="0">
                  <a:moveTo>
                    <a:pt x="423703" y="628650"/>
                  </a:moveTo>
                  <a:lnTo>
                    <a:pt x="417607" y="628650"/>
                  </a:lnTo>
                  <a:lnTo>
                    <a:pt x="417607" y="637540"/>
                  </a:lnTo>
                  <a:lnTo>
                    <a:pt x="420655" y="637540"/>
                  </a:lnTo>
                  <a:lnTo>
                    <a:pt x="420655" y="635000"/>
                  </a:lnTo>
                  <a:lnTo>
                    <a:pt x="423703" y="635000"/>
                  </a:lnTo>
                  <a:lnTo>
                    <a:pt x="423703" y="628650"/>
                  </a:lnTo>
                  <a:close/>
                </a:path>
                <a:path w="966469" h="875029" extrusionOk="0">
                  <a:moveTo>
                    <a:pt x="819973" y="628650"/>
                  </a:moveTo>
                  <a:lnTo>
                    <a:pt x="777298" y="628650"/>
                  </a:lnTo>
                  <a:lnTo>
                    <a:pt x="777298" y="631190"/>
                  </a:lnTo>
                  <a:lnTo>
                    <a:pt x="774250" y="631190"/>
                  </a:lnTo>
                  <a:lnTo>
                    <a:pt x="774250" y="635000"/>
                  </a:lnTo>
                  <a:lnTo>
                    <a:pt x="813877" y="635000"/>
                  </a:lnTo>
                  <a:lnTo>
                    <a:pt x="816925" y="637540"/>
                  </a:lnTo>
                  <a:lnTo>
                    <a:pt x="819973" y="637540"/>
                  </a:lnTo>
                  <a:lnTo>
                    <a:pt x="819973" y="628650"/>
                  </a:lnTo>
                  <a:close/>
                </a:path>
                <a:path w="966469" h="875029" extrusionOk="0">
                  <a:moveTo>
                    <a:pt x="890082" y="635000"/>
                  </a:moveTo>
                  <a:lnTo>
                    <a:pt x="883986" y="635000"/>
                  </a:lnTo>
                  <a:lnTo>
                    <a:pt x="887034" y="637540"/>
                  </a:lnTo>
                  <a:lnTo>
                    <a:pt x="890082" y="635000"/>
                  </a:lnTo>
                  <a:close/>
                </a:path>
                <a:path w="966469" h="875029" extrusionOk="0">
                  <a:moveTo>
                    <a:pt x="905324" y="624840"/>
                  </a:moveTo>
                  <a:lnTo>
                    <a:pt x="899227" y="624840"/>
                  </a:lnTo>
                  <a:lnTo>
                    <a:pt x="896179" y="628650"/>
                  </a:lnTo>
                  <a:lnTo>
                    <a:pt x="896179" y="631190"/>
                  </a:lnTo>
                  <a:lnTo>
                    <a:pt x="893131" y="635000"/>
                  </a:lnTo>
                  <a:lnTo>
                    <a:pt x="893131" y="637540"/>
                  </a:lnTo>
                  <a:lnTo>
                    <a:pt x="905324" y="637540"/>
                  </a:lnTo>
                  <a:lnTo>
                    <a:pt x="905324" y="635000"/>
                  </a:lnTo>
                  <a:lnTo>
                    <a:pt x="914468" y="635000"/>
                  </a:lnTo>
                  <a:lnTo>
                    <a:pt x="911420" y="631190"/>
                  </a:lnTo>
                  <a:lnTo>
                    <a:pt x="911420" y="628650"/>
                  </a:lnTo>
                  <a:lnTo>
                    <a:pt x="908372" y="628650"/>
                  </a:lnTo>
                  <a:lnTo>
                    <a:pt x="905324" y="624840"/>
                  </a:lnTo>
                  <a:close/>
                </a:path>
                <a:path w="966469" h="875029" extrusionOk="0">
                  <a:moveTo>
                    <a:pt x="908372" y="635000"/>
                  </a:moveTo>
                  <a:lnTo>
                    <a:pt x="905324" y="635000"/>
                  </a:lnTo>
                  <a:lnTo>
                    <a:pt x="905324" y="637540"/>
                  </a:lnTo>
                  <a:lnTo>
                    <a:pt x="908372" y="635000"/>
                  </a:lnTo>
                  <a:close/>
                </a:path>
                <a:path w="966469" h="875029" extrusionOk="0">
                  <a:moveTo>
                    <a:pt x="917517" y="635000"/>
                  </a:moveTo>
                  <a:lnTo>
                    <a:pt x="908372" y="635000"/>
                  </a:lnTo>
                  <a:lnTo>
                    <a:pt x="908372" y="637540"/>
                  </a:lnTo>
                  <a:lnTo>
                    <a:pt x="917517" y="637540"/>
                  </a:lnTo>
                  <a:lnTo>
                    <a:pt x="917517" y="635000"/>
                  </a:lnTo>
                  <a:close/>
                </a:path>
                <a:path w="966469" h="875029" extrusionOk="0">
                  <a:moveTo>
                    <a:pt x="326160" y="631190"/>
                  </a:moveTo>
                  <a:lnTo>
                    <a:pt x="100591" y="631190"/>
                  </a:lnTo>
                  <a:lnTo>
                    <a:pt x="100591" y="635000"/>
                  </a:lnTo>
                  <a:lnTo>
                    <a:pt x="326160" y="635000"/>
                  </a:lnTo>
                  <a:lnTo>
                    <a:pt x="326160" y="631190"/>
                  </a:lnTo>
                  <a:close/>
                </a:path>
                <a:path w="966469" h="875029" extrusionOk="0">
                  <a:moveTo>
                    <a:pt x="350546" y="600710"/>
                  </a:moveTo>
                  <a:lnTo>
                    <a:pt x="97543" y="600710"/>
                  </a:lnTo>
                  <a:lnTo>
                    <a:pt x="97543" y="609600"/>
                  </a:lnTo>
                  <a:lnTo>
                    <a:pt x="100591" y="609600"/>
                  </a:lnTo>
                  <a:lnTo>
                    <a:pt x="100591" y="622300"/>
                  </a:lnTo>
                  <a:lnTo>
                    <a:pt x="103639" y="624840"/>
                  </a:lnTo>
                  <a:lnTo>
                    <a:pt x="103639" y="631190"/>
                  </a:lnTo>
                  <a:lnTo>
                    <a:pt x="326160" y="631190"/>
                  </a:lnTo>
                  <a:lnTo>
                    <a:pt x="326160" y="635000"/>
                  </a:lnTo>
                  <a:lnTo>
                    <a:pt x="332257" y="635000"/>
                  </a:lnTo>
                  <a:lnTo>
                    <a:pt x="332257" y="624840"/>
                  </a:lnTo>
                  <a:lnTo>
                    <a:pt x="335305" y="624840"/>
                  </a:lnTo>
                  <a:lnTo>
                    <a:pt x="335305" y="622300"/>
                  </a:lnTo>
                  <a:lnTo>
                    <a:pt x="341401" y="622300"/>
                  </a:lnTo>
                  <a:lnTo>
                    <a:pt x="341401" y="619760"/>
                  </a:lnTo>
                  <a:lnTo>
                    <a:pt x="350546" y="619760"/>
                  </a:lnTo>
                  <a:lnTo>
                    <a:pt x="350546" y="615950"/>
                  </a:lnTo>
                  <a:lnTo>
                    <a:pt x="353594" y="615950"/>
                  </a:lnTo>
                  <a:lnTo>
                    <a:pt x="353594" y="607060"/>
                  </a:lnTo>
                  <a:lnTo>
                    <a:pt x="350546" y="607060"/>
                  </a:lnTo>
                  <a:lnTo>
                    <a:pt x="353594" y="604520"/>
                  </a:lnTo>
                  <a:lnTo>
                    <a:pt x="350546" y="604520"/>
                  </a:lnTo>
                  <a:lnTo>
                    <a:pt x="350546" y="600710"/>
                  </a:lnTo>
                  <a:close/>
                </a:path>
                <a:path w="966469" h="875029" extrusionOk="0">
                  <a:moveTo>
                    <a:pt x="344449" y="622300"/>
                  </a:moveTo>
                  <a:lnTo>
                    <a:pt x="341401" y="622300"/>
                  </a:lnTo>
                  <a:lnTo>
                    <a:pt x="341401" y="624840"/>
                  </a:lnTo>
                  <a:lnTo>
                    <a:pt x="332257" y="624840"/>
                  </a:lnTo>
                  <a:lnTo>
                    <a:pt x="332257" y="635000"/>
                  </a:lnTo>
                  <a:lnTo>
                    <a:pt x="335305" y="635000"/>
                  </a:lnTo>
                  <a:lnTo>
                    <a:pt x="335305" y="631190"/>
                  </a:lnTo>
                  <a:lnTo>
                    <a:pt x="341401" y="631190"/>
                  </a:lnTo>
                  <a:lnTo>
                    <a:pt x="341401" y="628650"/>
                  </a:lnTo>
                  <a:lnTo>
                    <a:pt x="344449" y="628650"/>
                  </a:lnTo>
                  <a:lnTo>
                    <a:pt x="344449" y="622300"/>
                  </a:lnTo>
                  <a:close/>
                </a:path>
                <a:path w="966469" h="875029" extrusionOk="0">
                  <a:moveTo>
                    <a:pt x="338353" y="631190"/>
                  </a:moveTo>
                  <a:lnTo>
                    <a:pt x="335305" y="631190"/>
                  </a:lnTo>
                  <a:lnTo>
                    <a:pt x="335305" y="635000"/>
                  </a:lnTo>
                  <a:lnTo>
                    <a:pt x="338353" y="635000"/>
                  </a:lnTo>
                  <a:lnTo>
                    <a:pt x="338353" y="631190"/>
                  </a:lnTo>
                  <a:close/>
                </a:path>
                <a:path w="966469" h="875029" extrusionOk="0">
                  <a:moveTo>
                    <a:pt x="387125" y="628650"/>
                  </a:moveTo>
                  <a:lnTo>
                    <a:pt x="377980" y="628650"/>
                  </a:lnTo>
                  <a:lnTo>
                    <a:pt x="377980" y="631190"/>
                  </a:lnTo>
                  <a:lnTo>
                    <a:pt x="384076" y="631190"/>
                  </a:lnTo>
                  <a:lnTo>
                    <a:pt x="384076" y="635000"/>
                  </a:lnTo>
                  <a:lnTo>
                    <a:pt x="387125" y="635000"/>
                  </a:lnTo>
                  <a:lnTo>
                    <a:pt x="387125" y="628650"/>
                  </a:lnTo>
                  <a:close/>
                </a:path>
                <a:path w="966469" h="875029" extrusionOk="0">
                  <a:moveTo>
                    <a:pt x="847407" y="622300"/>
                  </a:moveTo>
                  <a:lnTo>
                    <a:pt x="835214" y="622300"/>
                  </a:lnTo>
                  <a:lnTo>
                    <a:pt x="835214" y="624840"/>
                  </a:lnTo>
                  <a:lnTo>
                    <a:pt x="838263" y="624840"/>
                  </a:lnTo>
                  <a:lnTo>
                    <a:pt x="838263" y="631190"/>
                  </a:lnTo>
                  <a:lnTo>
                    <a:pt x="841311" y="631190"/>
                  </a:lnTo>
                  <a:lnTo>
                    <a:pt x="841311" y="635000"/>
                  </a:lnTo>
                  <a:lnTo>
                    <a:pt x="850456" y="635000"/>
                  </a:lnTo>
                  <a:lnTo>
                    <a:pt x="850456" y="631190"/>
                  </a:lnTo>
                  <a:lnTo>
                    <a:pt x="847407" y="628650"/>
                  </a:lnTo>
                  <a:lnTo>
                    <a:pt x="847407" y="622300"/>
                  </a:lnTo>
                  <a:close/>
                </a:path>
                <a:path w="966469" h="875029" extrusionOk="0">
                  <a:moveTo>
                    <a:pt x="890082" y="607060"/>
                  </a:moveTo>
                  <a:lnTo>
                    <a:pt x="880938" y="607060"/>
                  </a:lnTo>
                  <a:lnTo>
                    <a:pt x="880938" y="609600"/>
                  </a:lnTo>
                  <a:lnTo>
                    <a:pt x="877890" y="609600"/>
                  </a:lnTo>
                  <a:lnTo>
                    <a:pt x="877890" y="628650"/>
                  </a:lnTo>
                  <a:lnTo>
                    <a:pt x="880938" y="631190"/>
                  </a:lnTo>
                  <a:lnTo>
                    <a:pt x="880938" y="635000"/>
                  </a:lnTo>
                  <a:lnTo>
                    <a:pt x="887034" y="635000"/>
                  </a:lnTo>
                  <a:lnTo>
                    <a:pt x="887034" y="631190"/>
                  </a:lnTo>
                  <a:lnTo>
                    <a:pt x="890082" y="631190"/>
                  </a:lnTo>
                  <a:lnTo>
                    <a:pt x="890082" y="624840"/>
                  </a:lnTo>
                  <a:lnTo>
                    <a:pt x="905324" y="624840"/>
                  </a:lnTo>
                  <a:lnTo>
                    <a:pt x="905324" y="622300"/>
                  </a:lnTo>
                  <a:lnTo>
                    <a:pt x="902275" y="622300"/>
                  </a:lnTo>
                  <a:lnTo>
                    <a:pt x="902275" y="619760"/>
                  </a:lnTo>
                  <a:lnTo>
                    <a:pt x="899227" y="619760"/>
                  </a:lnTo>
                  <a:lnTo>
                    <a:pt x="893131" y="613410"/>
                  </a:lnTo>
                  <a:lnTo>
                    <a:pt x="893131" y="609600"/>
                  </a:lnTo>
                  <a:lnTo>
                    <a:pt x="890082" y="607060"/>
                  </a:lnTo>
                  <a:close/>
                </a:path>
                <a:path w="966469" h="875029" extrusionOk="0">
                  <a:moveTo>
                    <a:pt x="896179" y="624840"/>
                  </a:moveTo>
                  <a:lnTo>
                    <a:pt x="890082" y="624840"/>
                  </a:lnTo>
                  <a:lnTo>
                    <a:pt x="890082" y="635000"/>
                  </a:lnTo>
                  <a:lnTo>
                    <a:pt x="893131" y="635000"/>
                  </a:lnTo>
                  <a:lnTo>
                    <a:pt x="893131" y="631190"/>
                  </a:lnTo>
                  <a:lnTo>
                    <a:pt x="896179" y="631190"/>
                  </a:lnTo>
                  <a:lnTo>
                    <a:pt x="896179" y="624840"/>
                  </a:lnTo>
                  <a:close/>
                </a:path>
                <a:path w="966469" h="875029" extrusionOk="0">
                  <a:moveTo>
                    <a:pt x="423703" y="622300"/>
                  </a:moveTo>
                  <a:lnTo>
                    <a:pt x="399317" y="622300"/>
                  </a:lnTo>
                  <a:lnTo>
                    <a:pt x="399317" y="624840"/>
                  </a:lnTo>
                  <a:lnTo>
                    <a:pt x="420655" y="624840"/>
                  </a:lnTo>
                  <a:lnTo>
                    <a:pt x="420655" y="628650"/>
                  </a:lnTo>
                  <a:lnTo>
                    <a:pt x="423703" y="628650"/>
                  </a:lnTo>
                  <a:lnTo>
                    <a:pt x="423703" y="631190"/>
                  </a:lnTo>
                  <a:lnTo>
                    <a:pt x="426752" y="631190"/>
                  </a:lnTo>
                  <a:lnTo>
                    <a:pt x="426752" y="624840"/>
                  </a:lnTo>
                  <a:lnTo>
                    <a:pt x="423703" y="622300"/>
                  </a:lnTo>
                  <a:close/>
                </a:path>
                <a:path w="966469" h="875029" extrusionOk="0">
                  <a:moveTo>
                    <a:pt x="777298" y="628650"/>
                  </a:moveTo>
                  <a:lnTo>
                    <a:pt x="768153" y="628650"/>
                  </a:lnTo>
                  <a:lnTo>
                    <a:pt x="771202" y="631190"/>
                  </a:lnTo>
                  <a:lnTo>
                    <a:pt x="777298" y="631190"/>
                  </a:lnTo>
                  <a:lnTo>
                    <a:pt x="777298" y="628650"/>
                  </a:lnTo>
                  <a:close/>
                </a:path>
                <a:path w="966469" h="875029" extrusionOk="0">
                  <a:moveTo>
                    <a:pt x="835214" y="622300"/>
                  </a:moveTo>
                  <a:lnTo>
                    <a:pt x="826070" y="622300"/>
                  </a:lnTo>
                  <a:lnTo>
                    <a:pt x="826070" y="631190"/>
                  </a:lnTo>
                  <a:lnTo>
                    <a:pt x="829118" y="631190"/>
                  </a:lnTo>
                  <a:lnTo>
                    <a:pt x="832166" y="628650"/>
                  </a:lnTo>
                  <a:lnTo>
                    <a:pt x="838263" y="628650"/>
                  </a:lnTo>
                  <a:lnTo>
                    <a:pt x="835214" y="624840"/>
                  </a:lnTo>
                  <a:lnTo>
                    <a:pt x="835214" y="622300"/>
                  </a:lnTo>
                  <a:close/>
                </a:path>
                <a:path w="966469" h="875029" extrusionOk="0">
                  <a:moveTo>
                    <a:pt x="429800" y="619760"/>
                  </a:moveTo>
                  <a:lnTo>
                    <a:pt x="374932" y="619760"/>
                  </a:lnTo>
                  <a:lnTo>
                    <a:pt x="374932" y="628650"/>
                  </a:lnTo>
                  <a:lnTo>
                    <a:pt x="393221" y="628650"/>
                  </a:lnTo>
                  <a:lnTo>
                    <a:pt x="393221" y="624840"/>
                  </a:lnTo>
                  <a:lnTo>
                    <a:pt x="396269" y="624840"/>
                  </a:lnTo>
                  <a:lnTo>
                    <a:pt x="396269" y="622300"/>
                  </a:lnTo>
                  <a:lnTo>
                    <a:pt x="432848" y="622300"/>
                  </a:lnTo>
                  <a:lnTo>
                    <a:pt x="429800" y="619760"/>
                  </a:lnTo>
                  <a:close/>
                </a:path>
                <a:path w="966469" h="875029" extrusionOk="0">
                  <a:moveTo>
                    <a:pt x="807780" y="619760"/>
                  </a:moveTo>
                  <a:lnTo>
                    <a:pt x="804732" y="619760"/>
                  </a:lnTo>
                  <a:lnTo>
                    <a:pt x="804732" y="622300"/>
                  </a:lnTo>
                  <a:lnTo>
                    <a:pt x="765105" y="622300"/>
                  </a:lnTo>
                  <a:lnTo>
                    <a:pt x="765105" y="628650"/>
                  </a:lnTo>
                  <a:lnTo>
                    <a:pt x="816925" y="628650"/>
                  </a:lnTo>
                  <a:lnTo>
                    <a:pt x="816925" y="624840"/>
                  </a:lnTo>
                  <a:lnTo>
                    <a:pt x="804732" y="624840"/>
                  </a:lnTo>
                  <a:lnTo>
                    <a:pt x="807780" y="622300"/>
                  </a:lnTo>
                  <a:lnTo>
                    <a:pt x="807780" y="619760"/>
                  </a:lnTo>
                  <a:close/>
                </a:path>
                <a:path w="966469" h="875029" extrusionOk="0">
                  <a:moveTo>
                    <a:pt x="877890" y="624840"/>
                  </a:moveTo>
                  <a:lnTo>
                    <a:pt x="871793" y="624840"/>
                  </a:lnTo>
                  <a:lnTo>
                    <a:pt x="871793" y="628650"/>
                  </a:lnTo>
                  <a:lnTo>
                    <a:pt x="877890" y="628650"/>
                  </a:lnTo>
                  <a:lnTo>
                    <a:pt x="877890" y="624840"/>
                  </a:lnTo>
                  <a:close/>
                </a:path>
                <a:path w="966469" h="875029" extrusionOk="0">
                  <a:moveTo>
                    <a:pt x="338353" y="622300"/>
                  </a:moveTo>
                  <a:lnTo>
                    <a:pt x="335305" y="624840"/>
                  </a:lnTo>
                  <a:lnTo>
                    <a:pt x="338353" y="624840"/>
                  </a:lnTo>
                  <a:lnTo>
                    <a:pt x="338353" y="622300"/>
                  </a:lnTo>
                  <a:close/>
                </a:path>
                <a:path w="966469" h="875029" extrusionOk="0">
                  <a:moveTo>
                    <a:pt x="432848" y="622300"/>
                  </a:moveTo>
                  <a:lnTo>
                    <a:pt x="426752" y="622300"/>
                  </a:lnTo>
                  <a:lnTo>
                    <a:pt x="429800" y="624840"/>
                  </a:lnTo>
                  <a:lnTo>
                    <a:pt x="432848" y="624840"/>
                  </a:lnTo>
                  <a:lnTo>
                    <a:pt x="432848" y="622300"/>
                  </a:lnTo>
                  <a:close/>
                </a:path>
                <a:path w="966469" h="875029" extrusionOk="0">
                  <a:moveTo>
                    <a:pt x="438945" y="622300"/>
                  </a:moveTo>
                  <a:lnTo>
                    <a:pt x="435896" y="622300"/>
                  </a:lnTo>
                  <a:lnTo>
                    <a:pt x="435896" y="624840"/>
                  </a:lnTo>
                  <a:lnTo>
                    <a:pt x="438945" y="624840"/>
                  </a:lnTo>
                  <a:lnTo>
                    <a:pt x="438945" y="622300"/>
                  </a:lnTo>
                  <a:close/>
                </a:path>
                <a:path w="966469" h="875029" extrusionOk="0">
                  <a:moveTo>
                    <a:pt x="813877" y="622300"/>
                  </a:moveTo>
                  <a:lnTo>
                    <a:pt x="807780" y="622300"/>
                  </a:lnTo>
                  <a:lnTo>
                    <a:pt x="810828" y="624840"/>
                  </a:lnTo>
                  <a:lnTo>
                    <a:pt x="813877" y="624840"/>
                  </a:lnTo>
                  <a:lnTo>
                    <a:pt x="813877" y="622300"/>
                  </a:lnTo>
                  <a:close/>
                </a:path>
                <a:path w="966469" h="875029" extrusionOk="0">
                  <a:moveTo>
                    <a:pt x="859600" y="622300"/>
                  </a:moveTo>
                  <a:lnTo>
                    <a:pt x="859600" y="624840"/>
                  </a:lnTo>
                  <a:lnTo>
                    <a:pt x="862648" y="624840"/>
                  </a:lnTo>
                  <a:lnTo>
                    <a:pt x="859600" y="622300"/>
                  </a:lnTo>
                  <a:close/>
                </a:path>
                <a:path w="966469" h="875029" extrusionOk="0">
                  <a:moveTo>
                    <a:pt x="874841" y="615950"/>
                  </a:moveTo>
                  <a:lnTo>
                    <a:pt x="853504" y="615950"/>
                  </a:lnTo>
                  <a:lnTo>
                    <a:pt x="853504" y="619760"/>
                  </a:lnTo>
                  <a:lnTo>
                    <a:pt x="856552" y="622300"/>
                  </a:lnTo>
                  <a:lnTo>
                    <a:pt x="865697" y="622300"/>
                  </a:lnTo>
                  <a:lnTo>
                    <a:pt x="865697" y="624840"/>
                  </a:lnTo>
                  <a:lnTo>
                    <a:pt x="874841" y="624840"/>
                  </a:lnTo>
                  <a:lnTo>
                    <a:pt x="874841" y="622300"/>
                  </a:lnTo>
                  <a:lnTo>
                    <a:pt x="877890" y="619760"/>
                  </a:lnTo>
                  <a:lnTo>
                    <a:pt x="874841" y="619760"/>
                  </a:lnTo>
                  <a:lnTo>
                    <a:pt x="874841" y="615950"/>
                  </a:lnTo>
                  <a:close/>
                </a:path>
                <a:path w="966469" h="875029" extrusionOk="0">
                  <a:moveTo>
                    <a:pt x="804732" y="619760"/>
                  </a:moveTo>
                  <a:lnTo>
                    <a:pt x="762057" y="619760"/>
                  </a:lnTo>
                  <a:lnTo>
                    <a:pt x="762057" y="622300"/>
                  </a:lnTo>
                  <a:lnTo>
                    <a:pt x="804732" y="622300"/>
                  </a:lnTo>
                  <a:lnTo>
                    <a:pt x="804732" y="619760"/>
                  </a:lnTo>
                  <a:close/>
                </a:path>
                <a:path w="966469" h="875029" extrusionOk="0">
                  <a:moveTo>
                    <a:pt x="841311" y="609600"/>
                  </a:moveTo>
                  <a:lnTo>
                    <a:pt x="813877" y="609600"/>
                  </a:lnTo>
                  <a:lnTo>
                    <a:pt x="819973" y="615950"/>
                  </a:lnTo>
                  <a:lnTo>
                    <a:pt x="819973" y="619760"/>
                  </a:lnTo>
                  <a:lnTo>
                    <a:pt x="823021" y="619760"/>
                  </a:lnTo>
                  <a:lnTo>
                    <a:pt x="823021" y="622300"/>
                  </a:lnTo>
                  <a:lnTo>
                    <a:pt x="844359" y="622300"/>
                  </a:lnTo>
                  <a:lnTo>
                    <a:pt x="844359" y="615950"/>
                  </a:lnTo>
                  <a:lnTo>
                    <a:pt x="841311" y="615950"/>
                  </a:lnTo>
                  <a:lnTo>
                    <a:pt x="841311" y="609600"/>
                  </a:lnTo>
                  <a:close/>
                </a:path>
                <a:path w="966469" h="875029" extrusionOk="0">
                  <a:moveTo>
                    <a:pt x="438945" y="609600"/>
                  </a:moveTo>
                  <a:lnTo>
                    <a:pt x="377980" y="609600"/>
                  </a:lnTo>
                  <a:lnTo>
                    <a:pt x="377980" y="619760"/>
                  </a:lnTo>
                  <a:lnTo>
                    <a:pt x="432848" y="619760"/>
                  </a:lnTo>
                  <a:lnTo>
                    <a:pt x="432848" y="613410"/>
                  </a:lnTo>
                  <a:lnTo>
                    <a:pt x="438945" y="613410"/>
                  </a:lnTo>
                  <a:lnTo>
                    <a:pt x="438945" y="609600"/>
                  </a:lnTo>
                  <a:close/>
                </a:path>
                <a:path w="966469" h="875029" extrusionOk="0">
                  <a:moveTo>
                    <a:pt x="789491" y="609600"/>
                  </a:moveTo>
                  <a:lnTo>
                    <a:pt x="777298" y="609600"/>
                  </a:lnTo>
                  <a:lnTo>
                    <a:pt x="777298" y="613410"/>
                  </a:lnTo>
                  <a:lnTo>
                    <a:pt x="774250" y="615950"/>
                  </a:lnTo>
                  <a:lnTo>
                    <a:pt x="759009" y="615950"/>
                  </a:lnTo>
                  <a:lnTo>
                    <a:pt x="759009" y="619760"/>
                  </a:lnTo>
                  <a:lnTo>
                    <a:pt x="786443" y="619760"/>
                  </a:lnTo>
                  <a:lnTo>
                    <a:pt x="786443" y="613410"/>
                  </a:lnTo>
                  <a:lnTo>
                    <a:pt x="789491" y="613410"/>
                  </a:lnTo>
                  <a:lnTo>
                    <a:pt x="789491" y="609600"/>
                  </a:lnTo>
                  <a:close/>
                </a:path>
                <a:path w="966469" h="875029" extrusionOk="0">
                  <a:moveTo>
                    <a:pt x="792539" y="613410"/>
                  </a:moveTo>
                  <a:lnTo>
                    <a:pt x="786443" y="613410"/>
                  </a:lnTo>
                  <a:lnTo>
                    <a:pt x="786443" y="619760"/>
                  </a:lnTo>
                  <a:lnTo>
                    <a:pt x="798636" y="619760"/>
                  </a:lnTo>
                  <a:lnTo>
                    <a:pt x="798636" y="615950"/>
                  </a:lnTo>
                  <a:lnTo>
                    <a:pt x="792539" y="615950"/>
                  </a:lnTo>
                  <a:lnTo>
                    <a:pt x="792539" y="613410"/>
                  </a:lnTo>
                  <a:close/>
                </a:path>
                <a:path w="966469" h="875029" extrusionOk="0">
                  <a:moveTo>
                    <a:pt x="438945" y="613410"/>
                  </a:moveTo>
                  <a:lnTo>
                    <a:pt x="432848" y="613410"/>
                  </a:lnTo>
                  <a:lnTo>
                    <a:pt x="432848" y="615950"/>
                  </a:lnTo>
                  <a:lnTo>
                    <a:pt x="435896" y="615950"/>
                  </a:lnTo>
                  <a:lnTo>
                    <a:pt x="438945" y="613410"/>
                  </a:lnTo>
                  <a:close/>
                </a:path>
                <a:path w="966469" h="875029" extrusionOk="0">
                  <a:moveTo>
                    <a:pt x="764670" y="598170"/>
                  </a:moveTo>
                  <a:lnTo>
                    <a:pt x="725478" y="598170"/>
                  </a:lnTo>
                  <a:lnTo>
                    <a:pt x="725478" y="600710"/>
                  </a:lnTo>
                  <a:lnTo>
                    <a:pt x="722430" y="600710"/>
                  </a:lnTo>
                  <a:lnTo>
                    <a:pt x="722430" y="604520"/>
                  </a:lnTo>
                  <a:lnTo>
                    <a:pt x="725478" y="604520"/>
                  </a:lnTo>
                  <a:lnTo>
                    <a:pt x="725478" y="607060"/>
                  </a:lnTo>
                  <a:lnTo>
                    <a:pt x="743768" y="607060"/>
                  </a:lnTo>
                  <a:lnTo>
                    <a:pt x="743768" y="613410"/>
                  </a:lnTo>
                  <a:lnTo>
                    <a:pt x="752912" y="613410"/>
                  </a:lnTo>
                  <a:lnTo>
                    <a:pt x="752912" y="615950"/>
                  </a:lnTo>
                  <a:lnTo>
                    <a:pt x="774250" y="615950"/>
                  </a:lnTo>
                  <a:lnTo>
                    <a:pt x="774250" y="613410"/>
                  </a:lnTo>
                  <a:lnTo>
                    <a:pt x="768153" y="600710"/>
                  </a:lnTo>
                  <a:lnTo>
                    <a:pt x="764670" y="598170"/>
                  </a:lnTo>
                  <a:close/>
                </a:path>
                <a:path w="966469" h="875029" extrusionOk="0">
                  <a:moveTo>
                    <a:pt x="798636" y="613410"/>
                  </a:moveTo>
                  <a:lnTo>
                    <a:pt x="795587" y="613410"/>
                  </a:lnTo>
                  <a:lnTo>
                    <a:pt x="795587" y="615950"/>
                  </a:lnTo>
                  <a:lnTo>
                    <a:pt x="798636" y="615950"/>
                  </a:lnTo>
                  <a:lnTo>
                    <a:pt x="798636" y="613410"/>
                  </a:lnTo>
                  <a:close/>
                </a:path>
                <a:path w="966469" h="875029" extrusionOk="0">
                  <a:moveTo>
                    <a:pt x="813877" y="607060"/>
                  </a:moveTo>
                  <a:lnTo>
                    <a:pt x="801684" y="607060"/>
                  </a:lnTo>
                  <a:lnTo>
                    <a:pt x="801684" y="613410"/>
                  </a:lnTo>
                  <a:lnTo>
                    <a:pt x="807780" y="613410"/>
                  </a:lnTo>
                  <a:lnTo>
                    <a:pt x="807780" y="615950"/>
                  </a:lnTo>
                  <a:lnTo>
                    <a:pt x="813877" y="615950"/>
                  </a:lnTo>
                  <a:lnTo>
                    <a:pt x="813877" y="607060"/>
                  </a:lnTo>
                  <a:close/>
                </a:path>
                <a:path w="966469" h="875029" extrusionOk="0">
                  <a:moveTo>
                    <a:pt x="841311" y="613410"/>
                  </a:moveTo>
                  <a:lnTo>
                    <a:pt x="841311" y="615950"/>
                  </a:lnTo>
                  <a:lnTo>
                    <a:pt x="844359" y="615950"/>
                  </a:lnTo>
                  <a:lnTo>
                    <a:pt x="841311" y="613410"/>
                  </a:lnTo>
                  <a:close/>
                </a:path>
                <a:path w="966469" h="875029" extrusionOk="0">
                  <a:moveTo>
                    <a:pt x="887034" y="604520"/>
                  </a:moveTo>
                  <a:lnTo>
                    <a:pt x="847407" y="604520"/>
                  </a:lnTo>
                  <a:lnTo>
                    <a:pt x="847407" y="613410"/>
                  </a:lnTo>
                  <a:lnTo>
                    <a:pt x="850456" y="613410"/>
                  </a:lnTo>
                  <a:lnTo>
                    <a:pt x="850456" y="615950"/>
                  </a:lnTo>
                  <a:lnTo>
                    <a:pt x="877890" y="615950"/>
                  </a:lnTo>
                  <a:lnTo>
                    <a:pt x="877890" y="613410"/>
                  </a:lnTo>
                  <a:lnTo>
                    <a:pt x="874841" y="609600"/>
                  </a:lnTo>
                  <a:lnTo>
                    <a:pt x="877890" y="609600"/>
                  </a:lnTo>
                  <a:lnTo>
                    <a:pt x="877890" y="607060"/>
                  </a:lnTo>
                  <a:lnTo>
                    <a:pt x="887034" y="607060"/>
                  </a:lnTo>
                  <a:lnTo>
                    <a:pt x="887034" y="604520"/>
                  </a:lnTo>
                  <a:close/>
                </a:path>
                <a:path w="966469" h="875029" extrusionOk="0">
                  <a:moveTo>
                    <a:pt x="457234" y="609600"/>
                  </a:moveTo>
                  <a:lnTo>
                    <a:pt x="454186" y="609600"/>
                  </a:lnTo>
                  <a:lnTo>
                    <a:pt x="454186" y="613410"/>
                  </a:lnTo>
                  <a:lnTo>
                    <a:pt x="457234" y="613410"/>
                  </a:lnTo>
                  <a:lnTo>
                    <a:pt x="457234" y="609600"/>
                  </a:lnTo>
                  <a:close/>
                </a:path>
                <a:path w="966469" h="875029" extrusionOk="0">
                  <a:moveTo>
                    <a:pt x="469427" y="604520"/>
                  </a:moveTo>
                  <a:lnTo>
                    <a:pt x="451137" y="604520"/>
                  </a:lnTo>
                  <a:lnTo>
                    <a:pt x="451137" y="607060"/>
                  </a:lnTo>
                  <a:lnTo>
                    <a:pt x="448089" y="609600"/>
                  </a:lnTo>
                  <a:lnTo>
                    <a:pt x="460282" y="609600"/>
                  </a:lnTo>
                  <a:lnTo>
                    <a:pt x="460282" y="613410"/>
                  </a:lnTo>
                  <a:lnTo>
                    <a:pt x="463330" y="613410"/>
                  </a:lnTo>
                  <a:lnTo>
                    <a:pt x="463330" y="607060"/>
                  </a:lnTo>
                  <a:lnTo>
                    <a:pt x="469427" y="607060"/>
                  </a:lnTo>
                  <a:lnTo>
                    <a:pt x="469427" y="604520"/>
                  </a:lnTo>
                  <a:close/>
                </a:path>
                <a:path w="966469" h="875029" extrusionOk="0">
                  <a:moveTo>
                    <a:pt x="740719" y="609600"/>
                  </a:moveTo>
                  <a:lnTo>
                    <a:pt x="737671" y="609600"/>
                  </a:lnTo>
                  <a:lnTo>
                    <a:pt x="740719" y="613410"/>
                  </a:lnTo>
                  <a:lnTo>
                    <a:pt x="740719" y="609600"/>
                  </a:lnTo>
                  <a:close/>
                </a:path>
                <a:path w="966469" h="875029" extrusionOk="0">
                  <a:moveTo>
                    <a:pt x="472475" y="576580"/>
                  </a:moveTo>
                  <a:lnTo>
                    <a:pt x="469427" y="576580"/>
                  </a:lnTo>
                  <a:lnTo>
                    <a:pt x="469427" y="582930"/>
                  </a:lnTo>
                  <a:lnTo>
                    <a:pt x="390173" y="582930"/>
                  </a:lnTo>
                  <a:lnTo>
                    <a:pt x="390173" y="589280"/>
                  </a:lnTo>
                  <a:lnTo>
                    <a:pt x="387125" y="591820"/>
                  </a:lnTo>
                  <a:lnTo>
                    <a:pt x="387125" y="600710"/>
                  </a:lnTo>
                  <a:lnTo>
                    <a:pt x="384076" y="600710"/>
                  </a:lnTo>
                  <a:lnTo>
                    <a:pt x="384076" y="604520"/>
                  </a:lnTo>
                  <a:lnTo>
                    <a:pt x="381028" y="607060"/>
                  </a:lnTo>
                  <a:lnTo>
                    <a:pt x="381028" y="609600"/>
                  </a:lnTo>
                  <a:lnTo>
                    <a:pt x="441993" y="609600"/>
                  </a:lnTo>
                  <a:lnTo>
                    <a:pt x="438945" y="607060"/>
                  </a:lnTo>
                  <a:lnTo>
                    <a:pt x="438945" y="604520"/>
                  </a:lnTo>
                  <a:lnTo>
                    <a:pt x="469427" y="604520"/>
                  </a:lnTo>
                  <a:lnTo>
                    <a:pt x="469427" y="598170"/>
                  </a:lnTo>
                  <a:lnTo>
                    <a:pt x="466379" y="598170"/>
                  </a:lnTo>
                  <a:lnTo>
                    <a:pt x="469427" y="594360"/>
                  </a:lnTo>
                  <a:lnTo>
                    <a:pt x="466379" y="594360"/>
                  </a:lnTo>
                  <a:lnTo>
                    <a:pt x="466379" y="591820"/>
                  </a:lnTo>
                  <a:lnTo>
                    <a:pt x="472475" y="591820"/>
                  </a:lnTo>
                  <a:lnTo>
                    <a:pt x="472475" y="585470"/>
                  </a:lnTo>
                  <a:lnTo>
                    <a:pt x="475523" y="585470"/>
                  </a:lnTo>
                  <a:lnTo>
                    <a:pt x="475523" y="579120"/>
                  </a:lnTo>
                  <a:lnTo>
                    <a:pt x="472475" y="579120"/>
                  </a:lnTo>
                  <a:lnTo>
                    <a:pt x="472475" y="576580"/>
                  </a:lnTo>
                  <a:close/>
                </a:path>
                <a:path w="966469" h="875029" extrusionOk="0">
                  <a:moveTo>
                    <a:pt x="451137" y="604520"/>
                  </a:moveTo>
                  <a:lnTo>
                    <a:pt x="441993" y="604520"/>
                  </a:lnTo>
                  <a:lnTo>
                    <a:pt x="441993" y="609600"/>
                  </a:lnTo>
                  <a:lnTo>
                    <a:pt x="448089" y="609600"/>
                  </a:lnTo>
                  <a:lnTo>
                    <a:pt x="448089" y="607060"/>
                  </a:lnTo>
                  <a:lnTo>
                    <a:pt x="451137" y="607060"/>
                  </a:lnTo>
                  <a:lnTo>
                    <a:pt x="451137" y="604520"/>
                  </a:lnTo>
                  <a:close/>
                </a:path>
                <a:path w="966469" h="875029" extrusionOk="0">
                  <a:moveTo>
                    <a:pt x="469427" y="607060"/>
                  </a:moveTo>
                  <a:lnTo>
                    <a:pt x="466379" y="607060"/>
                  </a:lnTo>
                  <a:lnTo>
                    <a:pt x="466379" y="609600"/>
                  </a:lnTo>
                  <a:lnTo>
                    <a:pt x="469427" y="609600"/>
                  </a:lnTo>
                  <a:lnTo>
                    <a:pt x="469427" y="607060"/>
                  </a:lnTo>
                  <a:close/>
                </a:path>
                <a:path w="966469" h="875029" extrusionOk="0">
                  <a:moveTo>
                    <a:pt x="743768" y="607060"/>
                  </a:moveTo>
                  <a:lnTo>
                    <a:pt x="731575" y="607060"/>
                  </a:lnTo>
                  <a:lnTo>
                    <a:pt x="734623" y="609600"/>
                  </a:lnTo>
                  <a:lnTo>
                    <a:pt x="743768" y="609600"/>
                  </a:lnTo>
                  <a:lnTo>
                    <a:pt x="743768" y="607060"/>
                  </a:lnTo>
                  <a:close/>
                </a:path>
                <a:path w="966469" h="875029" extrusionOk="0">
                  <a:moveTo>
                    <a:pt x="783394" y="604520"/>
                  </a:moveTo>
                  <a:lnTo>
                    <a:pt x="780346" y="609600"/>
                  </a:lnTo>
                  <a:lnTo>
                    <a:pt x="786443" y="609600"/>
                  </a:lnTo>
                  <a:lnTo>
                    <a:pt x="786443" y="607060"/>
                  </a:lnTo>
                  <a:lnTo>
                    <a:pt x="783394" y="607060"/>
                  </a:lnTo>
                  <a:lnTo>
                    <a:pt x="783394" y="604520"/>
                  </a:lnTo>
                  <a:close/>
                </a:path>
                <a:path w="966469" h="875029" extrusionOk="0">
                  <a:moveTo>
                    <a:pt x="795587" y="604520"/>
                  </a:moveTo>
                  <a:lnTo>
                    <a:pt x="786443" y="604520"/>
                  </a:lnTo>
                  <a:lnTo>
                    <a:pt x="786443" y="607060"/>
                  </a:lnTo>
                  <a:lnTo>
                    <a:pt x="789491" y="607060"/>
                  </a:lnTo>
                  <a:lnTo>
                    <a:pt x="789491" y="609600"/>
                  </a:lnTo>
                  <a:lnTo>
                    <a:pt x="798636" y="609600"/>
                  </a:lnTo>
                  <a:lnTo>
                    <a:pt x="795587" y="607060"/>
                  </a:lnTo>
                  <a:lnTo>
                    <a:pt x="795587" y="604520"/>
                  </a:lnTo>
                  <a:close/>
                </a:path>
                <a:path w="966469" h="875029" extrusionOk="0">
                  <a:moveTo>
                    <a:pt x="816925" y="604520"/>
                  </a:moveTo>
                  <a:lnTo>
                    <a:pt x="813877" y="604520"/>
                  </a:lnTo>
                  <a:lnTo>
                    <a:pt x="813877" y="609600"/>
                  </a:lnTo>
                  <a:lnTo>
                    <a:pt x="816925" y="607060"/>
                  </a:lnTo>
                  <a:lnTo>
                    <a:pt x="816925" y="604520"/>
                  </a:lnTo>
                  <a:close/>
                </a:path>
                <a:path w="966469" h="875029" extrusionOk="0">
                  <a:moveTo>
                    <a:pt x="832166" y="598170"/>
                  </a:moveTo>
                  <a:lnTo>
                    <a:pt x="807780" y="598170"/>
                  </a:lnTo>
                  <a:lnTo>
                    <a:pt x="810828" y="600710"/>
                  </a:lnTo>
                  <a:lnTo>
                    <a:pt x="810828" y="604520"/>
                  </a:lnTo>
                  <a:lnTo>
                    <a:pt x="819973" y="604520"/>
                  </a:lnTo>
                  <a:lnTo>
                    <a:pt x="819973" y="607060"/>
                  </a:lnTo>
                  <a:lnTo>
                    <a:pt x="816925" y="607060"/>
                  </a:lnTo>
                  <a:lnTo>
                    <a:pt x="816925" y="609600"/>
                  </a:lnTo>
                  <a:lnTo>
                    <a:pt x="838263" y="609600"/>
                  </a:lnTo>
                  <a:lnTo>
                    <a:pt x="838263" y="607060"/>
                  </a:lnTo>
                  <a:lnTo>
                    <a:pt x="835214" y="604520"/>
                  </a:lnTo>
                  <a:lnTo>
                    <a:pt x="835214" y="600710"/>
                  </a:lnTo>
                  <a:lnTo>
                    <a:pt x="832166" y="600710"/>
                  </a:lnTo>
                  <a:lnTo>
                    <a:pt x="832166" y="598170"/>
                  </a:lnTo>
                  <a:close/>
                </a:path>
                <a:path w="966469" h="875029" extrusionOk="0">
                  <a:moveTo>
                    <a:pt x="64012" y="604520"/>
                  </a:moveTo>
                  <a:lnTo>
                    <a:pt x="51819" y="604520"/>
                  </a:lnTo>
                  <a:lnTo>
                    <a:pt x="51819" y="607060"/>
                  </a:lnTo>
                  <a:lnTo>
                    <a:pt x="64012" y="607060"/>
                  </a:lnTo>
                  <a:lnTo>
                    <a:pt x="64012" y="604520"/>
                  </a:lnTo>
                  <a:close/>
                </a:path>
                <a:path w="966469" h="875029" extrusionOk="0">
                  <a:moveTo>
                    <a:pt x="722430" y="604520"/>
                  </a:moveTo>
                  <a:lnTo>
                    <a:pt x="722430" y="607060"/>
                  </a:lnTo>
                  <a:lnTo>
                    <a:pt x="725478" y="607060"/>
                  </a:lnTo>
                  <a:lnTo>
                    <a:pt x="722430" y="604520"/>
                  </a:lnTo>
                  <a:close/>
                </a:path>
                <a:path w="966469" h="875029" extrusionOk="0">
                  <a:moveTo>
                    <a:pt x="823021" y="579120"/>
                  </a:moveTo>
                  <a:lnTo>
                    <a:pt x="795587" y="579120"/>
                  </a:lnTo>
                  <a:lnTo>
                    <a:pt x="795587" y="582930"/>
                  </a:lnTo>
                  <a:lnTo>
                    <a:pt x="798636" y="589280"/>
                  </a:lnTo>
                  <a:lnTo>
                    <a:pt x="795587" y="589280"/>
                  </a:lnTo>
                  <a:lnTo>
                    <a:pt x="795587" y="594360"/>
                  </a:lnTo>
                  <a:lnTo>
                    <a:pt x="789491" y="598170"/>
                  </a:lnTo>
                  <a:lnTo>
                    <a:pt x="783394" y="604520"/>
                  </a:lnTo>
                  <a:lnTo>
                    <a:pt x="795587" y="604520"/>
                  </a:lnTo>
                  <a:lnTo>
                    <a:pt x="795587" y="607060"/>
                  </a:lnTo>
                  <a:lnTo>
                    <a:pt x="807780" y="607060"/>
                  </a:lnTo>
                  <a:lnTo>
                    <a:pt x="810828" y="604520"/>
                  </a:lnTo>
                  <a:lnTo>
                    <a:pt x="810828" y="600710"/>
                  </a:lnTo>
                  <a:lnTo>
                    <a:pt x="807780" y="600710"/>
                  </a:lnTo>
                  <a:lnTo>
                    <a:pt x="807780" y="598170"/>
                  </a:lnTo>
                  <a:lnTo>
                    <a:pt x="829118" y="598170"/>
                  </a:lnTo>
                  <a:lnTo>
                    <a:pt x="829118" y="591820"/>
                  </a:lnTo>
                  <a:lnTo>
                    <a:pt x="826070" y="591820"/>
                  </a:lnTo>
                  <a:lnTo>
                    <a:pt x="826070" y="585470"/>
                  </a:lnTo>
                  <a:lnTo>
                    <a:pt x="819973" y="585470"/>
                  </a:lnTo>
                  <a:lnTo>
                    <a:pt x="819973" y="582930"/>
                  </a:lnTo>
                  <a:lnTo>
                    <a:pt x="823021" y="582930"/>
                  </a:lnTo>
                  <a:lnTo>
                    <a:pt x="823021" y="579120"/>
                  </a:lnTo>
                  <a:close/>
                </a:path>
                <a:path w="966469" h="875029" extrusionOk="0">
                  <a:moveTo>
                    <a:pt x="853504" y="582930"/>
                  </a:moveTo>
                  <a:lnTo>
                    <a:pt x="829118" y="582930"/>
                  </a:lnTo>
                  <a:lnTo>
                    <a:pt x="829118" y="585470"/>
                  </a:lnTo>
                  <a:lnTo>
                    <a:pt x="832166" y="585470"/>
                  </a:lnTo>
                  <a:lnTo>
                    <a:pt x="832166" y="589280"/>
                  </a:lnTo>
                  <a:lnTo>
                    <a:pt x="835214" y="591820"/>
                  </a:lnTo>
                  <a:lnTo>
                    <a:pt x="835214" y="594360"/>
                  </a:lnTo>
                  <a:lnTo>
                    <a:pt x="838263" y="598170"/>
                  </a:lnTo>
                  <a:lnTo>
                    <a:pt x="838263" y="600710"/>
                  </a:lnTo>
                  <a:lnTo>
                    <a:pt x="841311" y="604520"/>
                  </a:lnTo>
                  <a:lnTo>
                    <a:pt x="841311" y="607060"/>
                  </a:lnTo>
                  <a:lnTo>
                    <a:pt x="844359" y="607060"/>
                  </a:lnTo>
                  <a:lnTo>
                    <a:pt x="844359" y="594360"/>
                  </a:lnTo>
                  <a:lnTo>
                    <a:pt x="841311" y="594360"/>
                  </a:lnTo>
                  <a:lnTo>
                    <a:pt x="841311" y="591820"/>
                  </a:lnTo>
                  <a:lnTo>
                    <a:pt x="859600" y="591820"/>
                  </a:lnTo>
                  <a:lnTo>
                    <a:pt x="859600" y="589280"/>
                  </a:lnTo>
                  <a:lnTo>
                    <a:pt x="856552" y="589280"/>
                  </a:lnTo>
                  <a:lnTo>
                    <a:pt x="856552" y="585470"/>
                  </a:lnTo>
                  <a:lnTo>
                    <a:pt x="853504" y="582930"/>
                  </a:lnTo>
                  <a:close/>
                </a:path>
                <a:path w="966469" h="875029" extrusionOk="0">
                  <a:moveTo>
                    <a:pt x="76205" y="600710"/>
                  </a:moveTo>
                  <a:lnTo>
                    <a:pt x="42675" y="600710"/>
                  </a:lnTo>
                  <a:lnTo>
                    <a:pt x="42675" y="604520"/>
                  </a:lnTo>
                  <a:lnTo>
                    <a:pt x="73157" y="604520"/>
                  </a:lnTo>
                  <a:lnTo>
                    <a:pt x="76205" y="600710"/>
                  </a:lnTo>
                  <a:close/>
                </a:path>
                <a:path w="966469" h="875029" extrusionOk="0">
                  <a:moveTo>
                    <a:pt x="713285" y="600710"/>
                  </a:moveTo>
                  <a:lnTo>
                    <a:pt x="713285" y="604520"/>
                  </a:lnTo>
                  <a:lnTo>
                    <a:pt x="716333" y="604520"/>
                  </a:lnTo>
                  <a:lnTo>
                    <a:pt x="713285" y="600710"/>
                  </a:lnTo>
                  <a:close/>
                </a:path>
                <a:path w="966469" h="875029" extrusionOk="0">
                  <a:moveTo>
                    <a:pt x="719382" y="600710"/>
                  </a:moveTo>
                  <a:lnTo>
                    <a:pt x="716333" y="600710"/>
                  </a:lnTo>
                  <a:lnTo>
                    <a:pt x="716333" y="604520"/>
                  </a:lnTo>
                  <a:lnTo>
                    <a:pt x="719382" y="604520"/>
                  </a:lnTo>
                  <a:lnTo>
                    <a:pt x="719382" y="600710"/>
                  </a:lnTo>
                  <a:close/>
                </a:path>
                <a:path w="966469" h="875029" extrusionOk="0">
                  <a:moveTo>
                    <a:pt x="859600" y="591820"/>
                  </a:moveTo>
                  <a:lnTo>
                    <a:pt x="841311" y="591820"/>
                  </a:lnTo>
                  <a:lnTo>
                    <a:pt x="841311" y="594360"/>
                  </a:lnTo>
                  <a:lnTo>
                    <a:pt x="844359" y="594360"/>
                  </a:lnTo>
                  <a:lnTo>
                    <a:pt x="844359" y="604520"/>
                  </a:lnTo>
                  <a:lnTo>
                    <a:pt x="883986" y="604520"/>
                  </a:lnTo>
                  <a:lnTo>
                    <a:pt x="880938" y="600710"/>
                  </a:lnTo>
                  <a:lnTo>
                    <a:pt x="877890" y="600710"/>
                  </a:lnTo>
                  <a:lnTo>
                    <a:pt x="874841" y="598170"/>
                  </a:lnTo>
                  <a:lnTo>
                    <a:pt x="862648" y="594360"/>
                  </a:lnTo>
                  <a:lnTo>
                    <a:pt x="859600" y="591820"/>
                  </a:lnTo>
                  <a:close/>
                </a:path>
                <a:path w="966469" h="875029" extrusionOk="0">
                  <a:moveTo>
                    <a:pt x="359691" y="594360"/>
                  </a:moveTo>
                  <a:lnTo>
                    <a:pt x="39626" y="594360"/>
                  </a:lnTo>
                  <a:lnTo>
                    <a:pt x="39626" y="600710"/>
                  </a:lnTo>
                  <a:lnTo>
                    <a:pt x="79253" y="600710"/>
                  </a:lnTo>
                  <a:lnTo>
                    <a:pt x="79253" y="598170"/>
                  </a:lnTo>
                  <a:lnTo>
                    <a:pt x="359691" y="598170"/>
                  </a:lnTo>
                  <a:lnTo>
                    <a:pt x="359691" y="594360"/>
                  </a:lnTo>
                  <a:close/>
                </a:path>
                <a:path w="966469" h="875029" extrusionOk="0">
                  <a:moveTo>
                    <a:pt x="85350" y="598170"/>
                  </a:moveTo>
                  <a:lnTo>
                    <a:pt x="82302" y="598170"/>
                  </a:lnTo>
                  <a:lnTo>
                    <a:pt x="82302" y="600710"/>
                  </a:lnTo>
                  <a:lnTo>
                    <a:pt x="85350" y="600710"/>
                  </a:lnTo>
                  <a:lnTo>
                    <a:pt x="85350" y="598170"/>
                  </a:lnTo>
                  <a:close/>
                </a:path>
                <a:path w="966469" h="875029" extrusionOk="0">
                  <a:moveTo>
                    <a:pt x="356642" y="598170"/>
                  </a:moveTo>
                  <a:lnTo>
                    <a:pt x="94495" y="598170"/>
                  </a:lnTo>
                  <a:lnTo>
                    <a:pt x="94495" y="600710"/>
                  </a:lnTo>
                  <a:lnTo>
                    <a:pt x="356642" y="600710"/>
                  </a:lnTo>
                  <a:lnTo>
                    <a:pt x="356642" y="598170"/>
                  </a:lnTo>
                  <a:close/>
                </a:path>
                <a:path w="966469" h="875029" extrusionOk="0">
                  <a:moveTo>
                    <a:pt x="472475" y="594360"/>
                  </a:moveTo>
                  <a:lnTo>
                    <a:pt x="469427" y="594360"/>
                  </a:lnTo>
                  <a:lnTo>
                    <a:pt x="469427" y="600710"/>
                  </a:lnTo>
                  <a:lnTo>
                    <a:pt x="472475" y="600710"/>
                  </a:lnTo>
                  <a:lnTo>
                    <a:pt x="475523" y="598170"/>
                  </a:lnTo>
                  <a:lnTo>
                    <a:pt x="472475" y="598170"/>
                  </a:lnTo>
                  <a:lnTo>
                    <a:pt x="472475" y="594360"/>
                  </a:lnTo>
                  <a:close/>
                </a:path>
                <a:path w="966469" h="875029" extrusionOk="0">
                  <a:moveTo>
                    <a:pt x="716333" y="585470"/>
                  </a:moveTo>
                  <a:lnTo>
                    <a:pt x="710237" y="585470"/>
                  </a:lnTo>
                  <a:lnTo>
                    <a:pt x="710237" y="591820"/>
                  </a:lnTo>
                  <a:lnTo>
                    <a:pt x="707189" y="594360"/>
                  </a:lnTo>
                  <a:lnTo>
                    <a:pt x="704140" y="594360"/>
                  </a:lnTo>
                  <a:lnTo>
                    <a:pt x="707189" y="598170"/>
                  </a:lnTo>
                  <a:lnTo>
                    <a:pt x="707189" y="600710"/>
                  </a:lnTo>
                  <a:lnTo>
                    <a:pt x="725478" y="600710"/>
                  </a:lnTo>
                  <a:lnTo>
                    <a:pt x="725478" y="598170"/>
                  </a:lnTo>
                  <a:lnTo>
                    <a:pt x="764670" y="598170"/>
                  </a:lnTo>
                  <a:lnTo>
                    <a:pt x="755960" y="591820"/>
                  </a:lnTo>
                  <a:lnTo>
                    <a:pt x="716333" y="591820"/>
                  </a:lnTo>
                  <a:lnTo>
                    <a:pt x="716333" y="585470"/>
                  </a:lnTo>
                  <a:close/>
                </a:path>
                <a:path w="966469" h="875029" extrusionOk="0">
                  <a:moveTo>
                    <a:pt x="475523" y="594360"/>
                  </a:moveTo>
                  <a:lnTo>
                    <a:pt x="472475" y="594360"/>
                  </a:lnTo>
                  <a:lnTo>
                    <a:pt x="472475" y="598170"/>
                  </a:lnTo>
                  <a:lnTo>
                    <a:pt x="475523" y="598170"/>
                  </a:lnTo>
                  <a:lnTo>
                    <a:pt x="475523" y="594360"/>
                  </a:lnTo>
                  <a:close/>
                </a:path>
                <a:path w="966469" h="875029" extrusionOk="0">
                  <a:moveTo>
                    <a:pt x="362739" y="589280"/>
                  </a:moveTo>
                  <a:lnTo>
                    <a:pt x="39626" y="589280"/>
                  </a:lnTo>
                  <a:lnTo>
                    <a:pt x="39626" y="591820"/>
                  </a:lnTo>
                  <a:lnTo>
                    <a:pt x="42675" y="591820"/>
                  </a:lnTo>
                  <a:lnTo>
                    <a:pt x="42675" y="594360"/>
                  </a:lnTo>
                  <a:lnTo>
                    <a:pt x="362739" y="594360"/>
                  </a:lnTo>
                  <a:lnTo>
                    <a:pt x="362739" y="589280"/>
                  </a:lnTo>
                  <a:close/>
                </a:path>
                <a:path w="966469" h="875029" extrusionOk="0">
                  <a:moveTo>
                    <a:pt x="591356" y="591820"/>
                  </a:moveTo>
                  <a:lnTo>
                    <a:pt x="588308" y="591820"/>
                  </a:lnTo>
                  <a:lnTo>
                    <a:pt x="588308" y="594360"/>
                  </a:lnTo>
                  <a:lnTo>
                    <a:pt x="591356" y="594360"/>
                  </a:lnTo>
                  <a:lnTo>
                    <a:pt x="591356" y="591820"/>
                  </a:lnTo>
                  <a:close/>
                </a:path>
                <a:path w="966469" h="875029" extrusionOk="0">
                  <a:moveTo>
                    <a:pt x="597452" y="589280"/>
                  </a:moveTo>
                  <a:lnTo>
                    <a:pt x="585260" y="589280"/>
                  </a:lnTo>
                  <a:lnTo>
                    <a:pt x="585260" y="591820"/>
                  </a:lnTo>
                  <a:lnTo>
                    <a:pt x="594404" y="591820"/>
                  </a:lnTo>
                  <a:lnTo>
                    <a:pt x="597452" y="589280"/>
                  </a:lnTo>
                  <a:close/>
                </a:path>
                <a:path w="966469" h="875029" extrusionOk="0">
                  <a:moveTo>
                    <a:pt x="691948" y="589280"/>
                  </a:moveTo>
                  <a:lnTo>
                    <a:pt x="661465" y="589280"/>
                  </a:lnTo>
                  <a:lnTo>
                    <a:pt x="664514" y="591820"/>
                  </a:lnTo>
                  <a:lnTo>
                    <a:pt x="691948" y="591820"/>
                  </a:lnTo>
                  <a:lnTo>
                    <a:pt x="691948" y="589280"/>
                  </a:lnTo>
                  <a:close/>
                </a:path>
                <a:path w="966469" h="875029" extrusionOk="0">
                  <a:moveTo>
                    <a:pt x="722430" y="576580"/>
                  </a:moveTo>
                  <a:lnTo>
                    <a:pt x="716333" y="576580"/>
                  </a:lnTo>
                  <a:lnTo>
                    <a:pt x="716333" y="589280"/>
                  </a:lnTo>
                  <a:lnTo>
                    <a:pt x="719382" y="589280"/>
                  </a:lnTo>
                  <a:lnTo>
                    <a:pt x="719382" y="591820"/>
                  </a:lnTo>
                  <a:lnTo>
                    <a:pt x="755960" y="591820"/>
                  </a:lnTo>
                  <a:lnTo>
                    <a:pt x="749864" y="589280"/>
                  </a:lnTo>
                  <a:lnTo>
                    <a:pt x="735232" y="579120"/>
                  </a:lnTo>
                  <a:lnTo>
                    <a:pt x="722430" y="579120"/>
                  </a:lnTo>
                  <a:lnTo>
                    <a:pt x="722430" y="576580"/>
                  </a:lnTo>
                  <a:close/>
                </a:path>
                <a:path w="966469" h="875029" extrusionOk="0">
                  <a:moveTo>
                    <a:pt x="829118" y="589280"/>
                  </a:moveTo>
                  <a:lnTo>
                    <a:pt x="829118" y="591820"/>
                  </a:lnTo>
                  <a:lnTo>
                    <a:pt x="832166" y="591820"/>
                  </a:lnTo>
                  <a:lnTo>
                    <a:pt x="829118" y="589280"/>
                  </a:lnTo>
                  <a:close/>
                </a:path>
                <a:path w="966469" h="875029" extrusionOk="0">
                  <a:moveTo>
                    <a:pt x="365787" y="579120"/>
                  </a:moveTo>
                  <a:lnTo>
                    <a:pt x="33530" y="579120"/>
                  </a:lnTo>
                  <a:lnTo>
                    <a:pt x="33530" y="582930"/>
                  </a:lnTo>
                  <a:lnTo>
                    <a:pt x="36578" y="585470"/>
                  </a:lnTo>
                  <a:lnTo>
                    <a:pt x="36578" y="589280"/>
                  </a:lnTo>
                  <a:lnTo>
                    <a:pt x="359691" y="589280"/>
                  </a:lnTo>
                  <a:lnTo>
                    <a:pt x="362739" y="585470"/>
                  </a:lnTo>
                  <a:lnTo>
                    <a:pt x="362739" y="582930"/>
                  </a:lnTo>
                  <a:lnTo>
                    <a:pt x="365787" y="582930"/>
                  </a:lnTo>
                  <a:lnTo>
                    <a:pt x="365787" y="579120"/>
                  </a:lnTo>
                  <a:close/>
                </a:path>
                <a:path w="966469" h="875029" extrusionOk="0">
                  <a:moveTo>
                    <a:pt x="615742" y="582930"/>
                  </a:moveTo>
                  <a:lnTo>
                    <a:pt x="579163" y="582930"/>
                  </a:lnTo>
                  <a:lnTo>
                    <a:pt x="579163" y="585470"/>
                  </a:lnTo>
                  <a:lnTo>
                    <a:pt x="582211" y="589280"/>
                  </a:lnTo>
                  <a:lnTo>
                    <a:pt x="603549" y="589280"/>
                  </a:lnTo>
                  <a:lnTo>
                    <a:pt x="606597" y="585470"/>
                  </a:lnTo>
                  <a:lnTo>
                    <a:pt x="612694" y="585470"/>
                  </a:lnTo>
                  <a:lnTo>
                    <a:pt x="615742" y="582930"/>
                  </a:lnTo>
                  <a:close/>
                </a:path>
                <a:path w="966469" h="875029" extrusionOk="0">
                  <a:moveTo>
                    <a:pt x="688899" y="585470"/>
                  </a:moveTo>
                  <a:lnTo>
                    <a:pt x="655369" y="585470"/>
                  </a:lnTo>
                  <a:lnTo>
                    <a:pt x="655369" y="589280"/>
                  </a:lnTo>
                  <a:lnTo>
                    <a:pt x="688899" y="589280"/>
                  </a:lnTo>
                  <a:lnTo>
                    <a:pt x="688899" y="585470"/>
                  </a:lnTo>
                  <a:close/>
                </a:path>
                <a:path w="966469" h="875029" extrusionOk="0">
                  <a:moveTo>
                    <a:pt x="694996" y="585470"/>
                  </a:moveTo>
                  <a:lnTo>
                    <a:pt x="691948" y="585470"/>
                  </a:lnTo>
                  <a:lnTo>
                    <a:pt x="691948" y="589280"/>
                  </a:lnTo>
                  <a:lnTo>
                    <a:pt x="694996" y="589280"/>
                  </a:lnTo>
                  <a:lnTo>
                    <a:pt x="694996" y="585470"/>
                  </a:lnTo>
                  <a:close/>
                </a:path>
                <a:path w="966469" h="875029" extrusionOk="0">
                  <a:moveTo>
                    <a:pt x="829118" y="585470"/>
                  </a:moveTo>
                  <a:lnTo>
                    <a:pt x="826070" y="585470"/>
                  </a:lnTo>
                  <a:lnTo>
                    <a:pt x="829118" y="589280"/>
                  </a:lnTo>
                  <a:lnTo>
                    <a:pt x="829118" y="585470"/>
                  </a:lnTo>
                  <a:close/>
                </a:path>
                <a:path w="966469" h="875029" extrusionOk="0">
                  <a:moveTo>
                    <a:pt x="478571" y="582930"/>
                  </a:moveTo>
                  <a:lnTo>
                    <a:pt x="475523" y="582930"/>
                  </a:lnTo>
                  <a:lnTo>
                    <a:pt x="475523" y="585470"/>
                  </a:lnTo>
                  <a:lnTo>
                    <a:pt x="478571" y="582930"/>
                  </a:lnTo>
                  <a:close/>
                </a:path>
                <a:path w="966469" h="875029" extrusionOk="0">
                  <a:moveTo>
                    <a:pt x="652321" y="576580"/>
                  </a:moveTo>
                  <a:lnTo>
                    <a:pt x="652321" y="579120"/>
                  </a:lnTo>
                  <a:lnTo>
                    <a:pt x="566970" y="579120"/>
                  </a:lnTo>
                  <a:lnTo>
                    <a:pt x="566970" y="585470"/>
                  </a:lnTo>
                  <a:lnTo>
                    <a:pt x="579163" y="585470"/>
                  </a:lnTo>
                  <a:lnTo>
                    <a:pt x="579163" y="582930"/>
                  </a:lnTo>
                  <a:lnTo>
                    <a:pt x="655369" y="582930"/>
                  </a:lnTo>
                  <a:lnTo>
                    <a:pt x="655369" y="579120"/>
                  </a:lnTo>
                  <a:lnTo>
                    <a:pt x="652321" y="576580"/>
                  </a:lnTo>
                  <a:close/>
                </a:path>
                <a:path w="966469" h="875029" extrusionOk="0">
                  <a:moveTo>
                    <a:pt x="652321" y="582930"/>
                  </a:moveTo>
                  <a:lnTo>
                    <a:pt x="643176" y="582930"/>
                  </a:lnTo>
                  <a:lnTo>
                    <a:pt x="643176" y="585470"/>
                  </a:lnTo>
                  <a:lnTo>
                    <a:pt x="652321" y="585470"/>
                  </a:lnTo>
                  <a:lnTo>
                    <a:pt x="652321" y="582930"/>
                  </a:lnTo>
                  <a:close/>
                </a:path>
                <a:path w="966469" h="875029" extrusionOk="0">
                  <a:moveTo>
                    <a:pt x="701092" y="576580"/>
                  </a:moveTo>
                  <a:lnTo>
                    <a:pt x="658417" y="576580"/>
                  </a:lnTo>
                  <a:lnTo>
                    <a:pt x="658417" y="585470"/>
                  </a:lnTo>
                  <a:lnTo>
                    <a:pt x="691948" y="585470"/>
                  </a:lnTo>
                  <a:lnTo>
                    <a:pt x="694996" y="582930"/>
                  </a:lnTo>
                  <a:lnTo>
                    <a:pt x="661465" y="582930"/>
                  </a:lnTo>
                  <a:lnTo>
                    <a:pt x="661465" y="579120"/>
                  </a:lnTo>
                  <a:lnTo>
                    <a:pt x="701092" y="579120"/>
                  </a:lnTo>
                  <a:lnTo>
                    <a:pt x="701092" y="576580"/>
                  </a:lnTo>
                  <a:close/>
                </a:path>
                <a:path w="966469" h="875029" extrusionOk="0">
                  <a:moveTo>
                    <a:pt x="698044" y="582930"/>
                  </a:moveTo>
                  <a:lnTo>
                    <a:pt x="694996" y="582930"/>
                  </a:lnTo>
                  <a:lnTo>
                    <a:pt x="698044" y="585470"/>
                  </a:lnTo>
                  <a:lnTo>
                    <a:pt x="698044" y="582930"/>
                  </a:lnTo>
                  <a:close/>
                </a:path>
                <a:path w="966469" h="875029" extrusionOk="0">
                  <a:moveTo>
                    <a:pt x="701092" y="579120"/>
                  </a:moveTo>
                  <a:lnTo>
                    <a:pt x="661465" y="579120"/>
                  </a:lnTo>
                  <a:lnTo>
                    <a:pt x="661465" y="582930"/>
                  </a:lnTo>
                  <a:lnTo>
                    <a:pt x="698044" y="582930"/>
                  </a:lnTo>
                  <a:lnTo>
                    <a:pt x="698044" y="585470"/>
                  </a:lnTo>
                  <a:lnTo>
                    <a:pt x="701092" y="582930"/>
                  </a:lnTo>
                  <a:lnTo>
                    <a:pt x="701092" y="579120"/>
                  </a:lnTo>
                  <a:close/>
                </a:path>
                <a:path w="966469" h="875029" extrusionOk="0">
                  <a:moveTo>
                    <a:pt x="710237" y="574040"/>
                  </a:moveTo>
                  <a:lnTo>
                    <a:pt x="707189" y="574040"/>
                  </a:lnTo>
                  <a:lnTo>
                    <a:pt x="704140" y="576580"/>
                  </a:lnTo>
                  <a:lnTo>
                    <a:pt x="704140" y="579120"/>
                  </a:lnTo>
                  <a:lnTo>
                    <a:pt x="707189" y="579120"/>
                  </a:lnTo>
                  <a:lnTo>
                    <a:pt x="707189" y="585470"/>
                  </a:lnTo>
                  <a:lnTo>
                    <a:pt x="713285" y="585470"/>
                  </a:lnTo>
                  <a:lnTo>
                    <a:pt x="713285" y="576580"/>
                  </a:lnTo>
                  <a:lnTo>
                    <a:pt x="710237" y="576580"/>
                  </a:lnTo>
                  <a:lnTo>
                    <a:pt x="710237" y="574040"/>
                  </a:lnTo>
                  <a:close/>
                </a:path>
                <a:path w="966469" h="875029" extrusionOk="0">
                  <a:moveTo>
                    <a:pt x="826070" y="582930"/>
                  </a:moveTo>
                  <a:lnTo>
                    <a:pt x="823021" y="582930"/>
                  </a:lnTo>
                  <a:lnTo>
                    <a:pt x="823021" y="585470"/>
                  </a:lnTo>
                  <a:lnTo>
                    <a:pt x="826070" y="585470"/>
                  </a:lnTo>
                  <a:lnTo>
                    <a:pt x="826070" y="582930"/>
                  </a:lnTo>
                  <a:close/>
                </a:path>
                <a:path w="966469" h="875029" extrusionOk="0">
                  <a:moveTo>
                    <a:pt x="463330" y="576580"/>
                  </a:moveTo>
                  <a:lnTo>
                    <a:pt x="387125" y="576580"/>
                  </a:lnTo>
                  <a:lnTo>
                    <a:pt x="387125" y="582930"/>
                  </a:lnTo>
                  <a:lnTo>
                    <a:pt x="466379" y="582930"/>
                  </a:lnTo>
                  <a:lnTo>
                    <a:pt x="466379" y="579120"/>
                  </a:lnTo>
                  <a:lnTo>
                    <a:pt x="463330" y="579120"/>
                  </a:lnTo>
                  <a:lnTo>
                    <a:pt x="463330" y="576580"/>
                  </a:lnTo>
                  <a:close/>
                </a:path>
                <a:path w="966469" h="875029" extrusionOk="0">
                  <a:moveTo>
                    <a:pt x="560874" y="579120"/>
                  </a:moveTo>
                  <a:lnTo>
                    <a:pt x="557825" y="582930"/>
                  </a:lnTo>
                  <a:lnTo>
                    <a:pt x="560874" y="582930"/>
                  </a:lnTo>
                  <a:lnTo>
                    <a:pt x="560874" y="579120"/>
                  </a:lnTo>
                  <a:close/>
                </a:path>
                <a:path w="966469" h="875029" extrusionOk="0">
                  <a:moveTo>
                    <a:pt x="652321" y="574040"/>
                  </a:moveTo>
                  <a:lnTo>
                    <a:pt x="560874" y="574040"/>
                  </a:lnTo>
                  <a:lnTo>
                    <a:pt x="560874" y="582930"/>
                  </a:lnTo>
                  <a:lnTo>
                    <a:pt x="563922" y="582930"/>
                  </a:lnTo>
                  <a:lnTo>
                    <a:pt x="563922" y="579120"/>
                  </a:lnTo>
                  <a:lnTo>
                    <a:pt x="652321" y="579120"/>
                  </a:lnTo>
                  <a:lnTo>
                    <a:pt x="652321" y="574040"/>
                  </a:lnTo>
                  <a:close/>
                </a:path>
                <a:path w="966469" h="875029" extrusionOk="0">
                  <a:moveTo>
                    <a:pt x="566970" y="579120"/>
                  </a:moveTo>
                  <a:lnTo>
                    <a:pt x="563922" y="579120"/>
                  </a:lnTo>
                  <a:lnTo>
                    <a:pt x="563922" y="582930"/>
                  </a:lnTo>
                  <a:lnTo>
                    <a:pt x="566970" y="582930"/>
                  </a:lnTo>
                  <a:lnTo>
                    <a:pt x="566970" y="579120"/>
                  </a:lnTo>
                  <a:close/>
                </a:path>
                <a:path w="966469" h="875029" extrusionOk="0">
                  <a:moveTo>
                    <a:pt x="832166" y="570230"/>
                  </a:moveTo>
                  <a:lnTo>
                    <a:pt x="826070" y="570230"/>
                  </a:lnTo>
                  <a:lnTo>
                    <a:pt x="826070" y="582930"/>
                  </a:lnTo>
                  <a:lnTo>
                    <a:pt x="829118" y="582930"/>
                  </a:lnTo>
                  <a:lnTo>
                    <a:pt x="832166" y="579120"/>
                  </a:lnTo>
                  <a:lnTo>
                    <a:pt x="844359" y="579120"/>
                  </a:lnTo>
                  <a:lnTo>
                    <a:pt x="844359" y="576580"/>
                  </a:lnTo>
                  <a:lnTo>
                    <a:pt x="835214" y="576580"/>
                  </a:lnTo>
                  <a:lnTo>
                    <a:pt x="835214" y="574040"/>
                  </a:lnTo>
                  <a:lnTo>
                    <a:pt x="832166" y="570230"/>
                  </a:lnTo>
                  <a:close/>
                </a:path>
                <a:path w="966469" h="875029" extrusionOk="0">
                  <a:moveTo>
                    <a:pt x="832166" y="579120"/>
                  </a:moveTo>
                  <a:lnTo>
                    <a:pt x="832166" y="582930"/>
                  </a:lnTo>
                  <a:lnTo>
                    <a:pt x="835214" y="582930"/>
                  </a:lnTo>
                  <a:lnTo>
                    <a:pt x="832166" y="579120"/>
                  </a:lnTo>
                  <a:close/>
                </a:path>
                <a:path w="966469" h="875029" extrusionOk="0">
                  <a:moveTo>
                    <a:pt x="847407" y="579120"/>
                  </a:moveTo>
                  <a:lnTo>
                    <a:pt x="835214" y="579120"/>
                  </a:lnTo>
                  <a:lnTo>
                    <a:pt x="835214" y="582930"/>
                  </a:lnTo>
                  <a:lnTo>
                    <a:pt x="850456" y="582930"/>
                  </a:lnTo>
                  <a:lnTo>
                    <a:pt x="847407" y="579120"/>
                  </a:lnTo>
                  <a:close/>
                </a:path>
                <a:path w="966469" h="875029" extrusionOk="0">
                  <a:moveTo>
                    <a:pt x="371883" y="574040"/>
                  </a:moveTo>
                  <a:lnTo>
                    <a:pt x="30482" y="574040"/>
                  </a:lnTo>
                  <a:lnTo>
                    <a:pt x="30482" y="579120"/>
                  </a:lnTo>
                  <a:lnTo>
                    <a:pt x="368835" y="579120"/>
                  </a:lnTo>
                  <a:lnTo>
                    <a:pt x="368835" y="576580"/>
                  </a:lnTo>
                  <a:lnTo>
                    <a:pt x="371883" y="574040"/>
                  </a:lnTo>
                  <a:close/>
                </a:path>
                <a:path w="966469" h="875029" extrusionOk="0">
                  <a:moveTo>
                    <a:pt x="466379" y="576580"/>
                  </a:moveTo>
                  <a:lnTo>
                    <a:pt x="466379" y="579120"/>
                  </a:lnTo>
                  <a:lnTo>
                    <a:pt x="469427" y="579120"/>
                  </a:lnTo>
                  <a:lnTo>
                    <a:pt x="466379" y="576580"/>
                  </a:lnTo>
                  <a:close/>
                </a:path>
                <a:path w="966469" h="875029" extrusionOk="0">
                  <a:moveTo>
                    <a:pt x="475523" y="576580"/>
                  </a:moveTo>
                  <a:lnTo>
                    <a:pt x="472475" y="579120"/>
                  </a:lnTo>
                  <a:lnTo>
                    <a:pt x="475523" y="579120"/>
                  </a:lnTo>
                  <a:lnTo>
                    <a:pt x="475523" y="576580"/>
                  </a:lnTo>
                  <a:close/>
                </a:path>
                <a:path w="966469" h="875029" extrusionOk="0">
                  <a:moveTo>
                    <a:pt x="554777" y="574040"/>
                  </a:moveTo>
                  <a:lnTo>
                    <a:pt x="545633" y="574040"/>
                  </a:lnTo>
                  <a:lnTo>
                    <a:pt x="545633" y="576580"/>
                  </a:lnTo>
                  <a:lnTo>
                    <a:pt x="548681" y="576580"/>
                  </a:lnTo>
                  <a:lnTo>
                    <a:pt x="548681" y="579120"/>
                  </a:lnTo>
                  <a:lnTo>
                    <a:pt x="551729" y="579120"/>
                  </a:lnTo>
                  <a:lnTo>
                    <a:pt x="551729" y="576580"/>
                  </a:lnTo>
                  <a:lnTo>
                    <a:pt x="554777" y="574040"/>
                  </a:lnTo>
                  <a:close/>
                </a:path>
                <a:path w="966469" h="875029" extrusionOk="0">
                  <a:moveTo>
                    <a:pt x="728526" y="570230"/>
                  </a:moveTo>
                  <a:lnTo>
                    <a:pt x="710237" y="570230"/>
                  </a:lnTo>
                  <a:lnTo>
                    <a:pt x="710237" y="574040"/>
                  </a:lnTo>
                  <a:lnTo>
                    <a:pt x="713285" y="576580"/>
                  </a:lnTo>
                  <a:lnTo>
                    <a:pt x="725478" y="576580"/>
                  </a:lnTo>
                  <a:lnTo>
                    <a:pt x="725478" y="579120"/>
                  </a:lnTo>
                  <a:lnTo>
                    <a:pt x="735232" y="579120"/>
                  </a:lnTo>
                  <a:lnTo>
                    <a:pt x="731575" y="576580"/>
                  </a:lnTo>
                  <a:lnTo>
                    <a:pt x="731575" y="574040"/>
                  </a:lnTo>
                  <a:lnTo>
                    <a:pt x="728526" y="570230"/>
                  </a:lnTo>
                  <a:close/>
                </a:path>
                <a:path w="966469" h="875029" extrusionOk="0">
                  <a:moveTo>
                    <a:pt x="816925" y="554990"/>
                  </a:moveTo>
                  <a:lnTo>
                    <a:pt x="807780" y="561340"/>
                  </a:lnTo>
                  <a:lnTo>
                    <a:pt x="801684" y="567690"/>
                  </a:lnTo>
                  <a:lnTo>
                    <a:pt x="798636" y="567690"/>
                  </a:lnTo>
                  <a:lnTo>
                    <a:pt x="795587" y="570230"/>
                  </a:lnTo>
                  <a:lnTo>
                    <a:pt x="798636" y="574040"/>
                  </a:lnTo>
                  <a:lnTo>
                    <a:pt x="798636" y="579120"/>
                  </a:lnTo>
                  <a:lnTo>
                    <a:pt x="816925" y="579120"/>
                  </a:lnTo>
                  <a:lnTo>
                    <a:pt x="816925" y="576580"/>
                  </a:lnTo>
                  <a:lnTo>
                    <a:pt x="813877" y="576580"/>
                  </a:lnTo>
                  <a:lnTo>
                    <a:pt x="813877" y="574040"/>
                  </a:lnTo>
                  <a:lnTo>
                    <a:pt x="823021" y="574040"/>
                  </a:lnTo>
                  <a:lnTo>
                    <a:pt x="823021" y="570230"/>
                  </a:lnTo>
                  <a:lnTo>
                    <a:pt x="832166" y="570230"/>
                  </a:lnTo>
                  <a:lnTo>
                    <a:pt x="832166" y="563880"/>
                  </a:lnTo>
                  <a:lnTo>
                    <a:pt x="829118" y="561340"/>
                  </a:lnTo>
                  <a:lnTo>
                    <a:pt x="826070" y="561340"/>
                  </a:lnTo>
                  <a:lnTo>
                    <a:pt x="823021" y="558800"/>
                  </a:lnTo>
                  <a:lnTo>
                    <a:pt x="819973" y="558800"/>
                  </a:lnTo>
                  <a:lnTo>
                    <a:pt x="816925" y="554990"/>
                  </a:lnTo>
                  <a:close/>
                </a:path>
                <a:path w="966469" h="875029" extrusionOk="0">
                  <a:moveTo>
                    <a:pt x="823021" y="574040"/>
                  </a:moveTo>
                  <a:lnTo>
                    <a:pt x="813877" y="574040"/>
                  </a:lnTo>
                  <a:lnTo>
                    <a:pt x="816925" y="576580"/>
                  </a:lnTo>
                  <a:lnTo>
                    <a:pt x="819973" y="576580"/>
                  </a:lnTo>
                  <a:lnTo>
                    <a:pt x="819973" y="579120"/>
                  </a:lnTo>
                  <a:lnTo>
                    <a:pt x="826070" y="579120"/>
                  </a:lnTo>
                  <a:lnTo>
                    <a:pt x="826070" y="576580"/>
                  </a:lnTo>
                  <a:lnTo>
                    <a:pt x="823021" y="574040"/>
                  </a:lnTo>
                  <a:close/>
                </a:path>
                <a:path w="966469" h="875029" extrusionOk="0">
                  <a:moveTo>
                    <a:pt x="469427" y="567690"/>
                  </a:moveTo>
                  <a:lnTo>
                    <a:pt x="466379" y="567690"/>
                  </a:lnTo>
                  <a:lnTo>
                    <a:pt x="466379" y="574040"/>
                  </a:lnTo>
                  <a:lnTo>
                    <a:pt x="384076" y="574040"/>
                  </a:lnTo>
                  <a:lnTo>
                    <a:pt x="384076" y="576580"/>
                  </a:lnTo>
                  <a:lnTo>
                    <a:pt x="469427" y="576580"/>
                  </a:lnTo>
                  <a:lnTo>
                    <a:pt x="469427" y="567690"/>
                  </a:lnTo>
                  <a:close/>
                </a:path>
                <a:path w="966469" h="875029" extrusionOk="0">
                  <a:moveTo>
                    <a:pt x="472475" y="574040"/>
                  </a:moveTo>
                  <a:lnTo>
                    <a:pt x="472475" y="576580"/>
                  </a:lnTo>
                  <a:lnTo>
                    <a:pt x="475523" y="576580"/>
                  </a:lnTo>
                  <a:lnTo>
                    <a:pt x="472475" y="574040"/>
                  </a:lnTo>
                  <a:close/>
                </a:path>
                <a:path w="966469" h="875029" extrusionOk="0">
                  <a:moveTo>
                    <a:pt x="533440" y="570230"/>
                  </a:moveTo>
                  <a:lnTo>
                    <a:pt x="533440" y="574040"/>
                  </a:lnTo>
                  <a:lnTo>
                    <a:pt x="530391" y="574040"/>
                  </a:lnTo>
                  <a:lnTo>
                    <a:pt x="530391" y="576580"/>
                  </a:lnTo>
                  <a:lnTo>
                    <a:pt x="536488" y="576580"/>
                  </a:lnTo>
                  <a:lnTo>
                    <a:pt x="536488" y="574040"/>
                  </a:lnTo>
                  <a:lnTo>
                    <a:pt x="533440" y="570230"/>
                  </a:lnTo>
                  <a:close/>
                </a:path>
                <a:path w="966469" h="875029" extrusionOk="0">
                  <a:moveTo>
                    <a:pt x="542584" y="574040"/>
                  </a:moveTo>
                  <a:lnTo>
                    <a:pt x="539536" y="574040"/>
                  </a:lnTo>
                  <a:lnTo>
                    <a:pt x="542584" y="576580"/>
                  </a:lnTo>
                  <a:lnTo>
                    <a:pt x="542584" y="574040"/>
                  </a:lnTo>
                  <a:close/>
                </a:path>
                <a:path w="966469" h="875029" extrusionOk="0">
                  <a:moveTo>
                    <a:pt x="545633" y="574040"/>
                  </a:moveTo>
                  <a:lnTo>
                    <a:pt x="542584" y="574040"/>
                  </a:lnTo>
                  <a:lnTo>
                    <a:pt x="542584" y="576580"/>
                  </a:lnTo>
                  <a:lnTo>
                    <a:pt x="545633" y="576580"/>
                  </a:lnTo>
                  <a:lnTo>
                    <a:pt x="545633" y="574040"/>
                  </a:lnTo>
                  <a:close/>
                </a:path>
                <a:path w="966469" h="875029" extrusionOk="0">
                  <a:moveTo>
                    <a:pt x="704140" y="570230"/>
                  </a:moveTo>
                  <a:lnTo>
                    <a:pt x="563922" y="570230"/>
                  </a:lnTo>
                  <a:lnTo>
                    <a:pt x="563922" y="574040"/>
                  </a:lnTo>
                  <a:lnTo>
                    <a:pt x="655369" y="574040"/>
                  </a:lnTo>
                  <a:lnTo>
                    <a:pt x="655369" y="576580"/>
                  </a:lnTo>
                  <a:lnTo>
                    <a:pt x="704140" y="576580"/>
                  </a:lnTo>
                  <a:lnTo>
                    <a:pt x="704140" y="570230"/>
                  </a:lnTo>
                  <a:close/>
                </a:path>
                <a:path w="966469" h="875029" extrusionOk="0">
                  <a:moveTo>
                    <a:pt x="377980" y="570230"/>
                  </a:moveTo>
                  <a:lnTo>
                    <a:pt x="24385" y="570230"/>
                  </a:lnTo>
                  <a:lnTo>
                    <a:pt x="24385" y="574040"/>
                  </a:lnTo>
                  <a:lnTo>
                    <a:pt x="377980" y="574040"/>
                  </a:lnTo>
                  <a:lnTo>
                    <a:pt x="377980" y="570230"/>
                  </a:lnTo>
                  <a:close/>
                </a:path>
                <a:path w="966469" h="875029" extrusionOk="0">
                  <a:moveTo>
                    <a:pt x="411510" y="554990"/>
                  </a:moveTo>
                  <a:lnTo>
                    <a:pt x="408462" y="554990"/>
                  </a:lnTo>
                  <a:lnTo>
                    <a:pt x="408462" y="558800"/>
                  </a:lnTo>
                  <a:lnTo>
                    <a:pt x="402366" y="558800"/>
                  </a:lnTo>
                  <a:lnTo>
                    <a:pt x="402366" y="561340"/>
                  </a:lnTo>
                  <a:lnTo>
                    <a:pt x="396269" y="567690"/>
                  </a:lnTo>
                  <a:lnTo>
                    <a:pt x="396269" y="570230"/>
                  </a:lnTo>
                  <a:lnTo>
                    <a:pt x="387125" y="570230"/>
                  </a:lnTo>
                  <a:lnTo>
                    <a:pt x="387125" y="574040"/>
                  </a:lnTo>
                  <a:lnTo>
                    <a:pt x="457234" y="574040"/>
                  </a:lnTo>
                  <a:lnTo>
                    <a:pt x="457234" y="563880"/>
                  </a:lnTo>
                  <a:lnTo>
                    <a:pt x="448089" y="563880"/>
                  </a:lnTo>
                  <a:lnTo>
                    <a:pt x="448089" y="561340"/>
                  </a:lnTo>
                  <a:lnTo>
                    <a:pt x="414559" y="561340"/>
                  </a:lnTo>
                  <a:lnTo>
                    <a:pt x="414559" y="558800"/>
                  </a:lnTo>
                  <a:lnTo>
                    <a:pt x="411510" y="554990"/>
                  </a:lnTo>
                  <a:close/>
                </a:path>
                <a:path w="966469" h="875029" extrusionOk="0">
                  <a:moveTo>
                    <a:pt x="463330" y="567690"/>
                  </a:moveTo>
                  <a:lnTo>
                    <a:pt x="460282" y="567690"/>
                  </a:lnTo>
                  <a:lnTo>
                    <a:pt x="460282" y="570230"/>
                  </a:lnTo>
                  <a:lnTo>
                    <a:pt x="457234" y="570230"/>
                  </a:lnTo>
                  <a:lnTo>
                    <a:pt x="457234" y="574040"/>
                  </a:lnTo>
                  <a:lnTo>
                    <a:pt x="463330" y="574040"/>
                  </a:lnTo>
                  <a:lnTo>
                    <a:pt x="463330" y="570230"/>
                  </a:lnTo>
                  <a:lnTo>
                    <a:pt x="460282" y="570230"/>
                  </a:lnTo>
                  <a:lnTo>
                    <a:pt x="460282" y="567690"/>
                  </a:lnTo>
                  <a:lnTo>
                    <a:pt x="463330" y="567690"/>
                  </a:lnTo>
                  <a:close/>
                </a:path>
                <a:path w="966469" h="875029" extrusionOk="0">
                  <a:moveTo>
                    <a:pt x="713285" y="548640"/>
                  </a:moveTo>
                  <a:lnTo>
                    <a:pt x="698044" y="554990"/>
                  </a:lnTo>
                  <a:lnTo>
                    <a:pt x="691948" y="563880"/>
                  </a:lnTo>
                  <a:lnTo>
                    <a:pt x="536488" y="563880"/>
                  </a:lnTo>
                  <a:lnTo>
                    <a:pt x="536488" y="574040"/>
                  </a:lnTo>
                  <a:lnTo>
                    <a:pt x="557825" y="574040"/>
                  </a:lnTo>
                  <a:lnTo>
                    <a:pt x="557825" y="570230"/>
                  </a:lnTo>
                  <a:lnTo>
                    <a:pt x="704140" y="570230"/>
                  </a:lnTo>
                  <a:lnTo>
                    <a:pt x="704140" y="567690"/>
                  </a:lnTo>
                  <a:lnTo>
                    <a:pt x="719382" y="567690"/>
                  </a:lnTo>
                  <a:lnTo>
                    <a:pt x="713285" y="563880"/>
                  </a:lnTo>
                  <a:lnTo>
                    <a:pt x="713285" y="548640"/>
                  </a:lnTo>
                  <a:close/>
                </a:path>
                <a:path w="966469" h="875029" extrusionOk="0">
                  <a:moveTo>
                    <a:pt x="560874" y="570230"/>
                  </a:moveTo>
                  <a:lnTo>
                    <a:pt x="557825" y="570230"/>
                  </a:lnTo>
                  <a:lnTo>
                    <a:pt x="560874" y="574040"/>
                  </a:lnTo>
                  <a:lnTo>
                    <a:pt x="560874" y="570230"/>
                  </a:lnTo>
                  <a:close/>
                </a:path>
                <a:path w="966469" h="875029" extrusionOk="0">
                  <a:moveTo>
                    <a:pt x="563922" y="570230"/>
                  </a:moveTo>
                  <a:lnTo>
                    <a:pt x="560874" y="570230"/>
                  </a:lnTo>
                  <a:lnTo>
                    <a:pt x="560874" y="574040"/>
                  </a:lnTo>
                  <a:lnTo>
                    <a:pt x="563922" y="570230"/>
                  </a:lnTo>
                  <a:close/>
                </a:path>
                <a:path w="966469" h="875029" extrusionOk="0">
                  <a:moveTo>
                    <a:pt x="374932" y="563880"/>
                  </a:moveTo>
                  <a:lnTo>
                    <a:pt x="21337" y="563880"/>
                  </a:lnTo>
                  <a:lnTo>
                    <a:pt x="21337" y="570230"/>
                  </a:lnTo>
                  <a:lnTo>
                    <a:pt x="374932" y="570230"/>
                  </a:lnTo>
                  <a:lnTo>
                    <a:pt x="374932" y="563880"/>
                  </a:lnTo>
                  <a:close/>
                </a:path>
                <a:path w="966469" h="875029" extrusionOk="0">
                  <a:moveTo>
                    <a:pt x="719382" y="567690"/>
                  </a:moveTo>
                  <a:lnTo>
                    <a:pt x="707189" y="567690"/>
                  </a:lnTo>
                  <a:lnTo>
                    <a:pt x="707189" y="570230"/>
                  </a:lnTo>
                  <a:lnTo>
                    <a:pt x="722430" y="570230"/>
                  </a:lnTo>
                  <a:lnTo>
                    <a:pt x="719382" y="567690"/>
                  </a:lnTo>
                  <a:close/>
                </a:path>
                <a:path w="966469" h="875029" extrusionOk="0">
                  <a:moveTo>
                    <a:pt x="460282" y="561340"/>
                  </a:moveTo>
                  <a:lnTo>
                    <a:pt x="448089" y="561340"/>
                  </a:lnTo>
                  <a:lnTo>
                    <a:pt x="448089" y="563880"/>
                  </a:lnTo>
                  <a:lnTo>
                    <a:pt x="457234" y="563880"/>
                  </a:lnTo>
                  <a:lnTo>
                    <a:pt x="457234" y="567690"/>
                  </a:lnTo>
                  <a:lnTo>
                    <a:pt x="460282" y="567690"/>
                  </a:lnTo>
                  <a:lnTo>
                    <a:pt x="460282" y="561340"/>
                  </a:lnTo>
                  <a:close/>
                </a:path>
                <a:path w="966469" h="875029" extrusionOk="0">
                  <a:moveTo>
                    <a:pt x="466379" y="554990"/>
                  </a:moveTo>
                  <a:lnTo>
                    <a:pt x="435896" y="554990"/>
                  </a:lnTo>
                  <a:lnTo>
                    <a:pt x="435896" y="558800"/>
                  </a:lnTo>
                  <a:lnTo>
                    <a:pt x="445041" y="558800"/>
                  </a:lnTo>
                  <a:lnTo>
                    <a:pt x="445041" y="561340"/>
                  </a:lnTo>
                  <a:lnTo>
                    <a:pt x="463330" y="561340"/>
                  </a:lnTo>
                  <a:lnTo>
                    <a:pt x="463330" y="567690"/>
                  </a:lnTo>
                  <a:lnTo>
                    <a:pt x="466379" y="567690"/>
                  </a:lnTo>
                  <a:lnTo>
                    <a:pt x="466379" y="554990"/>
                  </a:lnTo>
                  <a:close/>
                </a:path>
                <a:path w="966469" h="875029" extrusionOk="0">
                  <a:moveTo>
                    <a:pt x="527343" y="563880"/>
                  </a:moveTo>
                  <a:lnTo>
                    <a:pt x="521247" y="563880"/>
                  </a:lnTo>
                  <a:lnTo>
                    <a:pt x="521247" y="567690"/>
                  </a:lnTo>
                  <a:lnTo>
                    <a:pt x="527343" y="567690"/>
                  </a:lnTo>
                  <a:lnTo>
                    <a:pt x="527343" y="563880"/>
                  </a:lnTo>
                  <a:close/>
                </a:path>
                <a:path w="966469" h="875029" extrusionOk="0">
                  <a:moveTo>
                    <a:pt x="530391" y="563880"/>
                  </a:moveTo>
                  <a:lnTo>
                    <a:pt x="527343" y="567690"/>
                  </a:lnTo>
                  <a:lnTo>
                    <a:pt x="530391" y="567690"/>
                  </a:lnTo>
                  <a:lnTo>
                    <a:pt x="530391" y="563880"/>
                  </a:lnTo>
                  <a:close/>
                </a:path>
                <a:path w="966469" h="875029" extrusionOk="0">
                  <a:moveTo>
                    <a:pt x="512102" y="539750"/>
                  </a:moveTo>
                  <a:lnTo>
                    <a:pt x="509054" y="539750"/>
                  </a:lnTo>
                  <a:lnTo>
                    <a:pt x="509054" y="552450"/>
                  </a:lnTo>
                  <a:lnTo>
                    <a:pt x="521247" y="552450"/>
                  </a:lnTo>
                  <a:lnTo>
                    <a:pt x="521247" y="558800"/>
                  </a:lnTo>
                  <a:lnTo>
                    <a:pt x="527343" y="558800"/>
                  </a:lnTo>
                  <a:lnTo>
                    <a:pt x="527343" y="561340"/>
                  </a:lnTo>
                  <a:lnTo>
                    <a:pt x="530391" y="561340"/>
                  </a:lnTo>
                  <a:lnTo>
                    <a:pt x="530391" y="567690"/>
                  </a:lnTo>
                  <a:lnTo>
                    <a:pt x="533440" y="563880"/>
                  </a:lnTo>
                  <a:lnTo>
                    <a:pt x="676706" y="563880"/>
                  </a:lnTo>
                  <a:lnTo>
                    <a:pt x="664514" y="561340"/>
                  </a:lnTo>
                  <a:lnTo>
                    <a:pt x="661465" y="558800"/>
                  </a:lnTo>
                  <a:lnTo>
                    <a:pt x="661465" y="548640"/>
                  </a:lnTo>
                  <a:lnTo>
                    <a:pt x="512102" y="548640"/>
                  </a:lnTo>
                  <a:lnTo>
                    <a:pt x="512102" y="546100"/>
                  </a:lnTo>
                  <a:lnTo>
                    <a:pt x="661465" y="546100"/>
                  </a:lnTo>
                  <a:lnTo>
                    <a:pt x="658417" y="543560"/>
                  </a:lnTo>
                  <a:lnTo>
                    <a:pt x="512102" y="543560"/>
                  </a:lnTo>
                  <a:lnTo>
                    <a:pt x="512102" y="539750"/>
                  </a:lnTo>
                  <a:close/>
                </a:path>
                <a:path w="966469" h="875029" extrusionOk="0">
                  <a:moveTo>
                    <a:pt x="536488" y="563880"/>
                  </a:moveTo>
                  <a:lnTo>
                    <a:pt x="533440" y="563880"/>
                  </a:lnTo>
                  <a:lnTo>
                    <a:pt x="533440" y="567690"/>
                  </a:lnTo>
                  <a:lnTo>
                    <a:pt x="536488" y="567690"/>
                  </a:lnTo>
                  <a:lnTo>
                    <a:pt x="536488" y="563880"/>
                  </a:lnTo>
                  <a:close/>
                </a:path>
                <a:path w="966469" h="875029" extrusionOk="0">
                  <a:moveTo>
                    <a:pt x="381028" y="558800"/>
                  </a:moveTo>
                  <a:lnTo>
                    <a:pt x="24385" y="558800"/>
                  </a:lnTo>
                  <a:lnTo>
                    <a:pt x="24385" y="563880"/>
                  </a:lnTo>
                  <a:lnTo>
                    <a:pt x="377980" y="563880"/>
                  </a:lnTo>
                  <a:lnTo>
                    <a:pt x="377980" y="561340"/>
                  </a:lnTo>
                  <a:lnTo>
                    <a:pt x="381028" y="561340"/>
                  </a:lnTo>
                  <a:lnTo>
                    <a:pt x="381028" y="558800"/>
                  </a:lnTo>
                  <a:close/>
                </a:path>
                <a:path w="966469" h="875029" extrusionOk="0">
                  <a:moveTo>
                    <a:pt x="463330" y="561340"/>
                  </a:moveTo>
                  <a:lnTo>
                    <a:pt x="460282" y="561340"/>
                  </a:lnTo>
                  <a:lnTo>
                    <a:pt x="463330" y="563880"/>
                  </a:lnTo>
                  <a:lnTo>
                    <a:pt x="463330" y="561340"/>
                  </a:lnTo>
                  <a:close/>
                </a:path>
                <a:path w="966469" h="875029" extrusionOk="0">
                  <a:moveTo>
                    <a:pt x="515150" y="561340"/>
                  </a:moveTo>
                  <a:lnTo>
                    <a:pt x="512102" y="561340"/>
                  </a:lnTo>
                  <a:lnTo>
                    <a:pt x="512102" y="563880"/>
                  </a:lnTo>
                  <a:lnTo>
                    <a:pt x="515150" y="563880"/>
                  </a:lnTo>
                  <a:lnTo>
                    <a:pt x="515150" y="561340"/>
                  </a:lnTo>
                  <a:close/>
                </a:path>
                <a:path w="966469" h="875029" extrusionOk="0">
                  <a:moveTo>
                    <a:pt x="518198" y="561340"/>
                  </a:moveTo>
                  <a:lnTo>
                    <a:pt x="515150" y="561340"/>
                  </a:lnTo>
                  <a:lnTo>
                    <a:pt x="515150" y="563880"/>
                  </a:lnTo>
                  <a:lnTo>
                    <a:pt x="518198" y="563880"/>
                  </a:lnTo>
                  <a:lnTo>
                    <a:pt x="518198" y="561340"/>
                  </a:lnTo>
                  <a:close/>
                </a:path>
                <a:path w="966469" h="875029" extrusionOk="0">
                  <a:moveTo>
                    <a:pt x="530391" y="561340"/>
                  </a:moveTo>
                  <a:lnTo>
                    <a:pt x="524295" y="561340"/>
                  </a:lnTo>
                  <a:lnTo>
                    <a:pt x="524295" y="563880"/>
                  </a:lnTo>
                  <a:lnTo>
                    <a:pt x="530391" y="563880"/>
                  </a:lnTo>
                  <a:lnTo>
                    <a:pt x="530391" y="561340"/>
                  </a:lnTo>
                  <a:close/>
                </a:path>
                <a:path w="966469" h="875029" extrusionOk="0">
                  <a:moveTo>
                    <a:pt x="676706" y="561340"/>
                  </a:moveTo>
                  <a:lnTo>
                    <a:pt x="676706" y="563880"/>
                  </a:lnTo>
                  <a:lnTo>
                    <a:pt x="691948" y="563880"/>
                  </a:lnTo>
                  <a:lnTo>
                    <a:pt x="676706" y="561340"/>
                  </a:lnTo>
                  <a:close/>
                </a:path>
                <a:path w="966469" h="875029" extrusionOk="0">
                  <a:moveTo>
                    <a:pt x="24385" y="558800"/>
                  </a:moveTo>
                  <a:lnTo>
                    <a:pt x="15241" y="558800"/>
                  </a:lnTo>
                  <a:lnTo>
                    <a:pt x="15241" y="561340"/>
                  </a:lnTo>
                  <a:lnTo>
                    <a:pt x="21337" y="561340"/>
                  </a:lnTo>
                  <a:lnTo>
                    <a:pt x="24385" y="558800"/>
                  </a:lnTo>
                  <a:close/>
                </a:path>
                <a:path w="966469" h="875029" extrusionOk="0">
                  <a:moveTo>
                    <a:pt x="429800" y="558800"/>
                  </a:moveTo>
                  <a:lnTo>
                    <a:pt x="423703" y="558800"/>
                  </a:lnTo>
                  <a:lnTo>
                    <a:pt x="423703" y="561340"/>
                  </a:lnTo>
                  <a:lnTo>
                    <a:pt x="429800" y="561340"/>
                  </a:lnTo>
                  <a:lnTo>
                    <a:pt x="429800" y="558800"/>
                  </a:lnTo>
                  <a:close/>
                </a:path>
                <a:path w="966469" h="875029" extrusionOk="0">
                  <a:moveTo>
                    <a:pt x="432848" y="558800"/>
                  </a:moveTo>
                  <a:lnTo>
                    <a:pt x="429800" y="561340"/>
                  </a:lnTo>
                  <a:lnTo>
                    <a:pt x="432848" y="561340"/>
                  </a:lnTo>
                  <a:lnTo>
                    <a:pt x="432848" y="558800"/>
                  </a:lnTo>
                  <a:close/>
                </a:path>
                <a:path w="966469" h="875029" extrusionOk="0">
                  <a:moveTo>
                    <a:pt x="435896" y="558800"/>
                  </a:moveTo>
                  <a:lnTo>
                    <a:pt x="432848" y="558800"/>
                  </a:lnTo>
                  <a:lnTo>
                    <a:pt x="432848" y="561340"/>
                  </a:lnTo>
                  <a:lnTo>
                    <a:pt x="435896" y="561340"/>
                  </a:lnTo>
                  <a:lnTo>
                    <a:pt x="435896" y="558800"/>
                  </a:lnTo>
                  <a:close/>
                </a:path>
                <a:path w="966469" h="875029" extrusionOk="0">
                  <a:moveTo>
                    <a:pt x="481620" y="558800"/>
                  </a:moveTo>
                  <a:lnTo>
                    <a:pt x="478571" y="558800"/>
                  </a:lnTo>
                  <a:lnTo>
                    <a:pt x="475523" y="561340"/>
                  </a:lnTo>
                  <a:lnTo>
                    <a:pt x="481620" y="561340"/>
                  </a:lnTo>
                  <a:lnTo>
                    <a:pt x="481620" y="558800"/>
                  </a:lnTo>
                  <a:close/>
                </a:path>
                <a:path w="966469" h="875029" extrusionOk="0">
                  <a:moveTo>
                    <a:pt x="527343" y="558800"/>
                  </a:moveTo>
                  <a:lnTo>
                    <a:pt x="518198" y="558800"/>
                  </a:lnTo>
                  <a:lnTo>
                    <a:pt x="518198" y="561340"/>
                  </a:lnTo>
                  <a:lnTo>
                    <a:pt x="524295" y="561340"/>
                  </a:lnTo>
                  <a:lnTo>
                    <a:pt x="527343" y="558800"/>
                  </a:lnTo>
                  <a:close/>
                </a:path>
                <a:path w="966469" h="875029" extrusionOk="0">
                  <a:moveTo>
                    <a:pt x="387125" y="554990"/>
                  </a:moveTo>
                  <a:lnTo>
                    <a:pt x="18289" y="554990"/>
                  </a:lnTo>
                  <a:lnTo>
                    <a:pt x="18289" y="558800"/>
                  </a:lnTo>
                  <a:lnTo>
                    <a:pt x="387125" y="558800"/>
                  </a:lnTo>
                  <a:lnTo>
                    <a:pt x="387125" y="554990"/>
                  </a:lnTo>
                  <a:close/>
                </a:path>
                <a:path w="966469" h="875029" extrusionOk="0">
                  <a:moveTo>
                    <a:pt x="509054" y="539750"/>
                  </a:moveTo>
                  <a:lnTo>
                    <a:pt x="478571" y="539750"/>
                  </a:lnTo>
                  <a:lnTo>
                    <a:pt x="478571" y="546100"/>
                  </a:lnTo>
                  <a:lnTo>
                    <a:pt x="475523" y="546100"/>
                  </a:lnTo>
                  <a:lnTo>
                    <a:pt x="475523" y="552450"/>
                  </a:lnTo>
                  <a:lnTo>
                    <a:pt x="472475" y="554990"/>
                  </a:lnTo>
                  <a:lnTo>
                    <a:pt x="475523" y="558800"/>
                  </a:lnTo>
                  <a:lnTo>
                    <a:pt x="478571" y="558800"/>
                  </a:lnTo>
                  <a:lnTo>
                    <a:pt x="478571" y="554990"/>
                  </a:lnTo>
                  <a:lnTo>
                    <a:pt x="484668" y="554990"/>
                  </a:lnTo>
                  <a:lnTo>
                    <a:pt x="484668" y="543560"/>
                  </a:lnTo>
                  <a:lnTo>
                    <a:pt x="509054" y="543560"/>
                  </a:lnTo>
                  <a:lnTo>
                    <a:pt x="509054" y="539750"/>
                  </a:lnTo>
                  <a:close/>
                </a:path>
                <a:path w="966469" h="875029" extrusionOk="0">
                  <a:moveTo>
                    <a:pt x="484668" y="554990"/>
                  </a:moveTo>
                  <a:lnTo>
                    <a:pt x="481620" y="554990"/>
                  </a:lnTo>
                  <a:lnTo>
                    <a:pt x="481620" y="558800"/>
                  </a:lnTo>
                  <a:lnTo>
                    <a:pt x="484668" y="558800"/>
                  </a:lnTo>
                  <a:lnTo>
                    <a:pt x="484668" y="554990"/>
                  </a:lnTo>
                  <a:close/>
                </a:path>
                <a:path w="966469" h="875029" extrusionOk="0">
                  <a:moveTo>
                    <a:pt x="518198" y="554990"/>
                  </a:moveTo>
                  <a:lnTo>
                    <a:pt x="512102" y="554990"/>
                  </a:lnTo>
                  <a:lnTo>
                    <a:pt x="512102" y="558800"/>
                  </a:lnTo>
                  <a:lnTo>
                    <a:pt x="515150" y="558800"/>
                  </a:lnTo>
                  <a:lnTo>
                    <a:pt x="518198" y="554990"/>
                  </a:lnTo>
                  <a:close/>
                </a:path>
                <a:path w="966469" h="875029" extrusionOk="0">
                  <a:moveTo>
                    <a:pt x="396269" y="546100"/>
                  </a:moveTo>
                  <a:lnTo>
                    <a:pt x="24385" y="546100"/>
                  </a:lnTo>
                  <a:lnTo>
                    <a:pt x="24385" y="548640"/>
                  </a:lnTo>
                  <a:lnTo>
                    <a:pt x="27434" y="548640"/>
                  </a:lnTo>
                  <a:lnTo>
                    <a:pt x="27434" y="552450"/>
                  </a:lnTo>
                  <a:lnTo>
                    <a:pt x="21337" y="552450"/>
                  </a:lnTo>
                  <a:lnTo>
                    <a:pt x="21337" y="554990"/>
                  </a:lnTo>
                  <a:lnTo>
                    <a:pt x="390173" y="554990"/>
                  </a:lnTo>
                  <a:lnTo>
                    <a:pt x="393221" y="552450"/>
                  </a:lnTo>
                  <a:lnTo>
                    <a:pt x="393221" y="548640"/>
                  </a:lnTo>
                  <a:lnTo>
                    <a:pt x="396269" y="546100"/>
                  </a:lnTo>
                  <a:close/>
                </a:path>
                <a:path w="966469" h="875029" extrusionOk="0">
                  <a:moveTo>
                    <a:pt x="469427" y="548640"/>
                  </a:moveTo>
                  <a:lnTo>
                    <a:pt x="423703" y="548640"/>
                  </a:lnTo>
                  <a:lnTo>
                    <a:pt x="423703" y="552450"/>
                  </a:lnTo>
                  <a:lnTo>
                    <a:pt x="426752" y="552450"/>
                  </a:lnTo>
                  <a:lnTo>
                    <a:pt x="426752" y="554990"/>
                  </a:lnTo>
                  <a:lnTo>
                    <a:pt x="469427" y="554990"/>
                  </a:lnTo>
                  <a:lnTo>
                    <a:pt x="469427" y="548640"/>
                  </a:lnTo>
                  <a:close/>
                </a:path>
                <a:path w="966469" h="875029" extrusionOk="0">
                  <a:moveTo>
                    <a:pt x="487716" y="552450"/>
                  </a:moveTo>
                  <a:lnTo>
                    <a:pt x="484668" y="552450"/>
                  </a:lnTo>
                  <a:lnTo>
                    <a:pt x="487716" y="554990"/>
                  </a:lnTo>
                  <a:lnTo>
                    <a:pt x="487716" y="552450"/>
                  </a:lnTo>
                  <a:close/>
                </a:path>
                <a:path w="966469" h="875029" extrusionOk="0">
                  <a:moveTo>
                    <a:pt x="493813" y="548640"/>
                  </a:moveTo>
                  <a:lnTo>
                    <a:pt x="490764" y="548640"/>
                  </a:lnTo>
                  <a:lnTo>
                    <a:pt x="490764" y="554990"/>
                  </a:lnTo>
                  <a:lnTo>
                    <a:pt x="493813" y="554990"/>
                  </a:lnTo>
                  <a:lnTo>
                    <a:pt x="493813" y="548640"/>
                  </a:lnTo>
                  <a:close/>
                </a:path>
                <a:path w="966469" h="875029" extrusionOk="0">
                  <a:moveTo>
                    <a:pt x="521247" y="552450"/>
                  </a:moveTo>
                  <a:lnTo>
                    <a:pt x="506006" y="552450"/>
                  </a:lnTo>
                  <a:lnTo>
                    <a:pt x="509054" y="554990"/>
                  </a:lnTo>
                  <a:lnTo>
                    <a:pt x="521247" y="554990"/>
                  </a:lnTo>
                  <a:lnTo>
                    <a:pt x="521247" y="552450"/>
                  </a:lnTo>
                  <a:close/>
                </a:path>
                <a:path w="966469" h="875029" extrusionOk="0">
                  <a:moveTo>
                    <a:pt x="472475" y="546100"/>
                  </a:moveTo>
                  <a:lnTo>
                    <a:pt x="420655" y="546100"/>
                  </a:lnTo>
                  <a:lnTo>
                    <a:pt x="420655" y="548640"/>
                  </a:lnTo>
                  <a:lnTo>
                    <a:pt x="469427" y="548640"/>
                  </a:lnTo>
                  <a:lnTo>
                    <a:pt x="469427" y="552450"/>
                  </a:lnTo>
                  <a:lnTo>
                    <a:pt x="472475" y="552450"/>
                  </a:lnTo>
                  <a:lnTo>
                    <a:pt x="472475" y="546100"/>
                  </a:lnTo>
                  <a:close/>
                </a:path>
                <a:path w="966469" h="875029" extrusionOk="0">
                  <a:moveTo>
                    <a:pt x="496861" y="548640"/>
                  </a:moveTo>
                  <a:lnTo>
                    <a:pt x="493813" y="548640"/>
                  </a:lnTo>
                  <a:lnTo>
                    <a:pt x="493813" y="552450"/>
                  </a:lnTo>
                  <a:lnTo>
                    <a:pt x="496861" y="552450"/>
                  </a:lnTo>
                  <a:lnTo>
                    <a:pt x="496861" y="548640"/>
                  </a:lnTo>
                  <a:close/>
                </a:path>
                <a:path w="966469" h="875029" extrusionOk="0">
                  <a:moveTo>
                    <a:pt x="502957" y="548640"/>
                  </a:moveTo>
                  <a:lnTo>
                    <a:pt x="499909" y="548640"/>
                  </a:lnTo>
                  <a:lnTo>
                    <a:pt x="499909" y="552450"/>
                  </a:lnTo>
                  <a:lnTo>
                    <a:pt x="502957" y="552450"/>
                  </a:lnTo>
                  <a:lnTo>
                    <a:pt x="502957" y="548640"/>
                  </a:lnTo>
                  <a:close/>
                </a:path>
                <a:path w="966469" h="875029" extrusionOk="0">
                  <a:moveTo>
                    <a:pt x="506006" y="546100"/>
                  </a:moveTo>
                  <a:lnTo>
                    <a:pt x="487716" y="546100"/>
                  </a:lnTo>
                  <a:lnTo>
                    <a:pt x="487716" y="548640"/>
                  </a:lnTo>
                  <a:lnTo>
                    <a:pt x="506006" y="548640"/>
                  </a:lnTo>
                  <a:lnTo>
                    <a:pt x="506006" y="546100"/>
                  </a:lnTo>
                  <a:close/>
                </a:path>
                <a:path w="966469" h="875029" extrusionOk="0">
                  <a:moveTo>
                    <a:pt x="661465" y="546100"/>
                  </a:moveTo>
                  <a:lnTo>
                    <a:pt x="512102" y="546100"/>
                  </a:lnTo>
                  <a:lnTo>
                    <a:pt x="512102" y="548640"/>
                  </a:lnTo>
                  <a:lnTo>
                    <a:pt x="661465" y="548640"/>
                  </a:lnTo>
                  <a:lnTo>
                    <a:pt x="661465" y="546100"/>
                  </a:lnTo>
                  <a:close/>
                </a:path>
                <a:path w="966469" h="875029" extrusionOk="0">
                  <a:moveTo>
                    <a:pt x="402366" y="539750"/>
                  </a:moveTo>
                  <a:lnTo>
                    <a:pt x="27434" y="539750"/>
                  </a:lnTo>
                  <a:lnTo>
                    <a:pt x="27434" y="546100"/>
                  </a:lnTo>
                  <a:lnTo>
                    <a:pt x="399317" y="546100"/>
                  </a:lnTo>
                  <a:lnTo>
                    <a:pt x="402366" y="543560"/>
                  </a:lnTo>
                  <a:lnTo>
                    <a:pt x="402366" y="539750"/>
                  </a:lnTo>
                  <a:close/>
                </a:path>
                <a:path w="966469" h="875029" extrusionOk="0">
                  <a:moveTo>
                    <a:pt x="655369" y="524510"/>
                  </a:moveTo>
                  <a:lnTo>
                    <a:pt x="24385" y="524510"/>
                  </a:lnTo>
                  <a:lnTo>
                    <a:pt x="24385" y="528320"/>
                  </a:lnTo>
                  <a:lnTo>
                    <a:pt x="435896" y="528320"/>
                  </a:lnTo>
                  <a:lnTo>
                    <a:pt x="435896" y="530860"/>
                  </a:lnTo>
                  <a:lnTo>
                    <a:pt x="432848" y="530860"/>
                  </a:lnTo>
                  <a:lnTo>
                    <a:pt x="432848" y="533400"/>
                  </a:lnTo>
                  <a:lnTo>
                    <a:pt x="426752" y="533400"/>
                  </a:lnTo>
                  <a:lnTo>
                    <a:pt x="426752" y="539750"/>
                  </a:lnTo>
                  <a:lnTo>
                    <a:pt x="423703" y="539750"/>
                  </a:lnTo>
                  <a:lnTo>
                    <a:pt x="423703" y="546100"/>
                  </a:lnTo>
                  <a:lnTo>
                    <a:pt x="475523" y="546100"/>
                  </a:lnTo>
                  <a:lnTo>
                    <a:pt x="475523" y="543560"/>
                  </a:lnTo>
                  <a:lnTo>
                    <a:pt x="478571" y="543560"/>
                  </a:lnTo>
                  <a:lnTo>
                    <a:pt x="478571" y="537210"/>
                  </a:lnTo>
                  <a:lnTo>
                    <a:pt x="658417" y="537210"/>
                  </a:lnTo>
                  <a:lnTo>
                    <a:pt x="658417" y="530860"/>
                  </a:lnTo>
                  <a:lnTo>
                    <a:pt x="655369" y="524510"/>
                  </a:lnTo>
                  <a:close/>
                </a:path>
                <a:path w="966469" h="875029" extrusionOk="0">
                  <a:moveTo>
                    <a:pt x="509054" y="543560"/>
                  </a:moveTo>
                  <a:lnTo>
                    <a:pt x="484668" y="543560"/>
                  </a:lnTo>
                  <a:lnTo>
                    <a:pt x="484668" y="546100"/>
                  </a:lnTo>
                  <a:lnTo>
                    <a:pt x="509054" y="546100"/>
                  </a:lnTo>
                  <a:lnTo>
                    <a:pt x="509054" y="543560"/>
                  </a:lnTo>
                  <a:close/>
                </a:path>
                <a:path w="966469" h="875029" extrusionOk="0">
                  <a:moveTo>
                    <a:pt x="27434" y="533400"/>
                  </a:moveTo>
                  <a:lnTo>
                    <a:pt x="24385" y="533400"/>
                  </a:lnTo>
                  <a:lnTo>
                    <a:pt x="24385" y="539750"/>
                  </a:lnTo>
                  <a:lnTo>
                    <a:pt x="405414" y="539750"/>
                  </a:lnTo>
                  <a:lnTo>
                    <a:pt x="405414" y="543560"/>
                  </a:lnTo>
                  <a:lnTo>
                    <a:pt x="423703" y="543560"/>
                  </a:lnTo>
                  <a:lnTo>
                    <a:pt x="423703" y="537210"/>
                  </a:lnTo>
                  <a:lnTo>
                    <a:pt x="27434" y="537210"/>
                  </a:lnTo>
                  <a:lnTo>
                    <a:pt x="27434" y="533400"/>
                  </a:lnTo>
                  <a:close/>
                </a:path>
                <a:path w="966469" h="875029" extrusionOk="0">
                  <a:moveTo>
                    <a:pt x="521247" y="539750"/>
                  </a:moveTo>
                  <a:lnTo>
                    <a:pt x="518198" y="539750"/>
                  </a:lnTo>
                  <a:lnTo>
                    <a:pt x="518198" y="543560"/>
                  </a:lnTo>
                  <a:lnTo>
                    <a:pt x="521247" y="539750"/>
                  </a:lnTo>
                  <a:close/>
                </a:path>
                <a:path w="966469" h="875029" extrusionOk="0">
                  <a:moveTo>
                    <a:pt x="658417" y="537210"/>
                  </a:moveTo>
                  <a:lnTo>
                    <a:pt x="481620" y="537210"/>
                  </a:lnTo>
                  <a:lnTo>
                    <a:pt x="481620" y="539750"/>
                  </a:lnTo>
                  <a:lnTo>
                    <a:pt x="521247" y="539750"/>
                  </a:lnTo>
                  <a:lnTo>
                    <a:pt x="521247" y="543560"/>
                  </a:lnTo>
                  <a:lnTo>
                    <a:pt x="658417" y="543560"/>
                  </a:lnTo>
                  <a:lnTo>
                    <a:pt x="658417" y="537210"/>
                  </a:lnTo>
                  <a:close/>
                </a:path>
                <a:path w="966469" h="875029" extrusionOk="0">
                  <a:moveTo>
                    <a:pt x="429800" y="528320"/>
                  </a:moveTo>
                  <a:lnTo>
                    <a:pt x="27434" y="528320"/>
                  </a:lnTo>
                  <a:lnTo>
                    <a:pt x="27434" y="537210"/>
                  </a:lnTo>
                  <a:lnTo>
                    <a:pt x="423703" y="537210"/>
                  </a:lnTo>
                  <a:lnTo>
                    <a:pt x="423703" y="533400"/>
                  </a:lnTo>
                  <a:lnTo>
                    <a:pt x="426752" y="533400"/>
                  </a:lnTo>
                  <a:lnTo>
                    <a:pt x="426752" y="530860"/>
                  </a:lnTo>
                  <a:lnTo>
                    <a:pt x="429800" y="530860"/>
                  </a:lnTo>
                  <a:lnTo>
                    <a:pt x="429800" y="528320"/>
                  </a:lnTo>
                  <a:close/>
                </a:path>
                <a:path w="966469" h="875029" extrusionOk="0">
                  <a:moveTo>
                    <a:pt x="652321" y="500380"/>
                  </a:moveTo>
                  <a:lnTo>
                    <a:pt x="9144" y="500380"/>
                  </a:lnTo>
                  <a:lnTo>
                    <a:pt x="9144" y="502920"/>
                  </a:lnTo>
                  <a:lnTo>
                    <a:pt x="12192" y="502920"/>
                  </a:lnTo>
                  <a:lnTo>
                    <a:pt x="12192" y="509270"/>
                  </a:lnTo>
                  <a:lnTo>
                    <a:pt x="9144" y="509270"/>
                  </a:lnTo>
                  <a:lnTo>
                    <a:pt x="9144" y="515620"/>
                  </a:lnTo>
                  <a:lnTo>
                    <a:pt x="15241" y="515620"/>
                  </a:lnTo>
                  <a:lnTo>
                    <a:pt x="15241" y="528320"/>
                  </a:lnTo>
                  <a:lnTo>
                    <a:pt x="18289" y="530860"/>
                  </a:lnTo>
                  <a:lnTo>
                    <a:pt x="18289" y="528320"/>
                  </a:lnTo>
                  <a:lnTo>
                    <a:pt x="21337" y="528320"/>
                  </a:lnTo>
                  <a:lnTo>
                    <a:pt x="21337" y="524510"/>
                  </a:lnTo>
                  <a:lnTo>
                    <a:pt x="655369" y="524510"/>
                  </a:lnTo>
                  <a:lnTo>
                    <a:pt x="655369" y="515620"/>
                  </a:lnTo>
                  <a:lnTo>
                    <a:pt x="652321" y="509270"/>
                  </a:lnTo>
                  <a:lnTo>
                    <a:pt x="652321" y="500380"/>
                  </a:lnTo>
                  <a:close/>
                </a:path>
                <a:path w="966469" h="875029" extrusionOk="0">
                  <a:moveTo>
                    <a:pt x="21337" y="528320"/>
                  </a:moveTo>
                  <a:lnTo>
                    <a:pt x="18289" y="528320"/>
                  </a:lnTo>
                  <a:lnTo>
                    <a:pt x="18289" y="530860"/>
                  </a:lnTo>
                  <a:lnTo>
                    <a:pt x="21337" y="530860"/>
                  </a:lnTo>
                  <a:lnTo>
                    <a:pt x="21337" y="528320"/>
                  </a:lnTo>
                  <a:close/>
                </a:path>
                <a:path w="966469" h="875029" extrusionOk="0">
                  <a:moveTo>
                    <a:pt x="6096" y="494030"/>
                  </a:moveTo>
                  <a:lnTo>
                    <a:pt x="3048" y="494030"/>
                  </a:lnTo>
                  <a:lnTo>
                    <a:pt x="3048" y="502920"/>
                  </a:lnTo>
                  <a:lnTo>
                    <a:pt x="9144" y="502920"/>
                  </a:lnTo>
                  <a:lnTo>
                    <a:pt x="9144" y="500380"/>
                  </a:lnTo>
                  <a:lnTo>
                    <a:pt x="652321" y="500380"/>
                  </a:lnTo>
                  <a:lnTo>
                    <a:pt x="651101" y="497840"/>
                  </a:lnTo>
                  <a:lnTo>
                    <a:pt x="6096" y="497840"/>
                  </a:lnTo>
                  <a:lnTo>
                    <a:pt x="6096" y="494030"/>
                  </a:lnTo>
                  <a:close/>
                </a:path>
                <a:path w="966469" h="875029" extrusionOk="0">
                  <a:moveTo>
                    <a:pt x="118880" y="408940"/>
                  </a:moveTo>
                  <a:lnTo>
                    <a:pt x="115832" y="408940"/>
                  </a:lnTo>
                  <a:lnTo>
                    <a:pt x="115832" y="411480"/>
                  </a:lnTo>
                  <a:lnTo>
                    <a:pt x="112784" y="411480"/>
                  </a:lnTo>
                  <a:lnTo>
                    <a:pt x="112784" y="417830"/>
                  </a:lnTo>
                  <a:lnTo>
                    <a:pt x="109736" y="417830"/>
                  </a:lnTo>
                  <a:lnTo>
                    <a:pt x="109736" y="421640"/>
                  </a:lnTo>
                  <a:lnTo>
                    <a:pt x="106688" y="421640"/>
                  </a:lnTo>
                  <a:lnTo>
                    <a:pt x="106688" y="424180"/>
                  </a:lnTo>
                  <a:lnTo>
                    <a:pt x="100591" y="424180"/>
                  </a:lnTo>
                  <a:lnTo>
                    <a:pt x="100591" y="426720"/>
                  </a:lnTo>
                  <a:lnTo>
                    <a:pt x="97543" y="426720"/>
                  </a:lnTo>
                  <a:lnTo>
                    <a:pt x="97543" y="430530"/>
                  </a:lnTo>
                  <a:lnTo>
                    <a:pt x="94495" y="430530"/>
                  </a:lnTo>
                  <a:lnTo>
                    <a:pt x="94495" y="433070"/>
                  </a:lnTo>
                  <a:lnTo>
                    <a:pt x="48771" y="433070"/>
                  </a:lnTo>
                  <a:lnTo>
                    <a:pt x="48771" y="452120"/>
                  </a:lnTo>
                  <a:lnTo>
                    <a:pt x="45723" y="452120"/>
                  </a:lnTo>
                  <a:lnTo>
                    <a:pt x="45723" y="454660"/>
                  </a:lnTo>
                  <a:lnTo>
                    <a:pt x="36578" y="454660"/>
                  </a:lnTo>
                  <a:lnTo>
                    <a:pt x="33530" y="457200"/>
                  </a:lnTo>
                  <a:lnTo>
                    <a:pt x="33530" y="461010"/>
                  </a:lnTo>
                  <a:lnTo>
                    <a:pt x="30482" y="461010"/>
                  </a:lnTo>
                  <a:lnTo>
                    <a:pt x="27434" y="463550"/>
                  </a:lnTo>
                  <a:lnTo>
                    <a:pt x="27434" y="467360"/>
                  </a:lnTo>
                  <a:lnTo>
                    <a:pt x="24385" y="469900"/>
                  </a:lnTo>
                  <a:lnTo>
                    <a:pt x="21337" y="469900"/>
                  </a:lnTo>
                  <a:lnTo>
                    <a:pt x="21337" y="472440"/>
                  </a:lnTo>
                  <a:lnTo>
                    <a:pt x="18289" y="472440"/>
                  </a:lnTo>
                  <a:lnTo>
                    <a:pt x="18289" y="485140"/>
                  </a:lnTo>
                  <a:lnTo>
                    <a:pt x="21337" y="485140"/>
                  </a:lnTo>
                  <a:lnTo>
                    <a:pt x="21337" y="487680"/>
                  </a:lnTo>
                  <a:lnTo>
                    <a:pt x="9144" y="487680"/>
                  </a:lnTo>
                  <a:lnTo>
                    <a:pt x="9144" y="491490"/>
                  </a:lnTo>
                  <a:lnTo>
                    <a:pt x="12192" y="491490"/>
                  </a:lnTo>
                  <a:lnTo>
                    <a:pt x="9144" y="494030"/>
                  </a:lnTo>
                  <a:lnTo>
                    <a:pt x="15241" y="494030"/>
                  </a:lnTo>
                  <a:lnTo>
                    <a:pt x="12192" y="497840"/>
                  </a:lnTo>
                  <a:lnTo>
                    <a:pt x="651101" y="497840"/>
                  </a:lnTo>
                  <a:lnTo>
                    <a:pt x="649272" y="494030"/>
                  </a:lnTo>
                  <a:lnTo>
                    <a:pt x="649272" y="487680"/>
                  </a:lnTo>
                  <a:lnTo>
                    <a:pt x="12192" y="487680"/>
                  </a:lnTo>
                  <a:lnTo>
                    <a:pt x="12192" y="485140"/>
                  </a:lnTo>
                  <a:lnTo>
                    <a:pt x="649272" y="485140"/>
                  </a:lnTo>
                  <a:lnTo>
                    <a:pt x="649272" y="482600"/>
                  </a:lnTo>
                  <a:lnTo>
                    <a:pt x="646224" y="478790"/>
                  </a:lnTo>
                  <a:lnTo>
                    <a:pt x="646224" y="467360"/>
                  </a:lnTo>
                  <a:lnTo>
                    <a:pt x="643176" y="461010"/>
                  </a:lnTo>
                  <a:lnTo>
                    <a:pt x="643176" y="457200"/>
                  </a:lnTo>
                  <a:lnTo>
                    <a:pt x="640128" y="452120"/>
                  </a:lnTo>
                  <a:lnTo>
                    <a:pt x="640128" y="439420"/>
                  </a:lnTo>
                  <a:lnTo>
                    <a:pt x="637079" y="436880"/>
                  </a:lnTo>
                  <a:lnTo>
                    <a:pt x="637079" y="424180"/>
                  </a:lnTo>
                  <a:lnTo>
                    <a:pt x="634031" y="417830"/>
                  </a:lnTo>
                  <a:lnTo>
                    <a:pt x="634031" y="415290"/>
                  </a:lnTo>
                  <a:lnTo>
                    <a:pt x="121929" y="415290"/>
                  </a:lnTo>
                  <a:lnTo>
                    <a:pt x="121929" y="411480"/>
                  </a:lnTo>
                  <a:lnTo>
                    <a:pt x="118880" y="408940"/>
                  </a:lnTo>
                  <a:close/>
                </a:path>
                <a:path w="966469" h="875029" extrusionOk="0">
                  <a:moveTo>
                    <a:pt x="42675" y="452120"/>
                  </a:moveTo>
                  <a:lnTo>
                    <a:pt x="39626" y="452120"/>
                  </a:lnTo>
                  <a:lnTo>
                    <a:pt x="39626" y="454660"/>
                  </a:lnTo>
                  <a:lnTo>
                    <a:pt x="42675" y="454660"/>
                  </a:lnTo>
                  <a:lnTo>
                    <a:pt x="42675" y="452120"/>
                  </a:lnTo>
                  <a:close/>
                </a:path>
                <a:path w="966469" h="875029" extrusionOk="0">
                  <a:moveTo>
                    <a:pt x="82302" y="426720"/>
                  </a:moveTo>
                  <a:lnTo>
                    <a:pt x="54868" y="426720"/>
                  </a:lnTo>
                  <a:lnTo>
                    <a:pt x="51819" y="430530"/>
                  </a:lnTo>
                  <a:lnTo>
                    <a:pt x="51819" y="433070"/>
                  </a:lnTo>
                  <a:lnTo>
                    <a:pt x="85350" y="433070"/>
                  </a:lnTo>
                  <a:lnTo>
                    <a:pt x="85350" y="430530"/>
                  </a:lnTo>
                  <a:lnTo>
                    <a:pt x="82302" y="430530"/>
                  </a:lnTo>
                  <a:lnTo>
                    <a:pt x="82302" y="426720"/>
                  </a:lnTo>
                  <a:close/>
                </a:path>
                <a:path w="966469" h="875029" extrusionOk="0">
                  <a:moveTo>
                    <a:pt x="85350" y="426720"/>
                  </a:moveTo>
                  <a:lnTo>
                    <a:pt x="82302" y="426720"/>
                  </a:lnTo>
                  <a:lnTo>
                    <a:pt x="82302" y="430530"/>
                  </a:lnTo>
                  <a:lnTo>
                    <a:pt x="85350" y="430530"/>
                  </a:lnTo>
                  <a:lnTo>
                    <a:pt x="85350" y="426720"/>
                  </a:lnTo>
                  <a:close/>
                </a:path>
                <a:path w="966469" h="875029" extrusionOk="0">
                  <a:moveTo>
                    <a:pt x="79253" y="421640"/>
                  </a:moveTo>
                  <a:lnTo>
                    <a:pt x="76205" y="421640"/>
                  </a:lnTo>
                  <a:lnTo>
                    <a:pt x="76205" y="424180"/>
                  </a:lnTo>
                  <a:lnTo>
                    <a:pt x="57916" y="424180"/>
                  </a:lnTo>
                  <a:lnTo>
                    <a:pt x="57916" y="426720"/>
                  </a:lnTo>
                  <a:lnTo>
                    <a:pt x="79253" y="426720"/>
                  </a:lnTo>
                  <a:lnTo>
                    <a:pt x="79253" y="421640"/>
                  </a:lnTo>
                  <a:close/>
                </a:path>
                <a:path w="966469" h="875029" extrusionOk="0">
                  <a:moveTo>
                    <a:pt x="76205" y="417830"/>
                  </a:moveTo>
                  <a:lnTo>
                    <a:pt x="60964" y="417830"/>
                  </a:lnTo>
                  <a:lnTo>
                    <a:pt x="60964" y="424180"/>
                  </a:lnTo>
                  <a:lnTo>
                    <a:pt x="76205" y="424180"/>
                  </a:lnTo>
                  <a:lnTo>
                    <a:pt x="76205" y="417830"/>
                  </a:lnTo>
                  <a:close/>
                </a:path>
                <a:path w="966469" h="875029" extrusionOk="0">
                  <a:moveTo>
                    <a:pt x="146314" y="406400"/>
                  </a:moveTo>
                  <a:lnTo>
                    <a:pt x="146314" y="411480"/>
                  </a:lnTo>
                  <a:lnTo>
                    <a:pt x="143266" y="411480"/>
                  </a:lnTo>
                  <a:lnTo>
                    <a:pt x="143266" y="415290"/>
                  </a:lnTo>
                  <a:lnTo>
                    <a:pt x="634031" y="415290"/>
                  </a:lnTo>
                  <a:lnTo>
                    <a:pt x="634031" y="408940"/>
                  </a:lnTo>
                  <a:lnTo>
                    <a:pt x="149363" y="408940"/>
                  </a:lnTo>
                  <a:lnTo>
                    <a:pt x="146314" y="406400"/>
                  </a:lnTo>
                  <a:close/>
                </a:path>
                <a:path w="966469" h="875029" extrusionOk="0">
                  <a:moveTo>
                    <a:pt x="149363" y="250190"/>
                  </a:moveTo>
                  <a:lnTo>
                    <a:pt x="146314" y="250190"/>
                  </a:lnTo>
                  <a:lnTo>
                    <a:pt x="146314" y="254000"/>
                  </a:lnTo>
                  <a:lnTo>
                    <a:pt x="143266" y="256540"/>
                  </a:lnTo>
                  <a:lnTo>
                    <a:pt x="155459" y="256540"/>
                  </a:lnTo>
                  <a:lnTo>
                    <a:pt x="155459" y="259080"/>
                  </a:lnTo>
                  <a:lnTo>
                    <a:pt x="161556" y="259080"/>
                  </a:lnTo>
                  <a:lnTo>
                    <a:pt x="161556" y="265430"/>
                  </a:lnTo>
                  <a:lnTo>
                    <a:pt x="164604" y="265430"/>
                  </a:lnTo>
                  <a:lnTo>
                    <a:pt x="161556" y="269240"/>
                  </a:lnTo>
                  <a:lnTo>
                    <a:pt x="146314" y="269240"/>
                  </a:lnTo>
                  <a:lnTo>
                    <a:pt x="146314" y="271780"/>
                  </a:lnTo>
                  <a:lnTo>
                    <a:pt x="143266" y="274320"/>
                  </a:lnTo>
                  <a:lnTo>
                    <a:pt x="3048" y="274320"/>
                  </a:lnTo>
                  <a:lnTo>
                    <a:pt x="3048" y="278130"/>
                  </a:lnTo>
                  <a:lnTo>
                    <a:pt x="6096" y="278130"/>
                  </a:lnTo>
                  <a:lnTo>
                    <a:pt x="6096" y="280670"/>
                  </a:lnTo>
                  <a:lnTo>
                    <a:pt x="9144" y="280670"/>
                  </a:lnTo>
                  <a:lnTo>
                    <a:pt x="9144" y="284480"/>
                  </a:lnTo>
                  <a:lnTo>
                    <a:pt x="15241" y="289560"/>
                  </a:lnTo>
                  <a:lnTo>
                    <a:pt x="21337" y="289560"/>
                  </a:lnTo>
                  <a:lnTo>
                    <a:pt x="24385" y="293370"/>
                  </a:lnTo>
                  <a:lnTo>
                    <a:pt x="27434" y="293370"/>
                  </a:lnTo>
                  <a:lnTo>
                    <a:pt x="27434" y="295910"/>
                  </a:lnTo>
                  <a:lnTo>
                    <a:pt x="33530" y="295910"/>
                  </a:lnTo>
                  <a:lnTo>
                    <a:pt x="36578" y="299720"/>
                  </a:lnTo>
                  <a:lnTo>
                    <a:pt x="36578" y="302260"/>
                  </a:lnTo>
                  <a:lnTo>
                    <a:pt x="33530" y="302260"/>
                  </a:lnTo>
                  <a:lnTo>
                    <a:pt x="33530" y="304800"/>
                  </a:lnTo>
                  <a:lnTo>
                    <a:pt x="30482" y="304800"/>
                  </a:lnTo>
                  <a:lnTo>
                    <a:pt x="30482" y="308610"/>
                  </a:lnTo>
                  <a:lnTo>
                    <a:pt x="24385" y="308610"/>
                  </a:lnTo>
                  <a:lnTo>
                    <a:pt x="24385" y="311150"/>
                  </a:lnTo>
                  <a:lnTo>
                    <a:pt x="27434" y="311150"/>
                  </a:lnTo>
                  <a:lnTo>
                    <a:pt x="27434" y="317500"/>
                  </a:lnTo>
                  <a:lnTo>
                    <a:pt x="30482" y="317500"/>
                  </a:lnTo>
                  <a:lnTo>
                    <a:pt x="30482" y="326390"/>
                  </a:lnTo>
                  <a:lnTo>
                    <a:pt x="27434" y="326390"/>
                  </a:lnTo>
                  <a:lnTo>
                    <a:pt x="27434" y="330200"/>
                  </a:lnTo>
                  <a:lnTo>
                    <a:pt x="30482" y="332740"/>
                  </a:lnTo>
                  <a:lnTo>
                    <a:pt x="30482" y="335280"/>
                  </a:lnTo>
                  <a:lnTo>
                    <a:pt x="152411" y="335280"/>
                  </a:lnTo>
                  <a:lnTo>
                    <a:pt x="152411" y="339090"/>
                  </a:lnTo>
                  <a:lnTo>
                    <a:pt x="155459" y="341630"/>
                  </a:lnTo>
                  <a:lnTo>
                    <a:pt x="158507" y="341630"/>
                  </a:lnTo>
                  <a:lnTo>
                    <a:pt x="158507" y="354330"/>
                  </a:lnTo>
                  <a:lnTo>
                    <a:pt x="155459" y="354330"/>
                  </a:lnTo>
                  <a:lnTo>
                    <a:pt x="155459" y="356870"/>
                  </a:lnTo>
                  <a:lnTo>
                    <a:pt x="152411" y="356870"/>
                  </a:lnTo>
                  <a:lnTo>
                    <a:pt x="152411" y="360680"/>
                  </a:lnTo>
                  <a:lnTo>
                    <a:pt x="140218" y="360680"/>
                  </a:lnTo>
                  <a:lnTo>
                    <a:pt x="140218" y="363220"/>
                  </a:lnTo>
                  <a:lnTo>
                    <a:pt x="146314" y="363220"/>
                  </a:lnTo>
                  <a:lnTo>
                    <a:pt x="146314" y="365760"/>
                  </a:lnTo>
                  <a:lnTo>
                    <a:pt x="149363" y="369570"/>
                  </a:lnTo>
                  <a:lnTo>
                    <a:pt x="149363" y="372110"/>
                  </a:lnTo>
                  <a:lnTo>
                    <a:pt x="152411" y="372110"/>
                  </a:lnTo>
                  <a:lnTo>
                    <a:pt x="152411" y="393700"/>
                  </a:lnTo>
                  <a:lnTo>
                    <a:pt x="155459" y="393700"/>
                  </a:lnTo>
                  <a:lnTo>
                    <a:pt x="155459" y="400050"/>
                  </a:lnTo>
                  <a:lnTo>
                    <a:pt x="152411" y="402590"/>
                  </a:lnTo>
                  <a:lnTo>
                    <a:pt x="152411" y="406400"/>
                  </a:lnTo>
                  <a:lnTo>
                    <a:pt x="149363" y="406400"/>
                  </a:lnTo>
                  <a:lnTo>
                    <a:pt x="149363" y="408940"/>
                  </a:lnTo>
                  <a:lnTo>
                    <a:pt x="634031" y="408940"/>
                  </a:lnTo>
                  <a:lnTo>
                    <a:pt x="630983" y="402590"/>
                  </a:lnTo>
                  <a:lnTo>
                    <a:pt x="630983" y="393700"/>
                  </a:lnTo>
                  <a:lnTo>
                    <a:pt x="627935" y="387350"/>
                  </a:lnTo>
                  <a:lnTo>
                    <a:pt x="627935" y="375920"/>
                  </a:lnTo>
                  <a:lnTo>
                    <a:pt x="624886" y="372110"/>
                  </a:lnTo>
                  <a:lnTo>
                    <a:pt x="624886" y="365760"/>
                  </a:lnTo>
                  <a:lnTo>
                    <a:pt x="612694" y="311150"/>
                  </a:lnTo>
                  <a:lnTo>
                    <a:pt x="601381" y="254000"/>
                  </a:lnTo>
                  <a:lnTo>
                    <a:pt x="149363" y="254000"/>
                  </a:lnTo>
                  <a:lnTo>
                    <a:pt x="149363" y="250190"/>
                  </a:lnTo>
                  <a:close/>
                </a:path>
                <a:path w="966469" h="875029" extrusionOk="0">
                  <a:moveTo>
                    <a:pt x="121929" y="350520"/>
                  </a:moveTo>
                  <a:lnTo>
                    <a:pt x="109736" y="350520"/>
                  </a:lnTo>
                  <a:lnTo>
                    <a:pt x="109736" y="363220"/>
                  </a:lnTo>
                  <a:lnTo>
                    <a:pt x="112784" y="363220"/>
                  </a:lnTo>
                  <a:lnTo>
                    <a:pt x="112784" y="360680"/>
                  </a:lnTo>
                  <a:lnTo>
                    <a:pt x="115832" y="360680"/>
                  </a:lnTo>
                  <a:lnTo>
                    <a:pt x="115832" y="356870"/>
                  </a:lnTo>
                  <a:lnTo>
                    <a:pt x="121929" y="350520"/>
                  </a:lnTo>
                  <a:close/>
                </a:path>
                <a:path w="966469" h="875029" extrusionOk="0">
                  <a:moveTo>
                    <a:pt x="103639" y="350520"/>
                  </a:moveTo>
                  <a:lnTo>
                    <a:pt x="97543" y="350520"/>
                  </a:lnTo>
                  <a:lnTo>
                    <a:pt x="97543" y="354330"/>
                  </a:lnTo>
                  <a:lnTo>
                    <a:pt x="100591" y="354330"/>
                  </a:lnTo>
                  <a:lnTo>
                    <a:pt x="100591" y="360680"/>
                  </a:lnTo>
                  <a:lnTo>
                    <a:pt x="103639" y="360680"/>
                  </a:lnTo>
                  <a:lnTo>
                    <a:pt x="103639" y="350520"/>
                  </a:lnTo>
                  <a:close/>
                </a:path>
                <a:path w="966469" h="875029" extrusionOk="0">
                  <a:moveTo>
                    <a:pt x="146314" y="356870"/>
                  </a:moveTo>
                  <a:lnTo>
                    <a:pt x="143266" y="356870"/>
                  </a:lnTo>
                  <a:lnTo>
                    <a:pt x="143266" y="360680"/>
                  </a:lnTo>
                  <a:lnTo>
                    <a:pt x="146314" y="360680"/>
                  </a:lnTo>
                  <a:lnTo>
                    <a:pt x="146314" y="356870"/>
                  </a:lnTo>
                  <a:close/>
                </a:path>
                <a:path w="966469" h="875029" extrusionOk="0">
                  <a:moveTo>
                    <a:pt x="70109" y="347980"/>
                  </a:moveTo>
                  <a:lnTo>
                    <a:pt x="57916" y="347980"/>
                  </a:lnTo>
                  <a:lnTo>
                    <a:pt x="57916" y="350520"/>
                  </a:lnTo>
                  <a:lnTo>
                    <a:pt x="67060" y="350520"/>
                  </a:lnTo>
                  <a:lnTo>
                    <a:pt x="70109" y="347980"/>
                  </a:lnTo>
                  <a:close/>
                </a:path>
                <a:path w="966469" h="875029" extrusionOk="0">
                  <a:moveTo>
                    <a:pt x="100591" y="345440"/>
                  </a:moveTo>
                  <a:lnTo>
                    <a:pt x="51819" y="345440"/>
                  </a:lnTo>
                  <a:lnTo>
                    <a:pt x="51819" y="347980"/>
                  </a:lnTo>
                  <a:lnTo>
                    <a:pt x="94495" y="347980"/>
                  </a:lnTo>
                  <a:lnTo>
                    <a:pt x="94495" y="350520"/>
                  </a:lnTo>
                  <a:lnTo>
                    <a:pt x="100591" y="350520"/>
                  </a:lnTo>
                  <a:lnTo>
                    <a:pt x="100591" y="345440"/>
                  </a:lnTo>
                  <a:close/>
                </a:path>
                <a:path w="966469" h="875029" extrusionOk="0">
                  <a:moveTo>
                    <a:pt x="124977" y="347980"/>
                  </a:moveTo>
                  <a:lnTo>
                    <a:pt x="106688" y="347980"/>
                  </a:lnTo>
                  <a:lnTo>
                    <a:pt x="106688" y="350520"/>
                  </a:lnTo>
                  <a:lnTo>
                    <a:pt x="124977" y="350520"/>
                  </a:lnTo>
                  <a:lnTo>
                    <a:pt x="124977" y="347980"/>
                  </a:lnTo>
                  <a:close/>
                </a:path>
                <a:path w="966469" h="875029" extrusionOk="0">
                  <a:moveTo>
                    <a:pt x="131073" y="345440"/>
                  </a:moveTo>
                  <a:lnTo>
                    <a:pt x="103639" y="345440"/>
                  </a:lnTo>
                  <a:lnTo>
                    <a:pt x="103639" y="347980"/>
                  </a:lnTo>
                  <a:lnTo>
                    <a:pt x="131073" y="347980"/>
                  </a:lnTo>
                  <a:lnTo>
                    <a:pt x="131073" y="345440"/>
                  </a:lnTo>
                  <a:close/>
                </a:path>
                <a:path w="966469" h="875029" extrusionOk="0">
                  <a:moveTo>
                    <a:pt x="134122" y="345440"/>
                  </a:moveTo>
                  <a:lnTo>
                    <a:pt x="131073" y="345440"/>
                  </a:lnTo>
                  <a:lnTo>
                    <a:pt x="131073" y="347980"/>
                  </a:lnTo>
                  <a:lnTo>
                    <a:pt x="134122" y="347980"/>
                  </a:lnTo>
                  <a:lnTo>
                    <a:pt x="134122" y="345440"/>
                  </a:lnTo>
                  <a:close/>
                </a:path>
                <a:path w="966469" h="875029" extrusionOk="0">
                  <a:moveTo>
                    <a:pt x="137170" y="341630"/>
                  </a:moveTo>
                  <a:lnTo>
                    <a:pt x="45723" y="341630"/>
                  </a:lnTo>
                  <a:lnTo>
                    <a:pt x="48771" y="345440"/>
                  </a:lnTo>
                  <a:lnTo>
                    <a:pt x="137170" y="345440"/>
                  </a:lnTo>
                  <a:lnTo>
                    <a:pt x="137170" y="341630"/>
                  </a:lnTo>
                  <a:close/>
                </a:path>
                <a:path w="966469" h="875029" extrusionOk="0">
                  <a:moveTo>
                    <a:pt x="149363" y="335280"/>
                  </a:moveTo>
                  <a:lnTo>
                    <a:pt x="33530" y="335280"/>
                  </a:lnTo>
                  <a:lnTo>
                    <a:pt x="33530" y="339090"/>
                  </a:lnTo>
                  <a:lnTo>
                    <a:pt x="36578" y="339090"/>
                  </a:lnTo>
                  <a:lnTo>
                    <a:pt x="39626" y="341630"/>
                  </a:lnTo>
                  <a:lnTo>
                    <a:pt x="140218" y="341630"/>
                  </a:lnTo>
                  <a:lnTo>
                    <a:pt x="140218" y="345440"/>
                  </a:lnTo>
                  <a:lnTo>
                    <a:pt x="146314" y="345440"/>
                  </a:lnTo>
                  <a:lnTo>
                    <a:pt x="146314" y="341630"/>
                  </a:lnTo>
                  <a:lnTo>
                    <a:pt x="149363" y="339090"/>
                  </a:lnTo>
                  <a:lnTo>
                    <a:pt x="149363" y="335280"/>
                  </a:lnTo>
                  <a:close/>
                </a:path>
                <a:path w="966469" h="875029" extrusionOk="0">
                  <a:moveTo>
                    <a:pt x="24385" y="304800"/>
                  </a:moveTo>
                  <a:lnTo>
                    <a:pt x="21337" y="304800"/>
                  </a:lnTo>
                  <a:lnTo>
                    <a:pt x="24385" y="308610"/>
                  </a:lnTo>
                  <a:lnTo>
                    <a:pt x="24385" y="304800"/>
                  </a:lnTo>
                  <a:close/>
                </a:path>
                <a:path w="966469" h="875029" extrusionOk="0">
                  <a:moveTo>
                    <a:pt x="131073" y="271780"/>
                  </a:moveTo>
                  <a:lnTo>
                    <a:pt x="0" y="271780"/>
                  </a:lnTo>
                  <a:lnTo>
                    <a:pt x="0" y="274320"/>
                  </a:lnTo>
                  <a:lnTo>
                    <a:pt x="131073" y="274320"/>
                  </a:lnTo>
                  <a:lnTo>
                    <a:pt x="131073" y="271780"/>
                  </a:lnTo>
                  <a:close/>
                </a:path>
                <a:path w="966469" h="875029" extrusionOk="0">
                  <a:moveTo>
                    <a:pt x="140218" y="271780"/>
                  </a:moveTo>
                  <a:lnTo>
                    <a:pt x="134122" y="271780"/>
                  </a:lnTo>
                  <a:lnTo>
                    <a:pt x="131073" y="274320"/>
                  </a:lnTo>
                  <a:lnTo>
                    <a:pt x="140218" y="274320"/>
                  </a:lnTo>
                  <a:lnTo>
                    <a:pt x="140218" y="271780"/>
                  </a:lnTo>
                  <a:close/>
                </a:path>
                <a:path w="966469" h="875029" extrusionOk="0">
                  <a:moveTo>
                    <a:pt x="124977" y="269240"/>
                  </a:moveTo>
                  <a:lnTo>
                    <a:pt x="3048" y="269240"/>
                  </a:lnTo>
                  <a:lnTo>
                    <a:pt x="3048" y="271780"/>
                  </a:lnTo>
                  <a:lnTo>
                    <a:pt x="124977" y="271780"/>
                  </a:lnTo>
                  <a:lnTo>
                    <a:pt x="124977" y="269240"/>
                  </a:lnTo>
                  <a:close/>
                </a:path>
                <a:path w="966469" h="875029" extrusionOk="0">
                  <a:moveTo>
                    <a:pt x="100591" y="259080"/>
                  </a:moveTo>
                  <a:lnTo>
                    <a:pt x="97543" y="259080"/>
                  </a:lnTo>
                  <a:lnTo>
                    <a:pt x="97543" y="262890"/>
                  </a:lnTo>
                  <a:lnTo>
                    <a:pt x="21337" y="262890"/>
                  </a:lnTo>
                  <a:lnTo>
                    <a:pt x="18289" y="265430"/>
                  </a:lnTo>
                  <a:lnTo>
                    <a:pt x="12192" y="265430"/>
                  </a:lnTo>
                  <a:lnTo>
                    <a:pt x="12192" y="269240"/>
                  </a:lnTo>
                  <a:lnTo>
                    <a:pt x="100591" y="269240"/>
                  </a:lnTo>
                  <a:lnTo>
                    <a:pt x="100591" y="259080"/>
                  </a:lnTo>
                  <a:close/>
                </a:path>
                <a:path w="966469" h="875029" extrusionOk="0">
                  <a:moveTo>
                    <a:pt x="161556" y="265430"/>
                  </a:moveTo>
                  <a:lnTo>
                    <a:pt x="149363" y="265430"/>
                  </a:lnTo>
                  <a:lnTo>
                    <a:pt x="149363" y="269240"/>
                  </a:lnTo>
                  <a:lnTo>
                    <a:pt x="161556" y="269240"/>
                  </a:lnTo>
                  <a:lnTo>
                    <a:pt x="161556" y="265430"/>
                  </a:lnTo>
                  <a:close/>
                </a:path>
                <a:path w="966469" h="875029" extrusionOk="0">
                  <a:moveTo>
                    <a:pt x="155459" y="262890"/>
                  </a:moveTo>
                  <a:lnTo>
                    <a:pt x="152411" y="262890"/>
                  </a:lnTo>
                  <a:lnTo>
                    <a:pt x="152411" y="265430"/>
                  </a:lnTo>
                  <a:lnTo>
                    <a:pt x="155459" y="265430"/>
                  </a:lnTo>
                  <a:lnTo>
                    <a:pt x="155459" y="262890"/>
                  </a:lnTo>
                  <a:close/>
                </a:path>
                <a:path w="966469" h="875029" extrusionOk="0">
                  <a:moveTo>
                    <a:pt x="103639" y="243840"/>
                  </a:moveTo>
                  <a:lnTo>
                    <a:pt x="60964" y="243840"/>
                  </a:lnTo>
                  <a:lnTo>
                    <a:pt x="60964" y="247650"/>
                  </a:lnTo>
                  <a:lnTo>
                    <a:pt x="51819" y="247650"/>
                  </a:lnTo>
                  <a:lnTo>
                    <a:pt x="51819" y="250190"/>
                  </a:lnTo>
                  <a:lnTo>
                    <a:pt x="45723" y="250190"/>
                  </a:lnTo>
                  <a:lnTo>
                    <a:pt x="45723" y="254000"/>
                  </a:lnTo>
                  <a:lnTo>
                    <a:pt x="39626" y="254000"/>
                  </a:lnTo>
                  <a:lnTo>
                    <a:pt x="36578" y="256540"/>
                  </a:lnTo>
                  <a:lnTo>
                    <a:pt x="33530" y="256540"/>
                  </a:lnTo>
                  <a:lnTo>
                    <a:pt x="30482" y="259080"/>
                  </a:lnTo>
                  <a:lnTo>
                    <a:pt x="27434" y="259080"/>
                  </a:lnTo>
                  <a:lnTo>
                    <a:pt x="24385" y="262890"/>
                  </a:lnTo>
                  <a:lnTo>
                    <a:pt x="97543" y="262890"/>
                  </a:lnTo>
                  <a:lnTo>
                    <a:pt x="97543" y="259080"/>
                  </a:lnTo>
                  <a:lnTo>
                    <a:pt x="100591" y="256540"/>
                  </a:lnTo>
                  <a:lnTo>
                    <a:pt x="100591" y="250190"/>
                  </a:lnTo>
                  <a:lnTo>
                    <a:pt x="103639" y="247650"/>
                  </a:lnTo>
                  <a:lnTo>
                    <a:pt x="103639" y="243840"/>
                  </a:lnTo>
                  <a:close/>
                </a:path>
                <a:path w="966469" h="875029" extrusionOk="0">
                  <a:moveTo>
                    <a:pt x="594593" y="219710"/>
                  </a:moveTo>
                  <a:lnTo>
                    <a:pt x="152411" y="219710"/>
                  </a:lnTo>
                  <a:lnTo>
                    <a:pt x="152411" y="223520"/>
                  </a:lnTo>
                  <a:lnTo>
                    <a:pt x="155459" y="223520"/>
                  </a:lnTo>
                  <a:lnTo>
                    <a:pt x="155459" y="226060"/>
                  </a:lnTo>
                  <a:lnTo>
                    <a:pt x="152411" y="226060"/>
                  </a:lnTo>
                  <a:lnTo>
                    <a:pt x="152411" y="228600"/>
                  </a:lnTo>
                  <a:lnTo>
                    <a:pt x="149363" y="228600"/>
                  </a:lnTo>
                  <a:lnTo>
                    <a:pt x="149363" y="232410"/>
                  </a:lnTo>
                  <a:lnTo>
                    <a:pt x="146314" y="232410"/>
                  </a:lnTo>
                  <a:lnTo>
                    <a:pt x="146314" y="241300"/>
                  </a:lnTo>
                  <a:lnTo>
                    <a:pt x="149363" y="241300"/>
                  </a:lnTo>
                  <a:lnTo>
                    <a:pt x="149363" y="243840"/>
                  </a:lnTo>
                  <a:lnTo>
                    <a:pt x="152411" y="243840"/>
                  </a:lnTo>
                  <a:lnTo>
                    <a:pt x="152411" y="250190"/>
                  </a:lnTo>
                  <a:lnTo>
                    <a:pt x="158507" y="250190"/>
                  </a:lnTo>
                  <a:lnTo>
                    <a:pt x="158507" y="254000"/>
                  </a:lnTo>
                  <a:lnTo>
                    <a:pt x="601381" y="254000"/>
                  </a:lnTo>
                  <a:lnTo>
                    <a:pt x="594593" y="219710"/>
                  </a:lnTo>
                  <a:close/>
                </a:path>
                <a:path w="966469" h="875029" extrusionOk="0">
                  <a:moveTo>
                    <a:pt x="143266" y="243840"/>
                  </a:moveTo>
                  <a:lnTo>
                    <a:pt x="143266" y="247650"/>
                  </a:lnTo>
                  <a:lnTo>
                    <a:pt x="146314" y="247650"/>
                  </a:lnTo>
                  <a:lnTo>
                    <a:pt x="143266" y="243840"/>
                  </a:lnTo>
                  <a:close/>
                </a:path>
                <a:path w="966469" h="875029" extrusionOk="0">
                  <a:moveTo>
                    <a:pt x="103639" y="241300"/>
                  </a:moveTo>
                  <a:lnTo>
                    <a:pt x="70109" y="241300"/>
                  </a:lnTo>
                  <a:lnTo>
                    <a:pt x="67060" y="243840"/>
                  </a:lnTo>
                  <a:lnTo>
                    <a:pt x="106688" y="243840"/>
                  </a:lnTo>
                  <a:lnTo>
                    <a:pt x="103639" y="241300"/>
                  </a:lnTo>
                  <a:close/>
                </a:path>
                <a:path w="966469" h="875029" extrusionOk="0">
                  <a:moveTo>
                    <a:pt x="82302" y="110490"/>
                  </a:moveTo>
                  <a:lnTo>
                    <a:pt x="76205" y="110490"/>
                  </a:lnTo>
                  <a:lnTo>
                    <a:pt x="76205" y="116840"/>
                  </a:lnTo>
                  <a:lnTo>
                    <a:pt x="73157" y="116840"/>
                  </a:lnTo>
                  <a:lnTo>
                    <a:pt x="73157" y="125730"/>
                  </a:lnTo>
                  <a:lnTo>
                    <a:pt x="70109" y="125730"/>
                  </a:lnTo>
                  <a:lnTo>
                    <a:pt x="70109" y="132080"/>
                  </a:lnTo>
                  <a:lnTo>
                    <a:pt x="67060" y="132080"/>
                  </a:lnTo>
                  <a:lnTo>
                    <a:pt x="64012" y="134620"/>
                  </a:lnTo>
                  <a:lnTo>
                    <a:pt x="60964" y="134620"/>
                  </a:lnTo>
                  <a:lnTo>
                    <a:pt x="64012" y="137160"/>
                  </a:lnTo>
                  <a:lnTo>
                    <a:pt x="67060" y="137160"/>
                  </a:lnTo>
                  <a:lnTo>
                    <a:pt x="67060" y="140970"/>
                  </a:lnTo>
                  <a:lnTo>
                    <a:pt x="70109" y="140970"/>
                  </a:lnTo>
                  <a:lnTo>
                    <a:pt x="70109" y="143510"/>
                  </a:lnTo>
                  <a:lnTo>
                    <a:pt x="73157" y="143510"/>
                  </a:lnTo>
                  <a:lnTo>
                    <a:pt x="73157" y="149860"/>
                  </a:lnTo>
                  <a:lnTo>
                    <a:pt x="76205" y="152400"/>
                  </a:lnTo>
                  <a:lnTo>
                    <a:pt x="79253" y="152400"/>
                  </a:lnTo>
                  <a:lnTo>
                    <a:pt x="82302" y="156210"/>
                  </a:lnTo>
                  <a:lnTo>
                    <a:pt x="85350" y="156210"/>
                  </a:lnTo>
                  <a:lnTo>
                    <a:pt x="85350" y="158750"/>
                  </a:lnTo>
                  <a:lnTo>
                    <a:pt x="88398" y="162560"/>
                  </a:lnTo>
                  <a:lnTo>
                    <a:pt x="88398" y="165100"/>
                  </a:lnTo>
                  <a:lnTo>
                    <a:pt x="91446" y="165100"/>
                  </a:lnTo>
                  <a:lnTo>
                    <a:pt x="91446" y="167640"/>
                  </a:lnTo>
                  <a:lnTo>
                    <a:pt x="94495" y="167640"/>
                  </a:lnTo>
                  <a:lnTo>
                    <a:pt x="94495" y="171450"/>
                  </a:lnTo>
                  <a:lnTo>
                    <a:pt x="97543" y="171450"/>
                  </a:lnTo>
                  <a:lnTo>
                    <a:pt x="97543" y="177800"/>
                  </a:lnTo>
                  <a:lnTo>
                    <a:pt x="100591" y="177800"/>
                  </a:lnTo>
                  <a:lnTo>
                    <a:pt x="100591" y="180340"/>
                  </a:lnTo>
                  <a:lnTo>
                    <a:pt x="103639" y="180340"/>
                  </a:lnTo>
                  <a:lnTo>
                    <a:pt x="103639" y="182880"/>
                  </a:lnTo>
                  <a:lnTo>
                    <a:pt x="106688" y="182880"/>
                  </a:lnTo>
                  <a:lnTo>
                    <a:pt x="106688" y="189230"/>
                  </a:lnTo>
                  <a:lnTo>
                    <a:pt x="109736" y="189230"/>
                  </a:lnTo>
                  <a:lnTo>
                    <a:pt x="109736" y="210820"/>
                  </a:lnTo>
                  <a:lnTo>
                    <a:pt x="112784" y="213360"/>
                  </a:lnTo>
                  <a:lnTo>
                    <a:pt x="118880" y="213360"/>
                  </a:lnTo>
                  <a:lnTo>
                    <a:pt x="121929" y="217170"/>
                  </a:lnTo>
                  <a:lnTo>
                    <a:pt x="137170" y="217170"/>
                  </a:lnTo>
                  <a:lnTo>
                    <a:pt x="137170" y="226060"/>
                  </a:lnTo>
                  <a:lnTo>
                    <a:pt x="131073" y="226060"/>
                  </a:lnTo>
                  <a:lnTo>
                    <a:pt x="131073" y="228600"/>
                  </a:lnTo>
                  <a:lnTo>
                    <a:pt x="134122" y="228600"/>
                  </a:lnTo>
                  <a:lnTo>
                    <a:pt x="134122" y="234950"/>
                  </a:lnTo>
                  <a:lnTo>
                    <a:pt x="137170" y="234950"/>
                  </a:lnTo>
                  <a:lnTo>
                    <a:pt x="140218" y="238760"/>
                  </a:lnTo>
                  <a:lnTo>
                    <a:pt x="140218" y="243840"/>
                  </a:lnTo>
                  <a:lnTo>
                    <a:pt x="143266" y="243840"/>
                  </a:lnTo>
                  <a:lnTo>
                    <a:pt x="143266" y="232410"/>
                  </a:lnTo>
                  <a:lnTo>
                    <a:pt x="140218" y="228600"/>
                  </a:lnTo>
                  <a:lnTo>
                    <a:pt x="140218" y="223520"/>
                  </a:lnTo>
                  <a:lnTo>
                    <a:pt x="143266" y="223520"/>
                  </a:lnTo>
                  <a:lnTo>
                    <a:pt x="143266" y="219710"/>
                  </a:lnTo>
                  <a:lnTo>
                    <a:pt x="594593" y="219710"/>
                  </a:lnTo>
                  <a:lnTo>
                    <a:pt x="573475" y="113030"/>
                  </a:lnTo>
                  <a:lnTo>
                    <a:pt x="85350" y="113030"/>
                  </a:lnTo>
                  <a:lnTo>
                    <a:pt x="82302" y="110490"/>
                  </a:lnTo>
                  <a:close/>
                </a:path>
                <a:path w="966469" h="875029" extrusionOk="0">
                  <a:moveTo>
                    <a:pt x="100591" y="238760"/>
                  </a:moveTo>
                  <a:lnTo>
                    <a:pt x="82302" y="238760"/>
                  </a:lnTo>
                  <a:lnTo>
                    <a:pt x="79253" y="241300"/>
                  </a:lnTo>
                  <a:lnTo>
                    <a:pt x="100591" y="241300"/>
                  </a:lnTo>
                  <a:lnTo>
                    <a:pt x="100591" y="238760"/>
                  </a:lnTo>
                  <a:close/>
                </a:path>
                <a:path w="966469" h="875029" extrusionOk="0">
                  <a:moveTo>
                    <a:pt x="106688" y="238760"/>
                  </a:moveTo>
                  <a:lnTo>
                    <a:pt x="100591" y="238760"/>
                  </a:lnTo>
                  <a:lnTo>
                    <a:pt x="103639" y="241300"/>
                  </a:lnTo>
                  <a:lnTo>
                    <a:pt x="106688" y="241300"/>
                  </a:lnTo>
                  <a:lnTo>
                    <a:pt x="106688" y="238760"/>
                  </a:lnTo>
                  <a:close/>
                </a:path>
                <a:path w="966469" h="875029" extrusionOk="0">
                  <a:moveTo>
                    <a:pt x="137170" y="223520"/>
                  </a:moveTo>
                  <a:lnTo>
                    <a:pt x="134122" y="223520"/>
                  </a:lnTo>
                  <a:lnTo>
                    <a:pt x="134122" y="226060"/>
                  </a:lnTo>
                  <a:lnTo>
                    <a:pt x="137170" y="226060"/>
                  </a:lnTo>
                  <a:lnTo>
                    <a:pt x="137170" y="223520"/>
                  </a:lnTo>
                  <a:close/>
                </a:path>
                <a:path w="966469" h="875029" extrusionOk="0">
                  <a:moveTo>
                    <a:pt x="137170" y="217170"/>
                  </a:moveTo>
                  <a:lnTo>
                    <a:pt x="131073" y="217170"/>
                  </a:lnTo>
                  <a:lnTo>
                    <a:pt x="131073" y="219710"/>
                  </a:lnTo>
                  <a:lnTo>
                    <a:pt x="137170" y="219710"/>
                  </a:lnTo>
                  <a:lnTo>
                    <a:pt x="137170" y="217170"/>
                  </a:lnTo>
                  <a:close/>
                </a:path>
                <a:path w="966469" h="875029" extrusionOk="0">
                  <a:moveTo>
                    <a:pt x="551729" y="60960"/>
                  </a:moveTo>
                  <a:lnTo>
                    <a:pt x="149363" y="60960"/>
                  </a:lnTo>
                  <a:lnTo>
                    <a:pt x="149363" y="64770"/>
                  </a:lnTo>
                  <a:lnTo>
                    <a:pt x="146314" y="67310"/>
                  </a:lnTo>
                  <a:lnTo>
                    <a:pt x="146314" y="71120"/>
                  </a:lnTo>
                  <a:lnTo>
                    <a:pt x="143266" y="71120"/>
                  </a:lnTo>
                  <a:lnTo>
                    <a:pt x="143266" y="76200"/>
                  </a:lnTo>
                  <a:lnTo>
                    <a:pt x="140218" y="76200"/>
                  </a:lnTo>
                  <a:lnTo>
                    <a:pt x="140218" y="91440"/>
                  </a:lnTo>
                  <a:lnTo>
                    <a:pt x="137170" y="91440"/>
                  </a:lnTo>
                  <a:lnTo>
                    <a:pt x="137170" y="97790"/>
                  </a:lnTo>
                  <a:lnTo>
                    <a:pt x="134122" y="97790"/>
                  </a:lnTo>
                  <a:lnTo>
                    <a:pt x="131073" y="101600"/>
                  </a:lnTo>
                  <a:lnTo>
                    <a:pt x="131073" y="104140"/>
                  </a:lnTo>
                  <a:lnTo>
                    <a:pt x="128025" y="104140"/>
                  </a:lnTo>
                  <a:lnTo>
                    <a:pt x="128025" y="106680"/>
                  </a:lnTo>
                  <a:lnTo>
                    <a:pt x="121929" y="106680"/>
                  </a:lnTo>
                  <a:lnTo>
                    <a:pt x="121929" y="110490"/>
                  </a:lnTo>
                  <a:lnTo>
                    <a:pt x="118880" y="110490"/>
                  </a:lnTo>
                  <a:lnTo>
                    <a:pt x="115832" y="113030"/>
                  </a:lnTo>
                  <a:lnTo>
                    <a:pt x="573475" y="113030"/>
                  </a:lnTo>
                  <a:lnTo>
                    <a:pt x="564425" y="67310"/>
                  </a:lnTo>
                  <a:lnTo>
                    <a:pt x="557825" y="67310"/>
                  </a:lnTo>
                  <a:lnTo>
                    <a:pt x="557825" y="64770"/>
                  </a:lnTo>
                  <a:lnTo>
                    <a:pt x="554777" y="64770"/>
                  </a:lnTo>
                  <a:lnTo>
                    <a:pt x="551729" y="60960"/>
                  </a:lnTo>
                  <a:close/>
                </a:path>
                <a:path w="966469" h="875029" extrusionOk="0">
                  <a:moveTo>
                    <a:pt x="563922" y="64770"/>
                  </a:moveTo>
                  <a:lnTo>
                    <a:pt x="560874" y="64770"/>
                  </a:lnTo>
                  <a:lnTo>
                    <a:pt x="560874" y="67310"/>
                  </a:lnTo>
                  <a:lnTo>
                    <a:pt x="564425" y="67310"/>
                  </a:lnTo>
                  <a:lnTo>
                    <a:pt x="563922" y="64770"/>
                  </a:lnTo>
                  <a:close/>
                </a:path>
                <a:path w="966469" h="875029" extrusionOk="0">
                  <a:moveTo>
                    <a:pt x="481620" y="58420"/>
                  </a:moveTo>
                  <a:lnTo>
                    <a:pt x="152411" y="58420"/>
                  </a:lnTo>
                  <a:lnTo>
                    <a:pt x="152411" y="60960"/>
                  </a:lnTo>
                  <a:lnTo>
                    <a:pt x="481620" y="60960"/>
                  </a:lnTo>
                  <a:lnTo>
                    <a:pt x="481620" y="58420"/>
                  </a:lnTo>
                  <a:close/>
                </a:path>
                <a:path w="966469" h="875029" extrusionOk="0">
                  <a:moveTo>
                    <a:pt x="490764" y="58420"/>
                  </a:moveTo>
                  <a:lnTo>
                    <a:pt x="487716" y="58420"/>
                  </a:lnTo>
                  <a:lnTo>
                    <a:pt x="490764" y="60960"/>
                  </a:lnTo>
                  <a:lnTo>
                    <a:pt x="490764" y="58420"/>
                  </a:lnTo>
                  <a:close/>
                </a:path>
                <a:path w="966469" h="875029" extrusionOk="0">
                  <a:moveTo>
                    <a:pt x="542584" y="58420"/>
                  </a:moveTo>
                  <a:lnTo>
                    <a:pt x="493813" y="58420"/>
                  </a:lnTo>
                  <a:lnTo>
                    <a:pt x="493813" y="60960"/>
                  </a:lnTo>
                  <a:lnTo>
                    <a:pt x="542584" y="60960"/>
                  </a:lnTo>
                  <a:lnTo>
                    <a:pt x="542584" y="58420"/>
                  </a:lnTo>
                  <a:close/>
                </a:path>
                <a:path w="966469" h="875029" extrusionOk="0">
                  <a:moveTo>
                    <a:pt x="545633" y="58420"/>
                  </a:moveTo>
                  <a:lnTo>
                    <a:pt x="542584" y="60960"/>
                  </a:lnTo>
                  <a:lnTo>
                    <a:pt x="545633" y="60960"/>
                  </a:lnTo>
                  <a:lnTo>
                    <a:pt x="545633" y="58420"/>
                  </a:lnTo>
                  <a:close/>
                </a:path>
                <a:path w="966469" h="875029" extrusionOk="0">
                  <a:moveTo>
                    <a:pt x="475523" y="55880"/>
                  </a:moveTo>
                  <a:lnTo>
                    <a:pt x="155459" y="55880"/>
                  </a:lnTo>
                  <a:lnTo>
                    <a:pt x="155459" y="58420"/>
                  </a:lnTo>
                  <a:lnTo>
                    <a:pt x="475523" y="58420"/>
                  </a:lnTo>
                  <a:lnTo>
                    <a:pt x="475523" y="55880"/>
                  </a:lnTo>
                  <a:close/>
                </a:path>
                <a:path w="966469" h="875029" extrusionOk="0">
                  <a:moveTo>
                    <a:pt x="533440" y="52070"/>
                  </a:moveTo>
                  <a:lnTo>
                    <a:pt x="533440" y="55880"/>
                  </a:lnTo>
                  <a:lnTo>
                    <a:pt x="496861" y="55880"/>
                  </a:lnTo>
                  <a:lnTo>
                    <a:pt x="496861" y="58420"/>
                  </a:lnTo>
                  <a:lnTo>
                    <a:pt x="536488" y="58420"/>
                  </a:lnTo>
                  <a:lnTo>
                    <a:pt x="536488" y="55880"/>
                  </a:lnTo>
                  <a:lnTo>
                    <a:pt x="533440" y="52070"/>
                  </a:lnTo>
                  <a:close/>
                </a:path>
                <a:path w="966469" h="875029" extrusionOk="0">
                  <a:moveTo>
                    <a:pt x="368835" y="49530"/>
                  </a:moveTo>
                  <a:lnTo>
                    <a:pt x="161556" y="49530"/>
                  </a:lnTo>
                  <a:lnTo>
                    <a:pt x="158507" y="52070"/>
                  </a:lnTo>
                  <a:lnTo>
                    <a:pt x="158507" y="55880"/>
                  </a:lnTo>
                  <a:lnTo>
                    <a:pt x="432848" y="55880"/>
                  </a:lnTo>
                  <a:lnTo>
                    <a:pt x="432848" y="52070"/>
                  </a:lnTo>
                  <a:lnTo>
                    <a:pt x="368835" y="52070"/>
                  </a:lnTo>
                  <a:lnTo>
                    <a:pt x="368835" y="49530"/>
                  </a:lnTo>
                  <a:close/>
                </a:path>
                <a:path w="966469" h="875029" extrusionOk="0">
                  <a:moveTo>
                    <a:pt x="463330" y="52070"/>
                  </a:moveTo>
                  <a:lnTo>
                    <a:pt x="454186" y="52070"/>
                  </a:lnTo>
                  <a:lnTo>
                    <a:pt x="454186" y="55880"/>
                  </a:lnTo>
                  <a:lnTo>
                    <a:pt x="466379" y="55880"/>
                  </a:lnTo>
                  <a:lnTo>
                    <a:pt x="463330" y="52070"/>
                  </a:lnTo>
                  <a:close/>
                </a:path>
                <a:path w="966469" h="875029" extrusionOk="0">
                  <a:moveTo>
                    <a:pt x="469427" y="52070"/>
                  </a:moveTo>
                  <a:lnTo>
                    <a:pt x="469427" y="55880"/>
                  </a:lnTo>
                  <a:lnTo>
                    <a:pt x="472475" y="55880"/>
                  </a:lnTo>
                  <a:lnTo>
                    <a:pt x="469427" y="52070"/>
                  </a:lnTo>
                  <a:close/>
                </a:path>
                <a:path w="966469" h="875029" extrusionOk="0">
                  <a:moveTo>
                    <a:pt x="506006" y="52070"/>
                  </a:moveTo>
                  <a:lnTo>
                    <a:pt x="502957" y="52070"/>
                  </a:lnTo>
                  <a:lnTo>
                    <a:pt x="506006" y="55880"/>
                  </a:lnTo>
                  <a:lnTo>
                    <a:pt x="506006" y="52070"/>
                  </a:lnTo>
                  <a:close/>
                </a:path>
                <a:path w="966469" h="875029" extrusionOk="0">
                  <a:moveTo>
                    <a:pt x="533440" y="52070"/>
                  </a:moveTo>
                  <a:lnTo>
                    <a:pt x="506006" y="52070"/>
                  </a:lnTo>
                  <a:lnTo>
                    <a:pt x="506006" y="55880"/>
                  </a:lnTo>
                  <a:lnTo>
                    <a:pt x="533440" y="55880"/>
                  </a:lnTo>
                  <a:lnTo>
                    <a:pt x="533440" y="52070"/>
                  </a:lnTo>
                  <a:close/>
                </a:path>
                <a:path w="966469" h="875029" extrusionOk="0">
                  <a:moveTo>
                    <a:pt x="368835" y="45720"/>
                  </a:moveTo>
                  <a:lnTo>
                    <a:pt x="368835" y="52070"/>
                  </a:lnTo>
                  <a:lnTo>
                    <a:pt x="432848" y="52070"/>
                  </a:lnTo>
                  <a:lnTo>
                    <a:pt x="432848" y="49530"/>
                  </a:lnTo>
                  <a:lnTo>
                    <a:pt x="371883" y="49530"/>
                  </a:lnTo>
                  <a:lnTo>
                    <a:pt x="368835" y="45720"/>
                  </a:lnTo>
                  <a:close/>
                </a:path>
                <a:path w="966469" h="875029" extrusionOk="0">
                  <a:moveTo>
                    <a:pt x="524295" y="49530"/>
                  </a:moveTo>
                  <a:lnTo>
                    <a:pt x="515150" y="49530"/>
                  </a:lnTo>
                  <a:lnTo>
                    <a:pt x="512102" y="52070"/>
                  </a:lnTo>
                  <a:lnTo>
                    <a:pt x="524295" y="52070"/>
                  </a:lnTo>
                  <a:lnTo>
                    <a:pt x="524295" y="49530"/>
                  </a:lnTo>
                  <a:close/>
                </a:path>
                <a:path w="966469" h="875029" extrusionOk="0">
                  <a:moveTo>
                    <a:pt x="527343" y="49530"/>
                  </a:moveTo>
                  <a:lnTo>
                    <a:pt x="524295" y="49530"/>
                  </a:lnTo>
                  <a:lnTo>
                    <a:pt x="524295" y="52070"/>
                  </a:lnTo>
                  <a:lnTo>
                    <a:pt x="527343" y="52070"/>
                  </a:lnTo>
                  <a:lnTo>
                    <a:pt x="527343" y="49530"/>
                  </a:lnTo>
                  <a:close/>
                </a:path>
                <a:path w="966469" h="875029" extrusionOk="0">
                  <a:moveTo>
                    <a:pt x="527343" y="49530"/>
                  </a:moveTo>
                  <a:lnTo>
                    <a:pt x="527343" y="52070"/>
                  </a:lnTo>
                  <a:lnTo>
                    <a:pt x="530391" y="52070"/>
                  </a:lnTo>
                  <a:lnTo>
                    <a:pt x="527343" y="49530"/>
                  </a:lnTo>
                  <a:close/>
                </a:path>
                <a:path w="966469" h="875029" extrusionOk="0">
                  <a:moveTo>
                    <a:pt x="179845" y="45720"/>
                  </a:moveTo>
                  <a:lnTo>
                    <a:pt x="164604" y="45720"/>
                  </a:lnTo>
                  <a:lnTo>
                    <a:pt x="164604" y="49530"/>
                  </a:lnTo>
                  <a:lnTo>
                    <a:pt x="179845" y="49530"/>
                  </a:lnTo>
                  <a:lnTo>
                    <a:pt x="179845" y="45720"/>
                  </a:lnTo>
                  <a:close/>
                </a:path>
                <a:path w="966469" h="875029" extrusionOk="0">
                  <a:moveTo>
                    <a:pt x="365787" y="45720"/>
                  </a:moveTo>
                  <a:lnTo>
                    <a:pt x="179845" y="45720"/>
                  </a:lnTo>
                  <a:lnTo>
                    <a:pt x="179845" y="49530"/>
                  </a:lnTo>
                  <a:lnTo>
                    <a:pt x="365787" y="49530"/>
                  </a:lnTo>
                  <a:lnTo>
                    <a:pt x="365787" y="45720"/>
                  </a:lnTo>
                  <a:close/>
                </a:path>
                <a:path w="966469" h="875029" extrusionOk="0">
                  <a:moveTo>
                    <a:pt x="420655" y="45720"/>
                  </a:moveTo>
                  <a:lnTo>
                    <a:pt x="371883" y="45720"/>
                  </a:lnTo>
                  <a:lnTo>
                    <a:pt x="371883" y="49530"/>
                  </a:lnTo>
                  <a:lnTo>
                    <a:pt x="420655" y="49530"/>
                  </a:lnTo>
                  <a:lnTo>
                    <a:pt x="420655" y="45720"/>
                  </a:lnTo>
                  <a:close/>
                </a:path>
                <a:path w="966469" h="875029" extrusionOk="0">
                  <a:moveTo>
                    <a:pt x="170700" y="43180"/>
                  </a:moveTo>
                  <a:lnTo>
                    <a:pt x="167652" y="45720"/>
                  </a:lnTo>
                  <a:lnTo>
                    <a:pt x="170700" y="45720"/>
                  </a:lnTo>
                  <a:lnTo>
                    <a:pt x="170700" y="43180"/>
                  </a:lnTo>
                  <a:close/>
                </a:path>
                <a:path w="966469" h="875029" extrusionOk="0">
                  <a:moveTo>
                    <a:pt x="356642" y="43180"/>
                  </a:moveTo>
                  <a:lnTo>
                    <a:pt x="188990" y="43180"/>
                  </a:lnTo>
                  <a:lnTo>
                    <a:pt x="188990" y="45720"/>
                  </a:lnTo>
                  <a:lnTo>
                    <a:pt x="356642" y="45720"/>
                  </a:lnTo>
                  <a:lnTo>
                    <a:pt x="356642" y="43180"/>
                  </a:lnTo>
                  <a:close/>
                </a:path>
                <a:path w="966469" h="875029" extrusionOk="0">
                  <a:moveTo>
                    <a:pt x="381028" y="43180"/>
                  </a:moveTo>
                  <a:lnTo>
                    <a:pt x="377980" y="43180"/>
                  </a:lnTo>
                  <a:lnTo>
                    <a:pt x="377980" y="45720"/>
                  </a:lnTo>
                  <a:lnTo>
                    <a:pt x="381028" y="45720"/>
                  </a:lnTo>
                  <a:lnTo>
                    <a:pt x="381028" y="43180"/>
                  </a:lnTo>
                  <a:close/>
                </a:path>
                <a:path w="966469" h="875029" extrusionOk="0">
                  <a:moveTo>
                    <a:pt x="408462" y="43180"/>
                  </a:moveTo>
                  <a:lnTo>
                    <a:pt x="390173" y="43180"/>
                  </a:lnTo>
                  <a:lnTo>
                    <a:pt x="390173" y="45720"/>
                  </a:lnTo>
                  <a:lnTo>
                    <a:pt x="408462" y="45720"/>
                  </a:lnTo>
                  <a:lnTo>
                    <a:pt x="408462" y="43180"/>
                  </a:lnTo>
                  <a:close/>
                </a:path>
                <a:path w="966469" h="875029" extrusionOk="0">
                  <a:moveTo>
                    <a:pt x="408462" y="43180"/>
                  </a:moveTo>
                  <a:lnTo>
                    <a:pt x="408462" y="45720"/>
                  </a:lnTo>
                  <a:lnTo>
                    <a:pt x="411510" y="45720"/>
                  </a:lnTo>
                  <a:lnTo>
                    <a:pt x="408462" y="43180"/>
                  </a:lnTo>
                  <a:close/>
                </a:path>
                <a:path w="966469" h="875029" extrusionOk="0">
                  <a:moveTo>
                    <a:pt x="344449" y="40640"/>
                  </a:moveTo>
                  <a:lnTo>
                    <a:pt x="195086" y="40640"/>
                  </a:lnTo>
                  <a:lnTo>
                    <a:pt x="195086" y="43180"/>
                  </a:lnTo>
                  <a:lnTo>
                    <a:pt x="344449" y="43180"/>
                  </a:lnTo>
                  <a:lnTo>
                    <a:pt x="344449" y="40640"/>
                  </a:lnTo>
                  <a:close/>
                </a:path>
                <a:path w="966469" h="875029" extrusionOk="0">
                  <a:moveTo>
                    <a:pt x="344449" y="34290"/>
                  </a:moveTo>
                  <a:lnTo>
                    <a:pt x="201183" y="34290"/>
                  </a:lnTo>
                  <a:lnTo>
                    <a:pt x="198134" y="36830"/>
                  </a:lnTo>
                  <a:lnTo>
                    <a:pt x="198134" y="40640"/>
                  </a:lnTo>
                  <a:lnTo>
                    <a:pt x="344449" y="40640"/>
                  </a:lnTo>
                  <a:lnTo>
                    <a:pt x="344449" y="43180"/>
                  </a:lnTo>
                  <a:lnTo>
                    <a:pt x="347498" y="43180"/>
                  </a:lnTo>
                  <a:lnTo>
                    <a:pt x="347498" y="36830"/>
                  </a:lnTo>
                  <a:lnTo>
                    <a:pt x="344449" y="36830"/>
                  </a:lnTo>
                  <a:lnTo>
                    <a:pt x="344449" y="34290"/>
                  </a:lnTo>
                  <a:close/>
                </a:path>
                <a:path w="966469" h="875029" extrusionOk="0">
                  <a:moveTo>
                    <a:pt x="347498" y="40640"/>
                  </a:moveTo>
                  <a:lnTo>
                    <a:pt x="347498" y="43180"/>
                  </a:lnTo>
                  <a:lnTo>
                    <a:pt x="350546" y="43180"/>
                  </a:lnTo>
                  <a:lnTo>
                    <a:pt x="347498" y="40640"/>
                  </a:lnTo>
                  <a:close/>
                </a:path>
                <a:path w="966469" h="875029" extrusionOk="0">
                  <a:moveTo>
                    <a:pt x="359691" y="40640"/>
                  </a:moveTo>
                  <a:lnTo>
                    <a:pt x="350546" y="40640"/>
                  </a:lnTo>
                  <a:lnTo>
                    <a:pt x="350546" y="43180"/>
                  </a:lnTo>
                  <a:lnTo>
                    <a:pt x="359691" y="43180"/>
                  </a:lnTo>
                  <a:lnTo>
                    <a:pt x="359691" y="40640"/>
                  </a:lnTo>
                  <a:close/>
                </a:path>
                <a:path w="966469" h="875029" extrusionOk="0">
                  <a:moveTo>
                    <a:pt x="396269" y="40640"/>
                  </a:moveTo>
                  <a:lnTo>
                    <a:pt x="396269" y="43180"/>
                  </a:lnTo>
                  <a:lnTo>
                    <a:pt x="399317" y="43180"/>
                  </a:lnTo>
                  <a:lnTo>
                    <a:pt x="396269" y="40640"/>
                  </a:lnTo>
                  <a:close/>
                </a:path>
                <a:path w="966469" h="875029" extrusionOk="0">
                  <a:moveTo>
                    <a:pt x="402366" y="40640"/>
                  </a:moveTo>
                  <a:lnTo>
                    <a:pt x="399317" y="40640"/>
                  </a:lnTo>
                  <a:lnTo>
                    <a:pt x="399317" y="43180"/>
                  </a:lnTo>
                  <a:lnTo>
                    <a:pt x="402366" y="43180"/>
                  </a:lnTo>
                  <a:lnTo>
                    <a:pt x="402366" y="40640"/>
                  </a:lnTo>
                  <a:close/>
                </a:path>
                <a:path w="966469" h="875029" extrusionOk="0">
                  <a:moveTo>
                    <a:pt x="402366" y="40640"/>
                  </a:moveTo>
                  <a:lnTo>
                    <a:pt x="402366" y="43180"/>
                  </a:lnTo>
                  <a:lnTo>
                    <a:pt x="405414" y="43180"/>
                  </a:lnTo>
                  <a:lnTo>
                    <a:pt x="402366" y="40640"/>
                  </a:lnTo>
                  <a:close/>
                </a:path>
                <a:path w="966469" h="875029" extrusionOk="0">
                  <a:moveTo>
                    <a:pt x="347498" y="27940"/>
                  </a:moveTo>
                  <a:lnTo>
                    <a:pt x="313967" y="27940"/>
                  </a:lnTo>
                  <a:lnTo>
                    <a:pt x="313967" y="30480"/>
                  </a:lnTo>
                  <a:lnTo>
                    <a:pt x="204231" y="30480"/>
                  </a:lnTo>
                  <a:lnTo>
                    <a:pt x="204231" y="34290"/>
                  </a:lnTo>
                  <a:lnTo>
                    <a:pt x="347498" y="34290"/>
                  </a:lnTo>
                  <a:lnTo>
                    <a:pt x="347498" y="27940"/>
                  </a:lnTo>
                  <a:close/>
                </a:path>
                <a:path w="966469" h="875029" extrusionOk="0">
                  <a:moveTo>
                    <a:pt x="222520" y="21590"/>
                  </a:moveTo>
                  <a:lnTo>
                    <a:pt x="216424" y="21590"/>
                  </a:lnTo>
                  <a:lnTo>
                    <a:pt x="210327" y="27940"/>
                  </a:lnTo>
                  <a:lnTo>
                    <a:pt x="207279" y="27940"/>
                  </a:lnTo>
                  <a:lnTo>
                    <a:pt x="207279" y="30480"/>
                  </a:lnTo>
                  <a:lnTo>
                    <a:pt x="280437" y="30480"/>
                  </a:lnTo>
                  <a:lnTo>
                    <a:pt x="280437" y="25400"/>
                  </a:lnTo>
                  <a:lnTo>
                    <a:pt x="222520" y="25400"/>
                  </a:lnTo>
                  <a:lnTo>
                    <a:pt x="222520" y="21590"/>
                  </a:lnTo>
                  <a:close/>
                </a:path>
                <a:path w="966469" h="875029" extrusionOk="0">
                  <a:moveTo>
                    <a:pt x="286533" y="25400"/>
                  </a:moveTo>
                  <a:lnTo>
                    <a:pt x="283485" y="25400"/>
                  </a:lnTo>
                  <a:lnTo>
                    <a:pt x="283485" y="27940"/>
                  </a:lnTo>
                  <a:lnTo>
                    <a:pt x="280437" y="30480"/>
                  </a:lnTo>
                  <a:lnTo>
                    <a:pt x="310919" y="30480"/>
                  </a:lnTo>
                  <a:lnTo>
                    <a:pt x="310919" y="27940"/>
                  </a:lnTo>
                  <a:lnTo>
                    <a:pt x="286533" y="27940"/>
                  </a:lnTo>
                  <a:lnTo>
                    <a:pt x="286533" y="25400"/>
                  </a:lnTo>
                  <a:close/>
                </a:path>
                <a:path w="966469" h="875029" extrusionOk="0">
                  <a:moveTo>
                    <a:pt x="286533" y="25400"/>
                  </a:moveTo>
                  <a:lnTo>
                    <a:pt x="286533" y="27940"/>
                  </a:lnTo>
                  <a:lnTo>
                    <a:pt x="289581" y="27940"/>
                  </a:lnTo>
                  <a:lnTo>
                    <a:pt x="286533" y="25400"/>
                  </a:lnTo>
                  <a:close/>
                </a:path>
                <a:path w="966469" h="875029" extrusionOk="0">
                  <a:moveTo>
                    <a:pt x="304822" y="25400"/>
                  </a:moveTo>
                  <a:lnTo>
                    <a:pt x="292629" y="25400"/>
                  </a:lnTo>
                  <a:lnTo>
                    <a:pt x="292629" y="27940"/>
                  </a:lnTo>
                  <a:lnTo>
                    <a:pt x="304822" y="27940"/>
                  </a:lnTo>
                  <a:lnTo>
                    <a:pt x="304822" y="25400"/>
                  </a:lnTo>
                  <a:close/>
                </a:path>
                <a:path w="966469" h="875029" extrusionOk="0">
                  <a:moveTo>
                    <a:pt x="347498" y="25400"/>
                  </a:moveTo>
                  <a:lnTo>
                    <a:pt x="317015" y="25400"/>
                  </a:lnTo>
                  <a:lnTo>
                    <a:pt x="317015" y="27940"/>
                  </a:lnTo>
                  <a:lnTo>
                    <a:pt x="350546" y="27940"/>
                  </a:lnTo>
                  <a:lnTo>
                    <a:pt x="347498" y="25400"/>
                  </a:lnTo>
                  <a:close/>
                </a:path>
                <a:path w="966469" h="875029" extrusionOk="0">
                  <a:moveTo>
                    <a:pt x="280437" y="19050"/>
                  </a:moveTo>
                  <a:lnTo>
                    <a:pt x="249954" y="19050"/>
                  </a:lnTo>
                  <a:lnTo>
                    <a:pt x="249954" y="21590"/>
                  </a:lnTo>
                  <a:lnTo>
                    <a:pt x="246906" y="21590"/>
                  </a:lnTo>
                  <a:lnTo>
                    <a:pt x="243858" y="25400"/>
                  </a:lnTo>
                  <a:lnTo>
                    <a:pt x="280437" y="25400"/>
                  </a:lnTo>
                  <a:lnTo>
                    <a:pt x="280437" y="19050"/>
                  </a:lnTo>
                  <a:close/>
                </a:path>
                <a:path w="966469" h="875029" extrusionOk="0">
                  <a:moveTo>
                    <a:pt x="301774" y="12700"/>
                  </a:moveTo>
                  <a:lnTo>
                    <a:pt x="298726" y="12700"/>
                  </a:lnTo>
                  <a:lnTo>
                    <a:pt x="298726" y="15240"/>
                  </a:lnTo>
                  <a:lnTo>
                    <a:pt x="295678" y="15240"/>
                  </a:lnTo>
                  <a:lnTo>
                    <a:pt x="295678" y="19050"/>
                  </a:lnTo>
                  <a:lnTo>
                    <a:pt x="289581" y="19050"/>
                  </a:lnTo>
                  <a:lnTo>
                    <a:pt x="289581" y="25400"/>
                  </a:lnTo>
                  <a:lnTo>
                    <a:pt x="301774" y="25400"/>
                  </a:lnTo>
                  <a:lnTo>
                    <a:pt x="301774" y="21590"/>
                  </a:lnTo>
                  <a:lnTo>
                    <a:pt x="304822" y="21590"/>
                  </a:lnTo>
                  <a:lnTo>
                    <a:pt x="304822" y="15240"/>
                  </a:lnTo>
                  <a:lnTo>
                    <a:pt x="301774" y="12700"/>
                  </a:lnTo>
                  <a:close/>
                </a:path>
                <a:path w="966469" h="875029" extrusionOk="0">
                  <a:moveTo>
                    <a:pt x="304822" y="21590"/>
                  </a:moveTo>
                  <a:lnTo>
                    <a:pt x="301774" y="21590"/>
                  </a:lnTo>
                  <a:lnTo>
                    <a:pt x="304822" y="25400"/>
                  </a:lnTo>
                  <a:lnTo>
                    <a:pt x="304822" y="21590"/>
                  </a:lnTo>
                  <a:close/>
                </a:path>
                <a:path w="966469" h="875029" extrusionOk="0">
                  <a:moveTo>
                    <a:pt x="323112" y="21590"/>
                  </a:moveTo>
                  <a:lnTo>
                    <a:pt x="320064" y="21590"/>
                  </a:lnTo>
                  <a:lnTo>
                    <a:pt x="320064" y="25400"/>
                  </a:lnTo>
                  <a:lnTo>
                    <a:pt x="323112" y="25400"/>
                  </a:lnTo>
                  <a:lnTo>
                    <a:pt x="323112" y="21590"/>
                  </a:lnTo>
                  <a:close/>
                </a:path>
                <a:path w="966469" h="875029" extrusionOk="0">
                  <a:moveTo>
                    <a:pt x="335305" y="21590"/>
                  </a:moveTo>
                  <a:lnTo>
                    <a:pt x="326160" y="21590"/>
                  </a:lnTo>
                  <a:lnTo>
                    <a:pt x="326160" y="25400"/>
                  </a:lnTo>
                  <a:lnTo>
                    <a:pt x="335305" y="25400"/>
                  </a:lnTo>
                  <a:lnTo>
                    <a:pt x="335305" y="21590"/>
                  </a:lnTo>
                  <a:close/>
                </a:path>
                <a:path w="966469" h="875029" extrusionOk="0">
                  <a:moveTo>
                    <a:pt x="274340" y="0"/>
                  </a:moveTo>
                  <a:lnTo>
                    <a:pt x="265195" y="0"/>
                  </a:lnTo>
                  <a:lnTo>
                    <a:pt x="265195" y="3810"/>
                  </a:lnTo>
                  <a:lnTo>
                    <a:pt x="259099" y="10160"/>
                  </a:lnTo>
                  <a:lnTo>
                    <a:pt x="259099" y="12700"/>
                  </a:lnTo>
                  <a:lnTo>
                    <a:pt x="256051" y="12700"/>
                  </a:lnTo>
                  <a:lnTo>
                    <a:pt x="256051" y="15240"/>
                  </a:lnTo>
                  <a:lnTo>
                    <a:pt x="253003" y="15240"/>
                  </a:lnTo>
                  <a:lnTo>
                    <a:pt x="253003" y="19050"/>
                  </a:lnTo>
                  <a:lnTo>
                    <a:pt x="286533" y="19050"/>
                  </a:lnTo>
                  <a:lnTo>
                    <a:pt x="286533" y="15240"/>
                  </a:lnTo>
                  <a:lnTo>
                    <a:pt x="289581" y="12700"/>
                  </a:lnTo>
                  <a:lnTo>
                    <a:pt x="289581" y="10160"/>
                  </a:lnTo>
                  <a:lnTo>
                    <a:pt x="277388" y="10160"/>
                  </a:lnTo>
                  <a:lnTo>
                    <a:pt x="277388" y="3810"/>
                  </a:lnTo>
                  <a:lnTo>
                    <a:pt x="274340" y="3810"/>
                  </a:lnTo>
                  <a:lnTo>
                    <a:pt x="274340" y="0"/>
                  </a:lnTo>
                  <a:close/>
                </a:path>
                <a:path w="966469" h="875029" extrusionOk="0">
                  <a:moveTo>
                    <a:pt x="292629" y="15240"/>
                  </a:moveTo>
                  <a:lnTo>
                    <a:pt x="292629" y="19050"/>
                  </a:lnTo>
                  <a:lnTo>
                    <a:pt x="295678" y="19050"/>
                  </a:lnTo>
                  <a:lnTo>
                    <a:pt x="292629" y="15240"/>
                  </a:lnTo>
                  <a:close/>
                </a:path>
                <a:path w="966469" h="875029" extrusionOk="0">
                  <a:moveTo>
                    <a:pt x="295678" y="12700"/>
                  </a:moveTo>
                  <a:lnTo>
                    <a:pt x="292629" y="12700"/>
                  </a:lnTo>
                  <a:lnTo>
                    <a:pt x="295678" y="15240"/>
                  </a:lnTo>
                  <a:lnTo>
                    <a:pt x="295678" y="12700"/>
                  </a:lnTo>
                  <a:close/>
                </a:path>
                <a:path w="966469" h="875029" extrusionOk="0">
                  <a:moveTo>
                    <a:pt x="298726" y="10160"/>
                  </a:moveTo>
                  <a:lnTo>
                    <a:pt x="295678" y="10160"/>
                  </a:lnTo>
                  <a:lnTo>
                    <a:pt x="295678" y="12700"/>
                  </a:lnTo>
                  <a:lnTo>
                    <a:pt x="298726" y="12700"/>
                  </a:lnTo>
                  <a:lnTo>
                    <a:pt x="298726" y="10160"/>
                  </a:lnTo>
                  <a:close/>
                </a:path>
                <a:path w="966469" h="875029" extrusionOk="0">
                  <a:moveTo>
                    <a:pt x="289581" y="6350"/>
                  </a:moveTo>
                  <a:lnTo>
                    <a:pt x="280437" y="6350"/>
                  </a:lnTo>
                  <a:lnTo>
                    <a:pt x="277388" y="10160"/>
                  </a:lnTo>
                  <a:lnTo>
                    <a:pt x="289581" y="10160"/>
                  </a:lnTo>
                  <a:lnTo>
                    <a:pt x="289581" y="635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10" name="Google Shape;2510;gda58c33139_0_3032"/>
            <p:cNvSpPr/>
            <p:nvPr/>
          </p:nvSpPr>
          <p:spPr>
            <a:xfrm>
              <a:off x="1603368" y="5708601"/>
              <a:ext cx="966469" cy="881379"/>
            </a:xfrm>
            <a:custGeom>
              <a:avLst/>
              <a:gdLst/>
              <a:ahLst/>
              <a:cxnLst/>
              <a:rect l="l" t="t" r="r" b="b"/>
              <a:pathLst>
                <a:path w="966469" h="881379" extrusionOk="0">
                  <a:moveTo>
                    <a:pt x="298726" y="15239"/>
                  </a:moveTo>
                  <a:lnTo>
                    <a:pt x="301774" y="15239"/>
                  </a:lnTo>
                  <a:lnTo>
                    <a:pt x="304822" y="18287"/>
                  </a:lnTo>
                  <a:lnTo>
                    <a:pt x="304822" y="21334"/>
                  </a:lnTo>
                  <a:lnTo>
                    <a:pt x="304822" y="24382"/>
                  </a:lnTo>
                  <a:lnTo>
                    <a:pt x="304822" y="21334"/>
                  </a:lnTo>
                  <a:lnTo>
                    <a:pt x="304822" y="24382"/>
                  </a:lnTo>
                  <a:lnTo>
                    <a:pt x="304822" y="27430"/>
                  </a:lnTo>
                  <a:lnTo>
                    <a:pt x="301774" y="24382"/>
                  </a:lnTo>
                  <a:lnTo>
                    <a:pt x="301774" y="27430"/>
                  </a:lnTo>
                  <a:lnTo>
                    <a:pt x="304822" y="27430"/>
                  </a:lnTo>
                  <a:lnTo>
                    <a:pt x="301774" y="27430"/>
                  </a:lnTo>
                  <a:lnTo>
                    <a:pt x="304822" y="27430"/>
                  </a:lnTo>
                  <a:lnTo>
                    <a:pt x="304822" y="30478"/>
                  </a:lnTo>
                  <a:lnTo>
                    <a:pt x="307871" y="30478"/>
                  </a:lnTo>
                  <a:lnTo>
                    <a:pt x="310919" y="30478"/>
                  </a:lnTo>
                  <a:lnTo>
                    <a:pt x="313967" y="30478"/>
                  </a:lnTo>
                  <a:lnTo>
                    <a:pt x="310919" y="30478"/>
                  </a:lnTo>
                  <a:lnTo>
                    <a:pt x="310919" y="33526"/>
                  </a:lnTo>
                  <a:lnTo>
                    <a:pt x="313967" y="33526"/>
                  </a:lnTo>
                  <a:lnTo>
                    <a:pt x="313967" y="30478"/>
                  </a:lnTo>
                  <a:lnTo>
                    <a:pt x="317015" y="30478"/>
                  </a:lnTo>
                  <a:lnTo>
                    <a:pt x="317015" y="27430"/>
                  </a:lnTo>
                  <a:lnTo>
                    <a:pt x="320064" y="27430"/>
                  </a:lnTo>
                  <a:lnTo>
                    <a:pt x="320064" y="24382"/>
                  </a:lnTo>
                  <a:lnTo>
                    <a:pt x="323112" y="24382"/>
                  </a:lnTo>
                  <a:lnTo>
                    <a:pt x="323112" y="27430"/>
                  </a:lnTo>
                  <a:lnTo>
                    <a:pt x="326160" y="27430"/>
                  </a:lnTo>
                  <a:lnTo>
                    <a:pt x="326160" y="24382"/>
                  </a:lnTo>
                  <a:lnTo>
                    <a:pt x="329208" y="24382"/>
                  </a:lnTo>
                  <a:lnTo>
                    <a:pt x="332257" y="24382"/>
                  </a:lnTo>
                  <a:lnTo>
                    <a:pt x="329208" y="24382"/>
                  </a:lnTo>
                  <a:lnTo>
                    <a:pt x="332257" y="24382"/>
                  </a:lnTo>
                  <a:lnTo>
                    <a:pt x="335305" y="24382"/>
                  </a:lnTo>
                  <a:lnTo>
                    <a:pt x="332257" y="24382"/>
                  </a:lnTo>
                  <a:lnTo>
                    <a:pt x="335305" y="24382"/>
                  </a:lnTo>
                  <a:lnTo>
                    <a:pt x="335305" y="27430"/>
                  </a:lnTo>
                  <a:lnTo>
                    <a:pt x="338353" y="27430"/>
                  </a:lnTo>
                  <a:lnTo>
                    <a:pt x="341401" y="27430"/>
                  </a:lnTo>
                  <a:lnTo>
                    <a:pt x="341401" y="24382"/>
                  </a:lnTo>
                  <a:lnTo>
                    <a:pt x="341401" y="27430"/>
                  </a:lnTo>
                  <a:lnTo>
                    <a:pt x="344449" y="27430"/>
                  </a:lnTo>
                  <a:lnTo>
                    <a:pt x="347498" y="27430"/>
                  </a:lnTo>
                  <a:lnTo>
                    <a:pt x="350546" y="30478"/>
                  </a:lnTo>
                  <a:lnTo>
                    <a:pt x="347498" y="30478"/>
                  </a:lnTo>
                  <a:lnTo>
                    <a:pt x="347498" y="33526"/>
                  </a:lnTo>
                  <a:lnTo>
                    <a:pt x="344449" y="33526"/>
                  </a:lnTo>
                  <a:lnTo>
                    <a:pt x="347498" y="33526"/>
                  </a:lnTo>
                  <a:lnTo>
                    <a:pt x="347498" y="36574"/>
                  </a:lnTo>
                  <a:lnTo>
                    <a:pt x="344449" y="36574"/>
                  </a:lnTo>
                  <a:lnTo>
                    <a:pt x="344449" y="39621"/>
                  </a:lnTo>
                  <a:lnTo>
                    <a:pt x="347498" y="39621"/>
                  </a:lnTo>
                  <a:lnTo>
                    <a:pt x="347498" y="42669"/>
                  </a:lnTo>
                  <a:lnTo>
                    <a:pt x="347498" y="39621"/>
                  </a:lnTo>
                  <a:lnTo>
                    <a:pt x="347498" y="42669"/>
                  </a:lnTo>
                  <a:lnTo>
                    <a:pt x="350546" y="42669"/>
                  </a:lnTo>
                  <a:lnTo>
                    <a:pt x="353594" y="42669"/>
                  </a:lnTo>
                  <a:lnTo>
                    <a:pt x="350546" y="42669"/>
                  </a:lnTo>
                  <a:lnTo>
                    <a:pt x="347498" y="42669"/>
                  </a:lnTo>
                  <a:lnTo>
                    <a:pt x="344449" y="42669"/>
                  </a:lnTo>
                  <a:lnTo>
                    <a:pt x="341401" y="42669"/>
                  </a:lnTo>
                  <a:lnTo>
                    <a:pt x="344449" y="42669"/>
                  </a:lnTo>
                  <a:lnTo>
                    <a:pt x="344449" y="45717"/>
                  </a:lnTo>
                  <a:lnTo>
                    <a:pt x="344449" y="42669"/>
                  </a:lnTo>
                  <a:lnTo>
                    <a:pt x="347498" y="42669"/>
                  </a:lnTo>
                  <a:lnTo>
                    <a:pt x="347498" y="45717"/>
                  </a:lnTo>
                  <a:lnTo>
                    <a:pt x="347498" y="42669"/>
                  </a:lnTo>
                  <a:lnTo>
                    <a:pt x="347498" y="45717"/>
                  </a:lnTo>
                  <a:lnTo>
                    <a:pt x="347498" y="42669"/>
                  </a:lnTo>
                  <a:lnTo>
                    <a:pt x="350546" y="45717"/>
                  </a:lnTo>
                  <a:lnTo>
                    <a:pt x="350546" y="42669"/>
                  </a:lnTo>
                  <a:lnTo>
                    <a:pt x="353594" y="42669"/>
                  </a:lnTo>
                  <a:lnTo>
                    <a:pt x="356642" y="42669"/>
                  </a:lnTo>
                  <a:lnTo>
                    <a:pt x="359691" y="42669"/>
                  </a:lnTo>
                  <a:lnTo>
                    <a:pt x="356642" y="42669"/>
                  </a:lnTo>
                  <a:lnTo>
                    <a:pt x="359691" y="42669"/>
                  </a:lnTo>
                  <a:lnTo>
                    <a:pt x="359691" y="45717"/>
                  </a:lnTo>
                  <a:lnTo>
                    <a:pt x="356642" y="45717"/>
                  </a:lnTo>
                  <a:lnTo>
                    <a:pt x="359691" y="45717"/>
                  </a:lnTo>
                  <a:lnTo>
                    <a:pt x="356642" y="45717"/>
                  </a:lnTo>
                  <a:lnTo>
                    <a:pt x="356642" y="48765"/>
                  </a:lnTo>
                  <a:lnTo>
                    <a:pt x="353594" y="48765"/>
                  </a:lnTo>
                  <a:lnTo>
                    <a:pt x="356642" y="48765"/>
                  </a:lnTo>
                  <a:lnTo>
                    <a:pt x="359691" y="48765"/>
                  </a:lnTo>
                  <a:lnTo>
                    <a:pt x="362739" y="48765"/>
                  </a:lnTo>
                  <a:lnTo>
                    <a:pt x="365787" y="48765"/>
                  </a:lnTo>
                  <a:lnTo>
                    <a:pt x="365787" y="51813"/>
                  </a:lnTo>
                  <a:lnTo>
                    <a:pt x="368835" y="51813"/>
                  </a:lnTo>
                  <a:lnTo>
                    <a:pt x="365787" y="51813"/>
                  </a:lnTo>
                  <a:lnTo>
                    <a:pt x="368835" y="51813"/>
                  </a:lnTo>
                  <a:lnTo>
                    <a:pt x="368835" y="54861"/>
                  </a:lnTo>
                  <a:lnTo>
                    <a:pt x="368835" y="51813"/>
                  </a:lnTo>
                  <a:lnTo>
                    <a:pt x="368835" y="48765"/>
                  </a:lnTo>
                  <a:lnTo>
                    <a:pt x="371883" y="51813"/>
                  </a:lnTo>
                  <a:lnTo>
                    <a:pt x="371883" y="48765"/>
                  </a:lnTo>
                  <a:lnTo>
                    <a:pt x="374932" y="48765"/>
                  </a:lnTo>
                  <a:lnTo>
                    <a:pt x="374932" y="45717"/>
                  </a:lnTo>
                  <a:lnTo>
                    <a:pt x="374932" y="48765"/>
                  </a:lnTo>
                  <a:lnTo>
                    <a:pt x="377980" y="48765"/>
                  </a:lnTo>
                  <a:lnTo>
                    <a:pt x="377980" y="45717"/>
                  </a:lnTo>
                  <a:lnTo>
                    <a:pt x="374932" y="45717"/>
                  </a:lnTo>
                  <a:lnTo>
                    <a:pt x="377980" y="45717"/>
                  </a:lnTo>
                  <a:lnTo>
                    <a:pt x="381028" y="45717"/>
                  </a:lnTo>
                  <a:lnTo>
                    <a:pt x="381028" y="48765"/>
                  </a:lnTo>
                  <a:lnTo>
                    <a:pt x="384076" y="48765"/>
                  </a:lnTo>
                  <a:lnTo>
                    <a:pt x="381028" y="48765"/>
                  </a:lnTo>
                  <a:lnTo>
                    <a:pt x="384076" y="48765"/>
                  </a:lnTo>
                  <a:lnTo>
                    <a:pt x="381028" y="48765"/>
                  </a:lnTo>
                  <a:lnTo>
                    <a:pt x="384076" y="48765"/>
                  </a:lnTo>
                  <a:lnTo>
                    <a:pt x="387125" y="48765"/>
                  </a:lnTo>
                  <a:lnTo>
                    <a:pt x="390173" y="48765"/>
                  </a:lnTo>
                  <a:lnTo>
                    <a:pt x="390173" y="45717"/>
                  </a:lnTo>
                  <a:lnTo>
                    <a:pt x="393221" y="45717"/>
                  </a:lnTo>
                  <a:lnTo>
                    <a:pt x="393221" y="42669"/>
                  </a:lnTo>
                  <a:lnTo>
                    <a:pt x="393221" y="45717"/>
                  </a:lnTo>
                  <a:lnTo>
                    <a:pt x="396269" y="45717"/>
                  </a:lnTo>
                  <a:lnTo>
                    <a:pt x="396269" y="42669"/>
                  </a:lnTo>
                  <a:lnTo>
                    <a:pt x="396269" y="45717"/>
                  </a:lnTo>
                  <a:lnTo>
                    <a:pt x="396269" y="42669"/>
                  </a:lnTo>
                  <a:lnTo>
                    <a:pt x="399317" y="45717"/>
                  </a:lnTo>
                  <a:lnTo>
                    <a:pt x="399317" y="42669"/>
                  </a:lnTo>
                  <a:lnTo>
                    <a:pt x="402366" y="42669"/>
                  </a:lnTo>
                  <a:lnTo>
                    <a:pt x="402366" y="45717"/>
                  </a:lnTo>
                  <a:lnTo>
                    <a:pt x="399317" y="45717"/>
                  </a:lnTo>
                  <a:lnTo>
                    <a:pt x="402366" y="45717"/>
                  </a:lnTo>
                  <a:lnTo>
                    <a:pt x="402366" y="42669"/>
                  </a:lnTo>
                  <a:lnTo>
                    <a:pt x="405414" y="45717"/>
                  </a:lnTo>
                  <a:lnTo>
                    <a:pt x="405414" y="42669"/>
                  </a:lnTo>
                  <a:lnTo>
                    <a:pt x="405414" y="45717"/>
                  </a:lnTo>
                  <a:lnTo>
                    <a:pt x="408462" y="45717"/>
                  </a:lnTo>
                  <a:lnTo>
                    <a:pt x="408462" y="48765"/>
                  </a:lnTo>
                  <a:lnTo>
                    <a:pt x="408462" y="45717"/>
                  </a:lnTo>
                  <a:lnTo>
                    <a:pt x="411510" y="48765"/>
                  </a:lnTo>
                  <a:lnTo>
                    <a:pt x="414559" y="48765"/>
                  </a:lnTo>
                  <a:lnTo>
                    <a:pt x="417607" y="48765"/>
                  </a:lnTo>
                  <a:lnTo>
                    <a:pt x="420655" y="48765"/>
                  </a:lnTo>
                  <a:lnTo>
                    <a:pt x="420655" y="51813"/>
                  </a:lnTo>
                  <a:lnTo>
                    <a:pt x="423703" y="51813"/>
                  </a:lnTo>
                  <a:lnTo>
                    <a:pt x="423703" y="48765"/>
                  </a:lnTo>
                  <a:lnTo>
                    <a:pt x="423703" y="51813"/>
                  </a:lnTo>
                  <a:lnTo>
                    <a:pt x="426752" y="51813"/>
                  </a:lnTo>
                  <a:lnTo>
                    <a:pt x="423703" y="51813"/>
                  </a:lnTo>
                  <a:lnTo>
                    <a:pt x="426752" y="51813"/>
                  </a:lnTo>
                  <a:lnTo>
                    <a:pt x="426752" y="48765"/>
                  </a:lnTo>
                  <a:lnTo>
                    <a:pt x="426752" y="51813"/>
                  </a:lnTo>
                  <a:lnTo>
                    <a:pt x="426752" y="48765"/>
                  </a:lnTo>
                  <a:lnTo>
                    <a:pt x="426752" y="51813"/>
                  </a:lnTo>
                  <a:lnTo>
                    <a:pt x="429800" y="51813"/>
                  </a:lnTo>
                  <a:lnTo>
                    <a:pt x="432848" y="51813"/>
                  </a:lnTo>
                  <a:lnTo>
                    <a:pt x="432848" y="54861"/>
                  </a:lnTo>
                  <a:lnTo>
                    <a:pt x="432848" y="51813"/>
                  </a:lnTo>
                  <a:lnTo>
                    <a:pt x="432848" y="54861"/>
                  </a:lnTo>
                  <a:lnTo>
                    <a:pt x="432848" y="51813"/>
                  </a:lnTo>
                  <a:lnTo>
                    <a:pt x="432848" y="54861"/>
                  </a:lnTo>
                  <a:lnTo>
                    <a:pt x="432848" y="57908"/>
                  </a:lnTo>
                  <a:lnTo>
                    <a:pt x="432848" y="54861"/>
                  </a:lnTo>
                  <a:lnTo>
                    <a:pt x="432848" y="57908"/>
                  </a:lnTo>
                  <a:lnTo>
                    <a:pt x="435896" y="57908"/>
                  </a:lnTo>
                  <a:lnTo>
                    <a:pt x="445041" y="57908"/>
                  </a:lnTo>
                  <a:lnTo>
                    <a:pt x="441993" y="57908"/>
                  </a:lnTo>
                  <a:lnTo>
                    <a:pt x="451137" y="57908"/>
                  </a:lnTo>
                  <a:lnTo>
                    <a:pt x="451137" y="54861"/>
                  </a:lnTo>
                  <a:lnTo>
                    <a:pt x="451137" y="57908"/>
                  </a:lnTo>
                  <a:lnTo>
                    <a:pt x="451137" y="54861"/>
                  </a:lnTo>
                  <a:lnTo>
                    <a:pt x="451137" y="57908"/>
                  </a:lnTo>
                  <a:lnTo>
                    <a:pt x="454186" y="57908"/>
                  </a:lnTo>
                  <a:lnTo>
                    <a:pt x="454186" y="54861"/>
                  </a:lnTo>
                  <a:lnTo>
                    <a:pt x="454186" y="57908"/>
                  </a:lnTo>
                  <a:lnTo>
                    <a:pt x="454186" y="54861"/>
                  </a:lnTo>
                  <a:lnTo>
                    <a:pt x="457234" y="54861"/>
                  </a:lnTo>
                  <a:lnTo>
                    <a:pt x="460282" y="54861"/>
                  </a:lnTo>
                  <a:lnTo>
                    <a:pt x="463330" y="54861"/>
                  </a:lnTo>
                  <a:lnTo>
                    <a:pt x="466379" y="57908"/>
                  </a:lnTo>
                  <a:lnTo>
                    <a:pt x="469427" y="57908"/>
                  </a:lnTo>
                  <a:lnTo>
                    <a:pt x="469427" y="54861"/>
                  </a:lnTo>
                  <a:lnTo>
                    <a:pt x="472475" y="57908"/>
                  </a:lnTo>
                  <a:lnTo>
                    <a:pt x="475523" y="57908"/>
                  </a:lnTo>
                  <a:lnTo>
                    <a:pt x="475523" y="60956"/>
                  </a:lnTo>
                  <a:lnTo>
                    <a:pt x="478571" y="60956"/>
                  </a:lnTo>
                  <a:lnTo>
                    <a:pt x="481620" y="60956"/>
                  </a:lnTo>
                  <a:lnTo>
                    <a:pt x="484668" y="60956"/>
                  </a:lnTo>
                  <a:lnTo>
                    <a:pt x="481620" y="60956"/>
                  </a:lnTo>
                  <a:lnTo>
                    <a:pt x="481620" y="64004"/>
                  </a:lnTo>
                  <a:lnTo>
                    <a:pt x="484668" y="64004"/>
                  </a:lnTo>
                  <a:lnTo>
                    <a:pt x="487716" y="64004"/>
                  </a:lnTo>
                  <a:lnTo>
                    <a:pt x="490764" y="64004"/>
                  </a:lnTo>
                  <a:lnTo>
                    <a:pt x="487716" y="60956"/>
                  </a:lnTo>
                  <a:lnTo>
                    <a:pt x="490764" y="60956"/>
                  </a:lnTo>
                  <a:lnTo>
                    <a:pt x="490764" y="64004"/>
                  </a:lnTo>
                  <a:lnTo>
                    <a:pt x="493813" y="64004"/>
                  </a:lnTo>
                  <a:lnTo>
                    <a:pt x="493813" y="60956"/>
                  </a:lnTo>
                  <a:lnTo>
                    <a:pt x="496861" y="60956"/>
                  </a:lnTo>
                  <a:lnTo>
                    <a:pt x="496861" y="57908"/>
                  </a:lnTo>
                  <a:lnTo>
                    <a:pt x="496861" y="60956"/>
                  </a:lnTo>
                  <a:lnTo>
                    <a:pt x="496861" y="57908"/>
                  </a:lnTo>
                  <a:lnTo>
                    <a:pt x="499909" y="57908"/>
                  </a:lnTo>
                  <a:lnTo>
                    <a:pt x="502957" y="57908"/>
                  </a:lnTo>
                  <a:lnTo>
                    <a:pt x="506006" y="57908"/>
                  </a:lnTo>
                  <a:lnTo>
                    <a:pt x="502957" y="54861"/>
                  </a:lnTo>
                  <a:lnTo>
                    <a:pt x="506006" y="54861"/>
                  </a:lnTo>
                  <a:lnTo>
                    <a:pt x="506006" y="57908"/>
                  </a:lnTo>
                  <a:lnTo>
                    <a:pt x="506006" y="54861"/>
                  </a:lnTo>
                  <a:lnTo>
                    <a:pt x="509054" y="54861"/>
                  </a:lnTo>
                  <a:lnTo>
                    <a:pt x="509054" y="51813"/>
                  </a:lnTo>
                  <a:lnTo>
                    <a:pt x="509054" y="54861"/>
                  </a:lnTo>
                  <a:lnTo>
                    <a:pt x="512102" y="54861"/>
                  </a:lnTo>
                  <a:lnTo>
                    <a:pt x="515150" y="51813"/>
                  </a:lnTo>
                  <a:lnTo>
                    <a:pt x="512102" y="51813"/>
                  </a:lnTo>
                  <a:lnTo>
                    <a:pt x="515150" y="51813"/>
                  </a:lnTo>
                  <a:lnTo>
                    <a:pt x="518198" y="51813"/>
                  </a:lnTo>
                  <a:lnTo>
                    <a:pt x="521247" y="51813"/>
                  </a:lnTo>
                  <a:lnTo>
                    <a:pt x="524295" y="51813"/>
                  </a:lnTo>
                  <a:lnTo>
                    <a:pt x="524295" y="54861"/>
                  </a:lnTo>
                  <a:lnTo>
                    <a:pt x="524295" y="51813"/>
                  </a:lnTo>
                  <a:lnTo>
                    <a:pt x="527343" y="51813"/>
                  </a:lnTo>
                  <a:lnTo>
                    <a:pt x="527343" y="54861"/>
                  </a:lnTo>
                  <a:lnTo>
                    <a:pt x="527343" y="51813"/>
                  </a:lnTo>
                  <a:lnTo>
                    <a:pt x="524295" y="51813"/>
                  </a:lnTo>
                  <a:lnTo>
                    <a:pt x="527343" y="51813"/>
                  </a:lnTo>
                  <a:lnTo>
                    <a:pt x="530391" y="54861"/>
                  </a:lnTo>
                  <a:lnTo>
                    <a:pt x="533440" y="54861"/>
                  </a:lnTo>
                  <a:lnTo>
                    <a:pt x="533440" y="57908"/>
                  </a:lnTo>
                  <a:lnTo>
                    <a:pt x="533440" y="54861"/>
                  </a:lnTo>
                  <a:lnTo>
                    <a:pt x="536488" y="57908"/>
                  </a:lnTo>
                  <a:lnTo>
                    <a:pt x="533440" y="57908"/>
                  </a:lnTo>
                  <a:lnTo>
                    <a:pt x="536488" y="57908"/>
                  </a:lnTo>
                  <a:lnTo>
                    <a:pt x="536488" y="60956"/>
                  </a:lnTo>
                  <a:lnTo>
                    <a:pt x="539536" y="60956"/>
                  </a:lnTo>
                  <a:lnTo>
                    <a:pt x="542584" y="60956"/>
                  </a:lnTo>
                  <a:lnTo>
                    <a:pt x="539536" y="60956"/>
                  </a:lnTo>
                  <a:lnTo>
                    <a:pt x="542584" y="60956"/>
                  </a:lnTo>
                  <a:lnTo>
                    <a:pt x="542584" y="64004"/>
                  </a:lnTo>
                  <a:lnTo>
                    <a:pt x="542584" y="60956"/>
                  </a:lnTo>
                  <a:lnTo>
                    <a:pt x="542584" y="64004"/>
                  </a:lnTo>
                  <a:lnTo>
                    <a:pt x="545633" y="60956"/>
                  </a:lnTo>
                  <a:lnTo>
                    <a:pt x="545633" y="64004"/>
                  </a:lnTo>
                  <a:lnTo>
                    <a:pt x="548681" y="64004"/>
                  </a:lnTo>
                  <a:lnTo>
                    <a:pt x="551729" y="64004"/>
                  </a:lnTo>
                  <a:lnTo>
                    <a:pt x="554777" y="67052"/>
                  </a:lnTo>
                  <a:lnTo>
                    <a:pt x="557825" y="67052"/>
                  </a:lnTo>
                  <a:lnTo>
                    <a:pt x="557825" y="70100"/>
                  </a:lnTo>
                  <a:lnTo>
                    <a:pt x="560874" y="70100"/>
                  </a:lnTo>
                  <a:lnTo>
                    <a:pt x="560874" y="67052"/>
                  </a:lnTo>
                  <a:lnTo>
                    <a:pt x="557825" y="67052"/>
                  </a:lnTo>
                  <a:lnTo>
                    <a:pt x="560874" y="67052"/>
                  </a:lnTo>
                  <a:lnTo>
                    <a:pt x="563922" y="67052"/>
                  </a:lnTo>
                  <a:lnTo>
                    <a:pt x="612694" y="313927"/>
                  </a:lnTo>
                  <a:lnTo>
                    <a:pt x="624886" y="368788"/>
                  </a:lnTo>
                  <a:lnTo>
                    <a:pt x="624886" y="374884"/>
                  </a:lnTo>
                  <a:lnTo>
                    <a:pt x="627935" y="377932"/>
                  </a:lnTo>
                  <a:lnTo>
                    <a:pt x="627935" y="384027"/>
                  </a:lnTo>
                  <a:lnTo>
                    <a:pt x="627935" y="390123"/>
                  </a:lnTo>
                  <a:lnTo>
                    <a:pt x="630983" y="396219"/>
                  </a:lnTo>
                  <a:lnTo>
                    <a:pt x="630983" y="399266"/>
                  </a:lnTo>
                  <a:lnTo>
                    <a:pt x="630983" y="405362"/>
                  </a:lnTo>
                  <a:lnTo>
                    <a:pt x="634031" y="411458"/>
                  </a:lnTo>
                  <a:lnTo>
                    <a:pt x="634031" y="417553"/>
                  </a:lnTo>
                  <a:lnTo>
                    <a:pt x="634031" y="420601"/>
                  </a:lnTo>
                  <a:lnTo>
                    <a:pt x="637079" y="426697"/>
                  </a:lnTo>
                  <a:lnTo>
                    <a:pt x="637079" y="432793"/>
                  </a:lnTo>
                  <a:lnTo>
                    <a:pt x="637079" y="438888"/>
                  </a:lnTo>
                  <a:lnTo>
                    <a:pt x="640128" y="441936"/>
                  </a:lnTo>
                  <a:lnTo>
                    <a:pt x="640128" y="448032"/>
                  </a:lnTo>
                  <a:lnTo>
                    <a:pt x="640128" y="454127"/>
                  </a:lnTo>
                  <a:lnTo>
                    <a:pt x="643176" y="460223"/>
                  </a:lnTo>
                  <a:lnTo>
                    <a:pt x="643176" y="463271"/>
                  </a:lnTo>
                  <a:lnTo>
                    <a:pt x="646224" y="469367"/>
                  </a:lnTo>
                  <a:lnTo>
                    <a:pt x="646224" y="475462"/>
                  </a:lnTo>
                  <a:lnTo>
                    <a:pt x="646224" y="481558"/>
                  </a:lnTo>
                  <a:lnTo>
                    <a:pt x="649272" y="484606"/>
                  </a:lnTo>
                  <a:lnTo>
                    <a:pt x="649272" y="490702"/>
                  </a:lnTo>
                  <a:lnTo>
                    <a:pt x="649272" y="496797"/>
                  </a:lnTo>
                  <a:lnTo>
                    <a:pt x="652321" y="502893"/>
                  </a:lnTo>
                  <a:lnTo>
                    <a:pt x="652321" y="505941"/>
                  </a:lnTo>
                  <a:lnTo>
                    <a:pt x="652321" y="512036"/>
                  </a:lnTo>
                  <a:lnTo>
                    <a:pt x="655369" y="518132"/>
                  </a:lnTo>
                  <a:lnTo>
                    <a:pt x="655369" y="524228"/>
                  </a:lnTo>
                  <a:lnTo>
                    <a:pt x="655369" y="527276"/>
                  </a:lnTo>
                  <a:lnTo>
                    <a:pt x="658417" y="533371"/>
                  </a:lnTo>
                  <a:lnTo>
                    <a:pt x="658417" y="539467"/>
                  </a:lnTo>
                  <a:lnTo>
                    <a:pt x="658417" y="545563"/>
                  </a:lnTo>
                  <a:lnTo>
                    <a:pt x="661465" y="548611"/>
                  </a:lnTo>
                  <a:lnTo>
                    <a:pt x="661465" y="554706"/>
                  </a:lnTo>
                  <a:lnTo>
                    <a:pt x="661465" y="560802"/>
                  </a:lnTo>
                  <a:lnTo>
                    <a:pt x="664514" y="563850"/>
                  </a:lnTo>
                  <a:lnTo>
                    <a:pt x="676706" y="566898"/>
                  </a:lnTo>
                  <a:lnTo>
                    <a:pt x="676706" y="563850"/>
                  </a:lnTo>
                  <a:lnTo>
                    <a:pt x="691948" y="566898"/>
                  </a:lnTo>
                  <a:lnTo>
                    <a:pt x="698044" y="557754"/>
                  </a:lnTo>
                  <a:lnTo>
                    <a:pt x="713285" y="551658"/>
                  </a:lnTo>
                  <a:lnTo>
                    <a:pt x="713285" y="554706"/>
                  </a:lnTo>
                  <a:lnTo>
                    <a:pt x="713285" y="566898"/>
                  </a:lnTo>
                  <a:lnTo>
                    <a:pt x="719382" y="569945"/>
                  </a:lnTo>
                  <a:lnTo>
                    <a:pt x="722430" y="572993"/>
                  </a:lnTo>
                  <a:lnTo>
                    <a:pt x="728526" y="572993"/>
                  </a:lnTo>
                  <a:lnTo>
                    <a:pt x="731575" y="576041"/>
                  </a:lnTo>
                  <a:lnTo>
                    <a:pt x="731575" y="579089"/>
                  </a:lnTo>
                  <a:lnTo>
                    <a:pt x="749864" y="591280"/>
                  </a:lnTo>
                  <a:lnTo>
                    <a:pt x="755960" y="594328"/>
                  </a:lnTo>
                  <a:lnTo>
                    <a:pt x="768153" y="603472"/>
                  </a:lnTo>
                  <a:lnTo>
                    <a:pt x="771202" y="609567"/>
                  </a:lnTo>
                  <a:lnTo>
                    <a:pt x="774250" y="615663"/>
                  </a:lnTo>
                  <a:lnTo>
                    <a:pt x="774250" y="618711"/>
                  </a:lnTo>
                  <a:lnTo>
                    <a:pt x="777298" y="615663"/>
                  </a:lnTo>
                  <a:lnTo>
                    <a:pt x="777298" y="612615"/>
                  </a:lnTo>
                  <a:lnTo>
                    <a:pt x="780346" y="612615"/>
                  </a:lnTo>
                  <a:lnTo>
                    <a:pt x="783394" y="606519"/>
                  </a:lnTo>
                  <a:lnTo>
                    <a:pt x="786443" y="603472"/>
                  </a:lnTo>
                  <a:lnTo>
                    <a:pt x="789491" y="600424"/>
                  </a:lnTo>
                  <a:lnTo>
                    <a:pt x="795587" y="597376"/>
                  </a:lnTo>
                  <a:lnTo>
                    <a:pt x="795587" y="594328"/>
                  </a:lnTo>
                  <a:lnTo>
                    <a:pt x="795587" y="591280"/>
                  </a:lnTo>
                  <a:lnTo>
                    <a:pt x="798636" y="591280"/>
                  </a:lnTo>
                  <a:lnTo>
                    <a:pt x="795587" y="585185"/>
                  </a:lnTo>
                  <a:lnTo>
                    <a:pt x="795587" y="582137"/>
                  </a:lnTo>
                  <a:lnTo>
                    <a:pt x="798636" y="582137"/>
                  </a:lnTo>
                  <a:lnTo>
                    <a:pt x="798636" y="579089"/>
                  </a:lnTo>
                  <a:lnTo>
                    <a:pt x="798636" y="576041"/>
                  </a:lnTo>
                  <a:lnTo>
                    <a:pt x="795587" y="572993"/>
                  </a:lnTo>
                  <a:lnTo>
                    <a:pt x="798636" y="569945"/>
                  </a:lnTo>
                  <a:lnTo>
                    <a:pt x="801684" y="569945"/>
                  </a:lnTo>
                  <a:lnTo>
                    <a:pt x="804732" y="566898"/>
                  </a:lnTo>
                  <a:lnTo>
                    <a:pt x="807780" y="563850"/>
                  </a:lnTo>
                  <a:lnTo>
                    <a:pt x="816925" y="557754"/>
                  </a:lnTo>
                  <a:lnTo>
                    <a:pt x="819973" y="560802"/>
                  </a:lnTo>
                  <a:lnTo>
                    <a:pt x="823021" y="560802"/>
                  </a:lnTo>
                  <a:lnTo>
                    <a:pt x="826070" y="563850"/>
                  </a:lnTo>
                  <a:lnTo>
                    <a:pt x="829118" y="563850"/>
                  </a:lnTo>
                  <a:lnTo>
                    <a:pt x="832166" y="566898"/>
                  </a:lnTo>
                  <a:lnTo>
                    <a:pt x="832166" y="569945"/>
                  </a:lnTo>
                  <a:lnTo>
                    <a:pt x="832166" y="572993"/>
                  </a:lnTo>
                  <a:lnTo>
                    <a:pt x="835214" y="576041"/>
                  </a:lnTo>
                  <a:lnTo>
                    <a:pt x="835214" y="579089"/>
                  </a:lnTo>
                  <a:lnTo>
                    <a:pt x="838263" y="579089"/>
                  </a:lnTo>
                  <a:lnTo>
                    <a:pt x="844359" y="579089"/>
                  </a:lnTo>
                  <a:lnTo>
                    <a:pt x="844359" y="582137"/>
                  </a:lnTo>
                  <a:lnTo>
                    <a:pt x="847407" y="582137"/>
                  </a:lnTo>
                  <a:lnTo>
                    <a:pt x="850456" y="585185"/>
                  </a:lnTo>
                  <a:lnTo>
                    <a:pt x="853504" y="585185"/>
                  </a:lnTo>
                  <a:lnTo>
                    <a:pt x="856552" y="588232"/>
                  </a:lnTo>
                  <a:lnTo>
                    <a:pt x="856552" y="591280"/>
                  </a:lnTo>
                  <a:lnTo>
                    <a:pt x="859600" y="591280"/>
                  </a:lnTo>
                  <a:lnTo>
                    <a:pt x="859600" y="594328"/>
                  </a:lnTo>
                  <a:lnTo>
                    <a:pt x="862648" y="597376"/>
                  </a:lnTo>
                  <a:lnTo>
                    <a:pt x="874841" y="600424"/>
                  </a:lnTo>
                  <a:lnTo>
                    <a:pt x="877890" y="603472"/>
                  </a:lnTo>
                  <a:lnTo>
                    <a:pt x="880938" y="603472"/>
                  </a:lnTo>
                  <a:lnTo>
                    <a:pt x="883986" y="606519"/>
                  </a:lnTo>
                  <a:lnTo>
                    <a:pt x="887034" y="606519"/>
                  </a:lnTo>
                  <a:lnTo>
                    <a:pt x="887034" y="609567"/>
                  </a:lnTo>
                  <a:lnTo>
                    <a:pt x="890082" y="609567"/>
                  </a:lnTo>
                  <a:lnTo>
                    <a:pt x="893131" y="612615"/>
                  </a:lnTo>
                  <a:lnTo>
                    <a:pt x="893131" y="615663"/>
                  </a:lnTo>
                  <a:lnTo>
                    <a:pt x="896179" y="618711"/>
                  </a:lnTo>
                  <a:lnTo>
                    <a:pt x="899227" y="621759"/>
                  </a:lnTo>
                  <a:lnTo>
                    <a:pt x="902275" y="621759"/>
                  </a:lnTo>
                  <a:lnTo>
                    <a:pt x="902275" y="624806"/>
                  </a:lnTo>
                  <a:lnTo>
                    <a:pt x="905324" y="624806"/>
                  </a:lnTo>
                  <a:lnTo>
                    <a:pt x="905324" y="627854"/>
                  </a:lnTo>
                  <a:lnTo>
                    <a:pt x="908372" y="630902"/>
                  </a:lnTo>
                  <a:lnTo>
                    <a:pt x="911420" y="630902"/>
                  </a:lnTo>
                  <a:lnTo>
                    <a:pt x="911420" y="633950"/>
                  </a:lnTo>
                  <a:lnTo>
                    <a:pt x="914468" y="636998"/>
                  </a:lnTo>
                  <a:lnTo>
                    <a:pt x="917517" y="636998"/>
                  </a:lnTo>
                  <a:lnTo>
                    <a:pt x="917517" y="640046"/>
                  </a:lnTo>
                  <a:lnTo>
                    <a:pt x="920565" y="640046"/>
                  </a:lnTo>
                  <a:lnTo>
                    <a:pt x="920565" y="643093"/>
                  </a:lnTo>
                  <a:lnTo>
                    <a:pt x="923613" y="646141"/>
                  </a:lnTo>
                  <a:lnTo>
                    <a:pt x="926661" y="646141"/>
                  </a:lnTo>
                  <a:lnTo>
                    <a:pt x="926661" y="649189"/>
                  </a:lnTo>
                  <a:lnTo>
                    <a:pt x="929709" y="649189"/>
                  </a:lnTo>
                  <a:lnTo>
                    <a:pt x="929709" y="652237"/>
                  </a:lnTo>
                  <a:lnTo>
                    <a:pt x="932758" y="652237"/>
                  </a:lnTo>
                  <a:lnTo>
                    <a:pt x="932758" y="655285"/>
                  </a:lnTo>
                  <a:lnTo>
                    <a:pt x="935806" y="655285"/>
                  </a:lnTo>
                  <a:lnTo>
                    <a:pt x="938854" y="658333"/>
                  </a:lnTo>
                  <a:lnTo>
                    <a:pt x="941902" y="661381"/>
                  </a:lnTo>
                  <a:lnTo>
                    <a:pt x="944951" y="661381"/>
                  </a:lnTo>
                  <a:lnTo>
                    <a:pt x="944951" y="664428"/>
                  </a:lnTo>
                  <a:lnTo>
                    <a:pt x="944951" y="670524"/>
                  </a:lnTo>
                  <a:lnTo>
                    <a:pt x="954095" y="670524"/>
                  </a:lnTo>
                  <a:lnTo>
                    <a:pt x="954095" y="679668"/>
                  </a:lnTo>
                  <a:lnTo>
                    <a:pt x="963240" y="682715"/>
                  </a:lnTo>
                  <a:lnTo>
                    <a:pt x="963240" y="685763"/>
                  </a:lnTo>
                  <a:lnTo>
                    <a:pt x="966288" y="685763"/>
                  </a:lnTo>
                  <a:lnTo>
                    <a:pt x="966288" y="688811"/>
                  </a:lnTo>
                  <a:lnTo>
                    <a:pt x="963240" y="688811"/>
                  </a:lnTo>
                  <a:lnTo>
                    <a:pt x="960192" y="688811"/>
                  </a:lnTo>
                  <a:lnTo>
                    <a:pt x="957144" y="688811"/>
                  </a:lnTo>
                  <a:lnTo>
                    <a:pt x="957144" y="685763"/>
                  </a:lnTo>
                  <a:lnTo>
                    <a:pt x="957144" y="688811"/>
                  </a:lnTo>
                  <a:lnTo>
                    <a:pt x="954095" y="691859"/>
                  </a:lnTo>
                  <a:lnTo>
                    <a:pt x="951047" y="691859"/>
                  </a:lnTo>
                  <a:lnTo>
                    <a:pt x="951047" y="694907"/>
                  </a:lnTo>
                  <a:lnTo>
                    <a:pt x="947999" y="694907"/>
                  </a:lnTo>
                  <a:lnTo>
                    <a:pt x="944951" y="694907"/>
                  </a:lnTo>
                  <a:lnTo>
                    <a:pt x="944951" y="691859"/>
                  </a:lnTo>
                  <a:lnTo>
                    <a:pt x="947999" y="691859"/>
                  </a:lnTo>
                  <a:lnTo>
                    <a:pt x="944951" y="688811"/>
                  </a:lnTo>
                  <a:lnTo>
                    <a:pt x="947999" y="688811"/>
                  </a:lnTo>
                  <a:lnTo>
                    <a:pt x="947999" y="685763"/>
                  </a:lnTo>
                  <a:lnTo>
                    <a:pt x="947999" y="688811"/>
                  </a:lnTo>
                  <a:lnTo>
                    <a:pt x="944951" y="688811"/>
                  </a:lnTo>
                  <a:lnTo>
                    <a:pt x="944951" y="691859"/>
                  </a:lnTo>
                  <a:lnTo>
                    <a:pt x="941902" y="691859"/>
                  </a:lnTo>
                  <a:lnTo>
                    <a:pt x="941902" y="688811"/>
                  </a:lnTo>
                  <a:lnTo>
                    <a:pt x="938854" y="688811"/>
                  </a:lnTo>
                  <a:lnTo>
                    <a:pt x="935806" y="688811"/>
                  </a:lnTo>
                  <a:lnTo>
                    <a:pt x="935806" y="685763"/>
                  </a:lnTo>
                  <a:lnTo>
                    <a:pt x="932758" y="685763"/>
                  </a:lnTo>
                  <a:lnTo>
                    <a:pt x="932758" y="682715"/>
                  </a:lnTo>
                  <a:lnTo>
                    <a:pt x="929709" y="682715"/>
                  </a:lnTo>
                  <a:lnTo>
                    <a:pt x="932758" y="682715"/>
                  </a:lnTo>
                  <a:lnTo>
                    <a:pt x="935806" y="682715"/>
                  </a:lnTo>
                  <a:lnTo>
                    <a:pt x="932758" y="682715"/>
                  </a:lnTo>
                  <a:lnTo>
                    <a:pt x="935806" y="679668"/>
                  </a:lnTo>
                  <a:lnTo>
                    <a:pt x="932758" y="679668"/>
                  </a:lnTo>
                  <a:lnTo>
                    <a:pt x="932758" y="676620"/>
                  </a:lnTo>
                  <a:lnTo>
                    <a:pt x="929709" y="676620"/>
                  </a:lnTo>
                  <a:lnTo>
                    <a:pt x="932758" y="676620"/>
                  </a:lnTo>
                  <a:lnTo>
                    <a:pt x="929709" y="676620"/>
                  </a:lnTo>
                  <a:lnTo>
                    <a:pt x="929709" y="679668"/>
                  </a:lnTo>
                  <a:lnTo>
                    <a:pt x="926661" y="679668"/>
                  </a:lnTo>
                  <a:lnTo>
                    <a:pt x="926661" y="682715"/>
                  </a:lnTo>
                  <a:lnTo>
                    <a:pt x="926661" y="679668"/>
                  </a:lnTo>
                  <a:lnTo>
                    <a:pt x="923613" y="679668"/>
                  </a:lnTo>
                  <a:lnTo>
                    <a:pt x="920565" y="679668"/>
                  </a:lnTo>
                  <a:lnTo>
                    <a:pt x="920565" y="676620"/>
                  </a:lnTo>
                  <a:lnTo>
                    <a:pt x="920565" y="673572"/>
                  </a:lnTo>
                  <a:lnTo>
                    <a:pt x="920565" y="676620"/>
                  </a:lnTo>
                  <a:lnTo>
                    <a:pt x="917517" y="676620"/>
                  </a:lnTo>
                  <a:lnTo>
                    <a:pt x="917517" y="679668"/>
                  </a:lnTo>
                  <a:lnTo>
                    <a:pt x="914468" y="679668"/>
                  </a:lnTo>
                  <a:lnTo>
                    <a:pt x="911420" y="679668"/>
                  </a:lnTo>
                  <a:lnTo>
                    <a:pt x="911420" y="676620"/>
                  </a:lnTo>
                  <a:lnTo>
                    <a:pt x="908372" y="679668"/>
                  </a:lnTo>
                  <a:lnTo>
                    <a:pt x="908372" y="676620"/>
                  </a:lnTo>
                  <a:lnTo>
                    <a:pt x="911420" y="676620"/>
                  </a:lnTo>
                  <a:lnTo>
                    <a:pt x="908372" y="673572"/>
                  </a:lnTo>
                  <a:lnTo>
                    <a:pt x="908372" y="670524"/>
                  </a:lnTo>
                  <a:lnTo>
                    <a:pt x="908372" y="673572"/>
                  </a:lnTo>
                  <a:lnTo>
                    <a:pt x="908372" y="670524"/>
                  </a:lnTo>
                  <a:lnTo>
                    <a:pt x="911420" y="670524"/>
                  </a:lnTo>
                  <a:lnTo>
                    <a:pt x="914468" y="670524"/>
                  </a:lnTo>
                  <a:lnTo>
                    <a:pt x="917517" y="670524"/>
                  </a:lnTo>
                  <a:lnTo>
                    <a:pt x="917517" y="673572"/>
                  </a:lnTo>
                  <a:lnTo>
                    <a:pt x="917517" y="670524"/>
                  </a:lnTo>
                  <a:lnTo>
                    <a:pt x="917517" y="667476"/>
                  </a:lnTo>
                  <a:lnTo>
                    <a:pt x="920565" y="667476"/>
                  </a:lnTo>
                  <a:lnTo>
                    <a:pt x="920565" y="664428"/>
                  </a:lnTo>
                  <a:lnTo>
                    <a:pt x="917517" y="667476"/>
                  </a:lnTo>
                  <a:lnTo>
                    <a:pt x="914468" y="667476"/>
                  </a:lnTo>
                  <a:lnTo>
                    <a:pt x="911420" y="667476"/>
                  </a:lnTo>
                  <a:lnTo>
                    <a:pt x="908372" y="667476"/>
                  </a:lnTo>
                  <a:lnTo>
                    <a:pt x="908372" y="664428"/>
                  </a:lnTo>
                  <a:lnTo>
                    <a:pt x="911420" y="664428"/>
                  </a:lnTo>
                  <a:lnTo>
                    <a:pt x="911420" y="661381"/>
                  </a:lnTo>
                  <a:lnTo>
                    <a:pt x="911420" y="664428"/>
                  </a:lnTo>
                  <a:lnTo>
                    <a:pt x="908372" y="664428"/>
                  </a:lnTo>
                  <a:lnTo>
                    <a:pt x="905324" y="664428"/>
                  </a:lnTo>
                  <a:lnTo>
                    <a:pt x="905324" y="661381"/>
                  </a:lnTo>
                  <a:lnTo>
                    <a:pt x="905324" y="658333"/>
                  </a:lnTo>
                  <a:lnTo>
                    <a:pt x="905324" y="655285"/>
                  </a:lnTo>
                  <a:lnTo>
                    <a:pt x="905324" y="658333"/>
                  </a:lnTo>
                  <a:lnTo>
                    <a:pt x="902275" y="658333"/>
                  </a:lnTo>
                  <a:lnTo>
                    <a:pt x="899227" y="658333"/>
                  </a:lnTo>
                  <a:lnTo>
                    <a:pt x="899227" y="655285"/>
                  </a:lnTo>
                  <a:lnTo>
                    <a:pt x="899227" y="652237"/>
                  </a:lnTo>
                  <a:lnTo>
                    <a:pt x="899227" y="649189"/>
                  </a:lnTo>
                  <a:lnTo>
                    <a:pt x="899227" y="652237"/>
                  </a:lnTo>
                  <a:lnTo>
                    <a:pt x="902275" y="652237"/>
                  </a:lnTo>
                  <a:lnTo>
                    <a:pt x="905324" y="652237"/>
                  </a:lnTo>
                  <a:lnTo>
                    <a:pt x="908372" y="652237"/>
                  </a:lnTo>
                  <a:lnTo>
                    <a:pt x="911420" y="652237"/>
                  </a:lnTo>
                  <a:lnTo>
                    <a:pt x="911420" y="655285"/>
                  </a:lnTo>
                  <a:lnTo>
                    <a:pt x="914468" y="655285"/>
                  </a:lnTo>
                  <a:lnTo>
                    <a:pt x="917517" y="655285"/>
                  </a:lnTo>
                  <a:lnTo>
                    <a:pt x="917517" y="658333"/>
                  </a:lnTo>
                  <a:lnTo>
                    <a:pt x="917517" y="655285"/>
                  </a:lnTo>
                  <a:lnTo>
                    <a:pt x="920565" y="655285"/>
                  </a:lnTo>
                  <a:lnTo>
                    <a:pt x="923613" y="655285"/>
                  </a:lnTo>
                  <a:lnTo>
                    <a:pt x="920565" y="655285"/>
                  </a:lnTo>
                  <a:lnTo>
                    <a:pt x="917517" y="655285"/>
                  </a:lnTo>
                  <a:lnTo>
                    <a:pt x="914468" y="655285"/>
                  </a:lnTo>
                  <a:lnTo>
                    <a:pt x="911420" y="652237"/>
                  </a:lnTo>
                  <a:lnTo>
                    <a:pt x="914468" y="652237"/>
                  </a:lnTo>
                  <a:lnTo>
                    <a:pt x="911420" y="652237"/>
                  </a:lnTo>
                  <a:lnTo>
                    <a:pt x="911420" y="649189"/>
                  </a:lnTo>
                  <a:lnTo>
                    <a:pt x="914468" y="649189"/>
                  </a:lnTo>
                  <a:lnTo>
                    <a:pt x="914468" y="646141"/>
                  </a:lnTo>
                  <a:lnTo>
                    <a:pt x="911420" y="649189"/>
                  </a:lnTo>
                  <a:lnTo>
                    <a:pt x="911420" y="652237"/>
                  </a:lnTo>
                  <a:lnTo>
                    <a:pt x="908372" y="652237"/>
                  </a:lnTo>
                  <a:lnTo>
                    <a:pt x="905324" y="649189"/>
                  </a:lnTo>
                  <a:lnTo>
                    <a:pt x="902275" y="649189"/>
                  </a:lnTo>
                  <a:lnTo>
                    <a:pt x="899227" y="649189"/>
                  </a:lnTo>
                  <a:lnTo>
                    <a:pt x="899227" y="646141"/>
                  </a:lnTo>
                  <a:lnTo>
                    <a:pt x="899227" y="649189"/>
                  </a:lnTo>
                  <a:lnTo>
                    <a:pt x="899227" y="646141"/>
                  </a:lnTo>
                  <a:lnTo>
                    <a:pt x="899227" y="643093"/>
                  </a:lnTo>
                  <a:lnTo>
                    <a:pt x="896179" y="643093"/>
                  </a:lnTo>
                  <a:lnTo>
                    <a:pt x="896179" y="640046"/>
                  </a:lnTo>
                  <a:lnTo>
                    <a:pt x="899227" y="640046"/>
                  </a:lnTo>
                  <a:lnTo>
                    <a:pt x="902275" y="640046"/>
                  </a:lnTo>
                  <a:lnTo>
                    <a:pt x="905324" y="640046"/>
                  </a:lnTo>
                  <a:lnTo>
                    <a:pt x="908372" y="640046"/>
                  </a:lnTo>
                  <a:lnTo>
                    <a:pt x="908372" y="636998"/>
                  </a:lnTo>
                  <a:lnTo>
                    <a:pt x="905324" y="640046"/>
                  </a:lnTo>
                  <a:lnTo>
                    <a:pt x="905324" y="636998"/>
                  </a:lnTo>
                  <a:lnTo>
                    <a:pt x="905324" y="640046"/>
                  </a:lnTo>
                  <a:lnTo>
                    <a:pt x="902275" y="640046"/>
                  </a:lnTo>
                  <a:lnTo>
                    <a:pt x="899227" y="640046"/>
                  </a:lnTo>
                  <a:lnTo>
                    <a:pt x="896179" y="640046"/>
                  </a:lnTo>
                  <a:lnTo>
                    <a:pt x="896179" y="643093"/>
                  </a:lnTo>
                  <a:lnTo>
                    <a:pt x="896179" y="646141"/>
                  </a:lnTo>
                  <a:lnTo>
                    <a:pt x="896179" y="649189"/>
                  </a:lnTo>
                  <a:lnTo>
                    <a:pt x="896179" y="646141"/>
                  </a:lnTo>
                  <a:lnTo>
                    <a:pt x="896179" y="649189"/>
                  </a:lnTo>
                  <a:lnTo>
                    <a:pt x="896179" y="646141"/>
                  </a:lnTo>
                  <a:lnTo>
                    <a:pt x="893131" y="646141"/>
                  </a:lnTo>
                  <a:lnTo>
                    <a:pt x="893131" y="643093"/>
                  </a:lnTo>
                  <a:lnTo>
                    <a:pt x="890082" y="643093"/>
                  </a:lnTo>
                  <a:lnTo>
                    <a:pt x="890082" y="640046"/>
                  </a:lnTo>
                  <a:lnTo>
                    <a:pt x="890082" y="636998"/>
                  </a:lnTo>
                  <a:lnTo>
                    <a:pt x="890082" y="640046"/>
                  </a:lnTo>
                  <a:lnTo>
                    <a:pt x="893131" y="640046"/>
                  </a:lnTo>
                  <a:lnTo>
                    <a:pt x="893131" y="636998"/>
                  </a:lnTo>
                  <a:lnTo>
                    <a:pt x="896179" y="633950"/>
                  </a:lnTo>
                  <a:lnTo>
                    <a:pt x="896179" y="630902"/>
                  </a:lnTo>
                  <a:lnTo>
                    <a:pt x="899227" y="627854"/>
                  </a:lnTo>
                  <a:lnTo>
                    <a:pt x="896179" y="627854"/>
                  </a:lnTo>
                  <a:lnTo>
                    <a:pt x="899227" y="627854"/>
                  </a:lnTo>
                  <a:lnTo>
                    <a:pt x="896179" y="627854"/>
                  </a:lnTo>
                  <a:lnTo>
                    <a:pt x="896179" y="630902"/>
                  </a:lnTo>
                  <a:lnTo>
                    <a:pt x="896179" y="633950"/>
                  </a:lnTo>
                  <a:lnTo>
                    <a:pt x="893131" y="633950"/>
                  </a:lnTo>
                  <a:lnTo>
                    <a:pt x="893131" y="636998"/>
                  </a:lnTo>
                  <a:lnTo>
                    <a:pt x="890082" y="636998"/>
                  </a:lnTo>
                  <a:lnTo>
                    <a:pt x="890082" y="633950"/>
                  </a:lnTo>
                  <a:lnTo>
                    <a:pt x="890082" y="630902"/>
                  </a:lnTo>
                  <a:lnTo>
                    <a:pt x="890082" y="627854"/>
                  </a:lnTo>
                  <a:lnTo>
                    <a:pt x="890082" y="630902"/>
                  </a:lnTo>
                  <a:lnTo>
                    <a:pt x="887034" y="630902"/>
                  </a:lnTo>
                  <a:lnTo>
                    <a:pt x="890082" y="630902"/>
                  </a:lnTo>
                  <a:lnTo>
                    <a:pt x="890082" y="633950"/>
                  </a:lnTo>
                  <a:lnTo>
                    <a:pt x="887034" y="633950"/>
                  </a:lnTo>
                  <a:lnTo>
                    <a:pt x="887034" y="636998"/>
                  </a:lnTo>
                  <a:lnTo>
                    <a:pt x="890082" y="636998"/>
                  </a:lnTo>
                  <a:lnTo>
                    <a:pt x="887034" y="640046"/>
                  </a:lnTo>
                  <a:lnTo>
                    <a:pt x="883986" y="636998"/>
                  </a:lnTo>
                  <a:lnTo>
                    <a:pt x="883986" y="640046"/>
                  </a:lnTo>
                  <a:lnTo>
                    <a:pt x="883986" y="636998"/>
                  </a:lnTo>
                  <a:lnTo>
                    <a:pt x="880938" y="636998"/>
                  </a:lnTo>
                  <a:lnTo>
                    <a:pt x="880938" y="633950"/>
                  </a:lnTo>
                  <a:lnTo>
                    <a:pt x="877890" y="630902"/>
                  </a:lnTo>
                  <a:lnTo>
                    <a:pt x="877890" y="627854"/>
                  </a:lnTo>
                  <a:lnTo>
                    <a:pt x="877890" y="624806"/>
                  </a:lnTo>
                  <a:lnTo>
                    <a:pt x="877890" y="621759"/>
                  </a:lnTo>
                  <a:lnTo>
                    <a:pt x="880938" y="621759"/>
                  </a:lnTo>
                  <a:lnTo>
                    <a:pt x="877890" y="621759"/>
                  </a:lnTo>
                  <a:lnTo>
                    <a:pt x="877890" y="618711"/>
                  </a:lnTo>
                  <a:lnTo>
                    <a:pt x="877890" y="615663"/>
                  </a:lnTo>
                  <a:lnTo>
                    <a:pt x="877890" y="612615"/>
                  </a:lnTo>
                  <a:lnTo>
                    <a:pt x="880938" y="612615"/>
                  </a:lnTo>
                  <a:lnTo>
                    <a:pt x="880938" y="609567"/>
                  </a:lnTo>
                  <a:lnTo>
                    <a:pt x="883986" y="609567"/>
                  </a:lnTo>
                  <a:lnTo>
                    <a:pt x="880938" y="609567"/>
                  </a:lnTo>
                  <a:lnTo>
                    <a:pt x="877890" y="609567"/>
                  </a:lnTo>
                  <a:lnTo>
                    <a:pt x="877890" y="612615"/>
                  </a:lnTo>
                  <a:lnTo>
                    <a:pt x="874841" y="612615"/>
                  </a:lnTo>
                  <a:lnTo>
                    <a:pt x="877890" y="615663"/>
                  </a:lnTo>
                  <a:lnTo>
                    <a:pt x="877890" y="618711"/>
                  </a:lnTo>
                  <a:lnTo>
                    <a:pt x="874841" y="618711"/>
                  </a:lnTo>
                  <a:lnTo>
                    <a:pt x="874841" y="621759"/>
                  </a:lnTo>
                  <a:lnTo>
                    <a:pt x="877890" y="621759"/>
                  </a:lnTo>
                  <a:lnTo>
                    <a:pt x="874841" y="624806"/>
                  </a:lnTo>
                  <a:lnTo>
                    <a:pt x="874841" y="627854"/>
                  </a:lnTo>
                  <a:lnTo>
                    <a:pt x="877890" y="627854"/>
                  </a:lnTo>
                  <a:lnTo>
                    <a:pt x="877890" y="630902"/>
                  </a:lnTo>
                  <a:lnTo>
                    <a:pt x="874841" y="630902"/>
                  </a:lnTo>
                  <a:lnTo>
                    <a:pt x="871793" y="630902"/>
                  </a:lnTo>
                  <a:lnTo>
                    <a:pt x="871793" y="627854"/>
                  </a:lnTo>
                  <a:lnTo>
                    <a:pt x="868745" y="627854"/>
                  </a:lnTo>
                  <a:lnTo>
                    <a:pt x="865697" y="627854"/>
                  </a:lnTo>
                  <a:lnTo>
                    <a:pt x="865697" y="624806"/>
                  </a:lnTo>
                  <a:lnTo>
                    <a:pt x="862648" y="624806"/>
                  </a:lnTo>
                  <a:lnTo>
                    <a:pt x="859600" y="624806"/>
                  </a:lnTo>
                  <a:lnTo>
                    <a:pt x="862648" y="627854"/>
                  </a:lnTo>
                  <a:lnTo>
                    <a:pt x="859600" y="627854"/>
                  </a:lnTo>
                  <a:lnTo>
                    <a:pt x="859600" y="624806"/>
                  </a:lnTo>
                  <a:lnTo>
                    <a:pt x="856552" y="624806"/>
                  </a:lnTo>
                  <a:lnTo>
                    <a:pt x="856552" y="627854"/>
                  </a:lnTo>
                  <a:lnTo>
                    <a:pt x="856552" y="624806"/>
                  </a:lnTo>
                  <a:lnTo>
                    <a:pt x="853504" y="621759"/>
                  </a:lnTo>
                  <a:lnTo>
                    <a:pt x="853504" y="618711"/>
                  </a:lnTo>
                  <a:lnTo>
                    <a:pt x="850456" y="618711"/>
                  </a:lnTo>
                  <a:lnTo>
                    <a:pt x="850456" y="615663"/>
                  </a:lnTo>
                  <a:lnTo>
                    <a:pt x="847407" y="615663"/>
                  </a:lnTo>
                  <a:lnTo>
                    <a:pt x="847407" y="612615"/>
                  </a:lnTo>
                  <a:lnTo>
                    <a:pt x="847407" y="609567"/>
                  </a:lnTo>
                  <a:lnTo>
                    <a:pt x="847407" y="606519"/>
                  </a:lnTo>
                  <a:lnTo>
                    <a:pt x="844359" y="606519"/>
                  </a:lnTo>
                  <a:lnTo>
                    <a:pt x="844359" y="603472"/>
                  </a:lnTo>
                  <a:lnTo>
                    <a:pt x="847407" y="603472"/>
                  </a:lnTo>
                  <a:lnTo>
                    <a:pt x="844359" y="603472"/>
                  </a:lnTo>
                  <a:lnTo>
                    <a:pt x="844359" y="606519"/>
                  </a:lnTo>
                  <a:lnTo>
                    <a:pt x="844359" y="603472"/>
                  </a:lnTo>
                  <a:lnTo>
                    <a:pt x="844359" y="600424"/>
                  </a:lnTo>
                  <a:lnTo>
                    <a:pt x="844359" y="597376"/>
                  </a:lnTo>
                  <a:lnTo>
                    <a:pt x="841311" y="597376"/>
                  </a:lnTo>
                  <a:lnTo>
                    <a:pt x="841311" y="594328"/>
                  </a:lnTo>
                  <a:lnTo>
                    <a:pt x="841311" y="597376"/>
                  </a:lnTo>
                  <a:lnTo>
                    <a:pt x="844359" y="597376"/>
                  </a:lnTo>
                  <a:lnTo>
                    <a:pt x="844359" y="600424"/>
                  </a:lnTo>
                  <a:lnTo>
                    <a:pt x="844359" y="603472"/>
                  </a:lnTo>
                  <a:lnTo>
                    <a:pt x="844359" y="606519"/>
                  </a:lnTo>
                  <a:lnTo>
                    <a:pt x="844359" y="609567"/>
                  </a:lnTo>
                  <a:lnTo>
                    <a:pt x="841311" y="609567"/>
                  </a:lnTo>
                  <a:lnTo>
                    <a:pt x="841311" y="606519"/>
                  </a:lnTo>
                  <a:lnTo>
                    <a:pt x="838263" y="603472"/>
                  </a:lnTo>
                  <a:lnTo>
                    <a:pt x="838263" y="600424"/>
                  </a:lnTo>
                  <a:lnTo>
                    <a:pt x="835214" y="597376"/>
                  </a:lnTo>
                  <a:lnTo>
                    <a:pt x="835214" y="594328"/>
                  </a:lnTo>
                  <a:lnTo>
                    <a:pt x="832166" y="591280"/>
                  </a:lnTo>
                  <a:lnTo>
                    <a:pt x="832166" y="588232"/>
                  </a:lnTo>
                  <a:lnTo>
                    <a:pt x="829118" y="588232"/>
                  </a:lnTo>
                  <a:lnTo>
                    <a:pt x="829118" y="585185"/>
                  </a:lnTo>
                  <a:lnTo>
                    <a:pt x="832166" y="585185"/>
                  </a:lnTo>
                  <a:lnTo>
                    <a:pt x="832166" y="582137"/>
                  </a:lnTo>
                  <a:lnTo>
                    <a:pt x="835214" y="585185"/>
                  </a:lnTo>
                  <a:lnTo>
                    <a:pt x="835214" y="582137"/>
                  </a:lnTo>
                  <a:lnTo>
                    <a:pt x="832166" y="582137"/>
                  </a:lnTo>
                  <a:lnTo>
                    <a:pt x="829118" y="582137"/>
                  </a:lnTo>
                  <a:lnTo>
                    <a:pt x="832166" y="582137"/>
                  </a:lnTo>
                  <a:lnTo>
                    <a:pt x="829118" y="585185"/>
                  </a:lnTo>
                  <a:lnTo>
                    <a:pt x="829118" y="588232"/>
                  </a:lnTo>
                  <a:lnTo>
                    <a:pt x="829118" y="585185"/>
                  </a:lnTo>
                  <a:lnTo>
                    <a:pt x="826070" y="585185"/>
                  </a:lnTo>
                  <a:lnTo>
                    <a:pt x="826070" y="582137"/>
                  </a:lnTo>
                  <a:lnTo>
                    <a:pt x="826070" y="579089"/>
                  </a:lnTo>
                  <a:lnTo>
                    <a:pt x="826070" y="576041"/>
                  </a:lnTo>
                  <a:lnTo>
                    <a:pt x="826070" y="572993"/>
                  </a:lnTo>
                  <a:lnTo>
                    <a:pt x="826070" y="576041"/>
                  </a:lnTo>
                  <a:lnTo>
                    <a:pt x="826070" y="572993"/>
                  </a:lnTo>
                  <a:lnTo>
                    <a:pt x="823021" y="572993"/>
                  </a:lnTo>
                  <a:lnTo>
                    <a:pt x="823021" y="576041"/>
                  </a:lnTo>
                  <a:lnTo>
                    <a:pt x="826070" y="579089"/>
                  </a:lnTo>
                  <a:lnTo>
                    <a:pt x="826070" y="582137"/>
                  </a:lnTo>
                  <a:lnTo>
                    <a:pt x="823021" y="582137"/>
                  </a:lnTo>
                  <a:lnTo>
                    <a:pt x="826070" y="582137"/>
                  </a:lnTo>
                  <a:lnTo>
                    <a:pt x="823021" y="582137"/>
                  </a:lnTo>
                  <a:lnTo>
                    <a:pt x="823021" y="585185"/>
                  </a:lnTo>
                  <a:lnTo>
                    <a:pt x="823021" y="582137"/>
                  </a:lnTo>
                  <a:lnTo>
                    <a:pt x="819973" y="582137"/>
                  </a:lnTo>
                  <a:lnTo>
                    <a:pt x="819973" y="579089"/>
                  </a:lnTo>
                  <a:lnTo>
                    <a:pt x="816925" y="579089"/>
                  </a:lnTo>
                  <a:lnTo>
                    <a:pt x="813877" y="576041"/>
                  </a:lnTo>
                  <a:lnTo>
                    <a:pt x="813877" y="579089"/>
                  </a:lnTo>
                  <a:lnTo>
                    <a:pt x="816925" y="579089"/>
                  </a:lnTo>
                  <a:lnTo>
                    <a:pt x="813877" y="579089"/>
                  </a:lnTo>
                  <a:lnTo>
                    <a:pt x="816925" y="579089"/>
                  </a:lnTo>
                  <a:lnTo>
                    <a:pt x="816925" y="582137"/>
                  </a:lnTo>
                  <a:lnTo>
                    <a:pt x="819973" y="582137"/>
                  </a:lnTo>
                  <a:lnTo>
                    <a:pt x="823021" y="582137"/>
                  </a:lnTo>
                  <a:lnTo>
                    <a:pt x="823021" y="585185"/>
                  </a:lnTo>
                  <a:lnTo>
                    <a:pt x="826070" y="585185"/>
                  </a:lnTo>
                  <a:lnTo>
                    <a:pt x="826070" y="588232"/>
                  </a:lnTo>
                  <a:lnTo>
                    <a:pt x="829118" y="588232"/>
                  </a:lnTo>
                  <a:lnTo>
                    <a:pt x="829118" y="591280"/>
                  </a:lnTo>
                  <a:lnTo>
                    <a:pt x="832166" y="594328"/>
                  </a:lnTo>
                  <a:lnTo>
                    <a:pt x="829118" y="594328"/>
                  </a:lnTo>
                  <a:lnTo>
                    <a:pt x="829118" y="591280"/>
                  </a:lnTo>
                  <a:lnTo>
                    <a:pt x="826070" y="588232"/>
                  </a:lnTo>
                  <a:lnTo>
                    <a:pt x="829118" y="588232"/>
                  </a:lnTo>
                  <a:lnTo>
                    <a:pt x="826070" y="588232"/>
                  </a:lnTo>
                  <a:lnTo>
                    <a:pt x="823021" y="588232"/>
                  </a:lnTo>
                  <a:lnTo>
                    <a:pt x="823021" y="585185"/>
                  </a:lnTo>
                  <a:lnTo>
                    <a:pt x="819973" y="585185"/>
                  </a:lnTo>
                  <a:lnTo>
                    <a:pt x="819973" y="588232"/>
                  </a:lnTo>
                  <a:lnTo>
                    <a:pt x="823021" y="588232"/>
                  </a:lnTo>
                  <a:lnTo>
                    <a:pt x="826070" y="588232"/>
                  </a:lnTo>
                  <a:lnTo>
                    <a:pt x="826070" y="591280"/>
                  </a:lnTo>
                  <a:lnTo>
                    <a:pt x="826070" y="594328"/>
                  </a:lnTo>
                  <a:lnTo>
                    <a:pt x="829118" y="594328"/>
                  </a:lnTo>
                  <a:lnTo>
                    <a:pt x="829118" y="597376"/>
                  </a:lnTo>
                  <a:lnTo>
                    <a:pt x="829118" y="600424"/>
                  </a:lnTo>
                  <a:lnTo>
                    <a:pt x="832166" y="600424"/>
                  </a:lnTo>
                  <a:lnTo>
                    <a:pt x="832166" y="603472"/>
                  </a:lnTo>
                  <a:lnTo>
                    <a:pt x="835214" y="603472"/>
                  </a:lnTo>
                  <a:lnTo>
                    <a:pt x="835214" y="606519"/>
                  </a:lnTo>
                  <a:lnTo>
                    <a:pt x="838263" y="609567"/>
                  </a:lnTo>
                  <a:lnTo>
                    <a:pt x="835214" y="609567"/>
                  </a:lnTo>
                  <a:lnTo>
                    <a:pt x="838263" y="609567"/>
                  </a:lnTo>
                  <a:lnTo>
                    <a:pt x="838263" y="612615"/>
                  </a:lnTo>
                  <a:lnTo>
                    <a:pt x="841311" y="612615"/>
                  </a:lnTo>
                  <a:lnTo>
                    <a:pt x="841311" y="615663"/>
                  </a:lnTo>
                  <a:lnTo>
                    <a:pt x="844359" y="618711"/>
                  </a:lnTo>
                  <a:lnTo>
                    <a:pt x="841311" y="618711"/>
                  </a:lnTo>
                  <a:lnTo>
                    <a:pt x="841311" y="615663"/>
                  </a:lnTo>
                  <a:lnTo>
                    <a:pt x="841311" y="618711"/>
                  </a:lnTo>
                  <a:lnTo>
                    <a:pt x="844359" y="618711"/>
                  </a:lnTo>
                  <a:lnTo>
                    <a:pt x="841311" y="618711"/>
                  </a:lnTo>
                  <a:lnTo>
                    <a:pt x="844359" y="618711"/>
                  </a:lnTo>
                  <a:lnTo>
                    <a:pt x="844359" y="621759"/>
                  </a:lnTo>
                  <a:lnTo>
                    <a:pt x="844359" y="624806"/>
                  </a:lnTo>
                  <a:lnTo>
                    <a:pt x="847407" y="624806"/>
                  </a:lnTo>
                  <a:lnTo>
                    <a:pt x="847407" y="627854"/>
                  </a:lnTo>
                  <a:lnTo>
                    <a:pt x="847407" y="630902"/>
                  </a:lnTo>
                  <a:lnTo>
                    <a:pt x="850456" y="630902"/>
                  </a:lnTo>
                  <a:lnTo>
                    <a:pt x="850456" y="633950"/>
                  </a:lnTo>
                  <a:lnTo>
                    <a:pt x="850456" y="630902"/>
                  </a:lnTo>
                  <a:lnTo>
                    <a:pt x="847407" y="630902"/>
                  </a:lnTo>
                  <a:lnTo>
                    <a:pt x="850456" y="633950"/>
                  </a:lnTo>
                  <a:lnTo>
                    <a:pt x="847407" y="633950"/>
                  </a:lnTo>
                  <a:lnTo>
                    <a:pt x="850456" y="633950"/>
                  </a:lnTo>
                  <a:lnTo>
                    <a:pt x="850456" y="636998"/>
                  </a:lnTo>
                  <a:lnTo>
                    <a:pt x="847407" y="636998"/>
                  </a:lnTo>
                  <a:lnTo>
                    <a:pt x="844359" y="636998"/>
                  </a:lnTo>
                  <a:lnTo>
                    <a:pt x="841311" y="636998"/>
                  </a:lnTo>
                  <a:lnTo>
                    <a:pt x="841311" y="633950"/>
                  </a:lnTo>
                  <a:lnTo>
                    <a:pt x="838263" y="633950"/>
                  </a:lnTo>
                  <a:lnTo>
                    <a:pt x="838263" y="630902"/>
                  </a:lnTo>
                  <a:lnTo>
                    <a:pt x="838263" y="627854"/>
                  </a:lnTo>
                  <a:lnTo>
                    <a:pt x="835214" y="627854"/>
                  </a:lnTo>
                  <a:lnTo>
                    <a:pt x="838263" y="627854"/>
                  </a:lnTo>
                  <a:lnTo>
                    <a:pt x="835214" y="627854"/>
                  </a:lnTo>
                  <a:lnTo>
                    <a:pt x="835214" y="624806"/>
                  </a:lnTo>
                  <a:lnTo>
                    <a:pt x="835214" y="627854"/>
                  </a:lnTo>
                  <a:lnTo>
                    <a:pt x="838263" y="630902"/>
                  </a:lnTo>
                  <a:lnTo>
                    <a:pt x="835214" y="630902"/>
                  </a:lnTo>
                  <a:lnTo>
                    <a:pt x="832166" y="630902"/>
                  </a:lnTo>
                  <a:lnTo>
                    <a:pt x="829118" y="633950"/>
                  </a:lnTo>
                  <a:lnTo>
                    <a:pt x="826070" y="633950"/>
                  </a:lnTo>
                  <a:lnTo>
                    <a:pt x="826070" y="627854"/>
                  </a:lnTo>
                  <a:lnTo>
                    <a:pt x="826070" y="630902"/>
                  </a:lnTo>
                  <a:lnTo>
                    <a:pt x="826070" y="624806"/>
                  </a:lnTo>
                  <a:lnTo>
                    <a:pt x="823021" y="624806"/>
                  </a:lnTo>
                  <a:lnTo>
                    <a:pt x="823021" y="621759"/>
                  </a:lnTo>
                  <a:lnTo>
                    <a:pt x="819973" y="621759"/>
                  </a:lnTo>
                  <a:lnTo>
                    <a:pt x="823021" y="621759"/>
                  </a:lnTo>
                  <a:lnTo>
                    <a:pt x="819973" y="621759"/>
                  </a:lnTo>
                  <a:lnTo>
                    <a:pt x="819973" y="618711"/>
                  </a:lnTo>
                  <a:lnTo>
                    <a:pt x="816925" y="615663"/>
                  </a:lnTo>
                  <a:lnTo>
                    <a:pt x="813877" y="612615"/>
                  </a:lnTo>
                  <a:lnTo>
                    <a:pt x="816925" y="612615"/>
                  </a:lnTo>
                  <a:lnTo>
                    <a:pt x="816925" y="609567"/>
                  </a:lnTo>
                  <a:lnTo>
                    <a:pt x="819973" y="609567"/>
                  </a:lnTo>
                  <a:lnTo>
                    <a:pt x="819973" y="606519"/>
                  </a:lnTo>
                  <a:lnTo>
                    <a:pt x="823021" y="606519"/>
                  </a:lnTo>
                  <a:lnTo>
                    <a:pt x="819973" y="606519"/>
                  </a:lnTo>
                  <a:lnTo>
                    <a:pt x="816925" y="606519"/>
                  </a:lnTo>
                  <a:lnTo>
                    <a:pt x="816925" y="609567"/>
                  </a:lnTo>
                  <a:lnTo>
                    <a:pt x="813877" y="612615"/>
                  </a:lnTo>
                  <a:lnTo>
                    <a:pt x="813877" y="609567"/>
                  </a:lnTo>
                  <a:lnTo>
                    <a:pt x="813877" y="606519"/>
                  </a:lnTo>
                  <a:lnTo>
                    <a:pt x="810828" y="606519"/>
                  </a:lnTo>
                  <a:lnTo>
                    <a:pt x="810828" y="603472"/>
                  </a:lnTo>
                  <a:lnTo>
                    <a:pt x="807780" y="603472"/>
                  </a:lnTo>
                  <a:lnTo>
                    <a:pt x="807780" y="600424"/>
                  </a:lnTo>
                  <a:lnTo>
                    <a:pt x="810828" y="603472"/>
                  </a:lnTo>
                  <a:lnTo>
                    <a:pt x="810828" y="606519"/>
                  </a:lnTo>
                  <a:lnTo>
                    <a:pt x="807780" y="609567"/>
                  </a:lnTo>
                  <a:lnTo>
                    <a:pt x="810828" y="609567"/>
                  </a:lnTo>
                  <a:lnTo>
                    <a:pt x="810828" y="606519"/>
                  </a:lnTo>
                  <a:lnTo>
                    <a:pt x="810828" y="609567"/>
                  </a:lnTo>
                  <a:lnTo>
                    <a:pt x="813877" y="609567"/>
                  </a:lnTo>
                  <a:lnTo>
                    <a:pt x="813877" y="612615"/>
                  </a:lnTo>
                  <a:lnTo>
                    <a:pt x="813877" y="615663"/>
                  </a:lnTo>
                  <a:lnTo>
                    <a:pt x="813877" y="618711"/>
                  </a:lnTo>
                  <a:lnTo>
                    <a:pt x="810828" y="618711"/>
                  </a:lnTo>
                  <a:lnTo>
                    <a:pt x="807780" y="618711"/>
                  </a:lnTo>
                  <a:lnTo>
                    <a:pt x="807780" y="615663"/>
                  </a:lnTo>
                  <a:lnTo>
                    <a:pt x="804732" y="615663"/>
                  </a:lnTo>
                  <a:lnTo>
                    <a:pt x="807780" y="615663"/>
                  </a:lnTo>
                  <a:lnTo>
                    <a:pt x="804732" y="615663"/>
                  </a:lnTo>
                  <a:lnTo>
                    <a:pt x="801684" y="615663"/>
                  </a:lnTo>
                  <a:lnTo>
                    <a:pt x="801684" y="612615"/>
                  </a:lnTo>
                  <a:lnTo>
                    <a:pt x="801684" y="609567"/>
                  </a:lnTo>
                  <a:lnTo>
                    <a:pt x="798636" y="609567"/>
                  </a:lnTo>
                  <a:lnTo>
                    <a:pt x="798636" y="612615"/>
                  </a:lnTo>
                  <a:lnTo>
                    <a:pt x="798636" y="609567"/>
                  </a:lnTo>
                  <a:lnTo>
                    <a:pt x="795587" y="609567"/>
                  </a:lnTo>
                  <a:lnTo>
                    <a:pt x="795587" y="606519"/>
                  </a:lnTo>
                  <a:lnTo>
                    <a:pt x="795587" y="609567"/>
                  </a:lnTo>
                  <a:lnTo>
                    <a:pt x="798636" y="612615"/>
                  </a:lnTo>
                  <a:lnTo>
                    <a:pt x="795587" y="612615"/>
                  </a:lnTo>
                  <a:lnTo>
                    <a:pt x="792539" y="612615"/>
                  </a:lnTo>
                  <a:lnTo>
                    <a:pt x="789491" y="612615"/>
                  </a:lnTo>
                  <a:lnTo>
                    <a:pt x="789491" y="609567"/>
                  </a:lnTo>
                  <a:lnTo>
                    <a:pt x="786443" y="609567"/>
                  </a:lnTo>
                  <a:lnTo>
                    <a:pt x="786443" y="606519"/>
                  </a:lnTo>
                  <a:lnTo>
                    <a:pt x="783394" y="606519"/>
                  </a:lnTo>
                  <a:lnTo>
                    <a:pt x="783394" y="609567"/>
                  </a:lnTo>
                  <a:lnTo>
                    <a:pt x="786443" y="609567"/>
                  </a:lnTo>
                  <a:lnTo>
                    <a:pt x="786443" y="612615"/>
                  </a:lnTo>
                  <a:lnTo>
                    <a:pt x="789491" y="612615"/>
                  </a:lnTo>
                  <a:lnTo>
                    <a:pt x="789491" y="615663"/>
                  </a:lnTo>
                  <a:lnTo>
                    <a:pt x="786443" y="615663"/>
                  </a:lnTo>
                  <a:lnTo>
                    <a:pt x="786443" y="618711"/>
                  </a:lnTo>
                  <a:lnTo>
                    <a:pt x="786443" y="621759"/>
                  </a:lnTo>
                  <a:lnTo>
                    <a:pt x="786443" y="618711"/>
                  </a:lnTo>
                  <a:lnTo>
                    <a:pt x="786443" y="615663"/>
                  </a:lnTo>
                  <a:lnTo>
                    <a:pt x="789491" y="615663"/>
                  </a:lnTo>
                  <a:lnTo>
                    <a:pt x="792539" y="615663"/>
                  </a:lnTo>
                  <a:lnTo>
                    <a:pt x="792539" y="618711"/>
                  </a:lnTo>
                  <a:lnTo>
                    <a:pt x="795587" y="618711"/>
                  </a:lnTo>
                  <a:lnTo>
                    <a:pt x="795587" y="615663"/>
                  </a:lnTo>
                  <a:lnTo>
                    <a:pt x="792539" y="615663"/>
                  </a:lnTo>
                  <a:lnTo>
                    <a:pt x="795587" y="615663"/>
                  </a:lnTo>
                  <a:lnTo>
                    <a:pt x="798636" y="615663"/>
                  </a:lnTo>
                  <a:lnTo>
                    <a:pt x="798636" y="618711"/>
                  </a:lnTo>
                  <a:lnTo>
                    <a:pt x="801684" y="618711"/>
                  </a:lnTo>
                  <a:lnTo>
                    <a:pt x="798636" y="618711"/>
                  </a:lnTo>
                  <a:lnTo>
                    <a:pt x="798636" y="621759"/>
                  </a:lnTo>
                  <a:lnTo>
                    <a:pt x="801684" y="621759"/>
                  </a:lnTo>
                  <a:lnTo>
                    <a:pt x="801684" y="618711"/>
                  </a:lnTo>
                  <a:lnTo>
                    <a:pt x="801684" y="621759"/>
                  </a:lnTo>
                  <a:lnTo>
                    <a:pt x="804732" y="621759"/>
                  </a:lnTo>
                  <a:lnTo>
                    <a:pt x="804732" y="624806"/>
                  </a:lnTo>
                  <a:lnTo>
                    <a:pt x="807780" y="624806"/>
                  </a:lnTo>
                  <a:lnTo>
                    <a:pt x="804732" y="624806"/>
                  </a:lnTo>
                  <a:lnTo>
                    <a:pt x="804732" y="621759"/>
                  </a:lnTo>
                  <a:lnTo>
                    <a:pt x="804732" y="618711"/>
                  </a:lnTo>
                  <a:lnTo>
                    <a:pt x="804732" y="621759"/>
                  </a:lnTo>
                  <a:lnTo>
                    <a:pt x="804732" y="618711"/>
                  </a:lnTo>
                  <a:lnTo>
                    <a:pt x="804732" y="621759"/>
                  </a:lnTo>
                  <a:lnTo>
                    <a:pt x="807780" y="621759"/>
                  </a:lnTo>
                  <a:lnTo>
                    <a:pt x="807780" y="624806"/>
                  </a:lnTo>
                  <a:lnTo>
                    <a:pt x="804732" y="627854"/>
                  </a:lnTo>
                  <a:lnTo>
                    <a:pt x="807780" y="627854"/>
                  </a:lnTo>
                  <a:lnTo>
                    <a:pt x="807780" y="624806"/>
                  </a:lnTo>
                  <a:lnTo>
                    <a:pt x="807780" y="627854"/>
                  </a:lnTo>
                  <a:lnTo>
                    <a:pt x="810828" y="627854"/>
                  </a:lnTo>
                  <a:lnTo>
                    <a:pt x="807780" y="624806"/>
                  </a:lnTo>
                  <a:lnTo>
                    <a:pt x="810828" y="624806"/>
                  </a:lnTo>
                  <a:lnTo>
                    <a:pt x="810828" y="621759"/>
                  </a:lnTo>
                  <a:lnTo>
                    <a:pt x="810828" y="624806"/>
                  </a:lnTo>
                  <a:lnTo>
                    <a:pt x="813877" y="624806"/>
                  </a:lnTo>
                  <a:lnTo>
                    <a:pt x="813877" y="627854"/>
                  </a:lnTo>
                  <a:lnTo>
                    <a:pt x="816925" y="627854"/>
                  </a:lnTo>
                  <a:lnTo>
                    <a:pt x="813877" y="627854"/>
                  </a:lnTo>
                  <a:lnTo>
                    <a:pt x="816925" y="627854"/>
                  </a:lnTo>
                  <a:lnTo>
                    <a:pt x="816925" y="630902"/>
                  </a:lnTo>
                  <a:lnTo>
                    <a:pt x="813877" y="630902"/>
                  </a:lnTo>
                  <a:lnTo>
                    <a:pt x="816925" y="630902"/>
                  </a:lnTo>
                  <a:lnTo>
                    <a:pt x="816925" y="627854"/>
                  </a:lnTo>
                  <a:lnTo>
                    <a:pt x="816925" y="630902"/>
                  </a:lnTo>
                  <a:lnTo>
                    <a:pt x="819973" y="630902"/>
                  </a:lnTo>
                  <a:lnTo>
                    <a:pt x="816925" y="630902"/>
                  </a:lnTo>
                  <a:lnTo>
                    <a:pt x="819973" y="630902"/>
                  </a:lnTo>
                  <a:lnTo>
                    <a:pt x="819973" y="633950"/>
                  </a:lnTo>
                  <a:lnTo>
                    <a:pt x="819973" y="636998"/>
                  </a:lnTo>
                  <a:lnTo>
                    <a:pt x="823021" y="636998"/>
                  </a:lnTo>
                  <a:lnTo>
                    <a:pt x="819973" y="636998"/>
                  </a:lnTo>
                  <a:lnTo>
                    <a:pt x="819973" y="640046"/>
                  </a:lnTo>
                  <a:lnTo>
                    <a:pt x="816925" y="640046"/>
                  </a:lnTo>
                  <a:lnTo>
                    <a:pt x="813877" y="640046"/>
                  </a:lnTo>
                  <a:lnTo>
                    <a:pt x="816925" y="640046"/>
                  </a:lnTo>
                  <a:lnTo>
                    <a:pt x="813877" y="636998"/>
                  </a:lnTo>
                  <a:lnTo>
                    <a:pt x="813877" y="640046"/>
                  </a:lnTo>
                  <a:lnTo>
                    <a:pt x="813877" y="636998"/>
                  </a:lnTo>
                  <a:lnTo>
                    <a:pt x="810828" y="636998"/>
                  </a:lnTo>
                  <a:lnTo>
                    <a:pt x="807780" y="636998"/>
                  </a:lnTo>
                  <a:lnTo>
                    <a:pt x="807780" y="640046"/>
                  </a:lnTo>
                  <a:lnTo>
                    <a:pt x="804732" y="640046"/>
                  </a:lnTo>
                  <a:lnTo>
                    <a:pt x="807780" y="640046"/>
                  </a:lnTo>
                  <a:lnTo>
                    <a:pt x="810828" y="640046"/>
                  </a:lnTo>
                  <a:lnTo>
                    <a:pt x="810828" y="643093"/>
                  </a:lnTo>
                  <a:lnTo>
                    <a:pt x="810828" y="640046"/>
                  </a:lnTo>
                  <a:lnTo>
                    <a:pt x="807780" y="640046"/>
                  </a:lnTo>
                  <a:lnTo>
                    <a:pt x="810828" y="640046"/>
                  </a:lnTo>
                  <a:lnTo>
                    <a:pt x="810828" y="636998"/>
                  </a:lnTo>
                  <a:lnTo>
                    <a:pt x="810828" y="640046"/>
                  </a:lnTo>
                  <a:lnTo>
                    <a:pt x="813877" y="640046"/>
                  </a:lnTo>
                  <a:lnTo>
                    <a:pt x="813877" y="643093"/>
                  </a:lnTo>
                  <a:lnTo>
                    <a:pt x="810828" y="643093"/>
                  </a:lnTo>
                  <a:lnTo>
                    <a:pt x="807780" y="643093"/>
                  </a:lnTo>
                  <a:lnTo>
                    <a:pt x="807780" y="640046"/>
                  </a:lnTo>
                  <a:lnTo>
                    <a:pt x="807780" y="643093"/>
                  </a:lnTo>
                  <a:lnTo>
                    <a:pt x="804732" y="643093"/>
                  </a:lnTo>
                  <a:lnTo>
                    <a:pt x="807780" y="643093"/>
                  </a:lnTo>
                  <a:lnTo>
                    <a:pt x="807780" y="646141"/>
                  </a:lnTo>
                  <a:lnTo>
                    <a:pt x="807780" y="649189"/>
                  </a:lnTo>
                  <a:lnTo>
                    <a:pt x="804732" y="649189"/>
                  </a:lnTo>
                  <a:lnTo>
                    <a:pt x="804732" y="646141"/>
                  </a:lnTo>
                  <a:lnTo>
                    <a:pt x="801684" y="646141"/>
                  </a:lnTo>
                  <a:lnTo>
                    <a:pt x="801684" y="643093"/>
                  </a:lnTo>
                  <a:lnTo>
                    <a:pt x="801684" y="646141"/>
                  </a:lnTo>
                  <a:lnTo>
                    <a:pt x="798636" y="646141"/>
                  </a:lnTo>
                  <a:lnTo>
                    <a:pt x="801684" y="646141"/>
                  </a:lnTo>
                  <a:lnTo>
                    <a:pt x="798636" y="646141"/>
                  </a:lnTo>
                  <a:lnTo>
                    <a:pt x="801684" y="646141"/>
                  </a:lnTo>
                  <a:lnTo>
                    <a:pt x="801684" y="643093"/>
                  </a:lnTo>
                  <a:lnTo>
                    <a:pt x="798636" y="643093"/>
                  </a:lnTo>
                  <a:lnTo>
                    <a:pt x="801684" y="643093"/>
                  </a:lnTo>
                  <a:lnTo>
                    <a:pt x="801684" y="640046"/>
                  </a:lnTo>
                  <a:lnTo>
                    <a:pt x="798636" y="640046"/>
                  </a:lnTo>
                  <a:lnTo>
                    <a:pt x="801684" y="640046"/>
                  </a:lnTo>
                  <a:lnTo>
                    <a:pt x="798636" y="643093"/>
                  </a:lnTo>
                  <a:lnTo>
                    <a:pt x="795587" y="643093"/>
                  </a:lnTo>
                  <a:lnTo>
                    <a:pt x="792539" y="643093"/>
                  </a:lnTo>
                  <a:lnTo>
                    <a:pt x="789491" y="643093"/>
                  </a:lnTo>
                  <a:lnTo>
                    <a:pt x="789491" y="640046"/>
                  </a:lnTo>
                  <a:lnTo>
                    <a:pt x="786443" y="640046"/>
                  </a:lnTo>
                  <a:lnTo>
                    <a:pt x="783394" y="640046"/>
                  </a:lnTo>
                  <a:lnTo>
                    <a:pt x="780346" y="640046"/>
                  </a:lnTo>
                  <a:lnTo>
                    <a:pt x="780346" y="636998"/>
                  </a:lnTo>
                  <a:lnTo>
                    <a:pt x="777298" y="636998"/>
                  </a:lnTo>
                  <a:lnTo>
                    <a:pt x="774250" y="636998"/>
                  </a:lnTo>
                  <a:lnTo>
                    <a:pt x="774250" y="633950"/>
                  </a:lnTo>
                  <a:lnTo>
                    <a:pt x="777298" y="633950"/>
                  </a:lnTo>
                  <a:lnTo>
                    <a:pt x="777298" y="630902"/>
                  </a:lnTo>
                  <a:lnTo>
                    <a:pt x="780346" y="630902"/>
                  </a:lnTo>
                  <a:lnTo>
                    <a:pt x="777298" y="630902"/>
                  </a:lnTo>
                  <a:lnTo>
                    <a:pt x="777298" y="633950"/>
                  </a:lnTo>
                  <a:lnTo>
                    <a:pt x="774250" y="633950"/>
                  </a:lnTo>
                  <a:lnTo>
                    <a:pt x="774250" y="636998"/>
                  </a:lnTo>
                  <a:lnTo>
                    <a:pt x="774250" y="633950"/>
                  </a:lnTo>
                  <a:lnTo>
                    <a:pt x="771202" y="633950"/>
                  </a:lnTo>
                  <a:lnTo>
                    <a:pt x="768153" y="630902"/>
                  </a:lnTo>
                  <a:lnTo>
                    <a:pt x="765105" y="630902"/>
                  </a:lnTo>
                  <a:lnTo>
                    <a:pt x="765105" y="627854"/>
                  </a:lnTo>
                  <a:lnTo>
                    <a:pt x="765105" y="624806"/>
                  </a:lnTo>
                  <a:lnTo>
                    <a:pt x="762057" y="624806"/>
                  </a:lnTo>
                  <a:lnTo>
                    <a:pt x="762057" y="621759"/>
                  </a:lnTo>
                  <a:lnTo>
                    <a:pt x="759009" y="621759"/>
                  </a:lnTo>
                  <a:lnTo>
                    <a:pt x="759009" y="618711"/>
                  </a:lnTo>
                  <a:lnTo>
                    <a:pt x="755960" y="618711"/>
                  </a:lnTo>
                  <a:lnTo>
                    <a:pt x="752912" y="618711"/>
                  </a:lnTo>
                  <a:lnTo>
                    <a:pt x="752912" y="615663"/>
                  </a:lnTo>
                  <a:lnTo>
                    <a:pt x="752912" y="618711"/>
                  </a:lnTo>
                  <a:lnTo>
                    <a:pt x="752912" y="615663"/>
                  </a:lnTo>
                  <a:lnTo>
                    <a:pt x="749864" y="615663"/>
                  </a:lnTo>
                  <a:lnTo>
                    <a:pt x="746816" y="615663"/>
                  </a:lnTo>
                  <a:lnTo>
                    <a:pt x="743768" y="615663"/>
                  </a:lnTo>
                  <a:lnTo>
                    <a:pt x="746816" y="615663"/>
                  </a:lnTo>
                  <a:lnTo>
                    <a:pt x="743768" y="615663"/>
                  </a:lnTo>
                  <a:lnTo>
                    <a:pt x="740719" y="615663"/>
                  </a:lnTo>
                  <a:lnTo>
                    <a:pt x="743768" y="615663"/>
                  </a:lnTo>
                  <a:lnTo>
                    <a:pt x="743768" y="612615"/>
                  </a:lnTo>
                  <a:lnTo>
                    <a:pt x="743768" y="609567"/>
                  </a:lnTo>
                  <a:lnTo>
                    <a:pt x="743768" y="612615"/>
                  </a:lnTo>
                  <a:lnTo>
                    <a:pt x="740719" y="612615"/>
                  </a:lnTo>
                  <a:lnTo>
                    <a:pt x="737671" y="612615"/>
                  </a:lnTo>
                  <a:lnTo>
                    <a:pt x="740719" y="612615"/>
                  </a:lnTo>
                  <a:lnTo>
                    <a:pt x="740719" y="615663"/>
                  </a:lnTo>
                  <a:lnTo>
                    <a:pt x="737671" y="612615"/>
                  </a:lnTo>
                  <a:lnTo>
                    <a:pt x="734623" y="612615"/>
                  </a:lnTo>
                  <a:lnTo>
                    <a:pt x="731575" y="609567"/>
                  </a:lnTo>
                  <a:lnTo>
                    <a:pt x="728526" y="609567"/>
                  </a:lnTo>
                  <a:lnTo>
                    <a:pt x="731575" y="609567"/>
                  </a:lnTo>
                  <a:lnTo>
                    <a:pt x="734623" y="609567"/>
                  </a:lnTo>
                  <a:lnTo>
                    <a:pt x="731575" y="609567"/>
                  </a:lnTo>
                  <a:lnTo>
                    <a:pt x="728526" y="609567"/>
                  </a:lnTo>
                  <a:lnTo>
                    <a:pt x="725478" y="609567"/>
                  </a:lnTo>
                  <a:lnTo>
                    <a:pt x="722430" y="609567"/>
                  </a:lnTo>
                  <a:lnTo>
                    <a:pt x="722430" y="606519"/>
                  </a:lnTo>
                  <a:lnTo>
                    <a:pt x="725478" y="609567"/>
                  </a:lnTo>
                  <a:lnTo>
                    <a:pt x="725478" y="606519"/>
                  </a:lnTo>
                  <a:lnTo>
                    <a:pt x="725478" y="609567"/>
                  </a:lnTo>
                  <a:lnTo>
                    <a:pt x="725478" y="606519"/>
                  </a:lnTo>
                  <a:lnTo>
                    <a:pt x="722430" y="606519"/>
                  </a:lnTo>
                  <a:lnTo>
                    <a:pt x="722430" y="603472"/>
                  </a:lnTo>
                  <a:lnTo>
                    <a:pt x="725478" y="603472"/>
                  </a:lnTo>
                  <a:lnTo>
                    <a:pt x="725478" y="600424"/>
                  </a:lnTo>
                  <a:lnTo>
                    <a:pt x="725478" y="603472"/>
                  </a:lnTo>
                  <a:lnTo>
                    <a:pt x="725478" y="600424"/>
                  </a:lnTo>
                  <a:lnTo>
                    <a:pt x="725478" y="603472"/>
                  </a:lnTo>
                  <a:lnTo>
                    <a:pt x="722430" y="603472"/>
                  </a:lnTo>
                  <a:lnTo>
                    <a:pt x="719382" y="603472"/>
                  </a:lnTo>
                  <a:lnTo>
                    <a:pt x="719382" y="606519"/>
                  </a:lnTo>
                  <a:lnTo>
                    <a:pt x="716333" y="606519"/>
                  </a:lnTo>
                  <a:lnTo>
                    <a:pt x="713285" y="606519"/>
                  </a:lnTo>
                  <a:lnTo>
                    <a:pt x="713285" y="603472"/>
                  </a:lnTo>
                  <a:lnTo>
                    <a:pt x="716333" y="606519"/>
                  </a:lnTo>
                  <a:lnTo>
                    <a:pt x="719382" y="606519"/>
                  </a:lnTo>
                  <a:lnTo>
                    <a:pt x="719382" y="603472"/>
                  </a:lnTo>
                  <a:lnTo>
                    <a:pt x="719382" y="606519"/>
                  </a:lnTo>
                  <a:lnTo>
                    <a:pt x="716333" y="606519"/>
                  </a:lnTo>
                  <a:lnTo>
                    <a:pt x="716333" y="603472"/>
                  </a:lnTo>
                  <a:lnTo>
                    <a:pt x="713285" y="603472"/>
                  </a:lnTo>
                  <a:lnTo>
                    <a:pt x="716333" y="606519"/>
                  </a:lnTo>
                  <a:lnTo>
                    <a:pt x="713285" y="603472"/>
                  </a:lnTo>
                  <a:lnTo>
                    <a:pt x="710237" y="603472"/>
                  </a:lnTo>
                  <a:lnTo>
                    <a:pt x="707189" y="603472"/>
                  </a:lnTo>
                  <a:lnTo>
                    <a:pt x="707189" y="600424"/>
                  </a:lnTo>
                  <a:lnTo>
                    <a:pt x="704140" y="600424"/>
                  </a:lnTo>
                  <a:lnTo>
                    <a:pt x="707189" y="600424"/>
                  </a:lnTo>
                  <a:lnTo>
                    <a:pt x="704140" y="597376"/>
                  </a:lnTo>
                  <a:lnTo>
                    <a:pt x="707189" y="597376"/>
                  </a:lnTo>
                  <a:lnTo>
                    <a:pt x="710237" y="594328"/>
                  </a:lnTo>
                  <a:lnTo>
                    <a:pt x="710237" y="591280"/>
                  </a:lnTo>
                  <a:lnTo>
                    <a:pt x="710237" y="588232"/>
                  </a:lnTo>
                  <a:lnTo>
                    <a:pt x="707189" y="588232"/>
                  </a:lnTo>
                  <a:lnTo>
                    <a:pt x="707189" y="585185"/>
                  </a:lnTo>
                  <a:lnTo>
                    <a:pt x="707189" y="582137"/>
                  </a:lnTo>
                  <a:lnTo>
                    <a:pt x="704140" y="582137"/>
                  </a:lnTo>
                  <a:lnTo>
                    <a:pt x="704140" y="579089"/>
                  </a:lnTo>
                  <a:lnTo>
                    <a:pt x="707189" y="576041"/>
                  </a:lnTo>
                  <a:lnTo>
                    <a:pt x="707189" y="572993"/>
                  </a:lnTo>
                  <a:lnTo>
                    <a:pt x="707189" y="576041"/>
                  </a:lnTo>
                  <a:lnTo>
                    <a:pt x="710237" y="576041"/>
                  </a:lnTo>
                  <a:lnTo>
                    <a:pt x="710237" y="579089"/>
                  </a:lnTo>
                  <a:lnTo>
                    <a:pt x="713285" y="579089"/>
                  </a:lnTo>
                  <a:lnTo>
                    <a:pt x="713285" y="582137"/>
                  </a:lnTo>
                  <a:lnTo>
                    <a:pt x="713285" y="585185"/>
                  </a:lnTo>
                  <a:lnTo>
                    <a:pt x="713285" y="588232"/>
                  </a:lnTo>
                  <a:lnTo>
                    <a:pt x="716333" y="588232"/>
                  </a:lnTo>
                  <a:lnTo>
                    <a:pt x="716333" y="591280"/>
                  </a:lnTo>
                  <a:lnTo>
                    <a:pt x="716333" y="594328"/>
                  </a:lnTo>
                  <a:lnTo>
                    <a:pt x="719382" y="594328"/>
                  </a:lnTo>
                  <a:lnTo>
                    <a:pt x="719382" y="591280"/>
                  </a:lnTo>
                  <a:lnTo>
                    <a:pt x="716333" y="591280"/>
                  </a:lnTo>
                  <a:lnTo>
                    <a:pt x="716333" y="588232"/>
                  </a:lnTo>
                  <a:lnTo>
                    <a:pt x="716333" y="585185"/>
                  </a:lnTo>
                  <a:lnTo>
                    <a:pt x="713285" y="585185"/>
                  </a:lnTo>
                  <a:lnTo>
                    <a:pt x="716333" y="585185"/>
                  </a:lnTo>
                  <a:lnTo>
                    <a:pt x="716333" y="582137"/>
                  </a:lnTo>
                </a:path>
                <a:path w="966469" h="881379" extrusionOk="0">
                  <a:moveTo>
                    <a:pt x="716333" y="582137"/>
                  </a:moveTo>
                  <a:lnTo>
                    <a:pt x="713285" y="582137"/>
                  </a:lnTo>
                  <a:lnTo>
                    <a:pt x="716333" y="582137"/>
                  </a:lnTo>
                  <a:lnTo>
                    <a:pt x="716333" y="579089"/>
                  </a:lnTo>
                  <a:lnTo>
                    <a:pt x="719382" y="579089"/>
                  </a:lnTo>
                  <a:lnTo>
                    <a:pt x="722430" y="579089"/>
                  </a:lnTo>
                  <a:lnTo>
                    <a:pt x="722430" y="582137"/>
                  </a:lnTo>
                  <a:lnTo>
                    <a:pt x="725478" y="582137"/>
                  </a:lnTo>
                  <a:lnTo>
                    <a:pt x="725478" y="579089"/>
                  </a:lnTo>
                  <a:lnTo>
                    <a:pt x="722430" y="579089"/>
                  </a:lnTo>
                  <a:lnTo>
                    <a:pt x="719382" y="579089"/>
                  </a:lnTo>
                  <a:lnTo>
                    <a:pt x="716333" y="579089"/>
                  </a:lnTo>
                  <a:lnTo>
                    <a:pt x="713285" y="579089"/>
                  </a:lnTo>
                  <a:lnTo>
                    <a:pt x="710237" y="576041"/>
                  </a:lnTo>
                  <a:lnTo>
                    <a:pt x="710237" y="572993"/>
                  </a:lnTo>
                  <a:lnTo>
                    <a:pt x="707189" y="572993"/>
                  </a:lnTo>
                  <a:lnTo>
                    <a:pt x="707189" y="569945"/>
                  </a:lnTo>
                  <a:lnTo>
                    <a:pt x="704140" y="569945"/>
                  </a:lnTo>
                  <a:lnTo>
                    <a:pt x="704140" y="572993"/>
                  </a:lnTo>
                  <a:lnTo>
                    <a:pt x="704140" y="576041"/>
                  </a:lnTo>
                  <a:lnTo>
                    <a:pt x="704140" y="579089"/>
                  </a:lnTo>
                  <a:lnTo>
                    <a:pt x="701092" y="579089"/>
                  </a:lnTo>
                  <a:lnTo>
                    <a:pt x="701092" y="582137"/>
                  </a:lnTo>
                  <a:lnTo>
                    <a:pt x="701092" y="585185"/>
                  </a:lnTo>
                  <a:lnTo>
                    <a:pt x="701092" y="582137"/>
                  </a:lnTo>
                  <a:lnTo>
                    <a:pt x="701092" y="585185"/>
                  </a:lnTo>
                  <a:lnTo>
                    <a:pt x="698044" y="588232"/>
                  </a:lnTo>
                  <a:lnTo>
                    <a:pt x="698044" y="585185"/>
                  </a:lnTo>
                  <a:lnTo>
                    <a:pt x="698044" y="588232"/>
                  </a:lnTo>
                  <a:lnTo>
                    <a:pt x="694996" y="585185"/>
                  </a:lnTo>
                  <a:lnTo>
                    <a:pt x="691948" y="585185"/>
                  </a:lnTo>
                  <a:lnTo>
                    <a:pt x="694996" y="585185"/>
                  </a:lnTo>
                  <a:lnTo>
                    <a:pt x="691948" y="588232"/>
                  </a:lnTo>
                  <a:lnTo>
                    <a:pt x="688899" y="588232"/>
                  </a:lnTo>
                  <a:lnTo>
                    <a:pt x="688899" y="591280"/>
                  </a:lnTo>
                  <a:lnTo>
                    <a:pt x="691948" y="591280"/>
                  </a:lnTo>
                  <a:lnTo>
                    <a:pt x="691948" y="588232"/>
                  </a:lnTo>
                  <a:lnTo>
                    <a:pt x="691948" y="591280"/>
                  </a:lnTo>
                  <a:lnTo>
                    <a:pt x="691948" y="588232"/>
                  </a:lnTo>
                  <a:lnTo>
                    <a:pt x="694996" y="588232"/>
                  </a:lnTo>
                  <a:lnTo>
                    <a:pt x="691948" y="588232"/>
                  </a:lnTo>
                  <a:lnTo>
                    <a:pt x="694996" y="588232"/>
                  </a:lnTo>
                  <a:lnTo>
                    <a:pt x="691948" y="588232"/>
                  </a:lnTo>
                  <a:lnTo>
                    <a:pt x="694996" y="588232"/>
                  </a:lnTo>
                  <a:lnTo>
                    <a:pt x="698044" y="588232"/>
                  </a:lnTo>
                  <a:lnTo>
                    <a:pt x="694996" y="588232"/>
                  </a:lnTo>
                  <a:lnTo>
                    <a:pt x="694996" y="591280"/>
                  </a:lnTo>
                  <a:lnTo>
                    <a:pt x="691948" y="591280"/>
                  </a:lnTo>
                  <a:lnTo>
                    <a:pt x="691948" y="594328"/>
                  </a:lnTo>
                  <a:lnTo>
                    <a:pt x="688899" y="594328"/>
                  </a:lnTo>
                  <a:lnTo>
                    <a:pt x="664514" y="594328"/>
                  </a:lnTo>
                  <a:lnTo>
                    <a:pt x="661465" y="591280"/>
                  </a:lnTo>
                  <a:lnTo>
                    <a:pt x="658417" y="591280"/>
                  </a:lnTo>
                  <a:lnTo>
                    <a:pt x="655369" y="591280"/>
                  </a:lnTo>
                  <a:lnTo>
                    <a:pt x="655369" y="588232"/>
                  </a:lnTo>
                  <a:lnTo>
                    <a:pt x="655369" y="591280"/>
                  </a:lnTo>
                  <a:lnTo>
                    <a:pt x="655369" y="588232"/>
                  </a:lnTo>
                  <a:lnTo>
                    <a:pt x="658417" y="588232"/>
                  </a:lnTo>
                  <a:lnTo>
                    <a:pt x="658417" y="585185"/>
                  </a:lnTo>
                  <a:lnTo>
                    <a:pt x="661465" y="585185"/>
                  </a:lnTo>
                  <a:lnTo>
                    <a:pt x="658417" y="585185"/>
                  </a:lnTo>
                  <a:lnTo>
                    <a:pt x="661465" y="585185"/>
                  </a:lnTo>
                  <a:lnTo>
                    <a:pt x="658417" y="585185"/>
                  </a:lnTo>
                  <a:lnTo>
                    <a:pt x="661465" y="585185"/>
                  </a:lnTo>
                  <a:lnTo>
                    <a:pt x="661465" y="582137"/>
                  </a:lnTo>
                  <a:lnTo>
                    <a:pt x="661465" y="585185"/>
                  </a:lnTo>
                  <a:lnTo>
                    <a:pt x="658417" y="585185"/>
                  </a:lnTo>
                  <a:lnTo>
                    <a:pt x="658417" y="582137"/>
                  </a:lnTo>
                  <a:lnTo>
                    <a:pt x="658417" y="579089"/>
                  </a:lnTo>
                  <a:lnTo>
                    <a:pt x="655369" y="579089"/>
                  </a:lnTo>
                  <a:lnTo>
                    <a:pt x="655369" y="576041"/>
                  </a:lnTo>
                  <a:lnTo>
                    <a:pt x="652321" y="576041"/>
                  </a:lnTo>
                  <a:lnTo>
                    <a:pt x="652321" y="579089"/>
                  </a:lnTo>
                  <a:lnTo>
                    <a:pt x="652321" y="582137"/>
                  </a:lnTo>
                  <a:lnTo>
                    <a:pt x="652321" y="579089"/>
                  </a:lnTo>
                  <a:lnTo>
                    <a:pt x="655369" y="582137"/>
                  </a:lnTo>
                  <a:lnTo>
                    <a:pt x="655369" y="585185"/>
                  </a:lnTo>
                  <a:lnTo>
                    <a:pt x="652321" y="585185"/>
                  </a:lnTo>
                  <a:lnTo>
                    <a:pt x="652321" y="588232"/>
                  </a:lnTo>
                  <a:lnTo>
                    <a:pt x="649272" y="588232"/>
                  </a:lnTo>
                  <a:lnTo>
                    <a:pt x="646224" y="588232"/>
                  </a:lnTo>
                  <a:lnTo>
                    <a:pt x="643176" y="588232"/>
                  </a:lnTo>
                  <a:lnTo>
                    <a:pt x="643176" y="585185"/>
                  </a:lnTo>
                  <a:lnTo>
                    <a:pt x="615742" y="585185"/>
                  </a:lnTo>
                  <a:lnTo>
                    <a:pt x="612694" y="588232"/>
                  </a:lnTo>
                  <a:lnTo>
                    <a:pt x="609645" y="588232"/>
                  </a:lnTo>
                  <a:lnTo>
                    <a:pt x="606597" y="588232"/>
                  </a:lnTo>
                  <a:lnTo>
                    <a:pt x="603549" y="591280"/>
                  </a:lnTo>
                  <a:lnTo>
                    <a:pt x="600501" y="591280"/>
                  </a:lnTo>
                  <a:lnTo>
                    <a:pt x="597452" y="591280"/>
                  </a:lnTo>
                  <a:lnTo>
                    <a:pt x="594404" y="594328"/>
                  </a:lnTo>
                  <a:lnTo>
                    <a:pt x="591356" y="594328"/>
                  </a:lnTo>
                  <a:lnTo>
                    <a:pt x="591356" y="597376"/>
                  </a:lnTo>
                  <a:lnTo>
                    <a:pt x="588308" y="597376"/>
                  </a:lnTo>
                  <a:lnTo>
                    <a:pt x="588308" y="594328"/>
                  </a:lnTo>
                  <a:lnTo>
                    <a:pt x="585260" y="594328"/>
                  </a:lnTo>
                  <a:lnTo>
                    <a:pt x="582211" y="594328"/>
                  </a:lnTo>
                  <a:lnTo>
                    <a:pt x="579163" y="594328"/>
                  </a:lnTo>
                  <a:lnTo>
                    <a:pt x="582211" y="594328"/>
                  </a:lnTo>
                  <a:lnTo>
                    <a:pt x="585260" y="594328"/>
                  </a:lnTo>
                  <a:lnTo>
                    <a:pt x="588308" y="594328"/>
                  </a:lnTo>
                  <a:lnTo>
                    <a:pt x="585260" y="594328"/>
                  </a:lnTo>
                  <a:lnTo>
                    <a:pt x="585260" y="591280"/>
                  </a:lnTo>
                  <a:lnTo>
                    <a:pt x="582211" y="591280"/>
                  </a:lnTo>
                  <a:lnTo>
                    <a:pt x="579163" y="588232"/>
                  </a:lnTo>
                  <a:lnTo>
                    <a:pt x="582211" y="588232"/>
                  </a:lnTo>
                  <a:lnTo>
                    <a:pt x="585260" y="588232"/>
                  </a:lnTo>
                  <a:lnTo>
                    <a:pt x="582211" y="588232"/>
                  </a:lnTo>
                  <a:lnTo>
                    <a:pt x="579163" y="588232"/>
                  </a:lnTo>
                  <a:lnTo>
                    <a:pt x="579163" y="585185"/>
                  </a:lnTo>
                  <a:lnTo>
                    <a:pt x="579163" y="588232"/>
                  </a:lnTo>
                  <a:lnTo>
                    <a:pt x="576115" y="588232"/>
                  </a:lnTo>
                  <a:lnTo>
                    <a:pt x="573067" y="588232"/>
                  </a:lnTo>
                  <a:lnTo>
                    <a:pt x="570018" y="588232"/>
                  </a:lnTo>
                  <a:lnTo>
                    <a:pt x="566970" y="588232"/>
                  </a:lnTo>
                  <a:lnTo>
                    <a:pt x="566970" y="585185"/>
                  </a:lnTo>
                  <a:lnTo>
                    <a:pt x="566970" y="582137"/>
                  </a:lnTo>
                  <a:lnTo>
                    <a:pt x="566970" y="585185"/>
                  </a:lnTo>
                  <a:lnTo>
                    <a:pt x="566970" y="582137"/>
                  </a:lnTo>
                  <a:lnTo>
                    <a:pt x="566970" y="585185"/>
                  </a:lnTo>
                  <a:lnTo>
                    <a:pt x="563922" y="585185"/>
                  </a:lnTo>
                  <a:lnTo>
                    <a:pt x="563922" y="582137"/>
                  </a:lnTo>
                  <a:lnTo>
                    <a:pt x="563922" y="585185"/>
                  </a:lnTo>
                  <a:lnTo>
                    <a:pt x="560874" y="585185"/>
                  </a:lnTo>
                  <a:lnTo>
                    <a:pt x="560874" y="582137"/>
                  </a:lnTo>
                  <a:lnTo>
                    <a:pt x="560874" y="585185"/>
                  </a:lnTo>
                  <a:lnTo>
                    <a:pt x="560874" y="582137"/>
                  </a:lnTo>
                  <a:lnTo>
                    <a:pt x="560874" y="585185"/>
                  </a:lnTo>
                  <a:lnTo>
                    <a:pt x="557825" y="585185"/>
                  </a:lnTo>
                  <a:lnTo>
                    <a:pt x="560874" y="582137"/>
                  </a:lnTo>
                  <a:lnTo>
                    <a:pt x="560874" y="579089"/>
                  </a:lnTo>
                  <a:lnTo>
                    <a:pt x="557825" y="579089"/>
                  </a:lnTo>
                  <a:lnTo>
                    <a:pt x="560874" y="579089"/>
                  </a:lnTo>
                  <a:lnTo>
                    <a:pt x="560874" y="576041"/>
                  </a:lnTo>
                  <a:lnTo>
                    <a:pt x="560874" y="579089"/>
                  </a:lnTo>
                  <a:lnTo>
                    <a:pt x="560874" y="576041"/>
                  </a:lnTo>
                  <a:lnTo>
                    <a:pt x="563922" y="576041"/>
                  </a:lnTo>
                  <a:lnTo>
                    <a:pt x="563922" y="572993"/>
                  </a:lnTo>
                  <a:lnTo>
                    <a:pt x="563922" y="576041"/>
                  </a:lnTo>
                  <a:lnTo>
                    <a:pt x="563922" y="572993"/>
                  </a:lnTo>
                  <a:lnTo>
                    <a:pt x="560874" y="576041"/>
                  </a:lnTo>
                  <a:lnTo>
                    <a:pt x="560874" y="572993"/>
                  </a:lnTo>
                  <a:lnTo>
                    <a:pt x="560874" y="576041"/>
                  </a:lnTo>
                  <a:lnTo>
                    <a:pt x="560874" y="572993"/>
                  </a:lnTo>
                  <a:lnTo>
                    <a:pt x="560874" y="576041"/>
                  </a:lnTo>
                  <a:lnTo>
                    <a:pt x="557825" y="572993"/>
                  </a:lnTo>
                  <a:lnTo>
                    <a:pt x="557825" y="576041"/>
                  </a:lnTo>
                  <a:lnTo>
                    <a:pt x="554777" y="576041"/>
                  </a:lnTo>
                  <a:lnTo>
                    <a:pt x="551729" y="579089"/>
                  </a:lnTo>
                  <a:lnTo>
                    <a:pt x="551729" y="582137"/>
                  </a:lnTo>
                  <a:lnTo>
                    <a:pt x="548681" y="582137"/>
                  </a:lnTo>
                  <a:lnTo>
                    <a:pt x="545633" y="582137"/>
                  </a:lnTo>
                  <a:lnTo>
                    <a:pt x="548681" y="582137"/>
                  </a:lnTo>
                  <a:lnTo>
                    <a:pt x="548681" y="579089"/>
                  </a:lnTo>
                  <a:lnTo>
                    <a:pt x="545633" y="579089"/>
                  </a:lnTo>
                  <a:lnTo>
                    <a:pt x="545633" y="582137"/>
                  </a:lnTo>
                  <a:lnTo>
                    <a:pt x="545633" y="579089"/>
                  </a:lnTo>
                  <a:lnTo>
                    <a:pt x="545633" y="582137"/>
                  </a:lnTo>
                  <a:lnTo>
                    <a:pt x="545633" y="579089"/>
                  </a:lnTo>
                  <a:lnTo>
                    <a:pt x="542584" y="579089"/>
                  </a:lnTo>
                  <a:lnTo>
                    <a:pt x="545633" y="579089"/>
                  </a:lnTo>
                  <a:lnTo>
                    <a:pt x="548681" y="579089"/>
                  </a:lnTo>
                  <a:lnTo>
                    <a:pt x="545633" y="579089"/>
                  </a:lnTo>
                  <a:lnTo>
                    <a:pt x="545633" y="576041"/>
                  </a:lnTo>
                  <a:lnTo>
                    <a:pt x="545633" y="579089"/>
                  </a:lnTo>
                  <a:lnTo>
                    <a:pt x="542584" y="579089"/>
                  </a:lnTo>
                  <a:lnTo>
                    <a:pt x="542584" y="576041"/>
                  </a:lnTo>
                  <a:lnTo>
                    <a:pt x="542584" y="579089"/>
                  </a:lnTo>
                  <a:lnTo>
                    <a:pt x="539536" y="576041"/>
                  </a:lnTo>
                  <a:lnTo>
                    <a:pt x="536488" y="576041"/>
                  </a:lnTo>
                  <a:lnTo>
                    <a:pt x="536488" y="579089"/>
                  </a:lnTo>
                  <a:lnTo>
                    <a:pt x="533440" y="579089"/>
                  </a:lnTo>
                  <a:lnTo>
                    <a:pt x="530391" y="579089"/>
                  </a:lnTo>
                  <a:lnTo>
                    <a:pt x="530391" y="576041"/>
                  </a:lnTo>
                  <a:lnTo>
                    <a:pt x="533440" y="576041"/>
                  </a:lnTo>
                  <a:lnTo>
                    <a:pt x="533440" y="572993"/>
                  </a:lnTo>
                  <a:lnTo>
                    <a:pt x="536488" y="576041"/>
                  </a:lnTo>
                  <a:lnTo>
                    <a:pt x="536488" y="572993"/>
                  </a:lnTo>
                  <a:lnTo>
                    <a:pt x="536488" y="569945"/>
                  </a:lnTo>
                  <a:lnTo>
                    <a:pt x="536488" y="566898"/>
                  </a:lnTo>
                  <a:lnTo>
                    <a:pt x="539536" y="566898"/>
                  </a:lnTo>
                  <a:lnTo>
                    <a:pt x="536488" y="566898"/>
                  </a:lnTo>
                  <a:lnTo>
                    <a:pt x="536488" y="569945"/>
                  </a:lnTo>
                  <a:lnTo>
                    <a:pt x="533440" y="569945"/>
                  </a:lnTo>
                  <a:lnTo>
                    <a:pt x="530391" y="569945"/>
                  </a:lnTo>
                  <a:lnTo>
                    <a:pt x="533440" y="569945"/>
                  </a:lnTo>
                  <a:lnTo>
                    <a:pt x="533440" y="566898"/>
                  </a:lnTo>
                  <a:lnTo>
                    <a:pt x="530391" y="569945"/>
                  </a:lnTo>
                  <a:lnTo>
                    <a:pt x="530391" y="566898"/>
                  </a:lnTo>
                  <a:lnTo>
                    <a:pt x="533440" y="566898"/>
                  </a:lnTo>
                  <a:lnTo>
                    <a:pt x="530391" y="566898"/>
                  </a:lnTo>
                  <a:lnTo>
                    <a:pt x="533440" y="566898"/>
                  </a:lnTo>
                  <a:lnTo>
                    <a:pt x="530391" y="566898"/>
                  </a:lnTo>
                  <a:lnTo>
                    <a:pt x="530391" y="569945"/>
                  </a:lnTo>
                  <a:lnTo>
                    <a:pt x="527343" y="569945"/>
                  </a:lnTo>
                  <a:lnTo>
                    <a:pt x="530391" y="569945"/>
                  </a:lnTo>
                  <a:lnTo>
                    <a:pt x="527343" y="569945"/>
                  </a:lnTo>
                  <a:lnTo>
                    <a:pt x="530391" y="566898"/>
                  </a:lnTo>
                  <a:lnTo>
                    <a:pt x="530391" y="563850"/>
                  </a:lnTo>
                  <a:lnTo>
                    <a:pt x="530391" y="566898"/>
                  </a:lnTo>
                  <a:lnTo>
                    <a:pt x="527343" y="566898"/>
                  </a:lnTo>
                  <a:lnTo>
                    <a:pt x="527343" y="569945"/>
                  </a:lnTo>
                  <a:lnTo>
                    <a:pt x="524295" y="569945"/>
                  </a:lnTo>
                  <a:lnTo>
                    <a:pt x="521247" y="569945"/>
                  </a:lnTo>
                  <a:lnTo>
                    <a:pt x="521247" y="566898"/>
                  </a:lnTo>
                  <a:lnTo>
                    <a:pt x="524295" y="566898"/>
                  </a:lnTo>
                  <a:lnTo>
                    <a:pt x="524295" y="563850"/>
                  </a:lnTo>
                  <a:lnTo>
                    <a:pt x="527343" y="563850"/>
                  </a:lnTo>
                  <a:lnTo>
                    <a:pt x="527343" y="560802"/>
                  </a:lnTo>
                  <a:lnTo>
                    <a:pt x="524295" y="563850"/>
                  </a:lnTo>
                  <a:lnTo>
                    <a:pt x="521247" y="563850"/>
                  </a:lnTo>
                  <a:lnTo>
                    <a:pt x="521247" y="566898"/>
                  </a:lnTo>
                  <a:lnTo>
                    <a:pt x="521247" y="563850"/>
                  </a:lnTo>
                  <a:lnTo>
                    <a:pt x="518198" y="563850"/>
                  </a:lnTo>
                  <a:lnTo>
                    <a:pt x="518198" y="566898"/>
                  </a:lnTo>
                  <a:lnTo>
                    <a:pt x="515150" y="566898"/>
                  </a:lnTo>
                  <a:lnTo>
                    <a:pt x="518198" y="566898"/>
                  </a:lnTo>
                  <a:lnTo>
                    <a:pt x="515150" y="566898"/>
                  </a:lnTo>
                  <a:lnTo>
                    <a:pt x="515150" y="569945"/>
                  </a:lnTo>
                  <a:lnTo>
                    <a:pt x="515150" y="566898"/>
                  </a:lnTo>
                  <a:lnTo>
                    <a:pt x="512102" y="566898"/>
                  </a:lnTo>
                  <a:lnTo>
                    <a:pt x="512102" y="569945"/>
                  </a:lnTo>
                  <a:lnTo>
                    <a:pt x="512102" y="566898"/>
                  </a:lnTo>
                  <a:lnTo>
                    <a:pt x="509054" y="566898"/>
                  </a:lnTo>
                  <a:lnTo>
                    <a:pt x="509054" y="563850"/>
                  </a:lnTo>
                  <a:lnTo>
                    <a:pt x="509054" y="566898"/>
                  </a:lnTo>
                  <a:lnTo>
                    <a:pt x="512102" y="566898"/>
                  </a:lnTo>
                  <a:lnTo>
                    <a:pt x="512102" y="563850"/>
                  </a:lnTo>
                  <a:lnTo>
                    <a:pt x="512102" y="566898"/>
                  </a:lnTo>
                  <a:lnTo>
                    <a:pt x="512102" y="563850"/>
                  </a:lnTo>
                  <a:lnTo>
                    <a:pt x="515150" y="563850"/>
                  </a:lnTo>
                  <a:lnTo>
                    <a:pt x="515150" y="566898"/>
                  </a:lnTo>
                  <a:lnTo>
                    <a:pt x="515150" y="563850"/>
                  </a:lnTo>
                  <a:lnTo>
                    <a:pt x="512102" y="563850"/>
                  </a:lnTo>
                  <a:lnTo>
                    <a:pt x="515150" y="563850"/>
                  </a:lnTo>
                  <a:lnTo>
                    <a:pt x="518198" y="563850"/>
                  </a:lnTo>
                  <a:lnTo>
                    <a:pt x="518198" y="560802"/>
                  </a:lnTo>
                  <a:lnTo>
                    <a:pt x="521247" y="560802"/>
                  </a:lnTo>
                  <a:lnTo>
                    <a:pt x="521247" y="557754"/>
                  </a:lnTo>
                  <a:lnTo>
                    <a:pt x="524295" y="557754"/>
                  </a:lnTo>
                  <a:lnTo>
                    <a:pt x="521247" y="557754"/>
                  </a:lnTo>
                  <a:lnTo>
                    <a:pt x="521247" y="554706"/>
                  </a:lnTo>
                  <a:lnTo>
                    <a:pt x="521247" y="557754"/>
                  </a:lnTo>
                  <a:lnTo>
                    <a:pt x="518198" y="557754"/>
                  </a:lnTo>
                  <a:lnTo>
                    <a:pt x="518198" y="560802"/>
                  </a:lnTo>
                  <a:lnTo>
                    <a:pt x="515150" y="560802"/>
                  </a:lnTo>
                  <a:lnTo>
                    <a:pt x="518198" y="560802"/>
                  </a:lnTo>
                  <a:lnTo>
                    <a:pt x="518198" y="557754"/>
                  </a:lnTo>
                  <a:lnTo>
                    <a:pt x="515150" y="560802"/>
                  </a:lnTo>
                  <a:lnTo>
                    <a:pt x="512102" y="560802"/>
                  </a:lnTo>
                  <a:lnTo>
                    <a:pt x="512102" y="557754"/>
                  </a:lnTo>
                  <a:lnTo>
                    <a:pt x="512102" y="560802"/>
                  </a:lnTo>
                  <a:lnTo>
                    <a:pt x="512102" y="557754"/>
                  </a:lnTo>
                  <a:lnTo>
                    <a:pt x="512102" y="560802"/>
                  </a:lnTo>
                  <a:lnTo>
                    <a:pt x="509054" y="560802"/>
                  </a:lnTo>
                  <a:lnTo>
                    <a:pt x="512102" y="560802"/>
                  </a:lnTo>
                  <a:lnTo>
                    <a:pt x="509054" y="560802"/>
                  </a:lnTo>
                  <a:lnTo>
                    <a:pt x="512102" y="560802"/>
                  </a:lnTo>
                  <a:lnTo>
                    <a:pt x="512102" y="557754"/>
                  </a:lnTo>
                  <a:lnTo>
                    <a:pt x="509054" y="557754"/>
                  </a:lnTo>
                  <a:lnTo>
                    <a:pt x="506006" y="554706"/>
                  </a:lnTo>
                  <a:lnTo>
                    <a:pt x="509054" y="554706"/>
                  </a:lnTo>
                  <a:lnTo>
                    <a:pt x="506006" y="554706"/>
                  </a:lnTo>
                  <a:lnTo>
                    <a:pt x="509054" y="554706"/>
                  </a:lnTo>
                  <a:lnTo>
                    <a:pt x="512102" y="554706"/>
                  </a:lnTo>
                  <a:lnTo>
                    <a:pt x="509054" y="554706"/>
                  </a:lnTo>
                  <a:lnTo>
                    <a:pt x="509054" y="551658"/>
                  </a:lnTo>
                  <a:lnTo>
                    <a:pt x="509054" y="548611"/>
                  </a:lnTo>
                  <a:lnTo>
                    <a:pt x="509054" y="551658"/>
                  </a:lnTo>
                  <a:lnTo>
                    <a:pt x="509054" y="548611"/>
                  </a:lnTo>
                  <a:lnTo>
                    <a:pt x="512102" y="548611"/>
                  </a:lnTo>
                  <a:lnTo>
                    <a:pt x="512102" y="551658"/>
                  </a:lnTo>
                  <a:lnTo>
                    <a:pt x="512102" y="548611"/>
                  </a:lnTo>
                  <a:lnTo>
                    <a:pt x="509054" y="548611"/>
                  </a:lnTo>
                  <a:lnTo>
                    <a:pt x="509054" y="545563"/>
                  </a:lnTo>
                  <a:lnTo>
                    <a:pt x="512102" y="545563"/>
                  </a:lnTo>
                  <a:lnTo>
                    <a:pt x="515150" y="545563"/>
                  </a:lnTo>
                  <a:lnTo>
                    <a:pt x="518198" y="545563"/>
                  </a:lnTo>
                  <a:lnTo>
                    <a:pt x="521247" y="545563"/>
                  </a:lnTo>
                  <a:lnTo>
                    <a:pt x="521247" y="542515"/>
                  </a:lnTo>
                  <a:lnTo>
                    <a:pt x="518198" y="545563"/>
                  </a:lnTo>
                  <a:lnTo>
                    <a:pt x="518198" y="542515"/>
                  </a:lnTo>
                  <a:lnTo>
                    <a:pt x="515150" y="542515"/>
                  </a:lnTo>
                  <a:lnTo>
                    <a:pt x="512102" y="542515"/>
                  </a:lnTo>
                  <a:lnTo>
                    <a:pt x="512102" y="545563"/>
                  </a:lnTo>
                  <a:lnTo>
                    <a:pt x="509054" y="545563"/>
                  </a:lnTo>
                  <a:lnTo>
                    <a:pt x="509054" y="542515"/>
                  </a:lnTo>
                  <a:lnTo>
                    <a:pt x="509054" y="545563"/>
                  </a:lnTo>
                  <a:lnTo>
                    <a:pt x="509054" y="548611"/>
                  </a:lnTo>
                  <a:lnTo>
                    <a:pt x="506006" y="548611"/>
                  </a:lnTo>
                  <a:lnTo>
                    <a:pt x="506006" y="551658"/>
                  </a:lnTo>
                  <a:lnTo>
                    <a:pt x="502957" y="551658"/>
                  </a:lnTo>
                  <a:lnTo>
                    <a:pt x="502957" y="554706"/>
                  </a:lnTo>
                  <a:lnTo>
                    <a:pt x="499909" y="554706"/>
                  </a:lnTo>
                  <a:lnTo>
                    <a:pt x="499909" y="551658"/>
                  </a:lnTo>
                  <a:lnTo>
                    <a:pt x="499909" y="554706"/>
                  </a:lnTo>
                  <a:lnTo>
                    <a:pt x="499909" y="551658"/>
                  </a:lnTo>
                  <a:lnTo>
                    <a:pt x="496861" y="551658"/>
                  </a:lnTo>
                  <a:lnTo>
                    <a:pt x="496861" y="554706"/>
                  </a:lnTo>
                  <a:lnTo>
                    <a:pt x="496861" y="557754"/>
                  </a:lnTo>
                  <a:lnTo>
                    <a:pt x="496861" y="554706"/>
                  </a:lnTo>
                  <a:lnTo>
                    <a:pt x="493813" y="554706"/>
                  </a:lnTo>
                  <a:lnTo>
                    <a:pt x="493813" y="551658"/>
                  </a:lnTo>
                  <a:lnTo>
                    <a:pt x="493813" y="554706"/>
                  </a:lnTo>
                  <a:lnTo>
                    <a:pt x="493813" y="551658"/>
                  </a:lnTo>
                  <a:lnTo>
                    <a:pt x="493813" y="554706"/>
                  </a:lnTo>
                  <a:lnTo>
                    <a:pt x="493813" y="557754"/>
                  </a:lnTo>
                  <a:lnTo>
                    <a:pt x="490764" y="557754"/>
                  </a:lnTo>
                  <a:lnTo>
                    <a:pt x="493813" y="557754"/>
                  </a:lnTo>
                  <a:lnTo>
                    <a:pt x="490764" y="557754"/>
                  </a:lnTo>
                  <a:lnTo>
                    <a:pt x="490764" y="560802"/>
                  </a:lnTo>
                  <a:lnTo>
                    <a:pt x="490764" y="557754"/>
                  </a:lnTo>
                  <a:lnTo>
                    <a:pt x="490764" y="560802"/>
                  </a:lnTo>
                  <a:lnTo>
                    <a:pt x="490764" y="557754"/>
                  </a:lnTo>
                  <a:lnTo>
                    <a:pt x="487716" y="557754"/>
                  </a:lnTo>
                  <a:lnTo>
                    <a:pt x="487716" y="560802"/>
                  </a:lnTo>
                  <a:lnTo>
                    <a:pt x="487716" y="557754"/>
                  </a:lnTo>
                  <a:lnTo>
                    <a:pt x="490764" y="557754"/>
                  </a:lnTo>
                  <a:lnTo>
                    <a:pt x="487716" y="557754"/>
                  </a:lnTo>
                  <a:lnTo>
                    <a:pt x="490764" y="557754"/>
                  </a:lnTo>
                  <a:lnTo>
                    <a:pt x="490764" y="554706"/>
                  </a:lnTo>
                  <a:lnTo>
                    <a:pt x="487716" y="554706"/>
                  </a:lnTo>
                  <a:lnTo>
                    <a:pt x="487716" y="557754"/>
                  </a:lnTo>
                  <a:lnTo>
                    <a:pt x="487716" y="554706"/>
                  </a:lnTo>
                  <a:lnTo>
                    <a:pt x="490764" y="554706"/>
                  </a:lnTo>
                  <a:lnTo>
                    <a:pt x="490764" y="551658"/>
                  </a:lnTo>
                  <a:lnTo>
                    <a:pt x="487716" y="551658"/>
                  </a:lnTo>
                  <a:lnTo>
                    <a:pt x="487716" y="554706"/>
                  </a:lnTo>
                  <a:lnTo>
                    <a:pt x="487716" y="551658"/>
                  </a:lnTo>
                  <a:lnTo>
                    <a:pt x="487716" y="554706"/>
                  </a:lnTo>
                  <a:lnTo>
                    <a:pt x="487716" y="557754"/>
                  </a:lnTo>
                  <a:lnTo>
                    <a:pt x="487716" y="560802"/>
                  </a:lnTo>
                  <a:lnTo>
                    <a:pt x="487716" y="557754"/>
                  </a:lnTo>
                  <a:lnTo>
                    <a:pt x="484668" y="554706"/>
                  </a:lnTo>
                  <a:lnTo>
                    <a:pt x="487716" y="554706"/>
                  </a:lnTo>
                  <a:lnTo>
                    <a:pt x="487716" y="551658"/>
                  </a:lnTo>
                  <a:lnTo>
                    <a:pt x="484668" y="551658"/>
                  </a:lnTo>
                  <a:lnTo>
                    <a:pt x="487716" y="551658"/>
                  </a:lnTo>
                  <a:lnTo>
                    <a:pt x="487716" y="548611"/>
                  </a:lnTo>
                  <a:lnTo>
                    <a:pt x="484668" y="548611"/>
                  </a:lnTo>
                  <a:lnTo>
                    <a:pt x="484668" y="545563"/>
                  </a:lnTo>
                  <a:lnTo>
                    <a:pt x="484668" y="548611"/>
                  </a:lnTo>
                  <a:lnTo>
                    <a:pt x="484668" y="551658"/>
                  </a:lnTo>
                  <a:lnTo>
                    <a:pt x="484668" y="554706"/>
                  </a:lnTo>
                  <a:lnTo>
                    <a:pt x="484668" y="557754"/>
                  </a:lnTo>
                  <a:lnTo>
                    <a:pt x="481620" y="557754"/>
                  </a:lnTo>
                  <a:lnTo>
                    <a:pt x="484668" y="557754"/>
                  </a:lnTo>
                  <a:lnTo>
                    <a:pt x="484668" y="560802"/>
                  </a:lnTo>
                  <a:lnTo>
                    <a:pt x="484668" y="563850"/>
                  </a:lnTo>
                  <a:lnTo>
                    <a:pt x="484668" y="560802"/>
                  </a:lnTo>
                  <a:lnTo>
                    <a:pt x="484668" y="563850"/>
                  </a:lnTo>
                  <a:lnTo>
                    <a:pt x="484668" y="560802"/>
                  </a:lnTo>
                  <a:lnTo>
                    <a:pt x="481620" y="560802"/>
                  </a:lnTo>
                  <a:lnTo>
                    <a:pt x="484668" y="560802"/>
                  </a:lnTo>
                  <a:lnTo>
                    <a:pt x="481620" y="560802"/>
                  </a:lnTo>
                  <a:lnTo>
                    <a:pt x="484668" y="560802"/>
                  </a:lnTo>
                  <a:lnTo>
                    <a:pt x="481620" y="560802"/>
                  </a:lnTo>
                  <a:lnTo>
                    <a:pt x="481620" y="557754"/>
                  </a:lnTo>
                  <a:lnTo>
                    <a:pt x="478571" y="557754"/>
                  </a:lnTo>
                  <a:lnTo>
                    <a:pt x="478571" y="560802"/>
                  </a:lnTo>
                  <a:lnTo>
                    <a:pt x="481620" y="560802"/>
                  </a:lnTo>
                  <a:lnTo>
                    <a:pt x="478571" y="560802"/>
                  </a:lnTo>
                  <a:lnTo>
                    <a:pt x="481620" y="560802"/>
                  </a:lnTo>
                  <a:lnTo>
                    <a:pt x="481620" y="563850"/>
                  </a:lnTo>
                  <a:lnTo>
                    <a:pt x="478571" y="563850"/>
                  </a:lnTo>
                  <a:lnTo>
                    <a:pt x="475523" y="563850"/>
                  </a:lnTo>
                  <a:lnTo>
                    <a:pt x="478571" y="560802"/>
                  </a:lnTo>
                  <a:lnTo>
                    <a:pt x="475523" y="560802"/>
                  </a:lnTo>
                  <a:lnTo>
                    <a:pt x="472475" y="557754"/>
                  </a:lnTo>
                  <a:lnTo>
                    <a:pt x="475523" y="557754"/>
                  </a:lnTo>
                  <a:lnTo>
                    <a:pt x="472475" y="557754"/>
                  </a:lnTo>
                  <a:lnTo>
                    <a:pt x="475523" y="554706"/>
                  </a:lnTo>
                  <a:lnTo>
                    <a:pt x="475523" y="551658"/>
                  </a:lnTo>
                  <a:lnTo>
                    <a:pt x="475523" y="548611"/>
                  </a:lnTo>
                  <a:lnTo>
                    <a:pt x="478571" y="548611"/>
                  </a:lnTo>
                  <a:lnTo>
                    <a:pt x="478571" y="545563"/>
                  </a:lnTo>
                  <a:lnTo>
                    <a:pt x="478571" y="542515"/>
                  </a:lnTo>
                  <a:lnTo>
                    <a:pt x="481620" y="542515"/>
                  </a:lnTo>
                  <a:lnTo>
                    <a:pt x="478571" y="542515"/>
                  </a:lnTo>
                  <a:lnTo>
                    <a:pt x="481620" y="542515"/>
                  </a:lnTo>
                  <a:lnTo>
                    <a:pt x="481620" y="539467"/>
                  </a:lnTo>
                  <a:lnTo>
                    <a:pt x="478571" y="539467"/>
                  </a:lnTo>
                  <a:lnTo>
                    <a:pt x="478571" y="542515"/>
                  </a:lnTo>
                  <a:lnTo>
                    <a:pt x="478571" y="545563"/>
                  </a:lnTo>
                  <a:lnTo>
                    <a:pt x="475523" y="545563"/>
                  </a:lnTo>
                  <a:lnTo>
                    <a:pt x="475523" y="548611"/>
                  </a:lnTo>
                  <a:lnTo>
                    <a:pt x="472475" y="548611"/>
                  </a:lnTo>
                  <a:lnTo>
                    <a:pt x="472475" y="551658"/>
                  </a:lnTo>
                  <a:lnTo>
                    <a:pt x="472475" y="554706"/>
                  </a:lnTo>
                  <a:lnTo>
                    <a:pt x="469427" y="554706"/>
                  </a:lnTo>
                  <a:lnTo>
                    <a:pt x="469427" y="551658"/>
                  </a:lnTo>
                  <a:lnTo>
                    <a:pt x="469427" y="554706"/>
                  </a:lnTo>
                  <a:lnTo>
                    <a:pt x="469427" y="557754"/>
                  </a:lnTo>
                  <a:lnTo>
                    <a:pt x="469427" y="554706"/>
                  </a:lnTo>
                  <a:lnTo>
                    <a:pt x="469427" y="557754"/>
                  </a:lnTo>
                  <a:lnTo>
                    <a:pt x="466379" y="557754"/>
                  </a:lnTo>
                  <a:lnTo>
                    <a:pt x="466379" y="560802"/>
                  </a:lnTo>
                  <a:lnTo>
                    <a:pt x="466379" y="563850"/>
                  </a:lnTo>
                  <a:lnTo>
                    <a:pt x="463330" y="563850"/>
                  </a:lnTo>
                  <a:lnTo>
                    <a:pt x="466379" y="563850"/>
                  </a:lnTo>
                  <a:lnTo>
                    <a:pt x="466379" y="566898"/>
                  </a:lnTo>
                  <a:lnTo>
                    <a:pt x="463330" y="566898"/>
                  </a:lnTo>
                  <a:lnTo>
                    <a:pt x="463330" y="563850"/>
                  </a:lnTo>
                  <a:lnTo>
                    <a:pt x="463330" y="566898"/>
                  </a:lnTo>
                  <a:lnTo>
                    <a:pt x="460282" y="563850"/>
                  </a:lnTo>
                  <a:lnTo>
                    <a:pt x="460282" y="566898"/>
                  </a:lnTo>
                  <a:lnTo>
                    <a:pt x="457234" y="566898"/>
                  </a:lnTo>
                  <a:lnTo>
                    <a:pt x="457234" y="569945"/>
                  </a:lnTo>
                  <a:lnTo>
                    <a:pt x="457234" y="566898"/>
                  </a:lnTo>
                  <a:lnTo>
                    <a:pt x="460282" y="566898"/>
                  </a:lnTo>
                  <a:lnTo>
                    <a:pt x="463330" y="566898"/>
                  </a:lnTo>
                  <a:lnTo>
                    <a:pt x="460282" y="566898"/>
                  </a:lnTo>
                  <a:lnTo>
                    <a:pt x="460282" y="569945"/>
                  </a:lnTo>
                  <a:lnTo>
                    <a:pt x="457234" y="569945"/>
                  </a:lnTo>
                  <a:lnTo>
                    <a:pt x="457234" y="572993"/>
                  </a:lnTo>
                  <a:lnTo>
                    <a:pt x="460282" y="569945"/>
                  </a:lnTo>
                  <a:lnTo>
                    <a:pt x="460282" y="572993"/>
                  </a:lnTo>
                  <a:lnTo>
                    <a:pt x="457234" y="572993"/>
                  </a:lnTo>
                  <a:lnTo>
                    <a:pt x="457234" y="576041"/>
                  </a:lnTo>
                  <a:lnTo>
                    <a:pt x="457234" y="572993"/>
                  </a:lnTo>
                  <a:lnTo>
                    <a:pt x="460282" y="572993"/>
                  </a:lnTo>
                  <a:lnTo>
                    <a:pt x="460282" y="569945"/>
                  </a:lnTo>
                  <a:lnTo>
                    <a:pt x="463330" y="569945"/>
                  </a:lnTo>
                  <a:lnTo>
                    <a:pt x="463330" y="566898"/>
                  </a:lnTo>
                  <a:lnTo>
                    <a:pt x="466379" y="566898"/>
                  </a:lnTo>
                  <a:lnTo>
                    <a:pt x="466379" y="569945"/>
                  </a:lnTo>
                  <a:lnTo>
                    <a:pt x="463330" y="569945"/>
                  </a:lnTo>
                  <a:lnTo>
                    <a:pt x="466379" y="569945"/>
                  </a:lnTo>
                  <a:lnTo>
                    <a:pt x="463330" y="569945"/>
                  </a:lnTo>
                  <a:lnTo>
                    <a:pt x="466379" y="569945"/>
                  </a:lnTo>
                  <a:lnTo>
                    <a:pt x="463330" y="569945"/>
                  </a:lnTo>
                  <a:lnTo>
                    <a:pt x="463330" y="572993"/>
                  </a:lnTo>
                  <a:lnTo>
                    <a:pt x="466379" y="572993"/>
                  </a:lnTo>
                  <a:lnTo>
                    <a:pt x="463330" y="572993"/>
                  </a:lnTo>
                  <a:lnTo>
                    <a:pt x="466379" y="572993"/>
                  </a:lnTo>
                  <a:lnTo>
                    <a:pt x="463330" y="572993"/>
                  </a:lnTo>
                  <a:lnTo>
                    <a:pt x="463330" y="576041"/>
                  </a:lnTo>
                  <a:lnTo>
                    <a:pt x="466379" y="576041"/>
                  </a:lnTo>
                  <a:lnTo>
                    <a:pt x="466379" y="572993"/>
                  </a:lnTo>
                  <a:lnTo>
                    <a:pt x="466379" y="569945"/>
                  </a:lnTo>
                  <a:lnTo>
                    <a:pt x="469427" y="569945"/>
                  </a:lnTo>
                  <a:lnTo>
                    <a:pt x="469427" y="566898"/>
                  </a:lnTo>
                  <a:lnTo>
                    <a:pt x="469427" y="569945"/>
                  </a:lnTo>
                  <a:lnTo>
                    <a:pt x="469427" y="572993"/>
                  </a:lnTo>
                  <a:lnTo>
                    <a:pt x="466379" y="572993"/>
                  </a:lnTo>
                  <a:lnTo>
                    <a:pt x="469427" y="572993"/>
                  </a:lnTo>
                  <a:lnTo>
                    <a:pt x="469427" y="576041"/>
                  </a:lnTo>
                  <a:lnTo>
                    <a:pt x="469427" y="579089"/>
                  </a:lnTo>
                  <a:lnTo>
                    <a:pt x="466379" y="579089"/>
                  </a:lnTo>
                  <a:lnTo>
                    <a:pt x="469427" y="582137"/>
                  </a:lnTo>
                  <a:lnTo>
                    <a:pt x="466379" y="582137"/>
                  </a:lnTo>
                  <a:lnTo>
                    <a:pt x="466379" y="579089"/>
                  </a:lnTo>
                  <a:lnTo>
                    <a:pt x="466379" y="582137"/>
                  </a:lnTo>
                  <a:lnTo>
                    <a:pt x="466379" y="579089"/>
                  </a:lnTo>
                  <a:lnTo>
                    <a:pt x="463330" y="579089"/>
                  </a:lnTo>
                  <a:lnTo>
                    <a:pt x="463330" y="582137"/>
                  </a:lnTo>
                  <a:lnTo>
                    <a:pt x="466379" y="582137"/>
                  </a:lnTo>
                  <a:lnTo>
                    <a:pt x="466379" y="585185"/>
                  </a:lnTo>
                  <a:lnTo>
                    <a:pt x="469427" y="585185"/>
                  </a:lnTo>
                  <a:lnTo>
                    <a:pt x="469427" y="582137"/>
                  </a:lnTo>
                  <a:lnTo>
                    <a:pt x="469427" y="585185"/>
                  </a:lnTo>
                  <a:lnTo>
                    <a:pt x="469427" y="582137"/>
                  </a:lnTo>
                  <a:lnTo>
                    <a:pt x="469427" y="579089"/>
                  </a:lnTo>
                  <a:lnTo>
                    <a:pt x="472475" y="579089"/>
                  </a:lnTo>
                  <a:lnTo>
                    <a:pt x="472475" y="576041"/>
                  </a:lnTo>
                  <a:lnTo>
                    <a:pt x="475523" y="579089"/>
                  </a:lnTo>
                  <a:lnTo>
                    <a:pt x="472475" y="579089"/>
                  </a:lnTo>
                  <a:lnTo>
                    <a:pt x="475523" y="579089"/>
                  </a:lnTo>
                  <a:lnTo>
                    <a:pt x="472475" y="579089"/>
                  </a:lnTo>
                  <a:lnTo>
                    <a:pt x="472475" y="582137"/>
                  </a:lnTo>
                  <a:lnTo>
                    <a:pt x="475523" y="579089"/>
                  </a:lnTo>
                  <a:lnTo>
                    <a:pt x="475523" y="582137"/>
                  </a:lnTo>
                  <a:lnTo>
                    <a:pt x="478571" y="582137"/>
                  </a:lnTo>
                  <a:lnTo>
                    <a:pt x="475523" y="582137"/>
                  </a:lnTo>
                  <a:lnTo>
                    <a:pt x="475523" y="585185"/>
                  </a:lnTo>
                  <a:lnTo>
                    <a:pt x="478571" y="585185"/>
                  </a:lnTo>
                  <a:lnTo>
                    <a:pt x="475523" y="585185"/>
                  </a:lnTo>
                  <a:lnTo>
                    <a:pt x="478571" y="585185"/>
                  </a:lnTo>
                  <a:lnTo>
                    <a:pt x="475523" y="588232"/>
                  </a:lnTo>
                  <a:lnTo>
                    <a:pt x="475523" y="585185"/>
                  </a:lnTo>
                  <a:lnTo>
                    <a:pt x="475523" y="588232"/>
                  </a:lnTo>
                  <a:lnTo>
                    <a:pt x="472475" y="588232"/>
                  </a:lnTo>
                  <a:lnTo>
                    <a:pt x="472475" y="591280"/>
                  </a:lnTo>
                  <a:lnTo>
                    <a:pt x="469427" y="591280"/>
                  </a:lnTo>
                  <a:lnTo>
                    <a:pt x="472475" y="591280"/>
                  </a:lnTo>
                  <a:lnTo>
                    <a:pt x="472475" y="594328"/>
                  </a:lnTo>
                  <a:lnTo>
                    <a:pt x="469427" y="594328"/>
                  </a:lnTo>
                  <a:lnTo>
                    <a:pt x="469427" y="597376"/>
                  </a:lnTo>
                  <a:lnTo>
                    <a:pt x="469427" y="594328"/>
                  </a:lnTo>
                  <a:lnTo>
                    <a:pt x="466379" y="594328"/>
                  </a:lnTo>
                  <a:lnTo>
                    <a:pt x="466379" y="597376"/>
                  </a:lnTo>
                  <a:lnTo>
                    <a:pt x="469427" y="597376"/>
                  </a:lnTo>
                  <a:lnTo>
                    <a:pt x="466379" y="600424"/>
                  </a:lnTo>
                  <a:lnTo>
                    <a:pt x="469427" y="600424"/>
                  </a:lnTo>
                  <a:lnTo>
                    <a:pt x="469427" y="597376"/>
                  </a:lnTo>
                  <a:lnTo>
                    <a:pt x="472475" y="597376"/>
                  </a:lnTo>
                  <a:lnTo>
                    <a:pt x="472475" y="594328"/>
                  </a:lnTo>
                  <a:lnTo>
                    <a:pt x="472475" y="597376"/>
                  </a:lnTo>
                  <a:lnTo>
                    <a:pt x="469427" y="597376"/>
                  </a:lnTo>
                  <a:lnTo>
                    <a:pt x="472475" y="597376"/>
                  </a:lnTo>
                  <a:lnTo>
                    <a:pt x="469427" y="597376"/>
                  </a:lnTo>
                  <a:lnTo>
                    <a:pt x="472475" y="597376"/>
                  </a:lnTo>
                  <a:lnTo>
                    <a:pt x="472475" y="600424"/>
                  </a:lnTo>
                  <a:lnTo>
                    <a:pt x="472475" y="597376"/>
                  </a:lnTo>
                  <a:lnTo>
                    <a:pt x="475523" y="597376"/>
                  </a:lnTo>
                  <a:lnTo>
                    <a:pt x="475523" y="600424"/>
                  </a:lnTo>
                  <a:lnTo>
                    <a:pt x="472475" y="603472"/>
                  </a:lnTo>
                  <a:lnTo>
                    <a:pt x="469427" y="603472"/>
                  </a:lnTo>
                  <a:lnTo>
                    <a:pt x="469427" y="600424"/>
                  </a:lnTo>
                  <a:lnTo>
                    <a:pt x="469427" y="603472"/>
                  </a:lnTo>
                  <a:lnTo>
                    <a:pt x="469427" y="606519"/>
                  </a:lnTo>
                  <a:lnTo>
                    <a:pt x="466379" y="606519"/>
                  </a:lnTo>
                  <a:lnTo>
                    <a:pt x="469427" y="606519"/>
                  </a:lnTo>
                  <a:lnTo>
                    <a:pt x="469427" y="609567"/>
                  </a:lnTo>
                  <a:lnTo>
                    <a:pt x="466379" y="609567"/>
                  </a:lnTo>
                  <a:lnTo>
                    <a:pt x="469427" y="609567"/>
                  </a:lnTo>
                  <a:lnTo>
                    <a:pt x="469427" y="612615"/>
                  </a:lnTo>
                  <a:lnTo>
                    <a:pt x="466379" y="612615"/>
                  </a:lnTo>
                  <a:lnTo>
                    <a:pt x="466379" y="609567"/>
                  </a:lnTo>
                  <a:lnTo>
                    <a:pt x="463330" y="609567"/>
                  </a:lnTo>
                  <a:lnTo>
                    <a:pt x="463330" y="612615"/>
                  </a:lnTo>
                  <a:lnTo>
                    <a:pt x="463330" y="615663"/>
                  </a:lnTo>
                  <a:lnTo>
                    <a:pt x="460282" y="615663"/>
                  </a:lnTo>
                  <a:lnTo>
                    <a:pt x="460282" y="612615"/>
                  </a:lnTo>
                  <a:lnTo>
                    <a:pt x="460282" y="615663"/>
                  </a:lnTo>
                  <a:lnTo>
                    <a:pt x="460282" y="612615"/>
                  </a:lnTo>
                  <a:lnTo>
                    <a:pt x="457234" y="612615"/>
                  </a:lnTo>
                  <a:lnTo>
                    <a:pt x="460282" y="612615"/>
                  </a:lnTo>
                  <a:lnTo>
                    <a:pt x="457234" y="612615"/>
                  </a:lnTo>
                  <a:lnTo>
                    <a:pt x="457234" y="615663"/>
                  </a:lnTo>
                  <a:lnTo>
                    <a:pt x="454186" y="615663"/>
                  </a:lnTo>
                  <a:lnTo>
                    <a:pt x="454186" y="612615"/>
                  </a:lnTo>
                  <a:lnTo>
                    <a:pt x="451137" y="612615"/>
                  </a:lnTo>
                  <a:lnTo>
                    <a:pt x="451137" y="615663"/>
                  </a:lnTo>
                  <a:lnTo>
                    <a:pt x="451137" y="612615"/>
                  </a:lnTo>
                  <a:lnTo>
                    <a:pt x="448089" y="612615"/>
                  </a:lnTo>
                  <a:lnTo>
                    <a:pt x="451137" y="609567"/>
                  </a:lnTo>
                  <a:lnTo>
                    <a:pt x="451137" y="606519"/>
                  </a:lnTo>
                  <a:lnTo>
                    <a:pt x="451137" y="609567"/>
                  </a:lnTo>
                  <a:lnTo>
                    <a:pt x="448089" y="609567"/>
                  </a:lnTo>
                  <a:lnTo>
                    <a:pt x="448089" y="612615"/>
                  </a:lnTo>
                  <a:lnTo>
                    <a:pt x="445041" y="612615"/>
                  </a:lnTo>
                  <a:lnTo>
                    <a:pt x="445041" y="615663"/>
                  </a:lnTo>
                  <a:lnTo>
                    <a:pt x="445041" y="618711"/>
                  </a:lnTo>
                  <a:lnTo>
                    <a:pt x="445041" y="615663"/>
                  </a:lnTo>
                  <a:lnTo>
                    <a:pt x="445041" y="612615"/>
                  </a:lnTo>
                  <a:lnTo>
                    <a:pt x="441993" y="612615"/>
                  </a:lnTo>
                  <a:lnTo>
                    <a:pt x="445041" y="612615"/>
                  </a:lnTo>
                  <a:lnTo>
                    <a:pt x="441993" y="612615"/>
                  </a:lnTo>
                  <a:lnTo>
                    <a:pt x="441993" y="609567"/>
                  </a:lnTo>
                  <a:lnTo>
                    <a:pt x="441993" y="606519"/>
                  </a:lnTo>
                  <a:lnTo>
                    <a:pt x="438945" y="606519"/>
                  </a:lnTo>
                  <a:lnTo>
                    <a:pt x="438945" y="609567"/>
                  </a:lnTo>
                  <a:lnTo>
                    <a:pt x="441993" y="612615"/>
                  </a:lnTo>
                  <a:lnTo>
                    <a:pt x="438945" y="612615"/>
                  </a:lnTo>
                  <a:lnTo>
                    <a:pt x="438945" y="615663"/>
                  </a:lnTo>
                  <a:lnTo>
                    <a:pt x="435896" y="618711"/>
                  </a:lnTo>
                  <a:lnTo>
                    <a:pt x="435896" y="621759"/>
                  </a:lnTo>
                  <a:lnTo>
                    <a:pt x="435896" y="624806"/>
                  </a:lnTo>
                  <a:lnTo>
                    <a:pt x="438945" y="624806"/>
                  </a:lnTo>
                  <a:lnTo>
                    <a:pt x="438945" y="627854"/>
                  </a:lnTo>
                  <a:lnTo>
                    <a:pt x="435896" y="627854"/>
                  </a:lnTo>
                  <a:lnTo>
                    <a:pt x="435896" y="624806"/>
                  </a:lnTo>
                  <a:lnTo>
                    <a:pt x="435896" y="621759"/>
                  </a:lnTo>
                  <a:lnTo>
                    <a:pt x="435896" y="624806"/>
                  </a:lnTo>
                  <a:lnTo>
                    <a:pt x="435896" y="621759"/>
                  </a:lnTo>
                  <a:lnTo>
                    <a:pt x="435896" y="618711"/>
                  </a:lnTo>
                  <a:lnTo>
                    <a:pt x="435896" y="621759"/>
                  </a:lnTo>
                  <a:lnTo>
                    <a:pt x="435896" y="618711"/>
                  </a:lnTo>
                  <a:lnTo>
                    <a:pt x="432848" y="618711"/>
                  </a:lnTo>
                  <a:lnTo>
                    <a:pt x="435896" y="618711"/>
                  </a:lnTo>
                  <a:lnTo>
                    <a:pt x="432848" y="618711"/>
                  </a:lnTo>
                  <a:lnTo>
                    <a:pt x="432848" y="615663"/>
                  </a:lnTo>
                  <a:lnTo>
                    <a:pt x="432848" y="618711"/>
                  </a:lnTo>
                  <a:lnTo>
                    <a:pt x="432848" y="621759"/>
                  </a:lnTo>
                  <a:lnTo>
                    <a:pt x="429800" y="621759"/>
                  </a:lnTo>
                  <a:lnTo>
                    <a:pt x="432848" y="624806"/>
                  </a:lnTo>
                  <a:lnTo>
                    <a:pt x="432848" y="627854"/>
                  </a:lnTo>
                  <a:lnTo>
                    <a:pt x="432848" y="630902"/>
                  </a:lnTo>
                  <a:lnTo>
                    <a:pt x="432848" y="627854"/>
                  </a:lnTo>
                  <a:lnTo>
                    <a:pt x="432848" y="630902"/>
                  </a:lnTo>
                  <a:lnTo>
                    <a:pt x="432848" y="633950"/>
                  </a:lnTo>
                  <a:lnTo>
                    <a:pt x="432848" y="630902"/>
                  </a:lnTo>
                  <a:lnTo>
                    <a:pt x="429800" y="630902"/>
                  </a:lnTo>
                  <a:lnTo>
                    <a:pt x="432848" y="630902"/>
                  </a:lnTo>
                  <a:lnTo>
                    <a:pt x="429800" y="630902"/>
                  </a:lnTo>
                  <a:lnTo>
                    <a:pt x="432848" y="630902"/>
                  </a:lnTo>
                  <a:lnTo>
                    <a:pt x="432848" y="627854"/>
                  </a:lnTo>
                  <a:lnTo>
                    <a:pt x="432848" y="630902"/>
                  </a:lnTo>
                  <a:lnTo>
                    <a:pt x="432848" y="627854"/>
                  </a:lnTo>
                  <a:lnTo>
                    <a:pt x="429800" y="627854"/>
                  </a:lnTo>
                  <a:lnTo>
                    <a:pt x="426752" y="624806"/>
                  </a:lnTo>
                  <a:lnTo>
                    <a:pt x="423703" y="624806"/>
                  </a:lnTo>
                  <a:lnTo>
                    <a:pt x="426752" y="627854"/>
                  </a:lnTo>
                  <a:lnTo>
                    <a:pt x="426752" y="630902"/>
                  </a:lnTo>
                  <a:lnTo>
                    <a:pt x="426752" y="633950"/>
                  </a:lnTo>
                  <a:lnTo>
                    <a:pt x="423703" y="633950"/>
                  </a:lnTo>
                  <a:lnTo>
                    <a:pt x="423703" y="630902"/>
                  </a:lnTo>
                  <a:lnTo>
                    <a:pt x="420655" y="630902"/>
                  </a:lnTo>
                  <a:lnTo>
                    <a:pt x="423703" y="630902"/>
                  </a:lnTo>
                  <a:lnTo>
                    <a:pt x="423703" y="633950"/>
                  </a:lnTo>
                  <a:lnTo>
                    <a:pt x="420655" y="633950"/>
                  </a:lnTo>
                  <a:lnTo>
                    <a:pt x="423703" y="633950"/>
                  </a:lnTo>
                  <a:lnTo>
                    <a:pt x="423703" y="636998"/>
                  </a:lnTo>
                  <a:lnTo>
                    <a:pt x="420655" y="636998"/>
                  </a:lnTo>
                  <a:lnTo>
                    <a:pt x="420655" y="640046"/>
                  </a:lnTo>
                  <a:lnTo>
                    <a:pt x="420655" y="636998"/>
                  </a:lnTo>
                  <a:lnTo>
                    <a:pt x="420655" y="640046"/>
                  </a:lnTo>
                  <a:lnTo>
                    <a:pt x="417607" y="640046"/>
                  </a:lnTo>
                  <a:lnTo>
                    <a:pt x="417607" y="643093"/>
                  </a:lnTo>
                  <a:lnTo>
                    <a:pt x="417607" y="640046"/>
                  </a:lnTo>
                  <a:lnTo>
                    <a:pt x="417607" y="643093"/>
                  </a:lnTo>
                  <a:lnTo>
                    <a:pt x="414559" y="643093"/>
                  </a:lnTo>
                  <a:lnTo>
                    <a:pt x="417607" y="643093"/>
                  </a:lnTo>
                  <a:lnTo>
                    <a:pt x="417607" y="640046"/>
                  </a:lnTo>
                  <a:lnTo>
                    <a:pt x="417607" y="636998"/>
                  </a:lnTo>
                  <a:lnTo>
                    <a:pt x="417607" y="633950"/>
                  </a:lnTo>
                  <a:lnTo>
                    <a:pt x="417607" y="630902"/>
                  </a:lnTo>
                  <a:lnTo>
                    <a:pt x="420655" y="630902"/>
                  </a:lnTo>
                  <a:lnTo>
                    <a:pt x="420655" y="627854"/>
                  </a:lnTo>
                  <a:lnTo>
                    <a:pt x="417607" y="627854"/>
                  </a:lnTo>
                  <a:lnTo>
                    <a:pt x="417607" y="630902"/>
                  </a:lnTo>
                  <a:lnTo>
                    <a:pt x="417607" y="633950"/>
                  </a:lnTo>
                  <a:lnTo>
                    <a:pt x="417607" y="636998"/>
                  </a:lnTo>
                  <a:lnTo>
                    <a:pt x="414559" y="636998"/>
                  </a:lnTo>
                  <a:lnTo>
                    <a:pt x="414559" y="640046"/>
                  </a:lnTo>
                  <a:lnTo>
                    <a:pt x="414559" y="643093"/>
                  </a:lnTo>
                  <a:lnTo>
                    <a:pt x="411510" y="643093"/>
                  </a:lnTo>
                  <a:lnTo>
                    <a:pt x="414559" y="643093"/>
                  </a:lnTo>
                  <a:lnTo>
                    <a:pt x="414559" y="640046"/>
                  </a:lnTo>
                  <a:lnTo>
                    <a:pt x="411510" y="640046"/>
                  </a:lnTo>
                  <a:lnTo>
                    <a:pt x="411510" y="636998"/>
                  </a:lnTo>
                  <a:lnTo>
                    <a:pt x="411510" y="640046"/>
                  </a:lnTo>
                  <a:lnTo>
                    <a:pt x="408462" y="640046"/>
                  </a:lnTo>
                  <a:lnTo>
                    <a:pt x="408462" y="636998"/>
                  </a:lnTo>
                  <a:lnTo>
                    <a:pt x="408462" y="640046"/>
                  </a:lnTo>
                  <a:lnTo>
                    <a:pt x="411510" y="640046"/>
                  </a:lnTo>
                  <a:lnTo>
                    <a:pt x="411510" y="643093"/>
                  </a:lnTo>
                  <a:lnTo>
                    <a:pt x="408462" y="643093"/>
                  </a:lnTo>
                  <a:lnTo>
                    <a:pt x="411510" y="643093"/>
                  </a:lnTo>
                  <a:lnTo>
                    <a:pt x="411510" y="646141"/>
                  </a:lnTo>
                  <a:lnTo>
                    <a:pt x="408462" y="646141"/>
                  </a:lnTo>
                  <a:lnTo>
                    <a:pt x="405414" y="646141"/>
                  </a:lnTo>
                  <a:lnTo>
                    <a:pt x="405414" y="649189"/>
                  </a:lnTo>
                  <a:lnTo>
                    <a:pt x="402366" y="649189"/>
                  </a:lnTo>
                  <a:lnTo>
                    <a:pt x="402366" y="652237"/>
                  </a:lnTo>
                  <a:lnTo>
                    <a:pt x="399317" y="652237"/>
                  </a:lnTo>
                  <a:lnTo>
                    <a:pt x="402366" y="652237"/>
                  </a:lnTo>
                  <a:lnTo>
                    <a:pt x="402366" y="655285"/>
                  </a:lnTo>
                  <a:lnTo>
                    <a:pt x="399317" y="655285"/>
                  </a:lnTo>
                  <a:lnTo>
                    <a:pt x="399317" y="658333"/>
                  </a:lnTo>
                  <a:lnTo>
                    <a:pt x="402366" y="658333"/>
                  </a:lnTo>
                  <a:lnTo>
                    <a:pt x="399317" y="658333"/>
                  </a:lnTo>
                  <a:lnTo>
                    <a:pt x="399317" y="655285"/>
                  </a:lnTo>
                  <a:lnTo>
                    <a:pt x="399317" y="652237"/>
                  </a:lnTo>
                  <a:lnTo>
                    <a:pt x="396269" y="652237"/>
                  </a:lnTo>
                  <a:lnTo>
                    <a:pt x="396269" y="655285"/>
                  </a:lnTo>
                  <a:lnTo>
                    <a:pt x="396269" y="652237"/>
                  </a:lnTo>
                  <a:lnTo>
                    <a:pt x="393221" y="652237"/>
                  </a:lnTo>
                  <a:lnTo>
                    <a:pt x="390173" y="652237"/>
                  </a:lnTo>
                  <a:lnTo>
                    <a:pt x="393221" y="652237"/>
                  </a:lnTo>
                  <a:lnTo>
                    <a:pt x="393221" y="655285"/>
                  </a:lnTo>
                  <a:lnTo>
                    <a:pt x="396269" y="655285"/>
                  </a:lnTo>
                  <a:lnTo>
                    <a:pt x="396269" y="658333"/>
                  </a:lnTo>
                  <a:lnTo>
                    <a:pt x="393221" y="658333"/>
                  </a:lnTo>
                  <a:lnTo>
                    <a:pt x="393221" y="655285"/>
                  </a:lnTo>
                  <a:lnTo>
                    <a:pt x="390173" y="655285"/>
                  </a:lnTo>
                  <a:lnTo>
                    <a:pt x="390173" y="658333"/>
                  </a:lnTo>
                  <a:lnTo>
                    <a:pt x="393221" y="658333"/>
                  </a:lnTo>
                  <a:lnTo>
                    <a:pt x="390173" y="658333"/>
                  </a:lnTo>
                  <a:lnTo>
                    <a:pt x="390173" y="655285"/>
                  </a:lnTo>
                  <a:lnTo>
                    <a:pt x="387125" y="655285"/>
                  </a:lnTo>
                  <a:lnTo>
                    <a:pt x="387125" y="658333"/>
                  </a:lnTo>
                  <a:lnTo>
                    <a:pt x="384076" y="658333"/>
                  </a:lnTo>
                  <a:lnTo>
                    <a:pt x="387125" y="658333"/>
                  </a:lnTo>
                  <a:lnTo>
                    <a:pt x="384076" y="658333"/>
                  </a:lnTo>
                  <a:lnTo>
                    <a:pt x="381028" y="658333"/>
                  </a:lnTo>
                  <a:lnTo>
                    <a:pt x="384076" y="661381"/>
                  </a:lnTo>
                  <a:lnTo>
                    <a:pt x="381028" y="661381"/>
                  </a:lnTo>
                  <a:lnTo>
                    <a:pt x="377980" y="661381"/>
                  </a:lnTo>
                  <a:lnTo>
                    <a:pt x="377980" y="658333"/>
                  </a:lnTo>
                  <a:lnTo>
                    <a:pt x="381028" y="658333"/>
                  </a:lnTo>
                  <a:lnTo>
                    <a:pt x="377980" y="658333"/>
                  </a:lnTo>
                  <a:lnTo>
                    <a:pt x="374932" y="658333"/>
                  </a:lnTo>
                  <a:lnTo>
                    <a:pt x="377980" y="658333"/>
                  </a:lnTo>
                  <a:lnTo>
                    <a:pt x="374932" y="655285"/>
                  </a:lnTo>
                  <a:lnTo>
                    <a:pt x="374932" y="658333"/>
                  </a:lnTo>
                  <a:lnTo>
                    <a:pt x="374932" y="655285"/>
                  </a:lnTo>
                  <a:lnTo>
                    <a:pt x="371883" y="655285"/>
                  </a:lnTo>
                  <a:lnTo>
                    <a:pt x="371883" y="652237"/>
                  </a:lnTo>
                  <a:lnTo>
                    <a:pt x="374932" y="652237"/>
                  </a:lnTo>
                  <a:lnTo>
                    <a:pt x="374932" y="649189"/>
                  </a:lnTo>
                  <a:lnTo>
                    <a:pt x="374932" y="646141"/>
                  </a:lnTo>
                  <a:lnTo>
                    <a:pt x="377980" y="646141"/>
                  </a:lnTo>
                  <a:lnTo>
                    <a:pt x="381028" y="649189"/>
                  </a:lnTo>
                  <a:lnTo>
                    <a:pt x="381028" y="646141"/>
                  </a:lnTo>
                  <a:lnTo>
                    <a:pt x="377980" y="646141"/>
                  </a:lnTo>
                  <a:lnTo>
                    <a:pt x="381028" y="646141"/>
                  </a:lnTo>
                  <a:lnTo>
                    <a:pt x="377980" y="646141"/>
                  </a:lnTo>
                  <a:lnTo>
                    <a:pt x="381028" y="646141"/>
                  </a:lnTo>
                  <a:lnTo>
                    <a:pt x="381028" y="643093"/>
                  </a:lnTo>
                  <a:lnTo>
                    <a:pt x="384076" y="643093"/>
                  </a:lnTo>
                  <a:lnTo>
                    <a:pt x="384076" y="646141"/>
                  </a:lnTo>
                  <a:lnTo>
                    <a:pt x="387125" y="646141"/>
                  </a:lnTo>
                  <a:lnTo>
                    <a:pt x="384076" y="646141"/>
                  </a:lnTo>
                  <a:lnTo>
                    <a:pt x="384076" y="643093"/>
                  </a:lnTo>
                  <a:lnTo>
                    <a:pt x="387125" y="643093"/>
                  </a:lnTo>
                  <a:lnTo>
                    <a:pt x="384076" y="643093"/>
                  </a:lnTo>
                  <a:lnTo>
                    <a:pt x="387125" y="643093"/>
                  </a:lnTo>
                  <a:lnTo>
                    <a:pt x="387125" y="640046"/>
                  </a:lnTo>
                  <a:lnTo>
                    <a:pt x="387125" y="643093"/>
                  </a:lnTo>
                  <a:lnTo>
                    <a:pt x="387125" y="640046"/>
                  </a:lnTo>
                  <a:lnTo>
                    <a:pt x="390173" y="640046"/>
                  </a:lnTo>
                  <a:lnTo>
                    <a:pt x="387125" y="640046"/>
                  </a:lnTo>
                  <a:lnTo>
                    <a:pt x="390173" y="636998"/>
                  </a:lnTo>
                  <a:lnTo>
                    <a:pt x="390173" y="640046"/>
                  </a:lnTo>
                  <a:lnTo>
                    <a:pt x="393221" y="640046"/>
                  </a:lnTo>
                  <a:lnTo>
                    <a:pt x="390173" y="640046"/>
                  </a:lnTo>
                  <a:lnTo>
                    <a:pt x="393221" y="640046"/>
                  </a:lnTo>
                  <a:lnTo>
                    <a:pt x="393221" y="636998"/>
                  </a:lnTo>
                  <a:lnTo>
                    <a:pt x="390173" y="640046"/>
                  </a:lnTo>
                  <a:lnTo>
                    <a:pt x="390173" y="636998"/>
                  </a:lnTo>
                  <a:lnTo>
                    <a:pt x="393221" y="636998"/>
                  </a:lnTo>
                  <a:lnTo>
                    <a:pt x="393221" y="633950"/>
                  </a:lnTo>
                  <a:lnTo>
                    <a:pt x="396269" y="633950"/>
                  </a:lnTo>
                  <a:lnTo>
                    <a:pt x="396269" y="630902"/>
                  </a:lnTo>
                  <a:lnTo>
                    <a:pt x="399317" y="630902"/>
                  </a:lnTo>
                  <a:lnTo>
                    <a:pt x="396269" y="630902"/>
                  </a:lnTo>
                  <a:lnTo>
                    <a:pt x="396269" y="627854"/>
                  </a:lnTo>
                  <a:lnTo>
                    <a:pt x="399317" y="627854"/>
                  </a:lnTo>
                  <a:lnTo>
                    <a:pt x="396269" y="627854"/>
                  </a:lnTo>
                  <a:lnTo>
                    <a:pt x="399317" y="627854"/>
                  </a:lnTo>
                  <a:lnTo>
                    <a:pt x="399317" y="624806"/>
                  </a:lnTo>
                  <a:lnTo>
                    <a:pt x="399317" y="627854"/>
                  </a:lnTo>
                  <a:lnTo>
                    <a:pt x="399317" y="624806"/>
                  </a:lnTo>
                  <a:lnTo>
                    <a:pt x="396269" y="624806"/>
                  </a:lnTo>
                  <a:lnTo>
                    <a:pt x="396269" y="627854"/>
                  </a:lnTo>
                  <a:lnTo>
                    <a:pt x="393221" y="627854"/>
                  </a:lnTo>
                  <a:lnTo>
                    <a:pt x="393221" y="630902"/>
                  </a:lnTo>
                  <a:lnTo>
                    <a:pt x="390173" y="630902"/>
                  </a:lnTo>
                  <a:lnTo>
                    <a:pt x="387125" y="630902"/>
                  </a:lnTo>
                  <a:lnTo>
                    <a:pt x="387125" y="633950"/>
                  </a:lnTo>
                  <a:lnTo>
                    <a:pt x="384076" y="633950"/>
                  </a:lnTo>
                  <a:lnTo>
                    <a:pt x="387125" y="633950"/>
                  </a:lnTo>
                  <a:lnTo>
                    <a:pt x="387125" y="636998"/>
                  </a:lnTo>
                  <a:lnTo>
                    <a:pt x="384076" y="636998"/>
                  </a:lnTo>
                  <a:lnTo>
                    <a:pt x="384076" y="633950"/>
                  </a:lnTo>
                  <a:lnTo>
                    <a:pt x="381028" y="633950"/>
                  </a:lnTo>
                  <a:lnTo>
                    <a:pt x="377980" y="633950"/>
                  </a:lnTo>
                  <a:lnTo>
                    <a:pt x="377980" y="630902"/>
                  </a:lnTo>
                  <a:lnTo>
                    <a:pt x="374932" y="630902"/>
                  </a:lnTo>
                  <a:lnTo>
                    <a:pt x="374932" y="627854"/>
                  </a:lnTo>
                  <a:lnTo>
                    <a:pt x="374932" y="624806"/>
                  </a:lnTo>
                  <a:lnTo>
                    <a:pt x="374932" y="621759"/>
                  </a:lnTo>
                  <a:lnTo>
                    <a:pt x="377980" y="621759"/>
                  </a:lnTo>
                  <a:lnTo>
                    <a:pt x="377980" y="618711"/>
                  </a:lnTo>
                  <a:lnTo>
                    <a:pt x="377980" y="615663"/>
                  </a:lnTo>
                  <a:lnTo>
                    <a:pt x="377980" y="612615"/>
                  </a:lnTo>
                  <a:lnTo>
                    <a:pt x="381028" y="612615"/>
                  </a:lnTo>
                  <a:lnTo>
                    <a:pt x="381028" y="609567"/>
                  </a:lnTo>
                  <a:lnTo>
                    <a:pt x="384076" y="606519"/>
                  </a:lnTo>
                  <a:lnTo>
                    <a:pt x="384076" y="603472"/>
                  </a:lnTo>
                  <a:lnTo>
                    <a:pt x="387125" y="603472"/>
                  </a:lnTo>
                  <a:lnTo>
                    <a:pt x="387125" y="600424"/>
                  </a:lnTo>
                  <a:lnTo>
                    <a:pt x="387125" y="597376"/>
                  </a:lnTo>
                  <a:lnTo>
                    <a:pt x="387125" y="594328"/>
                  </a:lnTo>
                  <a:lnTo>
                    <a:pt x="390173" y="594328"/>
                  </a:lnTo>
                  <a:lnTo>
                    <a:pt x="387125" y="594328"/>
                  </a:lnTo>
                  <a:lnTo>
                    <a:pt x="390173" y="594328"/>
                  </a:lnTo>
                  <a:lnTo>
                    <a:pt x="387125" y="594328"/>
                  </a:lnTo>
                  <a:lnTo>
                    <a:pt x="390173" y="591280"/>
                  </a:lnTo>
                  <a:lnTo>
                    <a:pt x="390173" y="588232"/>
                  </a:lnTo>
                  <a:lnTo>
                    <a:pt x="390173" y="585185"/>
                  </a:lnTo>
                  <a:lnTo>
                    <a:pt x="387125" y="585185"/>
                  </a:lnTo>
                  <a:lnTo>
                    <a:pt x="387125" y="582137"/>
                  </a:lnTo>
                  <a:lnTo>
                    <a:pt x="387125" y="579089"/>
                  </a:lnTo>
                  <a:lnTo>
                    <a:pt x="384076" y="579089"/>
                  </a:lnTo>
                  <a:lnTo>
                    <a:pt x="384076" y="576041"/>
                  </a:lnTo>
                  <a:lnTo>
                    <a:pt x="387125" y="576041"/>
                  </a:lnTo>
                  <a:lnTo>
                    <a:pt x="387125" y="572993"/>
                  </a:lnTo>
                  <a:lnTo>
                    <a:pt x="390173" y="572993"/>
                  </a:lnTo>
                  <a:lnTo>
                    <a:pt x="393221" y="572993"/>
                  </a:lnTo>
                  <a:lnTo>
                    <a:pt x="396269" y="572993"/>
                  </a:lnTo>
                  <a:lnTo>
                    <a:pt x="396269" y="569945"/>
                  </a:lnTo>
                  <a:lnTo>
                    <a:pt x="399317" y="566898"/>
                  </a:lnTo>
                  <a:lnTo>
                    <a:pt x="402366" y="563850"/>
                  </a:lnTo>
                  <a:lnTo>
                    <a:pt x="402366" y="560802"/>
                  </a:lnTo>
                  <a:lnTo>
                    <a:pt x="405414" y="560802"/>
                  </a:lnTo>
                  <a:lnTo>
                    <a:pt x="408462" y="560802"/>
                  </a:lnTo>
                  <a:lnTo>
                    <a:pt x="408462" y="557754"/>
                  </a:lnTo>
                  <a:lnTo>
                    <a:pt x="411510" y="557754"/>
                  </a:lnTo>
                  <a:lnTo>
                    <a:pt x="414559" y="560802"/>
                  </a:lnTo>
                  <a:lnTo>
                    <a:pt x="414559" y="563850"/>
                  </a:lnTo>
                  <a:lnTo>
                    <a:pt x="417607" y="563850"/>
                  </a:lnTo>
                  <a:lnTo>
                    <a:pt x="420655" y="563850"/>
                  </a:lnTo>
                  <a:lnTo>
                    <a:pt x="423703" y="563850"/>
                  </a:lnTo>
                  <a:lnTo>
                    <a:pt x="423703" y="560802"/>
                  </a:lnTo>
                  <a:lnTo>
                    <a:pt x="426752" y="560802"/>
                  </a:lnTo>
                  <a:lnTo>
                    <a:pt x="429800" y="560802"/>
                  </a:lnTo>
                  <a:lnTo>
                    <a:pt x="429800" y="563850"/>
                  </a:lnTo>
                  <a:lnTo>
                    <a:pt x="432848" y="560802"/>
                  </a:lnTo>
                  <a:lnTo>
                    <a:pt x="432848" y="563850"/>
                  </a:lnTo>
                  <a:lnTo>
                    <a:pt x="432848" y="560802"/>
                  </a:lnTo>
                  <a:lnTo>
                    <a:pt x="435896" y="560802"/>
                  </a:lnTo>
                  <a:lnTo>
                    <a:pt x="435896" y="563850"/>
                  </a:lnTo>
                  <a:lnTo>
                    <a:pt x="438945" y="563850"/>
                  </a:lnTo>
                  <a:lnTo>
                    <a:pt x="441993" y="563850"/>
                  </a:lnTo>
                  <a:lnTo>
                    <a:pt x="445041" y="563850"/>
                  </a:lnTo>
                  <a:lnTo>
                    <a:pt x="448089" y="563850"/>
                  </a:lnTo>
                  <a:lnTo>
                    <a:pt x="448089" y="566898"/>
                  </a:lnTo>
                  <a:lnTo>
                    <a:pt x="448089" y="563850"/>
                  </a:lnTo>
                  <a:lnTo>
                    <a:pt x="445041" y="563850"/>
                  </a:lnTo>
                  <a:lnTo>
                    <a:pt x="445041" y="560802"/>
                  </a:lnTo>
                  <a:lnTo>
                    <a:pt x="441993" y="560802"/>
                  </a:lnTo>
                  <a:lnTo>
                    <a:pt x="438945" y="560802"/>
                  </a:lnTo>
                  <a:lnTo>
                    <a:pt x="435896" y="560802"/>
                  </a:lnTo>
                  <a:lnTo>
                    <a:pt x="435896" y="557754"/>
                  </a:lnTo>
                  <a:lnTo>
                    <a:pt x="432848" y="557754"/>
                  </a:lnTo>
                  <a:lnTo>
                    <a:pt x="432848" y="560802"/>
                  </a:lnTo>
                  <a:lnTo>
                    <a:pt x="432848" y="557754"/>
                  </a:lnTo>
                  <a:lnTo>
                    <a:pt x="429800" y="557754"/>
                  </a:lnTo>
                  <a:lnTo>
                    <a:pt x="426752" y="557754"/>
                  </a:lnTo>
                  <a:lnTo>
                    <a:pt x="426752" y="554706"/>
                  </a:lnTo>
                  <a:lnTo>
                    <a:pt x="423703" y="554706"/>
                  </a:lnTo>
                  <a:lnTo>
                    <a:pt x="423703" y="551658"/>
                  </a:lnTo>
                  <a:lnTo>
                    <a:pt x="420655" y="551658"/>
                  </a:lnTo>
                  <a:lnTo>
                    <a:pt x="420655" y="548611"/>
                  </a:lnTo>
                  <a:lnTo>
                    <a:pt x="423703" y="548611"/>
                  </a:lnTo>
                  <a:lnTo>
                    <a:pt x="423703" y="545563"/>
                  </a:lnTo>
                  <a:lnTo>
                    <a:pt x="423703" y="542515"/>
                  </a:lnTo>
                  <a:lnTo>
                    <a:pt x="426752" y="542515"/>
                  </a:lnTo>
                  <a:lnTo>
                    <a:pt x="426752" y="539467"/>
                  </a:lnTo>
                  <a:lnTo>
                    <a:pt x="426752" y="536419"/>
                  </a:lnTo>
                  <a:lnTo>
                    <a:pt x="429800" y="536419"/>
                  </a:lnTo>
                  <a:lnTo>
                    <a:pt x="432848" y="536419"/>
                  </a:lnTo>
                  <a:lnTo>
                    <a:pt x="432848" y="533371"/>
                  </a:lnTo>
                  <a:lnTo>
                    <a:pt x="435896" y="533371"/>
                  </a:lnTo>
                  <a:lnTo>
                    <a:pt x="435896" y="530323"/>
                  </a:lnTo>
                  <a:lnTo>
                    <a:pt x="438945" y="530323"/>
                  </a:lnTo>
                  <a:lnTo>
                    <a:pt x="435896" y="530323"/>
                  </a:lnTo>
                  <a:lnTo>
                    <a:pt x="432848" y="530323"/>
                  </a:lnTo>
                  <a:lnTo>
                    <a:pt x="435896" y="530323"/>
                  </a:lnTo>
                  <a:lnTo>
                    <a:pt x="432848" y="530323"/>
                  </a:lnTo>
                  <a:lnTo>
                    <a:pt x="429800" y="530323"/>
                  </a:lnTo>
                  <a:lnTo>
                    <a:pt x="429800" y="533371"/>
                  </a:lnTo>
                  <a:lnTo>
                    <a:pt x="426752" y="533371"/>
                  </a:lnTo>
                  <a:lnTo>
                    <a:pt x="426752" y="536419"/>
                  </a:lnTo>
                  <a:lnTo>
                    <a:pt x="423703" y="536419"/>
                  </a:lnTo>
                  <a:lnTo>
                    <a:pt x="423703" y="539467"/>
                  </a:lnTo>
                  <a:lnTo>
                    <a:pt x="423703" y="542515"/>
                  </a:lnTo>
                  <a:lnTo>
                    <a:pt x="423703" y="545563"/>
                  </a:lnTo>
                  <a:lnTo>
                    <a:pt x="420655" y="545563"/>
                  </a:lnTo>
                  <a:lnTo>
                    <a:pt x="405414" y="545563"/>
                  </a:lnTo>
                  <a:lnTo>
                    <a:pt x="405414" y="542515"/>
                  </a:lnTo>
                  <a:lnTo>
                    <a:pt x="405414" y="545563"/>
                  </a:lnTo>
                  <a:lnTo>
                    <a:pt x="405414" y="542515"/>
                  </a:lnTo>
                  <a:lnTo>
                    <a:pt x="402366" y="542515"/>
                  </a:lnTo>
                  <a:lnTo>
                    <a:pt x="402366" y="545563"/>
                  </a:lnTo>
                  <a:lnTo>
                    <a:pt x="399317" y="548611"/>
                  </a:lnTo>
                  <a:lnTo>
                    <a:pt x="396269" y="548611"/>
                  </a:lnTo>
                  <a:lnTo>
                    <a:pt x="393221" y="551658"/>
                  </a:lnTo>
                  <a:lnTo>
                    <a:pt x="393221" y="554706"/>
                  </a:lnTo>
                  <a:lnTo>
                    <a:pt x="390173" y="554706"/>
                  </a:lnTo>
                  <a:lnTo>
                    <a:pt x="393221" y="554706"/>
                  </a:lnTo>
                  <a:lnTo>
                    <a:pt x="390173" y="557754"/>
                  </a:lnTo>
                  <a:lnTo>
                    <a:pt x="387125" y="557754"/>
                  </a:lnTo>
                  <a:lnTo>
                    <a:pt x="387125" y="560802"/>
                  </a:lnTo>
                  <a:lnTo>
                    <a:pt x="384076" y="560802"/>
                  </a:lnTo>
                  <a:lnTo>
                    <a:pt x="381028" y="560802"/>
                  </a:lnTo>
                  <a:lnTo>
                    <a:pt x="381028" y="563850"/>
                  </a:lnTo>
                  <a:lnTo>
                    <a:pt x="377980" y="563850"/>
                  </a:lnTo>
                  <a:lnTo>
                    <a:pt x="377980" y="566898"/>
                  </a:lnTo>
                  <a:lnTo>
                    <a:pt x="374932" y="566898"/>
                  </a:lnTo>
                  <a:lnTo>
                    <a:pt x="377980" y="566898"/>
                  </a:lnTo>
                  <a:lnTo>
                    <a:pt x="374932" y="566898"/>
                  </a:lnTo>
                  <a:lnTo>
                    <a:pt x="374932" y="569945"/>
                  </a:lnTo>
                  <a:lnTo>
                    <a:pt x="374932" y="572993"/>
                  </a:lnTo>
                  <a:lnTo>
                    <a:pt x="377980" y="572993"/>
                  </a:lnTo>
                  <a:lnTo>
                    <a:pt x="377980" y="576041"/>
                  </a:lnTo>
                  <a:lnTo>
                    <a:pt x="374932" y="576041"/>
                  </a:lnTo>
                  <a:lnTo>
                    <a:pt x="371883" y="576041"/>
                  </a:lnTo>
                  <a:lnTo>
                    <a:pt x="374932" y="576041"/>
                  </a:lnTo>
                  <a:lnTo>
                    <a:pt x="371883" y="576041"/>
                  </a:lnTo>
                  <a:lnTo>
                    <a:pt x="368835" y="579089"/>
                  </a:lnTo>
                  <a:lnTo>
                    <a:pt x="368835" y="582137"/>
                  </a:lnTo>
                  <a:lnTo>
                    <a:pt x="365787" y="582137"/>
                  </a:lnTo>
                  <a:lnTo>
                    <a:pt x="365787" y="585185"/>
                  </a:lnTo>
                  <a:lnTo>
                    <a:pt x="362739" y="585185"/>
                  </a:lnTo>
                  <a:lnTo>
                    <a:pt x="362739" y="588232"/>
                  </a:lnTo>
                  <a:lnTo>
                    <a:pt x="359691" y="591280"/>
                  </a:lnTo>
                  <a:lnTo>
                    <a:pt x="362739" y="591280"/>
                  </a:lnTo>
                  <a:lnTo>
                    <a:pt x="362739" y="594328"/>
                  </a:lnTo>
                  <a:lnTo>
                    <a:pt x="362739" y="597376"/>
                  </a:lnTo>
                  <a:lnTo>
                    <a:pt x="359691" y="597376"/>
                  </a:lnTo>
                  <a:lnTo>
                    <a:pt x="359691" y="600424"/>
                  </a:lnTo>
                  <a:lnTo>
                    <a:pt x="356642" y="600424"/>
                  </a:lnTo>
                  <a:lnTo>
                    <a:pt x="356642" y="603472"/>
                  </a:lnTo>
                  <a:lnTo>
                    <a:pt x="353594" y="603472"/>
                  </a:lnTo>
                  <a:lnTo>
                    <a:pt x="356642" y="603472"/>
                  </a:lnTo>
                  <a:lnTo>
                    <a:pt x="353594" y="603472"/>
                  </a:lnTo>
                  <a:lnTo>
                    <a:pt x="350546" y="603472"/>
                  </a:lnTo>
                  <a:lnTo>
                    <a:pt x="350546" y="606519"/>
                  </a:lnTo>
                  <a:lnTo>
                    <a:pt x="353594" y="606519"/>
                  </a:lnTo>
                  <a:lnTo>
                    <a:pt x="350546" y="609567"/>
                  </a:lnTo>
                  <a:lnTo>
                    <a:pt x="353594" y="609567"/>
                  </a:lnTo>
                  <a:lnTo>
                    <a:pt x="353594" y="612615"/>
                  </a:lnTo>
                  <a:lnTo>
                    <a:pt x="356642" y="612615"/>
                  </a:lnTo>
                  <a:lnTo>
                    <a:pt x="353594" y="612615"/>
                  </a:lnTo>
                  <a:lnTo>
                    <a:pt x="353594" y="615663"/>
                  </a:lnTo>
                  <a:lnTo>
                    <a:pt x="353594" y="618711"/>
                  </a:lnTo>
                  <a:lnTo>
                    <a:pt x="350546" y="618711"/>
                  </a:lnTo>
                  <a:lnTo>
                    <a:pt x="350546" y="621759"/>
                  </a:lnTo>
                  <a:lnTo>
                    <a:pt x="347498" y="621759"/>
                  </a:lnTo>
                  <a:lnTo>
                    <a:pt x="344449" y="621759"/>
                  </a:lnTo>
                  <a:lnTo>
                    <a:pt x="341401" y="621759"/>
                  </a:lnTo>
                  <a:lnTo>
                    <a:pt x="341401" y="624806"/>
                  </a:lnTo>
                  <a:lnTo>
                    <a:pt x="338353" y="624806"/>
                  </a:lnTo>
                  <a:lnTo>
                    <a:pt x="341401" y="624806"/>
                  </a:lnTo>
                  <a:lnTo>
                    <a:pt x="338353" y="624806"/>
                  </a:lnTo>
                  <a:lnTo>
                    <a:pt x="335305" y="624806"/>
                  </a:lnTo>
                  <a:lnTo>
                    <a:pt x="335305" y="627854"/>
                  </a:lnTo>
                  <a:lnTo>
                    <a:pt x="338353" y="624806"/>
                  </a:lnTo>
                  <a:lnTo>
                    <a:pt x="338353" y="627854"/>
                  </a:lnTo>
                  <a:lnTo>
                    <a:pt x="341401" y="627854"/>
                  </a:lnTo>
                  <a:lnTo>
                    <a:pt x="341401" y="624806"/>
                  </a:lnTo>
                  <a:lnTo>
                    <a:pt x="344449" y="624806"/>
                  </a:lnTo>
                  <a:lnTo>
                    <a:pt x="344449" y="627854"/>
                  </a:lnTo>
                  <a:lnTo>
                    <a:pt x="344449" y="630902"/>
                  </a:lnTo>
                  <a:lnTo>
                    <a:pt x="341401" y="630902"/>
                  </a:lnTo>
                  <a:lnTo>
                    <a:pt x="341401" y="633950"/>
                  </a:lnTo>
                  <a:lnTo>
                    <a:pt x="338353" y="633950"/>
                  </a:lnTo>
                  <a:lnTo>
                    <a:pt x="341401" y="633950"/>
                  </a:lnTo>
                  <a:lnTo>
                    <a:pt x="338353" y="633950"/>
                  </a:lnTo>
                  <a:lnTo>
                    <a:pt x="338353" y="636998"/>
                  </a:lnTo>
                  <a:lnTo>
                    <a:pt x="335305" y="636998"/>
                  </a:lnTo>
                  <a:lnTo>
                    <a:pt x="335305" y="633950"/>
                  </a:lnTo>
                  <a:lnTo>
                    <a:pt x="335305" y="636998"/>
                  </a:lnTo>
                  <a:lnTo>
                    <a:pt x="332257" y="636998"/>
                  </a:lnTo>
                  <a:lnTo>
                    <a:pt x="332257" y="633950"/>
                  </a:lnTo>
                  <a:lnTo>
                    <a:pt x="332257" y="630902"/>
                  </a:lnTo>
                  <a:lnTo>
                    <a:pt x="335305" y="630902"/>
                  </a:lnTo>
                  <a:lnTo>
                    <a:pt x="332257" y="630902"/>
                  </a:lnTo>
                  <a:lnTo>
                    <a:pt x="332257" y="627854"/>
                  </a:lnTo>
                  <a:lnTo>
                    <a:pt x="332257" y="630902"/>
                  </a:lnTo>
                  <a:lnTo>
                    <a:pt x="332257" y="633950"/>
                  </a:lnTo>
                  <a:lnTo>
                    <a:pt x="332257" y="636998"/>
                  </a:lnTo>
                  <a:lnTo>
                    <a:pt x="329208" y="636998"/>
                  </a:lnTo>
                  <a:lnTo>
                    <a:pt x="326160" y="636998"/>
                  </a:lnTo>
                  <a:lnTo>
                    <a:pt x="326160" y="633950"/>
                  </a:lnTo>
                  <a:lnTo>
                    <a:pt x="329208" y="633950"/>
                  </a:lnTo>
                  <a:lnTo>
                    <a:pt x="326160" y="633950"/>
                  </a:lnTo>
                  <a:lnTo>
                    <a:pt x="326160" y="636998"/>
                  </a:lnTo>
                  <a:lnTo>
                    <a:pt x="323112" y="636998"/>
                  </a:lnTo>
                  <a:lnTo>
                    <a:pt x="326160" y="636998"/>
                  </a:lnTo>
                  <a:lnTo>
                    <a:pt x="329208" y="636998"/>
                  </a:lnTo>
                  <a:lnTo>
                    <a:pt x="329208" y="640046"/>
                  </a:lnTo>
                  <a:lnTo>
                    <a:pt x="326160" y="640046"/>
                  </a:lnTo>
                  <a:lnTo>
                    <a:pt x="323112" y="640046"/>
                  </a:lnTo>
                  <a:lnTo>
                    <a:pt x="323112" y="643093"/>
                  </a:lnTo>
                  <a:lnTo>
                    <a:pt x="323112" y="640046"/>
                  </a:lnTo>
                  <a:lnTo>
                    <a:pt x="320064" y="640046"/>
                  </a:lnTo>
                  <a:lnTo>
                    <a:pt x="323112" y="643093"/>
                  </a:lnTo>
                  <a:lnTo>
                    <a:pt x="323112" y="646141"/>
                  </a:lnTo>
                  <a:lnTo>
                    <a:pt x="326160" y="646141"/>
                  </a:lnTo>
                  <a:lnTo>
                    <a:pt x="323112" y="646141"/>
                  </a:lnTo>
                  <a:lnTo>
                    <a:pt x="323112" y="649189"/>
                  </a:lnTo>
                  <a:lnTo>
                    <a:pt x="320064" y="649189"/>
                  </a:lnTo>
                  <a:lnTo>
                    <a:pt x="317015" y="649189"/>
                  </a:lnTo>
                  <a:lnTo>
                    <a:pt x="317015" y="652237"/>
                  </a:lnTo>
                  <a:lnTo>
                    <a:pt x="313967" y="652237"/>
                  </a:lnTo>
                  <a:lnTo>
                    <a:pt x="313967" y="655285"/>
                  </a:lnTo>
                  <a:lnTo>
                    <a:pt x="313967" y="658333"/>
                  </a:lnTo>
                  <a:lnTo>
                    <a:pt x="313967" y="661381"/>
                  </a:lnTo>
                  <a:lnTo>
                    <a:pt x="310919" y="661381"/>
                  </a:lnTo>
                  <a:lnTo>
                    <a:pt x="310919" y="664428"/>
                  </a:lnTo>
                  <a:lnTo>
                    <a:pt x="310919" y="661381"/>
                  </a:lnTo>
                  <a:lnTo>
                    <a:pt x="310919" y="664428"/>
                  </a:lnTo>
                  <a:lnTo>
                    <a:pt x="307871" y="664428"/>
                  </a:lnTo>
                  <a:lnTo>
                    <a:pt x="310919" y="664428"/>
                  </a:lnTo>
                  <a:lnTo>
                    <a:pt x="307871" y="664428"/>
                  </a:lnTo>
                  <a:lnTo>
                    <a:pt x="310919" y="664428"/>
                  </a:lnTo>
                  <a:lnTo>
                    <a:pt x="310919" y="667476"/>
                  </a:lnTo>
                  <a:lnTo>
                    <a:pt x="310919" y="670524"/>
                  </a:lnTo>
                  <a:lnTo>
                    <a:pt x="313967" y="670524"/>
                  </a:lnTo>
                  <a:lnTo>
                    <a:pt x="313967" y="667476"/>
                  </a:lnTo>
                  <a:lnTo>
                    <a:pt x="317015" y="667476"/>
                  </a:lnTo>
                  <a:lnTo>
                    <a:pt x="320064" y="667476"/>
                  </a:lnTo>
                  <a:lnTo>
                    <a:pt x="323112" y="667476"/>
                  </a:lnTo>
                  <a:lnTo>
                    <a:pt x="326160" y="667476"/>
                  </a:lnTo>
                  <a:lnTo>
                    <a:pt x="326160" y="670524"/>
                  </a:lnTo>
                  <a:lnTo>
                    <a:pt x="329208" y="670524"/>
                  </a:lnTo>
                  <a:lnTo>
                    <a:pt x="332257" y="670524"/>
                  </a:lnTo>
                  <a:lnTo>
                    <a:pt x="332257" y="673572"/>
                  </a:lnTo>
                  <a:lnTo>
                    <a:pt x="335305" y="673572"/>
                  </a:lnTo>
                  <a:lnTo>
                    <a:pt x="335305" y="676620"/>
                  </a:lnTo>
                  <a:lnTo>
                    <a:pt x="335305" y="673572"/>
                  </a:lnTo>
                  <a:lnTo>
                    <a:pt x="335305" y="676620"/>
                  </a:lnTo>
                  <a:lnTo>
                    <a:pt x="335305" y="679668"/>
                  </a:lnTo>
                  <a:lnTo>
                    <a:pt x="338353" y="679668"/>
                  </a:lnTo>
                  <a:lnTo>
                    <a:pt x="335305" y="679668"/>
                  </a:lnTo>
                  <a:lnTo>
                    <a:pt x="335305" y="682715"/>
                  </a:lnTo>
                  <a:lnTo>
                    <a:pt x="332257" y="682715"/>
                  </a:lnTo>
                  <a:lnTo>
                    <a:pt x="332257" y="685763"/>
                  </a:lnTo>
                  <a:lnTo>
                    <a:pt x="329208" y="688811"/>
                  </a:lnTo>
                  <a:lnTo>
                    <a:pt x="329208" y="691859"/>
                  </a:lnTo>
                </a:path>
                <a:path w="966469" h="881379" extrusionOk="0">
                  <a:moveTo>
                    <a:pt x="329208" y="691859"/>
                  </a:moveTo>
                  <a:lnTo>
                    <a:pt x="326160" y="691859"/>
                  </a:lnTo>
                  <a:lnTo>
                    <a:pt x="323112" y="691859"/>
                  </a:lnTo>
                  <a:lnTo>
                    <a:pt x="320064" y="691859"/>
                  </a:lnTo>
                  <a:lnTo>
                    <a:pt x="320064" y="694907"/>
                  </a:lnTo>
                  <a:lnTo>
                    <a:pt x="320064" y="697955"/>
                  </a:lnTo>
                  <a:lnTo>
                    <a:pt x="317015" y="697955"/>
                  </a:lnTo>
                  <a:lnTo>
                    <a:pt x="320064" y="697955"/>
                  </a:lnTo>
                  <a:lnTo>
                    <a:pt x="317015" y="697955"/>
                  </a:lnTo>
                  <a:lnTo>
                    <a:pt x="313967" y="697955"/>
                  </a:lnTo>
                  <a:lnTo>
                    <a:pt x="313967" y="701002"/>
                  </a:lnTo>
                  <a:lnTo>
                    <a:pt x="313967" y="704050"/>
                  </a:lnTo>
                  <a:lnTo>
                    <a:pt x="317015" y="704050"/>
                  </a:lnTo>
                  <a:lnTo>
                    <a:pt x="313967" y="707098"/>
                  </a:lnTo>
                  <a:lnTo>
                    <a:pt x="310919" y="707098"/>
                  </a:lnTo>
                  <a:lnTo>
                    <a:pt x="307871" y="707098"/>
                  </a:lnTo>
                  <a:lnTo>
                    <a:pt x="307871" y="710146"/>
                  </a:lnTo>
                  <a:lnTo>
                    <a:pt x="307871" y="713194"/>
                  </a:lnTo>
                  <a:lnTo>
                    <a:pt x="307871" y="710146"/>
                  </a:lnTo>
                  <a:lnTo>
                    <a:pt x="310919" y="710146"/>
                  </a:lnTo>
                  <a:lnTo>
                    <a:pt x="310919" y="707098"/>
                  </a:lnTo>
                  <a:lnTo>
                    <a:pt x="310919" y="710146"/>
                  </a:lnTo>
                  <a:lnTo>
                    <a:pt x="313967" y="710146"/>
                  </a:lnTo>
                  <a:lnTo>
                    <a:pt x="310919" y="710146"/>
                  </a:lnTo>
                  <a:lnTo>
                    <a:pt x="310919" y="713194"/>
                  </a:lnTo>
                  <a:lnTo>
                    <a:pt x="310919" y="716242"/>
                  </a:lnTo>
                  <a:lnTo>
                    <a:pt x="307871" y="716242"/>
                  </a:lnTo>
                  <a:lnTo>
                    <a:pt x="307871" y="713194"/>
                  </a:lnTo>
                  <a:lnTo>
                    <a:pt x="307871" y="716242"/>
                  </a:lnTo>
                  <a:lnTo>
                    <a:pt x="310919" y="716242"/>
                  </a:lnTo>
                  <a:lnTo>
                    <a:pt x="310919" y="719290"/>
                  </a:lnTo>
                  <a:lnTo>
                    <a:pt x="307871" y="719290"/>
                  </a:lnTo>
                  <a:lnTo>
                    <a:pt x="307871" y="716242"/>
                  </a:lnTo>
                  <a:lnTo>
                    <a:pt x="307871" y="719290"/>
                  </a:lnTo>
                  <a:lnTo>
                    <a:pt x="307871" y="722337"/>
                  </a:lnTo>
                  <a:lnTo>
                    <a:pt x="307871" y="719290"/>
                  </a:lnTo>
                  <a:lnTo>
                    <a:pt x="304822" y="719290"/>
                  </a:lnTo>
                  <a:lnTo>
                    <a:pt x="304822" y="716242"/>
                  </a:lnTo>
                  <a:lnTo>
                    <a:pt x="301774" y="716242"/>
                  </a:lnTo>
                  <a:lnTo>
                    <a:pt x="301774" y="713194"/>
                  </a:lnTo>
                  <a:lnTo>
                    <a:pt x="301774" y="716242"/>
                  </a:lnTo>
                  <a:lnTo>
                    <a:pt x="304822" y="716242"/>
                  </a:lnTo>
                  <a:lnTo>
                    <a:pt x="301774" y="716242"/>
                  </a:lnTo>
                  <a:lnTo>
                    <a:pt x="301774" y="719290"/>
                  </a:lnTo>
                  <a:lnTo>
                    <a:pt x="304822" y="719290"/>
                  </a:lnTo>
                  <a:lnTo>
                    <a:pt x="301774" y="722337"/>
                  </a:lnTo>
                  <a:lnTo>
                    <a:pt x="301774" y="719290"/>
                  </a:lnTo>
                  <a:lnTo>
                    <a:pt x="298726" y="719290"/>
                  </a:lnTo>
                  <a:lnTo>
                    <a:pt x="301774" y="719290"/>
                  </a:lnTo>
                  <a:lnTo>
                    <a:pt x="301774" y="722337"/>
                  </a:lnTo>
                  <a:lnTo>
                    <a:pt x="298726" y="725385"/>
                  </a:lnTo>
                  <a:lnTo>
                    <a:pt x="298726" y="722337"/>
                  </a:lnTo>
                  <a:lnTo>
                    <a:pt x="295678" y="722337"/>
                  </a:lnTo>
                  <a:lnTo>
                    <a:pt x="295678" y="725385"/>
                  </a:lnTo>
                  <a:lnTo>
                    <a:pt x="292629" y="725385"/>
                  </a:lnTo>
                  <a:lnTo>
                    <a:pt x="289581" y="725385"/>
                  </a:lnTo>
                  <a:lnTo>
                    <a:pt x="289581" y="722337"/>
                  </a:lnTo>
                  <a:lnTo>
                    <a:pt x="289581" y="725385"/>
                  </a:lnTo>
                  <a:lnTo>
                    <a:pt x="286533" y="725385"/>
                  </a:lnTo>
                  <a:lnTo>
                    <a:pt x="286533" y="728433"/>
                  </a:lnTo>
                  <a:lnTo>
                    <a:pt x="283485" y="728433"/>
                  </a:lnTo>
                  <a:lnTo>
                    <a:pt x="286533" y="728433"/>
                  </a:lnTo>
                  <a:lnTo>
                    <a:pt x="286533" y="731481"/>
                  </a:lnTo>
                  <a:lnTo>
                    <a:pt x="283485" y="731481"/>
                  </a:lnTo>
                  <a:lnTo>
                    <a:pt x="283485" y="734529"/>
                  </a:lnTo>
                  <a:lnTo>
                    <a:pt x="283485" y="731481"/>
                  </a:lnTo>
                  <a:lnTo>
                    <a:pt x="283485" y="734529"/>
                  </a:lnTo>
                  <a:lnTo>
                    <a:pt x="280437" y="734529"/>
                  </a:lnTo>
                  <a:lnTo>
                    <a:pt x="280437" y="731481"/>
                  </a:lnTo>
                  <a:lnTo>
                    <a:pt x="280437" y="734529"/>
                  </a:lnTo>
                  <a:lnTo>
                    <a:pt x="277388" y="734529"/>
                  </a:lnTo>
                  <a:lnTo>
                    <a:pt x="277388" y="737577"/>
                  </a:lnTo>
                  <a:lnTo>
                    <a:pt x="280437" y="737577"/>
                  </a:lnTo>
                  <a:lnTo>
                    <a:pt x="277388" y="737577"/>
                  </a:lnTo>
                  <a:lnTo>
                    <a:pt x="280437" y="737577"/>
                  </a:lnTo>
                  <a:lnTo>
                    <a:pt x="280437" y="740624"/>
                  </a:lnTo>
                  <a:lnTo>
                    <a:pt x="277388" y="740624"/>
                  </a:lnTo>
                  <a:lnTo>
                    <a:pt x="274340" y="737577"/>
                  </a:lnTo>
                  <a:lnTo>
                    <a:pt x="274340" y="740624"/>
                  </a:lnTo>
                  <a:lnTo>
                    <a:pt x="274340" y="737577"/>
                  </a:lnTo>
                  <a:lnTo>
                    <a:pt x="271292" y="737577"/>
                  </a:lnTo>
                  <a:lnTo>
                    <a:pt x="268244" y="737577"/>
                  </a:lnTo>
                  <a:lnTo>
                    <a:pt x="271292" y="737577"/>
                  </a:lnTo>
                  <a:lnTo>
                    <a:pt x="268244" y="737577"/>
                  </a:lnTo>
                  <a:lnTo>
                    <a:pt x="271292" y="737577"/>
                  </a:lnTo>
                  <a:lnTo>
                    <a:pt x="268244" y="740624"/>
                  </a:lnTo>
                  <a:lnTo>
                    <a:pt x="271292" y="743672"/>
                  </a:lnTo>
                  <a:lnTo>
                    <a:pt x="271292" y="740624"/>
                  </a:lnTo>
                  <a:lnTo>
                    <a:pt x="271292" y="743672"/>
                  </a:lnTo>
                  <a:lnTo>
                    <a:pt x="268244" y="743672"/>
                  </a:lnTo>
                  <a:lnTo>
                    <a:pt x="265195" y="743672"/>
                  </a:lnTo>
                  <a:lnTo>
                    <a:pt x="265195" y="746720"/>
                  </a:lnTo>
                  <a:lnTo>
                    <a:pt x="265195" y="749768"/>
                  </a:lnTo>
                  <a:lnTo>
                    <a:pt x="262147" y="749768"/>
                  </a:lnTo>
                  <a:lnTo>
                    <a:pt x="265195" y="749768"/>
                  </a:lnTo>
                  <a:lnTo>
                    <a:pt x="262147" y="746720"/>
                  </a:lnTo>
                  <a:lnTo>
                    <a:pt x="262147" y="749768"/>
                  </a:lnTo>
                  <a:lnTo>
                    <a:pt x="259099" y="749768"/>
                  </a:lnTo>
                  <a:lnTo>
                    <a:pt x="256051" y="749768"/>
                  </a:lnTo>
                  <a:lnTo>
                    <a:pt x="256051" y="752816"/>
                  </a:lnTo>
                  <a:lnTo>
                    <a:pt x="259099" y="755863"/>
                  </a:lnTo>
                  <a:lnTo>
                    <a:pt x="256051" y="755863"/>
                  </a:lnTo>
                  <a:lnTo>
                    <a:pt x="256051" y="752816"/>
                  </a:lnTo>
                  <a:lnTo>
                    <a:pt x="253003" y="752816"/>
                  </a:lnTo>
                  <a:lnTo>
                    <a:pt x="256051" y="752816"/>
                  </a:lnTo>
                  <a:lnTo>
                    <a:pt x="253003" y="752816"/>
                  </a:lnTo>
                  <a:lnTo>
                    <a:pt x="253003" y="755863"/>
                  </a:lnTo>
                  <a:lnTo>
                    <a:pt x="249954" y="755863"/>
                  </a:lnTo>
                  <a:lnTo>
                    <a:pt x="246906" y="755863"/>
                  </a:lnTo>
                  <a:lnTo>
                    <a:pt x="246906" y="758911"/>
                  </a:lnTo>
                  <a:lnTo>
                    <a:pt x="243858" y="758911"/>
                  </a:lnTo>
                  <a:lnTo>
                    <a:pt x="243858" y="761959"/>
                  </a:lnTo>
                  <a:lnTo>
                    <a:pt x="243858" y="758911"/>
                  </a:lnTo>
                  <a:lnTo>
                    <a:pt x="243858" y="761959"/>
                  </a:lnTo>
                  <a:lnTo>
                    <a:pt x="240810" y="761959"/>
                  </a:lnTo>
                  <a:lnTo>
                    <a:pt x="243858" y="761959"/>
                  </a:lnTo>
                  <a:lnTo>
                    <a:pt x="246906" y="761959"/>
                  </a:lnTo>
                  <a:lnTo>
                    <a:pt x="249954" y="761959"/>
                  </a:lnTo>
                  <a:lnTo>
                    <a:pt x="246906" y="761959"/>
                  </a:lnTo>
                  <a:lnTo>
                    <a:pt x="246906" y="765007"/>
                  </a:lnTo>
                  <a:lnTo>
                    <a:pt x="246906" y="768055"/>
                  </a:lnTo>
                  <a:lnTo>
                    <a:pt x="246906" y="771103"/>
                  </a:lnTo>
                  <a:lnTo>
                    <a:pt x="243858" y="771103"/>
                  </a:lnTo>
                  <a:lnTo>
                    <a:pt x="243858" y="774151"/>
                  </a:lnTo>
                  <a:lnTo>
                    <a:pt x="243858" y="771103"/>
                  </a:lnTo>
                  <a:lnTo>
                    <a:pt x="243858" y="774151"/>
                  </a:lnTo>
                  <a:lnTo>
                    <a:pt x="240810" y="777198"/>
                  </a:lnTo>
                  <a:lnTo>
                    <a:pt x="240810" y="774151"/>
                  </a:lnTo>
                  <a:lnTo>
                    <a:pt x="240810" y="777198"/>
                  </a:lnTo>
                  <a:lnTo>
                    <a:pt x="240810" y="774151"/>
                  </a:lnTo>
                  <a:lnTo>
                    <a:pt x="237761" y="774151"/>
                  </a:lnTo>
                  <a:lnTo>
                    <a:pt x="240810" y="777198"/>
                  </a:lnTo>
                  <a:lnTo>
                    <a:pt x="240810" y="780246"/>
                  </a:lnTo>
                  <a:lnTo>
                    <a:pt x="237761" y="780246"/>
                  </a:lnTo>
                  <a:lnTo>
                    <a:pt x="237761" y="777198"/>
                  </a:lnTo>
                  <a:lnTo>
                    <a:pt x="237761" y="780246"/>
                  </a:lnTo>
                  <a:lnTo>
                    <a:pt x="237761" y="777198"/>
                  </a:lnTo>
                  <a:lnTo>
                    <a:pt x="234713" y="777198"/>
                  </a:lnTo>
                  <a:lnTo>
                    <a:pt x="234713" y="780246"/>
                  </a:lnTo>
                  <a:lnTo>
                    <a:pt x="234713" y="783294"/>
                  </a:lnTo>
                  <a:lnTo>
                    <a:pt x="231665" y="783294"/>
                  </a:lnTo>
                  <a:lnTo>
                    <a:pt x="231665" y="780246"/>
                  </a:lnTo>
                  <a:lnTo>
                    <a:pt x="228617" y="780246"/>
                  </a:lnTo>
                  <a:lnTo>
                    <a:pt x="228617" y="783294"/>
                  </a:lnTo>
                  <a:lnTo>
                    <a:pt x="225568" y="783294"/>
                  </a:lnTo>
                  <a:lnTo>
                    <a:pt x="225568" y="786342"/>
                  </a:lnTo>
                  <a:lnTo>
                    <a:pt x="222520" y="786342"/>
                  </a:lnTo>
                  <a:lnTo>
                    <a:pt x="222520" y="789390"/>
                  </a:lnTo>
                  <a:lnTo>
                    <a:pt x="219472" y="789390"/>
                  </a:lnTo>
                  <a:lnTo>
                    <a:pt x="219472" y="786342"/>
                  </a:lnTo>
                  <a:lnTo>
                    <a:pt x="216424" y="786342"/>
                  </a:lnTo>
                  <a:lnTo>
                    <a:pt x="213376" y="786342"/>
                  </a:lnTo>
                  <a:lnTo>
                    <a:pt x="213376" y="789390"/>
                  </a:lnTo>
                  <a:lnTo>
                    <a:pt x="216424" y="789390"/>
                  </a:lnTo>
                  <a:lnTo>
                    <a:pt x="213376" y="789390"/>
                  </a:lnTo>
                  <a:lnTo>
                    <a:pt x="210327" y="789390"/>
                  </a:lnTo>
                  <a:lnTo>
                    <a:pt x="210327" y="792438"/>
                  </a:lnTo>
                  <a:lnTo>
                    <a:pt x="210327" y="795485"/>
                  </a:lnTo>
                  <a:lnTo>
                    <a:pt x="213376" y="795485"/>
                  </a:lnTo>
                  <a:lnTo>
                    <a:pt x="213376" y="798533"/>
                  </a:lnTo>
                  <a:lnTo>
                    <a:pt x="210327" y="798533"/>
                  </a:lnTo>
                  <a:lnTo>
                    <a:pt x="207279" y="798533"/>
                  </a:lnTo>
                  <a:lnTo>
                    <a:pt x="204231" y="795485"/>
                  </a:lnTo>
                  <a:lnTo>
                    <a:pt x="201183" y="795485"/>
                  </a:lnTo>
                  <a:lnTo>
                    <a:pt x="198134" y="795485"/>
                  </a:lnTo>
                  <a:lnTo>
                    <a:pt x="198134" y="798533"/>
                  </a:lnTo>
                  <a:lnTo>
                    <a:pt x="195086" y="798533"/>
                  </a:lnTo>
                  <a:lnTo>
                    <a:pt x="192038" y="801581"/>
                  </a:lnTo>
                  <a:lnTo>
                    <a:pt x="195086" y="801581"/>
                  </a:lnTo>
                  <a:lnTo>
                    <a:pt x="198134" y="801581"/>
                  </a:lnTo>
                  <a:lnTo>
                    <a:pt x="198134" y="798533"/>
                  </a:lnTo>
                  <a:lnTo>
                    <a:pt x="201183" y="801581"/>
                  </a:lnTo>
                  <a:lnTo>
                    <a:pt x="201183" y="804629"/>
                  </a:lnTo>
                  <a:lnTo>
                    <a:pt x="198134" y="804629"/>
                  </a:lnTo>
                  <a:lnTo>
                    <a:pt x="195086" y="804629"/>
                  </a:lnTo>
                  <a:lnTo>
                    <a:pt x="195086" y="801581"/>
                  </a:lnTo>
                  <a:lnTo>
                    <a:pt x="195086" y="804629"/>
                  </a:lnTo>
                  <a:lnTo>
                    <a:pt x="192038" y="801581"/>
                  </a:lnTo>
                  <a:lnTo>
                    <a:pt x="192038" y="804629"/>
                  </a:lnTo>
                  <a:lnTo>
                    <a:pt x="188990" y="804629"/>
                  </a:lnTo>
                  <a:lnTo>
                    <a:pt x="185941" y="804629"/>
                  </a:lnTo>
                  <a:lnTo>
                    <a:pt x="182893" y="804629"/>
                  </a:lnTo>
                  <a:lnTo>
                    <a:pt x="182893" y="807677"/>
                  </a:lnTo>
                  <a:lnTo>
                    <a:pt x="179845" y="810725"/>
                  </a:lnTo>
                  <a:lnTo>
                    <a:pt x="179845" y="813772"/>
                  </a:lnTo>
                  <a:lnTo>
                    <a:pt x="176797" y="813772"/>
                  </a:lnTo>
                  <a:lnTo>
                    <a:pt x="176797" y="816820"/>
                  </a:lnTo>
                  <a:lnTo>
                    <a:pt x="179845" y="816820"/>
                  </a:lnTo>
                  <a:lnTo>
                    <a:pt x="179845" y="813772"/>
                  </a:lnTo>
                  <a:lnTo>
                    <a:pt x="179845" y="810725"/>
                  </a:lnTo>
                  <a:lnTo>
                    <a:pt x="182893" y="810725"/>
                  </a:lnTo>
                  <a:lnTo>
                    <a:pt x="182893" y="813772"/>
                  </a:lnTo>
                  <a:lnTo>
                    <a:pt x="182893" y="810725"/>
                  </a:lnTo>
                  <a:lnTo>
                    <a:pt x="182893" y="813772"/>
                  </a:lnTo>
                  <a:lnTo>
                    <a:pt x="185941" y="813772"/>
                  </a:lnTo>
                  <a:lnTo>
                    <a:pt x="185941" y="816820"/>
                  </a:lnTo>
                  <a:lnTo>
                    <a:pt x="185941" y="813772"/>
                  </a:lnTo>
                  <a:lnTo>
                    <a:pt x="188990" y="813772"/>
                  </a:lnTo>
                  <a:lnTo>
                    <a:pt x="188990" y="816820"/>
                  </a:lnTo>
                  <a:lnTo>
                    <a:pt x="185941" y="816820"/>
                  </a:lnTo>
                  <a:lnTo>
                    <a:pt x="182893" y="816820"/>
                  </a:lnTo>
                  <a:lnTo>
                    <a:pt x="182893" y="819868"/>
                  </a:lnTo>
                  <a:lnTo>
                    <a:pt x="185941" y="819868"/>
                  </a:lnTo>
                  <a:lnTo>
                    <a:pt x="188990" y="819868"/>
                  </a:lnTo>
                  <a:lnTo>
                    <a:pt x="188990" y="816820"/>
                  </a:lnTo>
                  <a:lnTo>
                    <a:pt x="192038" y="816820"/>
                  </a:lnTo>
                  <a:lnTo>
                    <a:pt x="192038" y="819868"/>
                  </a:lnTo>
                  <a:lnTo>
                    <a:pt x="188990" y="819868"/>
                  </a:lnTo>
                  <a:lnTo>
                    <a:pt x="185941" y="819868"/>
                  </a:lnTo>
                  <a:lnTo>
                    <a:pt x="185941" y="822916"/>
                  </a:lnTo>
                  <a:lnTo>
                    <a:pt x="182893" y="822916"/>
                  </a:lnTo>
                  <a:lnTo>
                    <a:pt x="182893" y="819868"/>
                  </a:lnTo>
                  <a:lnTo>
                    <a:pt x="182893" y="822916"/>
                  </a:lnTo>
                  <a:lnTo>
                    <a:pt x="182893" y="825964"/>
                  </a:lnTo>
                  <a:lnTo>
                    <a:pt x="182893" y="822916"/>
                  </a:lnTo>
                  <a:lnTo>
                    <a:pt x="179845" y="822916"/>
                  </a:lnTo>
                  <a:lnTo>
                    <a:pt x="179845" y="825964"/>
                  </a:lnTo>
                  <a:lnTo>
                    <a:pt x="179845" y="829012"/>
                  </a:lnTo>
                  <a:lnTo>
                    <a:pt x="182893" y="829012"/>
                  </a:lnTo>
                  <a:lnTo>
                    <a:pt x="179845" y="829012"/>
                  </a:lnTo>
                  <a:lnTo>
                    <a:pt x="179845" y="825964"/>
                  </a:lnTo>
                  <a:lnTo>
                    <a:pt x="182893" y="825964"/>
                  </a:lnTo>
                  <a:lnTo>
                    <a:pt x="182893" y="829012"/>
                  </a:lnTo>
                  <a:lnTo>
                    <a:pt x="179845" y="829012"/>
                  </a:lnTo>
                  <a:lnTo>
                    <a:pt x="179845" y="832060"/>
                  </a:lnTo>
                  <a:lnTo>
                    <a:pt x="179845" y="829012"/>
                  </a:lnTo>
                  <a:lnTo>
                    <a:pt x="176797" y="829012"/>
                  </a:lnTo>
                  <a:lnTo>
                    <a:pt x="179845" y="829012"/>
                  </a:lnTo>
                  <a:lnTo>
                    <a:pt x="179845" y="825964"/>
                  </a:lnTo>
                  <a:lnTo>
                    <a:pt x="176797" y="825964"/>
                  </a:lnTo>
                  <a:lnTo>
                    <a:pt x="176797" y="829012"/>
                  </a:lnTo>
                  <a:lnTo>
                    <a:pt x="176797" y="825964"/>
                  </a:lnTo>
                  <a:lnTo>
                    <a:pt x="179845" y="825964"/>
                  </a:lnTo>
                  <a:lnTo>
                    <a:pt x="176797" y="825964"/>
                  </a:lnTo>
                  <a:lnTo>
                    <a:pt x="176797" y="822916"/>
                  </a:lnTo>
                  <a:lnTo>
                    <a:pt x="179845" y="822916"/>
                  </a:lnTo>
                  <a:lnTo>
                    <a:pt x="179845" y="819868"/>
                  </a:lnTo>
                  <a:lnTo>
                    <a:pt x="179845" y="822916"/>
                  </a:lnTo>
                  <a:lnTo>
                    <a:pt x="179845" y="819868"/>
                  </a:lnTo>
                  <a:lnTo>
                    <a:pt x="182893" y="819868"/>
                  </a:lnTo>
                  <a:lnTo>
                    <a:pt x="179845" y="819868"/>
                  </a:lnTo>
                  <a:lnTo>
                    <a:pt x="176797" y="819868"/>
                  </a:lnTo>
                  <a:lnTo>
                    <a:pt x="179845" y="819868"/>
                  </a:lnTo>
                  <a:lnTo>
                    <a:pt x="176797" y="819868"/>
                  </a:lnTo>
                  <a:lnTo>
                    <a:pt x="176797" y="822916"/>
                  </a:lnTo>
                  <a:lnTo>
                    <a:pt x="173749" y="819868"/>
                  </a:lnTo>
                  <a:lnTo>
                    <a:pt x="173749" y="822916"/>
                  </a:lnTo>
                  <a:lnTo>
                    <a:pt x="176797" y="825964"/>
                  </a:lnTo>
                  <a:lnTo>
                    <a:pt x="173749" y="825964"/>
                  </a:lnTo>
                  <a:lnTo>
                    <a:pt x="176797" y="825964"/>
                  </a:lnTo>
                  <a:lnTo>
                    <a:pt x="173749" y="825964"/>
                  </a:lnTo>
                  <a:lnTo>
                    <a:pt x="173749" y="829012"/>
                  </a:lnTo>
                  <a:lnTo>
                    <a:pt x="176797" y="829012"/>
                  </a:lnTo>
                  <a:lnTo>
                    <a:pt x="173749" y="829012"/>
                  </a:lnTo>
                  <a:lnTo>
                    <a:pt x="176797" y="829012"/>
                  </a:lnTo>
                  <a:lnTo>
                    <a:pt x="176797" y="832060"/>
                  </a:lnTo>
                  <a:lnTo>
                    <a:pt x="173749" y="832060"/>
                  </a:lnTo>
                  <a:lnTo>
                    <a:pt x="173749" y="829012"/>
                  </a:lnTo>
                  <a:lnTo>
                    <a:pt x="173749" y="832060"/>
                  </a:lnTo>
                  <a:lnTo>
                    <a:pt x="176797" y="832060"/>
                  </a:lnTo>
                  <a:lnTo>
                    <a:pt x="173749" y="832060"/>
                  </a:lnTo>
                  <a:lnTo>
                    <a:pt x="173749" y="829012"/>
                  </a:lnTo>
                  <a:lnTo>
                    <a:pt x="173749" y="832060"/>
                  </a:lnTo>
                  <a:lnTo>
                    <a:pt x="173749" y="829012"/>
                  </a:lnTo>
                  <a:lnTo>
                    <a:pt x="170700" y="829012"/>
                  </a:lnTo>
                  <a:lnTo>
                    <a:pt x="167652" y="829012"/>
                  </a:lnTo>
                  <a:lnTo>
                    <a:pt x="170700" y="829012"/>
                  </a:lnTo>
                  <a:lnTo>
                    <a:pt x="167652" y="832060"/>
                  </a:lnTo>
                  <a:lnTo>
                    <a:pt x="167652" y="835107"/>
                  </a:lnTo>
                  <a:lnTo>
                    <a:pt x="167652" y="832060"/>
                  </a:lnTo>
                  <a:lnTo>
                    <a:pt x="164604" y="832060"/>
                  </a:lnTo>
                  <a:lnTo>
                    <a:pt x="164604" y="835107"/>
                  </a:lnTo>
                  <a:lnTo>
                    <a:pt x="161556" y="832060"/>
                  </a:lnTo>
                  <a:lnTo>
                    <a:pt x="158507" y="835107"/>
                  </a:lnTo>
                  <a:lnTo>
                    <a:pt x="155459" y="835107"/>
                  </a:lnTo>
                  <a:lnTo>
                    <a:pt x="152411" y="835107"/>
                  </a:lnTo>
                  <a:lnTo>
                    <a:pt x="152411" y="838155"/>
                  </a:lnTo>
                  <a:lnTo>
                    <a:pt x="149363" y="838155"/>
                  </a:lnTo>
                  <a:lnTo>
                    <a:pt x="149363" y="835107"/>
                  </a:lnTo>
                  <a:lnTo>
                    <a:pt x="149363" y="832060"/>
                  </a:lnTo>
                  <a:lnTo>
                    <a:pt x="149363" y="835107"/>
                  </a:lnTo>
                  <a:lnTo>
                    <a:pt x="146314" y="835107"/>
                  </a:lnTo>
                  <a:lnTo>
                    <a:pt x="149363" y="835107"/>
                  </a:lnTo>
                  <a:lnTo>
                    <a:pt x="146314" y="835107"/>
                  </a:lnTo>
                  <a:lnTo>
                    <a:pt x="149363" y="835107"/>
                  </a:lnTo>
                  <a:lnTo>
                    <a:pt x="149363" y="838155"/>
                  </a:lnTo>
                  <a:lnTo>
                    <a:pt x="149363" y="841203"/>
                  </a:lnTo>
                  <a:lnTo>
                    <a:pt x="146314" y="841203"/>
                  </a:lnTo>
                  <a:lnTo>
                    <a:pt x="146314" y="844251"/>
                  </a:lnTo>
                  <a:lnTo>
                    <a:pt x="146314" y="847299"/>
                  </a:lnTo>
                  <a:lnTo>
                    <a:pt x="143266" y="847299"/>
                  </a:lnTo>
                  <a:lnTo>
                    <a:pt x="143266" y="850347"/>
                  </a:lnTo>
                  <a:lnTo>
                    <a:pt x="146314" y="850347"/>
                  </a:lnTo>
                  <a:lnTo>
                    <a:pt x="143266" y="850347"/>
                  </a:lnTo>
                  <a:lnTo>
                    <a:pt x="140218" y="850347"/>
                  </a:lnTo>
                  <a:lnTo>
                    <a:pt x="143266" y="850347"/>
                  </a:lnTo>
                  <a:lnTo>
                    <a:pt x="143266" y="847299"/>
                  </a:lnTo>
                  <a:lnTo>
                    <a:pt x="140218" y="847299"/>
                  </a:lnTo>
                  <a:lnTo>
                    <a:pt x="140218" y="850347"/>
                  </a:lnTo>
                  <a:lnTo>
                    <a:pt x="140218" y="847299"/>
                  </a:lnTo>
                  <a:lnTo>
                    <a:pt x="143266" y="847299"/>
                  </a:lnTo>
                  <a:lnTo>
                    <a:pt x="143266" y="844251"/>
                  </a:lnTo>
                  <a:lnTo>
                    <a:pt x="143266" y="841203"/>
                  </a:lnTo>
                  <a:lnTo>
                    <a:pt x="143266" y="838155"/>
                  </a:lnTo>
                  <a:lnTo>
                    <a:pt x="146314" y="838155"/>
                  </a:lnTo>
                  <a:lnTo>
                    <a:pt x="143266" y="835107"/>
                  </a:lnTo>
                  <a:lnTo>
                    <a:pt x="140218" y="835107"/>
                  </a:lnTo>
                  <a:lnTo>
                    <a:pt x="137170" y="835107"/>
                  </a:lnTo>
                  <a:lnTo>
                    <a:pt x="137170" y="838155"/>
                  </a:lnTo>
                  <a:lnTo>
                    <a:pt x="134122" y="835107"/>
                  </a:lnTo>
                  <a:lnTo>
                    <a:pt x="134122" y="838155"/>
                  </a:lnTo>
                  <a:lnTo>
                    <a:pt x="131073" y="838155"/>
                  </a:lnTo>
                  <a:lnTo>
                    <a:pt x="131073" y="841203"/>
                  </a:lnTo>
                  <a:lnTo>
                    <a:pt x="134122" y="841203"/>
                  </a:lnTo>
                  <a:lnTo>
                    <a:pt x="131073" y="841203"/>
                  </a:lnTo>
                  <a:lnTo>
                    <a:pt x="131073" y="844251"/>
                  </a:lnTo>
                  <a:lnTo>
                    <a:pt x="131073" y="841203"/>
                  </a:lnTo>
                  <a:lnTo>
                    <a:pt x="128025" y="841203"/>
                  </a:lnTo>
                  <a:lnTo>
                    <a:pt x="128025" y="844251"/>
                  </a:lnTo>
                  <a:lnTo>
                    <a:pt x="124977" y="844251"/>
                  </a:lnTo>
                  <a:lnTo>
                    <a:pt x="121929" y="844251"/>
                  </a:lnTo>
                  <a:lnTo>
                    <a:pt x="118880" y="844251"/>
                  </a:lnTo>
                  <a:lnTo>
                    <a:pt x="121929" y="844251"/>
                  </a:lnTo>
                  <a:lnTo>
                    <a:pt x="121929" y="847299"/>
                  </a:lnTo>
                  <a:lnTo>
                    <a:pt x="118880" y="847299"/>
                  </a:lnTo>
                  <a:lnTo>
                    <a:pt x="118880" y="850347"/>
                  </a:lnTo>
                  <a:lnTo>
                    <a:pt x="118880" y="853394"/>
                  </a:lnTo>
                  <a:lnTo>
                    <a:pt x="115832" y="853394"/>
                  </a:lnTo>
                  <a:lnTo>
                    <a:pt x="115832" y="850347"/>
                  </a:lnTo>
                  <a:lnTo>
                    <a:pt x="115832" y="847299"/>
                  </a:lnTo>
                  <a:lnTo>
                    <a:pt x="112784" y="847299"/>
                  </a:lnTo>
                  <a:lnTo>
                    <a:pt x="115832" y="847299"/>
                  </a:lnTo>
                  <a:lnTo>
                    <a:pt x="112784" y="847299"/>
                  </a:lnTo>
                  <a:lnTo>
                    <a:pt x="112784" y="850347"/>
                  </a:lnTo>
                  <a:lnTo>
                    <a:pt x="112784" y="847299"/>
                  </a:lnTo>
                  <a:lnTo>
                    <a:pt x="109736" y="847299"/>
                  </a:lnTo>
                  <a:lnTo>
                    <a:pt x="109736" y="850347"/>
                  </a:lnTo>
                  <a:lnTo>
                    <a:pt x="112784" y="850347"/>
                  </a:lnTo>
                  <a:lnTo>
                    <a:pt x="112784" y="853394"/>
                  </a:lnTo>
                  <a:lnTo>
                    <a:pt x="109736" y="853394"/>
                  </a:lnTo>
                  <a:lnTo>
                    <a:pt x="106688" y="853394"/>
                  </a:lnTo>
                  <a:lnTo>
                    <a:pt x="106688" y="850347"/>
                  </a:lnTo>
                  <a:lnTo>
                    <a:pt x="103639" y="850347"/>
                  </a:lnTo>
                  <a:lnTo>
                    <a:pt x="100591" y="850347"/>
                  </a:lnTo>
                  <a:lnTo>
                    <a:pt x="100591" y="853394"/>
                  </a:lnTo>
                  <a:lnTo>
                    <a:pt x="97543" y="853394"/>
                  </a:lnTo>
                  <a:lnTo>
                    <a:pt x="97543" y="856442"/>
                  </a:lnTo>
                  <a:lnTo>
                    <a:pt x="94495" y="856442"/>
                  </a:lnTo>
                  <a:lnTo>
                    <a:pt x="91446" y="856442"/>
                  </a:lnTo>
                  <a:lnTo>
                    <a:pt x="88398" y="856442"/>
                  </a:lnTo>
                  <a:lnTo>
                    <a:pt x="85350" y="856442"/>
                  </a:lnTo>
                  <a:lnTo>
                    <a:pt x="85350" y="853394"/>
                  </a:lnTo>
                  <a:lnTo>
                    <a:pt x="85350" y="850347"/>
                  </a:lnTo>
                  <a:lnTo>
                    <a:pt x="88398" y="850347"/>
                  </a:lnTo>
                  <a:lnTo>
                    <a:pt x="88398" y="847299"/>
                  </a:lnTo>
                  <a:lnTo>
                    <a:pt x="91446" y="844251"/>
                  </a:lnTo>
                  <a:lnTo>
                    <a:pt x="91446" y="841203"/>
                  </a:lnTo>
                  <a:lnTo>
                    <a:pt x="88398" y="841203"/>
                  </a:lnTo>
                  <a:lnTo>
                    <a:pt x="85350" y="841203"/>
                  </a:lnTo>
                  <a:lnTo>
                    <a:pt x="82302" y="841203"/>
                  </a:lnTo>
                  <a:lnTo>
                    <a:pt x="82302" y="844251"/>
                  </a:lnTo>
                  <a:lnTo>
                    <a:pt x="82302" y="847299"/>
                  </a:lnTo>
                  <a:lnTo>
                    <a:pt x="79253" y="847299"/>
                  </a:lnTo>
                  <a:lnTo>
                    <a:pt x="79253" y="850347"/>
                  </a:lnTo>
                  <a:lnTo>
                    <a:pt x="79253" y="853394"/>
                  </a:lnTo>
                  <a:lnTo>
                    <a:pt x="76205" y="856442"/>
                  </a:lnTo>
                  <a:lnTo>
                    <a:pt x="76205" y="859490"/>
                  </a:lnTo>
                  <a:lnTo>
                    <a:pt x="73157" y="859490"/>
                  </a:lnTo>
                  <a:lnTo>
                    <a:pt x="73157" y="862538"/>
                  </a:lnTo>
                  <a:lnTo>
                    <a:pt x="73157" y="859490"/>
                  </a:lnTo>
                  <a:lnTo>
                    <a:pt x="73157" y="862538"/>
                  </a:lnTo>
                  <a:lnTo>
                    <a:pt x="70109" y="862538"/>
                  </a:lnTo>
                  <a:lnTo>
                    <a:pt x="73157" y="862538"/>
                  </a:lnTo>
                  <a:lnTo>
                    <a:pt x="70109" y="862538"/>
                  </a:lnTo>
                  <a:lnTo>
                    <a:pt x="70109" y="859490"/>
                  </a:lnTo>
                  <a:lnTo>
                    <a:pt x="67060" y="862538"/>
                  </a:lnTo>
                  <a:lnTo>
                    <a:pt x="70109" y="862538"/>
                  </a:lnTo>
                  <a:lnTo>
                    <a:pt x="67060" y="865586"/>
                  </a:lnTo>
                  <a:lnTo>
                    <a:pt x="67060" y="862538"/>
                  </a:lnTo>
                  <a:lnTo>
                    <a:pt x="67060" y="865586"/>
                  </a:lnTo>
                  <a:lnTo>
                    <a:pt x="70109" y="865586"/>
                  </a:lnTo>
                  <a:lnTo>
                    <a:pt x="70109" y="868634"/>
                  </a:lnTo>
                  <a:lnTo>
                    <a:pt x="67060" y="868634"/>
                  </a:lnTo>
                  <a:lnTo>
                    <a:pt x="64012" y="868634"/>
                  </a:lnTo>
                  <a:lnTo>
                    <a:pt x="64012" y="865586"/>
                  </a:lnTo>
                  <a:lnTo>
                    <a:pt x="67060" y="865586"/>
                  </a:lnTo>
                  <a:lnTo>
                    <a:pt x="64012" y="865586"/>
                  </a:lnTo>
                  <a:lnTo>
                    <a:pt x="60964" y="865586"/>
                  </a:lnTo>
                  <a:lnTo>
                    <a:pt x="60964" y="868634"/>
                  </a:lnTo>
                  <a:lnTo>
                    <a:pt x="60964" y="871681"/>
                  </a:lnTo>
                  <a:lnTo>
                    <a:pt x="57916" y="871681"/>
                  </a:lnTo>
                  <a:lnTo>
                    <a:pt x="57916" y="868634"/>
                  </a:lnTo>
                  <a:lnTo>
                    <a:pt x="57916" y="871681"/>
                  </a:lnTo>
                  <a:lnTo>
                    <a:pt x="54868" y="871681"/>
                  </a:lnTo>
                  <a:lnTo>
                    <a:pt x="54868" y="868634"/>
                  </a:lnTo>
                  <a:lnTo>
                    <a:pt x="51819" y="868634"/>
                  </a:lnTo>
                  <a:lnTo>
                    <a:pt x="51819" y="865586"/>
                  </a:lnTo>
                  <a:lnTo>
                    <a:pt x="54868" y="865586"/>
                  </a:lnTo>
                  <a:lnTo>
                    <a:pt x="54868" y="868634"/>
                  </a:lnTo>
                  <a:lnTo>
                    <a:pt x="57916" y="865586"/>
                  </a:lnTo>
                  <a:lnTo>
                    <a:pt x="54868" y="865586"/>
                  </a:lnTo>
                  <a:lnTo>
                    <a:pt x="54868" y="862538"/>
                  </a:lnTo>
                  <a:lnTo>
                    <a:pt x="51819" y="862538"/>
                  </a:lnTo>
                  <a:lnTo>
                    <a:pt x="51819" y="859490"/>
                  </a:lnTo>
                  <a:lnTo>
                    <a:pt x="51819" y="856442"/>
                  </a:lnTo>
                  <a:lnTo>
                    <a:pt x="48771" y="856442"/>
                  </a:lnTo>
                  <a:lnTo>
                    <a:pt x="51819" y="856442"/>
                  </a:lnTo>
                  <a:lnTo>
                    <a:pt x="48771" y="856442"/>
                  </a:lnTo>
                  <a:lnTo>
                    <a:pt x="45723" y="859490"/>
                  </a:lnTo>
                  <a:lnTo>
                    <a:pt x="48771" y="859490"/>
                  </a:lnTo>
                  <a:lnTo>
                    <a:pt x="48771" y="862538"/>
                  </a:lnTo>
                  <a:lnTo>
                    <a:pt x="48771" y="859490"/>
                  </a:lnTo>
                  <a:lnTo>
                    <a:pt x="48771" y="865586"/>
                  </a:lnTo>
                  <a:lnTo>
                    <a:pt x="48771" y="862538"/>
                  </a:lnTo>
                  <a:lnTo>
                    <a:pt x="48771" y="868634"/>
                  </a:lnTo>
                  <a:lnTo>
                    <a:pt x="48771" y="865586"/>
                  </a:lnTo>
                  <a:lnTo>
                    <a:pt x="48771" y="874729"/>
                  </a:lnTo>
                  <a:lnTo>
                    <a:pt x="48771" y="871681"/>
                  </a:lnTo>
                  <a:lnTo>
                    <a:pt x="45723" y="871681"/>
                  </a:lnTo>
                  <a:lnTo>
                    <a:pt x="48771" y="871681"/>
                  </a:lnTo>
                  <a:lnTo>
                    <a:pt x="45723" y="871681"/>
                  </a:lnTo>
                  <a:lnTo>
                    <a:pt x="48771" y="871681"/>
                  </a:lnTo>
                  <a:lnTo>
                    <a:pt x="48771" y="868634"/>
                  </a:lnTo>
                  <a:lnTo>
                    <a:pt x="45723" y="868634"/>
                  </a:lnTo>
                  <a:lnTo>
                    <a:pt x="45723" y="871681"/>
                  </a:lnTo>
                  <a:lnTo>
                    <a:pt x="45723" y="874729"/>
                  </a:lnTo>
                  <a:lnTo>
                    <a:pt x="42675" y="874729"/>
                  </a:lnTo>
                  <a:lnTo>
                    <a:pt x="39626" y="874729"/>
                  </a:lnTo>
                  <a:lnTo>
                    <a:pt x="39626" y="871681"/>
                  </a:lnTo>
                  <a:lnTo>
                    <a:pt x="36578" y="871681"/>
                  </a:lnTo>
                  <a:lnTo>
                    <a:pt x="36578" y="868634"/>
                  </a:lnTo>
                  <a:lnTo>
                    <a:pt x="39626" y="868634"/>
                  </a:lnTo>
                  <a:lnTo>
                    <a:pt x="36578" y="868634"/>
                  </a:lnTo>
                  <a:lnTo>
                    <a:pt x="36578" y="865586"/>
                  </a:lnTo>
                  <a:lnTo>
                    <a:pt x="33530" y="862538"/>
                  </a:lnTo>
                  <a:lnTo>
                    <a:pt x="33530" y="865586"/>
                  </a:lnTo>
                  <a:lnTo>
                    <a:pt x="33530" y="862538"/>
                  </a:lnTo>
                  <a:lnTo>
                    <a:pt x="30482" y="862538"/>
                  </a:lnTo>
                  <a:lnTo>
                    <a:pt x="30482" y="865586"/>
                  </a:lnTo>
                  <a:lnTo>
                    <a:pt x="30482" y="862538"/>
                  </a:lnTo>
                  <a:lnTo>
                    <a:pt x="30482" y="865586"/>
                  </a:lnTo>
                  <a:lnTo>
                    <a:pt x="30482" y="868634"/>
                  </a:lnTo>
                  <a:lnTo>
                    <a:pt x="33530" y="868634"/>
                  </a:lnTo>
                  <a:lnTo>
                    <a:pt x="33530" y="871681"/>
                  </a:lnTo>
                  <a:lnTo>
                    <a:pt x="33530" y="874729"/>
                  </a:lnTo>
                  <a:lnTo>
                    <a:pt x="30482" y="874729"/>
                  </a:lnTo>
                  <a:lnTo>
                    <a:pt x="30482" y="877777"/>
                  </a:lnTo>
                  <a:lnTo>
                    <a:pt x="27434" y="877777"/>
                  </a:lnTo>
                  <a:lnTo>
                    <a:pt x="24385" y="877777"/>
                  </a:lnTo>
                  <a:lnTo>
                    <a:pt x="24385" y="880825"/>
                  </a:lnTo>
                  <a:lnTo>
                    <a:pt x="24385" y="877777"/>
                  </a:lnTo>
                  <a:lnTo>
                    <a:pt x="24385" y="874729"/>
                  </a:lnTo>
                  <a:lnTo>
                    <a:pt x="27434" y="874729"/>
                  </a:lnTo>
                  <a:lnTo>
                    <a:pt x="27434" y="871681"/>
                  </a:lnTo>
                  <a:lnTo>
                    <a:pt x="27434" y="874729"/>
                  </a:lnTo>
                  <a:lnTo>
                    <a:pt x="27434" y="871681"/>
                  </a:lnTo>
                  <a:lnTo>
                    <a:pt x="27434" y="874729"/>
                  </a:lnTo>
                  <a:lnTo>
                    <a:pt x="24385" y="874729"/>
                  </a:lnTo>
                  <a:lnTo>
                    <a:pt x="24385" y="871681"/>
                  </a:lnTo>
                  <a:lnTo>
                    <a:pt x="27434" y="871681"/>
                  </a:lnTo>
                  <a:lnTo>
                    <a:pt x="30482" y="871681"/>
                  </a:lnTo>
                  <a:lnTo>
                    <a:pt x="27434" y="871681"/>
                  </a:lnTo>
                  <a:lnTo>
                    <a:pt x="27434" y="868634"/>
                  </a:lnTo>
                  <a:lnTo>
                    <a:pt x="27434" y="865586"/>
                  </a:lnTo>
                  <a:lnTo>
                    <a:pt x="27434" y="862538"/>
                  </a:lnTo>
                  <a:lnTo>
                    <a:pt x="27434" y="865586"/>
                  </a:lnTo>
                  <a:lnTo>
                    <a:pt x="27434" y="862538"/>
                  </a:lnTo>
                  <a:lnTo>
                    <a:pt x="30482" y="862538"/>
                  </a:lnTo>
                  <a:lnTo>
                    <a:pt x="30482" y="859490"/>
                  </a:lnTo>
                  <a:lnTo>
                    <a:pt x="33530" y="859490"/>
                  </a:lnTo>
                  <a:lnTo>
                    <a:pt x="36578" y="859490"/>
                  </a:lnTo>
                  <a:lnTo>
                    <a:pt x="36578" y="856442"/>
                  </a:lnTo>
                  <a:lnTo>
                    <a:pt x="39626" y="856442"/>
                  </a:lnTo>
                  <a:lnTo>
                    <a:pt x="36578" y="856442"/>
                  </a:lnTo>
                  <a:lnTo>
                    <a:pt x="36578" y="859490"/>
                  </a:lnTo>
                  <a:lnTo>
                    <a:pt x="33530" y="859490"/>
                  </a:lnTo>
                  <a:lnTo>
                    <a:pt x="36578" y="859490"/>
                  </a:lnTo>
                  <a:lnTo>
                    <a:pt x="39626" y="859490"/>
                  </a:lnTo>
                  <a:lnTo>
                    <a:pt x="39626" y="862538"/>
                  </a:lnTo>
                  <a:lnTo>
                    <a:pt x="39626" y="859490"/>
                  </a:lnTo>
                  <a:lnTo>
                    <a:pt x="42675" y="859490"/>
                  </a:lnTo>
                  <a:lnTo>
                    <a:pt x="42675" y="856442"/>
                  </a:lnTo>
                  <a:lnTo>
                    <a:pt x="39626" y="856442"/>
                  </a:lnTo>
                  <a:lnTo>
                    <a:pt x="42675" y="856442"/>
                  </a:lnTo>
                  <a:lnTo>
                    <a:pt x="45723" y="856442"/>
                  </a:lnTo>
                  <a:lnTo>
                    <a:pt x="45723" y="853394"/>
                  </a:lnTo>
                  <a:lnTo>
                    <a:pt x="48771" y="853394"/>
                  </a:lnTo>
                  <a:lnTo>
                    <a:pt x="48771" y="850347"/>
                  </a:lnTo>
                  <a:lnTo>
                    <a:pt x="51819" y="850347"/>
                  </a:lnTo>
                  <a:lnTo>
                    <a:pt x="48771" y="850347"/>
                  </a:lnTo>
                  <a:lnTo>
                    <a:pt x="51819" y="853394"/>
                  </a:lnTo>
                  <a:lnTo>
                    <a:pt x="54868" y="853394"/>
                  </a:lnTo>
                  <a:lnTo>
                    <a:pt x="54868" y="850347"/>
                  </a:lnTo>
                  <a:lnTo>
                    <a:pt x="54868" y="853394"/>
                  </a:lnTo>
                  <a:lnTo>
                    <a:pt x="54868" y="850347"/>
                  </a:lnTo>
                  <a:lnTo>
                    <a:pt x="54868" y="847299"/>
                  </a:lnTo>
                  <a:lnTo>
                    <a:pt x="51819" y="847299"/>
                  </a:lnTo>
                  <a:lnTo>
                    <a:pt x="51819" y="850347"/>
                  </a:lnTo>
                  <a:lnTo>
                    <a:pt x="51819" y="847299"/>
                  </a:lnTo>
                  <a:lnTo>
                    <a:pt x="54868" y="847299"/>
                  </a:lnTo>
                  <a:lnTo>
                    <a:pt x="54868" y="844251"/>
                  </a:lnTo>
                  <a:lnTo>
                    <a:pt x="57916" y="841203"/>
                  </a:lnTo>
                  <a:lnTo>
                    <a:pt x="60964" y="841203"/>
                  </a:lnTo>
                  <a:lnTo>
                    <a:pt x="60964" y="838155"/>
                  </a:lnTo>
                  <a:lnTo>
                    <a:pt x="64012" y="838155"/>
                  </a:lnTo>
                  <a:lnTo>
                    <a:pt x="64012" y="835107"/>
                  </a:lnTo>
                  <a:lnTo>
                    <a:pt x="67060" y="835107"/>
                  </a:lnTo>
                  <a:lnTo>
                    <a:pt x="67060" y="832060"/>
                  </a:lnTo>
                  <a:lnTo>
                    <a:pt x="70109" y="832060"/>
                  </a:lnTo>
                  <a:lnTo>
                    <a:pt x="73157" y="832060"/>
                  </a:lnTo>
                  <a:lnTo>
                    <a:pt x="76205" y="829012"/>
                  </a:lnTo>
                  <a:lnTo>
                    <a:pt x="79253" y="825964"/>
                  </a:lnTo>
                  <a:lnTo>
                    <a:pt x="82302" y="825964"/>
                  </a:lnTo>
                  <a:lnTo>
                    <a:pt x="85350" y="825964"/>
                  </a:lnTo>
                  <a:lnTo>
                    <a:pt x="88398" y="825964"/>
                  </a:lnTo>
                  <a:lnTo>
                    <a:pt x="91446" y="822916"/>
                  </a:lnTo>
                  <a:lnTo>
                    <a:pt x="94495" y="822916"/>
                  </a:lnTo>
                  <a:lnTo>
                    <a:pt x="97543" y="822916"/>
                  </a:lnTo>
                  <a:lnTo>
                    <a:pt x="100591" y="822916"/>
                  </a:lnTo>
                  <a:lnTo>
                    <a:pt x="97543" y="822916"/>
                  </a:lnTo>
                  <a:lnTo>
                    <a:pt x="94495" y="822916"/>
                  </a:lnTo>
                  <a:lnTo>
                    <a:pt x="94495" y="825964"/>
                  </a:lnTo>
                  <a:lnTo>
                    <a:pt x="91446" y="825964"/>
                  </a:lnTo>
                  <a:lnTo>
                    <a:pt x="94495" y="825964"/>
                  </a:lnTo>
                  <a:lnTo>
                    <a:pt x="97543" y="825964"/>
                  </a:lnTo>
                  <a:lnTo>
                    <a:pt x="100591" y="825964"/>
                  </a:lnTo>
                  <a:lnTo>
                    <a:pt x="103639" y="825964"/>
                  </a:lnTo>
                  <a:lnTo>
                    <a:pt x="106688" y="822916"/>
                  </a:lnTo>
                  <a:lnTo>
                    <a:pt x="109736" y="822916"/>
                  </a:lnTo>
                  <a:lnTo>
                    <a:pt x="109736" y="825964"/>
                  </a:lnTo>
                  <a:lnTo>
                    <a:pt x="106688" y="825964"/>
                  </a:lnTo>
                  <a:lnTo>
                    <a:pt x="109736" y="825964"/>
                  </a:lnTo>
                  <a:lnTo>
                    <a:pt x="106688" y="825964"/>
                  </a:lnTo>
                  <a:lnTo>
                    <a:pt x="106688" y="829012"/>
                  </a:lnTo>
                  <a:lnTo>
                    <a:pt x="106688" y="825964"/>
                  </a:lnTo>
                  <a:lnTo>
                    <a:pt x="103639" y="825964"/>
                  </a:lnTo>
                  <a:lnTo>
                    <a:pt x="103639" y="829012"/>
                  </a:lnTo>
                  <a:lnTo>
                    <a:pt x="103639" y="832060"/>
                  </a:lnTo>
                  <a:lnTo>
                    <a:pt x="103639" y="829012"/>
                  </a:lnTo>
                  <a:lnTo>
                    <a:pt x="106688" y="829012"/>
                  </a:lnTo>
                  <a:lnTo>
                    <a:pt x="106688" y="832060"/>
                  </a:lnTo>
                  <a:lnTo>
                    <a:pt x="103639" y="832060"/>
                  </a:lnTo>
                  <a:lnTo>
                    <a:pt x="103639" y="835107"/>
                  </a:lnTo>
                  <a:lnTo>
                    <a:pt x="106688" y="835107"/>
                  </a:lnTo>
                  <a:lnTo>
                    <a:pt x="106688" y="838155"/>
                  </a:lnTo>
                  <a:lnTo>
                    <a:pt x="109736" y="838155"/>
                  </a:lnTo>
                  <a:lnTo>
                    <a:pt x="109736" y="841203"/>
                  </a:lnTo>
                  <a:lnTo>
                    <a:pt x="109736" y="838155"/>
                  </a:lnTo>
                  <a:lnTo>
                    <a:pt x="112784" y="838155"/>
                  </a:lnTo>
                  <a:lnTo>
                    <a:pt x="112784" y="841203"/>
                  </a:lnTo>
                  <a:lnTo>
                    <a:pt x="112784" y="838155"/>
                  </a:lnTo>
                  <a:lnTo>
                    <a:pt x="112784" y="835107"/>
                  </a:lnTo>
                  <a:lnTo>
                    <a:pt x="109736" y="835107"/>
                  </a:lnTo>
                  <a:lnTo>
                    <a:pt x="109736" y="832060"/>
                  </a:lnTo>
                  <a:lnTo>
                    <a:pt x="109736" y="829012"/>
                  </a:lnTo>
                  <a:lnTo>
                    <a:pt x="112784" y="832060"/>
                  </a:lnTo>
                  <a:lnTo>
                    <a:pt x="115832" y="832060"/>
                  </a:lnTo>
                  <a:lnTo>
                    <a:pt x="118880" y="832060"/>
                  </a:lnTo>
                  <a:lnTo>
                    <a:pt x="118880" y="835107"/>
                  </a:lnTo>
                  <a:lnTo>
                    <a:pt x="118880" y="838155"/>
                  </a:lnTo>
                  <a:lnTo>
                    <a:pt x="118880" y="835107"/>
                  </a:lnTo>
                  <a:lnTo>
                    <a:pt x="121929" y="835107"/>
                  </a:lnTo>
                  <a:lnTo>
                    <a:pt x="121929" y="838155"/>
                  </a:lnTo>
                  <a:lnTo>
                    <a:pt x="124977" y="838155"/>
                  </a:lnTo>
                  <a:lnTo>
                    <a:pt x="124977" y="835107"/>
                  </a:lnTo>
                  <a:lnTo>
                    <a:pt x="128025" y="835107"/>
                  </a:lnTo>
                  <a:lnTo>
                    <a:pt x="124977" y="835107"/>
                  </a:lnTo>
                  <a:lnTo>
                    <a:pt x="124977" y="832060"/>
                  </a:lnTo>
                  <a:lnTo>
                    <a:pt x="121929" y="832060"/>
                  </a:lnTo>
                  <a:lnTo>
                    <a:pt x="121929" y="829012"/>
                  </a:lnTo>
                  <a:lnTo>
                    <a:pt x="118880" y="829012"/>
                  </a:lnTo>
                  <a:lnTo>
                    <a:pt x="115832" y="829012"/>
                  </a:lnTo>
                  <a:lnTo>
                    <a:pt x="118880" y="825964"/>
                  </a:lnTo>
                  <a:lnTo>
                    <a:pt x="115832" y="825964"/>
                  </a:lnTo>
                  <a:lnTo>
                    <a:pt x="118880" y="822916"/>
                  </a:lnTo>
                  <a:lnTo>
                    <a:pt x="118880" y="819868"/>
                  </a:lnTo>
                  <a:lnTo>
                    <a:pt x="121929" y="819868"/>
                  </a:lnTo>
                  <a:lnTo>
                    <a:pt x="121929" y="816820"/>
                  </a:lnTo>
                  <a:lnTo>
                    <a:pt x="121929" y="813772"/>
                  </a:lnTo>
                  <a:lnTo>
                    <a:pt x="124977" y="810725"/>
                  </a:lnTo>
                  <a:lnTo>
                    <a:pt x="128025" y="807677"/>
                  </a:lnTo>
                  <a:lnTo>
                    <a:pt x="131073" y="804629"/>
                  </a:lnTo>
                  <a:lnTo>
                    <a:pt x="134122" y="804629"/>
                  </a:lnTo>
                  <a:lnTo>
                    <a:pt x="134122" y="801581"/>
                  </a:lnTo>
                  <a:lnTo>
                    <a:pt x="137170" y="801581"/>
                  </a:lnTo>
                  <a:lnTo>
                    <a:pt x="140218" y="798533"/>
                  </a:lnTo>
                  <a:lnTo>
                    <a:pt x="143266" y="798533"/>
                  </a:lnTo>
                  <a:lnTo>
                    <a:pt x="143266" y="795485"/>
                  </a:lnTo>
                  <a:lnTo>
                    <a:pt x="143266" y="798533"/>
                  </a:lnTo>
                  <a:lnTo>
                    <a:pt x="143266" y="795485"/>
                  </a:lnTo>
                  <a:lnTo>
                    <a:pt x="146314" y="795485"/>
                  </a:lnTo>
                  <a:lnTo>
                    <a:pt x="149363" y="795485"/>
                  </a:lnTo>
                  <a:lnTo>
                    <a:pt x="152411" y="792438"/>
                  </a:lnTo>
                  <a:lnTo>
                    <a:pt x="155459" y="792438"/>
                  </a:lnTo>
                  <a:lnTo>
                    <a:pt x="155459" y="789390"/>
                  </a:lnTo>
                  <a:lnTo>
                    <a:pt x="158507" y="789390"/>
                  </a:lnTo>
                  <a:lnTo>
                    <a:pt x="161556" y="789390"/>
                  </a:lnTo>
                  <a:lnTo>
                    <a:pt x="161556" y="786342"/>
                  </a:lnTo>
                  <a:lnTo>
                    <a:pt x="164604" y="786342"/>
                  </a:lnTo>
                  <a:lnTo>
                    <a:pt x="167652" y="786342"/>
                  </a:lnTo>
                  <a:lnTo>
                    <a:pt x="170700" y="783294"/>
                  </a:lnTo>
                  <a:lnTo>
                    <a:pt x="170700" y="780246"/>
                  </a:lnTo>
                  <a:lnTo>
                    <a:pt x="173749" y="780246"/>
                  </a:lnTo>
                  <a:lnTo>
                    <a:pt x="170700" y="780246"/>
                  </a:lnTo>
                  <a:lnTo>
                    <a:pt x="170700" y="783294"/>
                  </a:lnTo>
                  <a:lnTo>
                    <a:pt x="167652" y="783294"/>
                  </a:lnTo>
                  <a:lnTo>
                    <a:pt x="170700" y="783294"/>
                  </a:lnTo>
                  <a:lnTo>
                    <a:pt x="170700" y="786342"/>
                  </a:lnTo>
                  <a:lnTo>
                    <a:pt x="173749" y="786342"/>
                  </a:lnTo>
                  <a:lnTo>
                    <a:pt x="176797" y="786342"/>
                  </a:lnTo>
                  <a:lnTo>
                    <a:pt x="179845" y="786342"/>
                  </a:lnTo>
                  <a:lnTo>
                    <a:pt x="176797" y="786342"/>
                  </a:lnTo>
                  <a:lnTo>
                    <a:pt x="176797" y="783294"/>
                  </a:lnTo>
                  <a:lnTo>
                    <a:pt x="179845" y="783294"/>
                  </a:lnTo>
                  <a:lnTo>
                    <a:pt x="176797" y="783294"/>
                  </a:lnTo>
                  <a:lnTo>
                    <a:pt x="176797" y="780246"/>
                  </a:lnTo>
                  <a:lnTo>
                    <a:pt x="176797" y="777198"/>
                  </a:lnTo>
                  <a:lnTo>
                    <a:pt x="176797" y="774151"/>
                  </a:lnTo>
                  <a:lnTo>
                    <a:pt x="179845" y="774151"/>
                  </a:lnTo>
                  <a:lnTo>
                    <a:pt x="179845" y="771103"/>
                  </a:lnTo>
                  <a:lnTo>
                    <a:pt x="182893" y="771103"/>
                  </a:lnTo>
                  <a:lnTo>
                    <a:pt x="182893" y="768055"/>
                  </a:lnTo>
                  <a:lnTo>
                    <a:pt x="185941" y="765007"/>
                  </a:lnTo>
                  <a:lnTo>
                    <a:pt x="188990" y="761959"/>
                  </a:lnTo>
                  <a:lnTo>
                    <a:pt x="188990" y="758911"/>
                  </a:lnTo>
                  <a:lnTo>
                    <a:pt x="192038" y="758911"/>
                  </a:lnTo>
                  <a:lnTo>
                    <a:pt x="195086" y="758911"/>
                  </a:lnTo>
                  <a:lnTo>
                    <a:pt x="195086" y="755863"/>
                  </a:lnTo>
                  <a:lnTo>
                    <a:pt x="195086" y="758911"/>
                  </a:lnTo>
                  <a:lnTo>
                    <a:pt x="195086" y="755863"/>
                  </a:lnTo>
                  <a:lnTo>
                    <a:pt x="198134" y="755863"/>
                  </a:lnTo>
                  <a:lnTo>
                    <a:pt x="195086" y="755863"/>
                  </a:lnTo>
                  <a:lnTo>
                    <a:pt x="198134" y="755863"/>
                  </a:lnTo>
                  <a:lnTo>
                    <a:pt x="198134" y="752816"/>
                  </a:lnTo>
                  <a:lnTo>
                    <a:pt x="201183" y="752816"/>
                  </a:lnTo>
                  <a:lnTo>
                    <a:pt x="201183" y="749768"/>
                  </a:lnTo>
                  <a:lnTo>
                    <a:pt x="204231" y="749768"/>
                  </a:lnTo>
                  <a:lnTo>
                    <a:pt x="204231" y="746720"/>
                  </a:lnTo>
                  <a:lnTo>
                    <a:pt x="204231" y="749768"/>
                  </a:lnTo>
                  <a:lnTo>
                    <a:pt x="204231" y="746720"/>
                  </a:lnTo>
                  <a:lnTo>
                    <a:pt x="207279" y="746720"/>
                  </a:lnTo>
                  <a:lnTo>
                    <a:pt x="210327" y="746720"/>
                  </a:lnTo>
                  <a:lnTo>
                    <a:pt x="210327" y="749768"/>
                  </a:lnTo>
                  <a:lnTo>
                    <a:pt x="213376" y="749768"/>
                  </a:lnTo>
                  <a:lnTo>
                    <a:pt x="213376" y="746720"/>
                  </a:lnTo>
                  <a:lnTo>
                    <a:pt x="210327" y="743672"/>
                  </a:lnTo>
                  <a:lnTo>
                    <a:pt x="207279" y="743672"/>
                  </a:lnTo>
                  <a:lnTo>
                    <a:pt x="210327" y="740624"/>
                  </a:lnTo>
                  <a:lnTo>
                    <a:pt x="210327" y="737577"/>
                  </a:lnTo>
                  <a:lnTo>
                    <a:pt x="210327" y="734529"/>
                  </a:lnTo>
                  <a:lnTo>
                    <a:pt x="210327" y="731481"/>
                  </a:lnTo>
                  <a:lnTo>
                    <a:pt x="210327" y="728433"/>
                  </a:lnTo>
                  <a:lnTo>
                    <a:pt x="213376" y="725385"/>
                  </a:lnTo>
                  <a:lnTo>
                    <a:pt x="213376" y="722337"/>
                  </a:lnTo>
                  <a:lnTo>
                    <a:pt x="213376" y="719290"/>
                  </a:lnTo>
                  <a:lnTo>
                    <a:pt x="213376" y="716242"/>
                  </a:lnTo>
                  <a:lnTo>
                    <a:pt x="213376" y="713194"/>
                  </a:lnTo>
                  <a:lnTo>
                    <a:pt x="213376" y="716242"/>
                  </a:lnTo>
                  <a:lnTo>
                    <a:pt x="216424" y="713194"/>
                  </a:lnTo>
                  <a:lnTo>
                    <a:pt x="219472" y="713194"/>
                  </a:lnTo>
                  <a:lnTo>
                    <a:pt x="219472" y="710146"/>
                  </a:lnTo>
                  <a:lnTo>
                    <a:pt x="219472" y="713194"/>
                  </a:lnTo>
                  <a:lnTo>
                    <a:pt x="219472" y="710146"/>
                  </a:lnTo>
                  <a:lnTo>
                    <a:pt x="216424" y="710146"/>
                  </a:lnTo>
                  <a:lnTo>
                    <a:pt x="216424" y="707098"/>
                  </a:lnTo>
                  <a:lnTo>
                    <a:pt x="216424" y="704050"/>
                  </a:lnTo>
                  <a:lnTo>
                    <a:pt x="216424" y="701002"/>
                  </a:lnTo>
                  <a:lnTo>
                    <a:pt x="216424" y="697955"/>
                  </a:lnTo>
                  <a:lnTo>
                    <a:pt x="219472" y="694907"/>
                  </a:lnTo>
                  <a:lnTo>
                    <a:pt x="222520" y="694907"/>
                  </a:lnTo>
                  <a:lnTo>
                    <a:pt x="222520" y="691859"/>
                  </a:lnTo>
                  <a:lnTo>
                    <a:pt x="225568" y="688811"/>
                  </a:lnTo>
                  <a:lnTo>
                    <a:pt x="228617" y="685763"/>
                  </a:lnTo>
                  <a:lnTo>
                    <a:pt x="231665" y="685763"/>
                  </a:lnTo>
                  <a:lnTo>
                    <a:pt x="231665" y="682715"/>
                  </a:lnTo>
                  <a:lnTo>
                    <a:pt x="231665" y="685763"/>
                  </a:lnTo>
                  <a:lnTo>
                    <a:pt x="231665" y="682715"/>
                  </a:lnTo>
                  <a:lnTo>
                    <a:pt x="228617" y="682715"/>
                  </a:lnTo>
                  <a:lnTo>
                    <a:pt x="231665" y="682715"/>
                  </a:lnTo>
                  <a:lnTo>
                    <a:pt x="231665" y="679668"/>
                  </a:lnTo>
                  <a:lnTo>
                    <a:pt x="231665" y="676620"/>
                  </a:lnTo>
                  <a:lnTo>
                    <a:pt x="231665" y="673572"/>
                  </a:lnTo>
                  <a:lnTo>
                    <a:pt x="234713" y="673572"/>
                  </a:lnTo>
                  <a:lnTo>
                    <a:pt x="231665" y="673572"/>
                  </a:lnTo>
                  <a:lnTo>
                    <a:pt x="234713" y="670524"/>
                  </a:lnTo>
                  <a:lnTo>
                    <a:pt x="231665" y="670524"/>
                  </a:lnTo>
                  <a:lnTo>
                    <a:pt x="231665" y="673572"/>
                  </a:lnTo>
                  <a:lnTo>
                    <a:pt x="231665" y="676620"/>
                  </a:lnTo>
                  <a:lnTo>
                    <a:pt x="228617" y="676620"/>
                  </a:lnTo>
                  <a:lnTo>
                    <a:pt x="225568" y="676620"/>
                  </a:lnTo>
                  <a:lnTo>
                    <a:pt x="222520" y="676620"/>
                  </a:lnTo>
                  <a:lnTo>
                    <a:pt x="222520" y="679668"/>
                  </a:lnTo>
                  <a:lnTo>
                    <a:pt x="219472" y="679668"/>
                  </a:lnTo>
                  <a:lnTo>
                    <a:pt x="216424" y="679668"/>
                  </a:lnTo>
                  <a:lnTo>
                    <a:pt x="216424" y="682715"/>
                  </a:lnTo>
                  <a:lnTo>
                    <a:pt x="213376" y="682715"/>
                  </a:lnTo>
                  <a:lnTo>
                    <a:pt x="210327" y="682715"/>
                  </a:lnTo>
                  <a:lnTo>
                    <a:pt x="210327" y="685763"/>
                  </a:lnTo>
                  <a:lnTo>
                    <a:pt x="207279" y="685763"/>
                  </a:lnTo>
                  <a:lnTo>
                    <a:pt x="204231" y="685763"/>
                  </a:lnTo>
                  <a:lnTo>
                    <a:pt x="204231" y="688811"/>
                  </a:lnTo>
                  <a:lnTo>
                    <a:pt x="201183" y="688811"/>
                  </a:lnTo>
                  <a:lnTo>
                    <a:pt x="198134" y="688811"/>
                  </a:lnTo>
                  <a:lnTo>
                    <a:pt x="195086" y="688811"/>
                  </a:lnTo>
                  <a:lnTo>
                    <a:pt x="195086" y="685763"/>
                  </a:lnTo>
                  <a:lnTo>
                    <a:pt x="195086" y="688811"/>
                  </a:lnTo>
                  <a:lnTo>
                    <a:pt x="195086" y="685763"/>
                  </a:lnTo>
                  <a:lnTo>
                    <a:pt x="195086" y="682715"/>
                  </a:lnTo>
                  <a:lnTo>
                    <a:pt x="195086" y="679668"/>
                  </a:lnTo>
                  <a:lnTo>
                    <a:pt x="192038" y="679668"/>
                  </a:lnTo>
                  <a:lnTo>
                    <a:pt x="188990" y="679668"/>
                  </a:lnTo>
                  <a:lnTo>
                    <a:pt x="188990" y="676620"/>
                  </a:lnTo>
                  <a:lnTo>
                    <a:pt x="188990" y="673572"/>
                  </a:lnTo>
                  <a:lnTo>
                    <a:pt x="188990" y="676620"/>
                  </a:lnTo>
                  <a:lnTo>
                    <a:pt x="188990" y="673572"/>
                  </a:lnTo>
                  <a:lnTo>
                    <a:pt x="192038" y="673572"/>
                  </a:lnTo>
                  <a:lnTo>
                    <a:pt x="192038" y="670524"/>
                  </a:lnTo>
                  <a:lnTo>
                    <a:pt x="192038" y="667476"/>
                  </a:lnTo>
                  <a:lnTo>
                    <a:pt x="192038" y="664428"/>
                  </a:lnTo>
                  <a:lnTo>
                    <a:pt x="195086" y="664428"/>
                  </a:lnTo>
                  <a:lnTo>
                    <a:pt x="192038" y="661381"/>
                  </a:lnTo>
                  <a:lnTo>
                    <a:pt x="192038" y="664428"/>
                  </a:lnTo>
                  <a:lnTo>
                    <a:pt x="188990" y="664428"/>
                  </a:lnTo>
                  <a:lnTo>
                    <a:pt x="188990" y="667476"/>
                  </a:lnTo>
                  <a:lnTo>
                    <a:pt x="188990" y="670524"/>
                  </a:lnTo>
                  <a:lnTo>
                    <a:pt x="185941" y="670524"/>
                  </a:lnTo>
                  <a:lnTo>
                    <a:pt x="185941" y="673572"/>
                  </a:lnTo>
                  <a:lnTo>
                    <a:pt x="182893" y="673572"/>
                  </a:lnTo>
                  <a:lnTo>
                    <a:pt x="182893" y="676620"/>
                  </a:lnTo>
                  <a:lnTo>
                    <a:pt x="182893" y="679668"/>
                  </a:lnTo>
                  <a:lnTo>
                    <a:pt x="179845" y="679668"/>
                  </a:lnTo>
                  <a:lnTo>
                    <a:pt x="179845" y="682715"/>
                  </a:lnTo>
                  <a:lnTo>
                    <a:pt x="179845" y="685763"/>
                  </a:lnTo>
                  <a:lnTo>
                    <a:pt x="179845" y="688811"/>
                  </a:lnTo>
                  <a:lnTo>
                    <a:pt x="182893" y="688811"/>
                  </a:lnTo>
                  <a:lnTo>
                    <a:pt x="182893" y="691859"/>
                  </a:lnTo>
                  <a:lnTo>
                    <a:pt x="182893" y="694907"/>
                  </a:lnTo>
                  <a:lnTo>
                    <a:pt x="182893" y="697955"/>
                  </a:lnTo>
                  <a:lnTo>
                    <a:pt x="179845" y="697955"/>
                  </a:lnTo>
                  <a:lnTo>
                    <a:pt x="176797" y="697955"/>
                  </a:lnTo>
                  <a:lnTo>
                    <a:pt x="173749" y="697955"/>
                  </a:lnTo>
                  <a:lnTo>
                    <a:pt x="173749" y="694907"/>
                  </a:lnTo>
                  <a:lnTo>
                    <a:pt x="170700" y="694907"/>
                  </a:lnTo>
                  <a:lnTo>
                    <a:pt x="170700" y="691859"/>
                  </a:lnTo>
                  <a:lnTo>
                    <a:pt x="170700" y="688811"/>
                  </a:lnTo>
                  <a:lnTo>
                    <a:pt x="167652" y="685763"/>
                  </a:lnTo>
                  <a:lnTo>
                    <a:pt x="167652" y="682715"/>
                  </a:lnTo>
                  <a:lnTo>
                    <a:pt x="164604" y="679668"/>
                  </a:lnTo>
                  <a:lnTo>
                    <a:pt x="164604" y="676620"/>
                  </a:lnTo>
                  <a:lnTo>
                    <a:pt x="161556" y="673572"/>
                  </a:lnTo>
                  <a:lnTo>
                    <a:pt x="164604" y="676620"/>
                  </a:lnTo>
                  <a:lnTo>
                    <a:pt x="164604" y="673572"/>
                  </a:lnTo>
                  <a:lnTo>
                    <a:pt x="161556" y="673572"/>
                  </a:lnTo>
                  <a:lnTo>
                    <a:pt x="158507" y="673572"/>
                  </a:lnTo>
                  <a:lnTo>
                    <a:pt x="158507" y="670524"/>
                  </a:lnTo>
                  <a:lnTo>
                    <a:pt x="161556" y="670524"/>
                  </a:lnTo>
                  <a:lnTo>
                    <a:pt x="158507" y="667476"/>
                  </a:lnTo>
                  <a:lnTo>
                    <a:pt x="161556" y="667476"/>
                  </a:lnTo>
                  <a:lnTo>
                    <a:pt x="158507" y="667476"/>
                  </a:lnTo>
                  <a:lnTo>
                    <a:pt x="155459" y="667476"/>
                  </a:lnTo>
                  <a:lnTo>
                    <a:pt x="155459" y="670524"/>
                  </a:lnTo>
                  <a:lnTo>
                    <a:pt x="155459" y="673572"/>
                  </a:lnTo>
                  <a:lnTo>
                    <a:pt x="155459" y="670524"/>
                  </a:lnTo>
                  <a:lnTo>
                    <a:pt x="152411" y="670524"/>
                  </a:lnTo>
                  <a:lnTo>
                    <a:pt x="152411" y="673572"/>
                  </a:lnTo>
                  <a:lnTo>
                    <a:pt x="155459" y="673572"/>
                  </a:lnTo>
                  <a:lnTo>
                    <a:pt x="152411" y="673572"/>
                  </a:lnTo>
                  <a:lnTo>
                    <a:pt x="155459" y="673572"/>
                  </a:lnTo>
                  <a:lnTo>
                    <a:pt x="152411" y="673572"/>
                  </a:lnTo>
                  <a:lnTo>
                    <a:pt x="152411" y="676620"/>
                  </a:lnTo>
                  <a:lnTo>
                    <a:pt x="152411" y="673572"/>
                  </a:lnTo>
                  <a:lnTo>
                    <a:pt x="152411" y="676620"/>
                  </a:lnTo>
                  <a:lnTo>
                    <a:pt x="149363" y="676620"/>
                  </a:lnTo>
                  <a:lnTo>
                    <a:pt x="149363" y="673572"/>
                  </a:lnTo>
                  <a:lnTo>
                    <a:pt x="149363" y="670524"/>
                  </a:lnTo>
                  <a:lnTo>
                    <a:pt x="146314" y="670524"/>
                  </a:lnTo>
                  <a:lnTo>
                    <a:pt x="143266" y="670524"/>
                  </a:lnTo>
                  <a:lnTo>
                    <a:pt x="143266" y="667476"/>
                  </a:lnTo>
                  <a:lnTo>
                    <a:pt x="140218" y="667476"/>
                  </a:lnTo>
                  <a:lnTo>
                    <a:pt x="140218" y="664428"/>
                  </a:lnTo>
                  <a:lnTo>
                    <a:pt x="140218" y="667476"/>
                  </a:lnTo>
                  <a:lnTo>
                    <a:pt x="140218" y="664428"/>
                  </a:lnTo>
                  <a:lnTo>
                    <a:pt x="143266" y="664428"/>
                  </a:lnTo>
                  <a:lnTo>
                    <a:pt x="140218" y="664428"/>
                  </a:lnTo>
                  <a:lnTo>
                    <a:pt x="140218" y="661381"/>
                  </a:lnTo>
                  <a:lnTo>
                    <a:pt x="140218" y="658333"/>
                  </a:lnTo>
                  <a:lnTo>
                    <a:pt x="137170" y="658333"/>
                  </a:lnTo>
                  <a:lnTo>
                    <a:pt x="137170" y="661381"/>
                  </a:lnTo>
                  <a:lnTo>
                    <a:pt x="134122" y="661381"/>
                  </a:lnTo>
                  <a:lnTo>
                    <a:pt x="134122" y="664428"/>
                  </a:lnTo>
                  <a:lnTo>
                    <a:pt x="131073" y="664428"/>
                  </a:lnTo>
                  <a:lnTo>
                    <a:pt x="128025" y="664428"/>
                  </a:lnTo>
                  <a:lnTo>
                    <a:pt x="128025" y="667476"/>
                  </a:lnTo>
                  <a:lnTo>
                    <a:pt x="124977" y="667476"/>
                  </a:lnTo>
                  <a:lnTo>
                    <a:pt x="124977" y="670524"/>
                  </a:lnTo>
                  <a:lnTo>
                    <a:pt x="124977" y="667476"/>
                  </a:lnTo>
                  <a:lnTo>
                    <a:pt x="121929" y="667476"/>
                  </a:lnTo>
                  <a:lnTo>
                    <a:pt x="118880" y="667476"/>
                  </a:lnTo>
                  <a:lnTo>
                    <a:pt x="118880" y="670524"/>
                  </a:lnTo>
                  <a:lnTo>
                    <a:pt x="115832" y="670524"/>
                  </a:lnTo>
                  <a:lnTo>
                    <a:pt x="112784" y="670524"/>
                  </a:lnTo>
                  <a:lnTo>
                    <a:pt x="112784" y="673572"/>
                  </a:lnTo>
                  <a:lnTo>
                    <a:pt x="109736" y="673572"/>
                  </a:lnTo>
                  <a:lnTo>
                    <a:pt x="109736" y="676620"/>
                  </a:lnTo>
                  <a:lnTo>
                    <a:pt x="106688" y="679668"/>
                  </a:lnTo>
                  <a:lnTo>
                    <a:pt x="103639" y="679668"/>
                  </a:lnTo>
                  <a:lnTo>
                    <a:pt x="100591" y="679668"/>
                  </a:lnTo>
                  <a:lnTo>
                    <a:pt x="100591" y="682715"/>
                  </a:lnTo>
                  <a:lnTo>
                    <a:pt x="97543" y="682715"/>
                  </a:lnTo>
                  <a:lnTo>
                    <a:pt x="97543" y="679668"/>
                  </a:lnTo>
                  <a:lnTo>
                    <a:pt x="94495" y="679668"/>
                  </a:lnTo>
                  <a:lnTo>
                    <a:pt x="94495" y="676620"/>
                  </a:lnTo>
                  <a:lnTo>
                    <a:pt x="91446" y="676620"/>
                  </a:lnTo>
                  <a:lnTo>
                    <a:pt x="91446" y="679668"/>
                  </a:lnTo>
                  <a:lnTo>
                    <a:pt x="91446" y="676620"/>
                  </a:lnTo>
                  <a:lnTo>
                    <a:pt x="88398" y="676620"/>
                  </a:lnTo>
                  <a:lnTo>
                    <a:pt x="85350" y="676620"/>
                  </a:lnTo>
                  <a:lnTo>
                    <a:pt x="88398" y="676620"/>
                  </a:lnTo>
                  <a:lnTo>
                    <a:pt x="88398" y="673572"/>
                  </a:lnTo>
                  <a:lnTo>
                    <a:pt x="88398" y="676620"/>
                  </a:lnTo>
                  <a:lnTo>
                    <a:pt x="88398" y="673572"/>
                  </a:lnTo>
                  <a:lnTo>
                    <a:pt x="91446" y="673572"/>
                  </a:lnTo>
                  <a:lnTo>
                    <a:pt x="91446" y="676620"/>
                  </a:lnTo>
                  <a:lnTo>
                    <a:pt x="91446" y="673572"/>
                  </a:lnTo>
                  <a:lnTo>
                    <a:pt x="91446" y="676620"/>
                  </a:lnTo>
                  <a:lnTo>
                    <a:pt x="94495" y="676620"/>
                  </a:lnTo>
                  <a:lnTo>
                    <a:pt x="91446" y="676620"/>
                  </a:lnTo>
                  <a:lnTo>
                    <a:pt x="94495" y="676620"/>
                  </a:lnTo>
                  <a:lnTo>
                    <a:pt x="97543" y="676620"/>
                  </a:lnTo>
                  <a:lnTo>
                    <a:pt x="94495" y="676620"/>
                  </a:lnTo>
                  <a:lnTo>
                    <a:pt x="94495" y="673572"/>
                  </a:lnTo>
                  <a:lnTo>
                    <a:pt x="97543" y="673572"/>
                  </a:lnTo>
                  <a:lnTo>
                    <a:pt x="97543" y="670524"/>
                  </a:lnTo>
                  <a:lnTo>
                    <a:pt x="100591" y="667476"/>
                  </a:lnTo>
                  <a:lnTo>
                    <a:pt x="97543" y="667476"/>
                  </a:lnTo>
                  <a:lnTo>
                    <a:pt x="97543" y="664428"/>
                  </a:lnTo>
                  <a:lnTo>
                    <a:pt x="97543" y="661381"/>
                  </a:lnTo>
                  <a:lnTo>
                    <a:pt x="100591" y="661381"/>
                  </a:lnTo>
                  <a:lnTo>
                    <a:pt x="97543" y="658333"/>
                  </a:lnTo>
                  <a:lnTo>
                    <a:pt x="97543" y="655285"/>
                  </a:lnTo>
                  <a:lnTo>
                    <a:pt x="97543" y="652237"/>
                  </a:lnTo>
                  <a:lnTo>
                    <a:pt x="94495" y="652237"/>
                  </a:lnTo>
                  <a:lnTo>
                    <a:pt x="94495" y="649189"/>
                  </a:lnTo>
                  <a:lnTo>
                    <a:pt x="94495" y="646141"/>
                  </a:lnTo>
                  <a:lnTo>
                    <a:pt x="94495" y="643093"/>
                  </a:lnTo>
                  <a:lnTo>
                    <a:pt x="94495" y="640046"/>
                  </a:lnTo>
                  <a:lnTo>
                    <a:pt x="94495" y="643093"/>
                  </a:lnTo>
                  <a:lnTo>
                    <a:pt x="94495" y="646141"/>
                  </a:lnTo>
                  <a:lnTo>
                    <a:pt x="97543" y="643093"/>
                  </a:lnTo>
                  <a:lnTo>
                    <a:pt x="97543" y="640046"/>
                  </a:lnTo>
                  <a:lnTo>
                    <a:pt x="97543" y="636998"/>
                  </a:lnTo>
                  <a:lnTo>
                    <a:pt x="100591" y="636998"/>
                  </a:lnTo>
                  <a:lnTo>
                    <a:pt x="100591" y="633950"/>
                  </a:lnTo>
                  <a:lnTo>
                    <a:pt x="100591" y="636998"/>
                  </a:lnTo>
                  <a:lnTo>
                    <a:pt x="100591" y="633950"/>
                  </a:lnTo>
                  <a:lnTo>
                    <a:pt x="103639" y="633950"/>
                  </a:lnTo>
                  <a:lnTo>
                    <a:pt x="103639" y="630902"/>
                  </a:lnTo>
                  <a:lnTo>
                    <a:pt x="103639" y="633950"/>
                  </a:lnTo>
                  <a:lnTo>
                    <a:pt x="103639" y="630902"/>
                  </a:lnTo>
                  <a:lnTo>
                    <a:pt x="103639" y="627854"/>
                  </a:lnTo>
                  <a:lnTo>
                    <a:pt x="100591" y="624806"/>
                  </a:lnTo>
                  <a:lnTo>
                    <a:pt x="100591" y="615663"/>
                  </a:lnTo>
                  <a:lnTo>
                    <a:pt x="100591" y="618711"/>
                  </a:lnTo>
                  <a:lnTo>
                    <a:pt x="100591" y="612615"/>
                  </a:lnTo>
                  <a:lnTo>
                    <a:pt x="97543" y="612615"/>
                  </a:lnTo>
                  <a:lnTo>
                    <a:pt x="97543" y="609567"/>
                  </a:lnTo>
                  <a:lnTo>
                    <a:pt x="97543" y="606519"/>
                  </a:lnTo>
                  <a:lnTo>
                    <a:pt x="97543" y="603472"/>
                  </a:lnTo>
                  <a:lnTo>
                    <a:pt x="94495" y="603472"/>
                  </a:lnTo>
                  <a:lnTo>
                    <a:pt x="94495" y="600424"/>
                  </a:lnTo>
                  <a:lnTo>
                    <a:pt x="88398" y="600424"/>
                  </a:lnTo>
                  <a:lnTo>
                    <a:pt x="85350" y="600424"/>
                  </a:lnTo>
                  <a:lnTo>
                    <a:pt x="85350" y="603472"/>
                  </a:lnTo>
                  <a:lnTo>
                    <a:pt x="82302" y="603472"/>
                  </a:lnTo>
                  <a:lnTo>
                    <a:pt x="82302" y="600424"/>
                  </a:lnTo>
                  <a:lnTo>
                    <a:pt x="79253" y="600424"/>
                  </a:lnTo>
                  <a:lnTo>
                    <a:pt x="79253" y="603472"/>
                  </a:lnTo>
                  <a:lnTo>
                    <a:pt x="76205" y="603472"/>
                  </a:lnTo>
                  <a:lnTo>
                    <a:pt x="73157" y="606519"/>
                  </a:lnTo>
                  <a:lnTo>
                    <a:pt x="70109" y="606519"/>
                  </a:lnTo>
                  <a:lnTo>
                    <a:pt x="67060" y="606519"/>
                  </a:lnTo>
                  <a:lnTo>
                    <a:pt x="64012" y="606519"/>
                  </a:lnTo>
                  <a:lnTo>
                    <a:pt x="64012" y="609567"/>
                  </a:lnTo>
                  <a:lnTo>
                    <a:pt x="60964" y="609567"/>
                  </a:lnTo>
                  <a:lnTo>
                    <a:pt x="57916" y="609567"/>
                  </a:lnTo>
                  <a:lnTo>
                    <a:pt x="51819" y="609567"/>
                  </a:lnTo>
                  <a:lnTo>
                    <a:pt x="51819" y="606519"/>
                  </a:lnTo>
                  <a:lnTo>
                    <a:pt x="48771" y="606519"/>
                  </a:lnTo>
                  <a:lnTo>
                    <a:pt x="45723" y="606519"/>
                  </a:lnTo>
                  <a:lnTo>
                    <a:pt x="42675" y="606519"/>
                  </a:lnTo>
                  <a:lnTo>
                    <a:pt x="42675" y="603472"/>
                  </a:lnTo>
                  <a:lnTo>
                    <a:pt x="39626" y="603472"/>
                  </a:lnTo>
                  <a:lnTo>
                    <a:pt x="39626" y="600424"/>
                  </a:lnTo>
                  <a:lnTo>
                    <a:pt x="39626" y="597376"/>
                  </a:lnTo>
                  <a:lnTo>
                    <a:pt x="42675" y="597376"/>
                  </a:lnTo>
                  <a:lnTo>
                    <a:pt x="42675" y="594328"/>
                  </a:lnTo>
                  <a:lnTo>
                    <a:pt x="42675" y="597376"/>
                  </a:lnTo>
                  <a:lnTo>
                    <a:pt x="42675" y="594328"/>
                  </a:lnTo>
                  <a:lnTo>
                    <a:pt x="39626" y="594328"/>
                  </a:lnTo>
                  <a:lnTo>
                    <a:pt x="39626" y="591280"/>
                  </a:lnTo>
                  <a:lnTo>
                    <a:pt x="36578" y="591280"/>
                  </a:lnTo>
                  <a:lnTo>
                    <a:pt x="36578" y="588232"/>
                  </a:lnTo>
                  <a:lnTo>
                    <a:pt x="33530" y="585185"/>
                  </a:lnTo>
                  <a:lnTo>
                    <a:pt x="33530" y="582137"/>
                  </a:lnTo>
                  <a:lnTo>
                    <a:pt x="30482" y="582137"/>
                  </a:lnTo>
                  <a:lnTo>
                    <a:pt x="30482" y="579089"/>
                  </a:lnTo>
                  <a:lnTo>
                    <a:pt x="30482" y="576041"/>
                  </a:lnTo>
                  <a:lnTo>
                    <a:pt x="27434" y="576041"/>
                  </a:lnTo>
                  <a:lnTo>
                    <a:pt x="24385" y="576041"/>
                  </a:lnTo>
                  <a:lnTo>
                    <a:pt x="24385" y="572993"/>
                  </a:lnTo>
                  <a:lnTo>
                    <a:pt x="21337" y="572993"/>
                  </a:lnTo>
                  <a:lnTo>
                    <a:pt x="21337" y="569945"/>
                  </a:lnTo>
                  <a:lnTo>
                    <a:pt x="21337" y="566898"/>
                  </a:lnTo>
                  <a:lnTo>
                    <a:pt x="24385" y="566898"/>
                  </a:lnTo>
                  <a:lnTo>
                    <a:pt x="24385" y="563850"/>
                  </a:lnTo>
                  <a:lnTo>
                    <a:pt x="24385" y="560802"/>
                  </a:lnTo>
                  <a:lnTo>
                    <a:pt x="21337" y="563850"/>
                  </a:lnTo>
                  <a:lnTo>
                    <a:pt x="18289" y="563850"/>
                  </a:lnTo>
                  <a:lnTo>
                    <a:pt x="15241" y="563850"/>
                  </a:lnTo>
                  <a:lnTo>
                    <a:pt x="15241" y="560802"/>
                  </a:lnTo>
                  <a:lnTo>
                    <a:pt x="12192" y="560802"/>
                  </a:lnTo>
                  <a:lnTo>
                    <a:pt x="15241" y="560802"/>
                  </a:lnTo>
                  <a:lnTo>
                    <a:pt x="15241" y="557754"/>
                  </a:lnTo>
                  <a:lnTo>
                    <a:pt x="15241" y="560802"/>
                  </a:lnTo>
                  <a:lnTo>
                    <a:pt x="18289" y="560802"/>
                  </a:lnTo>
                  <a:lnTo>
                    <a:pt x="18289" y="557754"/>
                  </a:lnTo>
                  <a:lnTo>
                    <a:pt x="21337" y="557754"/>
                  </a:lnTo>
                  <a:lnTo>
                    <a:pt x="21337" y="554706"/>
                  </a:lnTo>
                  <a:lnTo>
                    <a:pt x="24385" y="554706"/>
                  </a:lnTo>
                  <a:lnTo>
                    <a:pt x="27434" y="554706"/>
                  </a:lnTo>
                  <a:lnTo>
                    <a:pt x="27434" y="551658"/>
                  </a:lnTo>
                  <a:lnTo>
                    <a:pt x="24385" y="551658"/>
                  </a:lnTo>
                  <a:lnTo>
                    <a:pt x="24385" y="548611"/>
                  </a:lnTo>
                  <a:lnTo>
                    <a:pt x="27434" y="548611"/>
                  </a:lnTo>
                  <a:lnTo>
                    <a:pt x="27434" y="545563"/>
                  </a:lnTo>
                  <a:lnTo>
                    <a:pt x="27434" y="542515"/>
                  </a:lnTo>
                  <a:lnTo>
                    <a:pt x="24385" y="542515"/>
                  </a:lnTo>
                  <a:lnTo>
                    <a:pt x="24385" y="539467"/>
                  </a:lnTo>
                  <a:lnTo>
                    <a:pt x="24385" y="536419"/>
                  </a:lnTo>
                  <a:lnTo>
                    <a:pt x="27434" y="536419"/>
                  </a:lnTo>
                  <a:lnTo>
                    <a:pt x="27434" y="539467"/>
                  </a:lnTo>
                  <a:lnTo>
                    <a:pt x="27434" y="536419"/>
                  </a:lnTo>
                  <a:lnTo>
                    <a:pt x="30482" y="536419"/>
                  </a:lnTo>
                  <a:lnTo>
                    <a:pt x="27434" y="536419"/>
                  </a:lnTo>
                  <a:lnTo>
                    <a:pt x="27434" y="533371"/>
                  </a:lnTo>
                  <a:lnTo>
                    <a:pt x="24385" y="533371"/>
                  </a:lnTo>
                  <a:lnTo>
                    <a:pt x="27434" y="533371"/>
                  </a:lnTo>
                  <a:lnTo>
                    <a:pt x="27434" y="530323"/>
                  </a:lnTo>
                  <a:lnTo>
                    <a:pt x="24385" y="530323"/>
                  </a:lnTo>
                  <a:lnTo>
                    <a:pt x="24385" y="527276"/>
                  </a:lnTo>
                  <a:lnTo>
                    <a:pt x="24385" y="530323"/>
                  </a:lnTo>
                  <a:lnTo>
                    <a:pt x="24385" y="527276"/>
                  </a:lnTo>
                  <a:lnTo>
                    <a:pt x="21337" y="527276"/>
                  </a:lnTo>
                  <a:lnTo>
                    <a:pt x="21337" y="530323"/>
                  </a:lnTo>
                  <a:lnTo>
                    <a:pt x="18289" y="530323"/>
                  </a:lnTo>
                  <a:lnTo>
                    <a:pt x="21337" y="530323"/>
                  </a:lnTo>
                  <a:lnTo>
                    <a:pt x="21337" y="533371"/>
                  </a:lnTo>
                  <a:lnTo>
                    <a:pt x="18289" y="533371"/>
                  </a:lnTo>
                  <a:lnTo>
                    <a:pt x="18289" y="530323"/>
                  </a:lnTo>
                  <a:lnTo>
                    <a:pt x="18289" y="533371"/>
                  </a:lnTo>
                  <a:lnTo>
                    <a:pt x="15241" y="530323"/>
                  </a:lnTo>
                  <a:lnTo>
                    <a:pt x="15241" y="527276"/>
                  </a:lnTo>
                  <a:lnTo>
                    <a:pt x="15241" y="524228"/>
                  </a:lnTo>
                  <a:lnTo>
                    <a:pt x="15241" y="521180"/>
                  </a:lnTo>
                  <a:lnTo>
                    <a:pt x="15241" y="518132"/>
                  </a:lnTo>
                  <a:lnTo>
                    <a:pt x="12192" y="518132"/>
                  </a:lnTo>
                  <a:lnTo>
                    <a:pt x="9144" y="518132"/>
                  </a:lnTo>
                  <a:lnTo>
                    <a:pt x="9144" y="515084"/>
                  </a:lnTo>
                  <a:lnTo>
                    <a:pt x="9144" y="512036"/>
                  </a:lnTo>
                  <a:lnTo>
                    <a:pt x="9144" y="515084"/>
                  </a:lnTo>
                  <a:lnTo>
                    <a:pt x="9144" y="512036"/>
                  </a:lnTo>
                  <a:lnTo>
                    <a:pt x="12192" y="512036"/>
                  </a:lnTo>
                  <a:lnTo>
                    <a:pt x="12192" y="508989"/>
                  </a:lnTo>
                  <a:lnTo>
                    <a:pt x="12192" y="512036"/>
                  </a:lnTo>
                  <a:lnTo>
                    <a:pt x="12192" y="508989"/>
                  </a:lnTo>
                  <a:lnTo>
                    <a:pt x="12192" y="512036"/>
                  </a:lnTo>
                  <a:lnTo>
                    <a:pt x="12192" y="508989"/>
                  </a:lnTo>
                  <a:lnTo>
                    <a:pt x="12192" y="505941"/>
                  </a:lnTo>
                  <a:lnTo>
                    <a:pt x="9144" y="505941"/>
                  </a:lnTo>
                  <a:lnTo>
                    <a:pt x="9144" y="502893"/>
                  </a:lnTo>
                  <a:lnTo>
                    <a:pt x="9144" y="505941"/>
                  </a:lnTo>
                  <a:lnTo>
                    <a:pt x="6096" y="505941"/>
                  </a:lnTo>
                  <a:lnTo>
                    <a:pt x="3048" y="505941"/>
                  </a:lnTo>
                  <a:lnTo>
                    <a:pt x="3048" y="502893"/>
                  </a:lnTo>
                  <a:lnTo>
                    <a:pt x="3048" y="499845"/>
                  </a:lnTo>
                  <a:lnTo>
                    <a:pt x="3048" y="496797"/>
                  </a:lnTo>
                  <a:lnTo>
                    <a:pt x="6096" y="496797"/>
                  </a:lnTo>
                  <a:lnTo>
                    <a:pt x="6096" y="493749"/>
                  </a:lnTo>
                  <a:lnTo>
                    <a:pt x="6096" y="496797"/>
                  </a:lnTo>
                  <a:lnTo>
                    <a:pt x="6096" y="499845"/>
                  </a:lnTo>
                  <a:lnTo>
                    <a:pt x="9144" y="499845"/>
                  </a:lnTo>
                  <a:lnTo>
                    <a:pt x="12192" y="499845"/>
                  </a:lnTo>
                  <a:lnTo>
                    <a:pt x="15241" y="496797"/>
                  </a:lnTo>
                  <a:lnTo>
                    <a:pt x="12192" y="496797"/>
                  </a:lnTo>
                  <a:lnTo>
                    <a:pt x="9144" y="496797"/>
                  </a:lnTo>
                  <a:lnTo>
                    <a:pt x="12192" y="493749"/>
                  </a:lnTo>
                  <a:lnTo>
                    <a:pt x="9144" y="493749"/>
                  </a:lnTo>
                  <a:lnTo>
                    <a:pt x="9144" y="490702"/>
                  </a:lnTo>
                  <a:lnTo>
                    <a:pt x="12192" y="487654"/>
                  </a:lnTo>
                  <a:lnTo>
                    <a:pt x="12192" y="490702"/>
                  </a:lnTo>
                  <a:lnTo>
                    <a:pt x="15241" y="490702"/>
                  </a:lnTo>
                  <a:lnTo>
                    <a:pt x="18289" y="490702"/>
                  </a:lnTo>
                  <a:lnTo>
                    <a:pt x="21337" y="490702"/>
                  </a:lnTo>
                  <a:lnTo>
                    <a:pt x="21337" y="487654"/>
                  </a:lnTo>
                  <a:lnTo>
                    <a:pt x="18289" y="487654"/>
                  </a:lnTo>
                  <a:lnTo>
                    <a:pt x="18289" y="484606"/>
                  </a:lnTo>
                  <a:lnTo>
                    <a:pt x="18289" y="481558"/>
                  </a:lnTo>
                  <a:lnTo>
                    <a:pt x="18289" y="478510"/>
                  </a:lnTo>
                  <a:lnTo>
                    <a:pt x="18289" y="475462"/>
                  </a:lnTo>
                  <a:lnTo>
                    <a:pt x="21337" y="475462"/>
                  </a:lnTo>
                  <a:lnTo>
                    <a:pt x="21337" y="472415"/>
                  </a:lnTo>
                  <a:lnTo>
                    <a:pt x="24385" y="472415"/>
                  </a:lnTo>
                  <a:lnTo>
                    <a:pt x="27434" y="469367"/>
                  </a:lnTo>
                  <a:lnTo>
                    <a:pt x="27434" y="466319"/>
                  </a:lnTo>
                  <a:lnTo>
                    <a:pt x="30482" y="463271"/>
                  </a:lnTo>
                  <a:lnTo>
                    <a:pt x="33530" y="463271"/>
                  </a:lnTo>
                  <a:lnTo>
                    <a:pt x="33530" y="460223"/>
                  </a:lnTo>
                </a:path>
                <a:path w="966469" h="881379" extrusionOk="0">
                  <a:moveTo>
                    <a:pt x="33530" y="460223"/>
                  </a:moveTo>
                  <a:lnTo>
                    <a:pt x="36578" y="457175"/>
                  </a:lnTo>
                  <a:lnTo>
                    <a:pt x="39626" y="457175"/>
                  </a:lnTo>
                  <a:lnTo>
                    <a:pt x="39626" y="454127"/>
                  </a:lnTo>
                  <a:lnTo>
                    <a:pt x="42675" y="454127"/>
                  </a:lnTo>
                  <a:lnTo>
                    <a:pt x="42675" y="457175"/>
                  </a:lnTo>
                  <a:lnTo>
                    <a:pt x="45723" y="457175"/>
                  </a:lnTo>
                  <a:lnTo>
                    <a:pt x="45723" y="454127"/>
                  </a:lnTo>
                  <a:lnTo>
                    <a:pt x="48771" y="454127"/>
                  </a:lnTo>
                  <a:lnTo>
                    <a:pt x="48771" y="451080"/>
                  </a:lnTo>
                  <a:lnTo>
                    <a:pt x="48771" y="448032"/>
                  </a:lnTo>
                  <a:lnTo>
                    <a:pt x="48771" y="444984"/>
                  </a:lnTo>
                  <a:lnTo>
                    <a:pt x="45723" y="444984"/>
                  </a:lnTo>
                  <a:lnTo>
                    <a:pt x="48771" y="444984"/>
                  </a:lnTo>
                  <a:lnTo>
                    <a:pt x="48771" y="441936"/>
                  </a:lnTo>
                  <a:lnTo>
                    <a:pt x="48771" y="438888"/>
                  </a:lnTo>
                  <a:lnTo>
                    <a:pt x="48771" y="435841"/>
                  </a:lnTo>
                  <a:lnTo>
                    <a:pt x="51819" y="435841"/>
                  </a:lnTo>
                  <a:lnTo>
                    <a:pt x="51819" y="432793"/>
                  </a:lnTo>
                  <a:lnTo>
                    <a:pt x="54868" y="429745"/>
                  </a:lnTo>
                  <a:lnTo>
                    <a:pt x="57916" y="429745"/>
                  </a:lnTo>
                  <a:lnTo>
                    <a:pt x="54868" y="429745"/>
                  </a:lnTo>
                  <a:lnTo>
                    <a:pt x="57916" y="429745"/>
                  </a:lnTo>
                  <a:lnTo>
                    <a:pt x="57916" y="426697"/>
                  </a:lnTo>
                  <a:lnTo>
                    <a:pt x="57916" y="423649"/>
                  </a:lnTo>
                  <a:lnTo>
                    <a:pt x="57916" y="426697"/>
                  </a:lnTo>
                  <a:lnTo>
                    <a:pt x="60964" y="426697"/>
                  </a:lnTo>
                  <a:lnTo>
                    <a:pt x="57916" y="426697"/>
                  </a:lnTo>
                  <a:lnTo>
                    <a:pt x="60964" y="426697"/>
                  </a:lnTo>
                  <a:lnTo>
                    <a:pt x="60964" y="423649"/>
                  </a:lnTo>
                  <a:lnTo>
                    <a:pt x="57916" y="423649"/>
                  </a:lnTo>
                  <a:lnTo>
                    <a:pt x="60964" y="423649"/>
                  </a:lnTo>
                  <a:lnTo>
                    <a:pt x="60964" y="420601"/>
                  </a:lnTo>
                  <a:lnTo>
                    <a:pt x="64012" y="420601"/>
                  </a:lnTo>
                  <a:lnTo>
                    <a:pt x="67060" y="420601"/>
                  </a:lnTo>
                  <a:lnTo>
                    <a:pt x="70109" y="420601"/>
                  </a:lnTo>
                  <a:lnTo>
                    <a:pt x="73157" y="420601"/>
                  </a:lnTo>
                  <a:lnTo>
                    <a:pt x="76205" y="420601"/>
                  </a:lnTo>
                  <a:lnTo>
                    <a:pt x="76205" y="423649"/>
                  </a:lnTo>
                  <a:lnTo>
                    <a:pt x="76205" y="426697"/>
                  </a:lnTo>
                  <a:lnTo>
                    <a:pt x="76205" y="423649"/>
                  </a:lnTo>
                  <a:lnTo>
                    <a:pt x="79253" y="423649"/>
                  </a:lnTo>
                  <a:lnTo>
                    <a:pt x="79253" y="426697"/>
                  </a:lnTo>
                  <a:lnTo>
                    <a:pt x="79253" y="423649"/>
                  </a:lnTo>
                  <a:lnTo>
                    <a:pt x="79253" y="426697"/>
                  </a:lnTo>
                  <a:lnTo>
                    <a:pt x="79253" y="429745"/>
                  </a:lnTo>
                  <a:lnTo>
                    <a:pt x="82302" y="429745"/>
                  </a:lnTo>
                  <a:lnTo>
                    <a:pt x="82302" y="432793"/>
                  </a:lnTo>
                  <a:lnTo>
                    <a:pt x="82302" y="429745"/>
                  </a:lnTo>
                  <a:lnTo>
                    <a:pt x="85350" y="429745"/>
                  </a:lnTo>
                  <a:lnTo>
                    <a:pt x="85350" y="432793"/>
                  </a:lnTo>
                  <a:lnTo>
                    <a:pt x="85350" y="435841"/>
                  </a:lnTo>
                  <a:lnTo>
                    <a:pt x="88398" y="435841"/>
                  </a:lnTo>
                  <a:lnTo>
                    <a:pt x="91446" y="435841"/>
                  </a:lnTo>
                  <a:lnTo>
                    <a:pt x="94495" y="435841"/>
                  </a:lnTo>
                  <a:lnTo>
                    <a:pt x="94495" y="432793"/>
                  </a:lnTo>
                  <a:lnTo>
                    <a:pt x="97543" y="432793"/>
                  </a:lnTo>
                  <a:lnTo>
                    <a:pt x="97543" y="429745"/>
                  </a:lnTo>
                  <a:lnTo>
                    <a:pt x="100591" y="429745"/>
                  </a:lnTo>
                  <a:lnTo>
                    <a:pt x="100591" y="426697"/>
                  </a:lnTo>
                  <a:lnTo>
                    <a:pt x="103639" y="426697"/>
                  </a:lnTo>
                  <a:lnTo>
                    <a:pt x="106688" y="426697"/>
                  </a:lnTo>
                  <a:lnTo>
                    <a:pt x="106688" y="423649"/>
                  </a:lnTo>
                  <a:lnTo>
                    <a:pt x="109736" y="423649"/>
                  </a:lnTo>
                  <a:lnTo>
                    <a:pt x="109736" y="420601"/>
                  </a:lnTo>
                  <a:lnTo>
                    <a:pt x="112784" y="420601"/>
                  </a:lnTo>
                  <a:lnTo>
                    <a:pt x="112784" y="417553"/>
                  </a:lnTo>
                  <a:lnTo>
                    <a:pt x="112784" y="414506"/>
                  </a:lnTo>
                  <a:lnTo>
                    <a:pt x="115832" y="414506"/>
                  </a:lnTo>
                  <a:lnTo>
                    <a:pt x="115832" y="411458"/>
                  </a:lnTo>
                  <a:lnTo>
                    <a:pt x="118880" y="411458"/>
                  </a:lnTo>
                  <a:lnTo>
                    <a:pt x="121929" y="414506"/>
                  </a:lnTo>
                  <a:lnTo>
                    <a:pt x="121929" y="411458"/>
                  </a:lnTo>
                  <a:lnTo>
                    <a:pt x="121929" y="414506"/>
                  </a:lnTo>
                  <a:lnTo>
                    <a:pt x="121929" y="417553"/>
                  </a:lnTo>
                  <a:lnTo>
                    <a:pt x="118880" y="417553"/>
                  </a:lnTo>
                  <a:lnTo>
                    <a:pt x="121929" y="417553"/>
                  </a:lnTo>
                  <a:lnTo>
                    <a:pt x="143266" y="417553"/>
                  </a:lnTo>
                  <a:lnTo>
                    <a:pt x="143266" y="414506"/>
                  </a:lnTo>
                  <a:lnTo>
                    <a:pt x="146314" y="414506"/>
                  </a:lnTo>
                  <a:lnTo>
                    <a:pt x="143266" y="414506"/>
                  </a:lnTo>
                  <a:lnTo>
                    <a:pt x="146314" y="414506"/>
                  </a:lnTo>
                  <a:lnTo>
                    <a:pt x="146314" y="411458"/>
                  </a:lnTo>
                  <a:lnTo>
                    <a:pt x="146314" y="408410"/>
                  </a:lnTo>
                  <a:lnTo>
                    <a:pt x="149363" y="411458"/>
                  </a:lnTo>
                  <a:lnTo>
                    <a:pt x="149363" y="408410"/>
                  </a:lnTo>
                  <a:lnTo>
                    <a:pt x="152411" y="408410"/>
                  </a:lnTo>
                  <a:lnTo>
                    <a:pt x="152411" y="405362"/>
                  </a:lnTo>
                  <a:lnTo>
                    <a:pt x="155459" y="402314"/>
                  </a:lnTo>
                  <a:lnTo>
                    <a:pt x="155459" y="399266"/>
                  </a:lnTo>
                  <a:lnTo>
                    <a:pt x="155459" y="396219"/>
                  </a:lnTo>
                  <a:lnTo>
                    <a:pt x="152411" y="396219"/>
                  </a:lnTo>
                  <a:lnTo>
                    <a:pt x="152411" y="374884"/>
                  </a:lnTo>
                  <a:lnTo>
                    <a:pt x="149363" y="374884"/>
                  </a:lnTo>
                  <a:lnTo>
                    <a:pt x="149363" y="371836"/>
                  </a:lnTo>
                  <a:lnTo>
                    <a:pt x="146314" y="368788"/>
                  </a:lnTo>
                  <a:lnTo>
                    <a:pt x="146314" y="365740"/>
                  </a:lnTo>
                  <a:lnTo>
                    <a:pt x="143266" y="365740"/>
                  </a:lnTo>
                  <a:lnTo>
                    <a:pt x="140218" y="365740"/>
                  </a:lnTo>
                  <a:lnTo>
                    <a:pt x="140218" y="368788"/>
                  </a:lnTo>
                  <a:lnTo>
                    <a:pt x="140218" y="365740"/>
                  </a:lnTo>
                  <a:lnTo>
                    <a:pt x="140218" y="362692"/>
                  </a:lnTo>
                  <a:lnTo>
                    <a:pt x="143266" y="362692"/>
                  </a:lnTo>
                  <a:lnTo>
                    <a:pt x="143266" y="359645"/>
                  </a:lnTo>
                  <a:lnTo>
                    <a:pt x="146314" y="359645"/>
                  </a:lnTo>
                  <a:lnTo>
                    <a:pt x="146314" y="362692"/>
                  </a:lnTo>
                  <a:lnTo>
                    <a:pt x="149363" y="362692"/>
                  </a:lnTo>
                  <a:lnTo>
                    <a:pt x="152411" y="362692"/>
                  </a:lnTo>
                  <a:lnTo>
                    <a:pt x="152411" y="359645"/>
                  </a:lnTo>
                  <a:lnTo>
                    <a:pt x="155459" y="359645"/>
                  </a:lnTo>
                  <a:lnTo>
                    <a:pt x="155459" y="356597"/>
                  </a:lnTo>
                  <a:lnTo>
                    <a:pt x="158507" y="356597"/>
                  </a:lnTo>
                  <a:lnTo>
                    <a:pt x="158507" y="353549"/>
                  </a:lnTo>
                  <a:lnTo>
                    <a:pt x="158507" y="350501"/>
                  </a:lnTo>
                  <a:lnTo>
                    <a:pt x="158507" y="347453"/>
                  </a:lnTo>
                  <a:lnTo>
                    <a:pt x="158507" y="344405"/>
                  </a:lnTo>
                  <a:lnTo>
                    <a:pt x="155459" y="344405"/>
                  </a:lnTo>
                  <a:lnTo>
                    <a:pt x="152411" y="341357"/>
                  </a:lnTo>
                  <a:lnTo>
                    <a:pt x="152411" y="338310"/>
                  </a:lnTo>
                  <a:lnTo>
                    <a:pt x="149363" y="338310"/>
                  </a:lnTo>
                  <a:lnTo>
                    <a:pt x="149363" y="341357"/>
                  </a:lnTo>
                  <a:lnTo>
                    <a:pt x="146314" y="344405"/>
                  </a:lnTo>
                  <a:lnTo>
                    <a:pt x="149363" y="344405"/>
                  </a:lnTo>
                  <a:lnTo>
                    <a:pt x="146314" y="344405"/>
                  </a:lnTo>
                  <a:lnTo>
                    <a:pt x="146314" y="347453"/>
                  </a:lnTo>
                  <a:lnTo>
                    <a:pt x="143266" y="347453"/>
                  </a:lnTo>
                  <a:lnTo>
                    <a:pt x="140218" y="347453"/>
                  </a:lnTo>
                  <a:lnTo>
                    <a:pt x="140218" y="344405"/>
                  </a:lnTo>
                  <a:lnTo>
                    <a:pt x="137170" y="344405"/>
                  </a:lnTo>
                  <a:lnTo>
                    <a:pt x="137170" y="347453"/>
                  </a:lnTo>
                  <a:lnTo>
                    <a:pt x="134122" y="347453"/>
                  </a:lnTo>
                  <a:lnTo>
                    <a:pt x="131073" y="347453"/>
                  </a:lnTo>
                  <a:lnTo>
                    <a:pt x="134122" y="347453"/>
                  </a:lnTo>
                  <a:lnTo>
                    <a:pt x="131073" y="347453"/>
                  </a:lnTo>
                  <a:lnTo>
                    <a:pt x="134122" y="347453"/>
                  </a:lnTo>
                  <a:lnTo>
                    <a:pt x="137170" y="347453"/>
                  </a:lnTo>
                  <a:lnTo>
                    <a:pt x="134122" y="347453"/>
                  </a:lnTo>
                  <a:lnTo>
                    <a:pt x="134122" y="350501"/>
                  </a:lnTo>
                  <a:lnTo>
                    <a:pt x="131073" y="350501"/>
                  </a:lnTo>
                  <a:lnTo>
                    <a:pt x="131073" y="347453"/>
                  </a:lnTo>
                  <a:lnTo>
                    <a:pt x="131073" y="350501"/>
                  </a:lnTo>
                  <a:lnTo>
                    <a:pt x="128025" y="350501"/>
                  </a:lnTo>
                  <a:lnTo>
                    <a:pt x="124977" y="350501"/>
                  </a:lnTo>
                  <a:lnTo>
                    <a:pt x="124977" y="353549"/>
                  </a:lnTo>
                  <a:lnTo>
                    <a:pt x="121929" y="353549"/>
                  </a:lnTo>
                  <a:lnTo>
                    <a:pt x="118880" y="356597"/>
                  </a:lnTo>
                  <a:lnTo>
                    <a:pt x="115832" y="359645"/>
                  </a:lnTo>
                  <a:lnTo>
                    <a:pt x="115832" y="362692"/>
                  </a:lnTo>
                  <a:lnTo>
                    <a:pt x="112784" y="362692"/>
                  </a:lnTo>
                  <a:lnTo>
                    <a:pt x="112784" y="365740"/>
                  </a:lnTo>
                  <a:lnTo>
                    <a:pt x="109736" y="365740"/>
                  </a:lnTo>
                  <a:lnTo>
                    <a:pt x="109736" y="362692"/>
                  </a:lnTo>
                  <a:lnTo>
                    <a:pt x="109736" y="359645"/>
                  </a:lnTo>
                  <a:lnTo>
                    <a:pt x="109736" y="356597"/>
                  </a:lnTo>
                  <a:lnTo>
                    <a:pt x="109736" y="353549"/>
                  </a:lnTo>
                  <a:lnTo>
                    <a:pt x="106688" y="353549"/>
                  </a:lnTo>
                  <a:lnTo>
                    <a:pt x="106688" y="350501"/>
                  </a:lnTo>
                  <a:lnTo>
                    <a:pt x="103639" y="350501"/>
                  </a:lnTo>
                  <a:lnTo>
                    <a:pt x="103639" y="347453"/>
                  </a:lnTo>
                  <a:lnTo>
                    <a:pt x="100591" y="347453"/>
                  </a:lnTo>
                  <a:lnTo>
                    <a:pt x="100591" y="350501"/>
                  </a:lnTo>
                  <a:lnTo>
                    <a:pt x="97543" y="350501"/>
                  </a:lnTo>
                  <a:lnTo>
                    <a:pt x="100591" y="350501"/>
                  </a:lnTo>
                  <a:lnTo>
                    <a:pt x="100591" y="353549"/>
                  </a:lnTo>
                  <a:lnTo>
                    <a:pt x="103639" y="353549"/>
                  </a:lnTo>
                  <a:lnTo>
                    <a:pt x="103639" y="356597"/>
                  </a:lnTo>
                  <a:lnTo>
                    <a:pt x="106688" y="356597"/>
                  </a:lnTo>
                  <a:lnTo>
                    <a:pt x="103639" y="356597"/>
                  </a:lnTo>
                  <a:lnTo>
                    <a:pt x="103639" y="359645"/>
                  </a:lnTo>
                  <a:lnTo>
                    <a:pt x="103639" y="362692"/>
                  </a:lnTo>
                  <a:lnTo>
                    <a:pt x="100591" y="362692"/>
                  </a:lnTo>
                  <a:lnTo>
                    <a:pt x="100591" y="359645"/>
                  </a:lnTo>
                  <a:lnTo>
                    <a:pt x="100591" y="356597"/>
                  </a:lnTo>
                  <a:lnTo>
                    <a:pt x="97543" y="356597"/>
                  </a:lnTo>
                  <a:lnTo>
                    <a:pt x="97543" y="353549"/>
                  </a:lnTo>
                  <a:lnTo>
                    <a:pt x="94495" y="353549"/>
                  </a:lnTo>
                  <a:lnTo>
                    <a:pt x="94495" y="350501"/>
                  </a:lnTo>
                  <a:lnTo>
                    <a:pt x="70109" y="350501"/>
                  </a:lnTo>
                  <a:lnTo>
                    <a:pt x="67060" y="353549"/>
                  </a:lnTo>
                  <a:lnTo>
                    <a:pt x="64012" y="353549"/>
                  </a:lnTo>
                  <a:lnTo>
                    <a:pt x="60964" y="353549"/>
                  </a:lnTo>
                  <a:lnTo>
                    <a:pt x="57916" y="353549"/>
                  </a:lnTo>
                  <a:lnTo>
                    <a:pt x="57916" y="350501"/>
                  </a:lnTo>
                  <a:lnTo>
                    <a:pt x="54868" y="350501"/>
                  </a:lnTo>
                  <a:lnTo>
                    <a:pt x="51819" y="350501"/>
                  </a:lnTo>
                  <a:lnTo>
                    <a:pt x="54868" y="350501"/>
                  </a:lnTo>
                  <a:lnTo>
                    <a:pt x="51819" y="350501"/>
                  </a:lnTo>
                  <a:lnTo>
                    <a:pt x="51819" y="347453"/>
                  </a:lnTo>
                  <a:lnTo>
                    <a:pt x="48771" y="347453"/>
                  </a:lnTo>
                  <a:lnTo>
                    <a:pt x="45723" y="344405"/>
                  </a:lnTo>
                  <a:lnTo>
                    <a:pt x="42675" y="344405"/>
                  </a:lnTo>
                  <a:lnTo>
                    <a:pt x="39626" y="344405"/>
                  </a:lnTo>
                  <a:lnTo>
                    <a:pt x="36578" y="341357"/>
                  </a:lnTo>
                  <a:lnTo>
                    <a:pt x="33530" y="341357"/>
                  </a:lnTo>
                  <a:lnTo>
                    <a:pt x="33530" y="338310"/>
                  </a:lnTo>
                  <a:lnTo>
                    <a:pt x="30482" y="338310"/>
                  </a:lnTo>
                  <a:lnTo>
                    <a:pt x="30482" y="335262"/>
                  </a:lnTo>
                  <a:lnTo>
                    <a:pt x="27434" y="332214"/>
                  </a:lnTo>
                  <a:lnTo>
                    <a:pt x="27434" y="329166"/>
                  </a:lnTo>
                  <a:lnTo>
                    <a:pt x="30482" y="329166"/>
                  </a:lnTo>
                  <a:lnTo>
                    <a:pt x="30482" y="326118"/>
                  </a:lnTo>
                  <a:lnTo>
                    <a:pt x="30482" y="323070"/>
                  </a:lnTo>
                  <a:lnTo>
                    <a:pt x="30482" y="320023"/>
                  </a:lnTo>
                  <a:lnTo>
                    <a:pt x="27434" y="320023"/>
                  </a:lnTo>
                  <a:lnTo>
                    <a:pt x="27434" y="316975"/>
                  </a:lnTo>
                  <a:lnTo>
                    <a:pt x="27434" y="313927"/>
                  </a:lnTo>
                  <a:lnTo>
                    <a:pt x="24385" y="313927"/>
                  </a:lnTo>
                  <a:lnTo>
                    <a:pt x="24385" y="310879"/>
                  </a:lnTo>
                  <a:lnTo>
                    <a:pt x="21337" y="307831"/>
                  </a:lnTo>
                  <a:lnTo>
                    <a:pt x="21337" y="304783"/>
                  </a:lnTo>
                  <a:lnTo>
                    <a:pt x="24385" y="304783"/>
                  </a:lnTo>
                  <a:lnTo>
                    <a:pt x="24385" y="301736"/>
                  </a:lnTo>
                  <a:lnTo>
                    <a:pt x="24385" y="304783"/>
                  </a:lnTo>
                  <a:lnTo>
                    <a:pt x="21337" y="304783"/>
                  </a:lnTo>
                  <a:lnTo>
                    <a:pt x="21337" y="307831"/>
                  </a:lnTo>
                  <a:lnTo>
                    <a:pt x="24385" y="307831"/>
                  </a:lnTo>
                  <a:lnTo>
                    <a:pt x="21337" y="307831"/>
                  </a:lnTo>
                  <a:lnTo>
                    <a:pt x="24385" y="307831"/>
                  </a:lnTo>
                  <a:lnTo>
                    <a:pt x="24385" y="310879"/>
                  </a:lnTo>
                  <a:lnTo>
                    <a:pt x="27434" y="310879"/>
                  </a:lnTo>
                  <a:lnTo>
                    <a:pt x="30482" y="310879"/>
                  </a:lnTo>
                  <a:lnTo>
                    <a:pt x="30482" y="307831"/>
                  </a:lnTo>
                  <a:lnTo>
                    <a:pt x="30482" y="310879"/>
                  </a:lnTo>
                  <a:lnTo>
                    <a:pt x="30482" y="307831"/>
                  </a:lnTo>
                  <a:lnTo>
                    <a:pt x="33530" y="307831"/>
                  </a:lnTo>
                  <a:lnTo>
                    <a:pt x="33530" y="304783"/>
                  </a:lnTo>
                  <a:lnTo>
                    <a:pt x="36578" y="304783"/>
                  </a:lnTo>
                  <a:lnTo>
                    <a:pt x="36578" y="301736"/>
                  </a:lnTo>
                  <a:lnTo>
                    <a:pt x="33530" y="298688"/>
                  </a:lnTo>
                  <a:lnTo>
                    <a:pt x="30482" y="298688"/>
                  </a:lnTo>
                  <a:lnTo>
                    <a:pt x="27434" y="298688"/>
                  </a:lnTo>
                  <a:lnTo>
                    <a:pt x="27434" y="295640"/>
                  </a:lnTo>
                  <a:lnTo>
                    <a:pt x="24385" y="295640"/>
                  </a:lnTo>
                  <a:lnTo>
                    <a:pt x="21337" y="292592"/>
                  </a:lnTo>
                  <a:lnTo>
                    <a:pt x="18289" y="292592"/>
                  </a:lnTo>
                  <a:lnTo>
                    <a:pt x="15241" y="292592"/>
                  </a:lnTo>
                  <a:lnTo>
                    <a:pt x="12192" y="289544"/>
                  </a:lnTo>
                  <a:lnTo>
                    <a:pt x="9144" y="286496"/>
                  </a:lnTo>
                  <a:lnTo>
                    <a:pt x="9144" y="283449"/>
                  </a:lnTo>
                  <a:lnTo>
                    <a:pt x="6096" y="283449"/>
                  </a:lnTo>
                  <a:lnTo>
                    <a:pt x="6096" y="280401"/>
                  </a:lnTo>
                  <a:lnTo>
                    <a:pt x="3048" y="280401"/>
                  </a:lnTo>
                  <a:lnTo>
                    <a:pt x="3048" y="277353"/>
                  </a:lnTo>
                  <a:lnTo>
                    <a:pt x="0" y="277353"/>
                  </a:lnTo>
                  <a:lnTo>
                    <a:pt x="0" y="274305"/>
                  </a:lnTo>
                  <a:lnTo>
                    <a:pt x="3048" y="274305"/>
                  </a:lnTo>
                  <a:lnTo>
                    <a:pt x="3048" y="271257"/>
                  </a:lnTo>
                  <a:lnTo>
                    <a:pt x="6096" y="271257"/>
                  </a:lnTo>
                  <a:lnTo>
                    <a:pt x="9144" y="271257"/>
                  </a:lnTo>
                  <a:lnTo>
                    <a:pt x="12192" y="271257"/>
                  </a:lnTo>
                  <a:lnTo>
                    <a:pt x="12192" y="268209"/>
                  </a:lnTo>
                  <a:lnTo>
                    <a:pt x="15241" y="268209"/>
                  </a:lnTo>
                  <a:lnTo>
                    <a:pt x="18289" y="268209"/>
                  </a:lnTo>
                  <a:lnTo>
                    <a:pt x="21337" y="265162"/>
                  </a:lnTo>
                  <a:lnTo>
                    <a:pt x="24385" y="265162"/>
                  </a:lnTo>
                  <a:lnTo>
                    <a:pt x="27434" y="262114"/>
                  </a:lnTo>
                  <a:lnTo>
                    <a:pt x="30482" y="262114"/>
                  </a:lnTo>
                  <a:lnTo>
                    <a:pt x="33530" y="259066"/>
                  </a:lnTo>
                  <a:lnTo>
                    <a:pt x="36578" y="259066"/>
                  </a:lnTo>
                  <a:lnTo>
                    <a:pt x="39626" y="256018"/>
                  </a:lnTo>
                  <a:lnTo>
                    <a:pt x="42675" y="256018"/>
                  </a:lnTo>
                  <a:lnTo>
                    <a:pt x="45723" y="256018"/>
                  </a:lnTo>
                  <a:lnTo>
                    <a:pt x="45723" y="252970"/>
                  </a:lnTo>
                  <a:lnTo>
                    <a:pt x="48771" y="252970"/>
                  </a:lnTo>
                  <a:lnTo>
                    <a:pt x="51819" y="252970"/>
                  </a:lnTo>
                  <a:lnTo>
                    <a:pt x="51819" y="249922"/>
                  </a:lnTo>
                  <a:lnTo>
                    <a:pt x="54868" y="249922"/>
                  </a:lnTo>
                  <a:lnTo>
                    <a:pt x="57916" y="249922"/>
                  </a:lnTo>
                  <a:lnTo>
                    <a:pt x="60964" y="249922"/>
                  </a:lnTo>
                  <a:lnTo>
                    <a:pt x="60964" y="246875"/>
                  </a:lnTo>
                  <a:lnTo>
                    <a:pt x="64012" y="246875"/>
                  </a:lnTo>
                  <a:lnTo>
                    <a:pt x="67060" y="246875"/>
                  </a:lnTo>
                  <a:lnTo>
                    <a:pt x="70109" y="243827"/>
                  </a:lnTo>
                  <a:lnTo>
                    <a:pt x="73157" y="243827"/>
                  </a:lnTo>
                  <a:lnTo>
                    <a:pt x="76205" y="243827"/>
                  </a:lnTo>
                  <a:lnTo>
                    <a:pt x="79253" y="243827"/>
                  </a:lnTo>
                  <a:lnTo>
                    <a:pt x="82302" y="240779"/>
                  </a:lnTo>
                  <a:lnTo>
                    <a:pt x="106688" y="240779"/>
                  </a:lnTo>
                  <a:lnTo>
                    <a:pt x="106688" y="243827"/>
                  </a:lnTo>
                  <a:lnTo>
                    <a:pt x="109736" y="243827"/>
                  </a:lnTo>
                  <a:lnTo>
                    <a:pt x="106688" y="243827"/>
                  </a:lnTo>
                  <a:lnTo>
                    <a:pt x="103639" y="243827"/>
                  </a:lnTo>
                  <a:lnTo>
                    <a:pt x="100591" y="240779"/>
                  </a:lnTo>
                  <a:lnTo>
                    <a:pt x="100591" y="243827"/>
                  </a:lnTo>
                  <a:lnTo>
                    <a:pt x="103639" y="243827"/>
                  </a:lnTo>
                  <a:lnTo>
                    <a:pt x="106688" y="243827"/>
                  </a:lnTo>
                  <a:lnTo>
                    <a:pt x="103639" y="243827"/>
                  </a:lnTo>
                  <a:lnTo>
                    <a:pt x="106688" y="246875"/>
                  </a:lnTo>
                  <a:lnTo>
                    <a:pt x="103639" y="246875"/>
                  </a:lnTo>
                  <a:lnTo>
                    <a:pt x="103639" y="249922"/>
                  </a:lnTo>
                  <a:lnTo>
                    <a:pt x="100591" y="252970"/>
                  </a:lnTo>
                  <a:lnTo>
                    <a:pt x="100591" y="256018"/>
                  </a:lnTo>
                  <a:lnTo>
                    <a:pt x="100591" y="259066"/>
                  </a:lnTo>
                  <a:lnTo>
                    <a:pt x="97543" y="262114"/>
                  </a:lnTo>
                  <a:lnTo>
                    <a:pt x="94495" y="262114"/>
                  </a:lnTo>
                  <a:lnTo>
                    <a:pt x="91446" y="262114"/>
                  </a:lnTo>
                  <a:lnTo>
                    <a:pt x="94495" y="262114"/>
                  </a:lnTo>
                  <a:lnTo>
                    <a:pt x="97543" y="262114"/>
                  </a:lnTo>
                  <a:lnTo>
                    <a:pt x="97543" y="265162"/>
                  </a:lnTo>
                  <a:lnTo>
                    <a:pt x="97543" y="262114"/>
                  </a:lnTo>
                  <a:lnTo>
                    <a:pt x="100591" y="262114"/>
                  </a:lnTo>
                  <a:lnTo>
                    <a:pt x="100591" y="268209"/>
                  </a:lnTo>
                  <a:lnTo>
                    <a:pt x="100591" y="271257"/>
                  </a:lnTo>
                  <a:lnTo>
                    <a:pt x="124977" y="271257"/>
                  </a:lnTo>
                  <a:lnTo>
                    <a:pt x="124977" y="274305"/>
                  </a:lnTo>
                  <a:lnTo>
                    <a:pt x="128025" y="274305"/>
                  </a:lnTo>
                  <a:lnTo>
                    <a:pt x="131073" y="274305"/>
                  </a:lnTo>
                  <a:lnTo>
                    <a:pt x="131073" y="277353"/>
                  </a:lnTo>
                  <a:lnTo>
                    <a:pt x="134122" y="274305"/>
                  </a:lnTo>
                  <a:lnTo>
                    <a:pt x="137170" y="274305"/>
                  </a:lnTo>
                  <a:lnTo>
                    <a:pt x="140218" y="274305"/>
                  </a:lnTo>
                  <a:lnTo>
                    <a:pt x="140218" y="277353"/>
                  </a:lnTo>
                  <a:lnTo>
                    <a:pt x="143266" y="277353"/>
                  </a:lnTo>
                  <a:lnTo>
                    <a:pt x="146314" y="274305"/>
                  </a:lnTo>
                  <a:lnTo>
                    <a:pt x="146314" y="271257"/>
                  </a:lnTo>
                  <a:lnTo>
                    <a:pt x="149363" y="271257"/>
                  </a:lnTo>
                  <a:lnTo>
                    <a:pt x="149363" y="268209"/>
                  </a:lnTo>
                  <a:lnTo>
                    <a:pt x="152411" y="268209"/>
                  </a:lnTo>
                  <a:lnTo>
                    <a:pt x="152411" y="265162"/>
                  </a:lnTo>
                  <a:lnTo>
                    <a:pt x="155459" y="265162"/>
                  </a:lnTo>
                  <a:lnTo>
                    <a:pt x="155459" y="268209"/>
                  </a:lnTo>
                  <a:lnTo>
                    <a:pt x="158507" y="268209"/>
                  </a:lnTo>
                  <a:lnTo>
                    <a:pt x="161556" y="268209"/>
                  </a:lnTo>
                  <a:lnTo>
                    <a:pt x="161556" y="271257"/>
                  </a:lnTo>
                  <a:lnTo>
                    <a:pt x="164604" y="268209"/>
                  </a:lnTo>
                  <a:lnTo>
                    <a:pt x="161556" y="268209"/>
                  </a:lnTo>
                  <a:lnTo>
                    <a:pt x="164604" y="268209"/>
                  </a:lnTo>
                  <a:lnTo>
                    <a:pt x="161556" y="268209"/>
                  </a:lnTo>
                  <a:lnTo>
                    <a:pt x="161556" y="265162"/>
                  </a:lnTo>
                  <a:lnTo>
                    <a:pt x="161556" y="262114"/>
                  </a:lnTo>
                  <a:lnTo>
                    <a:pt x="158507" y="262114"/>
                  </a:lnTo>
                  <a:lnTo>
                    <a:pt x="155459" y="262114"/>
                  </a:lnTo>
                  <a:lnTo>
                    <a:pt x="155459" y="259066"/>
                  </a:lnTo>
                  <a:lnTo>
                    <a:pt x="152411" y="259066"/>
                  </a:lnTo>
                  <a:lnTo>
                    <a:pt x="149363" y="259066"/>
                  </a:lnTo>
                  <a:lnTo>
                    <a:pt x="146314" y="259066"/>
                  </a:lnTo>
                  <a:lnTo>
                    <a:pt x="143266" y="259066"/>
                  </a:lnTo>
                  <a:lnTo>
                    <a:pt x="143266" y="262114"/>
                  </a:lnTo>
                  <a:lnTo>
                    <a:pt x="143266" y="265162"/>
                  </a:lnTo>
                  <a:lnTo>
                    <a:pt x="146314" y="265162"/>
                  </a:lnTo>
                  <a:lnTo>
                    <a:pt x="143266" y="265162"/>
                  </a:lnTo>
                  <a:lnTo>
                    <a:pt x="143266" y="262114"/>
                  </a:lnTo>
                  <a:lnTo>
                    <a:pt x="143266" y="259066"/>
                  </a:lnTo>
                  <a:lnTo>
                    <a:pt x="146314" y="256018"/>
                  </a:lnTo>
                  <a:lnTo>
                    <a:pt x="146314" y="252970"/>
                  </a:lnTo>
                  <a:lnTo>
                    <a:pt x="146314" y="249922"/>
                  </a:lnTo>
                  <a:lnTo>
                    <a:pt x="143266" y="249922"/>
                  </a:lnTo>
                  <a:lnTo>
                    <a:pt x="143266" y="246875"/>
                  </a:lnTo>
                  <a:lnTo>
                    <a:pt x="140218" y="246875"/>
                  </a:lnTo>
                  <a:lnTo>
                    <a:pt x="140218" y="243827"/>
                  </a:lnTo>
                  <a:lnTo>
                    <a:pt x="140218" y="240779"/>
                  </a:lnTo>
                  <a:lnTo>
                    <a:pt x="137170" y="237731"/>
                  </a:lnTo>
                  <a:lnTo>
                    <a:pt x="134122" y="237731"/>
                  </a:lnTo>
                  <a:lnTo>
                    <a:pt x="134122" y="234683"/>
                  </a:lnTo>
                  <a:lnTo>
                    <a:pt x="134122" y="231635"/>
                  </a:lnTo>
                  <a:lnTo>
                    <a:pt x="131073" y="231635"/>
                  </a:lnTo>
                  <a:lnTo>
                    <a:pt x="131073" y="228587"/>
                  </a:lnTo>
                  <a:lnTo>
                    <a:pt x="134122" y="228587"/>
                  </a:lnTo>
                  <a:lnTo>
                    <a:pt x="134122" y="225540"/>
                  </a:lnTo>
                  <a:lnTo>
                    <a:pt x="137170" y="225540"/>
                  </a:lnTo>
                  <a:lnTo>
                    <a:pt x="137170" y="228587"/>
                  </a:lnTo>
                  <a:lnTo>
                    <a:pt x="137170" y="225540"/>
                  </a:lnTo>
                  <a:lnTo>
                    <a:pt x="140218" y="225540"/>
                  </a:lnTo>
                  <a:lnTo>
                    <a:pt x="140218" y="228587"/>
                  </a:lnTo>
                  <a:lnTo>
                    <a:pt x="140218" y="231635"/>
                  </a:lnTo>
                  <a:lnTo>
                    <a:pt x="143266" y="234683"/>
                  </a:lnTo>
                  <a:lnTo>
                    <a:pt x="143266" y="237731"/>
                  </a:lnTo>
                  <a:lnTo>
                    <a:pt x="143266" y="240779"/>
                  </a:lnTo>
                  <a:lnTo>
                    <a:pt x="143266" y="243827"/>
                  </a:lnTo>
                  <a:lnTo>
                    <a:pt x="143266" y="246875"/>
                  </a:lnTo>
                  <a:lnTo>
                    <a:pt x="146314" y="249922"/>
                  </a:lnTo>
                  <a:lnTo>
                    <a:pt x="146314" y="252970"/>
                  </a:lnTo>
                  <a:lnTo>
                    <a:pt x="149363" y="252970"/>
                  </a:lnTo>
                  <a:lnTo>
                    <a:pt x="149363" y="256018"/>
                  </a:lnTo>
                  <a:lnTo>
                    <a:pt x="152411" y="256018"/>
                  </a:lnTo>
                  <a:lnTo>
                    <a:pt x="155459" y="256018"/>
                  </a:lnTo>
                  <a:lnTo>
                    <a:pt x="158507" y="256018"/>
                  </a:lnTo>
                  <a:lnTo>
                    <a:pt x="158507" y="252970"/>
                  </a:lnTo>
                  <a:lnTo>
                    <a:pt x="155459" y="252970"/>
                  </a:lnTo>
                  <a:lnTo>
                    <a:pt x="152411" y="252970"/>
                  </a:lnTo>
                  <a:lnTo>
                    <a:pt x="152411" y="249922"/>
                  </a:lnTo>
                  <a:lnTo>
                    <a:pt x="152411" y="246875"/>
                  </a:lnTo>
                  <a:lnTo>
                    <a:pt x="149363" y="246875"/>
                  </a:lnTo>
                  <a:lnTo>
                    <a:pt x="149363" y="243827"/>
                  </a:lnTo>
                  <a:lnTo>
                    <a:pt x="146314" y="243827"/>
                  </a:lnTo>
                  <a:lnTo>
                    <a:pt x="146314" y="240779"/>
                  </a:lnTo>
                  <a:lnTo>
                    <a:pt x="146314" y="237731"/>
                  </a:lnTo>
                  <a:lnTo>
                    <a:pt x="146314" y="234683"/>
                  </a:lnTo>
                  <a:lnTo>
                    <a:pt x="149363" y="234683"/>
                  </a:lnTo>
                  <a:lnTo>
                    <a:pt x="149363" y="231635"/>
                  </a:lnTo>
                  <a:lnTo>
                    <a:pt x="152411" y="231635"/>
                  </a:lnTo>
                  <a:lnTo>
                    <a:pt x="152411" y="228587"/>
                  </a:lnTo>
                  <a:lnTo>
                    <a:pt x="152411" y="231635"/>
                  </a:lnTo>
                  <a:lnTo>
                    <a:pt x="152411" y="228587"/>
                  </a:lnTo>
                  <a:lnTo>
                    <a:pt x="155459" y="228587"/>
                  </a:lnTo>
                  <a:lnTo>
                    <a:pt x="155459" y="225540"/>
                  </a:lnTo>
                  <a:lnTo>
                    <a:pt x="152411" y="225540"/>
                  </a:lnTo>
                  <a:lnTo>
                    <a:pt x="152411" y="222492"/>
                  </a:lnTo>
                  <a:lnTo>
                    <a:pt x="149363" y="222492"/>
                  </a:lnTo>
                  <a:lnTo>
                    <a:pt x="146314" y="222492"/>
                  </a:lnTo>
                  <a:lnTo>
                    <a:pt x="143266" y="222492"/>
                  </a:lnTo>
                  <a:lnTo>
                    <a:pt x="143266" y="225540"/>
                  </a:lnTo>
                  <a:lnTo>
                    <a:pt x="140218" y="225540"/>
                  </a:lnTo>
                  <a:lnTo>
                    <a:pt x="137170" y="225540"/>
                  </a:lnTo>
                  <a:lnTo>
                    <a:pt x="137170" y="222492"/>
                  </a:lnTo>
                  <a:lnTo>
                    <a:pt x="137170" y="225540"/>
                  </a:lnTo>
                  <a:lnTo>
                    <a:pt x="137170" y="222492"/>
                  </a:lnTo>
                  <a:lnTo>
                    <a:pt x="137170" y="219444"/>
                  </a:lnTo>
                  <a:lnTo>
                    <a:pt x="137170" y="222492"/>
                  </a:lnTo>
                  <a:lnTo>
                    <a:pt x="134122" y="222492"/>
                  </a:lnTo>
                  <a:lnTo>
                    <a:pt x="131073" y="222492"/>
                  </a:lnTo>
                  <a:lnTo>
                    <a:pt x="131073" y="219444"/>
                  </a:lnTo>
                  <a:lnTo>
                    <a:pt x="128025" y="219444"/>
                  </a:lnTo>
                  <a:lnTo>
                    <a:pt x="124977" y="219444"/>
                  </a:lnTo>
                  <a:lnTo>
                    <a:pt x="124977" y="222492"/>
                  </a:lnTo>
                  <a:lnTo>
                    <a:pt x="128025" y="222492"/>
                  </a:lnTo>
                  <a:lnTo>
                    <a:pt x="124977" y="222492"/>
                  </a:lnTo>
                  <a:lnTo>
                    <a:pt x="124977" y="219444"/>
                  </a:lnTo>
                  <a:lnTo>
                    <a:pt x="121929" y="219444"/>
                  </a:lnTo>
                  <a:lnTo>
                    <a:pt x="118880" y="216396"/>
                  </a:lnTo>
                  <a:lnTo>
                    <a:pt x="115832" y="216396"/>
                  </a:lnTo>
                  <a:lnTo>
                    <a:pt x="112784" y="216396"/>
                  </a:lnTo>
                  <a:lnTo>
                    <a:pt x="109736" y="213348"/>
                  </a:lnTo>
                  <a:lnTo>
                    <a:pt x="109736" y="192013"/>
                  </a:lnTo>
                  <a:lnTo>
                    <a:pt x="106688" y="192013"/>
                  </a:lnTo>
                  <a:lnTo>
                    <a:pt x="106688" y="188966"/>
                  </a:lnTo>
                  <a:lnTo>
                    <a:pt x="106688" y="185918"/>
                  </a:lnTo>
                  <a:lnTo>
                    <a:pt x="103639" y="185918"/>
                  </a:lnTo>
                  <a:lnTo>
                    <a:pt x="103639" y="182870"/>
                  </a:lnTo>
                  <a:lnTo>
                    <a:pt x="100591" y="182870"/>
                  </a:lnTo>
                  <a:lnTo>
                    <a:pt x="100591" y="179822"/>
                  </a:lnTo>
                  <a:lnTo>
                    <a:pt x="97543" y="179822"/>
                  </a:lnTo>
                  <a:lnTo>
                    <a:pt x="97543" y="176774"/>
                  </a:lnTo>
                  <a:lnTo>
                    <a:pt x="97543" y="173726"/>
                  </a:lnTo>
                  <a:lnTo>
                    <a:pt x="94495" y="173726"/>
                  </a:lnTo>
                  <a:lnTo>
                    <a:pt x="94495" y="170678"/>
                  </a:lnTo>
                  <a:lnTo>
                    <a:pt x="91446" y="170678"/>
                  </a:lnTo>
                  <a:lnTo>
                    <a:pt x="91446" y="167631"/>
                  </a:lnTo>
                  <a:lnTo>
                    <a:pt x="88398" y="167631"/>
                  </a:lnTo>
                  <a:lnTo>
                    <a:pt x="88398" y="164583"/>
                  </a:lnTo>
                  <a:lnTo>
                    <a:pt x="85350" y="161535"/>
                  </a:lnTo>
                  <a:lnTo>
                    <a:pt x="85350" y="158487"/>
                  </a:lnTo>
                  <a:lnTo>
                    <a:pt x="82302" y="158487"/>
                  </a:lnTo>
                  <a:lnTo>
                    <a:pt x="79253" y="155439"/>
                  </a:lnTo>
                  <a:lnTo>
                    <a:pt x="76205" y="155439"/>
                  </a:lnTo>
                  <a:lnTo>
                    <a:pt x="73157" y="152391"/>
                  </a:lnTo>
                  <a:lnTo>
                    <a:pt x="73157" y="149344"/>
                  </a:lnTo>
                  <a:lnTo>
                    <a:pt x="73157" y="146296"/>
                  </a:lnTo>
                  <a:lnTo>
                    <a:pt x="70109" y="146296"/>
                  </a:lnTo>
                  <a:lnTo>
                    <a:pt x="70109" y="143248"/>
                  </a:lnTo>
                  <a:lnTo>
                    <a:pt x="67060" y="143248"/>
                  </a:lnTo>
                  <a:lnTo>
                    <a:pt x="67060" y="140200"/>
                  </a:lnTo>
                  <a:lnTo>
                    <a:pt x="64012" y="140200"/>
                  </a:lnTo>
                  <a:lnTo>
                    <a:pt x="60964" y="137152"/>
                  </a:lnTo>
                  <a:lnTo>
                    <a:pt x="57916" y="137152"/>
                  </a:lnTo>
                  <a:lnTo>
                    <a:pt x="60964" y="137152"/>
                  </a:lnTo>
                  <a:lnTo>
                    <a:pt x="64012" y="137152"/>
                  </a:lnTo>
                  <a:lnTo>
                    <a:pt x="67060" y="134105"/>
                  </a:lnTo>
                  <a:lnTo>
                    <a:pt x="70109" y="134105"/>
                  </a:lnTo>
                  <a:lnTo>
                    <a:pt x="70109" y="131057"/>
                  </a:lnTo>
                  <a:lnTo>
                    <a:pt x="70109" y="128009"/>
                  </a:lnTo>
                  <a:lnTo>
                    <a:pt x="73157" y="128009"/>
                  </a:lnTo>
                  <a:lnTo>
                    <a:pt x="73157" y="124961"/>
                  </a:lnTo>
                  <a:lnTo>
                    <a:pt x="73157" y="121913"/>
                  </a:lnTo>
                  <a:lnTo>
                    <a:pt x="73157" y="118865"/>
                  </a:lnTo>
                  <a:lnTo>
                    <a:pt x="76205" y="118865"/>
                  </a:lnTo>
                  <a:lnTo>
                    <a:pt x="76205" y="115817"/>
                  </a:lnTo>
                  <a:lnTo>
                    <a:pt x="76205" y="112770"/>
                  </a:lnTo>
                  <a:lnTo>
                    <a:pt x="79253" y="112770"/>
                  </a:lnTo>
                  <a:lnTo>
                    <a:pt x="82302" y="112770"/>
                  </a:lnTo>
                  <a:lnTo>
                    <a:pt x="85350" y="115817"/>
                  </a:lnTo>
                  <a:lnTo>
                    <a:pt x="88398" y="115817"/>
                  </a:lnTo>
                  <a:lnTo>
                    <a:pt x="91446" y="115817"/>
                  </a:lnTo>
                  <a:lnTo>
                    <a:pt x="115832" y="115817"/>
                  </a:lnTo>
                  <a:lnTo>
                    <a:pt x="118880" y="112770"/>
                  </a:lnTo>
                  <a:lnTo>
                    <a:pt x="121929" y="112770"/>
                  </a:lnTo>
                  <a:lnTo>
                    <a:pt x="121929" y="109722"/>
                  </a:lnTo>
                  <a:lnTo>
                    <a:pt x="124977" y="109722"/>
                  </a:lnTo>
                  <a:lnTo>
                    <a:pt x="128025" y="109722"/>
                  </a:lnTo>
                  <a:lnTo>
                    <a:pt x="128025" y="106674"/>
                  </a:lnTo>
                  <a:lnTo>
                    <a:pt x="131073" y="106674"/>
                  </a:lnTo>
                  <a:lnTo>
                    <a:pt x="131073" y="103626"/>
                  </a:lnTo>
                  <a:lnTo>
                    <a:pt x="134122" y="100578"/>
                  </a:lnTo>
                  <a:lnTo>
                    <a:pt x="137170" y="100578"/>
                  </a:lnTo>
                  <a:lnTo>
                    <a:pt x="137170" y="97530"/>
                  </a:lnTo>
                  <a:lnTo>
                    <a:pt x="137170" y="94483"/>
                  </a:lnTo>
                  <a:lnTo>
                    <a:pt x="140218" y="94483"/>
                  </a:lnTo>
                  <a:lnTo>
                    <a:pt x="140218" y="91435"/>
                  </a:lnTo>
                  <a:lnTo>
                    <a:pt x="140218" y="85339"/>
                  </a:lnTo>
                  <a:lnTo>
                    <a:pt x="140218" y="82291"/>
                  </a:lnTo>
                  <a:lnTo>
                    <a:pt x="140218" y="79243"/>
                  </a:lnTo>
                  <a:lnTo>
                    <a:pt x="143266" y="79243"/>
                  </a:lnTo>
                  <a:lnTo>
                    <a:pt x="143266" y="76196"/>
                  </a:lnTo>
                  <a:lnTo>
                    <a:pt x="143266" y="73148"/>
                  </a:lnTo>
                  <a:lnTo>
                    <a:pt x="146314" y="73148"/>
                  </a:lnTo>
                  <a:lnTo>
                    <a:pt x="146314" y="70100"/>
                  </a:lnTo>
                  <a:lnTo>
                    <a:pt x="149363" y="67052"/>
                  </a:lnTo>
                  <a:lnTo>
                    <a:pt x="149363" y="64004"/>
                  </a:lnTo>
                  <a:lnTo>
                    <a:pt x="152411" y="64004"/>
                  </a:lnTo>
                  <a:lnTo>
                    <a:pt x="152411" y="60956"/>
                  </a:lnTo>
                  <a:lnTo>
                    <a:pt x="155459" y="60956"/>
                  </a:lnTo>
                  <a:lnTo>
                    <a:pt x="155459" y="57908"/>
                  </a:lnTo>
                  <a:lnTo>
                    <a:pt x="158507" y="57908"/>
                  </a:lnTo>
                  <a:lnTo>
                    <a:pt x="158507" y="54861"/>
                  </a:lnTo>
                  <a:lnTo>
                    <a:pt x="161556" y="51813"/>
                  </a:lnTo>
                  <a:lnTo>
                    <a:pt x="164604" y="51813"/>
                  </a:lnTo>
                  <a:lnTo>
                    <a:pt x="164604" y="48765"/>
                  </a:lnTo>
                  <a:lnTo>
                    <a:pt x="167652" y="48765"/>
                  </a:lnTo>
                  <a:lnTo>
                    <a:pt x="170700" y="45717"/>
                  </a:lnTo>
                  <a:lnTo>
                    <a:pt x="170700" y="48765"/>
                  </a:lnTo>
                  <a:lnTo>
                    <a:pt x="173749" y="48765"/>
                  </a:lnTo>
                  <a:lnTo>
                    <a:pt x="176797" y="48765"/>
                  </a:lnTo>
                  <a:lnTo>
                    <a:pt x="179845" y="48765"/>
                  </a:lnTo>
                  <a:lnTo>
                    <a:pt x="179845" y="51813"/>
                  </a:lnTo>
                  <a:lnTo>
                    <a:pt x="179845" y="48765"/>
                  </a:lnTo>
                  <a:lnTo>
                    <a:pt x="182893" y="48765"/>
                  </a:lnTo>
                  <a:lnTo>
                    <a:pt x="185941" y="48765"/>
                  </a:lnTo>
                  <a:lnTo>
                    <a:pt x="188990" y="48765"/>
                  </a:lnTo>
                  <a:lnTo>
                    <a:pt x="188990" y="45717"/>
                  </a:lnTo>
                  <a:lnTo>
                    <a:pt x="192038" y="45717"/>
                  </a:lnTo>
                  <a:lnTo>
                    <a:pt x="195086" y="45717"/>
                  </a:lnTo>
                  <a:lnTo>
                    <a:pt x="195086" y="42669"/>
                  </a:lnTo>
                  <a:lnTo>
                    <a:pt x="198134" y="42669"/>
                  </a:lnTo>
                  <a:lnTo>
                    <a:pt x="198134" y="39621"/>
                  </a:lnTo>
                  <a:lnTo>
                    <a:pt x="201183" y="36574"/>
                  </a:lnTo>
                  <a:lnTo>
                    <a:pt x="204231" y="36574"/>
                  </a:lnTo>
                  <a:lnTo>
                    <a:pt x="204231" y="33526"/>
                  </a:lnTo>
                  <a:lnTo>
                    <a:pt x="207279" y="33526"/>
                  </a:lnTo>
                  <a:lnTo>
                    <a:pt x="207279" y="30478"/>
                  </a:lnTo>
                  <a:lnTo>
                    <a:pt x="210327" y="30478"/>
                  </a:lnTo>
                  <a:lnTo>
                    <a:pt x="213376" y="27430"/>
                  </a:lnTo>
                  <a:lnTo>
                    <a:pt x="216424" y="24382"/>
                  </a:lnTo>
                  <a:lnTo>
                    <a:pt x="219472" y="24382"/>
                  </a:lnTo>
                  <a:lnTo>
                    <a:pt x="222520" y="24382"/>
                  </a:lnTo>
                  <a:lnTo>
                    <a:pt x="222520" y="27430"/>
                  </a:lnTo>
                  <a:lnTo>
                    <a:pt x="225568" y="27430"/>
                  </a:lnTo>
                  <a:lnTo>
                    <a:pt x="243858" y="27430"/>
                  </a:lnTo>
                  <a:lnTo>
                    <a:pt x="246906" y="24382"/>
                  </a:lnTo>
                  <a:lnTo>
                    <a:pt x="249954" y="24382"/>
                  </a:lnTo>
                  <a:lnTo>
                    <a:pt x="249954" y="21334"/>
                  </a:lnTo>
                  <a:lnTo>
                    <a:pt x="253003" y="21334"/>
                  </a:lnTo>
                  <a:lnTo>
                    <a:pt x="253003" y="18287"/>
                  </a:lnTo>
                  <a:lnTo>
                    <a:pt x="256051" y="18287"/>
                  </a:lnTo>
                  <a:lnTo>
                    <a:pt x="256051" y="15239"/>
                  </a:lnTo>
                  <a:lnTo>
                    <a:pt x="259099" y="15239"/>
                  </a:lnTo>
                  <a:lnTo>
                    <a:pt x="259099" y="12191"/>
                  </a:lnTo>
                  <a:lnTo>
                    <a:pt x="262147" y="9143"/>
                  </a:lnTo>
                  <a:lnTo>
                    <a:pt x="265195" y="6095"/>
                  </a:lnTo>
                  <a:lnTo>
                    <a:pt x="265195" y="3047"/>
                  </a:lnTo>
                  <a:lnTo>
                    <a:pt x="268244" y="3047"/>
                  </a:lnTo>
                  <a:lnTo>
                    <a:pt x="268244" y="0"/>
                  </a:lnTo>
                  <a:lnTo>
                    <a:pt x="271292" y="0"/>
                  </a:lnTo>
                  <a:lnTo>
                    <a:pt x="274340" y="0"/>
                  </a:lnTo>
                  <a:lnTo>
                    <a:pt x="271292" y="0"/>
                  </a:lnTo>
                  <a:lnTo>
                    <a:pt x="268244" y="0"/>
                  </a:lnTo>
                  <a:lnTo>
                    <a:pt x="268244" y="3047"/>
                  </a:lnTo>
                  <a:lnTo>
                    <a:pt x="271292" y="3047"/>
                  </a:lnTo>
                  <a:lnTo>
                    <a:pt x="271292" y="0"/>
                  </a:lnTo>
                  <a:lnTo>
                    <a:pt x="271292" y="3047"/>
                  </a:lnTo>
                  <a:lnTo>
                    <a:pt x="274340" y="3047"/>
                  </a:lnTo>
                  <a:lnTo>
                    <a:pt x="274340" y="6095"/>
                  </a:lnTo>
                  <a:lnTo>
                    <a:pt x="271292" y="6095"/>
                  </a:lnTo>
                  <a:lnTo>
                    <a:pt x="274340" y="6095"/>
                  </a:lnTo>
                  <a:lnTo>
                    <a:pt x="277388" y="6095"/>
                  </a:lnTo>
                  <a:lnTo>
                    <a:pt x="280437" y="6095"/>
                  </a:lnTo>
                  <a:lnTo>
                    <a:pt x="277388" y="6095"/>
                  </a:lnTo>
                  <a:lnTo>
                    <a:pt x="277388" y="9143"/>
                  </a:lnTo>
                  <a:lnTo>
                    <a:pt x="280437" y="9143"/>
                  </a:lnTo>
                  <a:lnTo>
                    <a:pt x="277388" y="9143"/>
                  </a:lnTo>
                  <a:lnTo>
                    <a:pt x="277388" y="12191"/>
                  </a:lnTo>
                  <a:lnTo>
                    <a:pt x="280437" y="9143"/>
                  </a:lnTo>
                  <a:lnTo>
                    <a:pt x="283485" y="9143"/>
                  </a:lnTo>
                  <a:lnTo>
                    <a:pt x="286533" y="9143"/>
                  </a:lnTo>
                  <a:lnTo>
                    <a:pt x="289581" y="9143"/>
                  </a:lnTo>
                  <a:lnTo>
                    <a:pt x="289581" y="12191"/>
                  </a:lnTo>
                  <a:lnTo>
                    <a:pt x="289581" y="15239"/>
                  </a:lnTo>
                  <a:lnTo>
                    <a:pt x="286533" y="18287"/>
                  </a:lnTo>
                  <a:lnTo>
                    <a:pt x="286533" y="21334"/>
                  </a:lnTo>
                  <a:lnTo>
                    <a:pt x="283485" y="21334"/>
                  </a:lnTo>
                  <a:lnTo>
                    <a:pt x="280437" y="21334"/>
                  </a:lnTo>
                  <a:lnTo>
                    <a:pt x="277388" y="21334"/>
                  </a:lnTo>
                  <a:lnTo>
                    <a:pt x="280437" y="21334"/>
                  </a:lnTo>
                  <a:lnTo>
                    <a:pt x="280437" y="24382"/>
                  </a:lnTo>
                  <a:lnTo>
                    <a:pt x="280437" y="27430"/>
                  </a:lnTo>
                  <a:lnTo>
                    <a:pt x="280437" y="30478"/>
                  </a:lnTo>
                  <a:lnTo>
                    <a:pt x="280437" y="33526"/>
                  </a:lnTo>
                  <a:lnTo>
                    <a:pt x="283485" y="30478"/>
                  </a:lnTo>
                  <a:lnTo>
                    <a:pt x="280437" y="30478"/>
                  </a:lnTo>
                  <a:lnTo>
                    <a:pt x="283485" y="30478"/>
                  </a:lnTo>
                  <a:lnTo>
                    <a:pt x="283485" y="27430"/>
                  </a:lnTo>
                  <a:lnTo>
                    <a:pt x="286533" y="27430"/>
                  </a:lnTo>
                  <a:lnTo>
                    <a:pt x="286533" y="30478"/>
                  </a:lnTo>
                  <a:lnTo>
                    <a:pt x="286533" y="27430"/>
                  </a:lnTo>
                  <a:lnTo>
                    <a:pt x="286533" y="30478"/>
                  </a:lnTo>
                  <a:lnTo>
                    <a:pt x="286533" y="27430"/>
                  </a:lnTo>
                  <a:lnTo>
                    <a:pt x="289581" y="30478"/>
                  </a:lnTo>
                  <a:lnTo>
                    <a:pt x="289581" y="27430"/>
                  </a:lnTo>
                  <a:lnTo>
                    <a:pt x="286533" y="27430"/>
                  </a:lnTo>
                  <a:lnTo>
                    <a:pt x="289581" y="27430"/>
                  </a:lnTo>
                  <a:lnTo>
                    <a:pt x="289581" y="30478"/>
                  </a:lnTo>
                  <a:lnTo>
                    <a:pt x="292629" y="30478"/>
                  </a:lnTo>
                  <a:lnTo>
                    <a:pt x="292629" y="27430"/>
                  </a:lnTo>
                  <a:lnTo>
                    <a:pt x="292629" y="30478"/>
                  </a:lnTo>
                  <a:lnTo>
                    <a:pt x="292629" y="27430"/>
                  </a:lnTo>
                  <a:lnTo>
                    <a:pt x="289581" y="27430"/>
                  </a:lnTo>
                  <a:lnTo>
                    <a:pt x="289581" y="24382"/>
                  </a:lnTo>
                  <a:lnTo>
                    <a:pt x="289581" y="21334"/>
                  </a:lnTo>
                  <a:lnTo>
                    <a:pt x="292629" y="21334"/>
                  </a:lnTo>
                  <a:lnTo>
                    <a:pt x="292629" y="18287"/>
                  </a:lnTo>
                  <a:lnTo>
                    <a:pt x="295678" y="21334"/>
                  </a:lnTo>
                  <a:lnTo>
                    <a:pt x="295678" y="18287"/>
                  </a:lnTo>
                  <a:lnTo>
                    <a:pt x="292629" y="15239"/>
                  </a:lnTo>
                  <a:lnTo>
                    <a:pt x="295678" y="15239"/>
                  </a:lnTo>
                  <a:lnTo>
                    <a:pt x="295678" y="18287"/>
                  </a:lnTo>
                  <a:lnTo>
                    <a:pt x="298726" y="18287"/>
                  </a:lnTo>
                  <a:lnTo>
                    <a:pt x="298726" y="15239"/>
                  </a:lnTo>
                  <a:lnTo>
                    <a:pt x="295678" y="15239"/>
                  </a:lnTo>
                  <a:lnTo>
                    <a:pt x="298726" y="15239"/>
                  </a:lnTo>
                  <a:lnTo>
                    <a:pt x="295678" y="15239"/>
                  </a:lnTo>
                  <a:lnTo>
                    <a:pt x="295678" y="12191"/>
                  </a:lnTo>
                  <a:lnTo>
                    <a:pt x="298726" y="12191"/>
                  </a:lnTo>
                  <a:lnTo>
                    <a:pt x="298726"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11" name="Google Shape;2511;gda58c33139_0_3032"/>
            <p:cNvSpPr/>
            <p:nvPr/>
          </p:nvSpPr>
          <p:spPr>
            <a:xfrm>
              <a:off x="1880757" y="570860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12" name="Google Shape;2512;gda58c33139_0_3032"/>
            <p:cNvSpPr/>
            <p:nvPr/>
          </p:nvSpPr>
          <p:spPr>
            <a:xfrm>
              <a:off x="1880757" y="570860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13" name="Google Shape;2513;gda58c33139_0_3032"/>
            <p:cNvSpPr/>
            <p:nvPr/>
          </p:nvSpPr>
          <p:spPr>
            <a:xfrm>
              <a:off x="1880757" y="571164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14" name="Google Shape;2514;gda58c33139_0_3032"/>
            <p:cNvSpPr/>
            <p:nvPr/>
          </p:nvSpPr>
          <p:spPr>
            <a:xfrm>
              <a:off x="1880757" y="571164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15" name="Google Shape;2515;gda58c33139_0_3032"/>
            <p:cNvSpPr/>
            <p:nvPr/>
          </p:nvSpPr>
          <p:spPr>
            <a:xfrm>
              <a:off x="1889902" y="5714697"/>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16" name="Google Shape;2516;gda58c33139_0_3032"/>
            <p:cNvSpPr/>
            <p:nvPr/>
          </p:nvSpPr>
          <p:spPr>
            <a:xfrm>
              <a:off x="1889902" y="5714697"/>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17" name="Google Shape;2517;gda58c33139_0_3032"/>
            <p:cNvSpPr/>
            <p:nvPr/>
          </p:nvSpPr>
          <p:spPr>
            <a:xfrm>
              <a:off x="1889902" y="5714697"/>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18" name="Google Shape;2518;gda58c33139_0_3032"/>
            <p:cNvSpPr/>
            <p:nvPr/>
          </p:nvSpPr>
          <p:spPr>
            <a:xfrm>
              <a:off x="1899046" y="571774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19" name="Google Shape;2519;gda58c33139_0_3032"/>
            <p:cNvSpPr/>
            <p:nvPr/>
          </p:nvSpPr>
          <p:spPr>
            <a:xfrm>
              <a:off x="1899046" y="571774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20" name="Google Shape;2520;gda58c33139_0_3032"/>
            <p:cNvSpPr/>
            <p:nvPr/>
          </p:nvSpPr>
          <p:spPr>
            <a:xfrm>
              <a:off x="1899046" y="572079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21" name="Google Shape;2521;gda58c33139_0_3032"/>
            <p:cNvSpPr/>
            <p:nvPr/>
          </p:nvSpPr>
          <p:spPr>
            <a:xfrm>
              <a:off x="1899046" y="572079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22" name="Google Shape;2522;gda58c33139_0_3032"/>
            <p:cNvSpPr/>
            <p:nvPr/>
          </p:nvSpPr>
          <p:spPr>
            <a:xfrm>
              <a:off x="1899046" y="572079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23" name="Google Shape;2523;gda58c33139_0_3032"/>
            <p:cNvSpPr/>
            <p:nvPr/>
          </p:nvSpPr>
          <p:spPr>
            <a:xfrm>
              <a:off x="1899046" y="572079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24" name="Google Shape;2524;gda58c33139_0_3032"/>
            <p:cNvSpPr/>
            <p:nvPr/>
          </p:nvSpPr>
          <p:spPr>
            <a:xfrm>
              <a:off x="1902095" y="572384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25" name="Google Shape;2525;gda58c33139_0_3032"/>
            <p:cNvSpPr/>
            <p:nvPr/>
          </p:nvSpPr>
          <p:spPr>
            <a:xfrm>
              <a:off x="1889902" y="572688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26" name="Google Shape;2526;gda58c33139_0_3032"/>
            <p:cNvSpPr/>
            <p:nvPr/>
          </p:nvSpPr>
          <p:spPr>
            <a:xfrm>
              <a:off x="1889902" y="572688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27" name="Google Shape;2527;gda58c33139_0_3032"/>
            <p:cNvSpPr/>
            <p:nvPr/>
          </p:nvSpPr>
          <p:spPr>
            <a:xfrm>
              <a:off x="1889902" y="572993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28" name="Google Shape;2528;gda58c33139_0_3032"/>
            <p:cNvSpPr/>
            <p:nvPr/>
          </p:nvSpPr>
          <p:spPr>
            <a:xfrm>
              <a:off x="1889902" y="572993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29" name="Google Shape;2529;gda58c33139_0_3032"/>
            <p:cNvSpPr/>
            <p:nvPr/>
          </p:nvSpPr>
          <p:spPr>
            <a:xfrm>
              <a:off x="1825889" y="5729936"/>
              <a:ext cx="116205" cy="3175"/>
            </a:xfrm>
            <a:custGeom>
              <a:avLst/>
              <a:gdLst/>
              <a:ahLst/>
              <a:cxnLst/>
              <a:rect l="l" t="t" r="r" b="b"/>
              <a:pathLst>
                <a:path w="116205" h="3175" extrusionOk="0">
                  <a:moveTo>
                    <a:pt x="115832" y="3047"/>
                  </a:moveTo>
                  <a:lnTo>
                    <a:pt x="112784" y="3047"/>
                  </a:lnTo>
                  <a:lnTo>
                    <a:pt x="115832" y="3047"/>
                  </a:lnTo>
                </a:path>
                <a:path w="116205" h="3175" extrusionOk="0">
                  <a:moveTo>
                    <a:pt x="0" y="3047"/>
                  </a:moveTo>
                  <a:lnTo>
                    <a:pt x="3048" y="3047"/>
                  </a:lnTo>
                  <a:lnTo>
                    <a:pt x="3048" y="0"/>
                  </a:lnTo>
                  <a:lnTo>
                    <a:pt x="6096"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30" name="Google Shape;2530;gda58c33139_0_3032"/>
            <p:cNvSpPr/>
            <p:nvPr/>
          </p:nvSpPr>
          <p:spPr>
            <a:xfrm>
              <a:off x="1941722" y="573298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31" name="Google Shape;2531;gda58c33139_0_3032"/>
            <p:cNvSpPr/>
            <p:nvPr/>
          </p:nvSpPr>
          <p:spPr>
            <a:xfrm>
              <a:off x="1838082" y="573603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32" name="Google Shape;2532;gda58c33139_0_3032"/>
            <p:cNvSpPr/>
            <p:nvPr/>
          </p:nvSpPr>
          <p:spPr>
            <a:xfrm>
              <a:off x="1956963" y="575127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33" name="Google Shape;2533;gda58c33139_0_3032"/>
            <p:cNvSpPr/>
            <p:nvPr/>
          </p:nvSpPr>
          <p:spPr>
            <a:xfrm>
              <a:off x="2002675" y="5748235"/>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34" name="Google Shape;2534;gda58c33139_0_3032"/>
            <p:cNvSpPr/>
            <p:nvPr/>
          </p:nvSpPr>
          <p:spPr>
            <a:xfrm>
              <a:off x="1999638" y="5748223"/>
              <a:ext cx="6350" cy="3175"/>
            </a:xfrm>
            <a:custGeom>
              <a:avLst/>
              <a:gdLst/>
              <a:ahLst/>
              <a:cxnLst/>
              <a:rect l="l" t="t" r="r" b="b"/>
              <a:pathLst>
                <a:path w="6350" h="3175" extrusionOk="0">
                  <a:moveTo>
                    <a:pt x="6096" y="3047"/>
                  </a:moveTo>
                  <a:lnTo>
                    <a:pt x="3048" y="3047"/>
                  </a:lnTo>
                  <a:lnTo>
                    <a:pt x="3048" y="0"/>
                  </a:lnTo>
                  <a:lnTo>
                    <a:pt x="3048" y="3047"/>
                  </a:lnTo>
                  <a:lnTo>
                    <a:pt x="3048" y="0"/>
                  </a:lnTo>
                  <a:lnTo>
                    <a:pt x="0" y="0"/>
                  </a:lnTo>
                  <a:lnTo>
                    <a:pt x="3048"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35" name="Google Shape;2535;gda58c33139_0_3032"/>
            <p:cNvSpPr/>
            <p:nvPr/>
          </p:nvSpPr>
          <p:spPr>
            <a:xfrm>
              <a:off x="1996590" y="5748223"/>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36" name="Google Shape;2536;gda58c33139_0_3032"/>
            <p:cNvSpPr/>
            <p:nvPr/>
          </p:nvSpPr>
          <p:spPr>
            <a:xfrm>
              <a:off x="1996590" y="5748223"/>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37" name="Google Shape;2537;gda58c33139_0_3032"/>
            <p:cNvSpPr/>
            <p:nvPr/>
          </p:nvSpPr>
          <p:spPr>
            <a:xfrm>
              <a:off x="2008783" y="575127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38" name="Google Shape;2538;gda58c33139_0_3032"/>
            <p:cNvSpPr/>
            <p:nvPr/>
          </p:nvSpPr>
          <p:spPr>
            <a:xfrm>
              <a:off x="1984397" y="575431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39" name="Google Shape;2539;gda58c33139_0_3032"/>
            <p:cNvSpPr/>
            <p:nvPr/>
          </p:nvSpPr>
          <p:spPr>
            <a:xfrm>
              <a:off x="2030120" y="575127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40" name="Google Shape;2540;gda58c33139_0_3032"/>
            <p:cNvSpPr/>
            <p:nvPr/>
          </p:nvSpPr>
          <p:spPr>
            <a:xfrm>
              <a:off x="2011819" y="5751283"/>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41" name="Google Shape;2541;gda58c33139_0_3032"/>
            <p:cNvSpPr/>
            <p:nvPr/>
          </p:nvSpPr>
          <p:spPr>
            <a:xfrm>
              <a:off x="2011831" y="5751271"/>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42" name="Google Shape;2542;gda58c33139_0_3032"/>
            <p:cNvSpPr/>
            <p:nvPr/>
          </p:nvSpPr>
          <p:spPr>
            <a:xfrm>
              <a:off x="1984387" y="5754331"/>
              <a:ext cx="3175" cy="3175"/>
            </a:xfrm>
            <a:custGeom>
              <a:avLst/>
              <a:gdLst/>
              <a:ahLst/>
              <a:cxnLst/>
              <a:rect l="l" t="t" r="r" b="b"/>
              <a:pathLst>
                <a:path w="3175" h="3175" extrusionOk="0">
                  <a:moveTo>
                    <a:pt x="3048" y="0"/>
                  </a:moveTo>
                  <a:lnTo>
                    <a:pt x="0" y="0"/>
                  </a:lnTo>
                  <a:lnTo>
                    <a:pt x="0" y="3035"/>
                  </a:lnTo>
                  <a:lnTo>
                    <a:pt x="3048" y="303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43" name="Google Shape;2543;gda58c33139_0_3032"/>
            <p:cNvSpPr/>
            <p:nvPr/>
          </p:nvSpPr>
          <p:spPr>
            <a:xfrm>
              <a:off x="1984397" y="5754319"/>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44" name="Google Shape;2544;gda58c33139_0_3032"/>
            <p:cNvSpPr/>
            <p:nvPr/>
          </p:nvSpPr>
          <p:spPr>
            <a:xfrm>
              <a:off x="1987445" y="575431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45" name="Google Shape;2545;gda58c33139_0_3032"/>
            <p:cNvSpPr/>
            <p:nvPr/>
          </p:nvSpPr>
          <p:spPr>
            <a:xfrm>
              <a:off x="1987445" y="575431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46" name="Google Shape;2546;gda58c33139_0_3032"/>
            <p:cNvSpPr/>
            <p:nvPr/>
          </p:nvSpPr>
          <p:spPr>
            <a:xfrm>
              <a:off x="1987445" y="575431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47" name="Google Shape;2547;gda58c33139_0_3032"/>
            <p:cNvSpPr/>
            <p:nvPr/>
          </p:nvSpPr>
          <p:spPr>
            <a:xfrm>
              <a:off x="1987445" y="575431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48" name="Google Shape;2548;gda58c33139_0_3032"/>
            <p:cNvSpPr/>
            <p:nvPr/>
          </p:nvSpPr>
          <p:spPr>
            <a:xfrm>
              <a:off x="2014879" y="575431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49" name="Google Shape;2549;gda58c33139_0_3032"/>
            <p:cNvSpPr/>
            <p:nvPr/>
          </p:nvSpPr>
          <p:spPr>
            <a:xfrm>
              <a:off x="2014879" y="575431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50" name="Google Shape;2550;gda58c33139_0_3032"/>
            <p:cNvSpPr/>
            <p:nvPr/>
          </p:nvSpPr>
          <p:spPr>
            <a:xfrm>
              <a:off x="1987445" y="575736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51" name="Google Shape;2551;gda58c33139_0_3032"/>
            <p:cNvSpPr/>
            <p:nvPr/>
          </p:nvSpPr>
          <p:spPr>
            <a:xfrm>
              <a:off x="2017927" y="5754319"/>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52" name="Google Shape;2552;gda58c33139_0_3032"/>
            <p:cNvSpPr/>
            <p:nvPr/>
          </p:nvSpPr>
          <p:spPr>
            <a:xfrm>
              <a:off x="2014879" y="5754319"/>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53" name="Google Shape;2553;gda58c33139_0_3032"/>
            <p:cNvSpPr/>
            <p:nvPr/>
          </p:nvSpPr>
          <p:spPr>
            <a:xfrm>
              <a:off x="2014879" y="5754319"/>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54" name="Google Shape;2554;gda58c33139_0_3032"/>
            <p:cNvSpPr/>
            <p:nvPr/>
          </p:nvSpPr>
          <p:spPr>
            <a:xfrm>
              <a:off x="1975252" y="575736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55" name="Google Shape;2555;gda58c33139_0_3032"/>
            <p:cNvSpPr/>
            <p:nvPr/>
          </p:nvSpPr>
          <p:spPr>
            <a:xfrm>
              <a:off x="1975252" y="5757367"/>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56" name="Google Shape;2556;gda58c33139_0_3032"/>
            <p:cNvSpPr/>
            <p:nvPr/>
          </p:nvSpPr>
          <p:spPr>
            <a:xfrm>
              <a:off x="2014879" y="575736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57" name="Google Shape;2557;gda58c33139_0_3032"/>
            <p:cNvSpPr/>
            <p:nvPr/>
          </p:nvSpPr>
          <p:spPr>
            <a:xfrm>
              <a:off x="2039265" y="575431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58" name="Google Shape;2558;gda58c33139_0_3032"/>
            <p:cNvSpPr/>
            <p:nvPr/>
          </p:nvSpPr>
          <p:spPr>
            <a:xfrm>
              <a:off x="2039265" y="575431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59" name="Google Shape;2559;gda58c33139_0_3032"/>
            <p:cNvSpPr/>
            <p:nvPr/>
          </p:nvSpPr>
          <p:spPr>
            <a:xfrm>
              <a:off x="2033169" y="576041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60" name="Google Shape;2560;gda58c33139_0_3032"/>
            <p:cNvSpPr/>
            <p:nvPr/>
          </p:nvSpPr>
          <p:spPr>
            <a:xfrm>
              <a:off x="2048410" y="5757367"/>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61" name="Google Shape;2561;gda58c33139_0_3032"/>
            <p:cNvSpPr/>
            <p:nvPr/>
          </p:nvSpPr>
          <p:spPr>
            <a:xfrm>
              <a:off x="2048410" y="5757367"/>
              <a:ext cx="3175" cy="3175"/>
            </a:xfrm>
            <a:custGeom>
              <a:avLst/>
              <a:gdLst/>
              <a:ahLst/>
              <a:cxnLst/>
              <a:rect l="l" t="t" r="r" b="b"/>
              <a:pathLst>
                <a:path w="3175" h="3175" extrusionOk="0">
                  <a:moveTo>
                    <a:pt x="3048" y="3047"/>
                  </a:move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62" name="Google Shape;2562;gda58c33139_0_3032"/>
            <p:cNvSpPr/>
            <p:nvPr/>
          </p:nvSpPr>
          <p:spPr>
            <a:xfrm>
              <a:off x="2045362" y="576346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63" name="Google Shape;2563;gda58c33139_0_3032"/>
            <p:cNvSpPr/>
            <p:nvPr/>
          </p:nvSpPr>
          <p:spPr>
            <a:xfrm>
              <a:off x="2057554" y="5760415"/>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64" name="Google Shape;2564;gda58c33139_0_3032"/>
            <p:cNvSpPr/>
            <p:nvPr/>
          </p:nvSpPr>
          <p:spPr>
            <a:xfrm>
              <a:off x="2057554" y="5760415"/>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65" name="Google Shape;2565;gda58c33139_0_3032"/>
            <p:cNvSpPr/>
            <p:nvPr/>
          </p:nvSpPr>
          <p:spPr>
            <a:xfrm>
              <a:off x="2060603" y="576041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66" name="Google Shape;2566;gda58c33139_0_3032"/>
            <p:cNvSpPr/>
            <p:nvPr/>
          </p:nvSpPr>
          <p:spPr>
            <a:xfrm>
              <a:off x="2060603" y="576041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67" name="Google Shape;2567;gda58c33139_0_3032"/>
            <p:cNvSpPr/>
            <p:nvPr/>
          </p:nvSpPr>
          <p:spPr>
            <a:xfrm>
              <a:off x="2063651" y="576041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68" name="Google Shape;2568;gda58c33139_0_3032"/>
            <p:cNvSpPr/>
            <p:nvPr/>
          </p:nvSpPr>
          <p:spPr>
            <a:xfrm>
              <a:off x="2063651" y="5760415"/>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69" name="Google Shape;2569;gda58c33139_0_3032"/>
            <p:cNvSpPr/>
            <p:nvPr/>
          </p:nvSpPr>
          <p:spPr>
            <a:xfrm>
              <a:off x="2066699" y="576346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70" name="Google Shape;2570;gda58c33139_0_3032"/>
            <p:cNvSpPr/>
            <p:nvPr/>
          </p:nvSpPr>
          <p:spPr>
            <a:xfrm>
              <a:off x="2066699" y="576346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71" name="Google Shape;2571;gda58c33139_0_3032"/>
            <p:cNvSpPr/>
            <p:nvPr/>
          </p:nvSpPr>
          <p:spPr>
            <a:xfrm>
              <a:off x="2045362" y="576346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72" name="Google Shape;2572;gda58c33139_0_3032"/>
            <p:cNvSpPr/>
            <p:nvPr/>
          </p:nvSpPr>
          <p:spPr>
            <a:xfrm>
              <a:off x="2045362" y="5763462"/>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73" name="Google Shape;2573;gda58c33139_0_3032"/>
            <p:cNvSpPr/>
            <p:nvPr/>
          </p:nvSpPr>
          <p:spPr>
            <a:xfrm>
              <a:off x="2045362" y="576346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74" name="Google Shape;2574;gda58c33139_0_3032"/>
            <p:cNvSpPr/>
            <p:nvPr/>
          </p:nvSpPr>
          <p:spPr>
            <a:xfrm>
              <a:off x="2045362" y="576346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75" name="Google Shape;2575;gda58c33139_0_3032"/>
            <p:cNvSpPr/>
            <p:nvPr/>
          </p:nvSpPr>
          <p:spPr>
            <a:xfrm>
              <a:off x="2115464" y="5757367"/>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76" name="Google Shape;2576;gda58c33139_0_3032"/>
            <p:cNvSpPr/>
            <p:nvPr/>
          </p:nvSpPr>
          <p:spPr>
            <a:xfrm>
              <a:off x="2115471" y="5757367"/>
              <a:ext cx="3175" cy="3175"/>
            </a:xfrm>
            <a:custGeom>
              <a:avLst/>
              <a:gdLst/>
              <a:ahLst/>
              <a:cxnLst/>
              <a:rect l="l" t="t" r="r" b="b"/>
              <a:pathLst>
                <a:path w="3175" h="3175" extrusionOk="0">
                  <a:moveTo>
                    <a:pt x="3048" y="3047"/>
                  </a:move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77" name="Google Shape;2577;gda58c33139_0_3032"/>
            <p:cNvSpPr/>
            <p:nvPr/>
          </p:nvSpPr>
          <p:spPr>
            <a:xfrm>
              <a:off x="2072796" y="576346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78" name="Google Shape;2578;gda58c33139_0_3032"/>
            <p:cNvSpPr/>
            <p:nvPr/>
          </p:nvSpPr>
          <p:spPr>
            <a:xfrm>
              <a:off x="2072796" y="576346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79" name="Google Shape;2579;gda58c33139_0_3032"/>
            <p:cNvSpPr/>
            <p:nvPr/>
          </p:nvSpPr>
          <p:spPr>
            <a:xfrm>
              <a:off x="2075844" y="5763462"/>
              <a:ext cx="3175" cy="3175"/>
            </a:xfrm>
            <a:custGeom>
              <a:avLst/>
              <a:gdLst/>
              <a:ahLst/>
              <a:cxnLst/>
              <a:rect l="l" t="t" r="r" b="b"/>
              <a:pathLst>
                <a:path w="3175" h="3175" extrusionOk="0">
                  <a:moveTo>
                    <a:pt x="0" y="3047"/>
                  </a:moveTo>
                  <a:lnTo>
                    <a:pt x="3048" y="3047"/>
                  </a:lnTo>
                  <a:lnTo>
                    <a:pt x="0" y="3047"/>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80" name="Google Shape;2580;gda58c33139_0_3032"/>
            <p:cNvSpPr/>
            <p:nvPr/>
          </p:nvSpPr>
          <p:spPr>
            <a:xfrm>
              <a:off x="2075844" y="5763462"/>
              <a:ext cx="3175" cy="3175"/>
            </a:xfrm>
            <a:custGeom>
              <a:avLst/>
              <a:gdLst/>
              <a:ahLst/>
              <a:cxnLst/>
              <a:rect l="l" t="t" r="r" b="b"/>
              <a:pathLst>
                <a:path w="3175" h="3175" extrusionOk="0">
                  <a:moveTo>
                    <a:pt x="0" y="3047"/>
                  </a:moveTo>
                  <a:lnTo>
                    <a:pt x="3048" y="3047"/>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81" name="Google Shape;2581;gda58c33139_0_3032"/>
            <p:cNvSpPr/>
            <p:nvPr/>
          </p:nvSpPr>
          <p:spPr>
            <a:xfrm>
              <a:off x="2112423" y="5760415"/>
              <a:ext cx="3175" cy="3175"/>
            </a:xfrm>
            <a:custGeom>
              <a:avLst/>
              <a:gdLst/>
              <a:ahLst/>
              <a:cxnLst/>
              <a:rect l="l" t="t" r="r" b="b"/>
              <a:pathLst>
                <a:path w="3175" h="3175" extrusionOk="0">
                  <a:moveTo>
                    <a:pt x="3048" y="0"/>
                  </a:moveTo>
                  <a:lnTo>
                    <a:pt x="3048" y="3047"/>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82" name="Google Shape;2582;gda58c33139_0_3032"/>
            <p:cNvSpPr/>
            <p:nvPr/>
          </p:nvSpPr>
          <p:spPr>
            <a:xfrm>
              <a:off x="2112423" y="5760415"/>
              <a:ext cx="3175" cy="3175"/>
            </a:xfrm>
            <a:custGeom>
              <a:avLst/>
              <a:gdLst/>
              <a:ahLst/>
              <a:cxnLst/>
              <a:rect l="l" t="t" r="r" b="b"/>
              <a:pathLst>
                <a:path w="3175" h="3175" extrusionOk="0">
                  <a:moveTo>
                    <a:pt x="3048" y="0"/>
                  </a:moveTo>
                  <a:lnTo>
                    <a:pt x="3048" y="3047"/>
                  </a:lnTo>
                  <a:lnTo>
                    <a:pt x="3048" y="0"/>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83" name="Google Shape;2583;gda58c33139_0_3032"/>
            <p:cNvSpPr/>
            <p:nvPr/>
          </p:nvSpPr>
          <p:spPr>
            <a:xfrm>
              <a:off x="2121567" y="575736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84" name="Google Shape;2584;gda58c33139_0_3032"/>
            <p:cNvSpPr/>
            <p:nvPr/>
          </p:nvSpPr>
          <p:spPr>
            <a:xfrm>
              <a:off x="2106326" y="5757367"/>
              <a:ext cx="18414" cy="6350"/>
            </a:xfrm>
            <a:custGeom>
              <a:avLst/>
              <a:gdLst/>
              <a:ahLst/>
              <a:cxnLst/>
              <a:rect l="l" t="t" r="r" b="b"/>
              <a:pathLst>
                <a:path w="18414" h="6350" extrusionOk="0">
                  <a:moveTo>
                    <a:pt x="18289" y="3047"/>
                  </a:moveTo>
                  <a:lnTo>
                    <a:pt x="18289" y="0"/>
                  </a:lnTo>
                  <a:lnTo>
                    <a:pt x="15241" y="0"/>
                  </a:lnTo>
                  <a:lnTo>
                    <a:pt x="18289" y="3047"/>
                  </a:lnTo>
                </a:path>
                <a:path w="18414" h="6350" extrusionOk="0">
                  <a:moveTo>
                    <a:pt x="3048" y="6095"/>
                  </a:moveTo>
                  <a:lnTo>
                    <a:pt x="0" y="6095"/>
                  </a:lnTo>
                  <a:lnTo>
                    <a:pt x="3048" y="6095"/>
                  </a:lnTo>
                  <a:lnTo>
                    <a:pt x="3048" y="3047"/>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85" name="Google Shape;2585;gda58c33139_0_3032"/>
            <p:cNvSpPr/>
            <p:nvPr/>
          </p:nvSpPr>
          <p:spPr>
            <a:xfrm>
              <a:off x="2124616" y="576041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86" name="Google Shape;2586;gda58c33139_0_3032"/>
            <p:cNvSpPr/>
            <p:nvPr/>
          </p:nvSpPr>
          <p:spPr>
            <a:xfrm>
              <a:off x="2124616" y="576041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87" name="Google Shape;2587;gda58c33139_0_3032"/>
            <p:cNvSpPr/>
            <p:nvPr/>
          </p:nvSpPr>
          <p:spPr>
            <a:xfrm>
              <a:off x="2078892" y="5766510"/>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88" name="Google Shape;2588;gda58c33139_0_3032"/>
            <p:cNvSpPr/>
            <p:nvPr/>
          </p:nvSpPr>
          <p:spPr>
            <a:xfrm>
              <a:off x="2100230" y="576651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89" name="Google Shape;2589;gda58c33139_0_3032"/>
            <p:cNvSpPr/>
            <p:nvPr/>
          </p:nvSpPr>
          <p:spPr>
            <a:xfrm>
              <a:off x="2142905" y="5766510"/>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90" name="Google Shape;2590;gda58c33139_0_3032"/>
            <p:cNvSpPr/>
            <p:nvPr/>
          </p:nvSpPr>
          <p:spPr>
            <a:xfrm>
              <a:off x="2142905" y="5766510"/>
              <a:ext cx="3175" cy="3175"/>
            </a:xfrm>
            <a:custGeom>
              <a:avLst/>
              <a:gdLst/>
              <a:ahLst/>
              <a:cxnLst/>
              <a:rect l="l" t="t" r="r" b="b"/>
              <a:pathLst>
                <a:path w="3175" h="3175" extrusionOk="0">
                  <a:moveTo>
                    <a:pt x="0" y="3047"/>
                  </a:moveTo>
                  <a:lnTo>
                    <a:pt x="0"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91" name="Google Shape;2591;gda58c33139_0_3032"/>
            <p:cNvSpPr/>
            <p:nvPr/>
          </p:nvSpPr>
          <p:spPr>
            <a:xfrm>
              <a:off x="2145953" y="576955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92" name="Google Shape;2592;gda58c33139_0_3032"/>
            <p:cNvSpPr/>
            <p:nvPr/>
          </p:nvSpPr>
          <p:spPr>
            <a:xfrm>
              <a:off x="2149001" y="576955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93" name="Google Shape;2593;gda58c33139_0_3032"/>
            <p:cNvSpPr/>
            <p:nvPr/>
          </p:nvSpPr>
          <p:spPr>
            <a:xfrm>
              <a:off x="2149001" y="576955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94" name="Google Shape;2594;gda58c33139_0_3032"/>
            <p:cNvSpPr/>
            <p:nvPr/>
          </p:nvSpPr>
          <p:spPr>
            <a:xfrm>
              <a:off x="2149001" y="5769558"/>
              <a:ext cx="9525" cy="6350"/>
            </a:xfrm>
            <a:custGeom>
              <a:avLst/>
              <a:gdLst/>
              <a:ahLst/>
              <a:cxnLst/>
              <a:rect l="l" t="t" r="r" b="b"/>
              <a:pathLst>
                <a:path w="9525" h="6350" extrusionOk="0">
                  <a:moveTo>
                    <a:pt x="9144" y="3047"/>
                  </a:moveTo>
                  <a:lnTo>
                    <a:pt x="6096" y="3047"/>
                  </a:lnTo>
                  <a:lnTo>
                    <a:pt x="9144" y="6095"/>
                  </a:lnTo>
                  <a:lnTo>
                    <a:pt x="9144" y="3047"/>
                  </a:lnTo>
                  <a:close/>
                </a:path>
                <a:path w="9525" h="6350"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95" name="Google Shape;2595;gda58c33139_0_3032"/>
            <p:cNvSpPr/>
            <p:nvPr/>
          </p:nvSpPr>
          <p:spPr>
            <a:xfrm>
              <a:off x="2149001" y="5769558"/>
              <a:ext cx="12700" cy="6350"/>
            </a:xfrm>
            <a:custGeom>
              <a:avLst/>
              <a:gdLst/>
              <a:ahLst/>
              <a:cxnLst/>
              <a:rect l="l" t="t" r="r" b="b"/>
              <a:pathLst>
                <a:path w="12700" h="6350" extrusionOk="0">
                  <a:moveTo>
                    <a:pt x="6096" y="3047"/>
                  </a:moveTo>
                  <a:lnTo>
                    <a:pt x="9144" y="3047"/>
                  </a:lnTo>
                  <a:lnTo>
                    <a:pt x="9144" y="6095"/>
                  </a:lnTo>
                  <a:lnTo>
                    <a:pt x="12192" y="6095"/>
                  </a:lnTo>
                  <a:lnTo>
                    <a:pt x="9144" y="6095"/>
                  </a:lnTo>
                  <a:lnTo>
                    <a:pt x="6096" y="3047"/>
                  </a:lnTo>
                  <a:lnTo>
                    <a:pt x="3048" y="3047"/>
                  </a:lnTo>
                  <a:lnTo>
                    <a:pt x="0" y="0"/>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96" name="Google Shape;2596;gda58c33139_0_3032"/>
            <p:cNvSpPr/>
            <p:nvPr/>
          </p:nvSpPr>
          <p:spPr>
            <a:xfrm>
              <a:off x="1737490" y="593109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97" name="Google Shape;2597;gda58c33139_0_3032"/>
            <p:cNvSpPr/>
            <p:nvPr/>
          </p:nvSpPr>
          <p:spPr>
            <a:xfrm>
              <a:off x="1734442" y="592804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98" name="Google Shape;2598;gda58c33139_0_3032"/>
            <p:cNvSpPr/>
            <p:nvPr/>
          </p:nvSpPr>
          <p:spPr>
            <a:xfrm>
              <a:off x="1734442" y="592804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599" name="Google Shape;2599;gda58c33139_0_3032"/>
            <p:cNvSpPr/>
            <p:nvPr/>
          </p:nvSpPr>
          <p:spPr>
            <a:xfrm>
              <a:off x="1734442" y="593109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00" name="Google Shape;2600;gda58c33139_0_3032"/>
            <p:cNvSpPr/>
            <p:nvPr/>
          </p:nvSpPr>
          <p:spPr>
            <a:xfrm>
              <a:off x="1734442" y="593109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01" name="Google Shape;2601;gda58c33139_0_3032"/>
            <p:cNvSpPr/>
            <p:nvPr/>
          </p:nvSpPr>
          <p:spPr>
            <a:xfrm>
              <a:off x="1734442" y="593109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02" name="Google Shape;2602;gda58c33139_0_3032"/>
            <p:cNvSpPr/>
            <p:nvPr/>
          </p:nvSpPr>
          <p:spPr>
            <a:xfrm>
              <a:off x="1734442" y="593109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03" name="Google Shape;2603;gda58c33139_0_3032"/>
            <p:cNvSpPr/>
            <p:nvPr/>
          </p:nvSpPr>
          <p:spPr>
            <a:xfrm>
              <a:off x="1746635" y="597681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04" name="Google Shape;2604;gda58c33139_0_3032"/>
            <p:cNvSpPr/>
            <p:nvPr/>
          </p:nvSpPr>
          <p:spPr>
            <a:xfrm>
              <a:off x="1697863" y="597071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05" name="Google Shape;2605;gda58c33139_0_3032"/>
            <p:cNvSpPr/>
            <p:nvPr/>
          </p:nvSpPr>
          <p:spPr>
            <a:xfrm>
              <a:off x="1697863" y="597071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06" name="Google Shape;2606;gda58c33139_0_3032"/>
            <p:cNvSpPr/>
            <p:nvPr/>
          </p:nvSpPr>
          <p:spPr>
            <a:xfrm>
              <a:off x="1697863" y="597071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07" name="Google Shape;2607;gda58c33139_0_3032"/>
            <p:cNvSpPr/>
            <p:nvPr/>
          </p:nvSpPr>
          <p:spPr>
            <a:xfrm>
              <a:off x="1597272" y="601948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08" name="Google Shape;2608;gda58c33139_0_3032"/>
            <p:cNvSpPr/>
            <p:nvPr/>
          </p:nvSpPr>
          <p:spPr>
            <a:xfrm>
              <a:off x="1633842" y="6053010"/>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09" name="Google Shape;2609;gda58c33139_0_3032"/>
            <p:cNvSpPr/>
            <p:nvPr/>
          </p:nvSpPr>
          <p:spPr>
            <a:xfrm>
              <a:off x="1633851" y="6053007"/>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10" name="Google Shape;2610;gda58c33139_0_3032"/>
            <p:cNvSpPr/>
            <p:nvPr/>
          </p:nvSpPr>
          <p:spPr>
            <a:xfrm>
              <a:off x="1746635" y="608958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11" name="Google Shape;2611;gda58c33139_0_3032"/>
            <p:cNvSpPr/>
            <p:nvPr/>
          </p:nvSpPr>
          <p:spPr>
            <a:xfrm>
              <a:off x="1746635" y="608958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12" name="Google Shape;2612;gda58c33139_0_3032"/>
            <p:cNvSpPr/>
            <p:nvPr/>
          </p:nvSpPr>
          <p:spPr>
            <a:xfrm>
              <a:off x="1490584" y="6065198"/>
              <a:ext cx="73659" cy="52070"/>
            </a:xfrm>
            <a:custGeom>
              <a:avLst/>
              <a:gdLst/>
              <a:ahLst/>
              <a:cxnLst/>
              <a:rect l="l" t="t" r="r" b="b"/>
              <a:pathLst>
                <a:path w="73659" h="52070" extrusionOk="0">
                  <a:moveTo>
                    <a:pt x="54868" y="42669"/>
                  </a:moveTo>
                  <a:lnTo>
                    <a:pt x="42675" y="42669"/>
                  </a:lnTo>
                  <a:lnTo>
                    <a:pt x="42675" y="48765"/>
                  </a:lnTo>
                  <a:lnTo>
                    <a:pt x="45723" y="51813"/>
                  </a:lnTo>
                  <a:lnTo>
                    <a:pt x="48771" y="51813"/>
                  </a:lnTo>
                  <a:lnTo>
                    <a:pt x="48771" y="48765"/>
                  </a:lnTo>
                  <a:lnTo>
                    <a:pt x="51819" y="48765"/>
                  </a:lnTo>
                  <a:lnTo>
                    <a:pt x="51819" y="45717"/>
                  </a:lnTo>
                  <a:lnTo>
                    <a:pt x="54868" y="45717"/>
                  </a:lnTo>
                  <a:lnTo>
                    <a:pt x="54868" y="42669"/>
                  </a:lnTo>
                  <a:close/>
                </a:path>
                <a:path w="73659" h="52070" extrusionOk="0">
                  <a:moveTo>
                    <a:pt x="73157" y="39621"/>
                  </a:moveTo>
                  <a:lnTo>
                    <a:pt x="39626" y="39621"/>
                  </a:lnTo>
                  <a:lnTo>
                    <a:pt x="39626" y="42669"/>
                  </a:lnTo>
                  <a:lnTo>
                    <a:pt x="57916" y="42669"/>
                  </a:lnTo>
                  <a:lnTo>
                    <a:pt x="60964" y="45717"/>
                  </a:lnTo>
                  <a:lnTo>
                    <a:pt x="67061" y="45717"/>
                  </a:lnTo>
                  <a:lnTo>
                    <a:pt x="67061" y="48765"/>
                  </a:lnTo>
                  <a:lnTo>
                    <a:pt x="73157" y="42669"/>
                  </a:lnTo>
                  <a:lnTo>
                    <a:pt x="73157" y="39621"/>
                  </a:lnTo>
                  <a:close/>
                </a:path>
                <a:path w="73659" h="52070" extrusionOk="0">
                  <a:moveTo>
                    <a:pt x="57916" y="42669"/>
                  </a:moveTo>
                  <a:lnTo>
                    <a:pt x="54868" y="42669"/>
                  </a:lnTo>
                  <a:lnTo>
                    <a:pt x="54868" y="45717"/>
                  </a:lnTo>
                  <a:lnTo>
                    <a:pt x="57916" y="45717"/>
                  </a:lnTo>
                  <a:lnTo>
                    <a:pt x="57916" y="42669"/>
                  </a:lnTo>
                  <a:close/>
                </a:path>
                <a:path w="73659" h="52070" extrusionOk="0">
                  <a:moveTo>
                    <a:pt x="70109" y="36574"/>
                  </a:moveTo>
                  <a:lnTo>
                    <a:pt x="36578" y="36574"/>
                  </a:lnTo>
                  <a:lnTo>
                    <a:pt x="36578" y="39621"/>
                  </a:lnTo>
                  <a:lnTo>
                    <a:pt x="70109" y="39621"/>
                  </a:lnTo>
                  <a:lnTo>
                    <a:pt x="70109" y="36574"/>
                  </a:lnTo>
                  <a:close/>
                </a:path>
                <a:path w="73659" h="52070" extrusionOk="0">
                  <a:moveTo>
                    <a:pt x="15241" y="6095"/>
                  </a:moveTo>
                  <a:lnTo>
                    <a:pt x="3048" y="6095"/>
                  </a:lnTo>
                  <a:lnTo>
                    <a:pt x="3048" y="12191"/>
                  </a:lnTo>
                  <a:lnTo>
                    <a:pt x="0" y="15239"/>
                  </a:lnTo>
                  <a:lnTo>
                    <a:pt x="3048" y="15239"/>
                  </a:lnTo>
                  <a:lnTo>
                    <a:pt x="3048" y="21334"/>
                  </a:lnTo>
                  <a:lnTo>
                    <a:pt x="24385" y="21334"/>
                  </a:lnTo>
                  <a:lnTo>
                    <a:pt x="33530" y="30478"/>
                  </a:lnTo>
                  <a:lnTo>
                    <a:pt x="33530" y="36574"/>
                  </a:lnTo>
                  <a:lnTo>
                    <a:pt x="64012" y="36574"/>
                  </a:lnTo>
                  <a:lnTo>
                    <a:pt x="60964" y="33526"/>
                  </a:lnTo>
                  <a:lnTo>
                    <a:pt x="54868" y="33526"/>
                  </a:lnTo>
                  <a:lnTo>
                    <a:pt x="54868" y="30478"/>
                  </a:lnTo>
                  <a:lnTo>
                    <a:pt x="51819" y="27430"/>
                  </a:lnTo>
                  <a:lnTo>
                    <a:pt x="48771" y="27430"/>
                  </a:lnTo>
                  <a:lnTo>
                    <a:pt x="45723" y="24382"/>
                  </a:lnTo>
                  <a:lnTo>
                    <a:pt x="42675" y="24382"/>
                  </a:lnTo>
                  <a:lnTo>
                    <a:pt x="42675" y="18286"/>
                  </a:lnTo>
                  <a:lnTo>
                    <a:pt x="45723" y="18286"/>
                  </a:lnTo>
                  <a:lnTo>
                    <a:pt x="42675" y="15239"/>
                  </a:lnTo>
                  <a:lnTo>
                    <a:pt x="42675" y="12191"/>
                  </a:lnTo>
                  <a:lnTo>
                    <a:pt x="18289" y="12191"/>
                  </a:lnTo>
                  <a:lnTo>
                    <a:pt x="18289" y="9143"/>
                  </a:lnTo>
                  <a:lnTo>
                    <a:pt x="15241" y="9143"/>
                  </a:lnTo>
                  <a:lnTo>
                    <a:pt x="15241" y="6095"/>
                  </a:lnTo>
                  <a:close/>
                </a:path>
                <a:path w="73659" h="52070" extrusionOk="0">
                  <a:moveTo>
                    <a:pt x="12192" y="21334"/>
                  </a:moveTo>
                  <a:lnTo>
                    <a:pt x="9144" y="21334"/>
                  </a:lnTo>
                  <a:lnTo>
                    <a:pt x="9144" y="24382"/>
                  </a:lnTo>
                  <a:lnTo>
                    <a:pt x="12192" y="24382"/>
                  </a:lnTo>
                  <a:lnTo>
                    <a:pt x="12192" y="21334"/>
                  </a:lnTo>
                  <a:close/>
                </a:path>
                <a:path w="73659" h="52070" extrusionOk="0">
                  <a:moveTo>
                    <a:pt x="18289" y="9143"/>
                  </a:moveTo>
                  <a:lnTo>
                    <a:pt x="18289" y="12191"/>
                  </a:lnTo>
                  <a:lnTo>
                    <a:pt x="21337" y="12191"/>
                  </a:lnTo>
                  <a:lnTo>
                    <a:pt x="18289" y="9143"/>
                  </a:lnTo>
                  <a:close/>
                </a:path>
                <a:path w="73659" h="52070" extrusionOk="0">
                  <a:moveTo>
                    <a:pt x="39626" y="9143"/>
                  </a:moveTo>
                  <a:lnTo>
                    <a:pt x="30482" y="9143"/>
                  </a:lnTo>
                  <a:lnTo>
                    <a:pt x="30482" y="12191"/>
                  </a:lnTo>
                  <a:lnTo>
                    <a:pt x="39626" y="12191"/>
                  </a:lnTo>
                  <a:lnTo>
                    <a:pt x="39626" y="9143"/>
                  </a:lnTo>
                  <a:close/>
                </a:path>
                <a:path w="73659" h="52070" extrusionOk="0">
                  <a:moveTo>
                    <a:pt x="9144" y="0"/>
                  </a:moveTo>
                  <a:lnTo>
                    <a:pt x="6096" y="0"/>
                  </a:lnTo>
                  <a:lnTo>
                    <a:pt x="6096" y="6095"/>
                  </a:lnTo>
                  <a:lnTo>
                    <a:pt x="12192" y="6095"/>
                  </a:lnTo>
                  <a:lnTo>
                    <a:pt x="12192"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13" name="Google Shape;2613;gda58c33139_0_3032"/>
            <p:cNvSpPr/>
            <p:nvPr/>
          </p:nvSpPr>
          <p:spPr>
            <a:xfrm>
              <a:off x="1490584" y="6062151"/>
              <a:ext cx="73659" cy="58420"/>
            </a:xfrm>
            <a:custGeom>
              <a:avLst/>
              <a:gdLst/>
              <a:ahLst/>
              <a:cxnLst/>
              <a:rect l="l" t="t" r="r" b="b"/>
              <a:pathLst>
                <a:path w="73659" h="58420" extrusionOk="0">
                  <a:moveTo>
                    <a:pt x="12192" y="9143"/>
                  </a:moveTo>
                  <a:lnTo>
                    <a:pt x="15241" y="9143"/>
                  </a:lnTo>
                  <a:lnTo>
                    <a:pt x="15241" y="12191"/>
                  </a:lnTo>
                  <a:lnTo>
                    <a:pt x="18289" y="12191"/>
                  </a:lnTo>
                  <a:lnTo>
                    <a:pt x="21337" y="15239"/>
                  </a:lnTo>
                  <a:lnTo>
                    <a:pt x="18289" y="15239"/>
                  </a:lnTo>
                  <a:lnTo>
                    <a:pt x="18289" y="12191"/>
                  </a:lnTo>
                  <a:lnTo>
                    <a:pt x="18289" y="15239"/>
                  </a:lnTo>
                  <a:lnTo>
                    <a:pt x="24385" y="15239"/>
                  </a:lnTo>
                  <a:lnTo>
                    <a:pt x="21337" y="15239"/>
                  </a:lnTo>
                  <a:lnTo>
                    <a:pt x="30482" y="15239"/>
                  </a:lnTo>
                  <a:lnTo>
                    <a:pt x="30482" y="12191"/>
                  </a:lnTo>
                  <a:lnTo>
                    <a:pt x="33530" y="12191"/>
                  </a:lnTo>
                  <a:lnTo>
                    <a:pt x="36578" y="12191"/>
                  </a:lnTo>
                  <a:lnTo>
                    <a:pt x="39626" y="12191"/>
                  </a:lnTo>
                  <a:lnTo>
                    <a:pt x="39626" y="15239"/>
                  </a:lnTo>
                  <a:lnTo>
                    <a:pt x="42675" y="15239"/>
                  </a:lnTo>
                  <a:lnTo>
                    <a:pt x="42675" y="18286"/>
                  </a:lnTo>
                  <a:lnTo>
                    <a:pt x="45723" y="21334"/>
                  </a:lnTo>
                  <a:lnTo>
                    <a:pt x="42675" y="21334"/>
                  </a:lnTo>
                  <a:lnTo>
                    <a:pt x="45723" y="21334"/>
                  </a:lnTo>
                  <a:lnTo>
                    <a:pt x="42675" y="21334"/>
                  </a:lnTo>
                  <a:lnTo>
                    <a:pt x="42675" y="24382"/>
                  </a:lnTo>
                  <a:lnTo>
                    <a:pt x="45723" y="24382"/>
                  </a:lnTo>
                  <a:lnTo>
                    <a:pt x="42675" y="24382"/>
                  </a:lnTo>
                  <a:lnTo>
                    <a:pt x="42675" y="27430"/>
                  </a:lnTo>
                  <a:lnTo>
                    <a:pt x="45723" y="27430"/>
                  </a:lnTo>
                  <a:lnTo>
                    <a:pt x="48771" y="30478"/>
                  </a:lnTo>
                  <a:lnTo>
                    <a:pt x="51819" y="30478"/>
                  </a:lnTo>
                  <a:lnTo>
                    <a:pt x="54868" y="33526"/>
                  </a:lnTo>
                  <a:lnTo>
                    <a:pt x="54868" y="36574"/>
                  </a:lnTo>
                  <a:lnTo>
                    <a:pt x="57916" y="36574"/>
                  </a:lnTo>
                  <a:lnTo>
                    <a:pt x="54868" y="36574"/>
                  </a:lnTo>
                  <a:lnTo>
                    <a:pt x="54868" y="33526"/>
                  </a:lnTo>
                  <a:lnTo>
                    <a:pt x="54868" y="36574"/>
                  </a:lnTo>
                  <a:lnTo>
                    <a:pt x="57916" y="36574"/>
                  </a:lnTo>
                  <a:lnTo>
                    <a:pt x="60964" y="36574"/>
                  </a:lnTo>
                  <a:lnTo>
                    <a:pt x="64012" y="39621"/>
                  </a:lnTo>
                  <a:lnTo>
                    <a:pt x="67061" y="39621"/>
                  </a:lnTo>
                  <a:lnTo>
                    <a:pt x="70109" y="39621"/>
                  </a:lnTo>
                  <a:lnTo>
                    <a:pt x="70109" y="42669"/>
                  </a:lnTo>
                  <a:lnTo>
                    <a:pt x="73157" y="42669"/>
                  </a:lnTo>
                  <a:lnTo>
                    <a:pt x="73157" y="45717"/>
                  </a:lnTo>
                  <a:lnTo>
                    <a:pt x="70109" y="48765"/>
                  </a:lnTo>
                  <a:lnTo>
                    <a:pt x="67061" y="51813"/>
                  </a:lnTo>
                  <a:lnTo>
                    <a:pt x="67061" y="48765"/>
                  </a:lnTo>
                  <a:lnTo>
                    <a:pt x="64012" y="48765"/>
                  </a:lnTo>
                  <a:lnTo>
                    <a:pt x="60964" y="48765"/>
                  </a:lnTo>
                  <a:lnTo>
                    <a:pt x="57916" y="45717"/>
                  </a:lnTo>
                  <a:lnTo>
                    <a:pt x="57916" y="48765"/>
                  </a:lnTo>
                  <a:lnTo>
                    <a:pt x="54868" y="48765"/>
                  </a:lnTo>
                  <a:lnTo>
                    <a:pt x="54868" y="45717"/>
                  </a:lnTo>
                  <a:lnTo>
                    <a:pt x="54868" y="48765"/>
                  </a:lnTo>
                  <a:lnTo>
                    <a:pt x="51819" y="48765"/>
                  </a:lnTo>
                  <a:lnTo>
                    <a:pt x="51819" y="51813"/>
                  </a:lnTo>
                  <a:lnTo>
                    <a:pt x="48771" y="51813"/>
                  </a:lnTo>
                  <a:lnTo>
                    <a:pt x="48771" y="54861"/>
                  </a:lnTo>
                  <a:lnTo>
                    <a:pt x="45723" y="54861"/>
                  </a:lnTo>
                  <a:lnTo>
                    <a:pt x="45723" y="57908"/>
                  </a:lnTo>
                  <a:lnTo>
                    <a:pt x="45723" y="54861"/>
                  </a:lnTo>
                  <a:lnTo>
                    <a:pt x="42675" y="54861"/>
                  </a:lnTo>
                  <a:lnTo>
                    <a:pt x="45723" y="54861"/>
                  </a:lnTo>
                  <a:lnTo>
                    <a:pt x="42675" y="51813"/>
                  </a:lnTo>
                  <a:lnTo>
                    <a:pt x="42675" y="48765"/>
                  </a:lnTo>
                  <a:lnTo>
                    <a:pt x="42675" y="45717"/>
                  </a:lnTo>
                  <a:lnTo>
                    <a:pt x="39626" y="45717"/>
                  </a:lnTo>
                  <a:lnTo>
                    <a:pt x="39626" y="42669"/>
                  </a:lnTo>
                  <a:lnTo>
                    <a:pt x="36578" y="42669"/>
                  </a:lnTo>
                  <a:lnTo>
                    <a:pt x="39626" y="42669"/>
                  </a:lnTo>
                  <a:lnTo>
                    <a:pt x="36578" y="42669"/>
                  </a:lnTo>
                  <a:lnTo>
                    <a:pt x="36578" y="39621"/>
                  </a:lnTo>
                  <a:lnTo>
                    <a:pt x="33530" y="39621"/>
                  </a:lnTo>
                  <a:lnTo>
                    <a:pt x="33530" y="36574"/>
                  </a:lnTo>
                  <a:lnTo>
                    <a:pt x="33530" y="33526"/>
                  </a:lnTo>
                  <a:lnTo>
                    <a:pt x="30482" y="30478"/>
                  </a:lnTo>
                  <a:lnTo>
                    <a:pt x="27434" y="27430"/>
                  </a:lnTo>
                  <a:lnTo>
                    <a:pt x="24385" y="24382"/>
                  </a:lnTo>
                  <a:lnTo>
                    <a:pt x="21337" y="24382"/>
                  </a:lnTo>
                  <a:lnTo>
                    <a:pt x="18289" y="24382"/>
                  </a:lnTo>
                  <a:lnTo>
                    <a:pt x="15241" y="24382"/>
                  </a:lnTo>
                  <a:lnTo>
                    <a:pt x="12192" y="24382"/>
                  </a:lnTo>
                  <a:lnTo>
                    <a:pt x="12192" y="27430"/>
                  </a:lnTo>
                  <a:lnTo>
                    <a:pt x="9144" y="27430"/>
                  </a:lnTo>
                  <a:lnTo>
                    <a:pt x="9144" y="24382"/>
                  </a:lnTo>
                  <a:lnTo>
                    <a:pt x="6096" y="24382"/>
                  </a:lnTo>
                  <a:lnTo>
                    <a:pt x="3048" y="24382"/>
                  </a:lnTo>
                  <a:lnTo>
                    <a:pt x="3048" y="21334"/>
                  </a:lnTo>
                  <a:lnTo>
                    <a:pt x="3048" y="18286"/>
                  </a:lnTo>
                  <a:lnTo>
                    <a:pt x="0" y="18286"/>
                  </a:lnTo>
                  <a:lnTo>
                    <a:pt x="3048" y="15239"/>
                  </a:lnTo>
                  <a:lnTo>
                    <a:pt x="0" y="15239"/>
                  </a:lnTo>
                  <a:lnTo>
                    <a:pt x="3048" y="15239"/>
                  </a:lnTo>
                  <a:lnTo>
                    <a:pt x="3048" y="12191"/>
                  </a:lnTo>
                  <a:lnTo>
                    <a:pt x="3048" y="9143"/>
                  </a:lnTo>
                  <a:lnTo>
                    <a:pt x="6096" y="9143"/>
                  </a:lnTo>
                  <a:lnTo>
                    <a:pt x="6096" y="6095"/>
                  </a:lnTo>
                  <a:lnTo>
                    <a:pt x="6096" y="3047"/>
                  </a:lnTo>
                  <a:lnTo>
                    <a:pt x="9144" y="3047"/>
                  </a:lnTo>
                  <a:lnTo>
                    <a:pt x="9144" y="0"/>
                  </a:lnTo>
                  <a:lnTo>
                    <a:pt x="9144" y="3047"/>
                  </a:lnTo>
                  <a:lnTo>
                    <a:pt x="9144" y="6095"/>
                  </a:lnTo>
                  <a:lnTo>
                    <a:pt x="12192" y="6095"/>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14" name="Google Shape;2614;gda58c33139_0_3032"/>
            <p:cNvSpPr/>
            <p:nvPr/>
          </p:nvSpPr>
          <p:spPr>
            <a:xfrm>
              <a:off x="1710056" y="6113964"/>
              <a:ext cx="9525" cy="6350"/>
            </a:xfrm>
            <a:custGeom>
              <a:avLst/>
              <a:gdLst/>
              <a:ahLst/>
              <a:cxnLst/>
              <a:rect l="l" t="t" r="r" b="b"/>
              <a:pathLst>
                <a:path w="9525" h="6350" extrusionOk="0">
                  <a:moveTo>
                    <a:pt x="6096" y="3047"/>
                  </a:moveTo>
                  <a:lnTo>
                    <a:pt x="3048" y="3047"/>
                  </a:lnTo>
                  <a:lnTo>
                    <a:pt x="3048" y="6095"/>
                  </a:lnTo>
                  <a:lnTo>
                    <a:pt x="6096" y="6095"/>
                  </a:lnTo>
                  <a:lnTo>
                    <a:pt x="6096" y="3047"/>
                  </a:lnTo>
                  <a:close/>
                </a:path>
                <a:path w="9525" h="6350" extrusionOk="0">
                  <a:moveTo>
                    <a:pt x="9144" y="0"/>
                  </a:moveTo>
                  <a:lnTo>
                    <a:pt x="0" y="0"/>
                  </a:lnTo>
                  <a:lnTo>
                    <a:pt x="0" y="3047"/>
                  </a:lnTo>
                  <a:lnTo>
                    <a:pt x="6096" y="3047"/>
                  </a:lnTo>
                  <a:lnTo>
                    <a:pt x="6096" y="6095"/>
                  </a:lnTo>
                  <a:lnTo>
                    <a:pt x="9144" y="6095"/>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15" name="Google Shape;2615;gda58c33139_0_3032"/>
            <p:cNvSpPr/>
            <p:nvPr/>
          </p:nvSpPr>
          <p:spPr>
            <a:xfrm>
              <a:off x="1710056" y="6113964"/>
              <a:ext cx="9525" cy="6350"/>
            </a:xfrm>
            <a:custGeom>
              <a:avLst/>
              <a:gdLst/>
              <a:ahLst/>
              <a:cxnLst/>
              <a:rect l="l" t="t" r="r" b="b"/>
              <a:pathLst>
                <a:path w="9525" h="6350" extrusionOk="0">
                  <a:moveTo>
                    <a:pt x="3048" y="3047"/>
                  </a:moveTo>
                  <a:lnTo>
                    <a:pt x="3048" y="6095"/>
                  </a:lnTo>
                  <a:lnTo>
                    <a:pt x="3048" y="3047"/>
                  </a:lnTo>
                  <a:lnTo>
                    <a:pt x="0" y="3047"/>
                  </a:lnTo>
                  <a:lnTo>
                    <a:pt x="0" y="0"/>
                  </a:lnTo>
                  <a:lnTo>
                    <a:pt x="3048" y="0"/>
                  </a:lnTo>
                  <a:lnTo>
                    <a:pt x="6096" y="0"/>
                  </a:lnTo>
                  <a:lnTo>
                    <a:pt x="9144" y="0"/>
                  </a:lnTo>
                  <a:lnTo>
                    <a:pt x="9144" y="3047"/>
                  </a:lnTo>
                  <a:lnTo>
                    <a:pt x="9144" y="6095"/>
                  </a:lnTo>
                  <a:lnTo>
                    <a:pt x="6096" y="6095"/>
                  </a:lnTo>
                  <a:lnTo>
                    <a:pt x="6096" y="3047"/>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16" name="Google Shape;2616;gda58c33139_0_3032"/>
            <p:cNvSpPr/>
            <p:nvPr/>
          </p:nvSpPr>
          <p:spPr>
            <a:xfrm>
              <a:off x="1682610" y="6135306"/>
              <a:ext cx="3175" cy="3175"/>
            </a:xfrm>
            <a:custGeom>
              <a:avLst/>
              <a:gdLst/>
              <a:ahLst/>
              <a:cxnLst/>
              <a:rect l="l" t="t" r="r" b="b"/>
              <a:pathLst>
                <a:path w="3175" h="3175" extrusionOk="0">
                  <a:moveTo>
                    <a:pt x="3060" y="0"/>
                  </a:moveTo>
                  <a:lnTo>
                    <a:pt x="0" y="0"/>
                  </a:lnTo>
                  <a:lnTo>
                    <a:pt x="0" y="3048"/>
                  </a:lnTo>
                  <a:lnTo>
                    <a:pt x="306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17" name="Google Shape;2617;gda58c33139_0_3032"/>
            <p:cNvSpPr/>
            <p:nvPr/>
          </p:nvSpPr>
          <p:spPr>
            <a:xfrm>
              <a:off x="1682622" y="6135299"/>
              <a:ext cx="3175" cy="3175"/>
            </a:xfrm>
            <a:custGeom>
              <a:avLst/>
              <a:gdLst/>
              <a:ahLst/>
              <a:cxnLst/>
              <a:rect l="l" t="t" r="r" b="b"/>
              <a:pathLst>
                <a:path w="3175" h="3175" extrusionOk="0">
                  <a:moveTo>
                    <a:pt x="0" y="0"/>
                  </a:moveTo>
                  <a:lnTo>
                    <a:pt x="3048"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18" name="Google Shape;2618;gda58c33139_0_3032"/>
            <p:cNvSpPr/>
            <p:nvPr/>
          </p:nvSpPr>
          <p:spPr>
            <a:xfrm>
              <a:off x="1685670" y="613529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19" name="Google Shape;2619;gda58c33139_0_3032"/>
            <p:cNvSpPr/>
            <p:nvPr/>
          </p:nvSpPr>
          <p:spPr>
            <a:xfrm>
              <a:off x="1685670" y="613529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20" name="Google Shape;2620;gda58c33139_0_3032"/>
            <p:cNvSpPr/>
            <p:nvPr/>
          </p:nvSpPr>
          <p:spPr>
            <a:xfrm>
              <a:off x="1685670" y="613529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21" name="Google Shape;2621;gda58c33139_0_3032"/>
            <p:cNvSpPr/>
            <p:nvPr/>
          </p:nvSpPr>
          <p:spPr>
            <a:xfrm>
              <a:off x="1685670" y="613529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22" name="Google Shape;2622;gda58c33139_0_3032"/>
            <p:cNvSpPr/>
            <p:nvPr/>
          </p:nvSpPr>
          <p:spPr>
            <a:xfrm>
              <a:off x="1658236" y="613529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23" name="Google Shape;2623;gda58c33139_0_3032"/>
            <p:cNvSpPr/>
            <p:nvPr/>
          </p:nvSpPr>
          <p:spPr>
            <a:xfrm>
              <a:off x="1685670" y="613834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24" name="Google Shape;2624;gda58c33139_0_3032"/>
            <p:cNvSpPr/>
            <p:nvPr/>
          </p:nvSpPr>
          <p:spPr>
            <a:xfrm>
              <a:off x="1685670" y="613834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25" name="Google Shape;2625;gda58c33139_0_3032"/>
            <p:cNvSpPr/>
            <p:nvPr/>
          </p:nvSpPr>
          <p:spPr>
            <a:xfrm>
              <a:off x="1649092" y="615663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26" name="Google Shape;2626;gda58c33139_0_3032"/>
            <p:cNvSpPr/>
            <p:nvPr/>
          </p:nvSpPr>
          <p:spPr>
            <a:xfrm>
              <a:off x="1649092" y="615663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27" name="Google Shape;2627;gda58c33139_0_3032"/>
            <p:cNvSpPr/>
            <p:nvPr/>
          </p:nvSpPr>
          <p:spPr>
            <a:xfrm>
              <a:off x="1649092" y="615663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28" name="Google Shape;2628;gda58c33139_0_3032"/>
            <p:cNvSpPr/>
            <p:nvPr/>
          </p:nvSpPr>
          <p:spPr>
            <a:xfrm>
              <a:off x="1646043" y="615968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29" name="Google Shape;2629;gda58c33139_0_3032"/>
            <p:cNvSpPr/>
            <p:nvPr/>
          </p:nvSpPr>
          <p:spPr>
            <a:xfrm>
              <a:off x="1646043" y="616272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30" name="Google Shape;2630;gda58c33139_0_3032"/>
            <p:cNvSpPr/>
            <p:nvPr/>
          </p:nvSpPr>
          <p:spPr>
            <a:xfrm>
              <a:off x="1646043" y="616272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31" name="Google Shape;2631;gda58c33139_0_3032"/>
            <p:cNvSpPr/>
            <p:nvPr/>
          </p:nvSpPr>
          <p:spPr>
            <a:xfrm>
              <a:off x="1615561" y="6184064"/>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32" name="Google Shape;2632;gda58c33139_0_3032"/>
            <p:cNvSpPr/>
            <p:nvPr/>
          </p:nvSpPr>
          <p:spPr>
            <a:xfrm>
              <a:off x="1615561" y="6184064"/>
              <a:ext cx="3175" cy="3175"/>
            </a:xfrm>
            <a:custGeom>
              <a:avLst/>
              <a:gdLst/>
              <a:ahLst/>
              <a:cxnLst/>
              <a:rect l="l" t="t" r="r" b="b"/>
              <a:pathLst>
                <a:path w="3175" h="3175" extrusionOk="0">
                  <a:moveTo>
                    <a:pt x="0" y="3047"/>
                  </a:moveTo>
                  <a:lnTo>
                    <a:pt x="0" y="0"/>
                  </a:lnTo>
                  <a:lnTo>
                    <a:pt x="3048"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33" name="Google Shape;2633;gda58c33139_0_3032"/>
            <p:cNvSpPr/>
            <p:nvPr/>
          </p:nvSpPr>
          <p:spPr>
            <a:xfrm>
              <a:off x="1615561" y="618711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34" name="Google Shape;2634;gda58c33139_0_3032"/>
            <p:cNvSpPr/>
            <p:nvPr/>
          </p:nvSpPr>
          <p:spPr>
            <a:xfrm>
              <a:off x="1615561" y="6187112"/>
              <a:ext cx="3175" cy="3175"/>
            </a:xfrm>
            <a:custGeom>
              <a:avLst/>
              <a:gdLst/>
              <a:ahLst/>
              <a:cxnLst/>
              <a:rect l="l" t="t" r="r" b="b"/>
              <a:pathLst>
                <a:path w="3175" h="3175" extrusionOk="0">
                  <a:moveTo>
                    <a:pt x="0" y="0"/>
                  </a:move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35" name="Google Shape;2635;gda58c33139_0_3032"/>
            <p:cNvSpPr/>
            <p:nvPr/>
          </p:nvSpPr>
          <p:spPr>
            <a:xfrm>
              <a:off x="1615561" y="6190160"/>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36" name="Google Shape;2636;gda58c33139_0_3032"/>
            <p:cNvSpPr/>
            <p:nvPr/>
          </p:nvSpPr>
          <p:spPr>
            <a:xfrm>
              <a:off x="1615561" y="6190160"/>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37" name="Google Shape;2637;gda58c33139_0_3032"/>
            <p:cNvSpPr/>
            <p:nvPr/>
          </p:nvSpPr>
          <p:spPr>
            <a:xfrm>
              <a:off x="1609465" y="619930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38" name="Google Shape;2638;gda58c33139_0_3032"/>
            <p:cNvSpPr/>
            <p:nvPr/>
          </p:nvSpPr>
          <p:spPr>
            <a:xfrm>
              <a:off x="1609465" y="619930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39" name="Google Shape;2639;gda58c33139_0_3032"/>
            <p:cNvSpPr/>
            <p:nvPr/>
          </p:nvSpPr>
          <p:spPr>
            <a:xfrm>
              <a:off x="1612513" y="622063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40" name="Google Shape;2640;gda58c33139_0_3032"/>
            <p:cNvSpPr/>
            <p:nvPr/>
          </p:nvSpPr>
          <p:spPr>
            <a:xfrm>
              <a:off x="2017927" y="625721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41" name="Google Shape;2641;gda58c33139_0_3032"/>
            <p:cNvSpPr/>
            <p:nvPr/>
          </p:nvSpPr>
          <p:spPr>
            <a:xfrm>
              <a:off x="2017927" y="6257212"/>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42" name="Google Shape;2642;gda58c33139_0_3032"/>
            <p:cNvSpPr/>
            <p:nvPr/>
          </p:nvSpPr>
          <p:spPr>
            <a:xfrm>
              <a:off x="2100230" y="6260260"/>
              <a:ext cx="3175" cy="3175"/>
            </a:xfrm>
            <a:custGeom>
              <a:avLst/>
              <a:gdLst/>
              <a:ahLst/>
              <a:cxnLst/>
              <a:rect l="l" t="t" r="r" b="b"/>
              <a:pathLst>
                <a:path w="3175" h="3175" extrusionOk="0">
                  <a:moveTo>
                    <a:pt x="3048" y="0"/>
                  </a:moveTo>
                  <a:lnTo>
                    <a:pt x="3048" y="3047"/>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43" name="Google Shape;2643;gda58c33139_0_3032"/>
            <p:cNvSpPr/>
            <p:nvPr/>
          </p:nvSpPr>
          <p:spPr>
            <a:xfrm>
              <a:off x="2100230" y="6260260"/>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44" name="Google Shape;2644;gda58c33139_0_3032"/>
            <p:cNvSpPr/>
            <p:nvPr/>
          </p:nvSpPr>
          <p:spPr>
            <a:xfrm>
              <a:off x="2075844" y="6266356"/>
              <a:ext cx="3175" cy="6350"/>
            </a:xfrm>
            <a:custGeom>
              <a:avLst/>
              <a:gdLst/>
              <a:ahLst/>
              <a:cxnLst/>
              <a:rect l="l" t="t" r="r" b="b"/>
              <a:pathLst>
                <a:path w="3175" h="6350" extrusionOk="0">
                  <a:moveTo>
                    <a:pt x="0" y="0"/>
                  </a:moveTo>
                  <a:lnTo>
                    <a:pt x="0" y="6095"/>
                  </a:lnTo>
                  <a:lnTo>
                    <a:pt x="3048" y="6095"/>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45" name="Google Shape;2645;gda58c33139_0_3032"/>
            <p:cNvSpPr/>
            <p:nvPr/>
          </p:nvSpPr>
          <p:spPr>
            <a:xfrm>
              <a:off x="2075844" y="6266356"/>
              <a:ext cx="6350" cy="9525"/>
            </a:xfrm>
            <a:custGeom>
              <a:avLst/>
              <a:gdLst/>
              <a:ahLst/>
              <a:cxnLst/>
              <a:rect l="l" t="t" r="r" b="b"/>
              <a:pathLst>
                <a:path w="6350" h="9525" extrusionOk="0">
                  <a:moveTo>
                    <a:pt x="0" y="9143"/>
                  </a:moveTo>
                  <a:lnTo>
                    <a:pt x="0" y="9143"/>
                  </a:lnTo>
                  <a:lnTo>
                    <a:pt x="0" y="3047"/>
                  </a:lnTo>
                  <a:lnTo>
                    <a:pt x="0" y="6095"/>
                  </a:lnTo>
                  <a:lnTo>
                    <a:pt x="0" y="0"/>
                  </a:lnTo>
                  <a:lnTo>
                    <a:pt x="3048" y="3047"/>
                  </a:lnTo>
                  <a:lnTo>
                    <a:pt x="3048" y="6095"/>
                  </a:lnTo>
                  <a:lnTo>
                    <a:pt x="3048" y="3047"/>
                  </a:lnTo>
                  <a:lnTo>
                    <a:pt x="3048" y="6095"/>
                  </a:lnTo>
                  <a:lnTo>
                    <a:pt x="6096" y="6095"/>
                  </a:lnTo>
                  <a:lnTo>
                    <a:pt x="3048" y="6095"/>
                  </a:lnTo>
                  <a:lnTo>
                    <a:pt x="3048" y="9143"/>
                  </a:lnTo>
                  <a:lnTo>
                    <a:pt x="3048" y="6095"/>
                  </a:lnTo>
                  <a:lnTo>
                    <a:pt x="3048" y="9143"/>
                  </a:lnTo>
                  <a:lnTo>
                    <a:pt x="0" y="9143"/>
                  </a:lnTo>
                  <a:lnTo>
                    <a:pt x="3048" y="9143"/>
                  </a:lnTo>
                  <a:lnTo>
                    <a:pt x="3048" y="6095"/>
                  </a:lnTo>
                  <a:lnTo>
                    <a:pt x="0"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46" name="Google Shape;2646;gda58c33139_0_3032"/>
            <p:cNvSpPr/>
            <p:nvPr/>
          </p:nvSpPr>
          <p:spPr>
            <a:xfrm>
              <a:off x="2097181" y="6266356"/>
              <a:ext cx="6350" cy="3175"/>
            </a:xfrm>
            <a:custGeom>
              <a:avLst/>
              <a:gdLst/>
              <a:ahLst/>
              <a:cxnLst/>
              <a:rect l="l" t="t" r="r" b="b"/>
              <a:pathLst>
                <a:path w="6350" h="3175" extrusionOk="0">
                  <a:moveTo>
                    <a:pt x="3048" y="0"/>
                  </a:moveTo>
                  <a:lnTo>
                    <a:pt x="0" y="0"/>
                  </a:lnTo>
                  <a:lnTo>
                    <a:pt x="0" y="3047"/>
                  </a:lnTo>
                  <a:lnTo>
                    <a:pt x="3048" y="3047"/>
                  </a:lnTo>
                  <a:lnTo>
                    <a:pt x="3048" y="0"/>
                  </a:lnTo>
                  <a:close/>
                </a:path>
                <a:path w="6350" h="3175" extrusionOk="0">
                  <a:moveTo>
                    <a:pt x="6096" y="0"/>
                  </a:moveTo>
                  <a:lnTo>
                    <a:pt x="3048" y="0"/>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47" name="Google Shape;2647;gda58c33139_0_3032"/>
            <p:cNvSpPr/>
            <p:nvPr/>
          </p:nvSpPr>
          <p:spPr>
            <a:xfrm>
              <a:off x="2094133" y="6266356"/>
              <a:ext cx="9525" cy="3175"/>
            </a:xfrm>
            <a:custGeom>
              <a:avLst/>
              <a:gdLst/>
              <a:ahLst/>
              <a:cxnLst/>
              <a:rect l="l" t="t" r="r" b="b"/>
              <a:pathLst>
                <a:path w="9525" h="3175" extrusionOk="0">
                  <a:moveTo>
                    <a:pt x="6096" y="3047"/>
                  </a:moveTo>
                  <a:lnTo>
                    <a:pt x="3048" y="3047"/>
                  </a:lnTo>
                  <a:lnTo>
                    <a:pt x="0" y="3047"/>
                  </a:lnTo>
                  <a:lnTo>
                    <a:pt x="3048" y="3047"/>
                  </a:lnTo>
                  <a:lnTo>
                    <a:pt x="3048" y="0"/>
                  </a:lnTo>
                  <a:lnTo>
                    <a:pt x="3048" y="3047"/>
                  </a:lnTo>
                  <a:lnTo>
                    <a:pt x="3048" y="0"/>
                  </a:lnTo>
                  <a:lnTo>
                    <a:pt x="6096" y="0"/>
                  </a:lnTo>
                  <a:lnTo>
                    <a:pt x="6096" y="3047"/>
                  </a:lnTo>
                  <a:lnTo>
                    <a:pt x="6096" y="0"/>
                  </a:lnTo>
                  <a:lnTo>
                    <a:pt x="9144"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48" name="Google Shape;2648;gda58c33139_0_3032"/>
            <p:cNvSpPr/>
            <p:nvPr/>
          </p:nvSpPr>
          <p:spPr>
            <a:xfrm>
              <a:off x="2091085" y="626940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49" name="Google Shape;2649;gda58c33139_0_3032"/>
            <p:cNvSpPr/>
            <p:nvPr/>
          </p:nvSpPr>
          <p:spPr>
            <a:xfrm>
              <a:off x="2109374" y="6266356"/>
              <a:ext cx="3175" cy="6350"/>
            </a:xfrm>
            <a:custGeom>
              <a:avLst/>
              <a:gdLst/>
              <a:ahLst/>
              <a:cxnLst/>
              <a:rect l="l" t="t" r="r" b="b"/>
              <a:pathLst>
                <a:path w="3175" h="6350" extrusionOk="0">
                  <a:moveTo>
                    <a:pt x="3048" y="3047"/>
                  </a:moveTo>
                  <a:lnTo>
                    <a:pt x="0" y="3047"/>
                  </a:lnTo>
                  <a:lnTo>
                    <a:pt x="0" y="6095"/>
                  </a:lnTo>
                  <a:lnTo>
                    <a:pt x="3048" y="3047"/>
                  </a:lnTo>
                  <a:close/>
                </a:path>
                <a:path w="3175" h="6350"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50" name="Google Shape;2650;gda58c33139_0_3032"/>
            <p:cNvSpPr/>
            <p:nvPr/>
          </p:nvSpPr>
          <p:spPr>
            <a:xfrm>
              <a:off x="2109374" y="6266356"/>
              <a:ext cx="3175" cy="6350"/>
            </a:xfrm>
            <a:custGeom>
              <a:avLst/>
              <a:gdLst/>
              <a:ahLst/>
              <a:cxnLst/>
              <a:rect l="l" t="t" r="r" b="b"/>
              <a:pathLst>
                <a:path w="3175" h="6350" extrusionOk="0">
                  <a:moveTo>
                    <a:pt x="3048" y="3047"/>
                  </a:moveTo>
                  <a:lnTo>
                    <a:pt x="0" y="6095"/>
                  </a:lnTo>
                  <a:lnTo>
                    <a:pt x="0" y="3047"/>
                  </a:lnTo>
                  <a:lnTo>
                    <a:pt x="0" y="0"/>
                  </a:lnTo>
                  <a:lnTo>
                    <a:pt x="0" y="3047"/>
                  </a:lnTo>
                  <a:lnTo>
                    <a:pt x="3048"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51" name="Google Shape;2651;gda58c33139_0_3032"/>
            <p:cNvSpPr/>
            <p:nvPr/>
          </p:nvSpPr>
          <p:spPr>
            <a:xfrm>
              <a:off x="2088037" y="626940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52" name="Google Shape;2652;gda58c33139_0_3032"/>
            <p:cNvSpPr/>
            <p:nvPr/>
          </p:nvSpPr>
          <p:spPr>
            <a:xfrm>
              <a:off x="2088037" y="626940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53" name="Google Shape;2653;gda58c33139_0_3032"/>
            <p:cNvSpPr/>
            <p:nvPr/>
          </p:nvSpPr>
          <p:spPr>
            <a:xfrm>
              <a:off x="2112423" y="62663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54" name="Google Shape;2654;gda58c33139_0_3032"/>
            <p:cNvSpPr/>
            <p:nvPr/>
          </p:nvSpPr>
          <p:spPr>
            <a:xfrm>
              <a:off x="2112423" y="626635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55" name="Google Shape;2655;gda58c33139_0_3032"/>
            <p:cNvSpPr/>
            <p:nvPr/>
          </p:nvSpPr>
          <p:spPr>
            <a:xfrm>
              <a:off x="2084988" y="627245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56" name="Google Shape;2656;gda58c33139_0_3032"/>
            <p:cNvSpPr/>
            <p:nvPr/>
          </p:nvSpPr>
          <p:spPr>
            <a:xfrm>
              <a:off x="2072792" y="6275501"/>
              <a:ext cx="3175" cy="9525"/>
            </a:xfrm>
            <a:custGeom>
              <a:avLst/>
              <a:gdLst/>
              <a:ahLst/>
              <a:cxnLst/>
              <a:rect l="l" t="t" r="r" b="b"/>
              <a:pathLst>
                <a:path w="3175" h="9525" extrusionOk="0">
                  <a:moveTo>
                    <a:pt x="3048" y="0"/>
                  </a:moveTo>
                  <a:lnTo>
                    <a:pt x="0" y="3048"/>
                  </a:lnTo>
                  <a:lnTo>
                    <a:pt x="0" y="6096"/>
                  </a:lnTo>
                  <a:lnTo>
                    <a:pt x="3048" y="9144"/>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57" name="Google Shape;2657;gda58c33139_0_3032"/>
            <p:cNvSpPr/>
            <p:nvPr/>
          </p:nvSpPr>
          <p:spPr>
            <a:xfrm>
              <a:off x="2072796" y="6275499"/>
              <a:ext cx="3175" cy="9525"/>
            </a:xfrm>
            <a:custGeom>
              <a:avLst/>
              <a:gdLst/>
              <a:ahLst/>
              <a:cxnLst/>
              <a:rect l="l" t="t" r="r" b="b"/>
              <a:pathLst>
                <a:path w="3175" h="9525" extrusionOk="0">
                  <a:moveTo>
                    <a:pt x="3048" y="3047"/>
                  </a:moveTo>
                  <a:lnTo>
                    <a:pt x="3048" y="6095"/>
                  </a:lnTo>
                  <a:lnTo>
                    <a:pt x="3048" y="9143"/>
                  </a:lnTo>
                  <a:lnTo>
                    <a:pt x="0" y="6095"/>
                  </a:lnTo>
                  <a:lnTo>
                    <a:pt x="0" y="3047"/>
                  </a:lnTo>
                  <a:lnTo>
                    <a:pt x="0" y="0"/>
                  </a:lnTo>
                  <a:lnTo>
                    <a:pt x="0" y="3047"/>
                  </a:lnTo>
                  <a:lnTo>
                    <a:pt x="3048" y="0"/>
                  </a:lnTo>
                  <a:lnTo>
                    <a:pt x="3048" y="3047"/>
                  </a:lnTo>
                  <a:lnTo>
                    <a:pt x="0" y="3047"/>
                  </a:lnTo>
                  <a:lnTo>
                    <a:pt x="3048" y="3047"/>
                  </a:lnTo>
                  <a:lnTo>
                    <a:pt x="0" y="3047"/>
                  </a:lnTo>
                  <a:lnTo>
                    <a:pt x="3048" y="3047"/>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58" name="Google Shape;2658;gda58c33139_0_3032"/>
            <p:cNvSpPr/>
            <p:nvPr/>
          </p:nvSpPr>
          <p:spPr>
            <a:xfrm>
              <a:off x="2078892" y="627854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59" name="Google Shape;2659;gda58c33139_0_3032"/>
            <p:cNvSpPr/>
            <p:nvPr/>
          </p:nvSpPr>
          <p:spPr>
            <a:xfrm>
              <a:off x="2078892" y="6278547"/>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60" name="Google Shape;2660;gda58c33139_0_3032"/>
            <p:cNvSpPr/>
            <p:nvPr/>
          </p:nvSpPr>
          <p:spPr>
            <a:xfrm>
              <a:off x="2091085" y="627549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61" name="Google Shape;2661;gda58c33139_0_3032"/>
            <p:cNvSpPr/>
            <p:nvPr/>
          </p:nvSpPr>
          <p:spPr>
            <a:xfrm>
              <a:off x="2091085" y="6275499"/>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62" name="Google Shape;2662;gda58c33139_0_3032"/>
            <p:cNvSpPr/>
            <p:nvPr/>
          </p:nvSpPr>
          <p:spPr>
            <a:xfrm>
              <a:off x="1417426" y="6214543"/>
              <a:ext cx="680085" cy="67310"/>
            </a:xfrm>
            <a:custGeom>
              <a:avLst/>
              <a:gdLst/>
              <a:ahLst/>
              <a:cxnLst/>
              <a:rect l="l" t="t" r="r" b="b"/>
              <a:pathLst>
                <a:path w="680085" h="67310" extrusionOk="0">
                  <a:moveTo>
                    <a:pt x="676707" y="64004"/>
                  </a:moveTo>
                  <a:lnTo>
                    <a:pt x="679755" y="64004"/>
                  </a:lnTo>
                  <a:lnTo>
                    <a:pt x="676707" y="64004"/>
                  </a:lnTo>
                </a:path>
                <a:path w="680085" h="67310" extrusionOk="0">
                  <a:moveTo>
                    <a:pt x="3048" y="3047"/>
                  </a:moveTo>
                  <a:lnTo>
                    <a:pt x="0" y="3047"/>
                  </a:lnTo>
                  <a:lnTo>
                    <a:pt x="3048" y="3047"/>
                  </a:lnTo>
                  <a:lnTo>
                    <a:pt x="3048" y="0"/>
                  </a:lnTo>
                  <a:lnTo>
                    <a:pt x="3048" y="3047"/>
                  </a:lnTo>
                  <a:lnTo>
                    <a:pt x="3048" y="6095"/>
                  </a:lnTo>
                  <a:lnTo>
                    <a:pt x="3048" y="3047"/>
                  </a:lnTo>
                </a:path>
                <a:path w="680085" h="67310" extrusionOk="0">
                  <a:moveTo>
                    <a:pt x="676707" y="67052"/>
                  </a:moveTo>
                  <a:lnTo>
                    <a:pt x="673658" y="67052"/>
                  </a:lnTo>
                  <a:lnTo>
                    <a:pt x="676707" y="67052"/>
                  </a:lnTo>
                  <a:lnTo>
                    <a:pt x="676707" y="64004"/>
                  </a:lnTo>
                  <a:lnTo>
                    <a:pt x="673658" y="64004"/>
                  </a:lnTo>
                  <a:lnTo>
                    <a:pt x="676707" y="64004"/>
                  </a:lnTo>
                  <a:lnTo>
                    <a:pt x="676707" y="67052"/>
                  </a:lnTo>
                  <a:lnTo>
                    <a:pt x="679755" y="67052"/>
                  </a:lnTo>
                  <a:lnTo>
                    <a:pt x="679755" y="64004"/>
                  </a:lnTo>
                  <a:lnTo>
                    <a:pt x="679755" y="67052"/>
                  </a:lnTo>
                  <a:lnTo>
                    <a:pt x="676707" y="6705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63" name="Google Shape;2663;gda58c33139_0_3032"/>
            <p:cNvSpPr/>
            <p:nvPr/>
          </p:nvSpPr>
          <p:spPr>
            <a:xfrm>
              <a:off x="2084988" y="627854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64" name="Google Shape;2664;gda58c33139_0_3032"/>
            <p:cNvSpPr/>
            <p:nvPr/>
          </p:nvSpPr>
          <p:spPr>
            <a:xfrm>
              <a:off x="2084988" y="627854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65" name="Google Shape;2665;gda58c33139_0_3032"/>
            <p:cNvSpPr/>
            <p:nvPr/>
          </p:nvSpPr>
          <p:spPr>
            <a:xfrm>
              <a:off x="2124608" y="6278549"/>
              <a:ext cx="15239" cy="9525"/>
            </a:xfrm>
            <a:custGeom>
              <a:avLst/>
              <a:gdLst/>
              <a:ahLst/>
              <a:cxnLst/>
              <a:rect l="l" t="t" r="r" b="b"/>
              <a:pathLst>
                <a:path w="15239" h="9525" extrusionOk="0">
                  <a:moveTo>
                    <a:pt x="6096" y="6096"/>
                  </a:moveTo>
                  <a:lnTo>
                    <a:pt x="0" y="6096"/>
                  </a:lnTo>
                  <a:lnTo>
                    <a:pt x="0" y="9144"/>
                  </a:lnTo>
                  <a:lnTo>
                    <a:pt x="6096" y="9144"/>
                  </a:lnTo>
                  <a:lnTo>
                    <a:pt x="6096" y="6096"/>
                  </a:lnTo>
                  <a:close/>
                </a:path>
                <a:path w="15239" h="9525" extrusionOk="0">
                  <a:moveTo>
                    <a:pt x="15240" y="0"/>
                  </a:moveTo>
                  <a:lnTo>
                    <a:pt x="9144" y="0"/>
                  </a:lnTo>
                  <a:lnTo>
                    <a:pt x="9144" y="3048"/>
                  </a:lnTo>
                  <a:lnTo>
                    <a:pt x="6096" y="3048"/>
                  </a:lnTo>
                  <a:lnTo>
                    <a:pt x="6096" y="6096"/>
                  </a:lnTo>
                  <a:lnTo>
                    <a:pt x="9144" y="6096"/>
                  </a:lnTo>
                  <a:lnTo>
                    <a:pt x="12192" y="3048"/>
                  </a:lnTo>
                  <a:lnTo>
                    <a:pt x="15240" y="3048"/>
                  </a:lnTo>
                  <a:lnTo>
                    <a:pt x="1524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66" name="Google Shape;2666;gda58c33139_0_3032"/>
            <p:cNvSpPr/>
            <p:nvPr/>
          </p:nvSpPr>
          <p:spPr>
            <a:xfrm>
              <a:off x="2124616" y="6278547"/>
              <a:ext cx="15239" cy="9525"/>
            </a:xfrm>
            <a:custGeom>
              <a:avLst/>
              <a:gdLst/>
              <a:ahLst/>
              <a:cxnLst/>
              <a:rect l="l" t="t" r="r" b="b"/>
              <a:pathLst>
                <a:path w="15239" h="9525" extrusionOk="0">
                  <a:moveTo>
                    <a:pt x="6096" y="3047"/>
                  </a:moveTo>
                  <a:lnTo>
                    <a:pt x="9144" y="3047"/>
                  </a:lnTo>
                  <a:lnTo>
                    <a:pt x="9144" y="0"/>
                  </a:lnTo>
                  <a:lnTo>
                    <a:pt x="12192" y="0"/>
                  </a:lnTo>
                  <a:lnTo>
                    <a:pt x="15241" y="0"/>
                  </a:lnTo>
                  <a:lnTo>
                    <a:pt x="12192" y="0"/>
                  </a:lnTo>
                  <a:lnTo>
                    <a:pt x="15241" y="0"/>
                  </a:lnTo>
                  <a:lnTo>
                    <a:pt x="15241" y="3047"/>
                  </a:lnTo>
                  <a:lnTo>
                    <a:pt x="12192" y="3047"/>
                  </a:lnTo>
                  <a:lnTo>
                    <a:pt x="9144" y="6095"/>
                  </a:lnTo>
                  <a:lnTo>
                    <a:pt x="6096" y="6095"/>
                  </a:lnTo>
                  <a:lnTo>
                    <a:pt x="9144" y="6095"/>
                  </a:lnTo>
                  <a:lnTo>
                    <a:pt x="6096" y="6095"/>
                  </a:lnTo>
                  <a:lnTo>
                    <a:pt x="6096" y="9143"/>
                  </a:lnTo>
                  <a:lnTo>
                    <a:pt x="3048" y="9143"/>
                  </a:lnTo>
                  <a:lnTo>
                    <a:pt x="0" y="9143"/>
                  </a:lnTo>
                  <a:lnTo>
                    <a:pt x="0" y="6095"/>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67" name="Google Shape;2667;gda58c33139_0_3032"/>
            <p:cNvSpPr/>
            <p:nvPr/>
          </p:nvSpPr>
          <p:spPr>
            <a:xfrm>
              <a:off x="1417426" y="6220638"/>
              <a:ext cx="18415" cy="21589"/>
            </a:xfrm>
            <a:custGeom>
              <a:avLst/>
              <a:gdLst/>
              <a:ahLst/>
              <a:cxnLst/>
              <a:rect l="l" t="t" r="r" b="b"/>
              <a:pathLst>
                <a:path w="18415" h="21589" extrusionOk="0">
                  <a:moveTo>
                    <a:pt x="18289" y="18286"/>
                  </a:moveTo>
                  <a:lnTo>
                    <a:pt x="15241" y="21334"/>
                  </a:lnTo>
                  <a:lnTo>
                    <a:pt x="18289" y="21334"/>
                  </a:lnTo>
                  <a:lnTo>
                    <a:pt x="18289" y="18286"/>
                  </a:lnTo>
                  <a:close/>
                </a:path>
                <a:path w="18415" h="21589" extrusionOk="0">
                  <a:moveTo>
                    <a:pt x="15241" y="15239"/>
                  </a:moveTo>
                  <a:lnTo>
                    <a:pt x="9144" y="15239"/>
                  </a:lnTo>
                  <a:lnTo>
                    <a:pt x="9144" y="18286"/>
                  </a:lnTo>
                  <a:lnTo>
                    <a:pt x="15241" y="18286"/>
                  </a:lnTo>
                  <a:lnTo>
                    <a:pt x="15241" y="15239"/>
                  </a:lnTo>
                  <a:close/>
                </a:path>
                <a:path w="18415" h="21589" extrusionOk="0">
                  <a:moveTo>
                    <a:pt x="6096" y="0"/>
                  </a:moveTo>
                  <a:lnTo>
                    <a:pt x="3048" y="0"/>
                  </a:lnTo>
                  <a:lnTo>
                    <a:pt x="3048" y="3047"/>
                  </a:lnTo>
                  <a:lnTo>
                    <a:pt x="0" y="3047"/>
                  </a:lnTo>
                  <a:lnTo>
                    <a:pt x="0" y="6095"/>
                  </a:lnTo>
                  <a:lnTo>
                    <a:pt x="3048" y="6095"/>
                  </a:lnTo>
                  <a:lnTo>
                    <a:pt x="3048" y="9143"/>
                  </a:lnTo>
                  <a:lnTo>
                    <a:pt x="6096" y="12191"/>
                  </a:lnTo>
                  <a:lnTo>
                    <a:pt x="6096" y="15239"/>
                  </a:lnTo>
                  <a:lnTo>
                    <a:pt x="12193" y="15239"/>
                  </a:lnTo>
                  <a:lnTo>
                    <a:pt x="6096" y="9143"/>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68" name="Google Shape;2668;gda58c33139_0_3032"/>
            <p:cNvSpPr/>
            <p:nvPr/>
          </p:nvSpPr>
          <p:spPr>
            <a:xfrm>
              <a:off x="1417426" y="6220638"/>
              <a:ext cx="18415" cy="21589"/>
            </a:xfrm>
            <a:custGeom>
              <a:avLst/>
              <a:gdLst/>
              <a:ahLst/>
              <a:cxnLst/>
              <a:rect l="l" t="t" r="r" b="b"/>
              <a:pathLst>
                <a:path w="18415" h="21589" extrusionOk="0">
                  <a:moveTo>
                    <a:pt x="6096" y="12191"/>
                  </a:moveTo>
                  <a:lnTo>
                    <a:pt x="3048" y="9143"/>
                  </a:lnTo>
                  <a:lnTo>
                    <a:pt x="3048" y="6095"/>
                  </a:lnTo>
                  <a:lnTo>
                    <a:pt x="0" y="6095"/>
                  </a:lnTo>
                  <a:lnTo>
                    <a:pt x="0" y="3047"/>
                  </a:lnTo>
                  <a:lnTo>
                    <a:pt x="3048" y="3047"/>
                  </a:lnTo>
                  <a:lnTo>
                    <a:pt x="3048" y="0"/>
                  </a:lnTo>
                  <a:lnTo>
                    <a:pt x="6096" y="0"/>
                  </a:lnTo>
                  <a:lnTo>
                    <a:pt x="6096" y="3047"/>
                  </a:lnTo>
                  <a:lnTo>
                    <a:pt x="3048" y="3047"/>
                  </a:lnTo>
                  <a:lnTo>
                    <a:pt x="6096" y="3047"/>
                  </a:lnTo>
                  <a:lnTo>
                    <a:pt x="6096" y="6095"/>
                  </a:lnTo>
                  <a:lnTo>
                    <a:pt x="6096" y="9143"/>
                  </a:lnTo>
                  <a:lnTo>
                    <a:pt x="9144" y="12191"/>
                  </a:lnTo>
                  <a:lnTo>
                    <a:pt x="12193" y="15239"/>
                  </a:lnTo>
                  <a:lnTo>
                    <a:pt x="15241" y="15239"/>
                  </a:lnTo>
                  <a:lnTo>
                    <a:pt x="15241" y="18286"/>
                  </a:lnTo>
                  <a:lnTo>
                    <a:pt x="18289" y="18286"/>
                  </a:lnTo>
                  <a:lnTo>
                    <a:pt x="18289" y="21334"/>
                  </a:lnTo>
                  <a:lnTo>
                    <a:pt x="15241" y="21334"/>
                  </a:lnTo>
                  <a:lnTo>
                    <a:pt x="18289" y="18286"/>
                  </a:lnTo>
                  <a:lnTo>
                    <a:pt x="15241" y="18286"/>
                  </a:lnTo>
                  <a:lnTo>
                    <a:pt x="12193" y="18286"/>
                  </a:lnTo>
                  <a:lnTo>
                    <a:pt x="9144" y="18286"/>
                  </a:lnTo>
                  <a:lnTo>
                    <a:pt x="9144" y="15239"/>
                  </a:lnTo>
                  <a:lnTo>
                    <a:pt x="6096" y="15239"/>
                  </a:lnTo>
                  <a:lnTo>
                    <a:pt x="6096"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69" name="Google Shape;2669;gda58c33139_0_3032"/>
            <p:cNvSpPr/>
            <p:nvPr/>
          </p:nvSpPr>
          <p:spPr>
            <a:xfrm>
              <a:off x="2088032" y="6284645"/>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70" name="Google Shape;2670;gda58c33139_0_3032"/>
            <p:cNvSpPr/>
            <p:nvPr/>
          </p:nvSpPr>
          <p:spPr>
            <a:xfrm>
              <a:off x="2088037" y="6284643"/>
              <a:ext cx="3175" cy="3175"/>
            </a:xfrm>
            <a:custGeom>
              <a:avLst/>
              <a:gdLst/>
              <a:ahLst/>
              <a:cxnLst/>
              <a:rect l="l" t="t" r="r" b="b"/>
              <a:pathLst>
                <a:path w="3175" h="3175" extrusionOk="0">
                  <a:moveTo>
                    <a:pt x="3048" y="3047"/>
                  </a:moveTo>
                  <a:lnTo>
                    <a:pt x="0" y="3047"/>
                  </a:lnTo>
                  <a:lnTo>
                    <a:pt x="3048" y="3047"/>
                  </a:lnTo>
                  <a:lnTo>
                    <a:pt x="0" y="3047"/>
                  </a:lnTo>
                  <a:lnTo>
                    <a:pt x="0" y="0"/>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71" name="Google Shape;2671;gda58c33139_0_3032"/>
            <p:cNvSpPr/>
            <p:nvPr/>
          </p:nvSpPr>
          <p:spPr>
            <a:xfrm>
              <a:off x="2088037" y="628769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72" name="Google Shape;2672;gda58c33139_0_3032"/>
            <p:cNvSpPr/>
            <p:nvPr/>
          </p:nvSpPr>
          <p:spPr>
            <a:xfrm>
              <a:off x="2088037" y="6287691"/>
              <a:ext cx="3175" cy="3175"/>
            </a:xfrm>
            <a:custGeom>
              <a:avLst/>
              <a:gdLst/>
              <a:ahLst/>
              <a:cxnLst/>
              <a:rect l="l" t="t" r="r" b="b"/>
              <a:pathLst>
                <a:path w="3175" h="3175" extrusionOk="0">
                  <a:moveTo>
                    <a:pt x="3048" y="3047"/>
                  </a:moveTo>
                  <a:lnTo>
                    <a:pt x="0" y="3047"/>
                  </a:lnTo>
                  <a:lnTo>
                    <a:pt x="0" y="0"/>
                  </a:ln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73" name="Google Shape;2673;gda58c33139_0_3032"/>
            <p:cNvSpPr/>
            <p:nvPr/>
          </p:nvSpPr>
          <p:spPr>
            <a:xfrm>
              <a:off x="2094133" y="62876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74" name="Google Shape;2674;gda58c33139_0_3032"/>
            <p:cNvSpPr/>
            <p:nvPr/>
          </p:nvSpPr>
          <p:spPr>
            <a:xfrm>
              <a:off x="2094133" y="62876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75" name="Google Shape;2675;gda58c33139_0_3032"/>
            <p:cNvSpPr/>
            <p:nvPr/>
          </p:nvSpPr>
          <p:spPr>
            <a:xfrm>
              <a:off x="1972195" y="6296837"/>
              <a:ext cx="6350" cy="9525"/>
            </a:xfrm>
            <a:custGeom>
              <a:avLst/>
              <a:gdLst/>
              <a:ahLst/>
              <a:cxnLst/>
              <a:rect l="l" t="t" r="r" b="b"/>
              <a:pathLst>
                <a:path w="6350" h="9525" extrusionOk="0">
                  <a:moveTo>
                    <a:pt x="3048" y="6096"/>
                  </a:moveTo>
                  <a:lnTo>
                    <a:pt x="0" y="6096"/>
                  </a:lnTo>
                  <a:lnTo>
                    <a:pt x="0" y="9144"/>
                  </a:lnTo>
                  <a:lnTo>
                    <a:pt x="3048" y="9144"/>
                  </a:lnTo>
                  <a:lnTo>
                    <a:pt x="3048" y="6096"/>
                  </a:lnTo>
                  <a:close/>
                </a:path>
                <a:path w="6350" h="9525" extrusionOk="0">
                  <a:moveTo>
                    <a:pt x="6096" y="0"/>
                  </a:moveTo>
                  <a:lnTo>
                    <a:pt x="3048" y="0"/>
                  </a:lnTo>
                  <a:lnTo>
                    <a:pt x="3048" y="3048"/>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76" name="Google Shape;2676;gda58c33139_0_3032"/>
            <p:cNvSpPr/>
            <p:nvPr/>
          </p:nvSpPr>
          <p:spPr>
            <a:xfrm>
              <a:off x="1972204" y="6296834"/>
              <a:ext cx="6350" cy="9525"/>
            </a:xfrm>
            <a:custGeom>
              <a:avLst/>
              <a:gdLst/>
              <a:ahLst/>
              <a:cxnLst/>
              <a:rect l="l" t="t" r="r" b="b"/>
              <a:pathLst>
                <a:path w="6350" h="9525" extrusionOk="0">
                  <a:moveTo>
                    <a:pt x="0" y="9143"/>
                  </a:moveTo>
                  <a:lnTo>
                    <a:pt x="0" y="6095"/>
                  </a:lnTo>
                  <a:lnTo>
                    <a:pt x="3048" y="6095"/>
                  </a:lnTo>
                  <a:lnTo>
                    <a:pt x="3048" y="3047"/>
                  </a:lnTo>
                  <a:lnTo>
                    <a:pt x="3048" y="0"/>
                  </a:lnTo>
                  <a:lnTo>
                    <a:pt x="6096" y="0"/>
                  </a:lnTo>
                  <a:lnTo>
                    <a:pt x="3048" y="3047"/>
                  </a:lnTo>
                  <a:lnTo>
                    <a:pt x="3048" y="6095"/>
                  </a:lnTo>
                  <a:lnTo>
                    <a:pt x="3048" y="9143"/>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77" name="Google Shape;2677;gda58c33139_0_3032"/>
            <p:cNvSpPr/>
            <p:nvPr/>
          </p:nvSpPr>
          <p:spPr>
            <a:xfrm>
              <a:off x="2084988" y="6293786"/>
              <a:ext cx="6350" cy="15239"/>
            </a:xfrm>
            <a:custGeom>
              <a:avLst/>
              <a:gdLst/>
              <a:ahLst/>
              <a:cxnLst/>
              <a:rect l="l" t="t" r="r" b="b"/>
              <a:pathLst>
                <a:path w="6350" h="15239" extrusionOk="0">
                  <a:moveTo>
                    <a:pt x="3048" y="12191"/>
                  </a:moveTo>
                  <a:lnTo>
                    <a:pt x="0" y="12191"/>
                  </a:lnTo>
                  <a:lnTo>
                    <a:pt x="0" y="15239"/>
                  </a:lnTo>
                  <a:lnTo>
                    <a:pt x="3048" y="12191"/>
                  </a:lnTo>
                  <a:close/>
                </a:path>
                <a:path w="6350" h="15239" extrusionOk="0">
                  <a:moveTo>
                    <a:pt x="3048" y="0"/>
                  </a:moveTo>
                  <a:lnTo>
                    <a:pt x="0" y="0"/>
                  </a:lnTo>
                  <a:lnTo>
                    <a:pt x="0" y="9143"/>
                  </a:lnTo>
                  <a:lnTo>
                    <a:pt x="3048" y="9143"/>
                  </a:lnTo>
                  <a:lnTo>
                    <a:pt x="3048" y="0"/>
                  </a:lnTo>
                  <a:close/>
                </a:path>
                <a:path w="6350" h="15239" extrusionOk="0">
                  <a:moveTo>
                    <a:pt x="6096" y="3047"/>
                  </a:moveTo>
                  <a:lnTo>
                    <a:pt x="3048" y="3047"/>
                  </a:lnTo>
                  <a:lnTo>
                    <a:pt x="3048" y="6095"/>
                  </a:lnTo>
                  <a:lnTo>
                    <a:pt x="6096" y="6095"/>
                  </a:lnTo>
                  <a:lnTo>
                    <a:pt x="6096"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78" name="Google Shape;2678;gda58c33139_0_3032"/>
            <p:cNvSpPr/>
            <p:nvPr/>
          </p:nvSpPr>
          <p:spPr>
            <a:xfrm>
              <a:off x="2081940" y="6287691"/>
              <a:ext cx="9525" cy="21589"/>
            </a:xfrm>
            <a:custGeom>
              <a:avLst/>
              <a:gdLst/>
              <a:ahLst/>
              <a:cxnLst/>
              <a:rect l="l" t="t" r="r" b="b"/>
              <a:pathLst>
                <a:path w="9525" h="21589" extrusionOk="0">
                  <a:moveTo>
                    <a:pt x="6096" y="3047"/>
                  </a:moveTo>
                  <a:lnTo>
                    <a:pt x="6096" y="0"/>
                  </a:lnTo>
                  <a:lnTo>
                    <a:pt x="6096" y="3047"/>
                  </a:lnTo>
                  <a:lnTo>
                    <a:pt x="9144" y="3047"/>
                  </a:lnTo>
                  <a:lnTo>
                    <a:pt x="6096" y="3047"/>
                  </a:lnTo>
                  <a:lnTo>
                    <a:pt x="6096" y="6095"/>
                  </a:lnTo>
                  <a:lnTo>
                    <a:pt x="9144" y="6095"/>
                  </a:lnTo>
                  <a:lnTo>
                    <a:pt x="6096" y="6095"/>
                  </a:lnTo>
                  <a:lnTo>
                    <a:pt x="6096" y="9143"/>
                  </a:lnTo>
                  <a:lnTo>
                    <a:pt x="9144" y="9143"/>
                  </a:lnTo>
                  <a:lnTo>
                    <a:pt x="9144" y="12191"/>
                  </a:lnTo>
                  <a:lnTo>
                    <a:pt x="6096" y="12191"/>
                  </a:lnTo>
                  <a:lnTo>
                    <a:pt x="6096" y="9143"/>
                  </a:lnTo>
                  <a:lnTo>
                    <a:pt x="6096" y="12191"/>
                  </a:lnTo>
                  <a:lnTo>
                    <a:pt x="9144" y="12191"/>
                  </a:lnTo>
                  <a:lnTo>
                    <a:pt x="6096" y="12191"/>
                  </a:lnTo>
                  <a:lnTo>
                    <a:pt x="6096" y="15239"/>
                  </a:lnTo>
                  <a:lnTo>
                    <a:pt x="6096" y="18286"/>
                  </a:lnTo>
                  <a:lnTo>
                    <a:pt x="6096" y="21334"/>
                  </a:lnTo>
                  <a:lnTo>
                    <a:pt x="6096" y="18286"/>
                  </a:lnTo>
                  <a:lnTo>
                    <a:pt x="3048" y="21334"/>
                  </a:lnTo>
                  <a:lnTo>
                    <a:pt x="3048" y="18286"/>
                  </a:lnTo>
                  <a:lnTo>
                    <a:pt x="6096" y="18286"/>
                  </a:lnTo>
                  <a:lnTo>
                    <a:pt x="3048" y="18286"/>
                  </a:lnTo>
                  <a:lnTo>
                    <a:pt x="6096" y="18286"/>
                  </a:lnTo>
                  <a:lnTo>
                    <a:pt x="6096" y="15239"/>
                  </a:lnTo>
                  <a:lnTo>
                    <a:pt x="3048" y="15239"/>
                  </a:lnTo>
                  <a:lnTo>
                    <a:pt x="3048" y="18286"/>
                  </a:lnTo>
                  <a:lnTo>
                    <a:pt x="0" y="18286"/>
                  </a:lnTo>
                  <a:lnTo>
                    <a:pt x="3048" y="18286"/>
                  </a:lnTo>
                  <a:lnTo>
                    <a:pt x="3048" y="15239"/>
                  </a:lnTo>
                  <a:lnTo>
                    <a:pt x="0" y="15239"/>
                  </a:lnTo>
                  <a:lnTo>
                    <a:pt x="3048" y="15239"/>
                  </a:lnTo>
                  <a:lnTo>
                    <a:pt x="3048" y="12191"/>
                  </a:lnTo>
                  <a:lnTo>
                    <a:pt x="3048" y="15239"/>
                  </a:lnTo>
                  <a:lnTo>
                    <a:pt x="3048" y="12191"/>
                  </a:lnTo>
                  <a:lnTo>
                    <a:pt x="3048" y="15239"/>
                  </a:lnTo>
                  <a:lnTo>
                    <a:pt x="3048" y="12191"/>
                  </a:lnTo>
                  <a:lnTo>
                    <a:pt x="6096" y="12191"/>
                  </a:lnTo>
                  <a:lnTo>
                    <a:pt x="6096" y="9143"/>
                  </a:lnTo>
                  <a:lnTo>
                    <a:pt x="6096" y="12191"/>
                  </a:lnTo>
                  <a:lnTo>
                    <a:pt x="3048" y="12191"/>
                  </a:lnTo>
                  <a:lnTo>
                    <a:pt x="3048" y="6095"/>
                  </a:lnTo>
                  <a:lnTo>
                    <a:pt x="3048" y="9143"/>
                  </a:lnTo>
                  <a:lnTo>
                    <a:pt x="3048" y="6095"/>
                  </a:lnTo>
                  <a:lnTo>
                    <a:pt x="3048" y="9143"/>
                  </a:lnTo>
                  <a:lnTo>
                    <a:pt x="3048" y="3047"/>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79" name="Google Shape;2679;gda58c33139_0_3032"/>
            <p:cNvSpPr/>
            <p:nvPr/>
          </p:nvSpPr>
          <p:spPr>
            <a:xfrm>
              <a:off x="2115464" y="6287693"/>
              <a:ext cx="15239" cy="12700"/>
            </a:xfrm>
            <a:custGeom>
              <a:avLst/>
              <a:gdLst/>
              <a:ahLst/>
              <a:cxnLst/>
              <a:rect l="l" t="t" r="r" b="b"/>
              <a:pathLst>
                <a:path w="15239" h="12700" extrusionOk="0">
                  <a:moveTo>
                    <a:pt x="12192" y="3048"/>
                  </a:moveTo>
                  <a:lnTo>
                    <a:pt x="9144" y="3048"/>
                  </a:lnTo>
                  <a:lnTo>
                    <a:pt x="9144" y="0"/>
                  </a:lnTo>
                  <a:lnTo>
                    <a:pt x="6096" y="0"/>
                  </a:lnTo>
                  <a:lnTo>
                    <a:pt x="6096" y="6096"/>
                  </a:lnTo>
                  <a:lnTo>
                    <a:pt x="3048" y="9144"/>
                  </a:lnTo>
                  <a:lnTo>
                    <a:pt x="3048" y="6096"/>
                  </a:lnTo>
                  <a:lnTo>
                    <a:pt x="6096" y="6096"/>
                  </a:lnTo>
                  <a:lnTo>
                    <a:pt x="6096" y="0"/>
                  </a:lnTo>
                  <a:lnTo>
                    <a:pt x="0" y="0"/>
                  </a:lnTo>
                  <a:lnTo>
                    <a:pt x="0" y="12192"/>
                  </a:lnTo>
                  <a:lnTo>
                    <a:pt x="6096" y="12192"/>
                  </a:lnTo>
                  <a:lnTo>
                    <a:pt x="6096" y="9144"/>
                  </a:lnTo>
                  <a:lnTo>
                    <a:pt x="9144" y="9144"/>
                  </a:lnTo>
                  <a:lnTo>
                    <a:pt x="9144" y="6096"/>
                  </a:lnTo>
                  <a:lnTo>
                    <a:pt x="12192" y="6096"/>
                  </a:lnTo>
                  <a:lnTo>
                    <a:pt x="12192" y="3048"/>
                  </a:lnTo>
                  <a:close/>
                </a:path>
                <a:path w="15239" h="12700" extrusionOk="0">
                  <a:moveTo>
                    <a:pt x="15240" y="0"/>
                  </a:moveTo>
                  <a:lnTo>
                    <a:pt x="12192" y="3048"/>
                  </a:lnTo>
                  <a:lnTo>
                    <a:pt x="15240" y="3048"/>
                  </a:lnTo>
                  <a:lnTo>
                    <a:pt x="1524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80" name="Google Shape;2680;gda58c33139_0_3032"/>
            <p:cNvSpPr/>
            <p:nvPr/>
          </p:nvSpPr>
          <p:spPr>
            <a:xfrm>
              <a:off x="2115471" y="6287691"/>
              <a:ext cx="15239" cy="12700"/>
            </a:xfrm>
            <a:custGeom>
              <a:avLst/>
              <a:gdLst/>
              <a:ahLst/>
              <a:cxnLst/>
              <a:rect l="l" t="t" r="r" b="b"/>
              <a:pathLst>
                <a:path w="15239" h="12700" extrusionOk="0">
                  <a:moveTo>
                    <a:pt x="9144" y="3047"/>
                  </a:moveTo>
                  <a:lnTo>
                    <a:pt x="12193" y="3047"/>
                  </a:lnTo>
                  <a:lnTo>
                    <a:pt x="15241" y="0"/>
                  </a:lnTo>
                  <a:lnTo>
                    <a:pt x="15241" y="3047"/>
                  </a:lnTo>
                  <a:lnTo>
                    <a:pt x="12193" y="3047"/>
                  </a:lnTo>
                  <a:lnTo>
                    <a:pt x="15241" y="3047"/>
                  </a:lnTo>
                  <a:lnTo>
                    <a:pt x="12193" y="3047"/>
                  </a:lnTo>
                  <a:lnTo>
                    <a:pt x="12193" y="6095"/>
                  </a:lnTo>
                  <a:lnTo>
                    <a:pt x="9144" y="6095"/>
                  </a:lnTo>
                  <a:lnTo>
                    <a:pt x="9144" y="9143"/>
                  </a:lnTo>
                  <a:lnTo>
                    <a:pt x="6096" y="9143"/>
                  </a:lnTo>
                  <a:lnTo>
                    <a:pt x="6096" y="12191"/>
                  </a:lnTo>
                  <a:lnTo>
                    <a:pt x="3048" y="12191"/>
                  </a:lnTo>
                  <a:lnTo>
                    <a:pt x="0" y="12191"/>
                  </a:lnTo>
                  <a:lnTo>
                    <a:pt x="0" y="9143"/>
                  </a:lnTo>
                  <a:lnTo>
                    <a:pt x="3048" y="9143"/>
                  </a:lnTo>
                  <a:lnTo>
                    <a:pt x="6096" y="6095"/>
                  </a:lnTo>
                  <a:lnTo>
                    <a:pt x="3048" y="6095"/>
                  </a:lnTo>
                  <a:lnTo>
                    <a:pt x="6096" y="6095"/>
                  </a:lnTo>
                  <a:lnTo>
                    <a:pt x="3048" y="6095"/>
                  </a:lnTo>
                  <a:lnTo>
                    <a:pt x="0" y="6095"/>
                  </a:lnTo>
                  <a:lnTo>
                    <a:pt x="0" y="9143"/>
                  </a:lnTo>
                  <a:lnTo>
                    <a:pt x="0" y="6095"/>
                  </a:lnTo>
                  <a:lnTo>
                    <a:pt x="3048" y="6095"/>
                  </a:lnTo>
                  <a:lnTo>
                    <a:pt x="3048" y="9143"/>
                  </a:lnTo>
                  <a:lnTo>
                    <a:pt x="0" y="9143"/>
                  </a:lnTo>
                  <a:lnTo>
                    <a:pt x="0" y="6095"/>
                  </a:lnTo>
                  <a:lnTo>
                    <a:pt x="0" y="3047"/>
                  </a:lnTo>
                  <a:lnTo>
                    <a:pt x="0" y="0"/>
                  </a:lnTo>
                  <a:lnTo>
                    <a:pt x="3048" y="0"/>
                  </a:lnTo>
                  <a:lnTo>
                    <a:pt x="6096" y="0"/>
                  </a:lnTo>
                  <a:lnTo>
                    <a:pt x="3048" y="0"/>
                  </a:lnTo>
                  <a:lnTo>
                    <a:pt x="6096" y="0"/>
                  </a:lnTo>
                  <a:lnTo>
                    <a:pt x="9144" y="0"/>
                  </a:lnTo>
                  <a:lnTo>
                    <a:pt x="6096" y="0"/>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81" name="Google Shape;2681;gda58c33139_0_3032"/>
            <p:cNvSpPr/>
            <p:nvPr/>
          </p:nvSpPr>
          <p:spPr>
            <a:xfrm>
              <a:off x="2161194" y="628464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82" name="Google Shape;2682;gda58c33139_0_3032"/>
            <p:cNvSpPr/>
            <p:nvPr/>
          </p:nvSpPr>
          <p:spPr>
            <a:xfrm>
              <a:off x="1560690" y="6272453"/>
              <a:ext cx="45719" cy="36829"/>
            </a:xfrm>
            <a:custGeom>
              <a:avLst/>
              <a:gdLst/>
              <a:ahLst/>
              <a:cxnLst/>
              <a:rect l="l" t="t" r="r" b="b"/>
              <a:pathLst>
                <a:path w="45719" h="36829" extrusionOk="0">
                  <a:moveTo>
                    <a:pt x="45720" y="6096"/>
                  </a:moveTo>
                  <a:lnTo>
                    <a:pt x="36576" y="6096"/>
                  </a:lnTo>
                  <a:lnTo>
                    <a:pt x="36576" y="3048"/>
                  </a:lnTo>
                  <a:lnTo>
                    <a:pt x="33528" y="3048"/>
                  </a:lnTo>
                  <a:lnTo>
                    <a:pt x="30480" y="0"/>
                  </a:lnTo>
                  <a:lnTo>
                    <a:pt x="30480" y="3048"/>
                  </a:lnTo>
                  <a:lnTo>
                    <a:pt x="27432" y="3048"/>
                  </a:lnTo>
                  <a:lnTo>
                    <a:pt x="27432" y="0"/>
                  </a:lnTo>
                  <a:lnTo>
                    <a:pt x="24384" y="0"/>
                  </a:lnTo>
                  <a:lnTo>
                    <a:pt x="24384" y="3048"/>
                  </a:lnTo>
                  <a:lnTo>
                    <a:pt x="18288" y="3048"/>
                  </a:lnTo>
                  <a:lnTo>
                    <a:pt x="15240" y="6096"/>
                  </a:lnTo>
                  <a:lnTo>
                    <a:pt x="15240" y="9144"/>
                  </a:lnTo>
                  <a:lnTo>
                    <a:pt x="12192" y="9144"/>
                  </a:lnTo>
                  <a:lnTo>
                    <a:pt x="12192" y="6096"/>
                  </a:lnTo>
                  <a:lnTo>
                    <a:pt x="3048" y="6096"/>
                  </a:lnTo>
                  <a:lnTo>
                    <a:pt x="3048" y="3048"/>
                  </a:lnTo>
                  <a:lnTo>
                    <a:pt x="0" y="6096"/>
                  </a:lnTo>
                  <a:lnTo>
                    <a:pt x="0" y="12192"/>
                  </a:lnTo>
                  <a:lnTo>
                    <a:pt x="3048" y="12192"/>
                  </a:lnTo>
                  <a:lnTo>
                    <a:pt x="3048" y="15240"/>
                  </a:lnTo>
                  <a:lnTo>
                    <a:pt x="6096" y="18288"/>
                  </a:lnTo>
                  <a:lnTo>
                    <a:pt x="9144" y="18288"/>
                  </a:lnTo>
                  <a:lnTo>
                    <a:pt x="9144" y="21336"/>
                  </a:lnTo>
                  <a:lnTo>
                    <a:pt x="12192" y="21336"/>
                  </a:lnTo>
                  <a:lnTo>
                    <a:pt x="12192" y="24384"/>
                  </a:lnTo>
                  <a:lnTo>
                    <a:pt x="15240" y="24384"/>
                  </a:lnTo>
                  <a:lnTo>
                    <a:pt x="15240" y="27432"/>
                  </a:lnTo>
                  <a:lnTo>
                    <a:pt x="24384" y="27432"/>
                  </a:lnTo>
                  <a:lnTo>
                    <a:pt x="24384" y="30480"/>
                  </a:lnTo>
                  <a:lnTo>
                    <a:pt x="27432" y="30480"/>
                  </a:lnTo>
                  <a:lnTo>
                    <a:pt x="27432" y="36576"/>
                  </a:lnTo>
                  <a:lnTo>
                    <a:pt x="30480" y="36576"/>
                  </a:lnTo>
                  <a:lnTo>
                    <a:pt x="30480" y="30480"/>
                  </a:lnTo>
                  <a:lnTo>
                    <a:pt x="39624" y="30480"/>
                  </a:lnTo>
                  <a:lnTo>
                    <a:pt x="39624" y="27432"/>
                  </a:lnTo>
                  <a:lnTo>
                    <a:pt x="42672" y="30480"/>
                  </a:lnTo>
                  <a:lnTo>
                    <a:pt x="45720" y="30480"/>
                  </a:lnTo>
                  <a:lnTo>
                    <a:pt x="45720" y="9144"/>
                  </a:lnTo>
                  <a:lnTo>
                    <a:pt x="45720"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83" name="Google Shape;2683;gda58c33139_0_3032"/>
            <p:cNvSpPr/>
            <p:nvPr/>
          </p:nvSpPr>
          <p:spPr>
            <a:xfrm>
              <a:off x="1560693" y="6272451"/>
              <a:ext cx="48894" cy="36829"/>
            </a:xfrm>
            <a:custGeom>
              <a:avLst/>
              <a:gdLst/>
              <a:ahLst/>
              <a:cxnLst/>
              <a:rect l="l" t="t" r="r" b="b"/>
              <a:pathLst>
                <a:path w="48894" h="36829" extrusionOk="0">
                  <a:moveTo>
                    <a:pt x="36578" y="30478"/>
                  </a:moveTo>
                  <a:lnTo>
                    <a:pt x="33530" y="30478"/>
                  </a:lnTo>
                  <a:lnTo>
                    <a:pt x="30482" y="30478"/>
                  </a:lnTo>
                  <a:lnTo>
                    <a:pt x="30482" y="33526"/>
                  </a:lnTo>
                  <a:lnTo>
                    <a:pt x="30482" y="36574"/>
                  </a:lnTo>
                  <a:lnTo>
                    <a:pt x="27434" y="36574"/>
                  </a:lnTo>
                  <a:lnTo>
                    <a:pt x="27434" y="33526"/>
                  </a:lnTo>
                  <a:lnTo>
                    <a:pt x="27434" y="30478"/>
                  </a:lnTo>
                  <a:lnTo>
                    <a:pt x="24385" y="30478"/>
                  </a:lnTo>
                  <a:lnTo>
                    <a:pt x="24385" y="27430"/>
                  </a:lnTo>
                  <a:lnTo>
                    <a:pt x="21337" y="27430"/>
                  </a:lnTo>
                  <a:lnTo>
                    <a:pt x="21337" y="30478"/>
                  </a:lnTo>
                  <a:lnTo>
                    <a:pt x="21337" y="27430"/>
                  </a:lnTo>
                  <a:lnTo>
                    <a:pt x="21337" y="30478"/>
                  </a:lnTo>
                  <a:lnTo>
                    <a:pt x="21337" y="27430"/>
                  </a:lnTo>
                  <a:lnTo>
                    <a:pt x="18289" y="27430"/>
                  </a:lnTo>
                  <a:lnTo>
                    <a:pt x="15241" y="27430"/>
                  </a:lnTo>
                  <a:lnTo>
                    <a:pt x="15241" y="24382"/>
                  </a:lnTo>
                  <a:lnTo>
                    <a:pt x="12193" y="24382"/>
                  </a:lnTo>
                  <a:lnTo>
                    <a:pt x="12193" y="21334"/>
                  </a:lnTo>
                  <a:lnTo>
                    <a:pt x="9144" y="21334"/>
                  </a:lnTo>
                  <a:lnTo>
                    <a:pt x="9144" y="18287"/>
                  </a:lnTo>
                  <a:lnTo>
                    <a:pt x="6096" y="18287"/>
                  </a:lnTo>
                  <a:lnTo>
                    <a:pt x="3048" y="15239"/>
                  </a:lnTo>
                  <a:lnTo>
                    <a:pt x="3048" y="12191"/>
                  </a:lnTo>
                  <a:lnTo>
                    <a:pt x="0" y="12191"/>
                  </a:lnTo>
                  <a:lnTo>
                    <a:pt x="0" y="9143"/>
                  </a:lnTo>
                  <a:lnTo>
                    <a:pt x="0" y="6095"/>
                  </a:lnTo>
                  <a:lnTo>
                    <a:pt x="0" y="3047"/>
                  </a:lnTo>
                  <a:lnTo>
                    <a:pt x="0" y="6095"/>
                  </a:lnTo>
                  <a:lnTo>
                    <a:pt x="3048" y="3047"/>
                  </a:lnTo>
                  <a:lnTo>
                    <a:pt x="3048" y="6095"/>
                  </a:lnTo>
                  <a:lnTo>
                    <a:pt x="6096" y="6095"/>
                  </a:lnTo>
                  <a:lnTo>
                    <a:pt x="9144" y="6095"/>
                  </a:lnTo>
                  <a:lnTo>
                    <a:pt x="12193" y="6095"/>
                  </a:lnTo>
                  <a:lnTo>
                    <a:pt x="12193" y="9143"/>
                  </a:lnTo>
                  <a:lnTo>
                    <a:pt x="15241" y="9143"/>
                  </a:lnTo>
                  <a:lnTo>
                    <a:pt x="15241" y="6095"/>
                  </a:lnTo>
                  <a:lnTo>
                    <a:pt x="15241" y="9143"/>
                  </a:lnTo>
                  <a:lnTo>
                    <a:pt x="15241" y="6095"/>
                  </a:lnTo>
                  <a:lnTo>
                    <a:pt x="18289" y="3047"/>
                  </a:lnTo>
                  <a:lnTo>
                    <a:pt x="18289" y="6095"/>
                  </a:lnTo>
                  <a:lnTo>
                    <a:pt x="18289" y="3047"/>
                  </a:lnTo>
                  <a:lnTo>
                    <a:pt x="21337" y="3047"/>
                  </a:lnTo>
                  <a:lnTo>
                    <a:pt x="18289" y="3047"/>
                  </a:lnTo>
                  <a:lnTo>
                    <a:pt x="21337" y="3047"/>
                  </a:lnTo>
                  <a:lnTo>
                    <a:pt x="24385" y="3047"/>
                  </a:lnTo>
                  <a:lnTo>
                    <a:pt x="24385" y="0"/>
                  </a:lnTo>
                  <a:lnTo>
                    <a:pt x="27434" y="0"/>
                  </a:lnTo>
                  <a:lnTo>
                    <a:pt x="24385" y="0"/>
                  </a:lnTo>
                  <a:lnTo>
                    <a:pt x="27434" y="0"/>
                  </a:lnTo>
                  <a:lnTo>
                    <a:pt x="27434" y="3047"/>
                  </a:lnTo>
                  <a:lnTo>
                    <a:pt x="30482" y="3047"/>
                  </a:lnTo>
                  <a:lnTo>
                    <a:pt x="30482" y="0"/>
                  </a:lnTo>
                  <a:lnTo>
                    <a:pt x="33530" y="3047"/>
                  </a:lnTo>
                  <a:lnTo>
                    <a:pt x="33530" y="0"/>
                  </a:lnTo>
                  <a:lnTo>
                    <a:pt x="33530" y="3047"/>
                  </a:lnTo>
                  <a:lnTo>
                    <a:pt x="33530" y="0"/>
                  </a:lnTo>
                  <a:lnTo>
                    <a:pt x="33530" y="3047"/>
                  </a:lnTo>
                  <a:lnTo>
                    <a:pt x="36578" y="3047"/>
                  </a:lnTo>
                  <a:lnTo>
                    <a:pt x="36578" y="0"/>
                  </a:lnTo>
                  <a:lnTo>
                    <a:pt x="33530" y="0"/>
                  </a:lnTo>
                  <a:lnTo>
                    <a:pt x="36578" y="0"/>
                  </a:lnTo>
                  <a:lnTo>
                    <a:pt x="36578" y="3047"/>
                  </a:lnTo>
                  <a:lnTo>
                    <a:pt x="36578" y="6095"/>
                  </a:lnTo>
                  <a:lnTo>
                    <a:pt x="39627" y="6095"/>
                  </a:lnTo>
                  <a:lnTo>
                    <a:pt x="42675" y="6095"/>
                  </a:lnTo>
                  <a:lnTo>
                    <a:pt x="45723" y="6095"/>
                  </a:lnTo>
                  <a:lnTo>
                    <a:pt x="45723" y="9143"/>
                  </a:lnTo>
                  <a:lnTo>
                    <a:pt x="45723" y="12191"/>
                  </a:lnTo>
                  <a:lnTo>
                    <a:pt x="45723" y="15239"/>
                  </a:lnTo>
                  <a:lnTo>
                    <a:pt x="42675" y="15239"/>
                  </a:lnTo>
                  <a:lnTo>
                    <a:pt x="45723" y="15239"/>
                  </a:lnTo>
                  <a:lnTo>
                    <a:pt x="45723" y="18287"/>
                  </a:lnTo>
                  <a:lnTo>
                    <a:pt x="45723" y="21334"/>
                  </a:lnTo>
                  <a:lnTo>
                    <a:pt x="42675" y="21334"/>
                  </a:lnTo>
                  <a:lnTo>
                    <a:pt x="45723" y="21334"/>
                  </a:lnTo>
                  <a:lnTo>
                    <a:pt x="45723" y="24382"/>
                  </a:lnTo>
                  <a:lnTo>
                    <a:pt x="45723" y="27430"/>
                  </a:lnTo>
                  <a:lnTo>
                    <a:pt x="48771" y="27430"/>
                  </a:lnTo>
                  <a:lnTo>
                    <a:pt x="45723" y="27430"/>
                  </a:lnTo>
                  <a:lnTo>
                    <a:pt x="45723" y="30478"/>
                  </a:lnTo>
                  <a:lnTo>
                    <a:pt x="42675" y="30478"/>
                  </a:lnTo>
                  <a:lnTo>
                    <a:pt x="39627" y="27430"/>
                  </a:lnTo>
                  <a:lnTo>
                    <a:pt x="39627" y="30478"/>
                  </a:lnTo>
                  <a:lnTo>
                    <a:pt x="42675" y="30478"/>
                  </a:lnTo>
                  <a:lnTo>
                    <a:pt x="39627" y="30478"/>
                  </a:lnTo>
                  <a:lnTo>
                    <a:pt x="36578" y="3047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84" name="Google Shape;2684;gda58c33139_0_3032"/>
            <p:cNvSpPr/>
            <p:nvPr/>
          </p:nvSpPr>
          <p:spPr>
            <a:xfrm>
              <a:off x="2155098" y="6287691"/>
              <a:ext cx="3175" cy="3175"/>
            </a:xfrm>
            <a:custGeom>
              <a:avLst/>
              <a:gdLst/>
              <a:ahLst/>
              <a:cxnLst/>
              <a:rect l="l" t="t" r="r" b="b"/>
              <a:pathLst>
                <a:path w="3175" h="3175" extrusionOk="0">
                  <a:moveTo>
                    <a:pt x="0" y="0"/>
                  </a:moveTo>
                  <a:lnTo>
                    <a:pt x="0" y="3047"/>
                  </a:lnTo>
                  <a:lnTo>
                    <a:pt x="0" y="0"/>
                  </a:lnTo>
                  <a:lnTo>
                    <a:pt x="3048" y="0"/>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85" name="Google Shape;2685;gda58c33139_0_3032"/>
            <p:cNvSpPr/>
            <p:nvPr/>
          </p:nvSpPr>
          <p:spPr>
            <a:xfrm>
              <a:off x="2155098" y="6287691"/>
              <a:ext cx="3175" cy="3175"/>
            </a:xfrm>
            <a:custGeom>
              <a:avLst/>
              <a:gdLst/>
              <a:ahLst/>
              <a:cxnLst/>
              <a:rect l="l" t="t" r="r" b="b"/>
              <a:pathLst>
                <a:path w="3175" h="3175" extrusionOk="0">
                  <a:moveTo>
                    <a:pt x="0" y="0"/>
                  </a:moveTo>
                  <a:lnTo>
                    <a:pt x="0" y="3047"/>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86" name="Google Shape;2686;gda58c33139_0_3032"/>
            <p:cNvSpPr/>
            <p:nvPr/>
          </p:nvSpPr>
          <p:spPr>
            <a:xfrm>
              <a:off x="2133760" y="629073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87" name="Google Shape;2687;gda58c33139_0_3032"/>
            <p:cNvSpPr/>
            <p:nvPr/>
          </p:nvSpPr>
          <p:spPr>
            <a:xfrm>
              <a:off x="2133760" y="629073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88" name="Google Shape;2688;gda58c33139_0_3032"/>
            <p:cNvSpPr/>
            <p:nvPr/>
          </p:nvSpPr>
          <p:spPr>
            <a:xfrm>
              <a:off x="2142905" y="62876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89" name="Google Shape;2689;gda58c33139_0_3032"/>
            <p:cNvSpPr/>
            <p:nvPr/>
          </p:nvSpPr>
          <p:spPr>
            <a:xfrm>
              <a:off x="2142905" y="62876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90" name="Google Shape;2690;gda58c33139_0_3032"/>
            <p:cNvSpPr/>
            <p:nvPr/>
          </p:nvSpPr>
          <p:spPr>
            <a:xfrm>
              <a:off x="2155098" y="6287691"/>
              <a:ext cx="3175" cy="3175"/>
            </a:xfrm>
            <a:custGeom>
              <a:avLst/>
              <a:gdLst/>
              <a:ahLst/>
              <a:cxnLst/>
              <a:rect l="l" t="t" r="r" b="b"/>
              <a:pathLst>
                <a:path w="3175" h="3175" extrusionOk="0">
                  <a:moveTo>
                    <a:pt x="3048" y="3047"/>
                  </a:moveTo>
                  <a:lnTo>
                    <a:pt x="0" y="3047"/>
                  </a:lnTo>
                  <a:lnTo>
                    <a:pt x="3048" y="3047"/>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91" name="Google Shape;2691;gda58c33139_0_3032"/>
            <p:cNvSpPr/>
            <p:nvPr/>
          </p:nvSpPr>
          <p:spPr>
            <a:xfrm>
              <a:off x="2155098" y="6287691"/>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92" name="Google Shape;2692;gda58c33139_0_3032"/>
            <p:cNvSpPr/>
            <p:nvPr/>
          </p:nvSpPr>
          <p:spPr>
            <a:xfrm>
              <a:off x="2136808" y="629073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93" name="Google Shape;2693;gda58c33139_0_3032"/>
            <p:cNvSpPr/>
            <p:nvPr/>
          </p:nvSpPr>
          <p:spPr>
            <a:xfrm>
              <a:off x="2075844" y="6296834"/>
              <a:ext cx="6350" cy="6350"/>
            </a:xfrm>
            <a:custGeom>
              <a:avLst/>
              <a:gdLst/>
              <a:ahLst/>
              <a:cxnLst/>
              <a:rect l="l" t="t" r="r" b="b"/>
              <a:pathLst>
                <a:path w="6350" h="6350" extrusionOk="0">
                  <a:moveTo>
                    <a:pt x="3048" y="3047"/>
                  </a:moveTo>
                  <a:lnTo>
                    <a:pt x="0" y="3047"/>
                  </a:lnTo>
                  <a:lnTo>
                    <a:pt x="0" y="6095"/>
                  </a:lnTo>
                  <a:lnTo>
                    <a:pt x="6096" y="6095"/>
                  </a:lnTo>
                  <a:lnTo>
                    <a:pt x="3048" y="3047"/>
                  </a:lnTo>
                  <a:close/>
                </a:path>
                <a:path w="6350" h="6350"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94" name="Google Shape;2694;gda58c33139_0_3032"/>
            <p:cNvSpPr/>
            <p:nvPr/>
          </p:nvSpPr>
          <p:spPr>
            <a:xfrm>
              <a:off x="2075844" y="6296834"/>
              <a:ext cx="6350" cy="6350"/>
            </a:xfrm>
            <a:custGeom>
              <a:avLst/>
              <a:gdLst/>
              <a:ahLst/>
              <a:cxnLst/>
              <a:rect l="l" t="t" r="r" b="b"/>
              <a:pathLst>
                <a:path w="6350" h="6350" extrusionOk="0">
                  <a:moveTo>
                    <a:pt x="6096" y="0"/>
                  </a:moveTo>
                  <a:lnTo>
                    <a:pt x="6096" y="3047"/>
                  </a:lnTo>
                  <a:lnTo>
                    <a:pt x="3048" y="3047"/>
                  </a:lnTo>
                  <a:lnTo>
                    <a:pt x="6096" y="6095"/>
                  </a:lnTo>
                  <a:lnTo>
                    <a:pt x="3048" y="6095"/>
                  </a:lnTo>
                  <a:lnTo>
                    <a:pt x="0" y="6095"/>
                  </a:lnTo>
                  <a:lnTo>
                    <a:pt x="0" y="3047"/>
                  </a:lnTo>
                  <a:lnTo>
                    <a:pt x="3048" y="3047"/>
                  </a:lnTo>
                  <a:lnTo>
                    <a:pt x="3048" y="0"/>
                  </a:lnTo>
                  <a:lnTo>
                    <a:pt x="3048" y="3047"/>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95" name="Google Shape;2695;gda58c33139_0_3032"/>
            <p:cNvSpPr/>
            <p:nvPr/>
          </p:nvSpPr>
          <p:spPr>
            <a:xfrm>
              <a:off x="2084988" y="6296834"/>
              <a:ext cx="24764" cy="33654"/>
            </a:xfrm>
            <a:custGeom>
              <a:avLst/>
              <a:gdLst/>
              <a:ahLst/>
              <a:cxnLst/>
              <a:rect l="l" t="t" r="r" b="b"/>
              <a:pathLst>
                <a:path w="24764" h="33654" extrusionOk="0">
                  <a:moveTo>
                    <a:pt x="9144" y="27430"/>
                  </a:moveTo>
                  <a:lnTo>
                    <a:pt x="0" y="27430"/>
                  </a:lnTo>
                  <a:lnTo>
                    <a:pt x="0" y="33526"/>
                  </a:lnTo>
                  <a:lnTo>
                    <a:pt x="3048" y="33526"/>
                  </a:lnTo>
                  <a:lnTo>
                    <a:pt x="3048" y="30478"/>
                  </a:lnTo>
                  <a:lnTo>
                    <a:pt x="6096" y="30478"/>
                  </a:lnTo>
                  <a:lnTo>
                    <a:pt x="9144" y="27430"/>
                  </a:lnTo>
                  <a:close/>
                </a:path>
                <a:path w="24764" h="33654" extrusionOk="0">
                  <a:moveTo>
                    <a:pt x="6096" y="21334"/>
                  </a:moveTo>
                  <a:lnTo>
                    <a:pt x="3048" y="24382"/>
                  </a:lnTo>
                  <a:lnTo>
                    <a:pt x="3048" y="27430"/>
                  </a:lnTo>
                  <a:lnTo>
                    <a:pt x="6096" y="27430"/>
                  </a:lnTo>
                  <a:lnTo>
                    <a:pt x="6096" y="21334"/>
                  </a:lnTo>
                  <a:close/>
                </a:path>
                <a:path w="24764" h="33654" extrusionOk="0">
                  <a:moveTo>
                    <a:pt x="18289" y="9143"/>
                  </a:moveTo>
                  <a:lnTo>
                    <a:pt x="12193" y="9143"/>
                  </a:lnTo>
                  <a:lnTo>
                    <a:pt x="12193" y="15239"/>
                  </a:lnTo>
                  <a:lnTo>
                    <a:pt x="9144" y="15239"/>
                  </a:lnTo>
                  <a:lnTo>
                    <a:pt x="9144" y="18287"/>
                  </a:lnTo>
                  <a:lnTo>
                    <a:pt x="6096" y="18287"/>
                  </a:lnTo>
                  <a:lnTo>
                    <a:pt x="6096" y="27430"/>
                  </a:lnTo>
                  <a:lnTo>
                    <a:pt x="12193" y="27430"/>
                  </a:lnTo>
                  <a:lnTo>
                    <a:pt x="12193" y="21334"/>
                  </a:lnTo>
                  <a:lnTo>
                    <a:pt x="15241" y="21334"/>
                  </a:lnTo>
                  <a:lnTo>
                    <a:pt x="15241" y="12191"/>
                  </a:lnTo>
                  <a:lnTo>
                    <a:pt x="18289" y="12191"/>
                  </a:lnTo>
                  <a:lnTo>
                    <a:pt x="18289" y="9143"/>
                  </a:lnTo>
                  <a:close/>
                </a:path>
                <a:path w="24764" h="33654" extrusionOk="0">
                  <a:moveTo>
                    <a:pt x="21337" y="6095"/>
                  </a:moveTo>
                  <a:lnTo>
                    <a:pt x="15241" y="6095"/>
                  </a:lnTo>
                  <a:lnTo>
                    <a:pt x="15241" y="9143"/>
                  </a:lnTo>
                  <a:lnTo>
                    <a:pt x="21337" y="9143"/>
                  </a:lnTo>
                  <a:lnTo>
                    <a:pt x="21337" y="6095"/>
                  </a:lnTo>
                  <a:close/>
                </a:path>
                <a:path w="24764" h="33654" extrusionOk="0">
                  <a:moveTo>
                    <a:pt x="21337" y="0"/>
                  </a:moveTo>
                  <a:lnTo>
                    <a:pt x="18289" y="0"/>
                  </a:lnTo>
                  <a:lnTo>
                    <a:pt x="18289" y="6095"/>
                  </a:lnTo>
                  <a:lnTo>
                    <a:pt x="24385" y="6095"/>
                  </a:lnTo>
                  <a:lnTo>
                    <a:pt x="24385" y="3047"/>
                  </a:lnTo>
                  <a:lnTo>
                    <a:pt x="21337" y="3047"/>
                  </a:lnTo>
                  <a:lnTo>
                    <a:pt x="2133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96" name="Google Shape;2696;gda58c33139_0_3032"/>
            <p:cNvSpPr/>
            <p:nvPr/>
          </p:nvSpPr>
          <p:spPr>
            <a:xfrm>
              <a:off x="2084988" y="6293786"/>
              <a:ext cx="24764" cy="36829"/>
            </a:xfrm>
            <a:custGeom>
              <a:avLst/>
              <a:gdLst/>
              <a:ahLst/>
              <a:cxnLst/>
              <a:rect l="l" t="t" r="r" b="b"/>
              <a:pathLst>
                <a:path w="24764" h="36829" extrusionOk="0">
                  <a:moveTo>
                    <a:pt x="6096" y="24382"/>
                  </a:moveTo>
                  <a:lnTo>
                    <a:pt x="6096" y="21334"/>
                  </a:lnTo>
                  <a:lnTo>
                    <a:pt x="9144" y="21334"/>
                  </a:lnTo>
                  <a:lnTo>
                    <a:pt x="9144" y="18286"/>
                  </a:lnTo>
                  <a:lnTo>
                    <a:pt x="12193" y="18286"/>
                  </a:lnTo>
                  <a:lnTo>
                    <a:pt x="12193" y="15239"/>
                  </a:lnTo>
                  <a:lnTo>
                    <a:pt x="12193" y="12191"/>
                  </a:lnTo>
                  <a:lnTo>
                    <a:pt x="15241" y="12191"/>
                  </a:lnTo>
                  <a:lnTo>
                    <a:pt x="15241" y="9143"/>
                  </a:lnTo>
                  <a:lnTo>
                    <a:pt x="18289" y="9143"/>
                  </a:lnTo>
                  <a:lnTo>
                    <a:pt x="15241" y="9143"/>
                  </a:lnTo>
                  <a:lnTo>
                    <a:pt x="18289" y="9143"/>
                  </a:lnTo>
                  <a:lnTo>
                    <a:pt x="18289" y="6095"/>
                  </a:lnTo>
                  <a:lnTo>
                    <a:pt x="15241" y="6095"/>
                  </a:lnTo>
                  <a:lnTo>
                    <a:pt x="18289" y="6095"/>
                  </a:lnTo>
                  <a:lnTo>
                    <a:pt x="18289" y="3047"/>
                  </a:lnTo>
                  <a:lnTo>
                    <a:pt x="15241" y="3047"/>
                  </a:lnTo>
                  <a:lnTo>
                    <a:pt x="18289" y="3047"/>
                  </a:lnTo>
                  <a:lnTo>
                    <a:pt x="18289" y="0"/>
                  </a:lnTo>
                  <a:lnTo>
                    <a:pt x="18289" y="3047"/>
                  </a:lnTo>
                  <a:lnTo>
                    <a:pt x="21337" y="3047"/>
                  </a:lnTo>
                  <a:lnTo>
                    <a:pt x="18289" y="3047"/>
                  </a:lnTo>
                  <a:lnTo>
                    <a:pt x="21337" y="3047"/>
                  </a:lnTo>
                  <a:lnTo>
                    <a:pt x="21337" y="6095"/>
                  </a:lnTo>
                  <a:lnTo>
                    <a:pt x="18289" y="6095"/>
                  </a:lnTo>
                  <a:lnTo>
                    <a:pt x="21337" y="6095"/>
                  </a:lnTo>
                  <a:lnTo>
                    <a:pt x="24385" y="6095"/>
                  </a:lnTo>
                  <a:lnTo>
                    <a:pt x="24385" y="3047"/>
                  </a:lnTo>
                  <a:lnTo>
                    <a:pt x="24385" y="6095"/>
                  </a:lnTo>
                  <a:lnTo>
                    <a:pt x="24385" y="9143"/>
                  </a:lnTo>
                  <a:lnTo>
                    <a:pt x="21337" y="9143"/>
                  </a:lnTo>
                  <a:lnTo>
                    <a:pt x="21337" y="12191"/>
                  </a:lnTo>
                  <a:lnTo>
                    <a:pt x="18289" y="12191"/>
                  </a:lnTo>
                  <a:lnTo>
                    <a:pt x="18289" y="15239"/>
                  </a:lnTo>
                  <a:lnTo>
                    <a:pt x="15241" y="15239"/>
                  </a:lnTo>
                  <a:lnTo>
                    <a:pt x="15241" y="18286"/>
                  </a:lnTo>
                  <a:lnTo>
                    <a:pt x="15241" y="21334"/>
                  </a:lnTo>
                  <a:lnTo>
                    <a:pt x="12193" y="21334"/>
                  </a:lnTo>
                  <a:lnTo>
                    <a:pt x="15241" y="21334"/>
                  </a:lnTo>
                  <a:lnTo>
                    <a:pt x="15241" y="24382"/>
                  </a:lnTo>
                  <a:lnTo>
                    <a:pt x="12193" y="24382"/>
                  </a:lnTo>
                  <a:lnTo>
                    <a:pt x="12193" y="27430"/>
                  </a:lnTo>
                  <a:lnTo>
                    <a:pt x="12193" y="30478"/>
                  </a:lnTo>
                  <a:lnTo>
                    <a:pt x="9144" y="30478"/>
                  </a:lnTo>
                  <a:lnTo>
                    <a:pt x="6096" y="33526"/>
                  </a:lnTo>
                  <a:lnTo>
                    <a:pt x="9144" y="33526"/>
                  </a:lnTo>
                  <a:lnTo>
                    <a:pt x="6096" y="33526"/>
                  </a:lnTo>
                  <a:lnTo>
                    <a:pt x="3048" y="33526"/>
                  </a:lnTo>
                  <a:lnTo>
                    <a:pt x="3048" y="36573"/>
                  </a:lnTo>
                  <a:lnTo>
                    <a:pt x="0" y="36573"/>
                  </a:lnTo>
                  <a:lnTo>
                    <a:pt x="0" y="33526"/>
                  </a:lnTo>
                  <a:lnTo>
                    <a:pt x="0" y="30478"/>
                  </a:lnTo>
                  <a:lnTo>
                    <a:pt x="3048" y="30478"/>
                  </a:lnTo>
                  <a:lnTo>
                    <a:pt x="6096" y="30478"/>
                  </a:lnTo>
                  <a:lnTo>
                    <a:pt x="6096" y="27430"/>
                  </a:lnTo>
                  <a:lnTo>
                    <a:pt x="6096" y="30478"/>
                  </a:lnTo>
                  <a:lnTo>
                    <a:pt x="3048" y="30478"/>
                  </a:lnTo>
                  <a:lnTo>
                    <a:pt x="3048" y="27430"/>
                  </a:lnTo>
                  <a:lnTo>
                    <a:pt x="6096" y="24382"/>
                  </a:lnTo>
                  <a:lnTo>
                    <a:pt x="6096" y="27430"/>
                  </a:lnTo>
                  <a:lnTo>
                    <a:pt x="6096" y="2438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97" name="Google Shape;2697;gda58c33139_0_3032"/>
            <p:cNvSpPr/>
            <p:nvPr/>
          </p:nvSpPr>
          <p:spPr>
            <a:xfrm>
              <a:off x="2158146" y="62876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98" name="Google Shape;2698;gda58c33139_0_3032"/>
            <p:cNvSpPr/>
            <p:nvPr/>
          </p:nvSpPr>
          <p:spPr>
            <a:xfrm>
              <a:off x="2155098" y="6287691"/>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699" name="Google Shape;2699;gda58c33139_0_3032"/>
            <p:cNvSpPr/>
            <p:nvPr/>
          </p:nvSpPr>
          <p:spPr>
            <a:xfrm>
              <a:off x="2155098" y="6287691"/>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00" name="Google Shape;2700;gda58c33139_0_3032"/>
            <p:cNvSpPr/>
            <p:nvPr/>
          </p:nvSpPr>
          <p:spPr>
            <a:xfrm>
              <a:off x="2142905" y="6290739"/>
              <a:ext cx="12700" cy="3175"/>
            </a:xfrm>
            <a:custGeom>
              <a:avLst/>
              <a:gdLst/>
              <a:ahLst/>
              <a:cxnLst/>
              <a:rect l="l" t="t" r="r" b="b"/>
              <a:pathLst>
                <a:path w="12700" h="3175" extrusionOk="0">
                  <a:moveTo>
                    <a:pt x="12192" y="0"/>
                  </a:moveTo>
                  <a:lnTo>
                    <a:pt x="9144" y="0"/>
                  </a:lnTo>
                  <a:lnTo>
                    <a:pt x="12192" y="0"/>
                  </a:lnTo>
                  <a:lnTo>
                    <a:pt x="12192" y="3047"/>
                  </a:lnTo>
                  <a:lnTo>
                    <a:pt x="12192" y="0"/>
                  </a:lnTo>
                </a:path>
                <a:path w="12700" h="3175" extrusionOk="0">
                  <a:moveTo>
                    <a:pt x="3048" y="3047"/>
                  </a:moveTo>
                  <a:lnTo>
                    <a:pt x="3048" y="0"/>
                  </a:lnTo>
                  <a:lnTo>
                    <a:pt x="0" y="0"/>
                  </a:lnTo>
                  <a:lnTo>
                    <a:pt x="3048" y="0"/>
                  </a:lnTo>
                  <a:lnTo>
                    <a:pt x="3048" y="3047"/>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01" name="Google Shape;2701;gda58c33139_0_3032"/>
            <p:cNvSpPr/>
            <p:nvPr/>
          </p:nvSpPr>
          <p:spPr>
            <a:xfrm>
              <a:off x="2158146" y="62907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02" name="Google Shape;2702;gda58c33139_0_3032"/>
            <p:cNvSpPr/>
            <p:nvPr/>
          </p:nvSpPr>
          <p:spPr>
            <a:xfrm>
              <a:off x="2158146" y="629073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03" name="Google Shape;2703;gda58c33139_0_3032"/>
            <p:cNvSpPr/>
            <p:nvPr/>
          </p:nvSpPr>
          <p:spPr>
            <a:xfrm>
              <a:off x="2155098" y="629073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04" name="Google Shape;2704;gda58c33139_0_3032"/>
            <p:cNvSpPr/>
            <p:nvPr/>
          </p:nvSpPr>
          <p:spPr>
            <a:xfrm>
              <a:off x="2155098" y="6290739"/>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05" name="Google Shape;2705;gda58c33139_0_3032"/>
            <p:cNvSpPr/>
            <p:nvPr/>
          </p:nvSpPr>
          <p:spPr>
            <a:xfrm>
              <a:off x="2155098" y="62907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06" name="Google Shape;2706;gda58c33139_0_3032"/>
            <p:cNvSpPr/>
            <p:nvPr/>
          </p:nvSpPr>
          <p:spPr>
            <a:xfrm>
              <a:off x="2155098" y="629073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07" name="Google Shape;2707;gda58c33139_0_3032"/>
            <p:cNvSpPr/>
            <p:nvPr/>
          </p:nvSpPr>
          <p:spPr>
            <a:xfrm>
              <a:off x="2094133" y="6299882"/>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08" name="Google Shape;2708;gda58c33139_0_3032"/>
            <p:cNvSpPr/>
            <p:nvPr/>
          </p:nvSpPr>
          <p:spPr>
            <a:xfrm>
              <a:off x="2094133" y="6299882"/>
              <a:ext cx="3175" cy="3175"/>
            </a:xfrm>
            <a:custGeom>
              <a:avLst/>
              <a:gdLst/>
              <a:ahLst/>
              <a:cxnLst/>
              <a:rect l="l" t="t" r="r" b="b"/>
              <a:pathLst>
                <a:path w="3175" h="3175" extrusionOk="0">
                  <a:moveTo>
                    <a:pt x="0" y="3047"/>
                  </a:moveTo>
                  <a:lnTo>
                    <a:pt x="3048" y="0"/>
                  </a:ln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09" name="Google Shape;2709;gda58c33139_0_3032"/>
            <p:cNvSpPr/>
            <p:nvPr/>
          </p:nvSpPr>
          <p:spPr>
            <a:xfrm>
              <a:off x="2081940" y="6299882"/>
              <a:ext cx="3175" cy="3175"/>
            </a:xfrm>
            <a:custGeom>
              <a:avLst/>
              <a:gdLst/>
              <a:ahLst/>
              <a:cxnLst/>
              <a:rect l="l" t="t" r="r" b="b"/>
              <a:pathLst>
                <a:path w="3175" h="3175" extrusionOk="0">
                  <a:moveTo>
                    <a:pt x="0" y="3047"/>
                  </a:moveTo>
                  <a:lnTo>
                    <a:pt x="0" y="0"/>
                  </a:lnTo>
                  <a:lnTo>
                    <a:pt x="0" y="3047"/>
                  </a:lnTo>
                  <a:lnTo>
                    <a:pt x="3048" y="3047"/>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10" name="Google Shape;2710;gda58c33139_0_3032"/>
            <p:cNvSpPr/>
            <p:nvPr/>
          </p:nvSpPr>
          <p:spPr>
            <a:xfrm>
              <a:off x="2149001" y="629378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11" name="Google Shape;2711;gda58c33139_0_3032"/>
            <p:cNvSpPr/>
            <p:nvPr/>
          </p:nvSpPr>
          <p:spPr>
            <a:xfrm>
              <a:off x="2152050" y="6293786"/>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12" name="Google Shape;2712;gda58c33139_0_3032"/>
            <p:cNvSpPr/>
            <p:nvPr/>
          </p:nvSpPr>
          <p:spPr>
            <a:xfrm>
              <a:off x="2152050" y="6293786"/>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13" name="Google Shape;2713;gda58c33139_0_3032"/>
            <p:cNvSpPr/>
            <p:nvPr/>
          </p:nvSpPr>
          <p:spPr>
            <a:xfrm>
              <a:off x="2081940" y="630293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14" name="Google Shape;2714;gda58c33139_0_3032"/>
            <p:cNvSpPr/>
            <p:nvPr/>
          </p:nvSpPr>
          <p:spPr>
            <a:xfrm>
              <a:off x="2081940" y="630293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15" name="Google Shape;2715;gda58c33139_0_3032"/>
            <p:cNvSpPr/>
            <p:nvPr/>
          </p:nvSpPr>
          <p:spPr>
            <a:xfrm>
              <a:off x="2155098" y="62968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16" name="Google Shape;2716;gda58c33139_0_3032"/>
            <p:cNvSpPr/>
            <p:nvPr/>
          </p:nvSpPr>
          <p:spPr>
            <a:xfrm>
              <a:off x="2155098" y="629683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17" name="Google Shape;2717;gda58c33139_0_3032"/>
            <p:cNvSpPr/>
            <p:nvPr/>
          </p:nvSpPr>
          <p:spPr>
            <a:xfrm>
              <a:off x="2164242" y="62968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18" name="Google Shape;2718;gda58c33139_0_3032"/>
            <p:cNvSpPr/>
            <p:nvPr/>
          </p:nvSpPr>
          <p:spPr>
            <a:xfrm>
              <a:off x="2164242" y="629683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19" name="Google Shape;2719;gda58c33139_0_3032"/>
            <p:cNvSpPr/>
            <p:nvPr/>
          </p:nvSpPr>
          <p:spPr>
            <a:xfrm>
              <a:off x="2161194" y="62968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20" name="Google Shape;2720;gda58c33139_0_3032"/>
            <p:cNvSpPr/>
            <p:nvPr/>
          </p:nvSpPr>
          <p:spPr>
            <a:xfrm>
              <a:off x="2161194" y="629683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21" name="Google Shape;2721;gda58c33139_0_3032"/>
            <p:cNvSpPr/>
            <p:nvPr/>
          </p:nvSpPr>
          <p:spPr>
            <a:xfrm>
              <a:off x="2072792" y="6309029"/>
              <a:ext cx="6350" cy="9525"/>
            </a:xfrm>
            <a:custGeom>
              <a:avLst/>
              <a:gdLst/>
              <a:ahLst/>
              <a:cxnLst/>
              <a:rect l="l" t="t" r="r" b="b"/>
              <a:pathLst>
                <a:path w="6350" h="9525" extrusionOk="0">
                  <a:moveTo>
                    <a:pt x="6096" y="3048"/>
                  </a:moveTo>
                  <a:lnTo>
                    <a:pt x="3048" y="3048"/>
                  </a:lnTo>
                  <a:lnTo>
                    <a:pt x="0" y="3048"/>
                  </a:lnTo>
                  <a:lnTo>
                    <a:pt x="0" y="6096"/>
                  </a:lnTo>
                  <a:lnTo>
                    <a:pt x="3048" y="6096"/>
                  </a:lnTo>
                  <a:lnTo>
                    <a:pt x="3048" y="9144"/>
                  </a:lnTo>
                  <a:lnTo>
                    <a:pt x="6096" y="9144"/>
                  </a:lnTo>
                  <a:lnTo>
                    <a:pt x="6096" y="3048"/>
                  </a:lnTo>
                  <a:close/>
                </a:path>
                <a:path w="6350" h="9525" extrusionOk="0">
                  <a:moveTo>
                    <a:pt x="6096" y="0"/>
                  </a:moveTo>
                  <a:lnTo>
                    <a:pt x="3048" y="0"/>
                  </a:lnTo>
                  <a:lnTo>
                    <a:pt x="6096" y="3048"/>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22" name="Google Shape;2722;gda58c33139_0_3032"/>
            <p:cNvSpPr/>
            <p:nvPr/>
          </p:nvSpPr>
          <p:spPr>
            <a:xfrm>
              <a:off x="2072796" y="6305978"/>
              <a:ext cx="6350" cy="12700"/>
            </a:xfrm>
            <a:custGeom>
              <a:avLst/>
              <a:gdLst/>
              <a:ahLst/>
              <a:cxnLst/>
              <a:rect l="l" t="t" r="r" b="b"/>
              <a:pathLst>
                <a:path w="6350" h="12700" extrusionOk="0">
                  <a:moveTo>
                    <a:pt x="6096" y="6095"/>
                  </a:moveTo>
                  <a:lnTo>
                    <a:pt x="6096" y="3047"/>
                  </a:lnTo>
                  <a:lnTo>
                    <a:pt x="6096" y="0"/>
                  </a:lnTo>
                  <a:lnTo>
                    <a:pt x="6096" y="3047"/>
                  </a:lnTo>
                  <a:lnTo>
                    <a:pt x="6096" y="6095"/>
                  </a:lnTo>
                  <a:lnTo>
                    <a:pt x="6096" y="9143"/>
                  </a:lnTo>
                  <a:lnTo>
                    <a:pt x="6096" y="12191"/>
                  </a:lnTo>
                  <a:lnTo>
                    <a:pt x="3048" y="12191"/>
                  </a:lnTo>
                  <a:lnTo>
                    <a:pt x="0" y="12191"/>
                  </a:lnTo>
                  <a:lnTo>
                    <a:pt x="0" y="9143"/>
                  </a:lnTo>
                  <a:lnTo>
                    <a:pt x="0" y="12191"/>
                  </a:lnTo>
                  <a:lnTo>
                    <a:pt x="3048" y="12191"/>
                  </a:lnTo>
                  <a:lnTo>
                    <a:pt x="3048" y="9143"/>
                  </a:lnTo>
                  <a:lnTo>
                    <a:pt x="0" y="9143"/>
                  </a:lnTo>
                  <a:lnTo>
                    <a:pt x="3048" y="9143"/>
                  </a:lnTo>
                  <a:lnTo>
                    <a:pt x="3048" y="6095"/>
                  </a:lnTo>
                  <a:lnTo>
                    <a:pt x="3048" y="9143"/>
                  </a:lnTo>
                  <a:lnTo>
                    <a:pt x="3048" y="6095"/>
                  </a:lnTo>
                  <a:lnTo>
                    <a:pt x="3048" y="9143"/>
                  </a:lnTo>
                  <a:lnTo>
                    <a:pt x="0" y="9143"/>
                  </a:lnTo>
                  <a:lnTo>
                    <a:pt x="0" y="6095"/>
                  </a:lnTo>
                  <a:lnTo>
                    <a:pt x="3048" y="6095"/>
                  </a:lnTo>
                  <a:lnTo>
                    <a:pt x="6096" y="6095"/>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23" name="Google Shape;2723;gda58c33139_0_3032"/>
            <p:cNvSpPr/>
            <p:nvPr/>
          </p:nvSpPr>
          <p:spPr>
            <a:xfrm>
              <a:off x="2078892" y="630902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24" name="Google Shape;2724;gda58c33139_0_3032"/>
            <p:cNvSpPr/>
            <p:nvPr/>
          </p:nvSpPr>
          <p:spPr>
            <a:xfrm>
              <a:off x="2078892" y="630902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25" name="Google Shape;2725;gda58c33139_0_3032"/>
            <p:cNvSpPr/>
            <p:nvPr/>
          </p:nvSpPr>
          <p:spPr>
            <a:xfrm>
              <a:off x="1956963" y="631512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26" name="Google Shape;2726;gda58c33139_0_3032"/>
            <p:cNvSpPr/>
            <p:nvPr/>
          </p:nvSpPr>
          <p:spPr>
            <a:xfrm>
              <a:off x="1956963" y="6315121"/>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27" name="Google Shape;2727;gda58c33139_0_3032"/>
            <p:cNvSpPr/>
            <p:nvPr/>
          </p:nvSpPr>
          <p:spPr>
            <a:xfrm>
              <a:off x="2078892" y="6312073"/>
              <a:ext cx="3175" cy="6350"/>
            </a:xfrm>
            <a:custGeom>
              <a:avLst/>
              <a:gdLst/>
              <a:ahLst/>
              <a:cxnLst/>
              <a:rect l="l" t="t" r="r" b="b"/>
              <a:pathLst>
                <a:path w="3175" h="6350" extrusionOk="0">
                  <a:moveTo>
                    <a:pt x="3048" y="0"/>
                  </a:moveTo>
                  <a:lnTo>
                    <a:pt x="0" y="0"/>
                  </a:lnTo>
                  <a:lnTo>
                    <a:pt x="0" y="6095"/>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28" name="Google Shape;2728;gda58c33139_0_3032"/>
            <p:cNvSpPr/>
            <p:nvPr/>
          </p:nvSpPr>
          <p:spPr>
            <a:xfrm>
              <a:off x="2078892" y="6309025"/>
              <a:ext cx="6350" cy="9525"/>
            </a:xfrm>
            <a:custGeom>
              <a:avLst/>
              <a:gdLst/>
              <a:ahLst/>
              <a:cxnLst/>
              <a:rect l="l" t="t" r="r" b="b"/>
              <a:pathLst>
                <a:path w="6350" h="9525" extrusionOk="0">
                  <a:moveTo>
                    <a:pt x="0" y="9143"/>
                  </a:moveTo>
                  <a:lnTo>
                    <a:pt x="0" y="6095"/>
                  </a:lnTo>
                  <a:lnTo>
                    <a:pt x="0" y="3047"/>
                  </a:lnTo>
                  <a:lnTo>
                    <a:pt x="3048" y="3047"/>
                  </a:lnTo>
                  <a:lnTo>
                    <a:pt x="3048" y="0"/>
                  </a:lnTo>
                  <a:lnTo>
                    <a:pt x="3048" y="3047"/>
                  </a:lnTo>
                  <a:lnTo>
                    <a:pt x="3048" y="0"/>
                  </a:lnTo>
                  <a:lnTo>
                    <a:pt x="3048" y="3047"/>
                  </a:lnTo>
                  <a:lnTo>
                    <a:pt x="6096" y="3047"/>
                  </a:lnTo>
                  <a:lnTo>
                    <a:pt x="6096" y="0"/>
                  </a:lnTo>
                  <a:lnTo>
                    <a:pt x="6096" y="3047"/>
                  </a:lnTo>
                  <a:lnTo>
                    <a:pt x="3048" y="3047"/>
                  </a:lnTo>
                  <a:lnTo>
                    <a:pt x="3048" y="6095"/>
                  </a:lnTo>
                  <a:lnTo>
                    <a:pt x="0" y="6095"/>
                  </a:lnTo>
                  <a:lnTo>
                    <a:pt x="3048"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29" name="Google Shape;2729;gda58c33139_0_3032"/>
            <p:cNvSpPr/>
            <p:nvPr/>
          </p:nvSpPr>
          <p:spPr>
            <a:xfrm>
              <a:off x="2179484" y="6296834"/>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30" name="Google Shape;2730;gda58c33139_0_3032"/>
            <p:cNvSpPr/>
            <p:nvPr/>
          </p:nvSpPr>
          <p:spPr>
            <a:xfrm>
              <a:off x="2179484" y="6296834"/>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31" name="Google Shape;2731;gda58c33139_0_3032"/>
            <p:cNvSpPr/>
            <p:nvPr/>
          </p:nvSpPr>
          <p:spPr>
            <a:xfrm>
              <a:off x="2081936" y="6318173"/>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32" name="Google Shape;2732;gda58c33139_0_3032"/>
            <p:cNvSpPr/>
            <p:nvPr/>
          </p:nvSpPr>
          <p:spPr>
            <a:xfrm>
              <a:off x="2081940" y="6312073"/>
              <a:ext cx="6350" cy="9525"/>
            </a:xfrm>
            <a:custGeom>
              <a:avLst/>
              <a:gdLst/>
              <a:ahLst/>
              <a:cxnLst/>
              <a:rect l="l" t="t" r="r" b="b"/>
              <a:pathLst>
                <a:path w="6350" h="9525" extrusionOk="0">
                  <a:moveTo>
                    <a:pt x="3048" y="6095"/>
                  </a:moveTo>
                  <a:lnTo>
                    <a:pt x="3048" y="9143"/>
                  </a:lnTo>
                  <a:lnTo>
                    <a:pt x="0" y="9143"/>
                  </a:lnTo>
                  <a:lnTo>
                    <a:pt x="0" y="6095"/>
                  </a:lnTo>
                  <a:lnTo>
                    <a:pt x="3048" y="6095"/>
                  </a:lnTo>
                  <a:lnTo>
                    <a:pt x="3048" y="3047"/>
                  </a:lnTo>
                  <a:lnTo>
                    <a:pt x="3048" y="6095"/>
                  </a:lnTo>
                  <a:lnTo>
                    <a:pt x="3048" y="3047"/>
                  </a:lnTo>
                  <a:lnTo>
                    <a:pt x="3048" y="0"/>
                  </a:lnTo>
                  <a:lnTo>
                    <a:pt x="3048" y="3047"/>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33" name="Google Shape;2733;gda58c33139_0_3032"/>
            <p:cNvSpPr/>
            <p:nvPr/>
          </p:nvSpPr>
          <p:spPr>
            <a:xfrm>
              <a:off x="2179484" y="630293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34" name="Google Shape;2734;gda58c33139_0_3032"/>
            <p:cNvSpPr/>
            <p:nvPr/>
          </p:nvSpPr>
          <p:spPr>
            <a:xfrm>
              <a:off x="2075844" y="6318169"/>
              <a:ext cx="6350" cy="3175"/>
            </a:xfrm>
            <a:custGeom>
              <a:avLst/>
              <a:gdLst/>
              <a:ahLst/>
              <a:cxnLst/>
              <a:rect l="l" t="t" r="r" b="b"/>
              <a:pathLst>
                <a:path w="6350" h="3175" extrusionOk="0">
                  <a:moveTo>
                    <a:pt x="3048" y="0"/>
                  </a:moveTo>
                  <a:lnTo>
                    <a:pt x="0" y="0"/>
                  </a:lnTo>
                  <a:lnTo>
                    <a:pt x="0" y="3047"/>
                  </a:lnTo>
                  <a:lnTo>
                    <a:pt x="3048" y="3047"/>
                  </a:lnTo>
                  <a:lnTo>
                    <a:pt x="3048" y="0"/>
                  </a:lnTo>
                  <a:close/>
                </a:path>
                <a:path w="6350" h="3175" extrusionOk="0">
                  <a:moveTo>
                    <a:pt x="6096" y="0"/>
                  </a:moveTo>
                  <a:lnTo>
                    <a:pt x="3048" y="0"/>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35" name="Google Shape;2735;gda58c33139_0_3032"/>
            <p:cNvSpPr/>
            <p:nvPr/>
          </p:nvSpPr>
          <p:spPr>
            <a:xfrm>
              <a:off x="2075844" y="6315121"/>
              <a:ext cx="6350" cy="6350"/>
            </a:xfrm>
            <a:custGeom>
              <a:avLst/>
              <a:gdLst/>
              <a:ahLst/>
              <a:cxnLst/>
              <a:rect l="l" t="t" r="r" b="b"/>
              <a:pathLst>
                <a:path w="6350" h="6350" extrusionOk="0">
                  <a:moveTo>
                    <a:pt x="6096" y="3047"/>
                  </a:moveTo>
                  <a:lnTo>
                    <a:pt x="3048" y="6095"/>
                  </a:lnTo>
                  <a:lnTo>
                    <a:pt x="0" y="6095"/>
                  </a:lnTo>
                  <a:lnTo>
                    <a:pt x="3048" y="6095"/>
                  </a:lnTo>
                  <a:lnTo>
                    <a:pt x="0" y="6095"/>
                  </a:lnTo>
                  <a:lnTo>
                    <a:pt x="3048" y="6095"/>
                  </a:lnTo>
                  <a:lnTo>
                    <a:pt x="0" y="6095"/>
                  </a:lnTo>
                  <a:lnTo>
                    <a:pt x="0" y="3047"/>
                  </a:lnTo>
                  <a:lnTo>
                    <a:pt x="3048" y="3047"/>
                  </a:lnTo>
                  <a:lnTo>
                    <a:pt x="3048" y="6095"/>
                  </a:lnTo>
                  <a:lnTo>
                    <a:pt x="3048" y="3047"/>
                  </a:lnTo>
                  <a:lnTo>
                    <a:pt x="3048" y="6095"/>
                  </a:lnTo>
                  <a:lnTo>
                    <a:pt x="3048" y="3047"/>
                  </a:lnTo>
                  <a:lnTo>
                    <a:pt x="6096" y="3047"/>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36" name="Google Shape;2736;gda58c33139_0_3032"/>
            <p:cNvSpPr/>
            <p:nvPr/>
          </p:nvSpPr>
          <p:spPr>
            <a:xfrm>
              <a:off x="2176435" y="631207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37" name="Google Shape;2737;gda58c33139_0_3032"/>
            <p:cNvSpPr/>
            <p:nvPr/>
          </p:nvSpPr>
          <p:spPr>
            <a:xfrm>
              <a:off x="2176435" y="6305978"/>
              <a:ext cx="9525" cy="12700"/>
            </a:xfrm>
            <a:custGeom>
              <a:avLst/>
              <a:gdLst/>
              <a:ahLst/>
              <a:cxnLst/>
              <a:rect l="l" t="t" r="r" b="b"/>
              <a:pathLst>
                <a:path w="9525" h="12700" extrusionOk="0">
                  <a:moveTo>
                    <a:pt x="6096" y="0"/>
                  </a:moveTo>
                  <a:lnTo>
                    <a:pt x="9144" y="0"/>
                  </a:lnTo>
                  <a:lnTo>
                    <a:pt x="6096" y="0"/>
                  </a:lnTo>
                  <a:lnTo>
                    <a:pt x="6096" y="3047"/>
                  </a:lnTo>
                  <a:lnTo>
                    <a:pt x="3048" y="3047"/>
                  </a:lnTo>
                  <a:lnTo>
                    <a:pt x="3048" y="6095"/>
                  </a:lnTo>
                  <a:lnTo>
                    <a:pt x="3048" y="9143"/>
                  </a:lnTo>
                  <a:lnTo>
                    <a:pt x="0" y="9143"/>
                  </a:lnTo>
                  <a:lnTo>
                    <a:pt x="0" y="12191"/>
                  </a:lnTo>
                  <a:lnTo>
                    <a:pt x="0" y="9143"/>
                  </a:lnTo>
                  <a:lnTo>
                    <a:pt x="0" y="6095"/>
                  </a:lnTo>
                  <a:lnTo>
                    <a:pt x="3048" y="6095"/>
                  </a:lnTo>
                  <a:lnTo>
                    <a:pt x="3048" y="3047"/>
                  </a:lnTo>
                  <a:lnTo>
                    <a:pt x="6096"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38" name="Google Shape;2738;gda58c33139_0_3032"/>
            <p:cNvSpPr/>
            <p:nvPr/>
          </p:nvSpPr>
          <p:spPr>
            <a:xfrm>
              <a:off x="2078892" y="631816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39" name="Google Shape;2739;gda58c33139_0_3032"/>
            <p:cNvSpPr/>
            <p:nvPr/>
          </p:nvSpPr>
          <p:spPr>
            <a:xfrm>
              <a:off x="2078892" y="63181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40" name="Google Shape;2740;gda58c33139_0_3032"/>
            <p:cNvSpPr/>
            <p:nvPr/>
          </p:nvSpPr>
          <p:spPr>
            <a:xfrm>
              <a:off x="1639947" y="6305978"/>
              <a:ext cx="0" cy="0"/>
            </a:xfrm>
            <a:custGeom>
              <a:avLst/>
              <a:gdLst/>
              <a:ahLst/>
              <a:cxnLst/>
              <a:rect l="l" t="t" r="r" b="b"/>
              <a:pathLst>
                <a:path w="120000" h="120000" extrusionOk="0">
                  <a:moveTo>
                    <a:pt x="0" y="0"/>
                  </a:moveTo>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41" name="Google Shape;2741;gda58c33139_0_3032"/>
            <p:cNvSpPr/>
            <p:nvPr/>
          </p:nvSpPr>
          <p:spPr>
            <a:xfrm>
              <a:off x="2045362" y="6324265"/>
              <a:ext cx="3175" cy="3175"/>
            </a:xfrm>
            <a:custGeom>
              <a:avLst/>
              <a:gdLst/>
              <a:ahLst/>
              <a:cxnLst/>
              <a:rect l="l" t="t" r="r" b="b"/>
              <a:pathLst>
                <a:path w="3175" h="3175" extrusionOk="0">
                  <a:moveTo>
                    <a:pt x="0" y="3047"/>
                  </a:moveTo>
                  <a:lnTo>
                    <a:pt x="0" y="0"/>
                  </a:lnTo>
                  <a:lnTo>
                    <a:pt x="0" y="3047"/>
                  </a:lnTo>
                  <a:lnTo>
                    <a:pt x="0" y="0"/>
                  </a:lnTo>
                  <a:lnTo>
                    <a:pt x="3048" y="0"/>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42" name="Google Shape;2742;gda58c33139_0_3032"/>
            <p:cNvSpPr/>
            <p:nvPr/>
          </p:nvSpPr>
          <p:spPr>
            <a:xfrm>
              <a:off x="1642995" y="630902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43" name="Google Shape;2743;gda58c33139_0_3032"/>
            <p:cNvSpPr/>
            <p:nvPr/>
          </p:nvSpPr>
          <p:spPr>
            <a:xfrm>
              <a:off x="2045362" y="6327313"/>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44" name="Google Shape;2744;gda58c33139_0_3032"/>
            <p:cNvSpPr/>
            <p:nvPr/>
          </p:nvSpPr>
          <p:spPr>
            <a:xfrm>
              <a:off x="2045362" y="6327313"/>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45" name="Google Shape;2745;gda58c33139_0_3032"/>
            <p:cNvSpPr/>
            <p:nvPr/>
          </p:nvSpPr>
          <p:spPr>
            <a:xfrm>
              <a:off x="1642995" y="631207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46" name="Google Shape;2746;gda58c33139_0_3032"/>
            <p:cNvSpPr/>
            <p:nvPr/>
          </p:nvSpPr>
          <p:spPr>
            <a:xfrm>
              <a:off x="1642995" y="631207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47" name="Google Shape;2747;gda58c33139_0_3032"/>
            <p:cNvSpPr/>
            <p:nvPr/>
          </p:nvSpPr>
          <p:spPr>
            <a:xfrm>
              <a:off x="2298365" y="62968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48" name="Google Shape;2748;gda58c33139_0_3032"/>
            <p:cNvSpPr/>
            <p:nvPr/>
          </p:nvSpPr>
          <p:spPr>
            <a:xfrm>
              <a:off x="2298365" y="629683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49" name="Google Shape;2749;gda58c33139_0_3032"/>
            <p:cNvSpPr/>
            <p:nvPr/>
          </p:nvSpPr>
          <p:spPr>
            <a:xfrm>
              <a:off x="2310557" y="629683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50" name="Google Shape;2750;gda58c33139_0_3032"/>
            <p:cNvSpPr/>
            <p:nvPr/>
          </p:nvSpPr>
          <p:spPr>
            <a:xfrm>
              <a:off x="2030120" y="633645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51" name="Google Shape;2751;gda58c33139_0_3032"/>
            <p:cNvSpPr/>
            <p:nvPr/>
          </p:nvSpPr>
          <p:spPr>
            <a:xfrm>
              <a:off x="2030120" y="633645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52" name="Google Shape;2752;gda58c33139_0_3032"/>
            <p:cNvSpPr/>
            <p:nvPr/>
          </p:nvSpPr>
          <p:spPr>
            <a:xfrm>
              <a:off x="2039265" y="633645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53" name="Google Shape;2753;gda58c33139_0_3032"/>
            <p:cNvSpPr/>
            <p:nvPr/>
          </p:nvSpPr>
          <p:spPr>
            <a:xfrm>
              <a:off x="2033168" y="6339509"/>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54" name="Google Shape;2754;gda58c33139_0_3032"/>
            <p:cNvSpPr/>
            <p:nvPr/>
          </p:nvSpPr>
          <p:spPr>
            <a:xfrm>
              <a:off x="2033169" y="6339504"/>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55" name="Google Shape;2755;gda58c33139_0_3032"/>
            <p:cNvSpPr/>
            <p:nvPr/>
          </p:nvSpPr>
          <p:spPr>
            <a:xfrm>
              <a:off x="2039265" y="63395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56" name="Google Shape;2756;gda58c33139_0_3032"/>
            <p:cNvSpPr/>
            <p:nvPr/>
          </p:nvSpPr>
          <p:spPr>
            <a:xfrm>
              <a:off x="2307509" y="6302930"/>
              <a:ext cx="0" cy="6350"/>
            </a:xfrm>
            <a:custGeom>
              <a:avLst/>
              <a:gdLst/>
              <a:ahLst/>
              <a:cxnLst/>
              <a:rect l="l" t="t" r="r" b="b"/>
              <a:pathLst>
                <a:path w="120000" h="6350" extrusionOk="0">
                  <a:moveTo>
                    <a:pt x="0" y="0"/>
                  </a:moveTo>
                  <a:lnTo>
                    <a:pt x="0" y="3047"/>
                  </a:ln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57" name="Google Shape;2757;gda58c33139_0_3032"/>
            <p:cNvSpPr/>
            <p:nvPr/>
          </p:nvSpPr>
          <p:spPr>
            <a:xfrm>
              <a:off x="2307509" y="6302930"/>
              <a:ext cx="0" cy="6350"/>
            </a:xfrm>
            <a:custGeom>
              <a:avLst/>
              <a:gdLst/>
              <a:ahLst/>
              <a:cxnLst/>
              <a:rect l="l" t="t" r="r" b="b"/>
              <a:pathLst>
                <a:path w="120000" h="6350" extrusionOk="0">
                  <a:moveTo>
                    <a:pt x="0" y="3047"/>
                  </a:moveTo>
                  <a:lnTo>
                    <a:pt x="0" y="6095"/>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58" name="Google Shape;2758;gda58c33139_0_3032"/>
            <p:cNvSpPr/>
            <p:nvPr/>
          </p:nvSpPr>
          <p:spPr>
            <a:xfrm>
              <a:off x="2310557" y="630293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59" name="Google Shape;2759;gda58c33139_0_3032"/>
            <p:cNvSpPr/>
            <p:nvPr/>
          </p:nvSpPr>
          <p:spPr>
            <a:xfrm>
              <a:off x="1987435" y="6348653"/>
              <a:ext cx="3175" cy="3175"/>
            </a:xfrm>
            <a:custGeom>
              <a:avLst/>
              <a:gdLst/>
              <a:ahLst/>
              <a:cxnLst/>
              <a:rect l="l" t="t" r="r" b="b"/>
              <a:pathLst>
                <a:path w="3175" h="3175" extrusionOk="0">
                  <a:moveTo>
                    <a:pt x="3048" y="0"/>
                  </a:moveTo>
                  <a:lnTo>
                    <a:pt x="0" y="0"/>
                  </a:lnTo>
                  <a:lnTo>
                    <a:pt x="0"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60" name="Google Shape;2760;gda58c33139_0_3032"/>
            <p:cNvSpPr/>
            <p:nvPr/>
          </p:nvSpPr>
          <p:spPr>
            <a:xfrm>
              <a:off x="1987445" y="6348647"/>
              <a:ext cx="3175" cy="3175"/>
            </a:xfrm>
            <a:custGeom>
              <a:avLst/>
              <a:gdLst/>
              <a:ahLst/>
              <a:cxnLst/>
              <a:rect l="l" t="t" r="r" b="b"/>
              <a:pathLst>
                <a:path w="3175" h="3175" extrusionOk="0">
                  <a:moveTo>
                    <a:pt x="0" y="0"/>
                  </a:moveTo>
                  <a:lnTo>
                    <a:pt x="3048"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61" name="Google Shape;2761;gda58c33139_0_3032"/>
            <p:cNvSpPr/>
            <p:nvPr/>
          </p:nvSpPr>
          <p:spPr>
            <a:xfrm>
              <a:off x="2130712" y="634255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62" name="Google Shape;2762;gda58c33139_0_3032"/>
            <p:cNvSpPr/>
            <p:nvPr/>
          </p:nvSpPr>
          <p:spPr>
            <a:xfrm>
              <a:off x="2130712" y="63425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63" name="Google Shape;2763;gda58c33139_0_3032"/>
            <p:cNvSpPr/>
            <p:nvPr/>
          </p:nvSpPr>
          <p:spPr>
            <a:xfrm>
              <a:off x="2017927" y="6351695"/>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64" name="Google Shape;2764;gda58c33139_0_3032"/>
            <p:cNvSpPr/>
            <p:nvPr/>
          </p:nvSpPr>
          <p:spPr>
            <a:xfrm>
              <a:off x="2017927" y="6351695"/>
              <a:ext cx="3175" cy="3175"/>
            </a:xfrm>
            <a:custGeom>
              <a:avLst/>
              <a:gdLst/>
              <a:ahLst/>
              <a:cxnLst/>
              <a:rect l="l" t="t" r="r" b="b"/>
              <a:pathLst>
                <a:path w="3175" h="3175" extrusionOk="0">
                  <a:moveTo>
                    <a:pt x="3048" y="3047"/>
                  </a:moveTo>
                  <a:lnTo>
                    <a:pt x="0" y="3047"/>
                  </a:lnTo>
                  <a:lnTo>
                    <a:pt x="0" y="0"/>
                  </a:lnTo>
                  <a:lnTo>
                    <a:pt x="3048" y="0"/>
                  </a:lnTo>
                  <a:lnTo>
                    <a:pt x="3048" y="3047"/>
                  </a:lnTo>
                  <a:lnTo>
                    <a:pt x="3048" y="0"/>
                  </a:lnTo>
                  <a:lnTo>
                    <a:pt x="3048" y="3047"/>
                  </a:lnTo>
                  <a:lnTo>
                    <a:pt x="3048" y="0"/>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65" name="Google Shape;2765;gda58c33139_0_3032"/>
            <p:cNvSpPr/>
            <p:nvPr/>
          </p:nvSpPr>
          <p:spPr>
            <a:xfrm>
              <a:off x="2008783" y="6354743"/>
              <a:ext cx="6350" cy="6350"/>
            </a:xfrm>
            <a:custGeom>
              <a:avLst/>
              <a:gdLst/>
              <a:ahLst/>
              <a:cxnLst/>
              <a:rect l="l" t="t" r="r" b="b"/>
              <a:pathLst>
                <a:path w="6350" h="6350" extrusionOk="0">
                  <a:moveTo>
                    <a:pt x="3048" y="3047"/>
                  </a:moveTo>
                  <a:lnTo>
                    <a:pt x="0" y="3047"/>
                  </a:lnTo>
                  <a:lnTo>
                    <a:pt x="0" y="6095"/>
                  </a:lnTo>
                  <a:lnTo>
                    <a:pt x="3048" y="6095"/>
                  </a:lnTo>
                  <a:lnTo>
                    <a:pt x="3048" y="3047"/>
                  </a:lnTo>
                  <a:close/>
                </a:path>
                <a:path w="6350" h="6350" extrusionOk="0">
                  <a:moveTo>
                    <a:pt x="6096" y="0"/>
                  </a:moveTo>
                  <a:lnTo>
                    <a:pt x="3048" y="0"/>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66" name="Google Shape;2766;gda58c33139_0_3032"/>
            <p:cNvSpPr/>
            <p:nvPr/>
          </p:nvSpPr>
          <p:spPr>
            <a:xfrm>
              <a:off x="2008783" y="6354743"/>
              <a:ext cx="6350" cy="6350"/>
            </a:xfrm>
            <a:custGeom>
              <a:avLst/>
              <a:gdLst/>
              <a:ahLst/>
              <a:cxnLst/>
              <a:rect l="l" t="t" r="r" b="b"/>
              <a:pathLst>
                <a:path w="6350" h="6350" extrusionOk="0">
                  <a:moveTo>
                    <a:pt x="0" y="3047"/>
                  </a:moveTo>
                  <a:lnTo>
                    <a:pt x="3048" y="3047"/>
                  </a:lnTo>
                  <a:lnTo>
                    <a:pt x="0" y="3047"/>
                  </a:lnTo>
                  <a:lnTo>
                    <a:pt x="3048" y="3047"/>
                  </a:lnTo>
                  <a:lnTo>
                    <a:pt x="3048" y="0"/>
                  </a:lnTo>
                  <a:lnTo>
                    <a:pt x="6096" y="0"/>
                  </a:lnTo>
                  <a:lnTo>
                    <a:pt x="6096" y="3047"/>
                  </a:lnTo>
                  <a:lnTo>
                    <a:pt x="3048" y="0"/>
                  </a:lnTo>
                  <a:lnTo>
                    <a:pt x="3048" y="3047"/>
                  </a:lnTo>
                  <a:lnTo>
                    <a:pt x="6096" y="3047"/>
                  </a:lnTo>
                  <a:lnTo>
                    <a:pt x="3048" y="3047"/>
                  </a:lnTo>
                  <a:lnTo>
                    <a:pt x="3048" y="6095"/>
                  </a:lnTo>
                  <a:lnTo>
                    <a:pt x="0" y="6095"/>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67" name="Google Shape;2767;gda58c33139_0_3032"/>
            <p:cNvSpPr/>
            <p:nvPr/>
          </p:nvSpPr>
          <p:spPr>
            <a:xfrm>
              <a:off x="1932577" y="6357791"/>
              <a:ext cx="6350" cy="3175"/>
            </a:xfrm>
            <a:custGeom>
              <a:avLst/>
              <a:gdLst/>
              <a:ahLst/>
              <a:cxnLst/>
              <a:rect l="l" t="t" r="r" b="b"/>
              <a:pathLst>
                <a:path w="6350" h="3175"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68" name="Google Shape;2768;gda58c33139_0_3032"/>
            <p:cNvSpPr/>
            <p:nvPr/>
          </p:nvSpPr>
          <p:spPr>
            <a:xfrm>
              <a:off x="1932577" y="6357791"/>
              <a:ext cx="6350" cy="3175"/>
            </a:xfrm>
            <a:custGeom>
              <a:avLst/>
              <a:gdLst/>
              <a:ahLst/>
              <a:cxnLst/>
              <a:rect l="l" t="t" r="r" b="b"/>
              <a:pathLst>
                <a:path w="6350" h="3175" extrusionOk="0">
                  <a:moveTo>
                    <a:pt x="0" y="3047"/>
                  </a:moveTo>
                  <a:lnTo>
                    <a:pt x="0" y="0"/>
                  </a:lnTo>
                  <a:lnTo>
                    <a:pt x="3048" y="0"/>
                  </a:lnTo>
                  <a:lnTo>
                    <a:pt x="6096" y="0"/>
                  </a:lnTo>
                  <a:lnTo>
                    <a:pt x="6096"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69" name="Google Shape;2769;gda58c33139_0_3032"/>
            <p:cNvSpPr/>
            <p:nvPr/>
          </p:nvSpPr>
          <p:spPr>
            <a:xfrm>
              <a:off x="1932577" y="63577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70" name="Google Shape;2770;gda58c33139_0_3032"/>
            <p:cNvSpPr/>
            <p:nvPr/>
          </p:nvSpPr>
          <p:spPr>
            <a:xfrm>
              <a:off x="1932577" y="6354743"/>
              <a:ext cx="88900" cy="6350"/>
            </a:xfrm>
            <a:custGeom>
              <a:avLst/>
              <a:gdLst/>
              <a:ahLst/>
              <a:cxnLst/>
              <a:rect l="l" t="t" r="r" b="b"/>
              <a:pathLst>
                <a:path w="88900" h="6350" extrusionOk="0">
                  <a:moveTo>
                    <a:pt x="0" y="3047"/>
                  </a:moveTo>
                  <a:lnTo>
                    <a:pt x="0" y="6095"/>
                  </a:lnTo>
                  <a:lnTo>
                    <a:pt x="0" y="3047"/>
                  </a:lnTo>
                </a:path>
                <a:path w="88900" h="6350" extrusionOk="0">
                  <a:moveTo>
                    <a:pt x="88398" y="0"/>
                  </a:moveTo>
                  <a:lnTo>
                    <a:pt x="88398" y="3047"/>
                  </a:lnTo>
                  <a:lnTo>
                    <a:pt x="85350" y="3047"/>
                  </a:lnTo>
                  <a:lnTo>
                    <a:pt x="85350" y="0"/>
                  </a:lnTo>
                  <a:lnTo>
                    <a:pt x="85350" y="3047"/>
                  </a:lnTo>
                  <a:lnTo>
                    <a:pt x="88398" y="3047"/>
                  </a:lnTo>
                  <a:lnTo>
                    <a:pt x="8839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71" name="Google Shape;2771;gda58c33139_0_3032"/>
            <p:cNvSpPr/>
            <p:nvPr/>
          </p:nvSpPr>
          <p:spPr>
            <a:xfrm>
              <a:off x="2322750" y="631207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72" name="Google Shape;2772;gda58c33139_0_3032"/>
            <p:cNvSpPr/>
            <p:nvPr/>
          </p:nvSpPr>
          <p:spPr>
            <a:xfrm>
              <a:off x="2322750" y="6312073"/>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73" name="Google Shape;2773;gda58c33139_0_3032"/>
            <p:cNvSpPr/>
            <p:nvPr/>
          </p:nvSpPr>
          <p:spPr>
            <a:xfrm>
              <a:off x="2017927"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74" name="Google Shape;2774;gda58c33139_0_3032"/>
            <p:cNvSpPr/>
            <p:nvPr/>
          </p:nvSpPr>
          <p:spPr>
            <a:xfrm>
              <a:off x="2017927" y="635779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75" name="Google Shape;2775;gda58c33139_0_3032"/>
            <p:cNvSpPr/>
            <p:nvPr/>
          </p:nvSpPr>
          <p:spPr>
            <a:xfrm>
              <a:off x="2322750" y="63151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76" name="Google Shape;2776;gda58c33139_0_3032"/>
            <p:cNvSpPr/>
            <p:nvPr/>
          </p:nvSpPr>
          <p:spPr>
            <a:xfrm>
              <a:off x="2322750" y="631512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77" name="Google Shape;2777;gda58c33139_0_3032"/>
            <p:cNvSpPr/>
            <p:nvPr/>
          </p:nvSpPr>
          <p:spPr>
            <a:xfrm>
              <a:off x="2347136" y="631816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78" name="Google Shape;2778;gda58c33139_0_3032"/>
            <p:cNvSpPr/>
            <p:nvPr/>
          </p:nvSpPr>
          <p:spPr>
            <a:xfrm>
              <a:off x="1978300" y="636998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79" name="Google Shape;2779;gda58c33139_0_3032"/>
            <p:cNvSpPr/>
            <p:nvPr/>
          </p:nvSpPr>
          <p:spPr>
            <a:xfrm>
              <a:off x="1978300" y="636998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80" name="Google Shape;2780;gda58c33139_0_3032"/>
            <p:cNvSpPr/>
            <p:nvPr/>
          </p:nvSpPr>
          <p:spPr>
            <a:xfrm>
              <a:off x="1987445" y="6369982"/>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81" name="Google Shape;2781;gda58c33139_0_3032"/>
            <p:cNvSpPr/>
            <p:nvPr/>
          </p:nvSpPr>
          <p:spPr>
            <a:xfrm>
              <a:off x="1987445" y="6369982"/>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82" name="Google Shape;2782;gda58c33139_0_3032"/>
            <p:cNvSpPr/>
            <p:nvPr/>
          </p:nvSpPr>
          <p:spPr>
            <a:xfrm>
              <a:off x="1984397" y="636998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83" name="Google Shape;2783;gda58c33139_0_3032"/>
            <p:cNvSpPr/>
            <p:nvPr/>
          </p:nvSpPr>
          <p:spPr>
            <a:xfrm>
              <a:off x="1984397" y="636998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84" name="Google Shape;2784;gda58c33139_0_3032"/>
            <p:cNvSpPr/>
            <p:nvPr/>
          </p:nvSpPr>
          <p:spPr>
            <a:xfrm>
              <a:off x="1917336" y="63760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85" name="Google Shape;2785;gda58c33139_0_3032"/>
            <p:cNvSpPr/>
            <p:nvPr/>
          </p:nvSpPr>
          <p:spPr>
            <a:xfrm>
              <a:off x="1917336" y="63760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86" name="Google Shape;2786;gda58c33139_0_3032"/>
            <p:cNvSpPr/>
            <p:nvPr/>
          </p:nvSpPr>
          <p:spPr>
            <a:xfrm>
              <a:off x="1926481" y="63760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87" name="Google Shape;2787;gda58c33139_0_3032"/>
            <p:cNvSpPr/>
            <p:nvPr/>
          </p:nvSpPr>
          <p:spPr>
            <a:xfrm>
              <a:off x="1926481" y="637607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88" name="Google Shape;2788;gda58c33139_0_3032"/>
            <p:cNvSpPr/>
            <p:nvPr/>
          </p:nvSpPr>
          <p:spPr>
            <a:xfrm>
              <a:off x="2435529" y="6309029"/>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89" name="Google Shape;2789;gda58c33139_0_3032"/>
            <p:cNvSpPr/>
            <p:nvPr/>
          </p:nvSpPr>
          <p:spPr>
            <a:xfrm>
              <a:off x="2435535" y="6305978"/>
              <a:ext cx="3175" cy="6350"/>
            </a:xfrm>
            <a:custGeom>
              <a:avLst/>
              <a:gdLst/>
              <a:ahLst/>
              <a:cxnLst/>
              <a:rect l="l" t="t" r="r" b="b"/>
              <a:pathLst>
                <a:path w="3175" h="6350" extrusionOk="0">
                  <a:moveTo>
                    <a:pt x="0" y="0"/>
                  </a:moveTo>
                  <a:lnTo>
                    <a:pt x="0" y="3047"/>
                  </a:lnTo>
                  <a:lnTo>
                    <a:pt x="3048" y="3047"/>
                  </a:lnTo>
                  <a:lnTo>
                    <a:pt x="3048" y="6095"/>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90" name="Google Shape;2790;gda58c33139_0_3032"/>
            <p:cNvSpPr/>
            <p:nvPr/>
          </p:nvSpPr>
          <p:spPr>
            <a:xfrm>
              <a:off x="1935625" y="63791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91" name="Google Shape;2791;gda58c33139_0_3032"/>
            <p:cNvSpPr/>
            <p:nvPr/>
          </p:nvSpPr>
          <p:spPr>
            <a:xfrm>
              <a:off x="1972204" y="63791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92" name="Google Shape;2792;gda58c33139_0_3032"/>
            <p:cNvSpPr/>
            <p:nvPr/>
          </p:nvSpPr>
          <p:spPr>
            <a:xfrm>
              <a:off x="1972204" y="63791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93" name="Google Shape;2793;gda58c33139_0_3032"/>
            <p:cNvSpPr/>
            <p:nvPr/>
          </p:nvSpPr>
          <p:spPr>
            <a:xfrm>
              <a:off x="1966108" y="638217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94" name="Google Shape;2794;gda58c33139_0_3032"/>
            <p:cNvSpPr/>
            <p:nvPr/>
          </p:nvSpPr>
          <p:spPr>
            <a:xfrm>
              <a:off x="1966108" y="6382174"/>
              <a:ext cx="6350" cy="3175"/>
            </a:xfrm>
            <a:custGeom>
              <a:avLst/>
              <a:gdLst/>
              <a:ahLst/>
              <a:cxnLst/>
              <a:rect l="l" t="t" r="r" b="b"/>
              <a:pathLst>
                <a:path w="6350" h="3175" extrusionOk="0">
                  <a:moveTo>
                    <a:pt x="6096" y="0"/>
                  </a:moveTo>
                  <a:lnTo>
                    <a:pt x="3048" y="0"/>
                  </a:lnTo>
                  <a:lnTo>
                    <a:pt x="3048" y="3047"/>
                  </a:lnTo>
                  <a:lnTo>
                    <a:pt x="0" y="3047"/>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95" name="Google Shape;2795;gda58c33139_0_3032"/>
            <p:cNvSpPr/>
            <p:nvPr/>
          </p:nvSpPr>
          <p:spPr>
            <a:xfrm>
              <a:off x="1835034" y="63791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96" name="Google Shape;2796;gda58c33139_0_3032"/>
            <p:cNvSpPr/>
            <p:nvPr/>
          </p:nvSpPr>
          <p:spPr>
            <a:xfrm>
              <a:off x="1835034" y="63791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97" name="Google Shape;2797;gda58c33139_0_3032"/>
            <p:cNvSpPr/>
            <p:nvPr/>
          </p:nvSpPr>
          <p:spPr>
            <a:xfrm>
              <a:off x="1975252" y="63821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98" name="Google Shape;2798;gda58c33139_0_3032"/>
            <p:cNvSpPr/>
            <p:nvPr/>
          </p:nvSpPr>
          <p:spPr>
            <a:xfrm>
              <a:off x="1975252" y="63821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799" name="Google Shape;2799;gda58c33139_0_3032"/>
            <p:cNvSpPr/>
            <p:nvPr/>
          </p:nvSpPr>
          <p:spPr>
            <a:xfrm>
              <a:off x="2395908" y="6321217"/>
              <a:ext cx="0" cy="0"/>
            </a:xfrm>
            <a:custGeom>
              <a:avLst/>
              <a:gdLst/>
              <a:ahLst/>
              <a:cxnLst/>
              <a:rect l="l" t="t" r="r" b="b"/>
              <a:pathLst>
                <a:path w="120000" h="120000" extrusionOk="0">
                  <a:moveTo>
                    <a:pt x="0" y="0"/>
                  </a:moveTo>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00" name="Google Shape;2800;gda58c33139_0_3032"/>
            <p:cNvSpPr/>
            <p:nvPr/>
          </p:nvSpPr>
          <p:spPr>
            <a:xfrm>
              <a:off x="1975252" y="6382174"/>
              <a:ext cx="3175" cy="3175"/>
            </a:xfrm>
            <a:custGeom>
              <a:avLst/>
              <a:gdLst/>
              <a:ahLst/>
              <a:cxnLst/>
              <a:rect l="l" t="t" r="r" b="b"/>
              <a:pathLst>
                <a:path w="3175" h="3175" extrusionOk="0">
                  <a:moveTo>
                    <a:pt x="0" y="3047"/>
                  </a:moveTo>
                  <a:lnTo>
                    <a:pt x="0" y="0"/>
                  </a:lnTo>
                  <a:lnTo>
                    <a:pt x="3048" y="0"/>
                  </a:ln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01" name="Google Shape;2801;gda58c33139_0_3032"/>
            <p:cNvSpPr/>
            <p:nvPr/>
          </p:nvSpPr>
          <p:spPr>
            <a:xfrm>
              <a:off x="2420294" y="631512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02" name="Google Shape;2802;gda58c33139_0_3032"/>
            <p:cNvSpPr/>
            <p:nvPr/>
          </p:nvSpPr>
          <p:spPr>
            <a:xfrm>
              <a:off x="2420294" y="6315121"/>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03" name="Google Shape;2803;gda58c33139_0_3032"/>
            <p:cNvSpPr/>
            <p:nvPr/>
          </p:nvSpPr>
          <p:spPr>
            <a:xfrm>
              <a:off x="2402004" y="632121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04" name="Google Shape;2804;gda58c33139_0_3032"/>
            <p:cNvSpPr/>
            <p:nvPr/>
          </p:nvSpPr>
          <p:spPr>
            <a:xfrm>
              <a:off x="1746635" y="63791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05" name="Google Shape;2805;gda58c33139_0_3032"/>
            <p:cNvSpPr/>
            <p:nvPr/>
          </p:nvSpPr>
          <p:spPr>
            <a:xfrm>
              <a:off x="2402004" y="6324265"/>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06" name="Google Shape;2806;gda58c33139_0_3032"/>
            <p:cNvSpPr/>
            <p:nvPr/>
          </p:nvSpPr>
          <p:spPr>
            <a:xfrm>
              <a:off x="2402004" y="6324265"/>
              <a:ext cx="6350" cy="3175"/>
            </a:xfrm>
            <a:custGeom>
              <a:avLst/>
              <a:gdLst/>
              <a:ahLst/>
              <a:cxnLst/>
              <a:rect l="l" t="t" r="r" b="b"/>
              <a:pathLst>
                <a:path w="6350" h="3175" extrusionOk="0">
                  <a:moveTo>
                    <a:pt x="3048" y="3047"/>
                  </a:moveTo>
                  <a:lnTo>
                    <a:pt x="0" y="3047"/>
                  </a:lnTo>
                  <a:lnTo>
                    <a:pt x="0" y="0"/>
                  </a:lnTo>
                  <a:lnTo>
                    <a:pt x="3048" y="0"/>
                  </a:lnTo>
                  <a:lnTo>
                    <a:pt x="3048" y="3047"/>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07" name="Google Shape;2807;gda58c33139_0_3032"/>
            <p:cNvSpPr/>
            <p:nvPr/>
          </p:nvSpPr>
          <p:spPr>
            <a:xfrm>
              <a:off x="1719201" y="6382174"/>
              <a:ext cx="12700" cy="12700"/>
            </a:xfrm>
            <a:custGeom>
              <a:avLst/>
              <a:gdLst/>
              <a:ahLst/>
              <a:cxnLst/>
              <a:rect l="l" t="t" r="r" b="b"/>
              <a:pathLst>
                <a:path w="12700" h="12700" extrusionOk="0">
                  <a:moveTo>
                    <a:pt x="6096" y="6095"/>
                  </a:moveTo>
                  <a:lnTo>
                    <a:pt x="0" y="6095"/>
                  </a:lnTo>
                  <a:lnTo>
                    <a:pt x="0" y="12191"/>
                  </a:lnTo>
                  <a:lnTo>
                    <a:pt x="6096" y="12191"/>
                  </a:lnTo>
                  <a:lnTo>
                    <a:pt x="6096" y="6095"/>
                  </a:lnTo>
                  <a:close/>
                </a:path>
                <a:path w="12700" h="12700" extrusionOk="0">
                  <a:moveTo>
                    <a:pt x="12193" y="0"/>
                  </a:moveTo>
                  <a:lnTo>
                    <a:pt x="6096" y="0"/>
                  </a:lnTo>
                  <a:lnTo>
                    <a:pt x="6096" y="3047"/>
                  </a:lnTo>
                  <a:lnTo>
                    <a:pt x="3048" y="3047"/>
                  </a:lnTo>
                  <a:lnTo>
                    <a:pt x="3048" y="6095"/>
                  </a:lnTo>
                  <a:lnTo>
                    <a:pt x="9144" y="6095"/>
                  </a:lnTo>
                  <a:lnTo>
                    <a:pt x="9144" y="3047"/>
                  </a:lnTo>
                  <a:lnTo>
                    <a:pt x="1219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08" name="Google Shape;2808;gda58c33139_0_3032"/>
            <p:cNvSpPr/>
            <p:nvPr/>
          </p:nvSpPr>
          <p:spPr>
            <a:xfrm>
              <a:off x="1719201" y="6379126"/>
              <a:ext cx="12700" cy="15239"/>
            </a:xfrm>
            <a:custGeom>
              <a:avLst/>
              <a:gdLst/>
              <a:ahLst/>
              <a:cxnLst/>
              <a:rect l="l" t="t" r="r" b="b"/>
              <a:pathLst>
                <a:path w="12700" h="15239" extrusionOk="0">
                  <a:moveTo>
                    <a:pt x="6096" y="3047"/>
                  </a:moveTo>
                  <a:lnTo>
                    <a:pt x="9144" y="3047"/>
                  </a:lnTo>
                  <a:lnTo>
                    <a:pt x="12193" y="3047"/>
                  </a:lnTo>
                  <a:lnTo>
                    <a:pt x="12193" y="0"/>
                  </a:lnTo>
                  <a:lnTo>
                    <a:pt x="12193" y="3047"/>
                  </a:lnTo>
                  <a:lnTo>
                    <a:pt x="9144" y="6095"/>
                  </a:lnTo>
                  <a:lnTo>
                    <a:pt x="9144" y="9143"/>
                  </a:lnTo>
                  <a:lnTo>
                    <a:pt x="6096" y="9143"/>
                  </a:lnTo>
                  <a:lnTo>
                    <a:pt x="6096" y="12191"/>
                  </a:lnTo>
                  <a:lnTo>
                    <a:pt x="6096" y="15239"/>
                  </a:lnTo>
                  <a:lnTo>
                    <a:pt x="3048" y="15239"/>
                  </a:lnTo>
                  <a:lnTo>
                    <a:pt x="0" y="15239"/>
                  </a:lnTo>
                  <a:lnTo>
                    <a:pt x="0" y="12191"/>
                  </a:lnTo>
                  <a:lnTo>
                    <a:pt x="0" y="9143"/>
                  </a:lnTo>
                  <a:lnTo>
                    <a:pt x="0" y="6095"/>
                  </a:lnTo>
                  <a:lnTo>
                    <a:pt x="0" y="9143"/>
                  </a:lnTo>
                  <a:lnTo>
                    <a:pt x="3048" y="9143"/>
                  </a:lnTo>
                  <a:lnTo>
                    <a:pt x="0" y="9143"/>
                  </a:lnTo>
                  <a:lnTo>
                    <a:pt x="3048" y="9143"/>
                  </a:lnTo>
                  <a:lnTo>
                    <a:pt x="3048" y="6095"/>
                  </a:lnTo>
                  <a:lnTo>
                    <a:pt x="0" y="6095"/>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09" name="Google Shape;2809;gda58c33139_0_3032"/>
            <p:cNvSpPr/>
            <p:nvPr/>
          </p:nvSpPr>
          <p:spPr>
            <a:xfrm>
              <a:off x="2417246" y="63242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10" name="Google Shape;2810;gda58c33139_0_3032"/>
            <p:cNvSpPr/>
            <p:nvPr/>
          </p:nvSpPr>
          <p:spPr>
            <a:xfrm>
              <a:off x="1737490" y="638522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11" name="Google Shape;2811;gda58c33139_0_3032"/>
            <p:cNvSpPr/>
            <p:nvPr/>
          </p:nvSpPr>
          <p:spPr>
            <a:xfrm>
              <a:off x="1737490" y="6385221"/>
              <a:ext cx="6350" cy="6350"/>
            </a:xfrm>
            <a:custGeom>
              <a:avLst/>
              <a:gdLst/>
              <a:ahLst/>
              <a:cxnLst/>
              <a:rect l="l" t="t" r="r" b="b"/>
              <a:pathLst>
                <a:path w="6350" h="6350" extrusionOk="0">
                  <a:moveTo>
                    <a:pt x="0" y="3047"/>
                  </a:moveTo>
                  <a:lnTo>
                    <a:pt x="0" y="0"/>
                  </a:lnTo>
                  <a:lnTo>
                    <a:pt x="3048" y="0"/>
                  </a:lnTo>
                  <a:lnTo>
                    <a:pt x="3048" y="3047"/>
                  </a:lnTo>
                  <a:lnTo>
                    <a:pt x="0" y="3047"/>
                  </a:lnTo>
                </a:path>
                <a:path w="6350" h="6350" extrusionOk="0">
                  <a:moveTo>
                    <a:pt x="6096" y="6095"/>
                  </a:moveTo>
                  <a:lnTo>
                    <a:pt x="6096" y="3047"/>
                  </a:lnTo>
                  <a:lnTo>
                    <a:pt x="3048" y="3047"/>
                  </a:lnTo>
                  <a:lnTo>
                    <a:pt x="6096" y="3047"/>
                  </a:lnTo>
                  <a:lnTo>
                    <a:pt x="6096" y="0"/>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12" name="Google Shape;2812;gda58c33139_0_3032"/>
            <p:cNvSpPr/>
            <p:nvPr/>
          </p:nvSpPr>
          <p:spPr>
            <a:xfrm>
              <a:off x="2414193" y="6330365"/>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13" name="Google Shape;2813;gda58c33139_0_3032"/>
            <p:cNvSpPr/>
            <p:nvPr/>
          </p:nvSpPr>
          <p:spPr>
            <a:xfrm>
              <a:off x="2414197" y="6330360"/>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14" name="Google Shape;2814;gda58c33139_0_3032"/>
            <p:cNvSpPr/>
            <p:nvPr/>
          </p:nvSpPr>
          <p:spPr>
            <a:xfrm>
              <a:off x="1960011" y="63974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15" name="Google Shape;2815;gda58c33139_0_3032"/>
            <p:cNvSpPr/>
            <p:nvPr/>
          </p:nvSpPr>
          <p:spPr>
            <a:xfrm>
              <a:off x="1960011"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16" name="Google Shape;2816;gda58c33139_0_3032"/>
            <p:cNvSpPr/>
            <p:nvPr/>
          </p:nvSpPr>
          <p:spPr>
            <a:xfrm>
              <a:off x="2377619" y="634255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17" name="Google Shape;2817;gda58c33139_0_3032"/>
            <p:cNvSpPr/>
            <p:nvPr/>
          </p:nvSpPr>
          <p:spPr>
            <a:xfrm>
              <a:off x="2377619" y="634255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18" name="Google Shape;2818;gda58c33139_0_3032"/>
            <p:cNvSpPr/>
            <p:nvPr/>
          </p:nvSpPr>
          <p:spPr>
            <a:xfrm>
              <a:off x="1956963" y="6400461"/>
              <a:ext cx="9525" cy="6350"/>
            </a:xfrm>
            <a:custGeom>
              <a:avLst/>
              <a:gdLst/>
              <a:ahLst/>
              <a:cxnLst/>
              <a:rect l="l" t="t" r="r" b="b"/>
              <a:pathLst>
                <a:path w="9525" h="6350" extrusionOk="0">
                  <a:moveTo>
                    <a:pt x="3048" y="3047"/>
                  </a:moveTo>
                  <a:lnTo>
                    <a:pt x="0" y="3047"/>
                  </a:lnTo>
                  <a:lnTo>
                    <a:pt x="0" y="6095"/>
                  </a:lnTo>
                  <a:lnTo>
                    <a:pt x="3048" y="6095"/>
                  </a:lnTo>
                  <a:lnTo>
                    <a:pt x="3048" y="3047"/>
                  </a:lnTo>
                  <a:close/>
                </a:path>
                <a:path w="9525" h="6350" extrusionOk="0">
                  <a:moveTo>
                    <a:pt x="6096" y="0"/>
                  </a:moveTo>
                  <a:lnTo>
                    <a:pt x="3048" y="0"/>
                  </a:lnTo>
                  <a:lnTo>
                    <a:pt x="3048" y="6095"/>
                  </a:lnTo>
                  <a:lnTo>
                    <a:pt x="9144" y="6095"/>
                  </a:lnTo>
                  <a:lnTo>
                    <a:pt x="9144" y="3047"/>
                  </a:lnTo>
                  <a:lnTo>
                    <a:pt x="6096" y="3047"/>
                  </a:lnTo>
                  <a:lnTo>
                    <a:pt x="6096" y="0"/>
                  </a:lnTo>
                  <a:close/>
                </a:path>
                <a:path w="9525" h="6350" extrusionOk="0">
                  <a:moveTo>
                    <a:pt x="9144" y="0"/>
                  </a:moveTo>
                  <a:lnTo>
                    <a:pt x="6096" y="0"/>
                  </a:lnTo>
                  <a:lnTo>
                    <a:pt x="6096"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19" name="Google Shape;2819;gda58c33139_0_3032"/>
            <p:cNvSpPr/>
            <p:nvPr/>
          </p:nvSpPr>
          <p:spPr>
            <a:xfrm>
              <a:off x="1956963" y="6400461"/>
              <a:ext cx="9525" cy="9525"/>
            </a:xfrm>
            <a:custGeom>
              <a:avLst/>
              <a:gdLst/>
              <a:ahLst/>
              <a:cxnLst/>
              <a:rect l="l" t="t" r="r" b="b"/>
              <a:pathLst>
                <a:path w="9525" h="9525" extrusionOk="0">
                  <a:moveTo>
                    <a:pt x="3048" y="3047"/>
                  </a:moveTo>
                  <a:lnTo>
                    <a:pt x="3048" y="6095"/>
                  </a:lnTo>
                  <a:lnTo>
                    <a:pt x="0" y="6095"/>
                  </a:lnTo>
                  <a:lnTo>
                    <a:pt x="0" y="3047"/>
                  </a:lnTo>
                  <a:lnTo>
                    <a:pt x="3048" y="3047"/>
                  </a:lnTo>
                  <a:lnTo>
                    <a:pt x="3048" y="0"/>
                  </a:lnTo>
                  <a:lnTo>
                    <a:pt x="3048" y="3047"/>
                  </a:lnTo>
                  <a:lnTo>
                    <a:pt x="6096" y="3047"/>
                  </a:lnTo>
                  <a:lnTo>
                    <a:pt x="3048" y="3047"/>
                  </a:lnTo>
                  <a:lnTo>
                    <a:pt x="3048" y="0"/>
                  </a:lnTo>
                  <a:lnTo>
                    <a:pt x="6096" y="0"/>
                  </a:lnTo>
                  <a:lnTo>
                    <a:pt x="6096" y="3047"/>
                  </a:lnTo>
                  <a:lnTo>
                    <a:pt x="6096" y="0"/>
                  </a:lnTo>
                  <a:lnTo>
                    <a:pt x="6096" y="3047"/>
                  </a:lnTo>
                  <a:lnTo>
                    <a:pt x="6096" y="0"/>
                  </a:lnTo>
                  <a:lnTo>
                    <a:pt x="9144" y="0"/>
                  </a:lnTo>
                  <a:lnTo>
                    <a:pt x="9144" y="3047"/>
                  </a:lnTo>
                  <a:lnTo>
                    <a:pt x="9144" y="6095"/>
                  </a:lnTo>
                  <a:lnTo>
                    <a:pt x="9144" y="3047"/>
                  </a:lnTo>
                  <a:lnTo>
                    <a:pt x="9144" y="6095"/>
                  </a:lnTo>
                  <a:lnTo>
                    <a:pt x="6096" y="6095"/>
                  </a:lnTo>
                  <a:lnTo>
                    <a:pt x="6096" y="9143"/>
                  </a:lnTo>
                  <a:lnTo>
                    <a:pt x="6096" y="6095"/>
                  </a:lnTo>
                  <a:lnTo>
                    <a:pt x="3048" y="6095"/>
                  </a:lnTo>
                  <a:lnTo>
                    <a:pt x="0" y="6095"/>
                  </a:lnTo>
                  <a:lnTo>
                    <a:pt x="3048" y="6095"/>
                  </a:lnTo>
                  <a:lnTo>
                    <a:pt x="0"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20" name="Google Shape;2820;gda58c33139_0_3032"/>
            <p:cNvSpPr/>
            <p:nvPr/>
          </p:nvSpPr>
          <p:spPr>
            <a:xfrm>
              <a:off x="1960011" y="6400461"/>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21" name="Google Shape;2821;gda58c33139_0_3032"/>
            <p:cNvSpPr/>
            <p:nvPr/>
          </p:nvSpPr>
          <p:spPr>
            <a:xfrm>
              <a:off x="1960011" y="6400461"/>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22" name="Google Shape;2822;gda58c33139_0_3032"/>
            <p:cNvSpPr/>
            <p:nvPr/>
          </p:nvSpPr>
          <p:spPr>
            <a:xfrm>
              <a:off x="1749683" y="639436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23" name="Google Shape;2823;gda58c33139_0_3032"/>
            <p:cNvSpPr/>
            <p:nvPr/>
          </p:nvSpPr>
          <p:spPr>
            <a:xfrm>
              <a:off x="1749683" y="639436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24" name="Google Shape;2824;gda58c33139_0_3032"/>
            <p:cNvSpPr/>
            <p:nvPr/>
          </p:nvSpPr>
          <p:spPr>
            <a:xfrm>
              <a:off x="2420294" y="633340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25" name="Google Shape;2825;gda58c33139_0_3032"/>
            <p:cNvSpPr/>
            <p:nvPr/>
          </p:nvSpPr>
          <p:spPr>
            <a:xfrm>
              <a:off x="2420294" y="633340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26" name="Google Shape;2826;gda58c33139_0_3032"/>
            <p:cNvSpPr/>
            <p:nvPr/>
          </p:nvSpPr>
          <p:spPr>
            <a:xfrm>
              <a:off x="1956955" y="6400469"/>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27" name="Google Shape;2827;gda58c33139_0_3032"/>
            <p:cNvSpPr/>
            <p:nvPr/>
          </p:nvSpPr>
          <p:spPr>
            <a:xfrm>
              <a:off x="1956963" y="6400461"/>
              <a:ext cx="3175" cy="3175"/>
            </a:xfrm>
            <a:custGeom>
              <a:avLst/>
              <a:gdLst/>
              <a:ahLst/>
              <a:cxnLst/>
              <a:rect l="l" t="t" r="r" b="b"/>
              <a:pathLst>
                <a:path w="3175" h="3175" extrusionOk="0">
                  <a:moveTo>
                    <a:pt x="3048" y="3047"/>
                  </a:moveTo>
                  <a:lnTo>
                    <a:pt x="0" y="3047"/>
                  </a:lnTo>
                  <a:lnTo>
                    <a:pt x="3048" y="3047"/>
                  </a:ln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28" name="Google Shape;2828;gda58c33139_0_3032"/>
            <p:cNvSpPr/>
            <p:nvPr/>
          </p:nvSpPr>
          <p:spPr>
            <a:xfrm>
              <a:off x="1783214" y="6397413"/>
              <a:ext cx="3175" cy="0"/>
            </a:xfrm>
            <a:custGeom>
              <a:avLst/>
              <a:gdLst/>
              <a:ahLst/>
              <a:cxnLst/>
              <a:rect l="l" t="t" r="r" b="b"/>
              <a:pathLst>
                <a:path w="3175" h="120000" extrusionOk="0">
                  <a:moveTo>
                    <a:pt x="3048" y="0"/>
                  </a:moveTo>
                  <a:lnTo>
                    <a:pt x="0" y="0"/>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29" name="Google Shape;2829;gda58c33139_0_3032"/>
            <p:cNvSpPr/>
            <p:nvPr/>
          </p:nvSpPr>
          <p:spPr>
            <a:xfrm>
              <a:off x="1783214" y="6397413"/>
              <a:ext cx="3175" cy="0"/>
            </a:xfrm>
            <a:custGeom>
              <a:avLst/>
              <a:gdLst/>
              <a:ahLst/>
              <a:cxnLst/>
              <a:rect l="l" t="t" r="r" b="b"/>
              <a:pathLst>
                <a:path w="3175" h="120000" extrusionOk="0">
                  <a:moveTo>
                    <a:pt x="3048" y="0"/>
                  </a:moveTo>
                  <a:lnTo>
                    <a:pt x="0" y="0"/>
                  </a:lnTo>
                  <a:lnTo>
                    <a:pt x="3048" y="0"/>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30" name="Google Shape;2830;gda58c33139_0_3032"/>
            <p:cNvSpPr/>
            <p:nvPr/>
          </p:nvSpPr>
          <p:spPr>
            <a:xfrm>
              <a:off x="2426390" y="633340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31" name="Google Shape;2831;gda58c33139_0_3032"/>
            <p:cNvSpPr/>
            <p:nvPr/>
          </p:nvSpPr>
          <p:spPr>
            <a:xfrm>
              <a:off x="2481258" y="631816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32" name="Google Shape;2832;gda58c33139_0_3032"/>
            <p:cNvSpPr/>
            <p:nvPr/>
          </p:nvSpPr>
          <p:spPr>
            <a:xfrm>
              <a:off x="2426390" y="633645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33" name="Google Shape;2833;gda58c33139_0_3032"/>
            <p:cNvSpPr/>
            <p:nvPr/>
          </p:nvSpPr>
          <p:spPr>
            <a:xfrm>
              <a:off x="2450776" y="633036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34" name="Google Shape;2834;gda58c33139_0_3032"/>
            <p:cNvSpPr/>
            <p:nvPr/>
          </p:nvSpPr>
          <p:spPr>
            <a:xfrm>
              <a:off x="2450776" y="633036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35" name="Google Shape;2835;gda58c33139_0_3032"/>
            <p:cNvSpPr/>
            <p:nvPr/>
          </p:nvSpPr>
          <p:spPr>
            <a:xfrm>
              <a:off x="1963059" y="640655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36" name="Google Shape;2836;gda58c33139_0_3032"/>
            <p:cNvSpPr/>
            <p:nvPr/>
          </p:nvSpPr>
          <p:spPr>
            <a:xfrm>
              <a:off x="2426390" y="63364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37" name="Google Shape;2837;gda58c33139_0_3032"/>
            <p:cNvSpPr/>
            <p:nvPr/>
          </p:nvSpPr>
          <p:spPr>
            <a:xfrm>
              <a:off x="2426390" y="633645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38" name="Google Shape;2838;gda58c33139_0_3032"/>
            <p:cNvSpPr/>
            <p:nvPr/>
          </p:nvSpPr>
          <p:spPr>
            <a:xfrm>
              <a:off x="2453817" y="6330365"/>
              <a:ext cx="6350" cy="6350"/>
            </a:xfrm>
            <a:custGeom>
              <a:avLst/>
              <a:gdLst/>
              <a:ahLst/>
              <a:cxnLst/>
              <a:rect l="l" t="t" r="r" b="b"/>
              <a:pathLst>
                <a:path w="6350" h="6350" extrusionOk="0">
                  <a:moveTo>
                    <a:pt x="3048" y="0"/>
                  </a:moveTo>
                  <a:lnTo>
                    <a:pt x="0" y="0"/>
                  </a:lnTo>
                  <a:lnTo>
                    <a:pt x="0" y="3048"/>
                  </a:lnTo>
                  <a:lnTo>
                    <a:pt x="3048" y="3048"/>
                  </a:lnTo>
                  <a:lnTo>
                    <a:pt x="3048" y="0"/>
                  </a:lnTo>
                  <a:close/>
                </a:path>
                <a:path w="6350" h="6350" extrusionOk="0">
                  <a:moveTo>
                    <a:pt x="6096" y="6096"/>
                  </a:moveTo>
                  <a:lnTo>
                    <a:pt x="3048" y="3048"/>
                  </a:lnTo>
                  <a:lnTo>
                    <a:pt x="3048" y="6096"/>
                  </a:lnTo>
                  <a:lnTo>
                    <a:pt x="6096"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39" name="Google Shape;2839;gda58c33139_0_3032"/>
            <p:cNvSpPr/>
            <p:nvPr/>
          </p:nvSpPr>
          <p:spPr>
            <a:xfrm>
              <a:off x="2453824" y="6330360"/>
              <a:ext cx="6350" cy="6350"/>
            </a:xfrm>
            <a:custGeom>
              <a:avLst/>
              <a:gdLst/>
              <a:ahLst/>
              <a:cxnLst/>
              <a:rect l="l" t="t" r="r" b="b"/>
              <a:pathLst>
                <a:path w="6350" h="6350" extrusionOk="0">
                  <a:moveTo>
                    <a:pt x="6096" y="6095"/>
                  </a:moveTo>
                  <a:lnTo>
                    <a:pt x="3048" y="6095"/>
                  </a:lnTo>
                  <a:lnTo>
                    <a:pt x="3048" y="3047"/>
                  </a:lnTo>
                  <a:lnTo>
                    <a:pt x="0" y="3047"/>
                  </a:lnTo>
                  <a:lnTo>
                    <a:pt x="0" y="0"/>
                  </a:lnTo>
                  <a:lnTo>
                    <a:pt x="3048" y="0"/>
                  </a:lnTo>
                  <a:lnTo>
                    <a:pt x="3048"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40" name="Google Shape;2840;gda58c33139_0_3032"/>
            <p:cNvSpPr/>
            <p:nvPr/>
          </p:nvSpPr>
          <p:spPr>
            <a:xfrm>
              <a:off x="2426390" y="633950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41" name="Google Shape;2841;gda58c33139_0_3032"/>
            <p:cNvSpPr/>
            <p:nvPr/>
          </p:nvSpPr>
          <p:spPr>
            <a:xfrm>
              <a:off x="2426390" y="633950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42" name="Google Shape;2842;gda58c33139_0_3032"/>
            <p:cNvSpPr/>
            <p:nvPr/>
          </p:nvSpPr>
          <p:spPr>
            <a:xfrm>
              <a:off x="1941722" y="6406556"/>
              <a:ext cx="36830" cy="27939"/>
            </a:xfrm>
            <a:custGeom>
              <a:avLst/>
              <a:gdLst/>
              <a:ahLst/>
              <a:cxnLst/>
              <a:rect l="l" t="t" r="r" b="b"/>
              <a:pathLst>
                <a:path w="36830" h="27939" extrusionOk="0">
                  <a:moveTo>
                    <a:pt x="15241" y="24382"/>
                  </a:moveTo>
                  <a:lnTo>
                    <a:pt x="9144" y="24382"/>
                  </a:lnTo>
                  <a:lnTo>
                    <a:pt x="9144" y="27430"/>
                  </a:lnTo>
                  <a:lnTo>
                    <a:pt x="12193" y="27430"/>
                  </a:lnTo>
                  <a:lnTo>
                    <a:pt x="15241" y="24382"/>
                  </a:lnTo>
                  <a:close/>
                </a:path>
                <a:path w="36830" h="27939" extrusionOk="0">
                  <a:moveTo>
                    <a:pt x="12193" y="21334"/>
                  </a:moveTo>
                  <a:lnTo>
                    <a:pt x="6096" y="21334"/>
                  </a:lnTo>
                  <a:lnTo>
                    <a:pt x="6096" y="24382"/>
                  </a:lnTo>
                  <a:lnTo>
                    <a:pt x="12193" y="24382"/>
                  </a:lnTo>
                  <a:lnTo>
                    <a:pt x="12193" y="21334"/>
                  </a:lnTo>
                  <a:close/>
                </a:path>
                <a:path w="36830" h="27939" extrusionOk="0">
                  <a:moveTo>
                    <a:pt x="3048" y="15239"/>
                  </a:moveTo>
                  <a:lnTo>
                    <a:pt x="0" y="15239"/>
                  </a:lnTo>
                  <a:lnTo>
                    <a:pt x="0" y="21334"/>
                  </a:lnTo>
                  <a:lnTo>
                    <a:pt x="12193" y="21334"/>
                  </a:lnTo>
                  <a:lnTo>
                    <a:pt x="12193" y="24382"/>
                  </a:lnTo>
                  <a:lnTo>
                    <a:pt x="18289" y="24382"/>
                  </a:lnTo>
                  <a:lnTo>
                    <a:pt x="18289" y="18286"/>
                  </a:lnTo>
                  <a:lnTo>
                    <a:pt x="3048" y="18286"/>
                  </a:lnTo>
                  <a:lnTo>
                    <a:pt x="3048" y="15239"/>
                  </a:lnTo>
                  <a:close/>
                </a:path>
                <a:path w="36830" h="27939" extrusionOk="0">
                  <a:moveTo>
                    <a:pt x="24385" y="15239"/>
                  </a:moveTo>
                  <a:lnTo>
                    <a:pt x="18289" y="15239"/>
                  </a:lnTo>
                  <a:lnTo>
                    <a:pt x="18289" y="21334"/>
                  </a:lnTo>
                  <a:lnTo>
                    <a:pt x="21337" y="21334"/>
                  </a:lnTo>
                  <a:lnTo>
                    <a:pt x="21337" y="18286"/>
                  </a:lnTo>
                  <a:lnTo>
                    <a:pt x="24385" y="18286"/>
                  </a:lnTo>
                  <a:lnTo>
                    <a:pt x="24385" y="15239"/>
                  </a:lnTo>
                  <a:close/>
                </a:path>
                <a:path w="36830" h="27939" extrusionOk="0">
                  <a:moveTo>
                    <a:pt x="27434" y="18286"/>
                  </a:moveTo>
                  <a:lnTo>
                    <a:pt x="24385" y="18286"/>
                  </a:lnTo>
                  <a:lnTo>
                    <a:pt x="24385" y="21334"/>
                  </a:lnTo>
                  <a:lnTo>
                    <a:pt x="27434" y="21334"/>
                  </a:lnTo>
                  <a:lnTo>
                    <a:pt x="27434" y="18286"/>
                  </a:lnTo>
                  <a:close/>
                </a:path>
                <a:path w="36830" h="27939" extrusionOk="0">
                  <a:moveTo>
                    <a:pt x="18289" y="15239"/>
                  </a:moveTo>
                  <a:lnTo>
                    <a:pt x="9144" y="15239"/>
                  </a:lnTo>
                  <a:lnTo>
                    <a:pt x="9144" y="18286"/>
                  </a:lnTo>
                  <a:lnTo>
                    <a:pt x="18289" y="18286"/>
                  </a:lnTo>
                  <a:lnTo>
                    <a:pt x="18289" y="15239"/>
                  </a:lnTo>
                  <a:close/>
                </a:path>
                <a:path w="36830" h="27939" extrusionOk="0">
                  <a:moveTo>
                    <a:pt x="36578" y="9143"/>
                  </a:moveTo>
                  <a:lnTo>
                    <a:pt x="33530" y="9143"/>
                  </a:lnTo>
                  <a:lnTo>
                    <a:pt x="33530" y="12191"/>
                  </a:lnTo>
                  <a:lnTo>
                    <a:pt x="30482" y="12191"/>
                  </a:lnTo>
                  <a:lnTo>
                    <a:pt x="30482" y="18286"/>
                  </a:lnTo>
                  <a:lnTo>
                    <a:pt x="33530" y="18286"/>
                  </a:lnTo>
                  <a:lnTo>
                    <a:pt x="33530" y="15239"/>
                  </a:lnTo>
                  <a:lnTo>
                    <a:pt x="36578" y="15239"/>
                  </a:lnTo>
                  <a:lnTo>
                    <a:pt x="36578" y="9143"/>
                  </a:lnTo>
                  <a:close/>
                </a:path>
                <a:path w="36830" h="27939" extrusionOk="0">
                  <a:moveTo>
                    <a:pt x="12193" y="12191"/>
                  </a:moveTo>
                  <a:lnTo>
                    <a:pt x="3048" y="12191"/>
                  </a:lnTo>
                  <a:lnTo>
                    <a:pt x="3048" y="15239"/>
                  </a:lnTo>
                  <a:lnTo>
                    <a:pt x="12193" y="15239"/>
                  </a:lnTo>
                  <a:lnTo>
                    <a:pt x="12193" y="12191"/>
                  </a:lnTo>
                  <a:close/>
                </a:path>
                <a:path w="36830" h="27939" extrusionOk="0">
                  <a:moveTo>
                    <a:pt x="15241" y="3047"/>
                  </a:moveTo>
                  <a:lnTo>
                    <a:pt x="12193" y="3047"/>
                  </a:lnTo>
                  <a:lnTo>
                    <a:pt x="12193" y="15239"/>
                  </a:lnTo>
                  <a:lnTo>
                    <a:pt x="27434" y="15239"/>
                  </a:lnTo>
                  <a:lnTo>
                    <a:pt x="24385" y="12191"/>
                  </a:lnTo>
                  <a:lnTo>
                    <a:pt x="30482" y="12191"/>
                  </a:lnTo>
                  <a:lnTo>
                    <a:pt x="30482" y="9143"/>
                  </a:lnTo>
                  <a:lnTo>
                    <a:pt x="21337" y="9143"/>
                  </a:lnTo>
                  <a:lnTo>
                    <a:pt x="21337" y="6095"/>
                  </a:lnTo>
                  <a:lnTo>
                    <a:pt x="15241" y="6095"/>
                  </a:lnTo>
                  <a:lnTo>
                    <a:pt x="15241" y="3047"/>
                  </a:lnTo>
                  <a:close/>
                </a:path>
                <a:path w="36830" h="27939" extrusionOk="0">
                  <a:moveTo>
                    <a:pt x="30482" y="12191"/>
                  </a:moveTo>
                  <a:lnTo>
                    <a:pt x="27434" y="12191"/>
                  </a:lnTo>
                  <a:lnTo>
                    <a:pt x="27434" y="15239"/>
                  </a:lnTo>
                  <a:lnTo>
                    <a:pt x="30482" y="15239"/>
                  </a:lnTo>
                  <a:lnTo>
                    <a:pt x="30482" y="12191"/>
                  </a:lnTo>
                  <a:close/>
                </a:path>
                <a:path w="36830" h="27939" extrusionOk="0">
                  <a:moveTo>
                    <a:pt x="24385" y="6095"/>
                  </a:moveTo>
                  <a:lnTo>
                    <a:pt x="21337" y="6095"/>
                  </a:lnTo>
                  <a:lnTo>
                    <a:pt x="21337" y="9143"/>
                  </a:lnTo>
                  <a:lnTo>
                    <a:pt x="24385" y="9143"/>
                  </a:lnTo>
                  <a:lnTo>
                    <a:pt x="24385" y="6095"/>
                  </a:lnTo>
                  <a:close/>
                </a:path>
                <a:path w="36830" h="27939" extrusionOk="0">
                  <a:moveTo>
                    <a:pt x="27434" y="6095"/>
                  </a:moveTo>
                  <a:lnTo>
                    <a:pt x="24385" y="6095"/>
                  </a:lnTo>
                  <a:lnTo>
                    <a:pt x="24385" y="9143"/>
                  </a:lnTo>
                  <a:lnTo>
                    <a:pt x="27434" y="9143"/>
                  </a:lnTo>
                  <a:lnTo>
                    <a:pt x="27434" y="6095"/>
                  </a:lnTo>
                  <a:close/>
                </a:path>
                <a:path w="36830" h="27939" extrusionOk="0">
                  <a:moveTo>
                    <a:pt x="33530" y="6095"/>
                  </a:moveTo>
                  <a:lnTo>
                    <a:pt x="30482" y="6095"/>
                  </a:lnTo>
                  <a:lnTo>
                    <a:pt x="30482" y="9143"/>
                  </a:lnTo>
                  <a:lnTo>
                    <a:pt x="33530" y="6095"/>
                  </a:lnTo>
                  <a:close/>
                </a:path>
                <a:path w="36830" h="27939" extrusionOk="0">
                  <a:moveTo>
                    <a:pt x="18289" y="0"/>
                  </a:moveTo>
                  <a:lnTo>
                    <a:pt x="15241" y="0"/>
                  </a:lnTo>
                  <a:lnTo>
                    <a:pt x="15241" y="6095"/>
                  </a:lnTo>
                  <a:lnTo>
                    <a:pt x="18289" y="6095"/>
                  </a:lnTo>
                  <a:lnTo>
                    <a:pt x="21337" y="3047"/>
                  </a:lnTo>
                  <a:lnTo>
                    <a:pt x="18289" y="3047"/>
                  </a:lnTo>
                  <a:lnTo>
                    <a:pt x="18289"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43" name="Google Shape;2843;gda58c33139_0_3032"/>
            <p:cNvSpPr/>
            <p:nvPr/>
          </p:nvSpPr>
          <p:spPr>
            <a:xfrm>
              <a:off x="1941722" y="6406556"/>
              <a:ext cx="36830" cy="27939"/>
            </a:xfrm>
            <a:custGeom>
              <a:avLst/>
              <a:gdLst/>
              <a:ahLst/>
              <a:cxnLst/>
              <a:rect l="l" t="t" r="r" b="b"/>
              <a:pathLst>
                <a:path w="36830" h="27939" extrusionOk="0">
                  <a:moveTo>
                    <a:pt x="18289" y="6095"/>
                  </a:moveTo>
                  <a:lnTo>
                    <a:pt x="21337" y="6095"/>
                  </a:lnTo>
                  <a:lnTo>
                    <a:pt x="21337" y="9143"/>
                  </a:lnTo>
                  <a:lnTo>
                    <a:pt x="21337" y="6095"/>
                  </a:lnTo>
                  <a:lnTo>
                    <a:pt x="24385" y="6095"/>
                  </a:lnTo>
                  <a:lnTo>
                    <a:pt x="24385" y="9143"/>
                  </a:lnTo>
                  <a:lnTo>
                    <a:pt x="24385" y="6095"/>
                  </a:lnTo>
                  <a:lnTo>
                    <a:pt x="24385" y="9143"/>
                  </a:lnTo>
                  <a:lnTo>
                    <a:pt x="24385" y="6095"/>
                  </a:lnTo>
                  <a:lnTo>
                    <a:pt x="24385" y="9143"/>
                  </a:lnTo>
                  <a:lnTo>
                    <a:pt x="24385" y="6095"/>
                  </a:lnTo>
                  <a:lnTo>
                    <a:pt x="24385" y="3047"/>
                  </a:lnTo>
                  <a:lnTo>
                    <a:pt x="24385" y="6095"/>
                  </a:lnTo>
                  <a:lnTo>
                    <a:pt x="27434" y="6095"/>
                  </a:lnTo>
                  <a:lnTo>
                    <a:pt x="27434" y="3047"/>
                  </a:lnTo>
                  <a:lnTo>
                    <a:pt x="27434" y="6095"/>
                  </a:lnTo>
                  <a:lnTo>
                    <a:pt x="27434" y="9143"/>
                  </a:lnTo>
                  <a:lnTo>
                    <a:pt x="27434" y="6095"/>
                  </a:lnTo>
                  <a:lnTo>
                    <a:pt x="27434" y="9143"/>
                  </a:lnTo>
                  <a:lnTo>
                    <a:pt x="30482" y="9143"/>
                  </a:lnTo>
                  <a:lnTo>
                    <a:pt x="30482" y="6095"/>
                  </a:lnTo>
                  <a:lnTo>
                    <a:pt x="30482" y="9143"/>
                  </a:lnTo>
                  <a:lnTo>
                    <a:pt x="30482" y="6095"/>
                  </a:lnTo>
                  <a:lnTo>
                    <a:pt x="33530" y="6095"/>
                  </a:lnTo>
                  <a:lnTo>
                    <a:pt x="30482" y="9143"/>
                  </a:lnTo>
                  <a:lnTo>
                    <a:pt x="30482" y="12191"/>
                  </a:lnTo>
                  <a:lnTo>
                    <a:pt x="30482" y="15239"/>
                  </a:lnTo>
                  <a:lnTo>
                    <a:pt x="30482" y="12191"/>
                  </a:lnTo>
                  <a:lnTo>
                    <a:pt x="33530" y="12191"/>
                  </a:lnTo>
                  <a:lnTo>
                    <a:pt x="33530" y="9143"/>
                  </a:lnTo>
                  <a:lnTo>
                    <a:pt x="33530" y="12191"/>
                  </a:lnTo>
                  <a:lnTo>
                    <a:pt x="33530" y="9143"/>
                  </a:lnTo>
                  <a:lnTo>
                    <a:pt x="36578" y="9143"/>
                  </a:lnTo>
                  <a:lnTo>
                    <a:pt x="36578" y="12191"/>
                  </a:lnTo>
                  <a:lnTo>
                    <a:pt x="36578" y="15239"/>
                  </a:lnTo>
                  <a:lnTo>
                    <a:pt x="33530" y="15239"/>
                  </a:lnTo>
                  <a:lnTo>
                    <a:pt x="33530" y="18286"/>
                  </a:lnTo>
                  <a:lnTo>
                    <a:pt x="33530" y="15239"/>
                  </a:lnTo>
                  <a:lnTo>
                    <a:pt x="33530" y="18286"/>
                  </a:lnTo>
                  <a:lnTo>
                    <a:pt x="30482" y="18286"/>
                  </a:lnTo>
                  <a:lnTo>
                    <a:pt x="30482" y="15239"/>
                  </a:lnTo>
                  <a:lnTo>
                    <a:pt x="27434" y="15239"/>
                  </a:lnTo>
                  <a:lnTo>
                    <a:pt x="30482" y="15239"/>
                  </a:lnTo>
                  <a:lnTo>
                    <a:pt x="27434" y="15239"/>
                  </a:lnTo>
                  <a:lnTo>
                    <a:pt x="27434" y="12191"/>
                  </a:lnTo>
                  <a:lnTo>
                    <a:pt x="27434" y="15239"/>
                  </a:lnTo>
                  <a:lnTo>
                    <a:pt x="27434" y="12191"/>
                  </a:lnTo>
                  <a:lnTo>
                    <a:pt x="24385" y="12191"/>
                  </a:lnTo>
                  <a:lnTo>
                    <a:pt x="27434" y="15239"/>
                  </a:lnTo>
                  <a:lnTo>
                    <a:pt x="24385" y="15239"/>
                  </a:lnTo>
                  <a:lnTo>
                    <a:pt x="27434" y="15239"/>
                  </a:lnTo>
                  <a:lnTo>
                    <a:pt x="24385" y="15239"/>
                  </a:lnTo>
                  <a:lnTo>
                    <a:pt x="27434" y="15239"/>
                  </a:lnTo>
                  <a:lnTo>
                    <a:pt x="27434" y="18286"/>
                  </a:lnTo>
                  <a:lnTo>
                    <a:pt x="27434" y="15239"/>
                  </a:lnTo>
                  <a:lnTo>
                    <a:pt x="24385" y="15239"/>
                  </a:lnTo>
                  <a:lnTo>
                    <a:pt x="24385" y="18286"/>
                  </a:lnTo>
                  <a:lnTo>
                    <a:pt x="27434" y="18286"/>
                  </a:lnTo>
                  <a:lnTo>
                    <a:pt x="27434" y="21334"/>
                  </a:lnTo>
                  <a:lnTo>
                    <a:pt x="24385" y="21334"/>
                  </a:lnTo>
                  <a:lnTo>
                    <a:pt x="24385" y="18286"/>
                  </a:lnTo>
                  <a:lnTo>
                    <a:pt x="21337" y="18286"/>
                  </a:lnTo>
                  <a:lnTo>
                    <a:pt x="21337" y="21334"/>
                  </a:lnTo>
                  <a:lnTo>
                    <a:pt x="18289" y="21334"/>
                  </a:lnTo>
                  <a:lnTo>
                    <a:pt x="18289" y="18286"/>
                  </a:lnTo>
                  <a:lnTo>
                    <a:pt x="18289" y="15239"/>
                  </a:lnTo>
                  <a:lnTo>
                    <a:pt x="18289" y="18286"/>
                  </a:lnTo>
                  <a:lnTo>
                    <a:pt x="18289" y="15239"/>
                  </a:lnTo>
                  <a:lnTo>
                    <a:pt x="18289" y="18286"/>
                  </a:lnTo>
                  <a:lnTo>
                    <a:pt x="18289" y="21334"/>
                  </a:lnTo>
                  <a:lnTo>
                    <a:pt x="18289" y="24382"/>
                  </a:lnTo>
                  <a:lnTo>
                    <a:pt x="15241" y="24382"/>
                  </a:lnTo>
                  <a:lnTo>
                    <a:pt x="12193" y="24382"/>
                  </a:lnTo>
                  <a:lnTo>
                    <a:pt x="12193" y="21334"/>
                  </a:lnTo>
                  <a:lnTo>
                    <a:pt x="12193" y="24382"/>
                  </a:lnTo>
                  <a:lnTo>
                    <a:pt x="15241" y="24382"/>
                  </a:lnTo>
                  <a:lnTo>
                    <a:pt x="12193" y="27430"/>
                  </a:lnTo>
                  <a:lnTo>
                    <a:pt x="15241" y="27430"/>
                  </a:lnTo>
                  <a:lnTo>
                    <a:pt x="12193" y="27430"/>
                  </a:lnTo>
                  <a:lnTo>
                    <a:pt x="9144" y="27430"/>
                  </a:lnTo>
                  <a:lnTo>
                    <a:pt x="9144" y="24382"/>
                  </a:lnTo>
                  <a:lnTo>
                    <a:pt x="9144" y="27430"/>
                  </a:lnTo>
                  <a:lnTo>
                    <a:pt x="9144" y="24382"/>
                  </a:lnTo>
                  <a:lnTo>
                    <a:pt x="6096" y="24382"/>
                  </a:lnTo>
                  <a:lnTo>
                    <a:pt x="6096" y="21334"/>
                  </a:lnTo>
                  <a:lnTo>
                    <a:pt x="3048" y="21334"/>
                  </a:lnTo>
                  <a:lnTo>
                    <a:pt x="0" y="21334"/>
                  </a:lnTo>
                  <a:lnTo>
                    <a:pt x="0" y="18286"/>
                  </a:lnTo>
                  <a:lnTo>
                    <a:pt x="0" y="15239"/>
                  </a:lnTo>
                  <a:lnTo>
                    <a:pt x="3048" y="15239"/>
                  </a:lnTo>
                  <a:lnTo>
                    <a:pt x="3048" y="18286"/>
                  </a:lnTo>
                  <a:lnTo>
                    <a:pt x="6096" y="18286"/>
                  </a:lnTo>
                  <a:lnTo>
                    <a:pt x="6096" y="15239"/>
                  </a:lnTo>
                  <a:lnTo>
                    <a:pt x="6096" y="18286"/>
                  </a:lnTo>
                  <a:lnTo>
                    <a:pt x="9144" y="18286"/>
                  </a:lnTo>
                  <a:lnTo>
                    <a:pt x="12193" y="18286"/>
                  </a:lnTo>
                  <a:lnTo>
                    <a:pt x="9144" y="18286"/>
                  </a:lnTo>
                  <a:lnTo>
                    <a:pt x="9144" y="15239"/>
                  </a:lnTo>
                  <a:lnTo>
                    <a:pt x="6096" y="15239"/>
                  </a:lnTo>
                  <a:lnTo>
                    <a:pt x="3048" y="15239"/>
                  </a:lnTo>
                  <a:lnTo>
                    <a:pt x="3048" y="12191"/>
                  </a:lnTo>
                  <a:lnTo>
                    <a:pt x="6096" y="12191"/>
                  </a:lnTo>
                  <a:lnTo>
                    <a:pt x="9144" y="12191"/>
                  </a:lnTo>
                  <a:lnTo>
                    <a:pt x="12193" y="12191"/>
                  </a:lnTo>
                  <a:lnTo>
                    <a:pt x="12193" y="15239"/>
                  </a:lnTo>
                  <a:lnTo>
                    <a:pt x="12193" y="12191"/>
                  </a:lnTo>
                  <a:lnTo>
                    <a:pt x="15241" y="12191"/>
                  </a:lnTo>
                  <a:lnTo>
                    <a:pt x="12193" y="12191"/>
                  </a:lnTo>
                  <a:lnTo>
                    <a:pt x="12193" y="9143"/>
                  </a:lnTo>
                  <a:lnTo>
                    <a:pt x="15241" y="9143"/>
                  </a:lnTo>
                  <a:lnTo>
                    <a:pt x="12193" y="9143"/>
                  </a:lnTo>
                  <a:lnTo>
                    <a:pt x="15241" y="9143"/>
                  </a:lnTo>
                  <a:lnTo>
                    <a:pt x="12193" y="9143"/>
                  </a:lnTo>
                  <a:lnTo>
                    <a:pt x="12193" y="6095"/>
                  </a:lnTo>
                  <a:lnTo>
                    <a:pt x="9144" y="6095"/>
                  </a:lnTo>
                  <a:lnTo>
                    <a:pt x="12193" y="6095"/>
                  </a:lnTo>
                  <a:lnTo>
                    <a:pt x="12193" y="3047"/>
                  </a:lnTo>
                  <a:lnTo>
                    <a:pt x="15241" y="3047"/>
                  </a:lnTo>
                  <a:lnTo>
                    <a:pt x="15241" y="6095"/>
                  </a:lnTo>
                  <a:lnTo>
                    <a:pt x="15241" y="3047"/>
                  </a:lnTo>
                  <a:lnTo>
                    <a:pt x="15241" y="0"/>
                  </a:lnTo>
                  <a:lnTo>
                    <a:pt x="18289" y="0"/>
                  </a:lnTo>
                  <a:lnTo>
                    <a:pt x="18289" y="3047"/>
                  </a:lnTo>
                  <a:lnTo>
                    <a:pt x="21337" y="3047"/>
                  </a:lnTo>
                  <a:lnTo>
                    <a:pt x="18289"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44" name="Google Shape;2844;gda58c33139_0_3032"/>
            <p:cNvSpPr/>
            <p:nvPr/>
          </p:nvSpPr>
          <p:spPr>
            <a:xfrm>
              <a:off x="2453817" y="6336461"/>
              <a:ext cx="48894" cy="67310"/>
            </a:xfrm>
            <a:custGeom>
              <a:avLst/>
              <a:gdLst/>
              <a:ahLst/>
              <a:cxnLst/>
              <a:rect l="l" t="t" r="r" b="b"/>
              <a:pathLst>
                <a:path w="48894" h="67310" extrusionOk="0">
                  <a:moveTo>
                    <a:pt x="30480" y="15240"/>
                  </a:moveTo>
                  <a:lnTo>
                    <a:pt x="27432" y="12192"/>
                  </a:lnTo>
                  <a:lnTo>
                    <a:pt x="27432" y="15240"/>
                  </a:lnTo>
                  <a:lnTo>
                    <a:pt x="30480" y="15240"/>
                  </a:lnTo>
                  <a:close/>
                </a:path>
                <a:path w="48894" h="67310" extrusionOk="0">
                  <a:moveTo>
                    <a:pt x="39624" y="21336"/>
                  </a:moveTo>
                  <a:lnTo>
                    <a:pt x="36576" y="18288"/>
                  </a:lnTo>
                  <a:lnTo>
                    <a:pt x="36576" y="15240"/>
                  </a:lnTo>
                  <a:lnTo>
                    <a:pt x="30480" y="15240"/>
                  </a:lnTo>
                  <a:lnTo>
                    <a:pt x="30480" y="18288"/>
                  </a:lnTo>
                  <a:lnTo>
                    <a:pt x="33528" y="18288"/>
                  </a:lnTo>
                  <a:lnTo>
                    <a:pt x="33528" y="21336"/>
                  </a:lnTo>
                  <a:lnTo>
                    <a:pt x="36576" y="21336"/>
                  </a:lnTo>
                  <a:lnTo>
                    <a:pt x="36576" y="27432"/>
                  </a:lnTo>
                  <a:lnTo>
                    <a:pt x="39624" y="27432"/>
                  </a:lnTo>
                  <a:lnTo>
                    <a:pt x="39624" y="21336"/>
                  </a:lnTo>
                  <a:close/>
                </a:path>
                <a:path w="48894" h="67310" extrusionOk="0">
                  <a:moveTo>
                    <a:pt x="48768" y="42672"/>
                  </a:moveTo>
                  <a:lnTo>
                    <a:pt x="45720" y="42672"/>
                  </a:lnTo>
                  <a:lnTo>
                    <a:pt x="45720" y="39624"/>
                  </a:lnTo>
                  <a:lnTo>
                    <a:pt x="42672" y="39624"/>
                  </a:lnTo>
                  <a:lnTo>
                    <a:pt x="42672" y="30480"/>
                  </a:lnTo>
                  <a:lnTo>
                    <a:pt x="36576" y="30480"/>
                  </a:lnTo>
                  <a:lnTo>
                    <a:pt x="36576" y="27432"/>
                  </a:lnTo>
                  <a:lnTo>
                    <a:pt x="33528" y="27432"/>
                  </a:lnTo>
                  <a:lnTo>
                    <a:pt x="33528" y="24384"/>
                  </a:lnTo>
                  <a:lnTo>
                    <a:pt x="30480" y="24384"/>
                  </a:lnTo>
                  <a:lnTo>
                    <a:pt x="30480" y="21336"/>
                  </a:lnTo>
                  <a:lnTo>
                    <a:pt x="27432" y="21336"/>
                  </a:lnTo>
                  <a:lnTo>
                    <a:pt x="27432" y="18288"/>
                  </a:lnTo>
                  <a:lnTo>
                    <a:pt x="24384" y="18288"/>
                  </a:lnTo>
                  <a:lnTo>
                    <a:pt x="24384" y="15240"/>
                  </a:lnTo>
                  <a:lnTo>
                    <a:pt x="27432" y="15240"/>
                  </a:lnTo>
                  <a:lnTo>
                    <a:pt x="24384" y="12192"/>
                  </a:lnTo>
                  <a:lnTo>
                    <a:pt x="27432" y="12192"/>
                  </a:lnTo>
                  <a:lnTo>
                    <a:pt x="30480" y="12192"/>
                  </a:lnTo>
                  <a:lnTo>
                    <a:pt x="24384" y="6096"/>
                  </a:lnTo>
                  <a:lnTo>
                    <a:pt x="21336" y="6096"/>
                  </a:lnTo>
                  <a:lnTo>
                    <a:pt x="15240" y="6096"/>
                  </a:lnTo>
                  <a:lnTo>
                    <a:pt x="15240" y="9144"/>
                  </a:lnTo>
                  <a:lnTo>
                    <a:pt x="12192" y="9144"/>
                  </a:lnTo>
                  <a:lnTo>
                    <a:pt x="9144" y="6096"/>
                  </a:lnTo>
                  <a:lnTo>
                    <a:pt x="9144" y="3048"/>
                  </a:lnTo>
                  <a:lnTo>
                    <a:pt x="6096" y="3048"/>
                  </a:lnTo>
                  <a:lnTo>
                    <a:pt x="6096" y="0"/>
                  </a:lnTo>
                  <a:lnTo>
                    <a:pt x="3048" y="0"/>
                  </a:lnTo>
                  <a:lnTo>
                    <a:pt x="0" y="0"/>
                  </a:lnTo>
                  <a:lnTo>
                    <a:pt x="3048" y="3048"/>
                  </a:lnTo>
                  <a:lnTo>
                    <a:pt x="3048" y="6096"/>
                  </a:lnTo>
                  <a:lnTo>
                    <a:pt x="9144" y="12192"/>
                  </a:lnTo>
                  <a:lnTo>
                    <a:pt x="12192" y="15240"/>
                  </a:lnTo>
                  <a:lnTo>
                    <a:pt x="9144" y="15240"/>
                  </a:lnTo>
                  <a:lnTo>
                    <a:pt x="12192" y="18288"/>
                  </a:lnTo>
                  <a:lnTo>
                    <a:pt x="12192" y="21336"/>
                  </a:lnTo>
                  <a:lnTo>
                    <a:pt x="15240" y="21336"/>
                  </a:lnTo>
                  <a:lnTo>
                    <a:pt x="15240" y="27432"/>
                  </a:lnTo>
                  <a:lnTo>
                    <a:pt x="18288" y="27432"/>
                  </a:lnTo>
                  <a:lnTo>
                    <a:pt x="18288" y="36576"/>
                  </a:lnTo>
                  <a:lnTo>
                    <a:pt x="21336" y="36576"/>
                  </a:lnTo>
                  <a:lnTo>
                    <a:pt x="21336" y="39624"/>
                  </a:lnTo>
                  <a:lnTo>
                    <a:pt x="24384" y="39624"/>
                  </a:lnTo>
                  <a:lnTo>
                    <a:pt x="24384" y="42672"/>
                  </a:lnTo>
                  <a:lnTo>
                    <a:pt x="27432" y="42672"/>
                  </a:lnTo>
                  <a:lnTo>
                    <a:pt x="30480" y="39624"/>
                  </a:lnTo>
                  <a:lnTo>
                    <a:pt x="30480" y="42672"/>
                  </a:lnTo>
                  <a:lnTo>
                    <a:pt x="27432" y="42672"/>
                  </a:lnTo>
                  <a:lnTo>
                    <a:pt x="27432" y="45720"/>
                  </a:lnTo>
                  <a:lnTo>
                    <a:pt x="30480" y="45720"/>
                  </a:lnTo>
                  <a:lnTo>
                    <a:pt x="30480" y="48768"/>
                  </a:lnTo>
                  <a:lnTo>
                    <a:pt x="27432" y="48768"/>
                  </a:lnTo>
                  <a:lnTo>
                    <a:pt x="27432" y="54864"/>
                  </a:lnTo>
                  <a:lnTo>
                    <a:pt x="30480" y="54864"/>
                  </a:lnTo>
                  <a:lnTo>
                    <a:pt x="30480" y="57912"/>
                  </a:lnTo>
                  <a:lnTo>
                    <a:pt x="27432" y="57912"/>
                  </a:lnTo>
                  <a:lnTo>
                    <a:pt x="27432" y="60960"/>
                  </a:lnTo>
                  <a:lnTo>
                    <a:pt x="30480" y="60960"/>
                  </a:lnTo>
                  <a:lnTo>
                    <a:pt x="30480" y="67056"/>
                  </a:lnTo>
                  <a:lnTo>
                    <a:pt x="33528" y="67056"/>
                  </a:lnTo>
                  <a:lnTo>
                    <a:pt x="33528" y="64008"/>
                  </a:lnTo>
                  <a:lnTo>
                    <a:pt x="36576" y="64008"/>
                  </a:lnTo>
                  <a:lnTo>
                    <a:pt x="36576" y="54864"/>
                  </a:lnTo>
                  <a:lnTo>
                    <a:pt x="42672" y="54864"/>
                  </a:lnTo>
                  <a:lnTo>
                    <a:pt x="42672" y="51816"/>
                  </a:lnTo>
                  <a:lnTo>
                    <a:pt x="42672" y="48768"/>
                  </a:lnTo>
                  <a:lnTo>
                    <a:pt x="48768" y="42672"/>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45" name="Google Shape;2845;gda58c33139_0_3032"/>
            <p:cNvSpPr/>
            <p:nvPr/>
          </p:nvSpPr>
          <p:spPr>
            <a:xfrm>
              <a:off x="2453824" y="6333408"/>
              <a:ext cx="48894" cy="70485"/>
            </a:xfrm>
            <a:custGeom>
              <a:avLst/>
              <a:gdLst/>
              <a:ahLst/>
              <a:cxnLst/>
              <a:rect l="l" t="t" r="r" b="b"/>
              <a:pathLst>
                <a:path w="48894" h="70485" extrusionOk="0">
                  <a:moveTo>
                    <a:pt x="30482" y="18286"/>
                  </a:moveTo>
                  <a:lnTo>
                    <a:pt x="30482" y="15239"/>
                  </a:lnTo>
                  <a:lnTo>
                    <a:pt x="27434" y="15239"/>
                  </a:lnTo>
                  <a:lnTo>
                    <a:pt x="24385" y="15239"/>
                  </a:lnTo>
                  <a:lnTo>
                    <a:pt x="24385" y="12191"/>
                  </a:lnTo>
                  <a:lnTo>
                    <a:pt x="24385" y="15239"/>
                  </a:lnTo>
                  <a:lnTo>
                    <a:pt x="27434" y="18286"/>
                  </a:lnTo>
                  <a:lnTo>
                    <a:pt x="24385" y="18286"/>
                  </a:lnTo>
                  <a:lnTo>
                    <a:pt x="24385" y="21334"/>
                  </a:lnTo>
                  <a:lnTo>
                    <a:pt x="27434" y="21334"/>
                  </a:lnTo>
                  <a:lnTo>
                    <a:pt x="27434" y="24382"/>
                  </a:lnTo>
                  <a:lnTo>
                    <a:pt x="27434" y="27430"/>
                  </a:lnTo>
                  <a:lnTo>
                    <a:pt x="27434" y="24382"/>
                  </a:lnTo>
                  <a:lnTo>
                    <a:pt x="30482" y="24382"/>
                  </a:lnTo>
                  <a:lnTo>
                    <a:pt x="30482" y="27430"/>
                  </a:lnTo>
                  <a:lnTo>
                    <a:pt x="33530" y="27430"/>
                  </a:lnTo>
                  <a:lnTo>
                    <a:pt x="33530" y="30478"/>
                  </a:lnTo>
                  <a:lnTo>
                    <a:pt x="36578" y="30478"/>
                  </a:lnTo>
                  <a:lnTo>
                    <a:pt x="36578" y="33526"/>
                  </a:lnTo>
                  <a:lnTo>
                    <a:pt x="39626" y="33526"/>
                  </a:lnTo>
                  <a:lnTo>
                    <a:pt x="42675" y="33526"/>
                  </a:lnTo>
                  <a:lnTo>
                    <a:pt x="42675" y="36574"/>
                  </a:lnTo>
                  <a:lnTo>
                    <a:pt x="42675" y="39621"/>
                  </a:lnTo>
                  <a:lnTo>
                    <a:pt x="45723" y="39621"/>
                  </a:lnTo>
                  <a:lnTo>
                    <a:pt x="45723" y="42669"/>
                  </a:lnTo>
                  <a:lnTo>
                    <a:pt x="45723" y="39621"/>
                  </a:lnTo>
                  <a:lnTo>
                    <a:pt x="42675" y="39621"/>
                  </a:lnTo>
                  <a:lnTo>
                    <a:pt x="42675" y="42669"/>
                  </a:lnTo>
                  <a:lnTo>
                    <a:pt x="42675" y="39621"/>
                  </a:lnTo>
                  <a:lnTo>
                    <a:pt x="42675" y="42669"/>
                  </a:lnTo>
                  <a:lnTo>
                    <a:pt x="45723" y="42669"/>
                  </a:lnTo>
                  <a:lnTo>
                    <a:pt x="42675" y="42669"/>
                  </a:lnTo>
                  <a:lnTo>
                    <a:pt x="42675" y="39621"/>
                  </a:lnTo>
                  <a:lnTo>
                    <a:pt x="42675" y="42669"/>
                  </a:lnTo>
                  <a:lnTo>
                    <a:pt x="39626" y="42669"/>
                  </a:lnTo>
                  <a:lnTo>
                    <a:pt x="39626" y="39621"/>
                  </a:lnTo>
                  <a:lnTo>
                    <a:pt x="39626" y="42669"/>
                  </a:lnTo>
                  <a:lnTo>
                    <a:pt x="42675" y="42669"/>
                  </a:lnTo>
                  <a:lnTo>
                    <a:pt x="42675" y="45717"/>
                  </a:lnTo>
                  <a:lnTo>
                    <a:pt x="42675" y="42669"/>
                  </a:lnTo>
                  <a:lnTo>
                    <a:pt x="45723" y="42669"/>
                  </a:lnTo>
                  <a:lnTo>
                    <a:pt x="45723" y="45717"/>
                  </a:lnTo>
                  <a:lnTo>
                    <a:pt x="45723" y="42669"/>
                  </a:lnTo>
                  <a:lnTo>
                    <a:pt x="45723" y="45717"/>
                  </a:lnTo>
                  <a:lnTo>
                    <a:pt x="48771" y="45717"/>
                  </a:lnTo>
                  <a:lnTo>
                    <a:pt x="45723" y="48765"/>
                  </a:lnTo>
                  <a:lnTo>
                    <a:pt x="45723" y="51813"/>
                  </a:lnTo>
                  <a:lnTo>
                    <a:pt x="45723" y="48765"/>
                  </a:lnTo>
                  <a:lnTo>
                    <a:pt x="42675" y="51813"/>
                  </a:lnTo>
                  <a:lnTo>
                    <a:pt x="42675" y="48765"/>
                  </a:lnTo>
                  <a:lnTo>
                    <a:pt x="42675" y="51813"/>
                  </a:lnTo>
                  <a:lnTo>
                    <a:pt x="42675" y="48765"/>
                  </a:lnTo>
                  <a:lnTo>
                    <a:pt x="39626" y="48765"/>
                  </a:lnTo>
                  <a:lnTo>
                    <a:pt x="42675" y="48765"/>
                  </a:lnTo>
                  <a:lnTo>
                    <a:pt x="42675" y="51813"/>
                  </a:lnTo>
                  <a:lnTo>
                    <a:pt x="39626" y="51813"/>
                  </a:lnTo>
                  <a:lnTo>
                    <a:pt x="39626" y="48765"/>
                  </a:lnTo>
                  <a:lnTo>
                    <a:pt x="39626" y="51813"/>
                  </a:lnTo>
                  <a:lnTo>
                    <a:pt x="39626" y="48765"/>
                  </a:lnTo>
                  <a:lnTo>
                    <a:pt x="36578" y="48765"/>
                  </a:lnTo>
                  <a:lnTo>
                    <a:pt x="39626" y="48765"/>
                  </a:lnTo>
                  <a:lnTo>
                    <a:pt x="39626" y="51813"/>
                  </a:lnTo>
                  <a:lnTo>
                    <a:pt x="42675" y="51813"/>
                  </a:lnTo>
                  <a:lnTo>
                    <a:pt x="42675" y="54861"/>
                  </a:lnTo>
                  <a:lnTo>
                    <a:pt x="39626" y="54861"/>
                  </a:lnTo>
                  <a:lnTo>
                    <a:pt x="42675" y="54861"/>
                  </a:lnTo>
                  <a:lnTo>
                    <a:pt x="42675" y="57908"/>
                  </a:lnTo>
                  <a:lnTo>
                    <a:pt x="39626" y="57908"/>
                  </a:lnTo>
                  <a:lnTo>
                    <a:pt x="39626" y="60956"/>
                  </a:lnTo>
                  <a:lnTo>
                    <a:pt x="39626" y="57908"/>
                  </a:lnTo>
                  <a:lnTo>
                    <a:pt x="36578" y="57908"/>
                  </a:lnTo>
                  <a:lnTo>
                    <a:pt x="36578" y="54861"/>
                  </a:lnTo>
                  <a:lnTo>
                    <a:pt x="36578" y="57908"/>
                  </a:lnTo>
                  <a:lnTo>
                    <a:pt x="36578" y="60956"/>
                  </a:lnTo>
                  <a:lnTo>
                    <a:pt x="39626" y="60956"/>
                  </a:lnTo>
                  <a:lnTo>
                    <a:pt x="36578" y="60956"/>
                  </a:lnTo>
                  <a:lnTo>
                    <a:pt x="36578" y="64004"/>
                  </a:lnTo>
                  <a:lnTo>
                    <a:pt x="36578" y="67052"/>
                  </a:lnTo>
                  <a:lnTo>
                    <a:pt x="33530" y="67052"/>
                  </a:lnTo>
                  <a:lnTo>
                    <a:pt x="33530" y="70100"/>
                  </a:lnTo>
                  <a:lnTo>
                    <a:pt x="36578" y="70100"/>
                  </a:lnTo>
                  <a:lnTo>
                    <a:pt x="33530" y="70100"/>
                  </a:lnTo>
                  <a:lnTo>
                    <a:pt x="36578" y="70100"/>
                  </a:lnTo>
                  <a:lnTo>
                    <a:pt x="33530" y="70100"/>
                  </a:lnTo>
                  <a:lnTo>
                    <a:pt x="30482" y="70100"/>
                  </a:lnTo>
                  <a:lnTo>
                    <a:pt x="30482" y="67052"/>
                  </a:lnTo>
                  <a:lnTo>
                    <a:pt x="30482" y="64004"/>
                  </a:lnTo>
                  <a:lnTo>
                    <a:pt x="27434" y="64004"/>
                  </a:lnTo>
                  <a:lnTo>
                    <a:pt x="27434" y="60956"/>
                  </a:lnTo>
                  <a:lnTo>
                    <a:pt x="30482" y="60956"/>
                  </a:lnTo>
                  <a:lnTo>
                    <a:pt x="30482" y="57908"/>
                  </a:lnTo>
                  <a:lnTo>
                    <a:pt x="30482" y="60956"/>
                  </a:lnTo>
                  <a:lnTo>
                    <a:pt x="30482" y="57908"/>
                  </a:lnTo>
                  <a:lnTo>
                    <a:pt x="27434" y="57908"/>
                  </a:lnTo>
                  <a:lnTo>
                    <a:pt x="27434" y="54861"/>
                  </a:lnTo>
                  <a:lnTo>
                    <a:pt x="30482" y="54861"/>
                  </a:lnTo>
                  <a:lnTo>
                    <a:pt x="33530" y="54861"/>
                  </a:lnTo>
                  <a:lnTo>
                    <a:pt x="30482" y="54861"/>
                  </a:lnTo>
                  <a:lnTo>
                    <a:pt x="27434" y="54861"/>
                  </a:lnTo>
                  <a:lnTo>
                    <a:pt x="27434" y="51813"/>
                  </a:lnTo>
                  <a:lnTo>
                    <a:pt x="30482" y="51813"/>
                  </a:lnTo>
                  <a:lnTo>
                    <a:pt x="33530" y="51813"/>
                  </a:lnTo>
                  <a:lnTo>
                    <a:pt x="33530" y="48765"/>
                  </a:lnTo>
                  <a:lnTo>
                    <a:pt x="33530" y="51813"/>
                  </a:lnTo>
                  <a:lnTo>
                    <a:pt x="30482" y="51813"/>
                  </a:lnTo>
                  <a:lnTo>
                    <a:pt x="30482" y="48765"/>
                  </a:lnTo>
                  <a:lnTo>
                    <a:pt x="27434" y="48765"/>
                  </a:lnTo>
                  <a:lnTo>
                    <a:pt x="27434" y="45717"/>
                  </a:lnTo>
                  <a:lnTo>
                    <a:pt x="24385" y="45717"/>
                  </a:lnTo>
                  <a:lnTo>
                    <a:pt x="27434" y="45717"/>
                  </a:lnTo>
                  <a:lnTo>
                    <a:pt x="24385" y="45717"/>
                  </a:lnTo>
                  <a:lnTo>
                    <a:pt x="27434" y="45717"/>
                  </a:lnTo>
                  <a:lnTo>
                    <a:pt x="27434" y="42669"/>
                  </a:lnTo>
                  <a:lnTo>
                    <a:pt x="27434" y="45717"/>
                  </a:lnTo>
                  <a:lnTo>
                    <a:pt x="27434" y="42669"/>
                  </a:lnTo>
                  <a:lnTo>
                    <a:pt x="27434" y="45717"/>
                  </a:lnTo>
                  <a:lnTo>
                    <a:pt x="30482" y="45717"/>
                  </a:lnTo>
                  <a:lnTo>
                    <a:pt x="30482" y="42669"/>
                  </a:lnTo>
                  <a:lnTo>
                    <a:pt x="27434" y="45717"/>
                  </a:lnTo>
                  <a:lnTo>
                    <a:pt x="27434" y="42669"/>
                  </a:lnTo>
                  <a:lnTo>
                    <a:pt x="30482" y="42669"/>
                  </a:lnTo>
                  <a:lnTo>
                    <a:pt x="30482" y="39621"/>
                  </a:lnTo>
                  <a:lnTo>
                    <a:pt x="30482" y="42669"/>
                  </a:lnTo>
                  <a:lnTo>
                    <a:pt x="30482" y="39621"/>
                  </a:lnTo>
                  <a:lnTo>
                    <a:pt x="30482" y="42669"/>
                  </a:lnTo>
                  <a:lnTo>
                    <a:pt x="27434" y="42669"/>
                  </a:lnTo>
                  <a:lnTo>
                    <a:pt x="27434" y="45717"/>
                  </a:lnTo>
                  <a:lnTo>
                    <a:pt x="24385" y="45717"/>
                  </a:lnTo>
                  <a:lnTo>
                    <a:pt x="24385" y="42669"/>
                  </a:lnTo>
                  <a:lnTo>
                    <a:pt x="24385" y="45717"/>
                  </a:lnTo>
                  <a:lnTo>
                    <a:pt x="24385" y="42669"/>
                  </a:lnTo>
                  <a:lnTo>
                    <a:pt x="21337" y="42669"/>
                  </a:lnTo>
                  <a:lnTo>
                    <a:pt x="21337" y="39621"/>
                  </a:lnTo>
                  <a:lnTo>
                    <a:pt x="18289" y="39621"/>
                  </a:lnTo>
                  <a:lnTo>
                    <a:pt x="18289" y="36574"/>
                  </a:lnTo>
                  <a:lnTo>
                    <a:pt x="18289" y="33526"/>
                  </a:lnTo>
                  <a:lnTo>
                    <a:pt x="18289" y="30478"/>
                  </a:lnTo>
                  <a:lnTo>
                    <a:pt x="15241" y="30478"/>
                  </a:lnTo>
                  <a:lnTo>
                    <a:pt x="15241" y="27430"/>
                  </a:lnTo>
                  <a:lnTo>
                    <a:pt x="15241" y="24382"/>
                  </a:lnTo>
                  <a:lnTo>
                    <a:pt x="12192" y="24382"/>
                  </a:lnTo>
                  <a:lnTo>
                    <a:pt x="12192" y="21334"/>
                  </a:lnTo>
                  <a:lnTo>
                    <a:pt x="9144" y="18286"/>
                  </a:lnTo>
                  <a:lnTo>
                    <a:pt x="12192" y="18286"/>
                  </a:lnTo>
                  <a:lnTo>
                    <a:pt x="9144" y="18286"/>
                  </a:lnTo>
                  <a:lnTo>
                    <a:pt x="12192" y="18286"/>
                  </a:lnTo>
                  <a:lnTo>
                    <a:pt x="9144" y="15239"/>
                  </a:lnTo>
                  <a:lnTo>
                    <a:pt x="9144" y="12191"/>
                  </a:lnTo>
                  <a:lnTo>
                    <a:pt x="9144" y="15239"/>
                  </a:lnTo>
                  <a:lnTo>
                    <a:pt x="6096" y="12191"/>
                  </a:lnTo>
                  <a:lnTo>
                    <a:pt x="3048" y="9143"/>
                  </a:lnTo>
                  <a:lnTo>
                    <a:pt x="6096" y="9143"/>
                  </a:lnTo>
                  <a:lnTo>
                    <a:pt x="3048" y="9143"/>
                  </a:lnTo>
                  <a:lnTo>
                    <a:pt x="3048" y="6095"/>
                  </a:lnTo>
                  <a:lnTo>
                    <a:pt x="0" y="3047"/>
                  </a:lnTo>
                  <a:lnTo>
                    <a:pt x="0" y="0"/>
                  </a:lnTo>
                  <a:lnTo>
                    <a:pt x="0" y="3047"/>
                  </a:lnTo>
                  <a:lnTo>
                    <a:pt x="3048" y="3047"/>
                  </a:lnTo>
                  <a:lnTo>
                    <a:pt x="3048" y="6095"/>
                  </a:lnTo>
                  <a:lnTo>
                    <a:pt x="3048" y="3047"/>
                  </a:lnTo>
                  <a:lnTo>
                    <a:pt x="6096" y="3047"/>
                  </a:lnTo>
                  <a:lnTo>
                    <a:pt x="6096" y="6095"/>
                  </a:lnTo>
                  <a:lnTo>
                    <a:pt x="9144" y="6095"/>
                  </a:lnTo>
                  <a:lnTo>
                    <a:pt x="9144" y="9143"/>
                  </a:lnTo>
                  <a:lnTo>
                    <a:pt x="12192" y="12191"/>
                  </a:lnTo>
                  <a:lnTo>
                    <a:pt x="15241" y="12191"/>
                  </a:lnTo>
                  <a:lnTo>
                    <a:pt x="15241" y="9143"/>
                  </a:lnTo>
                  <a:lnTo>
                    <a:pt x="15241" y="12191"/>
                  </a:lnTo>
                  <a:lnTo>
                    <a:pt x="15241" y="9143"/>
                  </a:lnTo>
                  <a:lnTo>
                    <a:pt x="18289" y="9143"/>
                  </a:lnTo>
                  <a:lnTo>
                    <a:pt x="21337" y="9143"/>
                  </a:lnTo>
                  <a:lnTo>
                    <a:pt x="21337" y="12191"/>
                  </a:lnTo>
                  <a:lnTo>
                    <a:pt x="24385" y="12191"/>
                  </a:lnTo>
                  <a:lnTo>
                    <a:pt x="21337" y="12191"/>
                  </a:lnTo>
                  <a:lnTo>
                    <a:pt x="21337" y="9143"/>
                  </a:lnTo>
                  <a:lnTo>
                    <a:pt x="24385" y="9143"/>
                  </a:lnTo>
                  <a:lnTo>
                    <a:pt x="27434" y="9143"/>
                  </a:lnTo>
                  <a:lnTo>
                    <a:pt x="24385" y="9143"/>
                  </a:lnTo>
                  <a:lnTo>
                    <a:pt x="27434" y="12191"/>
                  </a:lnTo>
                  <a:lnTo>
                    <a:pt x="30482" y="15239"/>
                  </a:lnTo>
                  <a:lnTo>
                    <a:pt x="30482" y="18286"/>
                  </a:lnTo>
                  <a:lnTo>
                    <a:pt x="33530" y="18286"/>
                  </a:lnTo>
                  <a:lnTo>
                    <a:pt x="36578" y="18286"/>
                  </a:lnTo>
                  <a:lnTo>
                    <a:pt x="36578" y="21334"/>
                  </a:lnTo>
                  <a:lnTo>
                    <a:pt x="33530" y="21334"/>
                  </a:lnTo>
                  <a:lnTo>
                    <a:pt x="36578" y="21334"/>
                  </a:lnTo>
                  <a:lnTo>
                    <a:pt x="39626" y="24382"/>
                  </a:lnTo>
                  <a:lnTo>
                    <a:pt x="39626" y="27430"/>
                  </a:lnTo>
                  <a:lnTo>
                    <a:pt x="39626" y="30478"/>
                  </a:lnTo>
                  <a:lnTo>
                    <a:pt x="42675" y="30478"/>
                  </a:lnTo>
                  <a:lnTo>
                    <a:pt x="42675" y="33526"/>
                  </a:lnTo>
                  <a:lnTo>
                    <a:pt x="45723" y="33526"/>
                  </a:lnTo>
                  <a:lnTo>
                    <a:pt x="45723" y="36574"/>
                  </a:lnTo>
                  <a:lnTo>
                    <a:pt x="45723" y="33526"/>
                  </a:lnTo>
                  <a:lnTo>
                    <a:pt x="42675" y="33526"/>
                  </a:lnTo>
                  <a:lnTo>
                    <a:pt x="42675" y="30478"/>
                  </a:lnTo>
                  <a:lnTo>
                    <a:pt x="39626" y="30478"/>
                  </a:lnTo>
                  <a:lnTo>
                    <a:pt x="36578" y="30478"/>
                  </a:lnTo>
                  <a:lnTo>
                    <a:pt x="36578" y="27430"/>
                  </a:lnTo>
                  <a:lnTo>
                    <a:pt x="36578" y="24382"/>
                  </a:lnTo>
                  <a:lnTo>
                    <a:pt x="33530" y="24382"/>
                  </a:lnTo>
                  <a:lnTo>
                    <a:pt x="33530" y="21334"/>
                  </a:lnTo>
                  <a:lnTo>
                    <a:pt x="30482" y="21334"/>
                  </a:lnTo>
                  <a:lnTo>
                    <a:pt x="30482" y="18286"/>
                  </a:lnTo>
                  <a:lnTo>
                    <a:pt x="27434" y="18286"/>
                  </a:lnTo>
                  <a:lnTo>
                    <a:pt x="27434" y="15239"/>
                  </a:lnTo>
                  <a:lnTo>
                    <a:pt x="24385" y="15239"/>
                  </a:lnTo>
                  <a:lnTo>
                    <a:pt x="27434" y="15239"/>
                  </a:lnTo>
                  <a:lnTo>
                    <a:pt x="30482" y="18286"/>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46" name="Google Shape;2846;gda58c33139_0_3032"/>
            <p:cNvSpPr/>
            <p:nvPr/>
          </p:nvSpPr>
          <p:spPr>
            <a:xfrm>
              <a:off x="2435529" y="634255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47" name="Google Shape;2847;gda58c33139_0_3032"/>
            <p:cNvSpPr/>
            <p:nvPr/>
          </p:nvSpPr>
          <p:spPr>
            <a:xfrm>
              <a:off x="2432487" y="6342552"/>
              <a:ext cx="6350" cy="3175"/>
            </a:xfrm>
            <a:custGeom>
              <a:avLst/>
              <a:gdLst/>
              <a:ahLst/>
              <a:cxnLst/>
              <a:rect l="l" t="t" r="r" b="b"/>
              <a:pathLst>
                <a:path w="6350" h="3175" extrusionOk="0">
                  <a:moveTo>
                    <a:pt x="6096" y="0"/>
                  </a:moveTo>
                  <a:lnTo>
                    <a:pt x="6096" y="3047"/>
                  </a:lnTo>
                  <a:lnTo>
                    <a:pt x="3048" y="3047"/>
                  </a:lnTo>
                  <a:lnTo>
                    <a:pt x="3048" y="0"/>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48" name="Google Shape;2848;gda58c33139_0_3032"/>
            <p:cNvSpPr/>
            <p:nvPr/>
          </p:nvSpPr>
          <p:spPr>
            <a:xfrm>
              <a:off x="1950859" y="6415709"/>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49" name="Google Shape;2849;gda58c33139_0_3032"/>
            <p:cNvSpPr/>
            <p:nvPr/>
          </p:nvSpPr>
          <p:spPr>
            <a:xfrm>
              <a:off x="1950866" y="6415700"/>
              <a:ext cx="3175" cy="3175"/>
            </a:xfrm>
            <a:custGeom>
              <a:avLst/>
              <a:gdLst/>
              <a:ahLst/>
              <a:cxnLst/>
              <a:rect l="l" t="t" r="r" b="b"/>
              <a:pathLst>
                <a:path w="3175" h="3175" extrusionOk="0">
                  <a:moveTo>
                    <a:pt x="3048" y="3047"/>
                  </a:moveTo>
                  <a:lnTo>
                    <a:pt x="0" y="3047"/>
                  </a:lnTo>
                  <a:lnTo>
                    <a:pt x="0" y="0"/>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50" name="Google Shape;2850;gda58c33139_0_3032"/>
            <p:cNvSpPr/>
            <p:nvPr/>
          </p:nvSpPr>
          <p:spPr>
            <a:xfrm>
              <a:off x="2462969" y="6333408"/>
              <a:ext cx="12700" cy="9525"/>
            </a:xfrm>
            <a:custGeom>
              <a:avLst/>
              <a:gdLst/>
              <a:ahLst/>
              <a:cxnLst/>
              <a:rect l="l" t="t" r="r" b="b"/>
              <a:pathLst>
                <a:path w="12700" h="9525" extrusionOk="0">
                  <a:moveTo>
                    <a:pt x="6096" y="6095"/>
                  </a:moveTo>
                  <a:lnTo>
                    <a:pt x="3048" y="6095"/>
                  </a:lnTo>
                  <a:lnTo>
                    <a:pt x="3048" y="9143"/>
                  </a:lnTo>
                  <a:lnTo>
                    <a:pt x="6096" y="9143"/>
                  </a:lnTo>
                  <a:lnTo>
                    <a:pt x="6096" y="6095"/>
                  </a:lnTo>
                  <a:close/>
                </a:path>
                <a:path w="12700" h="9525" extrusionOk="0">
                  <a:moveTo>
                    <a:pt x="9144" y="3047"/>
                  </a:moveTo>
                  <a:lnTo>
                    <a:pt x="0" y="3047"/>
                  </a:lnTo>
                  <a:lnTo>
                    <a:pt x="0" y="6095"/>
                  </a:lnTo>
                  <a:lnTo>
                    <a:pt x="12193" y="6095"/>
                  </a:lnTo>
                  <a:lnTo>
                    <a:pt x="9144" y="3047"/>
                  </a:lnTo>
                  <a:close/>
                </a:path>
                <a:path w="12700" h="9525" extrusionOk="0">
                  <a:moveTo>
                    <a:pt x="3048" y="0"/>
                  </a:moveTo>
                  <a:lnTo>
                    <a:pt x="3048"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51" name="Google Shape;2851;gda58c33139_0_3032"/>
            <p:cNvSpPr/>
            <p:nvPr/>
          </p:nvSpPr>
          <p:spPr>
            <a:xfrm>
              <a:off x="2462969" y="6333408"/>
              <a:ext cx="15239" cy="9525"/>
            </a:xfrm>
            <a:custGeom>
              <a:avLst/>
              <a:gdLst/>
              <a:ahLst/>
              <a:cxnLst/>
              <a:rect l="l" t="t" r="r" b="b"/>
              <a:pathLst>
                <a:path w="15239" h="9525" extrusionOk="0">
                  <a:moveTo>
                    <a:pt x="12193" y="6095"/>
                  </a:moveTo>
                  <a:lnTo>
                    <a:pt x="9144" y="6095"/>
                  </a:lnTo>
                  <a:lnTo>
                    <a:pt x="6096" y="6095"/>
                  </a:lnTo>
                  <a:lnTo>
                    <a:pt x="6096" y="9143"/>
                  </a:lnTo>
                  <a:lnTo>
                    <a:pt x="3048" y="9143"/>
                  </a:lnTo>
                  <a:lnTo>
                    <a:pt x="3048" y="6095"/>
                  </a:lnTo>
                  <a:lnTo>
                    <a:pt x="0" y="6095"/>
                  </a:lnTo>
                  <a:lnTo>
                    <a:pt x="0" y="3047"/>
                  </a:lnTo>
                  <a:lnTo>
                    <a:pt x="3048" y="3047"/>
                  </a:lnTo>
                  <a:lnTo>
                    <a:pt x="3048" y="0"/>
                  </a:lnTo>
                  <a:lnTo>
                    <a:pt x="6096" y="3047"/>
                  </a:lnTo>
                  <a:lnTo>
                    <a:pt x="9144" y="3047"/>
                  </a:lnTo>
                  <a:lnTo>
                    <a:pt x="12193" y="6095"/>
                  </a:lnTo>
                  <a:lnTo>
                    <a:pt x="15241" y="6095"/>
                  </a:lnTo>
                  <a:lnTo>
                    <a:pt x="12193"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52" name="Google Shape;2852;gda58c33139_0_3032"/>
            <p:cNvSpPr/>
            <p:nvPr/>
          </p:nvSpPr>
          <p:spPr>
            <a:xfrm>
              <a:off x="1914288" y="641570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53" name="Google Shape;2853;gda58c33139_0_3032"/>
            <p:cNvSpPr/>
            <p:nvPr/>
          </p:nvSpPr>
          <p:spPr>
            <a:xfrm>
              <a:off x="2423342" y="634864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54" name="Google Shape;2854;gda58c33139_0_3032"/>
            <p:cNvSpPr/>
            <p:nvPr/>
          </p:nvSpPr>
          <p:spPr>
            <a:xfrm>
              <a:off x="2423342" y="6348647"/>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55" name="Google Shape;2855;gda58c33139_0_3032"/>
            <p:cNvSpPr/>
            <p:nvPr/>
          </p:nvSpPr>
          <p:spPr>
            <a:xfrm>
              <a:off x="2417241" y="6348653"/>
              <a:ext cx="55244" cy="45720"/>
            </a:xfrm>
            <a:custGeom>
              <a:avLst/>
              <a:gdLst/>
              <a:ahLst/>
              <a:cxnLst/>
              <a:rect l="l" t="t" r="r" b="b"/>
              <a:pathLst>
                <a:path w="55244" h="45720" extrusionOk="0">
                  <a:moveTo>
                    <a:pt x="6096" y="9144"/>
                  </a:moveTo>
                  <a:lnTo>
                    <a:pt x="3048" y="6096"/>
                  </a:lnTo>
                  <a:lnTo>
                    <a:pt x="0" y="6096"/>
                  </a:lnTo>
                  <a:lnTo>
                    <a:pt x="3048" y="9144"/>
                  </a:lnTo>
                  <a:lnTo>
                    <a:pt x="6096" y="9144"/>
                  </a:lnTo>
                  <a:close/>
                </a:path>
                <a:path w="55244" h="45720" extrusionOk="0">
                  <a:moveTo>
                    <a:pt x="9144" y="21336"/>
                  </a:moveTo>
                  <a:lnTo>
                    <a:pt x="6096" y="18288"/>
                  </a:lnTo>
                  <a:lnTo>
                    <a:pt x="6096" y="21336"/>
                  </a:lnTo>
                  <a:lnTo>
                    <a:pt x="9144" y="21336"/>
                  </a:lnTo>
                  <a:close/>
                </a:path>
                <a:path w="55244" h="45720" extrusionOk="0">
                  <a:moveTo>
                    <a:pt x="54864" y="30480"/>
                  </a:moveTo>
                  <a:lnTo>
                    <a:pt x="51816" y="30480"/>
                  </a:lnTo>
                  <a:lnTo>
                    <a:pt x="51816" y="33528"/>
                  </a:lnTo>
                  <a:lnTo>
                    <a:pt x="48768" y="33528"/>
                  </a:lnTo>
                  <a:lnTo>
                    <a:pt x="48768" y="30480"/>
                  </a:lnTo>
                  <a:lnTo>
                    <a:pt x="51816" y="33528"/>
                  </a:lnTo>
                  <a:lnTo>
                    <a:pt x="51816" y="30480"/>
                  </a:lnTo>
                  <a:lnTo>
                    <a:pt x="51816" y="24384"/>
                  </a:lnTo>
                  <a:lnTo>
                    <a:pt x="48768" y="24384"/>
                  </a:lnTo>
                  <a:lnTo>
                    <a:pt x="48768" y="18288"/>
                  </a:lnTo>
                  <a:lnTo>
                    <a:pt x="45720" y="21336"/>
                  </a:lnTo>
                  <a:lnTo>
                    <a:pt x="42672" y="21336"/>
                  </a:lnTo>
                  <a:lnTo>
                    <a:pt x="42672" y="24384"/>
                  </a:lnTo>
                  <a:lnTo>
                    <a:pt x="36576" y="24384"/>
                  </a:lnTo>
                  <a:lnTo>
                    <a:pt x="36576" y="21336"/>
                  </a:lnTo>
                  <a:lnTo>
                    <a:pt x="33528" y="21336"/>
                  </a:lnTo>
                  <a:lnTo>
                    <a:pt x="30480" y="21336"/>
                  </a:lnTo>
                  <a:lnTo>
                    <a:pt x="30480" y="18288"/>
                  </a:lnTo>
                  <a:lnTo>
                    <a:pt x="33528" y="18288"/>
                  </a:lnTo>
                  <a:lnTo>
                    <a:pt x="36576" y="21336"/>
                  </a:lnTo>
                  <a:lnTo>
                    <a:pt x="42672" y="21336"/>
                  </a:lnTo>
                  <a:lnTo>
                    <a:pt x="42672" y="18288"/>
                  </a:lnTo>
                  <a:lnTo>
                    <a:pt x="45720" y="18288"/>
                  </a:lnTo>
                  <a:lnTo>
                    <a:pt x="45720" y="15240"/>
                  </a:lnTo>
                  <a:lnTo>
                    <a:pt x="42672" y="12192"/>
                  </a:lnTo>
                  <a:lnTo>
                    <a:pt x="42672" y="15240"/>
                  </a:lnTo>
                  <a:lnTo>
                    <a:pt x="39624" y="15240"/>
                  </a:lnTo>
                  <a:lnTo>
                    <a:pt x="39624" y="12192"/>
                  </a:lnTo>
                  <a:lnTo>
                    <a:pt x="42672" y="12192"/>
                  </a:lnTo>
                  <a:lnTo>
                    <a:pt x="45720" y="12192"/>
                  </a:lnTo>
                  <a:lnTo>
                    <a:pt x="45720" y="6096"/>
                  </a:lnTo>
                  <a:lnTo>
                    <a:pt x="39624" y="6096"/>
                  </a:lnTo>
                  <a:lnTo>
                    <a:pt x="39624" y="3048"/>
                  </a:lnTo>
                  <a:lnTo>
                    <a:pt x="36576" y="3048"/>
                  </a:lnTo>
                  <a:lnTo>
                    <a:pt x="36576" y="6096"/>
                  </a:lnTo>
                  <a:lnTo>
                    <a:pt x="30480" y="6096"/>
                  </a:lnTo>
                  <a:lnTo>
                    <a:pt x="30480" y="3048"/>
                  </a:lnTo>
                  <a:lnTo>
                    <a:pt x="27432" y="3048"/>
                  </a:lnTo>
                  <a:lnTo>
                    <a:pt x="27432" y="6096"/>
                  </a:lnTo>
                  <a:lnTo>
                    <a:pt x="27432" y="12192"/>
                  </a:lnTo>
                  <a:lnTo>
                    <a:pt x="24384" y="12192"/>
                  </a:lnTo>
                  <a:lnTo>
                    <a:pt x="21336" y="12192"/>
                  </a:lnTo>
                  <a:lnTo>
                    <a:pt x="24384" y="15240"/>
                  </a:lnTo>
                  <a:lnTo>
                    <a:pt x="21336" y="15240"/>
                  </a:lnTo>
                  <a:lnTo>
                    <a:pt x="24384" y="18288"/>
                  </a:lnTo>
                  <a:lnTo>
                    <a:pt x="21336" y="18288"/>
                  </a:lnTo>
                  <a:lnTo>
                    <a:pt x="21336" y="15240"/>
                  </a:lnTo>
                  <a:lnTo>
                    <a:pt x="21336" y="12192"/>
                  </a:lnTo>
                  <a:lnTo>
                    <a:pt x="21336" y="9144"/>
                  </a:lnTo>
                  <a:lnTo>
                    <a:pt x="24384" y="9144"/>
                  </a:lnTo>
                  <a:lnTo>
                    <a:pt x="24384" y="6096"/>
                  </a:lnTo>
                  <a:lnTo>
                    <a:pt x="27432" y="6096"/>
                  </a:lnTo>
                  <a:lnTo>
                    <a:pt x="24384" y="3048"/>
                  </a:lnTo>
                  <a:lnTo>
                    <a:pt x="21336" y="3048"/>
                  </a:lnTo>
                  <a:lnTo>
                    <a:pt x="21336" y="0"/>
                  </a:lnTo>
                  <a:lnTo>
                    <a:pt x="15240" y="0"/>
                  </a:lnTo>
                  <a:lnTo>
                    <a:pt x="15240" y="3048"/>
                  </a:lnTo>
                  <a:lnTo>
                    <a:pt x="12192" y="3048"/>
                  </a:lnTo>
                  <a:lnTo>
                    <a:pt x="12192" y="6096"/>
                  </a:lnTo>
                  <a:lnTo>
                    <a:pt x="6096" y="6096"/>
                  </a:lnTo>
                  <a:lnTo>
                    <a:pt x="6096" y="9144"/>
                  </a:lnTo>
                  <a:lnTo>
                    <a:pt x="9144" y="9144"/>
                  </a:lnTo>
                  <a:lnTo>
                    <a:pt x="9144" y="12192"/>
                  </a:lnTo>
                  <a:lnTo>
                    <a:pt x="6096" y="12192"/>
                  </a:lnTo>
                  <a:lnTo>
                    <a:pt x="6096" y="9144"/>
                  </a:lnTo>
                  <a:lnTo>
                    <a:pt x="3048" y="12192"/>
                  </a:lnTo>
                  <a:lnTo>
                    <a:pt x="0" y="12192"/>
                  </a:lnTo>
                  <a:lnTo>
                    <a:pt x="0" y="15240"/>
                  </a:lnTo>
                  <a:lnTo>
                    <a:pt x="6096" y="15240"/>
                  </a:lnTo>
                  <a:lnTo>
                    <a:pt x="6096" y="18288"/>
                  </a:lnTo>
                  <a:lnTo>
                    <a:pt x="9144" y="18288"/>
                  </a:lnTo>
                  <a:lnTo>
                    <a:pt x="9144" y="21336"/>
                  </a:lnTo>
                  <a:lnTo>
                    <a:pt x="9144" y="24384"/>
                  </a:lnTo>
                  <a:lnTo>
                    <a:pt x="6096" y="21336"/>
                  </a:lnTo>
                  <a:lnTo>
                    <a:pt x="6096" y="27432"/>
                  </a:lnTo>
                  <a:lnTo>
                    <a:pt x="12192" y="27432"/>
                  </a:lnTo>
                  <a:lnTo>
                    <a:pt x="12192" y="30480"/>
                  </a:lnTo>
                  <a:lnTo>
                    <a:pt x="15240" y="30480"/>
                  </a:lnTo>
                  <a:lnTo>
                    <a:pt x="15240" y="33528"/>
                  </a:lnTo>
                  <a:lnTo>
                    <a:pt x="12192" y="33528"/>
                  </a:lnTo>
                  <a:lnTo>
                    <a:pt x="12192" y="36576"/>
                  </a:lnTo>
                  <a:lnTo>
                    <a:pt x="15240" y="36576"/>
                  </a:lnTo>
                  <a:lnTo>
                    <a:pt x="18288" y="33528"/>
                  </a:lnTo>
                  <a:lnTo>
                    <a:pt x="21336" y="33528"/>
                  </a:lnTo>
                  <a:lnTo>
                    <a:pt x="21336" y="36576"/>
                  </a:lnTo>
                  <a:lnTo>
                    <a:pt x="18288" y="36576"/>
                  </a:lnTo>
                  <a:lnTo>
                    <a:pt x="18288" y="39624"/>
                  </a:lnTo>
                  <a:lnTo>
                    <a:pt x="21336" y="39624"/>
                  </a:lnTo>
                  <a:lnTo>
                    <a:pt x="21336" y="42672"/>
                  </a:lnTo>
                  <a:lnTo>
                    <a:pt x="24384" y="42672"/>
                  </a:lnTo>
                  <a:lnTo>
                    <a:pt x="24384" y="45720"/>
                  </a:lnTo>
                  <a:lnTo>
                    <a:pt x="33528" y="45720"/>
                  </a:lnTo>
                  <a:lnTo>
                    <a:pt x="33528" y="39624"/>
                  </a:lnTo>
                  <a:lnTo>
                    <a:pt x="33528" y="36576"/>
                  </a:lnTo>
                  <a:lnTo>
                    <a:pt x="30480" y="36576"/>
                  </a:lnTo>
                  <a:lnTo>
                    <a:pt x="30480" y="33528"/>
                  </a:lnTo>
                  <a:lnTo>
                    <a:pt x="27432" y="33528"/>
                  </a:lnTo>
                  <a:lnTo>
                    <a:pt x="27432" y="30480"/>
                  </a:lnTo>
                  <a:lnTo>
                    <a:pt x="24384" y="33528"/>
                  </a:lnTo>
                  <a:lnTo>
                    <a:pt x="24384" y="27432"/>
                  </a:lnTo>
                  <a:lnTo>
                    <a:pt x="27432" y="30480"/>
                  </a:lnTo>
                  <a:lnTo>
                    <a:pt x="27432" y="27432"/>
                  </a:lnTo>
                  <a:lnTo>
                    <a:pt x="30480" y="27432"/>
                  </a:lnTo>
                  <a:lnTo>
                    <a:pt x="30480" y="30480"/>
                  </a:lnTo>
                  <a:lnTo>
                    <a:pt x="36576" y="30480"/>
                  </a:lnTo>
                  <a:lnTo>
                    <a:pt x="36576" y="33528"/>
                  </a:lnTo>
                  <a:lnTo>
                    <a:pt x="45720" y="33528"/>
                  </a:lnTo>
                  <a:lnTo>
                    <a:pt x="45720" y="36576"/>
                  </a:lnTo>
                  <a:lnTo>
                    <a:pt x="54864" y="36576"/>
                  </a:lnTo>
                  <a:lnTo>
                    <a:pt x="54864" y="3048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56" name="Google Shape;2856;gda58c33139_0_3032"/>
            <p:cNvSpPr/>
            <p:nvPr/>
          </p:nvSpPr>
          <p:spPr>
            <a:xfrm>
              <a:off x="2417246" y="6348647"/>
              <a:ext cx="55244" cy="45720"/>
            </a:xfrm>
            <a:custGeom>
              <a:avLst/>
              <a:gdLst/>
              <a:ahLst/>
              <a:cxnLst/>
              <a:rect l="l" t="t" r="r" b="b"/>
              <a:pathLst>
                <a:path w="55244" h="45720" extrusionOk="0">
                  <a:moveTo>
                    <a:pt x="33530" y="24382"/>
                  </a:moveTo>
                  <a:lnTo>
                    <a:pt x="33530" y="21334"/>
                  </a:lnTo>
                  <a:lnTo>
                    <a:pt x="36578" y="21334"/>
                  </a:lnTo>
                  <a:lnTo>
                    <a:pt x="36578" y="24382"/>
                  </a:lnTo>
                  <a:lnTo>
                    <a:pt x="33530" y="24382"/>
                  </a:lnTo>
                  <a:lnTo>
                    <a:pt x="36578" y="24382"/>
                  </a:lnTo>
                  <a:lnTo>
                    <a:pt x="39627" y="24382"/>
                  </a:lnTo>
                  <a:lnTo>
                    <a:pt x="42675" y="24382"/>
                  </a:lnTo>
                  <a:lnTo>
                    <a:pt x="42675" y="21334"/>
                  </a:lnTo>
                  <a:lnTo>
                    <a:pt x="42675" y="24382"/>
                  </a:lnTo>
                  <a:lnTo>
                    <a:pt x="42675" y="21334"/>
                  </a:lnTo>
                  <a:lnTo>
                    <a:pt x="42675" y="24382"/>
                  </a:lnTo>
                  <a:lnTo>
                    <a:pt x="42675" y="21334"/>
                  </a:lnTo>
                  <a:lnTo>
                    <a:pt x="45723" y="21334"/>
                  </a:lnTo>
                  <a:lnTo>
                    <a:pt x="48771" y="18286"/>
                  </a:lnTo>
                  <a:lnTo>
                    <a:pt x="48771" y="21334"/>
                  </a:lnTo>
                  <a:lnTo>
                    <a:pt x="48771" y="24382"/>
                  </a:lnTo>
                  <a:lnTo>
                    <a:pt x="51819" y="24382"/>
                  </a:lnTo>
                  <a:lnTo>
                    <a:pt x="51819" y="27430"/>
                  </a:lnTo>
                  <a:lnTo>
                    <a:pt x="51819" y="30478"/>
                  </a:lnTo>
                  <a:lnTo>
                    <a:pt x="54868" y="30478"/>
                  </a:lnTo>
                  <a:lnTo>
                    <a:pt x="54868" y="33526"/>
                  </a:lnTo>
                  <a:lnTo>
                    <a:pt x="51819" y="33526"/>
                  </a:lnTo>
                  <a:lnTo>
                    <a:pt x="48771" y="30478"/>
                  </a:lnTo>
                  <a:lnTo>
                    <a:pt x="48771" y="33526"/>
                  </a:lnTo>
                  <a:lnTo>
                    <a:pt x="51819" y="33526"/>
                  </a:lnTo>
                  <a:lnTo>
                    <a:pt x="54868" y="33526"/>
                  </a:lnTo>
                  <a:lnTo>
                    <a:pt x="54868" y="36573"/>
                  </a:lnTo>
                  <a:lnTo>
                    <a:pt x="51819" y="36573"/>
                  </a:lnTo>
                  <a:lnTo>
                    <a:pt x="48771" y="36573"/>
                  </a:lnTo>
                  <a:lnTo>
                    <a:pt x="45723" y="36573"/>
                  </a:lnTo>
                  <a:lnTo>
                    <a:pt x="45723" y="33526"/>
                  </a:lnTo>
                  <a:lnTo>
                    <a:pt x="42675" y="33526"/>
                  </a:lnTo>
                  <a:lnTo>
                    <a:pt x="39627" y="33526"/>
                  </a:lnTo>
                  <a:lnTo>
                    <a:pt x="36578" y="33526"/>
                  </a:lnTo>
                  <a:lnTo>
                    <a:pt x="36578" y="30478"/>
                  </a:lnTo>
                  <a:lnTo>
                    <a:pt x="33530" y="30478"/>
                  </a:lnTo>
                  <a:lnTo>
                    <a:pt x="30482" y="30478"/>
                  </a:lnTo>
                  <a:lnTo>
                    <a:pt x="30482" y="27430"/>
                  </a:lnTo>
                  <a:lnTo>
                    <a:pt x="27434" y="27430"/>
                  </a:lnTo>
                  <a:lnTo>
                    <a:pt x="24385" y="27430"/>
                  </a:lnTo>
                  <a:lnTo>
                    <a:pt x="21337" y="27430"/>
                  </a:lnTo>
                  <a:lnTo>
                    <a:pt x="24385" y="27430"/>
                  </a:lnTo>
                  <a:lnTo>
                    <a:pt x="27434" y="27430"/>
                  </a:lnTo>
                  <a:lnTo>
                    <a:pt x="27434" y="30478"/>
                  </a:lnTo>
                  <a:lnTo>
                    <a:pt x="24385" y="27430"/>
                  </a:lnTo>
                  <a:lnTo>
                    <a:pt x="24385" y="30478"/>
                  </a:lnTo>
                  <a:lnTo>
                    <a:pt x="27434" y="30478"/>
                  </a:lnTo>
                  <a:lnTo>
                    <a:pt x="24385" y="30478"/>
                  </a:lnTo>
                  <a:lnTo>
                    <a:pt x="24385" y="33526"/>
                  </a:lnTo>
                  <a:lnTo>
                    <a:pt x="27434" y="30478"/>
                  </a:lnTo>
                  <a:lnTo>
                    <a:pt x="27434" y="33526"/>
                  </a:lnTo>
                  <a:lnTo>
                    <a:pt x="30482" y="33526"/>
                  </a:lnTo>
                  <a:lnTo>
                    <a:pt x="33530" y="33526"/>
                  </a:lnTo>
                  <a:lnTo>
                    <a:pt x="33530" y="36573"/>
                  </a:lnTo>
                  <a:lnTo>
                    <a:pt x="33530" y="33526"/>
                  </a:lnTo>
                  <a:lnTo>
                    <a:pt x="30482" y="33526"/>
                  </a:lnTo>
                  <a:lnTo>
                    <a:pt x="30482" y="36573"/>
                  </a:lnTo>
                  <a:lnTo>
                    <a:pt x="33530" y="36573"/>
                  </a:lnTo>
                  <a:lnTo>
                    <a:pt x="33530" y="39621"/>
                  </a:lnTo>
                  <a:lnTo>
                    <a:pt x="33530" y="42669"/>
                  </a:lnTo>
                  <a:lnTo>
                    <a:pt x="33530" y="45717"/>
                  </a:lnTo>
                  <a:lnTo>
                    <a:pt x="33530" y="42669"/>
                  </a:lnTo>
                  <a:lnTo>
                    <a:pt x="33530" y="45717"/>
                  </a:lnTo>
                  <a:lnTo>
                    <a:pt x="30482" y="45717"/>
                  </a:lnTo>
                  <a:lnTo>
                    <a:pt x="27434" y="45717"/>
                  </a:lnTo>
                  <a:lnTo>
                    <a:pt x="24385" y="45717"/>
                  </a:lnTo>
                  <a:lnTo>
                    <a:pt x="24385" y="42669"/>
                  </a:lnTo>
                  <a:lnTo>
                    <a:pt x="21337" y="42669"/>
                  </a:lnTo>
                  <a:lnTo>
                    <a:pt x="24385" y="42669"/>
                  </a:lnTo>
                  <a:lnTo>
                    <a:pt x="21337" y="42669"/>
                  </a:lnTo>
                  <a:lnTo>
                    <a:pt x="21337" y="39621"/>
                  </a:lnTo>
                  <a:lnTo>
                    <a:pt x="24385" y="39621"/>
                  </a:lnTo>
                  <a:lnTo>
                    <a:pt x="24385" y="42669"/>
                  </a:lnTo>
                  <a:lnTo>
                    <a:pt x="27434" y="42669"/>
                  </a:lnTo>
                  <a:lnTo>
                    <a:pt x="24385" y="42669"/>
                  </a:lnTo>
                  <a:lnTo>
                    <a:pt x="24385" y="39621"/>
                  </a:lnTo>
                  <a:lnTo>
                    <a:pt x="21337" y="39621"/>
                  </a:lnTo>
                  <a:lnTo>
                    <a:pt x="24385" y="39621"/>
                  </a:lnTo>
                  <a:lnTo>
                    <a:pt x="21337" y="39621"/>
                  </a:lnTo>
                  <a:lnTo>
                    <a:pt x="21337" y="36573"/>
                  </a:lnTo>
                  <a:lnTo>
                    <a:pt x="24385" y="36573"/>
                  </a:lnTo>
                  <a:lnTo>
                    <a:pt x="21337" y="36573"/>
                  </a:lnTo>
                  <a:lnTo>
                    <a:pt x="24385" y="36573"/>
                  </a:lnTo>
                  <a:lnTo>
                    <a:pt x="21337" y="36573"/>
                  </a:lnTo>
                  <a:lnTo>
                    <a:pt x="21337" y="39621"/>
                  </a:lnTo>
                  <a:lnTo>
                    <a:pt x="18289" y="39621"/>
                  </a:lnTo>
                  <a:lnTo>
                    <a:pt x="18289" y="36573"/>
                  </a:lnTo>
                  <a:lnTo>
                    <a:pt x="21337" y="36573"/>
                  </a:lnTo>
                  <a:lnTo>
                    <a:pt x="18289" y="36573"/>
                  </a:lnTo>
                  <a:lnTo>
                    <a:pt x="21337" y="36573"/>
                  </a:lnTo>
                  <a:lnTo>
                    <a:pt x="21337" y="33526"/>
                  </a:lnTo>
                  <a:lnTo>
                    <a:pt x="18289" y="33526"/>
                  </a:lnTo>
                  <a:lnTo>
                    <a:pt x="18289" y="36573"/>
                  </a:lnTo>
                  <a:lnTo>
                    <a:pt x="18289" y="33526"/>
                  </a:lnTo>
                  <a:lnTo>
                    <a:pt x="15241" y="33526"/>
                  </a:lnTo>
                  <a:lnTo>
                    <a:pt x="18289" y="33526"/>
                  </a:lnTo>
                  <a:lnTo>
                    <a:pt x="15241" y="36573"/>
                  </a:lnTo>
                  <a:lnTo>
                    <a:pt x="18289" y="36573"/>
                  </a:lnTo>
                  <a:lnTo>
                    <a:pt x="15241" y="36573"/>
                  </a:lnTo>
                  <a:lnTo>
                    <a:pt x="15241" y="33526"/>
                  </a:lnTo>
                  <a:lnTo>
                    <a:pt x="15241" y="36573"/>
                  </a:lnTo>
                  <a:lnTo>
                    <a:pt x="12193" y="36573"/>
                  </a:lnTo>
                  <a:lnTo>
                    <a:pt x="12193" y="33526"/>
                  </a:lnTo>
                  <a:lnTo>
                    <a:pt x="15241" y="33526"/>
                  </a:lnTo>
                  <a:lnTo>
                    <a:pt x="15241" y="30478"/>
                  </a:lnTo>
                  <a:lnTo>
                    <a:pt x="15241" y="33526"/>
                  </a:lnTo>
                  <a:lnTo>
                    <a:pt x="15241" y="30478"/>
                  </a:lnTo>
                  <a:lnTo>
                    <a:pt x="12193" y="30478"/>
                  </a:lnTo>
                  <a:lnTo>
                    <a:pt x="12193" y="27430"/>
                  </a:lnTo>
                  <a:lnTo>
                    <a:pt x="12193" y="30478"/>
                  </a:lnTo>
                  <a:lnTo>
                    <a:pt x="12193" y="27430"/>
                  </a:lnTo>
                  <a:lnTo>
                    <a:pt x="9144" y="27430"/>
                  </a:lnTo>
                  <a:lnTo>
                    <a:pt x="9144" y="30478"/>
                  </a:lnTo>
                  <a:lnTo>
                    <a:pt x="9144" y="27430"/>
                  </a:lnTo>
                  <a:lnTo>
                    <a:pt x="6096" y="27430"/>
                  </a:lnTo>
                  <a:lnTo>
                    <a:pt x="6096" y="24382"/>
                  </a:lnTo>
                  <a:lnTo>
                    <a:pt x="6096" y="21334"/>
                  </a:lnTo>
                  <a:lnTo>
                    <a:pt x="9144" y="21334"/>
                  </a:lnTo>
                  <a:lnTo>
                    <a:pt x="9144" y="24382"/>
                  </a:lnTo>
                  <a:lnTo>
                    <a:pt x="6096" y="21334"/>
                  </a:lnTo>
                  <a:lnTo>
                    <a:pt x="6096" y="18286"/>
                  </a:lnTo>
                  <a:lnTo>
                    <a:pt x="9144" y="21334"/>
                  </a:lnTo>
                  <a:lnTo>
                    <a:pt x="12193" y="21334"/>
                  </a:lnTo>
                  <a:lnTo>
                    <a:pt x="12193" y="24382"/>
                  </a:lnTo>
                  <a:lnTo>
                    <a:pt x="15241" y="24382"/>
                  </a:lnTo>
                  <a:lnTo>
                    <a:pt x="12193" y="24382"/>
                  </a:lnTo>
                  <a:lnTo>
                    <a:pt x="12193" y="21334"/>
                  </a:lnTo>
                  <a:lnTo>
                    <a:pt x="9144" y="21334"/>
                  </a:lnTo>
                  <a:lnTo>
                    <a:pt x="9144" y="18286"/>
                  </a:lnTo>
                  <a:lnTo>
                    <a:pt x="6096" y="18286"/>
                  </a:lnTo>
                  <a:lnTo>
                    <a:pt x="6096" y="15239"/>
                  </a:lnTo>
                  <a:lnTo>
                    <a:pt x="3048" y="15239"/>
                  </a:lnTo>
                  <a:lnTo>
                    <a:pt x="0" y="15239"/>
                  </a:lnTo>
                  <a:lnTo>
                    <a:pt x="0" y="12191"/>
                  </a:lnTo>
                  <a:lnTo>
                    <a:pt x="3048" y="12191"/>
                  </a:lnTo>
                  <a:lnTo>
                    <a:pt x="6096" y="12191"/>
                  </a:lnTo>
                  <a:lnTo>
                    <a:pt x="3048" y="12191"/>
                  </a:lnTo>
                  <a:lnTo>
                    <a:pt x="3048" y="9143"/>
                  </a:lnTo>
                  <a:lnTo>
                    <a:pt x="3048" y="12191"/>
                  </a:lnTo>
                  <a:lnTo>
                    <a:pt x="6096" y="9143"/>
                  </a:lnTo>
                  <a:lnTo>
                    <a:pt x="3048" y="9143"/>
                  </a:lnTo>
                  <a:lnTo>
                    <a:pt x="0" y="6095"/>
                  </a:lnTo>
                  <a:lnTo>
                    <a:pt x="3048" y="6095"/>
                  </a:lnTo>
                  <a:lnTo>
                    <a:pt x="0" y="6095"/>
                  </a:lnTo>
                  <a:lnTo>
                    <a:pt x="3048" y="6095"/>
                  </a:lnTo>
                  <a:lnTo>
                    <a:pt x="6096" y="9143"/>
                  </a:lnTo>
                  <a:lnTo>
                    <a:pt x="6096" y="12191"/>
                  </a:lnTo>
                  <a:lnTo>
                    <a:pt x="9144" y="12191"/>
                  </a:lnTo>
                  <a:lnTo>
                    <a:pt x="12193" y="12191"/>
                  </a:lnTo>
                  <a:lnTo>
                    <a:pt x="9144" y="12191"/>
                  </a:lnTo>
                  <a:lnTo>
                    <a:pt x="9144" y="9143"/>
                  </a:lnTo>
                  <a:lnTo>
                    <a:pt x="6096" y="9143"/>
                  </a:lnTo>
                  <a:lnTo>
                    <a:pt x="6096" y="6095"/>
                  </a:lnTo>
                  <a:lnTo>
                    <a:pt x="9144" y="6095"/>
                  </a:lnTo>
                  <a:lnTo>
                    <a:pt x="6096" y="6095"/>
                  </a:lnTo>
                  <a:lnTo>
                    <a:pt x="9144" y="6095"/>
                  </a:lnTo>
                  <a:lnTo>
                    <a:pt x="12193" y="6095"/>
                  </a:lnTo>
                  <a:lnTo>
                    <a:pt x="12193" y="3047"/>
                  </a:lnTo>
                  <a:lnTo>
                    <a:pt x="15241" y="3047"/>
                  </a:lnTo>
                  <a:lnTo>
                    <a:pt x="15241" y="0"/>
                  </a:lnTo>
                  <a:lnTo>
                    <a:pt x="18289" y="0"/>
                  </a:lnTo>
                  <a:lnTo>
                    <a:pt x="21337" y="0"/>
                  </a:lnTo>
                  <a:lnTo>
                    <a:pt x="21337" y="3047"/>
                  </a:lnTo>
                  <a:lnTo>
                    <a:pt x="21337" y="0"/>
                  </a:lnTo>
                  <a:lnTo>
                    <a:pt x="21337" y="3047"/>
                  </a:lnTo>
                  <a:lnTo>
                    <a:pt x="24385" y="3047"/>
                  </a:lnTo>
                  <a:lnTo>
                    <a:pt x="27434" y="3047"/>
                  </a:lnTo>
                  <a:lnTo>
                    <a:pt x="24385" y="3047"/>
                  </a:lnTo>
                  <a:lnTo>
                    <a:pt x="27434" y="6095"/>
                  </a:lnTo>
                  <a:lnTo>
                    <a:pt x="24385" y="6095"/>
                  </a:lnTo>
                  <a:lnTo>
                    <a:pt x="24385" y="9143"/>
                  </a:lnTo>
                  <a:lnTo>
                    <a:pt x="21337" y="9143"/>
                  </a:lnTo>
                  <a:lnTo>
                    <a:pt x="21337" y="12191"/>
                  </a:lnTo>
                  <a:lnTo>
                    <a:pt x="18289" y="12191"/>
                  </a:lnTo>
                  <a:lnTo>
                    <a:pt x="21337" y="12191"/>
                  </a:lnTo>
                  <a:lnTo>
                    <a:pt x="24385" y="12191"/>
                  </a:lnTo>
                  <a:lnTo>
                    <a:pt x="21337" y="12191"/>
                  </a:lnTo>
                  <a:lnTo>
                    <a:pt x="24385" y="12191"/>
                  </a:lnTo>
                  <a:lnTo>
                    <a:pt x="21337" y="12191"/>
                  </a:lnTo>
                  <a:lnTo>
                    <a:pt x="24385" y="12191"/>
                  </a:lnTo>
                  <a:lnTo>
                    <a:pt x="24385" y="15239"/>
                  </a:lnTo>
                  <a:lnTo>
                    <a:pt x="21337" y="12191"/>
                  </a:lnTo>
                  <a:lnTo>
                    <a:pt x="21337" y="15239"/>
                  </a:lnTo>
                  <a:lnTo>
                    <a:pt x="24385" y="15239"/>
                  </a:lnTo>
                  <a:lnTo>
                    <a:pt x="24385" y="12191"/>
                  </a:lnTo>
                  <a:lnTo>
                    <a:pt x="27434" y="12191"/>
                  </a:lnTo>
                  <a:lnTo>
                    <a:pt x="27434" y="9143"/>
                  </a:lnTo>
                  <a:lnTo>
                    <a:pt x="27434" y="6095"/>
                  </a:lnTo>
                  <a:lnTo>
                    <a:pt x="30482" y="6095"/>
                  </a:lnTo>
                  <a:lnTo>
                    <a:pt x="27434" y="6095"/>
                  </a:lnTo>
                  <a:lnTo>
                    <a:pt x="27434" y="3047"/>
                  </a:lnTo>
                  <a:lnTo>
                    <a:pt x="30482" y="3047"/>
                  </a:lnTo>
                  <a:lnTo>
                    <a:pt x="30482" y="6095"/>
                  </a:lnTo>
                  <a:lnTo>
                    <a:pt x="33530" y="6095"/>
                  </a:lnTo>
                  <a:lnTo>
                    <a:pt x="36578" y="6095"/>
                  </a:lnTo>
                  <a:lnTo>
                    <a:pt x="36578" y="3047"/>
                  </a:lnTo>
                  <a:lnTo>
                    <a:pt x="39627" y="3047"/>
                  </a:lnTo>
                  <a:lnTo>
                    <a:pt x="39627" y="6095"/>
                  </a:lnTo>
                  <a:lnTo>
                    <a:pt x="36578" y="6095"/>
                  </a:lnTo>
                  <a:lnTo>
                    <a:pt x="39627" y="6095"/>
                  </a:lnTo>
                  <a:lnTo>
                    <a:pt x="42675" y="6095"/>
                  </a:lnTo>
                  <a:lnTo>
                    <a:pt x="45723" y="6095"/>
                  </a:lnTo>
                  <a:lnTo>
                    <a:pt x="45723" y="9143"/>
                  </a:lnTo>
                  <a:lnTo>
                    <a:pt x="45723" y="12191"/>
                  </a:lnTo>
                  <a:lnTo>
                    <a:pt x="42675" y="12191"/>
                  </a:lnTo>
                  <a:lnTo>
                    <a:pt x="45723" y="15239"/>
                  </a:lnTo>
                  <a:lnTo>
                    <a:pt x="42675" y="15239"/>
                  </a:lnTo>
                  <a:lnTo>
                    <a:pt x="42675" y="12191"/>
                  </a:lnTo>
                  <a:lnTo>
                    <a:pt x="39627" y="12191"/>
                  </a:lnTo>
                  <a:lnTo>
                    <a:pt x="36578" y="12191"/>
                  </a:lnTo>
                  <a:lnTo>
                    <a:pt x="39627" y="12191"/>
                  </a:lnTo>
                  <a:lnTo>
                    <a:pt x="39627" y="15239"/>
                  </a:lnTo>
                  <a:lnTo>
                    <a:pt x="42675" y="15239"/>
                  </a:lnTo>
                  <a:lnTo>
                    <a:pt x="45723" y="15239"/>
                  </a:lnTo>
                  <a:lnTo>
                    <a:pt x="45723" y="18286"/>
                  </a:lnTo>
                  <a:lnTo>
                    <a:pt x="42675" y="18286"/>
                  </a:lnTo>
                  <a:lnTo>
                    <a:pt x="42675" y="21334"/>
                  </a:lnTo>
                  <a:lnTo>
                    <a:pt x="39627" y="21334"/>
                  </a:lnTo>
                  <a:lnTo>
                    <a:pt x="36578" y="21334"/>
                  </a:lnTo>
                  <a:lnTo>
                    <a:pt x="33530" y="18286"/>
                  </a:lnTo>
                  <a:lnTo>
                    <a:pt x="30482" y="18286"/>
                  </a:lnTo>
                  <a:lnTo>
                    <a:pt x="27434" y="18286"/>
                  </a:lnTo>
                  <a:lnTo>
                    <a:pt x="24385" y="18286"/>
                  </a:lnTo>
                  <a:lnTo>
                    <a:pt x="24385" y="15239"/>
                  </a:lnTo>
                  <a:lnTo>
                    <a:pt x="24385" y="18286"/>
                  </a:lnTo>
                  <a:lnTo>
                    <a:pt x="21337" y="15239"/>
                  </a:lnTo>
                  <a:lnTo>
                    <a:pt x="18289" y="15239"/>
                  </a:lnTo>
                  <a:lnTo>
                    <a:pt x="21337" y="15239"/>
                  </a:lnTo>
                  <a:lnTo>
                    <a:pt x="21337" y="18286"/>
                  </a:lnTo>
                  <a:lnTo>
                    <a:pt x="24385" y="18286"/>
                  </a:lnTo>
                  <a:lnTo>
                    <a:pt x="27434" y="18286"/>
                  </a:lnTo>
                  <a:lnTo>
                    <a:pt x="27434" y="21334"/>
                  </a:lnTo>
                  <a:lnTo>
                    <a:pt x="27434" y="18286"/>
                  </a:lnTo>
                  <a:lnTo>
                    <a:pt x="30482" y="18286"/>
                  </a:lnTo>
                  <a:lnTo>
                    <a:pt x="30482" y="21334"/>
                  </a:lnTo>
                  <a:lnTo>
                    <a:pt x="27434" y="21334"/>
                  </a:lnTo>
                  <a:lnTo>
                    <a:pt x="30482" y="21334"/>
                  </a:lnTo>
                  <a:lnTo>
                    <a:pt x="33530" y="21334"/>
                  </a:lnTo>
                  <a:lnTo>
                    <a:pt x="36578" y="21334"/>
                  </a:lnTo>
                  <a:lnTo>
                    <a:pt x="33530" y="21334"/>
                  </a:lnTo>
                  <a:lnTo>
                    <a:pt x="33530" y="2438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57" name="Google Shape;2857;gda58c33139_0_3032"/>
            <p:cNvSpPr/>
            <p:nvPr/>
          </p:nvSpPr>
          <p:spPr>
            <a:xfrm>
              <a:off x="2417246" y="6351695"/>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58" name="Google Shape;2858;gda58c33139_0_3032"/>
            <p:cNvSpPr/>
            <p:nvPr/>
          </p:nvSpPr>
          <p:spPr>
            <a:xfrm>
              <a:off x="2417246" y="6351695"/>
              <a:ext cx="3175" cy="3175"/>
            </a:xfrm>
            <a:custGeom>
              <a:avLst/>
              <a:gdLst/>
              <a:ahLst/>
              <a:cxnLst/>
              <a:rect l="l" t="t" r="r" b="b"/>
              <a:pathLst>
                <a:path w="3175" h="3175" extrusionOk="0">
                  <a:moveTo>
                    <a:pt x="3048" y="3047"/>
                  </a:moveTo>
                  <a:lnTo>
                    <a:pt x="0" y="3047"/>
                  </a:lnTo>
                  <a:lnTo>
                    <a:pt x="0" y="0"/>
                  </a:lnTo>
                  <a:lnTo>
                    <a:pt x="3048" y="3047"/>
                  </a:ln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59" name="Google Shape;2859;gda58c33139_0_3032"/>
            <p:cNvSpPr/>
            <p:nvPr/>
          </p:nvSpPr>
          <p:spPr>
            <a:xfrm>
              <a:off x="2417246" y="635169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60" name="Google Shape;2860;gda58c33139_0_3032"/>
            <p:cNvSpPr/>
            <p:nvPr/>
          </p:nvSpPr>
          <p:spPr>
            <a:xfrm>
              <a:off x="2417246" y="635169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61" name="Google Shape;2861;gda58c33139_0_3032"/>
            <p:cNvSpPr/>
            <p:nvPr/>
          </p:nvSpPr>
          <p:spPr>
            <a:xfrm>
              <a:off x="1981349" y="6418748"/>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62" name="Google Shape;2862;gda58c33139_0_3032"/>
            <p:cNvSpPr/>
            <p:nvPr/>
          </p:nvSpPr>
          <p:spPr>
            <a:xfrm>
              <a:off x="1981349" y="6418748"/>
              <a:ext cx="3175" cy="6350"/>
            </a:xfrm>
            <a:custGeom>
              <a:avLst/>
              <a:gdLst/>
              <a:ahLst/>
              <a:cxnLst/>
              <a:rect l="l" t="t" r="r" b="b"/>
              <a:pathLst>
                <a:path w="3175" h="6350" extrusionOk="0">
                  <a:moveTo>
                    <a:pt x="0" y="6095"/>
                  </a:moveTo>
                  <a:lnTo>
                    <a:pt x="0" y="3047"/>
                  </a:lnTo>
                  <a:lnTo>
                    <a:pt x="0" y="0"/>
                  </a:lnTo>
                  <a:lnTo>
                    <a:pt x="3048" y="0"/>
                  </a:lnTo>
                  <a:lnTo>
                    <a:pt x="0" y="3047"/>
                  </a:lnTo>
                  <a:lnTo>
                    <a:pt x="3048" y="3047"/>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63" name="Google Shape;2863;gda58c33139_0_3032"/>
            <p:cNvSpPr/>
            <p:nvPr/>
          </p:nvSpPr>
          <p:spPr>
            <a:xfrm>
              <a:off x="2453824" y="634560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64" name="Google Shape;2864;gda58c33139_0_3032"/>
            <p:cNvSpPr/>
            <p:nvPr/>
          </p:nvSpPr>
          <p:spPr>
            <a:xfrm>
              <a:off x="2426390" y="635474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65" name="Google Shape;2865;gda58c33139_0_3032"/>
            <p:cNvSpPr/>
            <p:nvPr/>
          </p:nvSpPr>
          <p:spPr>
            <a:xfrm>
              <a:off x="2426390" y="635474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66" name="Google Shape;2866;gda58c33139_0_3032"/>
            <p:cNvSpPr/>
            <p:nvPr/>
          </p:nvSpPr>
          <p:spPr>
            <a:xfrm>
              <a:off x="2417246" y="63577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67" name="Google Shape;2867;gda58c33139_0_3032"/>
            <p:cNvSpPr/>
            <p:nvPr/>
          </p:nvSpPr>
          <p:spPr>
            <a:xfrm>
              <a:off x="1938674" y="6424843"/>
              <a:ext cx="9525" cy="9525"/>
            </a:xfrm>
            <a:custGeom>
              <a:avLst/>
              <a:gdLst/>
              <a:ahLst/>
              <a:cxnLst/>
              <a:rect l="l" t="t" r="r" b="b"/>
              <a:pathLst>
                <a:path w="9525" h="9525" extrusionOk="0">
                  <a:moveTo>
                    <a:pt x="6096" y="3047"/>
                  </a:moveTo>
                  <a:lnTo>
                    <a:pt x="3048" y="3047"/>
                  </a:lnTo>
                  <a:lnTo>
                    <a:pt x="3048" y="9143"/>
                  </a:lnTo>
                  <a:lnTo>
                    <a:pt x="9144" y="9143"/>
                  </a:lnTo>
                  <a:lnTo>
                    <a:pt x="9144" y="6095"/>
                  </a:lnTo>
                  <a:lnTo>
                    <a:pt x="6096" y="6095"/>
                  </a:lnTo>
                  <a:lnTo>
                    <a:pt x="6096" y="3047"/>
                  </a:lnTo>
                  <a:close/>
                </a:path>
                <a:path w="9525" h="9525"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68" name="Google Shape;2868;gda58c33139_0_3032"/>
            <p:cNvSpPr/>
            <p:nvPr/>
          </p:nvSpPr>
          <p:spPr>
            <a:xfrm>
              <a:off x="1935625" y="6424843"/>
              <a:ext cx="15239" cy="9525"/>
            </a:xfrm>
            <a:custGeom>
              <a:avLst/>
              <a:gdLst/>
              <a:ahLst/>
              <a:cxnLst/>
              <a:rect l="l" t="t" r="r" b="b"/>
              <a:pathLst>
                <a:path w="15239" h="9525" extrusionOk="0">
                  <a:moveTo>
                    <a:pt x="12192" y="9143"/>
                  </a:moveTo>
                  <a:lnTo>
                    <a:pt x="12192" y="6095"/>
                  </a:lnTo>
                  <a:lnTo>
                    <a:pt x="12192" y="9143"/>
                  </a:lnTo>
                  <a:lnTo>
                    <a:pt x="15241" y="9143"/>
                  </a:lnTo>
                  <a:lnTo>
                    <a:pt x="12192" y="9143"/>
                  </a:lnTo>
                  <a:lnTo>
                    <a:pt x="9144" y="9143"/>
                  </a:lnTo>
                  <a:lnTo>
                    <a:pt x="6096" y="9143"/>
                  </a:lnTo>
                  <a:lnTo>
                    <a:pt x="6096" y="6095"/>
                  </a:lnTo>
                  <a:lnTo>
                    <a:pt x="6096" y="3047"/>
                  </a:lnTo>
                  <a:lnTo>
                    <a:pt x="6096" y="6095"/>
                  </a:lnTo>
                  <a:lnTo>
                    <a:pt x="3048" y="6095"/>
                  </a:lnTo>
                  <a:lnTo>
                    <a:pt x="0" y="6095"/>
                  </a:lnTo>
                  <a:lnTo>
                    <a:pt x="3048" y="6095"/>
                  </a:lnTo>
                  <a:lnTo>
                    <a:pt x="3048" y="3047"/>
                  </a:lnTo>
                  <a:lnTo>
                    <a:pt x="3048" y="0"/>
                  </a:lnTo>
                  <a:lnTo>
                    <a:pt x="6096" y="0"/>
                  </a:lnTo>
                  <a:lnTo>
                    <a:pt x="6096" y="3047"/>
                  </a:lnTo>
                  <a:lnTo>
                    <a:pt x="9144" y="3047"/>
                  </a:lnTo>
                  <a:lnTo>
                    <a:pt x="9144" y="6095"/>
                  </a:lnTo>
                  <a:lnTo>
                    <a:pt x="12192" y="6095"/>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69" name="Google Shape;2869;gda58c33139_0_3032"/>
            <p:cNvSpPr/>
            <p:nvPr/>
          </p:nvSpPr>
          <p:spPr>
            <a:xfrm>
              <a:off x="2414197" y="6363887"/>
              <a:ext cx="9525" cy="12700"/>
            </a:xfrm>
            <a:custGeom>
              <a:avLst/>
              <a:gdLst/>
              <a:ahLst/>
              <a:cxnLst/>
              <a:rect l="l" t="t" r="r" b="b"/>
              <a:pathLst>
                <a:path w="9525" h="12700" extrusionOk="0">
                  <a:moveTo>
                    <a:pt x="9144" y="6095"/>
                  </a:moveTo>
                  <a:lnTo>
                    <a:pt x="6096" y="6095"/>
                  </a:lnTo>
                  <a:lnTo>
                    <a:pt x="6096" y="12191"/>
                  </a:lnTo>
                  <a:lnTo>
                    <a:pt x="9144" y="9143"/>
                  </a:lnTo>
                  <a:lnTo>
                    <a:pt x="9144" y="6095"/>
                  </a:lnTo>
                  <a:close/>
                </a:path>
                <a:path w="9525" h="12700" extrusionOk="0">
                  <a:moveTo>
                    <a:pt x="6096" y="0"/>
                  </a:moveTo>
                  <a:lnTo>
                    <a:pt x="0" y="0"/>
                  </a:lnTo>
                  <a:lnTo>
                    <a:pt x="0" y="3047"/>
                  </a:lnTo>
                  <a:lnTo>
                    <a:pt x="3048" y="3047"/>
                  </a:lnTo>
                  <a:lnTo>
                    <a:pt x="3048" y="9143"/>
                  </a:lnTo>
                  <a:lnTo>
                    <a:pt x="6096" y="9143"/>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70" name="Google Shape;2870;gda58c33139_0_3032"/>
            <p:cNvSpPr/>
            <p:nvPr/>
          </p:nvSpPr>
          <p:spPr>
            <a:xfrm>
              <a:off x="2414197" y="6363887"/>
              <a:ext cx="9525" cy="12700"/>
            </a:xfrm>
            <a:custGeom>
              <a:avLst/>
              <a:gdLst/>
              <a:ahLst/>
              <a:cxnLst/>
              <a:rect l="l" t="t" r="r" b="b"/>
              <a:pathLst>
                <a:path w="9525" h="12700" extrusionOk="0">
                  <a:moveTo>
                    <a:pt x="3048" y="6095"/>
                  </a:moveTo>
                  <a:lnTo>
                    <a:pt x="3048" y="9143"/>
                  </a:lnTo>
                  <a:lnTo>
                    <a:pt x="3048" y="6095"/>
                  </a:lnTo>
                  <a:lnTo>
                    <a:pt x="3048" y="3047"/>
                  </a:lnTo>
                  <a:lnTo>
                    <a:pt x="0" y="3047"/>
                  </a:lnTo>
                  <a:lnTo>
                    <a:pt x="0" y="0"/>
                  </a:lnTo>
                  <a:lnTo>
                    <a:pt x="3048" y="0"/>
                  </a:lnTo>
                  <a:lnTo>
                    <a:pt x="0" y="0"/>
                  </a:lnTo>
                  <a:lnTo>
                    <a:pt x="3048" y="0"/>
                  </a:lnTo>
                  <a:lnTo>
                    <a:pt x="6096" y="0"/>
                  </a:lnTo>
                  <a:lnTo>
                    <a:pt x="6096" y="3047"/>
                  </a:lnTo>
                  <a:lnTo>
                    <a:pt x="9144" y="3047"/>
                  </a:lnTo>
                  <a:lnTo>
                    <a:pt x="6096" y="3047"/>
                  </a:lnTo>
                  <a:lnTo>
                    <a:pt x="6096" y="6095"/>
                  </a:lnTo>
                  <a:lnTo>
                    <a:pt x="9144" y="6095"/>
                  </a:lnTo>
                  <a:lnTo>
                    <a:pt x="9144" y="9143"/>
                  </a:lnTo>
                  <a:lnTo>
                    <a:pt x="6096" y="12191"/>
                  </a:lnTo>
                  <a:lnTo>
                    <a:pt x="6096" y="9143"/>
                  </a:lnTo>
                  <a:lnTo>
                    <a:pt x="3048" y="9143"/>
                  </a:lnTo>
                  <a:lnTo>
                    <a:pt x="6096" y="9143"/>
                  </a:lnTo>
                  <a:lnTo>
                    <a:pt x="6096" y="6095"/>
                  </a:lnTo>
                  <a:lnTo>
                    <a:pt x="6096" y="9143"/>
                  </a:lnTo>
                  <a:lnTo>
                    <a:pt x="3048" y="9143"/>
                  </a:lnTo>
                  <a:lnTo>
                    <a:pt x="3048" y="6095"/>
                  </a:lnTo>
                  <a:lnTo>
                    <a:pt x="3048" y="9143"/>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71" name="Google Shape;2871;gda58c33139_0_3032"/>
            <p:cNvSpPr/>
            <p:nvPr/>
          </p:nvSpPr>
          <p:spPr>
            <a:xfrm>
              <a:off x="2481258" y="634255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72" name="Google Shape;2872;gda58c33139_0_3032"/>
            <p:cNvSpPr/>
            <p:nvPr/>
          </p:nvSpPr>
          <p:spPr>
            <a:xfrm>
              <a:off x="2481258" y="6342552"/>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73" name="Google Shape;2873;gda58c33139_0_3032"/>
            <p:cNvSpPr/>
            <p:nvPr/>
          </p:nvSpPr>
          <p:spPr>
            <a:xfrm>
              <a:off x="2499548" y="63395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74" name="Google Shape;2874;gda58c33139_0_3032"/>
            <p:cNvSpPr/>
            <p:nvPr/>
          </p:nvSpPr>
          <p:spPr>
            <a:xfrm>
              <a:off x="1950866" y="643398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75" name="Google Shape;2875;gda58c33139_0_3032"/>
            <p:cNvSpPr/>
            <p:nvPr/>
          </p:nvSpPr>
          <p:spPr>
            <a:xfrm>
              <a:off x="1950866" y="643398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76" name="Google Shape;2876;gda58c33139_0_3032"/>
            <p:cNvSpPr/>
            <p:nvPr/>
          </p:nvSpPr>
          <p:spPr>
            <a:xfrm>
              <a:off x="1895998" y="6434110"/>
              <a:ext cx="76200" cy="70484"/>
            </a:xfrm>
            <a:custGeom>
              <a:avLst/>
              <a:gdLst/>
              <a:ahLst/>
              <a:cxnLst/>
              <a:rect l="l" t="t" r="r" b="b"/>
              <a:pathLst>
                <a:path w="76200" h="70484" extrusionOk="0">
                  <a:moveTo>
                    <a:pt x="21337" y="67056"/>
                  </a:moveTo>
                  <a:lnTo>
                    <a:pt x="18289" y="67056"/>
                  </a:lnTo>
                  <a:lnTo>
                    <a:pt x="18289" y="69977"/>
                  </a:lnTo>
                  <a:lnTo>
                    <a:pt x="21337" y="69977"/>
                  </a:lnTo>
                  <a:lnTo>
                    <a:pt x="21337" y="67056"/>
                  </a:lnTo>
                  <a:close/>
                </a:path>
                <a:path w="76200" h="70484" extrusionOk="0">
                  <a:moveTo>
                    <a:pt x="27434" y="64008"/>
                  </a:moveTo>
                  <a:lnTo>
                    <a:pt x="21337" y="64008"/>
                  </a:lnTo>
                  <a:lnTo>
                    <a:pt x="21337" y="67056"/>
                  </a:lnTo>
                  <a:lnTo>
                    <a:pt x="27434" y="67056"/>
                  </a:lnTo>
                  <a:lnTo>
                    <a:pt x="27434" y="64008"/>
                  </a:lnTo>
                  <a:close/>
                </a:path>
                <a:path w="76200" h="70484" extrusionOk="0">
                  <a:moveTo>
                    <a:pt x="27434" y="51816"/>
                  </a:moveTo>
                  <a:lnTo>
                    <a:pt x="24385" y="51816"/>
                  </a:lnTo>
                  <a:lnTo>
                    <a:pt x="24385" y="64008"/>
                  </a:lnTo>
                  <a:lnTo>
                    <a:pt x="33530" y="64008"/>
                  </a:lnTo>
                  <a:lnTo>
                    <a:pt x="33530" y="57912"/>
                  </a:lnTo>
                  <a:lnTo>
                    <a:pt x="27434" y="57912"/>
                  </a:lnTo>
                  <a:lnTo>
                    <a:pt x="27434" y="51816"/>
                  </a:lnTo>
                  <a:close/>
                </a:path>
                <a:path w="76200" h="70484" extrusionOk="0">
                  <a:moveTo>
                    <a:pt x="18289" y="54864"/>
                  </a:moveTo>
                  <a:lnTo>
                    <a:pt x="12192" y="54864"/>
                  </a:lnTo>
                  <a:lnTo>
                    <a:pt x="12192" y="57912"/>
                  </a:lnTo>
                  <a:lnTo>
                    <a:pt x="15241" y="57912"/>
                  </a:lnTo>
                  <a:lnTo>
                    <a:pt x="15241" y="60960"/>
                  </a:lnTo>
                  <a:lnTo>
                    <a:pt x="18289" y="60960"/>
                  </a:lnTo>
                  <a:lnTo>
                    <a:pt x="18289" y="54864"/>
                  </a:lnTo>
                  <a:close/>
                </a:path>
                <a:path w="76200" h="70484" extrusionOk="0">
                  <a:moveTo>
                    <a:pt x="33530" y="48768"/>
                  </a:moveTo>
                  <a:lnTo>
                    <a:pt x="27434" y="48768"/>
                  </a:lnTo>
                  <a:lnTo>
                    <a:pt x="27434" y="57912"/>
                  </a:lnTo>
                  <a:lnTo>
                    <a:pt x="30482" y="54864"/>
                  </a:lnTo>
                  <a:lnTo>
                    <a:pt x="36578" y="54864"/>
                  </a:lnTo>
                  <a:lnTo>
                    <a:pt x="36578" y="51816"/>
                  </a:lnTo>
                  <a:lnTo>
                    <a:pt x="33530" y="51816"/>
                  </a:lnTo>
                  <a:lnTo>
                    <a:pt x="33530" y="48768"/>
                  </a:lnTo>
                  <a:close/>
                </a:path>
                <a:path w="76200" h="70484" extrusionOk="0">
                  <a:moveTo>
                    <a:pt x="33530" y="54864"/>
                  </a:moveTo>
                  <a:lnTo>
                    <a:pt x="30482" y="54864"/>
                  </a:lnTo>
                  <a:lnTo>
                    <a:pt x="30482" y="57912"/>
                  </a:lnTo>
                  <a:lnTo>
                    <a:pt x="33530" y="57912"/>
                  </a:lnTo>
                  <a:lnTo>
                    <a:pt x="33530" y="54864"/>
                  </a:lnTo>
                  <a:close/>
                </a:path>
                <a:path w="76200" h="70484" extrusionOk="0">
                  <a:moveTo>
                    <a:pt x="36578" y="54864"/>
                  </a:moveTo>
                  <a:lnTo>
                    <a:pt x="33530" y="54864"/>
                  </a:lnTo>
                  <a:lnTo>
                    <a:pt x="33530" y="57912"/>
                  </a:lnTo>
                  <a:lnTo>
                    <a:pt x="36578" y="57912"/>
                  </a:lnTo>
                  <a:lnTo>
                    <a:pt x="36578" y="54864"/>
                  </a:lnTo>
                  <a:close/>
                </a:path>
                <a:path w="76200" h="70484" extrusionOk="0">
                  <a:moveTo>
                    <a:pt x="42675" y="42672"/>
                  </a:moveTo>
                  <a:lnTo>
                    <a:pt x="9144" y="42672"/>
                  </a:lnTo>
                  <a:lnTo>
                    <a:pt x="9144" y="54864"/>
                  </a:lnTo>
                  <a:lnTo>
                    <a:pt x="24385" y="54864"/>
                  </a:lnTo>
                  <a:lnTo>
                    <a:pt x="24385" y="48768"/>
                  </a:lnTo>
                  <a:lnTo>
                    <a:pt x="30482" y="48768"/>
                  </a:lnTo>
                  <a:lnTo>
                    <a:pt x="30482" y="45720"/>
                  </a:lnTo>
                  <a:lnTo>
                    <a:pt x="42675" y="45720"/>
                  </a:lnTo>
                  <a:lnTo>
                    <a:pt x="42675" y="42672"/>
                  </a:lnTo>
                  <a:close/>
                </a:path>
                <a:path w="76200" h="70484" extrusionOk="0">
                  <a:moveTo>
                    <a:pt x="39627" y="48768"/>
                  </a:moveTo>
                  <a:lnTo>
                    <a:pt x="36578" y="48768"/>
                  </a:lnTo>
                  <a:lnTo>
                    <a:pt x="36578" y="51816"/>
                  </a:lnTo>
                  <a:lnTo>
                    <a:pt x="39627" y="51816"/>
                  </a:lnTo>
                  <a:lnTo>
                    <a:pt x="39627" y="48768"/>
                  </a:lnTo>
                  <a:close/>
                </a:path>
                <a:path w="76200" h="70484" extrusionOk="0">
                  <a:moveTo>
                    <a:pt x="39627" y="45720"/>
                  </a:moveTo>
                  <a:lnTo>
                    <a:pt x="30482" y="45720"/>
                  </a:lnTo>
                  <a:lnTo>
                    <a:pt x="30482" y="48768"/>
                  </a:lnTo>
                  <a:lnTo>
                    <a:pt x="36578" y="48768"/>
                  </a:lnTo>
                  <a:lnTo>
                    <a:pt x="39627" y="45720"/>
                  </a:lnTo>
                  <a:close/>
                </a:path>
                <a:path w="76200" h="70484" extrusionOk="0">
                  <a:moveTo>
                    <a:pt x="54868" y="39624"/>
                  </a:moveTo>
                  <a:lnTo>
                    <a:pt x="6096" y="39624"/>
                  </a:lnTo>
                  <a:lnTo>
                    <a:pt x="6096" y="42672"/>
                  </a:lnTo>
                  <a:lnTo>
                    <a:pt x="54868" y="42672"/>
                  </a:lnTo>
                  <a:lnTo>
                    <a:pt x="54868" y="39624"/>
                  </a:lnTo>
                  <a:close/>
                </a:path>
                <a:path w="76200" h="70484" extrusionOk="0">
                  <a:moveTo>
                    <a:pt x="9144" y="24384"/>
                  </a:moveTo>
                  <a:lnTo>
                    <a:pt x="6096" y="24384"/>
                  </a:lnTo>
                  <a:lnTo>
                    <a:pt x="6096" y="27432"/>
                  </a:lnTo>
                  <a:lnTo>
                    <a:pt x="3048" y="30480"/>
                  </a:lnTo>
                  <a:lnTo>
                    <a:pt x="3048" y="39624"/>
                  </a:lnTo>
                  <a:lnTo>
                    <a:pt x="30482" y="39624"/>
                  </a:lnTo>
                  <a:lnTo>
                    <a:pt x="30482" y="33528"/>
                  </a:lnTo>
                  <a:lnTo>
                    <a:pt x="27434" y="33528"/>
                  </a:lnTo>
                  <a:lnTo>
                    <a:pt x="27434" y="27432"/>
                  </a:lnTo>
                  <a:lnTo>
                    <a:pt x="9144" y="27432"/>
                  </a:lnTo>
                  <a:lnTo>
                    <a:pt x="9144" y="24384"/>
                  </a:lnTo>
                  <a:close/>
                </a:path>
                <a:path w="76200" h="70484" extrusionOk="0">
                  <a:moveTo>
                    <a:pt x="76205" y="21336"/>
                  </a:moveTo>
                  <a:lnTo>
                    <a:pt x="30482" y="21336"/>
                  </a:lnTo>
                  <a:lnTo>
                    <a:pt x="30482" y="36576"/>
                  </a:lnTo>
                  <a:lnTo>
                    <a:pt x="33530" y="36576"/>
                  </a:lnTo>
                  <a:lnTo>
                    <a:pt x="33530" y="39624"/>
                  </a:lnTo>
                  <a:lnTo>
                    <a:pt x="48771" y="39624"/>
                  </a:lnTo>
                  <a:lnTo>
                    <a:pt x="48771" y="33528"/>
                  </a:lnTo>
                  <a:lnTo>
                    <a:pt x="64012" y="33528"/>
                  </a:lnTo>
                  <a:lnTo>
                    <a:pt x="64012" y="30480"/>
                  </a:lnTo>
                  <a:lnTo>
                    <a:pt x="51819" y="30480"/>
                  </a:lnTo>
                  <a:lnTo>
                    <a:pt x="51819" y="27432"/>
                  </a:lnTo>
                  <a:lnTo>
                    <a:pt x="33530" y="27432"/>
                  </a:lnTo>
                  <a:lnTo>
                    <a:pt x="33530" y="24384"/>
                  </a:lnTo>
                  <a:lnTo>
                    <a:pt x="76205" y="24384"/>
                  </a:lnTo>
                  <a:lnTo>
                    <a:pt x="76205" y="21336"/>
                  </a:lnTo>
                  <a:close/>
                </a:path>
                <a:path w="76200" h="70484" extrusionOk="0">
                  <a:moveTo>
                    <a:pt x="57916" y="36576"/>
                  </a:moveTo>
                  <a:lnTo>
                    <a:pt x="54868" y="36576"/>
                  </a:lnTo>
                  <a:lnTo>
                    <a:pt x="57916" y="39624"/>
                  </a:lnTo>
                  <a:lnTo>
                    <a:pt x="57916" y="36576"/>
                  </a:lnTo>
                  <a:close/>
                </a:path>
                <a:path w="76200" h="70484" extrusionOk="0">
                  <a:moveTo>
                    <a:pt x="60964" y="36576"/>
                  </a:moveTo>
                  <a:lnTo>
                    <a:pt x="57916" y="36576"/>
                  </a:lnTo>
                  <a:lnTo>
                    <a:pt x="57916" y="39624"/>
                  </a:lnTo>
                  <a:lnTo>
                    <a:pt x="60964" y="39624"/>
                  </a:lnTo>
                  <a:lnTo>
                    <a:pt x="60964" y="36576"/>
                  </a:lnTo>
                  <a:close/>
                </a:path>
                <a:path w="76200" h="70484" extrusionOk="0">
                  <a:moveTo>
                    <a:pt x="64012" y="33528"/>
                  </a:moveTo>
                  <a:lnTo>
                    <a:pt x="48771" y="33528"/>
                  </a:lnTo>
                  <a:lnTo>
                    <a:pt x="48771" y="36576"/>
                  </a:lnTo>
                  <a:lnTo>
                    <a:pt x="60964" y="36576"/>
                  </a:lnTo>
                  <a:lnTo>
                    <a:pt x="60964" y="39624"/>
                  </a:lnTo>
                  <a:lnTo>
                    <a:pt x="64012" y="36576"/>
                  </a:lnTo>
                  <a:lnTo>
                    <a:pt x="64012" y="33528"/>
                  </a:lnTo>
                  <a:close/>
                </a:path>
                <a:path w="76200" h="70484" extrusionOk="0">
                  <a:moveTo>
                    <a:pt x="0" y="33528"/>
                  </a:moveTo>
                  <a:lnTo>
                    <a:pt x="0" y="36576"/>
                  </a:lnTo>
                  <a:lnTo>
                    <a:pt x="3048" y="36576"/>
                  </a:lnTo>
                  <a:lnTo>
                    <a:pt x="0" y="33528"/>
                  </a:lnTo>
                  <a:close/>
                </a:path>
                <a:path w="76200" h="70484" extrusionOk="0">
                  <a:moveTo>
                    <a:pt x="57916" y="27432"/>
                  </a:moveTo>
                  <a:lnTo>
                    <a:pt x="54868" y="30480"/>
                  </a:lnTo>
                  <a:lnTo>
                    <a:pt x="57916" y="30480"/>
                  </a:lnTo>
                  <a:lnTo>
                    <a:pt x="57916" y="27432"/>
                  </a:lnTo>
                  <a:close/>
                </a:path>
                <a:path w="76200" h="70484" extrusionOk="0">
                  <a:moveTo>
                    <a:pt x="67061" y="27432"/>
                  </a:moveTo>
                  <a:lnTo>
                    <a:pt x="64012" y="27432"/>
                  </a:lnTo>
                  <a:lnTo>
                    <a:pt x="64012" y="30480"/>
                  </a:lnTo>
                  <a:lnTo>
                    <a:pt x="67061" y="30480"/>
                  </a:lnTo>
                  <a:lnTo>
                    <a:pt x="67061" y="27432"/>
                  </a:lnTo>
                  <a:close/>
                </a:path>
                <a:path w="76200" h="70484" extrusionOk="0">
                  <a:moveTo>
                    <a:pt x="73157" y="24384"/>
                  </a:moveTo>
                  <a:lnTo>
                    <a:pt x="33530" y="24384"/>
                  </a:lnTo>
                  <a:lnTo>
                    <a:pt x="33530" y="27432"/>
                  </a:lnTo>
                  <a:lnTo>
                    <a:pt x="67061" y="27432"/>
                  </a:lnTo>
                  <a:lnTo>
                    <a:pt x="70109" y="30480"/>
                  </a:lnTo>
                  <a:lnTo>
                    <a:pt x="73157" y="30480"/>
                  </a:lnTo>
                  <a:lnTo>
                    <a:pt x="73157" y="24384"/>
                  </a:lnTo>
                  <a:close/>
                </a:path>
                <a:path w="76200" h="70484" extrusionOk="0">
                  <a:moveTo>
                    <a:pt x="21337" y="24384"/>
                  </a:moveTo>
                  <a:lnTo>
                    <a:pt x="9144" y="24384"/>
                  </a:lnTo>
                  <a:lnTo>
                    <a:pt x="9144" y="27432"/>
                  </a:lnTo>
                  <a:lnTo>
                    <a:pt x="21337" y="27432"/>
                  </a:lnTo>
                  <a:lnTo>
                    <a:pt x="21337" y="24384"/>
                  </a:lnTo>
                  <a:close/>
                </a:path>
                <a:path w="76200" h="70484" extrusionOk="0">
                  <a:moveTo>
                    <a:pt x="24385" y="18288"/>
                  </a:moveTo>
                  <a:lnTo>
                    <a:pt x="15241" y="18288"/>
                  </a:lnTo>
                  <a:lnTo>
                    <a:pt x="15241" y="21336"/>
                  </a:lnTo>
                  <a:lnTo>
                    <a:pt x="12192" y="21336"/>
                  </a:lnTo>
                  <a:lnTo>
                    <a:pt x="12192" y="24384"/>
                  </a:lnTo>
                  <a:lnTo>
                    <a:pt x="21337" y="24384"/>
                  </a:lnTo>
                  <a:lnTo>
                    <a:pt x="21337" y="27432"/>
                  </a:lnTo>
                  <a:lnTo>
                    <a:pt x="27434" y="27432"/>
                  </a:lnTo>
                  <a:lnTo>
                    <a:pt x="24385" y="24384"/>
                  </a:lnTo>
                  <a:lnTo>
                    <a:pt x="24385" y="18288"/>
                  </a:lnTo>
                  <a:close/>
                </a:path>
                <a:path w="76200" h="70484" extrusionOk="0">
                  <a:moveTo>
                    <a:pt x="30482" y="18288"/>
                  </a:moveTo>
                  <a:lnTo>
                    <a:pt x="27434" y="18288"/>
                  </a:lnTo>
                  <a:lnTo>
                    <a:pt x="27434" y="21336"/>
                  </a:lnTo>
                  <a:lnTo>
                    <a:pt x="30482" y="21336"/>
                  </a:lnTo>
                  <a:lnTo>
                    <a:pt x="30482" y="18288"/>
                  </a:lnTo>
                  <a:close/>
                </a:path>
                <a:path w="76200" h="70484" extrusionOk="0">
                  <a:moveTo>
                    <a:pt x="33530" y="6096"/>
                  </a:moveTo>
                  <a:lnTo>
                    <a:pt x="30482" y="6096"/>
                  </a:lnTo>
                  <a:lnTo>
                    <a:pt x="24385" y="12192"/>
                  </a:lnTo>
                  <a:lnTo>
                    <a:pt x="27434" y="15240"/>
                  </a:lnTo>
                  <a:lnTo>
                    <a:pt x="30482" y="15240"/>
                  </a:lnTo>
                  <a:lnTo>
                    <a:pt x="30482" y="18288"/>
                  </a:lnTo>
                  <a:lnTo>
                    <a:pt x="33530" y="18288"/>
                  </a:lnTo>
                  <a:lnTo>
                    <a:pt x="36578" y="21336"/>
                  </a:lnTo>
                  <a:lnTo>
                    <a:pt x="39627" y="21336"/>
                  </a:lnTo>
                  <a:lnTo>
                    <a:pt x="36578" y="18288"/>
                  </a:lnTo>
                  <a:lnTo>
                    <a:pt x="36578" y="9144"/>
                  </a:lnTo>
                  <a:lnTo>
                    <a:pt x="33530" y="9144"/>
                  </a:lnTo>
                  <a:lnTo>
                    <a:pt x="33530" y="6096"/>
                  </a:lnTo>
                  <a:close/>
                </a:path>
                <a:path w="76200" h="70484" extrusionOk="0">
                  <a:moveTo>
                    <a:pt x="73157" y="9144"/>
                  </a:moveTo>
                  <a:lnTo>
                    <a:pt x="57916" y="9144"/>
                  </a:lnTo>
                  <a:lnTo>
                    <a:pt x="57916" y="15240"/>
                  </a:lnTo>
                  <a:lnTo>
                    <a:pt x="39627" y="15240"/>
                  </a:lnTo>
                  <a:lnTo>
                    <a:pt x="39627" y="21336"/>
                  </a:lnTo>
                  <a:lnTo>
                    <a:pt x="70109" y="21336"/>
                  </a:lnTo>
                  <a:lnTo>
                    <a:pt x="70109" y="18288"/>
                  </a:lnTo>
                  <a:lnTo>
                    <a:pt x="67061" y="18288"/>
                  </a:lnTo>
                  <a:lnTo>
                    <a:pt x="67061" y="12192"/>
                  </a:lnTo>
                  <a:lnTo>
                    <a:pt x="70109" y="12192"/>
                  </a:lnTo>
                  <a:lnTo>
                    <a:pt x="73157" y="9144"/>
                  </a:lnTo>
                  <a:close/>
                </a:path>
                <a:path w="76200" h="70484" extrusionOk="0">
                  <a:moveTo>
                    <a:pt x="39627" y="12192"/>
                  </a:moveTo>
                  <a:lnTo>
                    <a:pt x="36578" y="15240"/>
                  </a:lnTo>
                  <a:lnTo>
                    <a:pt x="36578" y="18288"/>
                  </a:lnTo>
                  <a:lnTo>
                    <a:pt x="39627" y="18288"/>
                  </a:lnTo>
                  <a:lnTo>
                    <a:pt x="39627" y="15240"/>
                  </a:lnTo>
                  <a:lnTo>
                    <a:pt x="42675" y="15240"/>
                  </a:lnTo>
                  <a:lnTo>
                    <a:pt x="39627" y="12192"/>
                  </a:lnTo>
                  <a:close/>
                </a:path>
                <a:path w="76200" h="70484" extrusionOk="0">
                  <a:moveTo>
                    <a:pt x="45723" y="12192"/>
                  </a:moveTo>
                  <a:lnTo>
                    <a:pt x="42675" y="12192"/>
                  </a:lnTo>
                  <a:lnTo>
                    <a:pt x="42675" y="15240"/>
                  </a:lnTo>
                  <a:lnTo>
                    <a:pt x="45723" y="15240"/>
                  </a:lnTo>
                  <a:lnTo>
                    <a:pt x="45723" y="12192"/>
                  </a:lnTo>
                  <a:close/>
                </a:path>
                <a:path w="76200" h="70484" extrusionOk="0">
                  <a:moveTo>
                    <a:pt x="51819" y="3048"/>
                  </a:moveTo>
                  <a:lnTo>
                    <a:pt x="48771" y="3048"/>
                  </a:lnTo>
                  <a:lnTo>
                    <a:pt x="48771" y="12192"/>
                  </a:lnTo>
                  <a:lnTo>
                    <a:pt x="45723" y="15240"/>
                  </a:lnTo>
                  <a:lnTo>
                    <a:pt x="54868" y="15240"/>
                  </a:lnTo>
                  <a:lnTo>
                    <a:pt x="54868" y="6096"/>
                  </a:lnTo>
                  <a:lnTo>
                    <a:pt x="51819" y="6096"/>
                  </a:lnTo>
                  <a:lnTo>
                    <a:pt x="51819" y="3048"/>
                  </a:lnTo>
                  <a:close/>
                </a:path>
                <a:path w="76200" h="70484" extrusionOk="0">
                  <a:moveTo>
                    <a:pt x="42675" y="9144"/>
                  </a:moveTo>
                  <a:lnTo>
                    <a:pt x="39627" y="9144"/>
                  </a:lnTo>
                  <a:lnTo>
                    <a:pt x="39627" y="12192"/>
                  </a:lnTo>
                  <a:lnTo>
                    <a:pt x="42675" y="12192"/>
                  </a:lnTo>
                  <a:lnTo>
                    <a:pt x="42675" y="9144"/>
                  </a:lnTo>
                  <a:close/>
                </a:path>
                <a:path w="76200" h="70484" extrusionOk="0">
                  <a:moveTo>
                    <a:pt x="48771" y="6096"/>
                  </a:moveTo>
                  <a:lnTo>
                    <a:pt x="45723" y="6096"/>
                  </a:lnTo>
                  <a:lnTo>
                    <a:pt x="45723" y="9144"/>
                  </a:lnTo>
                  <a:lnTo>
                    <a:pt x="48771" y="9144"/>
                  </a:lnTo>
                  <a:lnTo>
                    <a:pt x="48771" y="6096"/>
                  </a:lnTo>
                  <a:close/>
                </a:path>
                <a:path w="76200" h="70484" extrusionOk="0">
                  <a:moveTo>
                    <a:pt x="57916" y="3048"/>
                  </a:moveTo>
                  <a:lnTo>
                    <a:pt x="51819" y="3048"/>
                  </a:lnTo>
                  <a:lnTo>
                    <a:pt x="51819" y="6096"/>
                  </a:lnTo>
                  <a:lnTo>
                    <a:pt x="54868" y="6096"/>
                  </a:lnTo>
                  <a:lnTo>
                    <a:pt x="57916" y="9144"/>
                  </a:lnTo>
                  <a:lnTo>
                    <a:pt x="57916" y="3048"/>
                  </a:lnTo>
                  <a:close/>
                </a:path>
                <a:path w="76200" h="70484" extrusionOk="0">
                  <a:moveTo>
                    <a:pt x="64012" y="6096"/>
                  </a:moveTo>
                  <a:lnTo>
                    <a:pt x="60964" y="6096"/>
                  </a:lnTo>
                  <a:lnTo>
                    <a:pt x="60964" y="9144"/>
                  </a:lnTo>
                  <a:lnTo>
                    <a:pt x="64012" y="9144"/>
                  </a:lnTo>
                  <a:lnTo>
                    <a:pt x="64012" y="6096"/>
                  </a:lnTo>
                  <a:close/>
                </a:path>
                <a:path w="76200" h="70484" extrusionOk="0">
                  <a:moveTo>
                    <a:pt x="70109" y="6096"/>
                  </a:moveTo>
                  <a:lnTo>
                    <a:pt x="64012" y="6096"/>
                  </a:lnTo>
                  <a:lnTo>
                    <a:pt x="64012" y="9144"/>
                  </a:lnTo>
                  <a:lnTo>
                    <a:pt x="70109" y="9144"/>
                  </a:lnTo>
                  <a:lnTo>
                    <a:pt x="70109" y="6096"/>
                  </a:lnTo>
                  <a:close/>
                </a:path>
                <a:path w="76200" h="70484" extrusionOk="0">
                  <a:moveTo>
                    <a:pt x="45723" y="0"/>
                  </a:moveTo>
                  <a:lnTo>
                    <a:pt x="42675" y="0"/>
                  </a:lnTo>
                  <a:lnTo>
                    <a:pt x="42675" y="3048"/>
                  </a:lnTo>
                  <a:lnTo>
                    <a:pt x="45723" y="3048"/>
                  </a:lnTo>
                  <a:lnTo>
                    <a:pt x="4572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77" name="Google Shape;2877;gda58c33139_0_3032"/>
            <p:cNvSpPr/>
            <p:nvPr/>
          </p:nvSpPr>
          <p:spPr>
            <a:xfrm>
              <a:off x="1895998" y="6433987"/>
              <a:ext cx="76200" cy="70484"/>
            </a:xfrm>
            <a:custGeom>
              <a:avLst/>
              <a:gdLst/>
              <a:ahLst/>
              <a:cxnLst/>
              <a:rect l="l" t="t" r="r" b="b"/>
              <a:pathLst>
                <a:path w="76200" h="70484" extrusionOk="0">
                  <a:moveTo>
                    <a:pt x="33530" y="9143"/>
                  </a:moveTo>
                  <a:lnTo>
                    <a:pt x="36578" y="9143"/>
                  </a:lnTo>
                  <a:lnTo>
                    <a:pt x="36578" y="12191"/>
                  </a:lnTo>
                  <a:lnTo>
                    <a:pt x="36578" y="15239"/>
                  </a:lnTo>
                  <a:lnTo>
                    <a:pt x="36578" y="18287"/>
                  </a:lnTo>
                  <a:lnTo>
                    <a:pt x="39627" y="21334"/>
                  </a:lnTo>
                  <a:lnTo>
                    <a:pt x="39627" y="18287"/>
                  </a:lnTo>
                  <a:lnTo>
                    <a:pt x="36578" y="18287"/>
                  </a:lnTo>
                  <a:lnTo>
                    <a:pt x="36578" y="15239"/>
                  </a:lnTo>
                  <a:lnTo>
                    <a:pt x="39627" y="15239"/>
                  </a:lnTo>
                  <a:lnTo>
                    <a:pt x="39627" y="18287"/>
                  </a:lnTo>
                  <a:lnTo>
                    <a:pt x="39627" y="15239"/>
                  </a:lnTo>
                  <a:lnTo>
                    <a:pt x="39627" y="18287"/>
                  </a:lnTo>
                  <a:lnTo>
                    <a:pt x="39627" y="15239"/>
                  </a:lnTo>
                  <a:lnTo>
                    <a:pt x="36578" y="15239"/>
                  </a:lnTo>
                  <a:lnTo>
                    <a:pt x="39627" y="12191"/>
                  </a:lnTo>
                  <a:lnTo>
                    <a:pt x="42675" y="15239"/>
                  </a:lnTo>
                  <a:lnTo>
                    <a:pt x="42675" y="12191"/>
                  </a:lnTo>
                  <a:lnTo>
                    <a:pt x="39627" y="12191"/>
                  </a:lnTo>
                  <a:lnTo>
                    <a:pt x="39627" y="9143"/>
                  </a:lnTo>
                  <a:lnTo>
                    <a:pt x="42675" y="9143"/>
                  </a:lnTo>
                  <a:lnTo>
                    <a:pt x="42675" y="12191"/>
                  </a:lnTo>
                  <a:lnTo>
                    <a:pt x="42675" y="9143"/>
                  </a:lnTo>
                  <a:lnTo>
                    <a:pt x="42675" y="12191"/>
                  </a:lnTo>
                  <a:lnTo>
                    <a:pt x="45723" y="12191"/>
                  </a:lnTo>
                  <a:lnTo>
                    <a:pt x="45723" y="15239"/>
                  </a:lnTo>
                  <a:lnTo>
                    <a:pt x="48771" y="15239"/>
                  </a:lnTo>
                  <a:lnTo>
                    <a:pt x="45723" y="15239"/>
                  </a:lnTo>
                  <a:lnTo>
                    <a:pt x="48771" y="12191"/>
                  </a:lnTo>
                  <a:lnTo>
                    <a:pt x="48771" y="9143"/>
                  </a:lnTo>
                  <a:lnTo>
                    <a:pt x="45723" y="9143"/>
                  </a:lnTo>
                  <a:lnTo>
                    <a:pt x="45723" y="6095"/>
                  </a:lnTo>
                  <a:lnTo>
                    <a:pt x="48771" y="6095"/>
                  </a:lnTo>
                  <a:lnTo>
                    <a:pt x="48771" y="9143"/>
                  </a:lnTo>
                  <a:lnTo>
                    <a:pt x="51819" y="9143"/>
                  </a:lnTo>
                  <a:lnTo>
                    <a:pt x="48771" y="9143"/>
                  </a:lnTo>
                  <a:lnTo>
                    <a:pt x="48771" y="6095"/>
                  </a:lnTo>
                  <a:lnTo>
                    <a:pt x="48771" y="3047"/>
                  </a:lnTo>
                  <a:lnTo>
                    <a:pt x="45723" y="3047"/>
                  </a:lnTo>
                  <a:lnTo>
                    <a:pt x="42675" y="3047"/>
                  </a:lnTo>
                  <a:lnTo>
                    <a:pt x="42675" y="0"/>
                  </a:lnTo>
                  <a:lnTo>
                    <a:pt x="45723" y="0"/>
                  </a:lnTo>
                  <a:lnTo>
                    <a:pt x="45723" y="3047"/>
                  </a:lnTo>
                  <a:lnTo>
                    <a:pt x="48771" y="3047"/>
                  </a:lnTo>
                  <a:lnTo>
                    <a:pt x="51819" y="3047"/>
                  </a:lnTo>
                  <a:lnTo>
                    <a:pt x="51819" y="6095"/>
                  </a:lnTo>
                  <a:lnTo>
                    <a:pt x="51819" y="3047"/>
                  </a:lnTo>
                  <a:lnTo>
                    <a:pt x="54868" y="3047"/>
                  </a:lnTo>
                  <a:lnTo>
                    <a:pt x="57916" y="3047"/>
                  </a:lnTo>
                  <a:lnTo>
                    <a:pt x="57916" y="6095"/>
                  </a:lnTo>
                  <a:lnTo>
                    <a:pt x="54868" y="6095"/>
                  </a:lnTo>
                  <a:lnTo>
                    <a:pt x="54868" y="9143"/>
                  </a:lnTo>
                  <a:lnTo>
                    <a:pt x="57916" y="9143"/>
                  </a:lnTo>
                  <a:lnTo>
                    <a:pt x="54868" y="6095"/>
                  </a:lnTo>
                  <a:lnTo>
                    <a:pt x="57916" y="6095"/>
                  </a:lnTo>
                  <a:lnTo>
                    <a:pt x="57916" y="9143"/>
                  </a:lnTo>
                  <a:lnTo>
                    <a:pt x="54868" y="9143"/>
                  </a:lnTo>
                  <a:lnTo>
                    <a:pt x="54868" y="12191"/>
                  </a:lnTo>
                  <a:lnTo>
                    <a:pt x="54868" y="15239"/>
                  </a:lnTo>
                  <a:lnTo>
                    <a:pt x="57916" y="15239"/>
                  </a:lnTo>
                  <a:lnTo>
                    <a:pt x="57916" y="12191"/>
                  </a:lnTo>
                  <a:lnTo>
                    <a:pt x="57916" y="9143"/>
                  </a:lnTo>
                  <a:lnTo>
                    <a:pt x="60964" y="9143"/>
                  </a:lnTo>
                  <a:lnTo>
                    <a:pt x="60964" y="6095"/>
                  </a:lnTo>
                  <a:lnTo>
                    <a:pt x="64012" y="6095"/>
                  </a:lnTo>
                  <a:lnTo>
                    <a:pt x="64012" y="9143"/>
                  </a:lnTo>
                  <a:lnTo>
                    <a:pt x="64012" y="6095"/>
                  </a:lnTo>
                  <a:lnTo>
                    <a:pt x="64012" y="3047"/>
                  </a:lnTo>
                  <a:lnTo>
                    <a:pt x="64012" y="6095"/>
                  </a:lnTo>
                  <a:lnTo>
                    <a:pt x="64012" y="3047"/>
                  </a:lnTo>
                  <a:lnTo>
                    <a:pt x="64012" y="6095"/>
                  </a:lnTo>
                  <a:lnTo>
                    <a:pt x="67061" y="6095"/>
                  </a:lnTo>
                  <a:lnTo>
                    <a:pt x="70109" y="6095"/>
                  </a:lnTo>
                  <a:lnTo>
                    <a:pt x="70109" y="9143"/>
                  </a:lnTo>
                  <a:lnTo>
                    <a:pt x="73157" y="9143"/>
                  </a:lnTo>
                  <a:lnTo>
                    <a:pt x="70109" y="12191"/>
                  </a:lnTo>
                  <a:lnTo>
                    <a:pt x="67061" y="12191"/>
                  </a:lnTo>
                  <a:lnTo>
                    <a:pt x="67061" y="15239"/>
                  </a:lnTo>
                  <a:lnTo>
                    <a:pt x="64012" y="15239"/>
                  </a:lnTo>
                  <a:lnTo>
                    <a:pt x="67061" y="15239"/>
                  </a:lnTo>
                  <a:lnTo>
                    <a:pt x="70109" y="15239"/>
                  </a:lnTo>
                  <a:lnTo>
                    <a:pt x="67061" y="15239"/>
                  </a:lnTo>
                  <a:lnTo>
                    <a:pt x="67061" y="18287"/>
                  </a:lnTo>
                  <a:lnTo>
                    <a:pt x="70109" y="18287"/>
                  </a:lnTo>
                  <a:lnTo>
                    <a:pt x="70109" y="21334"/>
                  </a:lnTo>
                  <a:lnTo>
                    <a:pt x="67061" y="21334"/>
                  </a:lnTo>
                  <a:lnTo>
                    <a:pt x="70109" y="21334"/>
                  </a:lnTo>
                  <a:lnTo>
                    <a:pt x="73157" y="21334"/>
                  </a:lnTo>
                  <a:lnTo>
                    <a:pt x="73157" y="18287"/>
                  </a:lnTo>
                  <a:lnTo>
                    <a:pt x="73157" y="21334"/>
                  </a:lnTo>
                  <a:lnTo>
                    <a:pt x="76205" y="21334"/>
                  </a:lnTo>
                  <a:lnTo>
                    <a:pt x="76205" y="24382"/>
                  </a:lnTo>
                  <a:lnTo>
                    <a:pt x="73157" y="24382"/>
                  </a:lnTo>
                  <a:lnTo>
                    <a:pt x="73157" y="27430"/>
                  </a:lnTo>
                  <a:lnTo>
                    <a:pt x="73157" y="30478"/>
                  </a:lnTo>
                  <a:lnTo>
                    <a:pt x="70109" y="30478"/>
                  </a:lnTo>
                  <a:lnTo>
                    <a:pt x="67061" y="30478"/>
                  </a:lnTo>
                  <a:lnTo>
                    <a:pt x="70109" y="30478"/>
                  </a:lnTo>
                  <a:lnTo>
                    <a:pt x="67061" y="27430"/>
                  </a:lnTo>
                  <a:lnTo>
                    <a:pt x="67061" y="30478"/>
                  </a:lnTo>
                  <a:lnTo>
                    <a:pt x="64012" y="30478"/>
                  </a:lnTo>
                  <a:lnTo>
                    <a:pt x="64012" y="27430"/>
                  </a:lnTo>
                  <a:lnTo>
                    <a:pt x="64012" y="30478"/>
                  </a:lnTo>
                  <a:lnTo>
                    <a:pt x="64012" y="27430"/>
                  </a:lnTo>
                  <a:lnTo>
                    <a:pt x="60964" y="27430"/>
                  </a:lnTo>
                  <a:lnTo>
                    <a:pt x="57916" y="27430"/>
                  </a:lnTo>
                  <a:lnTo>
                    <a:pt x="54868" y="27430"/>
                  </a:lnTo>
                  <a:lnTo>
                    <a:pt x="51819" y="27430"/>
                  </a:lnTo>
                  <a:lnTo>
                    <a:pt x="51819" y="30478"/>
                  </a:lnTo>
                  <a:lnTo>
                    <a:pt x="54868" y="30478"/>
                  </a:lnTo>
                  <a:lnTo>
                    <a:pt x="57916" y="27430"/>
                  </a:lnTo>
                  <a:lnTo>
                    <a:pt x="57916" y="30478"/>
                  </a:lnTo>
                  <a:lnTo>
                    <a:pt x="57916" y="27430"/>
                  </a:lnTo>
                  <a:lnTo>
                    <a:pt x="57916" y="30478"/>
                  </a:lnTo>
                  <a:lnTo>
                    <a:pt x="60964" y="30478"/>
                  </a:lnTo>
                  <a:lnTo>
                    <a:pt x="64012" y="30478"/>
                  </a:lnTo>
                  <a:lnTo>
                    <a:pt x="64012" y="33526"/>
                  </a:lnTo>
                  <a:lnTo>
                    <a:pt x="64012" y="36574"/>
                  </a:lnTo>
                  <a:lnTo>
                    <a:pt x="60964" y="39621"/>
                  </a:lnTo>
                  <a:lnTo>
                    <a:pt x="60964" y="36574"/>
                  </a:lnTo>
                  <a:lnTo>
                    <a:pt x="60964" y="39621"/>
                  </a:lnTo>
                  <a:lnTo>
                    <a:pt x="57916" y="39621"/>
                  </a:lnTo>
                  <a:lnTo>
                    <a:pt x="57916" y="36574"/>
                  </a:lnTo>
                  <a:lnTo>
                    <a:pt x="57916" y="39621"/>
                  </a:lnTo>
                  <a:lnTo>
                    <a:pt x="54868" y="36574"/>
                  </a:lnTo>
                  <a:lnTo>
                    <a:pt x="57916" y="36574"/>
                  </a:lnTo>
                  <a:lnTo>
                    <a:pt x="54868" y="36574"/>
                  </a:lnTo>
                  <a:lnTo>
                    <a:pt x="51819" y="36574"/>
                  </a:lnTo>
                  <a:lnTo>
                    <a:pt x="48771" y="36574"/>
                  </a:lnTo>
                  <a:lnTo>
                    <a:pt x="48771" y="33526"/>
                  </a:lnTo>
                  <a:lnTo>
                    <a:pt x="48771" y="36574"/>
                  </a:lnTo>
                  <a:lnTo>
                    <a:pt x="45723" y="36574"/>
                  </a:lnTo>
                  <a:lnTo>
                    <a:pt x="48771" y="36574"/>
                  </a:lnTo>
                  <a:lnTo>
                    <a:pt x="48771" y="39621"/>
                  </a:lnTo>
                  <a:lnTo>
                    <a:pt x="51819" y="39621"/>
                  </a:lnTo>
                  <a:lnTo>
                    <a:pt x="54868" y="39621"/>
                  </a:lnTo>
                  <a:lnTo>
                    <a:pt x="54868" y="42669"/>
                  </a:lnTo>
                  <a:lnTo>
                    <a:pt x="51819" y="42669"/>
                  </a:lnTo>
                  <a:lnTo>
                    <a:pt x="48771" y="42669"/>
                  </a:lnTo>
                  <a:lnTo>
                    <a:pt x="45723" y="42669"/>
                  </a:lnTo>
                  <a:lnTo>
                    <a:pt x="42675" y="42669"/>
                  </a:lnTo>
                  <a:lnTo>
                    <a:pt x="42675" y="45717"/>
                  </a:lnTo>
                  <a:lnTo>
                    <a:pt x="39627" y="45717"/>
                  </a:lnTo>
                  <a:lnTo>
                    <a:pt x="39627" y="48765"/>
                  </a:lnTo>
                  <a:lnTo>
                    <a:pt x="39627" y="45717"/>
                  </a:lnTo>
                  <a:lnTo>
                    <a:pt x="39627" y="48765"/>
                  </a:lnTo>
                  <a:lnTo>
                    <a:pt x="39627" y="45717"/>
                  </a:lnTo>
                  <a:lnTo>
                    <a:pt x="36578" y="45717"/>
                  </a:lnTo>
                  <a:lnTo>
                    <a:pt x="39627" y="45717"/>
                  </a:lnTo>
                  <a:lnTo>
                    <a:pt x="36578" y="48765"/>
                  </a:lnTo>
                  <a:lnTo>
                    <a:pt x="39627" y="48765"/>
                  </a:lnTo>
                  <a:lnTo>
                    <a:pt x="39627" y="51813"/>
                  </a:lnTo>
                  <a:lnTo>
                    <a:pt x="36578" y="51813"/>
                  </a:lnTo>
                  <a:lnTo>
                    <a:pt x="36578" y="48765"/>
                  </a:lnTo>
                  <a:lnTo>
                    <a:pt x="33530" y="48765"/>
                  </a:lnTo>
                  <a:lnTo>
                    <a:pt x="33530" y="51813"/>
                  </a:lnTo>
                  <a:lnTo>
                    <a:pt x="30482" y="51813"/>
                  </a:lnTo>
                  <a:lnTo>
                    <a:pt x="33530" y="51813"/>
                  </a:lnTo>
                  <a:lnTo>
                    <a:pt x="36578" y="51813"/>
                  </a:lnTo>
                  <a:lnTo>
                    <a:pt x="36578" y="54861"/>
                  </a:lnTo>
                  <a:lnTo>
                    <a:pt x="33530" y="54861"/>
                  </a:lnTo>
                  <a:lnTo>
                    <a:pt x="36578" y="54861"/>
                  </a:lnTo>
                  <a:lnTo>
                    <a:pt x="36578" y="57908"/>
                  </a:lnTo>
                  <a:lnTo>
                    <a:pt x="36578" y="54861"/>
                  </a:lnTo>
                  <a:lnTo>
                    <a:pt x="36578" y="57908"/>
                  </a:lnTo>
                  <a:lnTo>
                    <a:pt x="33530" y="57908"/>
                  </a:lnTo>
                  <a:lnTo>
                    <a:pt x="33530" y="54861"/>
                  </a:lnTo>
                  <a:lnTo>
                    <a:pt x="33530" y="57908"/>
                  </a:lnTo>
                  <a:lnTo>
                    <a:pt x="33530" y="60956"/>
                  </a:lnTo>
                  <a:lnTo>
                    <a:pt x="30482" y="60956"/>
                  </a:lnTo>
                  <a:lnTo>
                    <a:pt x="33530" y="60956"/>
                  </a:lnTo>
                  <a:lnTo>
                    <a:pt x="33530" y="64004"/>
                  </a:lnTo>
                  <a:lnTo>
                    <a:pt x="30482" y="64004"/>
                  </a:lnTo>
                  <a:lnTo>
                    <a:pt x="27434" y="64004"/>
                  </a:lnTo>
                  <a:lnTo>
                    <a:pt x="27434" y="67052"/>
                  </a:lnTo>
                  <a:lnTo>
                    <a:pt x="24385" y="67052"/>
                  </a:lnTo>
                  <a:lnTo>
                    <a:pt x="24385" y="70100"/>
                  </a:lnTo>
                  <a:lnTo>
                    <a:pt x="24385" y="67052"/>
                  </a:lnTo>
                  <a:lnTo>
                    <a:pt x="21337" y="67052"/>
                  </a:lnTo>
                  <a:lnTo>
                    <a:pt x="21337" y="70100"/>
                  </a:lnTo>
                  <a:lnTo>
                    <a:pt x="18289" y="70100"/>
                  </a:lnTo>
                  <a:lnTo>
                    <a:pt x="18289" y="67052"/>
                  </a:lnTo>
                  <a:lnTo>
                    <a:pt x="21337" y="67052"/>
                  </a:lnTo>
                  <a:lnTo>
                    <a:pt x="21337" y="64004"/>
                  </a:lnTo>
                  <a:lnTo>
                    <a:pt x="24385" y="64004"/>
                  </a:lnTo>
                  <a:lnTo>
                    <a:pt x="24385" y="60956"/>
                  </a:lnTo>
                  <a:lnTo>
                    <a:pt x="24385" y="57908"/>
                  </a:lnTo>
                  <a:lnTo>
                    <a:pt x="27434" y="57908"/>
                  </a:lnTo>
                  <a:lnTo>
                    <a:pt x="30482" y="57908"/>
                  </a:lnTo>
                  <a:lnTo>
                    <a:pt x="30482" y="54861"/>
                  </a:lnTo>
                  <a:lnTo>
                    <a:pt x="27434" y="57908"/>
                  </a:lnTo>
                  <a:lnTo>
                    <a:pt x="27434" y="54861"/>
                  </a:lnTo>
                  <a:lnTo>
                    <a:pt x="30482" y="54861"/>
                  </a:lnTo>
                  <a:lnTo>
                    <a:pt x="27434" y="54861"/>
                  </a:lnTo>
                  <a:lnTo>
                    <a:pt x="27434" y="51813"/>
                  </a:lnTo>
                  <a:lnTo>
                    <a:pt x="27434" y="54861"/>
                  </a:lnTo>
                  <a:lnTo>
                    <a:pt x="27434" y="57908"/>
                  </a:lnTo>
                  <a:lnTo>
                    <a:pt x="24385" y="57908"/>
                  </a:lnTo>
                  <a:lnTo>
                    <a:pt x="24385" y="54861"/>
                  </a:lnTo>
                  <a:lnTo>
                    <a:pt x="24385" y="51813"/>
                  </a:lnTo>
                  <a:lnTo>
                    <a:pt x="27434" y="51813"/>
                  </a:lnTo>
                  <a:lnTo>
                    <a:pt x="27434" y="48765"/>
                  </a:lnTo>
                  <a:lnTo>
                    <a:pt x="30482" y="48765"/>
                  </a:lnTo>
                  <a:lnTo>
                    <a:pt x="30482" y="45717"/>
                  </a:lnTo>
                  <a:lnTo>
                    <a:pt x="30482" y="48765"/>
                  </a:lnTo>
                  <a:lnTo>
                    <a:pt x="27434" y="48765"/>
                  </a:lnTo>
                  <a:lnTo>
                    <a:pt x="24385" y="48765"/>
                  </a:lnTo>
                  <a:lnTo>
                    <a:pt x="24385" y="51813"/>
                  </a:lnTo>
                  <a:lnTo>
                    <a:pt x="24385" y="54861"/>
                  </a:lnTo>
                  <a:lnTo>
                    <a:pt x="21337" y="54861"/>
                  </a:lnTo>
                  <a:lnTo>
                    <a:pt x="21337" y="57908"/>
                  </a:lnTo>
                  <a:lnTo>
                    <a:pt x="21337" y="54861"/>
                  </a:lnTo>
                  <a:lnTo>
                    <a:pt x="18289" y="54861"/>
                  </a:lnTo>
                  <a:lnTo>
                    <a:pt x="18289" y="57908"/>
                  </a:lnTo>
                  <a:lnTo>
                    <a:pt x="15241" y="57908"/>
                  </a:lnTo>
                  <a:lnTo>
                    <a:pt x="18289" y="57908"/>
                  </a:lnTo>
                  <a:lnTo>
                    <a:pt x="18289" y="60956"/>
                  </a:lnTo>
                  <a:lnTo>
                    <a:pt x="15241" y="60956"/>
                  </a:lnTo>
                  <a:lnTo>
                    <a:pt x="15241" y="64004"/>
                  </a:lnTo>
                  <a:lnTo>
                    <a:pt x="15241" y="60956"/>
                  </a:lnTo>
                  <a:lnTo>
                    <a:pt x="18289" y="60956"/>
                  </a:lnTo>
                  <a:lnTo>
                    <a:pt x="15241" y="60956"/>
                  </a:lnTo>
                  <a:lnTo>
                    <a:pt x="15241" y="64004"/>
                  </a:lnTo>
                  <a:lnTo>
                    <a:pt x="15241" y="60956"/>
                  </a:lnTo>
                  <a:lnTo>
                    <a:pt x="15241" y="57908"/>
                  </a:lnTo>
                  <a:lnTo>
                    <a:pt x="12192" y="57908"/>
                  </a:lnTo>
                  <a:lnTo>
                    <a:pt x="12192" y="54861"/>
                  </a:lnTo>
                  <a:lnTo>
                    <a:pt x="9144" y="54861"/>
                  </a:lnTo>
                  <a:lnTo>
                    <a:pt x="9144" y="51813"/>
                  </a:lnTo>
                  <a:lnTo>
                    <a:pt x="9144" y="48765"/>
                  </a:lnTo>
                  <a:lnTo>
                    <a:pt x="9144" y="45717"/>
                  </a:lnTo>
                  <a:lnTo>
                    <a:pt x="9144" y="42669"/>
                  </a:lnTo>
                  <a:lnTo>
                    <a:pt x="6096" y="42669"/>
                  </a:lnTo>
                  <a:lnTo>
                    <a:pt x="6096" y="39621"/>
                  </a:lnTo>
                  <a:lnTo>
                    <a:pt x="3048" y="39621"/>
                  </a:lnTo>
                  <a:lnTo>
                    <a:pt x="0" y="39621"/>
                  </a:lnTo>
                  <a:lnTo>
                    <a:pt x="3048" y="39621"/>
                  </a:lnTo>
                  <a:lnTo>
                    <a:pt x="3048" y="36574"/>
                  </a:lnTo>
                  <a:lnTo>
                    <a:pt x="0" y="36574"/>
                  </a:lnTo>
                  <a:lnTo>
                    <a:pt x="0" y="33526"/>
                  </a:lnTo>
                  <a:lnTo>
                    <a:pt x="3048" y="36574"/>
                  </a:lnTo>
                  <a:lnTo>
                    <a:pt x="3048" y="33526"/>
                  </a:lnTo>
                  <a:lnTo>
                    <a:pt x="3048" y="36574"/>
                  </a:lnTo>
                  <a:lnTo>
                    <a:pt x="3048" y="33526"/>
                  </a:lnTo>
                  <a:lnTo>
                    <a:pt x="3048" y="30478"/>
                  </a:lnTo>
                  <a:lnTo>
                    <a:pt x="6096" y="30478"/>
                  </a:lnTo>
                  <a:lnTo>
                    <a:pt x="3048" y="30478"/>
                  </a:lnTo>
                  <a:lnTo>
                    <a:pt x="6096" y="27430"/>
                  </a:lnTo>
                  <a:lnTo>
                    <a:pt x="6096" y="24382"/>
                  </a:lnTo>
                  <a:lnTo>
                    <a:pt x="9144" y="24382"/>
                  </a:lnTo>
                  <a:lnTo>
                    <a:pt x="9144" y="27430"/>
                  </a:lnTo>
                  <a:lnTo>
                    <a:pt x="9144" y="24382"/>
                  </a:lnTo>
                  <a:lnTo>
                    <a:pt x="9144" y="27430"/>
                  </a:lnTo>
                  <a:lnTo>
                    <a:pt x="9144" y="24382"/>
                  </a:lnTo>
                  <a:lnTo>
                    <a:pt x="12192" y="24382"/>
                  </a:lnTo>
                  <a:lnTo>
                    <a:pt x="12192" y="21334"/>
                  </a:lnTo>
                  <a:lnTo>
                    <a:pt x="15241" y="21334"/>
                  </a:lnTo>
                  <a:lnTo>
                    <a:pt x="12192" y="21334"/>
                  </a:lnTo>
                  <a:lnTo>
                    <a:pt x="15241" y="21334"/>
                  </a:lnTo>
                  <a:lnTo>
                    <a:pt x="15241" y="18287"/>
                  </a:lnTo>
                  <a:lnTo>
                    <a:pt x="18289" y="18287"/>
                  </a:lnTo>
                  <a:lnTo>
                    <a:pt x="21337" y="18287"/>
                  </a:lnTo>
                  <a:lnTo>
                    <a:pt x="24385" y="18287"/>
                  </a:lnTo>
                  <a:lnTo>
                    <a:pt x="24385" y="21334"/>
                  </a:lnTo>
                  <a:lnTo>
                    <a:pt x="24385" y="24382"/>
                  </a:lnTo>
                  <a:lnTo>
                    <a:pt x="21337" y="24382"/>
                  </a:lnTo>
                  <a:lnTo>
                    <a:pt x="21337" y="27430"/>
                  </a:lnTo>
                  <a:lnTo>
                    <a:pt x="21337" y="24382"/>
                  </a:lnTo>
                  <a:lnTo>
                    <a:pt x="24385" y="24382"/>
                  </a:lnTo>
                  <a:lnTo>
                    <a:pt x="27434" y="27430"/>
                  </a:lnTo>
                  <a:lnTo>
                    <a:pt x="27434" y="30478"/>
                  </a:lnTo>
                  <a:lnTo>
                    <a:pt x="27434" y="33526"/>
                  </a:lnTo>
                  <a:lnTo>
                    <a:pt x="30482" y="33526"/>
                  </a:lnTo>
                  <a:lnTo>
                    <a:pt x="30482" y="36574"/>
                  </a:lnTo>
                  <a:lnTo>
                    <a:pt x="30482" y="39621"/>
                  </a:lnTo>
                  <a:lnTo>
                    <a:pt x="33530" y="39621"/>
                  </a:lnTo>
                  <a:lnTo>
                    <a:pt x="33530" y="36574"/>
                  </a:lnTo>
                  <a:lnTo>
                    <a:pt x="30482" y="36574"/>
                  </a:lnTo>
                  <a:lnTo>
                    <a:pt x="30482" y="33526"/>
                  </a:lnTo>
                  <a:lnTo>
                    <a:pt x="30482" y="30478"/>
                  </a:lnTo>
                  <a:lnTo>
                    <a:pt x="30482" y="27430"/>
                  </a:lnTo>
                  <a:lnTo>
                    <a:pt x="30482" y="24382"/>
                  </a:lnTo>
                  <a:lnTo>
                    <a:pt x="27434" y="24382"/>
                  </a:lnTo>
                  <a:lnTo>
                    <a:pt x="30482" y="24382"/>
                  </a:lnTo>
                  <a:lnTo>
                    <a:pt x="27434" y="24382"/>
                  </a:lnTo>
                  <a:lnTo>
                    <a:pt x="30482" y="24382"/>
                  </a:lnTo>
                  <a:lnTo>
                    <a:pt x="33530" y="24382"/>
                  </a:lnTo>
                  <a:lnTo>
                    <a:pt x="33530" y="27430"/>
                  </a:lnTo>
                  <a:lnTo>
                    <a:pt x="33530" y="24382"/>
                  </a:lnTo>
                  <a:lnTo>
                    <a:pt x="30482" y="24382"/>
                  </a:lnTo>
                  <a:lnTo>
                    <a:pt x="30482" y="21334"/>
                  </a:lnTo>
                  <a:lnTo>
                    <a:pt x="27434" y="21334"/>
                  </a:lnTo>
                  <a:lnTo>
                    <a:pt x="27434" y="18287"/>
                  </a:lnTo>
                  <a:lnTo>
                    <a:pt x="30482" y="18287"/>
                  </a:lnTo>
                  <a:lnTo>
                    <a:pt x="30482" y="21334"/>
                  </a:lnTo>
                  <a:lnTo>
                    <a:pt x="33530" y="21334"/>
                  </a:lnTo>
                  <a:lnTo>
                    <a:pt x="36578" y="21334"/>
                  </a:lnTo>
                  <a:lnTo>
                    <a:pt x="33530" y="18287"/>
                  </a:lnTo>
                  <a:lnTo>
                    <a:pt x="30482" y="18287"/>
                  </a:lnTo>
                  <a:lnTo>
                    <a:pt x="30482" y="15239"/>
                  </a:lnTo>
                  <a:lnTo>
                    <a:pt x="27434" y="15239"/>
                  </a:lnTo>
                  <a:lnTo>
                    <a:pt x="27434" y="18287"/>
                  </a:lnTo>
                  <a:lnTo>
                    <a:pt x="27434" y="15239"/>
                  </a:lnTo>
                  <a:lnTo>
                    <a:pt x="24385" y="15239"/>
                  </a:lnTo>
                  <a:lnTo>
                    <a:pt x="27434" y="15239"/>
                  </a:lnTo>
                  <a:lnTo>
                    <a:pt x="24385" y="12191"/>
                  </a:lnTo>
                  <a:lnTo>
                    <a:pt x="27434" y="9143"/>
                  </a:lnTo>
                  <a:lnTo>
                    <a:pt x="27434" y="6095"/>
                  </a:lnTo>
                  <a:lnTo>
                    <a:pt x="27434" y="9143"/>
                  </a:lnTo>
                  <a:lnTo>
                    <a:pt x="27434" y="6095"/>
                  </a:lnTo>
                  <a:lnTo>
                    <a:pt x="27434" y="9143"/>
                  </a:lnTo>
                  <a:lnTo>
                    <a:pt x="30482" y="6095"/>
                  </a:lnTo>
                  <a:lnTo>
                    <a:pt x="33530" y="6095"/>
                  </a:lnTo>
                  <a:lnTo>
                    <a:pt x="3353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78" name="Google Shape;2878;gda58c33139_0_3032"/>
            <p:cNvSpPr/>
            <p:nvPr/>
          </p:nvSpPr>
          <p:spPr>
            <a:xfrm>
              <a:off x="1953915" y="643398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79" name="Google Shape;2879;gda58c33139_0_3032"/>
            <p:cNvSpPr/>
            <p:nvPr/>
          </p:nvSpPr>
          <p:spPr>
            <a:xfrm>
              <a:off x="1953915" y="6433987"/>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80" name="Google Shape;2880;gda58c33139_0_3032"/>
            <p:cNvSpPr/>
            <p:nvPr/>
          </p:nvSpPr>
          <p:spPr>
            <a:xfrm>
              <a:off x="1963059" y="6437035"/>
              <a:ext cx="6350" cy="3175"/>
            </a:xfrm>
            <a:custGeom>
              <a:avLst/>
              <a:gdLst/>
              <a:ahLst/>
              <a:cxnLst/>
              <a:rect l="l" t="t" r="r" b="b"/>
              <a:pathLst>
                <a:path w="6350" h="3175"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81" name="Google Shape;2881;gda58c33139_0_3032"/>
            <p:cNvSpPr/>
            <p:nvPr/>
          </p:nvSpPr>
          <p:spPr>
            <a:xfrm>
              <a:off x="1963059" y="6433987"/>
              <a:ext cx="6350" cy="6350"/>
            </a:xfrm>
            <a:custGeom>
              <a:avLst/>
              <a:gdLst/>
              <a:ahLst/>
              <a:cxnLst/>
              <a:rect l="l" t="t" r="r" b="b"/>
              <a:pathLst>
                <a:path w="6350" h="6350" extrusionOk="0">
                  <a:moveTo>
                    <a:pt x="0" y="3047"/>
                  </a:moveTo>
                  <a:lnTo>
                    <a:pt x="0" y="6095"/>
                  </a:lnTo>
                  <a:lnTo>
                    <a:pt x="0" y="3047"/>
                  </a:lnTo>
                  <a:lnTo>
                    <a:pt x="3048" y="3047"/>
                  </a:lnTo>
                  <a:lnTo>
                    <a:pt x="3048" y="0"/>
                  </a:lnTo>
                  <a:lnTo>
                    <a:pt x="3048" y="3047"/>
                  </a:lnTo>
                  <a:lnTo>
                    <a:pt x="0" y="3047"/>
                  </a:lnTo>
                  <a:lnTo>
                    <a:pt x="3048" y="3047"/>
                  </a:lnTo>
                  <a:lnTo>
                    <a:pt x="6096" y="3047"/>
                  </a:lnTo>
                  <a:lnTo>
                    <a:pt x="6096" y="6095"/>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82" name="Google Shape;2882;gda58c33139_0_3032"/>
            <p:cNvSpPr/>
            <p:nvPr/>
          </p:nvSpPr>
          <p:spPr>
            <a:xfrm>
              <a:off x="1932577" y="6437035"/>
              <a:ext cx="9525" cy="6350"/>
            </a:xfrm>
            <a:custGeom>
              <a:avLst/>
              <a:gdLst/>
              <a:ahLst/>
              <a:cxnLst/>
              <a:rect l="l" t="t" r="r" b="b"/>
              <a:pathLst>
                <a:path w="9525" h="6350" extrusionOk="0">
                  <a:moveTo>
                    <a:pt x="9144" y="3047"/>
                  </a:moveTo>
                  <a:lnTo>
                    <a:pt x="6096" y="3047"/>
                  </a:lnTo>
                  <a:lnTo>
                    <a:pt x="6096" y="6095"/>
                  </a:lnTo>
                  <a:lnTo>
                    <a:pt x="9144" y="6095"/>
                  </a:lnTo>
                  <a:lnTo>
                    <a:pt x="9144" y="3047"/>
                  </a:lnTo>
                  <a:close/>
                </a:path>
                <a:path w="9525" h="6350"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83" name="Google Shape;2883;gda58c33139_0_3032"/>
            <p:cNvSpPr/>
            <p:nvPr/>
          </p:nvSpPr>
          <p:spPr>
            <a:xfrm>
              <a:off x="1932577" y="6437035"/>
              <a:ext cx="9525" cy="9525"/>
            </a:xfrm>
            <a:custGeom>
              <a:avLst/>
              <a:gdLst/>
              <a:ahLst/>
              <a:cxnLst/>
              <a:rect l="l" t="t" r="r" b="b"/>
              <a:pathLst>
                <a:path w="9525" h="9525" extrusionOk="0">
                  <a:moveTo>
                    <a:pt x="9144" y="3047"/>
                  </a:moveTo>
                  <a:lnTo>
                    <a:pt x="9144" y="6095"/>
                  </a:lnTo>
                  <a:lnTo>
                    <a:pt x="9144" y="9143"/>
                  </a:lnTo>
                  <a:lnTo>
                    <a:pt x="9144" y="6095"/>
                  </a:lnTo>
                  <a:lnTo>
                    <a:pt x="9144" y="9143"/>
                  </a:lnTo>
                  <a:lnTo>
                    <a:pt x="9144" y="6095"/>
                  </a:lnTo>
                  <a:lnTo>
                    <a:pt x="6096" y="6095"/>
                  </a:lnTo>
                  <a:lnTo>
                    <a:pt x="6096" y="3047"/>
                  </a:lnTo>
                  <a:lnTo>
                    <a:pt x="3048" y="3047"/>
                  </a:lnTo>
                  <a:lnTo>
                    <a:pt x="0" y="3047"/>
                  </a:lnTo>
                  <a:lnTo>
                    <a:pt x="0" y="0"/>
                  </a:lnTo>
                  <a:lnTo>
                    <a:pt x="3048" y="0"/>
                  </a:lnTo>
                  <a:lnTo>
                    <a:pt x="6096" y="0"/>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84" name="Google Shape;2884;gda58c33139_0_3032"/>
            <p:cNvSpPr/>
            <p:nvPr/>
          </p:nvSpPr>
          <p:spPr>
            <a:xfrm>
              <a:off x="1944770" y="643703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85" name="Google Shape;2885;gda58c33139_0_3032"/>
            <p:cNvSpPr/>
            <p:nvPr/>
          </p:nvSpPr>
          <p:spPr>
            <a:xfrm>
              <a:off x="2481258" y="6351695"/>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86" name="Google Shape;2886;gda58c33139_0_3032"/>
            <p:cNvSpPr/>
            <p:nvPr/>
          </p:nvSpPr>
          <p:spPr>
            <a:xfrm>
              <a:off x="2481258" y="6351695"/>
              <a:ext cx="3175" cy="3175"/>
            </a:xfrm>
            <a:custGeom>
              <a:avLst/>
              <a:gdLst/>
              <a:ahLst/>
              <a:cxnLst/>
              <a:rect l="l" t="t" r="r" b="b"/>
              <a:pathLst>
                <a:path w="3175" h="3175" extrusionOk="0">
                  <a:moveTo>
                    <a:pt x="3048" y="3047"/>
                  </a:move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87" name="Google Shape;2887;gda58c33139_0_3032"/>
            <p:cNvSpPr/>
            <p:nvPr/>
          </p:nvSpPr>
          <p:spPr>
            <a:xfrm>
              <a:off x="2481249" y="6354749"/>
              <a:ext cx="6350" cy="6350"/>
            </a:xfrm>
            <a:custGeom>
              <a:avLst/>
              <a:gdLst/>
              <a:ahLst/>
              <a:cxnLst/>
              <a:rect l="l" t="t" r="r" b="b"/>
              <a:pathLst>
                <a:path w="6350" h="6350" extrusionOk="0">
                  <a:moveTo>
                    <a:pt x="3048" y="0"/>
                  </a:moveTo>
                  <a:lnTo>
                    <a:pt x="0" y="0"/>
                  </a:lnTo>
                  <a:lnTo>
                    <a:pt x="3048" y="3048"/>
                  </a:lnTo>
                  <a:lnTo>
                    <a:pt x="3048" y="0"/>
                  </a:lnTo>
                  <a:close/>
                </a:path>
                <a:path w="6350" h="6350" extrusionOk="0">
                  <a:moveTo>
                    <a:pt x="6096" y="3048"/>
                  </a:moveTo>
                  <a:lnTo>
                    <a:pt x="3048" y="3048"/>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88" name="Google Shape;2888;gda58c33139_0_3032"/>
            <p:cNvSpPr/>
            <p:nvPr/>
          </p:nvSpPr>
          <p:spPr>
            <a:xfrm>
              <a:off x="2481258" y="6354743"/>
              <a:ext cx="6350" cy="6350"/>
            </a:xfrm>
            <a:custGeom>
              <a:avLst/>
              <a:gdLst/>
              <a:ahLst/>
              <a:cxnLst/>
              <a:rect l="l" t="t" r="r" b="b"/>
              <a:pathLst>
                <a:path w="6350" h="6350" extrusionOk="0">
                  <a:moveTo>
                    <a:pt x="3048" y="3047"/>
                  </a:moveTo>
                  <a:lnTo>
                    <a:pt x="0" y="0"/>
                  </a:lnTo>
                  <a:lnTo>
                    <a:pt x="3048" y="0"/>
                  </a:lnTo>
                  <a:lnTo>
                    <a:pt x="3048" y="3047"/>
                  </a:lnTo>
                  <a:lnTo>
                    <a:pt x="6096" y="3047"/>
                  </a:lnTo>
                  <a:lnTo>
                    <a:pt x="6096"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89" name="Google Shape;2889;gda58c33139_0_3032"/>
            <p:cNvSpPr/>
            <p:nvPr/>
          </p:nvSpPr>
          <p:spPr>
            <a:xfrm>
              <a:off x="1956963" y="644008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90" name="Google Shape;2890;gda58c33139_0_3032"/>
            <p:cNvSpPr/>
            <p:nvPr/>
          </p:nvSpPr>
          <p:spPr>
            <a:xfrm>
              <a:off x="1956963" y="644008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91" name="Google Shape;2891;gda58c33139_0_3032"/>
            <p:cNvSpPr/>
            <p:nvPr/>
          </p:nvSpPr>
          <p:spPr>
            <a:xfrm>
              <a:off x="1966108" y="6443130"/>
              <a:ext cx="3175" cy="3175"/>
            </a:xfrm>
            <a:custGeom>
              <a:avLst/>
              <a:gdLst/>
              <a:ahLst/>
              <a:cxnLst/>
              <a:rect l="l" t="t" r="r" b="b"/>
              <a:pathLst>
                <a:path w="3175" h="3175" extrusionOk="0">
                  <a:moveTo>
                    <a:pt x="3048" y="3047"/>
                  </a:moveTo>
                  <a:lnTo>
                    <a:pt x="0" y="3047"/>
                  </a:lnTo>
                  <a:lnTo>
                    <a:pt x="3048" y="3047"/>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92" name="Google Shape;2892;gda58c33139_0_3032"/>
            <p:cNvSpPr/>
            <p:nvPr/>
          </p:nvSpPr>
          <p:spPr>
            <a:xfrm>
              <a:off x="1966108" y="6443130"/>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93" name="Google Shape;2893;gda58c33139_0_3032"/>
            <p:cNvSpPr/>
            <p:nvPr/>
          </p:nvSpPr>
          <p:spPr>
            <a:xfrm>
              <a:off x="1969156" y="6446178"/>
              <a:ext cx="3175" cy="0"/>
            </a:xfrm>
            <a:custGeom>
              <a:avLst/>
              <a:gdLst/>
              <a:ahLst/>
              <a:cxnLst/>
              <a:rect l="l" t="t" r="r" b="b"/>
              <a:pathLst>
                <a:path w="3175" h="120000" extrusionOk="0">
                  <a:moveTo>
                    <a:pt x="3048" y="0"/>
                  </a:moveTo>
                  <a:lnTo>
                    <a:pt x="0" y="0"/>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94" name="Google Shape;2894;gda58c33139_0_3032"/>
            <p:cNvSpPr/>
            <p:nvPr/>
          </p:nvSpPr>
          <p:spPr>
            <a:xfrm>
              <a:off x="1969156" y="6446178"/>
              <a:ext cx="3175" cy="0"/>
            </a:xfrm>
            <a:custGeom>
              <a:avLst/>
              <a:gdLst/>
              <a:ahLst/>
              <a:cxnLst/>
              <a:rect l="l" t="t" r="r" b="b"/>
              <a:pathLst>
                <a:path w="3175" h="120000" extrusionOk="0">
                  <a:moveTo>
                    <a:pt x="0" y="0"/>
                  </a:moveTo>
                  <a:lnTo>
                    <a:pt x="3048" y="0"/>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95" name="Google Shape;2895;gda58c33139_0_3032"/>
            <p:cNvSpPr/>
            <p:nvPr/>
          </p:nvSpPr>
          <p:spPr>
            <a:xfrm>
              <a:off x="2426385" y="6379133"/>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96" name="Google Shape;2896;gda58c33139_0_3032"/>
            <p:cNvSpPr/>
            <p:nvPr/>
          </p:nvSpPr>
          <p:spPr>
            <a:xfrm>
              <a:off x="2426390" y="6379126"/>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97" name="Google Shape;2897;gda58c33139_0_3032"/>
            <p:cNvSpPr/>
            <p:nvPr/>
          </p:nvSpPr>
          <p:spPr>
            <a:xfrm>
              <a:off x="2499548"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98" name="Google Shape;2898;gda58c33139_0_3032"/>
            <p:cNvSpPr/>
            <p:nvPr/>
          </p:nvSpPr>
          <p:spPr>
            <a:xfrm>
              <a:off x="2499548" y="635779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899" name="Google Shape;2899;gda58c33139_0_3032"/>
            <p:cNvSpPr/>
            <p:nvPr/>
          </p:nvSpPr>
          <p:spPr>
            <a:xfrm>
              <a:off x="2505644" y="63577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00" name="Google Shape;2900;gda58c33139_0_3032"/>
            <p:cNvSpPr/>
            <p:nvPr/>
          </p:nvSpPr>
          <p:spPr>
            <a:xfrm>
              <a:off x="2444680" y="6376078"/>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01" name="Google Shape;2901;gda58c33139_0_3032"/>
            <p:cNvSpPr/>
            <p:nvPr/>
          </p:nvSpPr>
          <p:spPr>
            <a:xfrm>
              <a:off x="2444680" y="6376078"/>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02" name="Google Shape;2902;gda58c33139_0_3032"/>
            <p:cNvSpPr/>
            <p:nvPr/>
          </p:nvSpPr>
          <p:spPr>
            <a:xfrm>
              <a:off x="1920384" y="6449226"/>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03" name="Google Shape;2903;gda58c33139_0_3032"/>
            <p:cNvSpPr/>
            <p:nvPr/>
          </p:nvSpPr>
          <p:spPr>
            <a:xfrm>
              <a:off x="1920384" y="6449226"/>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04" name="Google Shape;2904;gda58c33139_0_3032"/>
            <p:cNvSpPr/>
            <p:nvPr/>
          </p:nvSpPr>
          <p:spPr>
            <a:xfrm>
              <a:off x="1920384" y="64522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05" name="Google Shape;2905;gda58c33139_0_3032"/>
            <p:cNvSpPr/>
            <p:nvPr/>
          </p:nvSpPr>
          <p:spPr>
            <a:xfrm>
              <a:off x="1920384" y="645227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06" name="Google Shape;2906;gda58c33139_0_3032"/>
            <p:cNvSpPr/>
            <p:nvPr/>
          </p:nvSpPr>
          <p:spPr>
            <a:xfrm>
              <a:off x="2450769" y="6382181"/>
              <a:ext cx="45719" cy="64135"/>
            </a:xfrm>
            <a:custGeom>
              <a:avLst/>
              <a:gdLst/>
              <a:ahLst/>
              <a:cxnLst/>
              <a:rect l="l" t="t" r="r" b="b"/>
              <a:pathLst>
                <a:path w="45719" h="64135" extrusionOk="0">
                  <a:moveTo>
                    <a:pt x="42672" y="45720"/>
                  </a:moveTo>
                  <a:lnTo>
                    <a:pt x="39624" y="45720"/>
                  </a:lnTo>
                  <a:lnTo>
                    <a:pt x="42672" y="48768"/>
                  </a:lnTo>
                  <a:lnTo>
                    <a:pt x="42672" y="45720"/>
                  </a:lnTo>
                  <a:close/>
                </a:path>
                <a:path w="45719" h="64135" extrusionOk="0">
                  <a:moveTo>
                    <a:pt x="45720" y="54864"/>
                  </a:moveTo>
                  <a:lnTo>
                    <a:pt x="42672" y="54864"/>
                  </a:lnTo>
                  <a:lnTo>
                    <a:pt x="39624" y="54864"/>
                  </a:lnTo>
                  <a:lnTo>
                    <a:pt x="39624" y="51816"/>
                  </a:lnTo>
                  <a:lnTo>
                    <a:pt x="42672" y="51816"/>
                  </a:lnTo>
                  <a:lnTo>
                    <a:pt x="42672" y="48768"/>
                  </a:lnTo>
                  <a:lnTo>
                    <a:pt x="39624" y="48768"/>
                  </a:lnTo>
                  <a:lnTo>
                    <a:pt x="39624" y="45720"/>
                  </a:lnTo>
                  <a:lnTo>
                    <a:pt x="39624" y="36576"/>
                  </a:lnTo>
                  <a:lnTo>
                    <a:pt x="36576" y="36576"/>
                  </a:lnTo>
                  <a:lnTo>
                    <a:pt x="36576" y="33528"/>
                  </a:lnTo>
                  <a:lnTo>
                    <a:pt x="33528" y="33528"/>
                  </a:lnTo>
                  <a:lnTo>
                    <a:pt x="33528" y="39624"/>
                  </a:lnTo>
                  <a:lnTo>
                    <a:pt x="33528" y="42672"/>
                  </a:lnTo>
                  <a:lnTo>
                    <a:pt x="30480" y="42672"/>
                  </a:lnTo>
                  <a:lnTo>
                    <a:pt x="24384" y="42672"/>
                  </a:lnTo>
                  <a:lnTo>
                    <a:pt x="27432" y="39624"/>
                  </a:lnTo>
                  <a:lnTo>
                    <a:pt x="33528" y="39624"/>
                  </a:lnTo>
                  <a:lnTo>
                    <a:pt x="33528" y="33528"/>
                  </a:lnTo>
                  <a:lnTo>
                    <a:pt x="33528" y="30480"/>
                  </a:lnTo>
                  <a:lnTo>
                    <a:pt x="33528" y="27432"/>
                  </a:lnTo>
                  <a:lnTo>
                    <a:pt x="30480" y="24384"/>
                  </a:lnTo>
                  <a:lnTo>
                    <a:pt x="30480" y="21336"/>
                  </a:lnTo>
                  <a:lnTo>
                    <a:pt x="27432" y="21336"/>
                  </a:lnTo>
                  <a:lnTo>
                    <a:pt x="27432" y="18288"/>
                  </a:lnTo>
                  <a:lnTo>
                    <a:pt x="27432" y="15240"/>
                  </a:lnTo>
                  <a:lnTo>
                    <a:pt x="24384" y="15240"/>
                  </a:lnTo>
                  <a:lnTo>
                    <a:pt x="24384" y="12192"/>
                  </a:lnTo>
                  <a:lnTo>
                    <a:pt x="18288" y="12192"/>
                  </a:lnTo>
                  <a:lnTo>
                    <a:pt x="21336" y="9144"/>
                  </a:lnTo>
                  <a:lnTo>
                    <a:pt x="18288" y="6096"/>
                  </a:lnTo>
                  <a:lnTo>
                    <a:pt x="12192" y="6096"/>
                  </a:lnTo>
                  <a:lnTo>
                    <a:pt x="12192" y="3048"/>
                  </a:lnTo>
                  <a:lnTo>
                    <a:pt x="9144" y="3048"/>
                  </a:lnTo>
                  <a:lnTo>
                    <a:pt x="6096" y="6096"/>
                  </a:lnTo>
                  <a:lnTo>
                    <a:pt x="6096" y="0"/>
                  </a:lnTo>
                  <a:lnTo>
                    <a:pt x="3048" y="0"/>
                  </a:lnTo>
                  <a:lnTo>
                    <a:pt x="3048" y="3048"/>
                  </a:lnTo>
                  <a:lnTo>
                    <a:pt x="0" y="3048"/>
                  </a:lnTo>
                  <a:lnTo>
                    <a:pt x="0" y="6096"/>
                  </a:lnTo>
                  <a:lnTo>
                    <a:pt x="3048" y="6096"/>
                  </a:lnTo>
                  <a:lnTo>
                    <a:pt x="3048" y="9144"/>
                  </a:lnTo>
                  <a:lnTo>
                    <a:pt x="0" y="9144"/>
                  </a:lnTo>
                  <a:lnTo>
                    <a:pt x="3048" y="12192"/>
                  </a:lnTo>
                  <a:lnTo>
                    <a:pt x="0" y="12192"/>
                  </a:lnTo>
                  <a:lnTo>
                    <a:pt x="0" y="15240"/>
                  </a:lnTo>
                  <a:lnTo>
                    <a:pt x="3048" y="15240"/>
                  </a:lnTo>
                  <a:lnTo>
                    <a:pt x="3048" y="18288"/>
                  </a:lnTo>
                  <a:lnTo>
                    <a:pt x="9144" y="18288"/>
                  </a:lnTo>
                  <a:lnTo>
                    <a:pt x="9144" y="21336"/>
                  </a:lnTo>
                  <a:lnTo>
                    <a:pt x="12192" y="21336"/>
                  </a:lnTo>
                  <a:lnTo>
                    <a:pt x="12192" y="27432"/>
                  </a:lnTo>
                  <a:lnTo>
                    <a:pt x="15240" y="27432"/>
                  </a:lnTo>
                  <a:lnTo>
                    <a:pt x="15240" y="33528"/>
                  </a:lnTo>
                  <a:lnTo>
                    <a:pt x="18288" y="33528"/>
                  </a:lnTo>
                  <a:lnTo>
                    <a:pt x="18288" y="36576"/>
                  </a:lnTo>
                  <a:lnTo>
                    <a:pt x="15240" y="36576"/>
                  </a:lnTo>
                  <a:lnTo>
                    <a:pt x="15240" y="39624"/>
                  </a:lnTo>
                  <a:lnTo>
                    <a:pt x="21336" y="39624"/>
                  </a:lnTo>
                  <a:lnTo>
                    <a:pt x="21336" y="45720"/>
                  </a:lnTo>
                  <a:lnTo>
                    <a:pt x="24384" y="45720"/>
                  </a:lnTo>
                  <a:lnTo>
                    <a:pt x="30480" y="45720"/>
                  </a:lnTo>
                  <a:lnTo>
                    <a:pt x="30480" y="54864"/>
                  </a:lnTo>
                  <a:lnTo>
                    <a:pt x="33528" y="54864"/>
                  </a:lnTo>
                  <a:lnTo>
                    <a:pt x="33528" y="57912"/>
                  </a:lnTo>
                  <a:lnTo>
                    <a:pt x="39624" y="57912"/>
                  </a:lnTo>
                  <a:lnTo>
                    <a:pt x="39624" y="64008"/>
                  </a:lnTo>
                  <a:lnTo>
                    <a:pt x="42672" y="64008"/>
                  </a:lnTo>
                  <a:lnTo>
                    <a:pt x="45720" y="64008"/>
                  </a:lnTo>
                  <a:lnTo>
                    <a:pt x="45720" y="5486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07" name="Google Shape;2907;gda58c33139_0_3032"/>
            <p:cNvSpPr/>
            <p:nvPr/>
          </p:nvSpPr>
          <p:spPr>
            <a:xfrm>
              <a:off x="2450776" y="6382174"/>
              <a:ext cx="45719" cy="67310"/>
            </a:xfrm>
            <a:custGeom>
              <a:avLst/>
              <a:gdLst/>
              <a:ahLst/>
              <a:cxnLst/>
              <a:rect l="l" t="t" r="r" b="b"/>
              <a:pathLst>
                <a:path w="45719" h="67310" extrusionOk="0">
                  <a:moveTo>
                    <a:pt x="3048" y="12191"/>
                  </a:moveTo>
                  <a:lnTo>
                    <a:pt x="6096" y="12191"/>
                  </a:lnTo>
                  <a:lnTo>
                    <a:pt x="3048" y="12191"/>
                  </a:lnTo>
                  <a:lnTo>
                    <a:pt x="0" y="9143"/>
                  </a:lnTo>
                  <a:lnTo>
                    <a:pt x="0" y="12191"/>
                  </a:lnTo>
                  <a:lnTo>
                    <a:pt x="0" y="9143"/>
                  </a:lnTo>
                  <a:lnTo>
                    <a:pt x="3048" y="9143"/>
                  </a:lnTo>
                  <a:lnTo>
                    <a:pt x="0" y="9143"/>
                  </a:lnTo>
                  <a:lnTo>
                    <a:pt x="3048" y="9143"/>
                  </a:lnTo>
                  <a:lnTo>
                    <a:pt x="3048" y="6095"/>
                  </a:lnTo>
                  <a:lnTo>
                    <a:pt x="0" y="6095"/>
                  </a:lnTo>
                  <a:lnTo>
                    <a:pt x="0" y="3047"/>
                  </a:lnTo>
                  <a:lnTo>
                    <a:pt x="3048" y="3047"/>
                  </a:lnTo>
                  <a:lnTo>
                    <a:pt x="3048" y="0"/>
                  </a:lnTo>
                  <a:lnTo>
                    <a:pt x="6096" y="0"/>
                  </a:lnTo>
                  <a:lnTo>
                    <a:pt x="6096" y="3047"/>
                  </a:lnTo>
                  <a:lnTo>
                    <a:pt x="9144" y="3047"/>
                  </a:lnTo>
                  <a:lnTo>
                    <a:pt x="6096" y="3047"/>
                  </a:lnTo>
                  <a:lnTo>
                    <a:pt x="6096" y="6095"/>
                  </a:lnTo>
                  <a:lnTo>
                    <a:pt x="9144" y="3047"/>
                  </a:lnTo>
                  <a:lnTo>
                    <a:pt x="9144" y="6095"/>
                  </a:lnTo>
                  <a:lnTo>
                    <a:pt x="9144" y="3047"/>
                  </a:lnTo>
                  <a:lnTo>
                    <a:pt x="12192" y="3047"/>
                  </a:lnTo>
                  <a:lnTo>
                    <a:pt x="12192" y="6095"/>
                  </a:lnTo>
                  <a:lnTo>
                    <a:pt x="15241" y="6095"/>
                  </a:lnTo>
                  <a:lnTo>
                    <a:pt x="18289" y="6095"/>
                  </a:lnTo>
                  <a:lnTo>
                    <a:pt x="21337" y="9143"/>
                  </a:lnTo>
                  <a:lnTo>
                    <a:pt x="18289" y="9143"/>
                  </a:lnTo>
                  <a:lnTo>
                    <a:pt x="15241" y="9143"/>
                  </a:lnTo>
                  <a:lnTo>
                    <a:pt x="18289" y="9143"/>
                  </a:lnTo>
                  <a:lnTo>
                    <a:pt x="21337" y="9143"/>
                  </a:lnTo>
                  <a:lnTo>
                    <a:pt x="18289" y="12191"/>
                  </a:lnTo>
                  <a:lnTo>
                    <a:pt x="21337" y="12191"/>
                  </a:lnTo>
                  <a:lnTo>
                    <a:pt x="18289" y="12191"/>
                  </a:lnTo>
                  <a:lnTo>
                    <a:pt x="21337" y="12191"/>
                  </a:lnTo>
                  <a:lnTo>
                    <a:pt x="21337" y="9143"/>
                  </a:lnTo>
                  <a:lnTo>
                    <a:pt x="21337" y="12191"/>
                  </a:lnTo>
                  <a:lnTo>
                    <a:pt x="21337" y="9143"/>
                  </a:lnTo>
                  <a:lnTo>
                    <a:pt x="21337" y="12191"/>
                  </a:lnTo>
                  <a:lnTo>
                    <a:pt x="24385" y="12191"/>
                  </a:lnTo>
                  <a:lnTo>
                    <a:pt x="24385" y="15239"/>
                  </a:lnTo>
                  <a:lnTo>
                    <a:pt x="24385" y="12191"/>
                  </a:lnTo>
                  <a:lnTo>
                    <a:pt x="24385" y="15239"/>
                  </a:lnTo>
                  <a:lnTo>
                    <a:pt x="27434" y="15239"/>
                  </a:lnTo>
                  <a:lnTo>
                    <a:pt x="27434" y="18286"/>
                  </a:lnTo>
                  <a:lnTo>
                    <a:pt x="24385" y="18286"/>
                  </a:lnTo>
                  <a:lnTo>
                    <a:pt x="27434" y="18286"/>
                  </a:lnTo>
                  <a:lnTo>
                    <a:pt x="27434" y="21334"/>
                  </a:lnTo>
                  <a:lnTo>
                    <a:pt x="30482" y="21334"/>
                  </a:lnTo>
                  <a:lnTo>
                    <a:pt x="30482" y="24382"/>
                  </a:lnTo>
                  <a:lnTo>
                    <a:pt x="30482" y="27430"/>
                  </a:lnTo>
                  <a:lnTo>
                    <a:pt x="30482" y="24382"/>
                  </a:lnTo>
                  <a:lnTo>
                    <a:pt x="33530" y="27430"/>
                  </a:lnTo>
                  <a:lnTo>
                    <a:pt x="30482" y="27430"/>
                  </a:lnTo>
                  <a:lnTo>
                    <a:pt x="33530" y="27430"/>
                  </a:lnTo>
                  <a:lnTo>
                    <a:pt x="33530" y="30478"/>
                  </a:lnTo>
                  <a:lnTo>
                    <a:pt x="33530" y="27430"/>
                  </a:lnTo>
                  <a:lnTo>
                    <a:pt x="33530" y="30478"/>
                  </a:lnTo>
                  <a:lnTo>
                    <a:pt x="33530" y="33526"/>
                  </a:lnTo>
                  <a:lnTo>
                    <a:pt x="33530" y="30478"/>
                  </a:lnTo>
                  <a:lnTo>
                    <a:pt x="30482" y="30478"/>
                  </a:lnTo>
                  <a:lnTo>
                    <a:pt x="33530" y="30478"/>
                  </a:lnTo>
                  <a:lnTo>
                    <a:pt x="33530" y="33526"/>
                  </a:lnTo>
                  <a:lnTo>
                    <a:pt x="36578" y="33526"/>
                  </a:lnTo>
                  <a:lnTo>
                    <a:pt x="36578" y="36573"/>
                  </a:lnTo>
                  <a:lnTo>
                    <a:pt x="33530" y="36573"/>
                  </a:lnTo>
                  <a:lnTo>
                    <a:pt x="36578" y="36573"/>
                  </a:lnTo>
                  <a:lnTo>
                    <a:pt x="39627" y="36573"/>
                  </a:lnTo>
                  <a:lnTo>
                    <a:pt x="36578" y="36573"/>
                  </a:lnTo>
                  <a:lnTo>
                    <a:pt x="36578" y="39621"/>
                  </a:lnTo>
                  <a:lnTo>
                    <a:pt x="36578" y="36573"/>
                  </a:lnTo>
                  <a:lnTo>
                    <a:pt x="39627" y="36573"/>
                  </a:lnTo>
                  <a:lnTo>
                    <a:pt x="39627" y="39621"/>
                  </a:lnTo>
                  <a:lnTo>
                    <a:pt x="39627" y="42669"/>
                  </a:lnTo>
                  <a:lnTo>
                    <a:pt x="39627" y="45717"/>
                  </a:lnTo>
                  <a:lnTo>
                    <a:pt x="42675" y="45717"/>
                  </a:lnTo>
                  <a:lnTo>
                    <a:pt x="42675" y="48765"/>
                  </a:lnTo>
                  <a:lnTo>
                    <a:pt x="39627" y="45717"/>
                  </a:lnTo>
                  <a:lnTo>
                    <a:pt x="39627" y="42669"/>
                  </a:lnTo>
                  <a:lnTo>
                    <a:pt x="39627" y="45717"/>
                  </a:lnTo>
                  <a:lnTo>
                    <a:pt x="39627" y="48765"/>
                  </a:lnTo>
                  <a:lnTo>
                    <a:pt x="36578" y="48765"/>
                  </a:lnTo>
                  <a:lnTo>
                    <a:pt x="39627" y="48765"/>
                  </a:lnTo>
                  <a:lnTo>
                    <a:pt x="42675" y="48765"/>
                  </a:lnTo>
                  <a:lnTo>
                    <a:pt x="42675" y="51813"/>
                  </a:lnTo>
                  <a:lnTo>
                    <a:pt x="42675" y="48765"/>
                  </a:lnTo>
                  <a:lnTo>
                    <a:pt x="42675" y="51813"/>
                  </a:lnTo>
                  <a:lnTo>
                    <a:pt x="39627" y="51813"/>
                  </a:lnTo>
                  <a:lnTo>
                    <a:pt x="39627" y="54861"/>
                  </a:lnTo>
                  <a:lnTo>
                    <a:pt x="39627" y="51813"/>
                  </a:lnTo>
                  <a:lnTo>
                    <a:pt x="39627" y="54861"/>
                  </a:lnTo>
                  <a:lnTo>
                    <a:pt x="42675" y="54861"/>
                  </a:lnTo>
                  <a:lnTo>
                    <a:pt x="42675" y="51813"/>
                  </a:lnTo>
                  <a:lnTo>
                    <a:pt x="42675" y="54861"/>
                  </a:lnTo>
                  <a:lnTo>
                    <a:pt x="42675" y="57908"/>
                  </a:lnTo>
                  <a:lnTo>
                    <a:pt x="42675" y="54861"/>
                  </a:lnTo>
                  <a:lnTo>
                    <a:pt x="45723" y="54861"/>
                  </a:lnTo>
                  <a:lnTo>
                    <a:pt x="42675" y="54861"/>
                  </a:lnTo>
                  <a:lnTo>
                    <a:pt x="45723" y="54861"/>
                  </a:lnTo>
                  <a:lnTo>
                    <a:pt x="45723" y="57908"/>
                  </a:lnTo>
                  <a:lnTo>
                    <a:pt x="42675" y="57908"/>
                  </a:lnTo>
                  <a:lnTo>
                    <a:pt x="42675" y="60956"/>
                  </a:lnTo>
                  <a:lnTo>
                    <a:pt x="42675" y="57908"/>
                  </a:lnTo>
                  <a:lnTo>
                    <a:pt x="45723" y="57908"/>
                  </a:lnTo>
                  <a:lnTo>
                    <a:pt x="45723" y="60956"/>
                  </a:lnTo>
                  <a:lnTo>
                    <a:pt x="45723" y="64004"/>
                  </a:lnTo>
                  <a:lnTo>
                    <a:pt x="45723" y="60956"/>
                  </a:lnTo>
                  <a:lnTo>
                    <a:pt x="45723" y="64004"/>
                  </a:lnTo>
                  <a:lnTo>
                    <a:pt x="45723" y="60956"/>
                  </a:lnTo>
                  <a:lnTo>
                    <a:pt x="45723" y="64004"/>
                  </a:lnTo>
                  <a:lnTo>
                    <a:pt x="45723" y="67052"/>
                  </a:lnTo>
                  <a:lnTo>
                    <a:pt x="45723" y="64004"/>
                  </a:lnTo>
                  <a:lnTo>
                    <a:pt x="42675" y="64004"/>
                  </a:lnTo>
                  <a:lnTo>
                    <a:pt x="42675" y="60956"/>
                  </a:lnTo>
                  <a:lnTo>
                    <a:pt x="42675" y="64004"/>
                  </a:lnTo>
                  <a:lnTo>
                    <a:pt x="42675" y="60956"/>
                  </a:lnTo>
                  <a:lnTo>
                    <a:pt x="42675" y="64004"/>
                  </a:lnTo>
                  <a:lnTo>
                    <a:pt x="39627" y="64004"/>
                  </a:lnTo>
                  <a:lnTo>
                    <a:pt x="39627" y="60956"/>
                  </a:lnTo>
                  <a:lnTo>
                    <a:pt x="39627" y="57908"/>
                  </a:lnTo>
                  <a:lnTo>
                    <a:pt x="39627" y="60956"/>
                  </a:lnTo>
                  <a:lnTo>
                    <a:pt x="39627" y="57908"/>
                  </a:lnTo>
                  <a:lnTo>
                    <a:pt x="36578" y="57908"/>
                  </a:lnTo>
                  <a:lnTo>
                    <a:pt x="36578" y="60956"/>
                  </a:lnTo>
                  <a:lnTo>
                    <a:pt x="39627" y="60956"/>
                  </a:lnTo>
                  <a:lnTo>
                    <a:pt x="36578" y="60956"/>
                  </a:lnTo>
                  <a:lnTo>
                    <a:pt x="36578" y="57908"/>
                  </a:lnTo>
                  <a:lnTo>
                    <a:pt x="36578" y="60956"/>
                  </a:lnTo>
                  <a:lnTo>
                    <a:pt x="36578" y="57908"/>
                  </a:lnTo>
                  <a:lnTo>
                    <a:pt x="33530" y="57908"/>
                  </a:lnTo>
                  <a:lnTo>
                    <a:pt x="33530" y="54861"/>
                  </a:lnTo>
                  <a:lnTo>
                    <a:pt x="36578" y="54861"/>
                  </a:lnTo>
                  <a:lnTo>
                    <a:pt x="33530" y="54861"/>
                  </a:lnTo>
                  <a:lnTo>
                    <a:pt x="33530" y="57908"/>
                  </a:lnTo>
                  <a:lnTo>
                    <a:pt x="33530" y="54861"/>
                  </a:lnTo>
                  <a:lnTo>
                    <a:pt x="33530" y="51813"/>
                  </a:lnTo>
                  <a:lnTo>
                    <a:pt x="33530" y="54861"/>
                  </a:lnTo>
                  <a:lnTo>
                    <a:pt x="33530" y="51813"/>
                  </a:lnTo>
                  <a:lnTo>
                    <a:pt x="33530" y="54861"/>
                  </a:lnTo>
                  <a:lnTo>
                    <a:pt x="30482" y="54861"/>
                  </a:lnTo>
                  <a:lnTo>
                    <a:pt x="30482" y="51813"/>
                  </a:lnTo>
                  <a:lnTo>
                    <a:pt x="30482" y="48765"/>
                  </a:lnTo>
                  <a:lnTo>
                    <a:pt x="30482" y="51813"/>
                  </a:lnTo>
                  <a:lnTo>
                    <a:pt x="30482" y="48765"/>
                  </a:lnTo>
                  <a:lnTo>
                    <a:pt x="27434" y="48765"/>
                  </a:lnTo>
                  <a:lnTo>
                    <a:pt x="30482" y="48765"/>
                  </a:lnTo>
                  <a:lnTo>
                    <a:pt x="33530" y="48765"/>
                  </a:lnTo>
                  <a:lnTo>
                    <a:pt x="30482" y="48765"/>
                  </a:lnTo>
                  <a:lnTo>
                    <a:pt x="30482" y="45717"/>
                  </a:lnTo>
                  <a:lnTo>
                    <a:pt x="30482" y="42669"/>
                  </a:lnTo>
                  <a:lnTo>
                    <a:pt x="33530" y="42669"/>
                  </a:lnTo>
                  <a:lnTo>
                    <a:pt x="33530" y="39621"/>
                  </a:lnTo>
                  <a:lnTo>
                    <a:pt x="30482" y="39621"/>
                  </a:lnTo>
                  <a:lnTo>
                    <a:pt x="30482" y="42669"/>
                  </a:lnTo>
                  <a:lnTo>
                    <a:pt x="30482" y="45717"/>
                  </a:lnTo>
                  <a:lnTo>
                    <a:pt x="30482" y="42669"/>
                  </a:lnTo>
                  <a:lnTo>
                    <a:pt x="30482" y="39621"/>
                  </a:lnTo>
                  <a:lnTo>
                    <a:pt x="27434" y="39621"/>
                  </a:lnTo>
                  <a:lnTo>
                    <a:pt x="27434" y="42669"/>
                  </a:lnTo>
                  <a:lnTo>
                    <a:pt x="30482" y="42669"/>
                  </a:lnTo>
                  <a:lnTo>
                    <a:pt x="30482" y="45717"/>
                  </a:lnTo>
                  <a:lnTo>
                    <a:pt x="27434" y="45717"/>
                  </a:lnTo>
                  <a:lnTo>
                    <a:pt x="27434" y="48765"/>
                  </a:lnTo>
                  <a:lnTo>
                    <a:pt x="27434" y="45717"/>
                  </a:lnTo>
                  <a:lnTo>
                    <a:pt x="24385" y="45717"/>
                  </a:lnTo>
                  <a:lnTo>
                    <a:pt x="24385" y="42669"/>
                  </a:lnTo>
                  <a:lnTo>
                    <a:pt x="27434" y="42669"/>
                  </a:lnTo>
                  <a:lnTo>
                    <a:pt x="27434" y="39621"/>
                  </a:lnTo>
                  <a:lnTo>
                    <a:pt x="24385" y="42669"/>
                  </a:lnTo>
                  <a:lnTo>
                    <a:pt x="24385" y="45717"/>
                  </a:lnTo>
                  <a:lnTo>
                    <a:pt x="21337" y="45717"/>
                  </a:lnTo>
                  <a:lnTo>
                    <a:pt x="21337" y="42669"/>
                  </a:lnTo>
                  <a:lnTo>
                    <a:pt x="24385" y="42669"/>
                  </a:lnTo>
                  <a:lnTo>
                    <a:pt x="21337" y="42669"/>
                  </a:lnTo>
                  <a:lnTo>
                    <a:pt x="24385" y="42669"/>
                  </a:lnTo>
                  <a:lnTo>
                    <a:pt x="21337" y="42669"/>
                  </a:lnTo>
                  <a:lnTo>
                    <a:pt x="21337" y="39621"/>
                  </a:lnTo>
                  <a:lnTo>
                    <a:pt x="24385" y="39621"/>
                  </a:lnTo>
                  <a:lnTo>
                    <a:pt x="24385" y="36573"/>
                  </a:lnTo>
                  <a:lnTo>
                    <a:pt x="27434" y="36573"/>
                  </a:lnTo>
                  <a:lnTo>
                    <a:pt x="24385" y="36573"/>
                  </a:lnTo>
                  <a:lnTo>
                    <a:pt x="24385" y="39621"/>
                  </a:lnTo>
                  <a:lnTo>
                    <a:pt x="21337" y="39621"/>
                  </a:lnTo>
                  <a:lnTo>
                    <a:pt x="21337" y="36573"/>
                  </a:lnTo>
                  <a:lnTo>
                    <a:pt x="24385" y="36573"/>
                  </a:lnTo>
                  <a:lnTo>
                    <a:pt x="21337" y="36573"/>
                  </a:lnTo>
                  <a:lnTo>
                    <a:pt x="24385" y="36573"/>
                  </a:lnTo>
                  <a:lnTo>
                    <a:pt x="21337" y="36573"/>
                  </a:lnTo>
                  <a:lnTo>
                    <a:pt x="21337" y="39621"/>
                  </a:lnTo>
                  <a:lnTo>
                    <a:pt x="18289" y="39621"/>
                  </a:lnTo>
                  <a:lnTo>
                    <a:pt x="15241" y="39621"/>
                  </a:lnTo>
                  <a:lnTo>
                    <a:pt x="15241" y="36573"/>
                  </a:lnTo>
                  <a:lnTo>
                    <a:pt x="15241" y="33526"/>
                  </a:lnTo>
                  <a:lnTo>
                    <a:pt x="15241" y="36573"/>
                  </a:lnTo>
                  <a:lnTo>
                    <a:pt x="18289" y="36573"/>
                  </a:lnTo>
                  <a:lnTo>
                    <a:pt x="18289" y="33526"/>
                  </a:lnTo>
                  <a:lnTo>
                    <a:pt x="15241" y="33526"/>
                  </a:lnTo>
                  <a:lnTo>
                    <a:pt x="18289" y="33526"/>
                  </a:lnTo>
                  <a:lnTo>
                    <a:pt x="18289" y="36573"/>
                  </a:lnTo>
                  <a:lnTo>
                    <a:pt x="15241" y="36573"/>
                  </a:lnTo>
                  <a:lnTo>
                    <a:pt x="18289" y="36573"/>
                  </a:lnTo>
                  <a:lnTo>
                    <a:pt x="18289" y="33526"/>
                  </a:lnTo>
                  <a:lnTo>
                    <a:pt x="21337" y="33526"/>
                  </a:lnTo>
                  <a:lnTo>
                    <a:pt x="21337" y="30478"/>
                  </a:lnTo>
                  <a:lnTo>
                    <a:pt x="21337" y="33526"/>
                  </a:lnTo>
                  <a:lnTo>
                    <a:pt x="18289" y="33526"/>
                  </a:lnTo>
                  <a:lnTo>
                    <a:pt x="15241" y="33526"/>
                  </a:lnTo>
                  <a:lnTo>
                    <a:pt x="12192" y="33526"/>
                  </a:lnTo>
                  <a:lnTo>
                    <a:pt x="15241" y="33526"/>
                  </a:lnTo>
                  <a:lnTo>
                    <a:pt x="15241" y="30478"/>
                  </a:lnTo>
                  <a:lnTo>
                    <a:pt x="15241" y="33526"/>
                  </a:lnTo>
                  <a:lnTo>
                    <a:pt x="15241" y="30478"/>
                  </a:lnTo>
                  <a:lnTo>
                    <a:pt x="12192" y="30478"/>
                  </a:lnTo>
                  <a:lnTo>
                    <a:pt x="15241" y="30478"/>
                  </a:lnTo>
                  <a:lnTo>
                    <a:pt x="12192" y="30478"/>
                  </a:lnTo>
                  <a:lnTo>
                    <a:pt x="15241" y="30478"/>
                  </a:lnTo>
                  <a:lnTo>
                    <a:pt x="18289" y="30478"/>
                  </a:lnTo>
                  <a:lnTo>
                    <a:pt x="15241" y="30478"/>
                  </a:lnTo>
                  <a:lnTo>
                    <a:pt x="15241" y="27430"/>
                  </a:lnTo>
                  <a:lnTo>
                    <a:pt x="18289" y="27430"/>
                  </a:lnTo>
                  <a:lnTo>
                    <a:pt x="15241" y="27430"/>
                  </a:lnTo>
                  <a:lnTo>
                    <a:pt x="18289" y="27430"/>
                  </a:lnTo>
                  <a:lnTo>
                    <a:pt x="15241" y="27430"/>
                  </a:lnTo>
                  <a:lnTo>
                    <a:pt x="21337" y="27430"/>
                  </a:lnTo>
                  <a:lnTo>
                    <a:pt x="18289" y="27430"/>
                  </a:lnTo>
                  <a:lnTo>
                    <a:pt x="15241" y="27430"/>
                  </a:lnTo>
                  <a:lnTo>
                    <a:pt x="12192" y="27430"/>
                  </a:lnTo>
                  <a:lnTo>
                    <a:pt x="12192" y="24382"/>
                  </a:lnTo>
                  <a:lnTo>
                    <a:pt x="12192" y="21334"/>
                  </a:lnTo>
                  <a:lnTo>
                    <a:pt x="12192" y="18286"/>
                  </a:lnTo>
                  <a:lnTo>
                    <a:pt x="12192" y="21334"/>
                  </a:lnTo>
                  <a:lnTo>
                    <a:pt x="12192" y="18286"/>
                  </a:lnTo>
                  <a:lnTo>
                    <a:pt x="12192" y="21334"/>
                  </a:lnTo>
                  <a:lnTo>
                    <a:pt x="12192" y="18286"/>
                  </a:lnTo>
                  <a:lnTo>
                    <a:pt x="12192" y="21334"/>
                  </a:lnTo>
                  <a:lnTo>
                    <a:pt x="9144" y="21334"/>
                  </a:lnTo>
                  <a:lnTo>
                    <a:pt x="9144" y="18286"/>
                  </a:lnTo>
                  <a:lnTo>
                    <a:pt x="9144" y="15239"/>
                  </a:lnTo>
                  <a:lnTo>
                    <a:pt x="9144" y="18286"/>
                  </a:lnTo>
                  <a:lnTo>
                    <a:pt x="6096" y="18286"/>
                  </a:lnTo>
                  <a:lnTo>
                    <a:pt x="3048" y="18286"/>
                  </a:lnTo>
                  <a:lnTo>
                    <a:pt x="3048" y="15239"/>
                  </a:lnTo>
                  <a:lnTo>
                    <a:pt x="0" y="15239"/>
                  </a:lnTo>
                  <a:lnTo>
                    <a:pt x="0" y="12191"/>
                  </a:lnTo>
                  <a:lnTo>
                    <a:pt x="3048"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08" name="Google Shape;2908;gda58c33139_0_3032"/>
            <p:cNvSpPr/>
            <p:nvPr/>
          </p:nvSpPr>
          <p:spPr>
            <a:xfrm>
              <a:off x="1923432" y="6458370"/>
              <a:ext cx="0" cy="6350"/>
            </a:xfrm>
            <a:custGeom>
              <a:avLst/>
              <a:gdLst/>
              <a:ahLst/>
              <a:cxnLst/>
              <a:rect l="l" t="t" r="r" b="b"/>
              <a:pathLst>
                <a:path w="120000" h="6350" extrusionOk="0">
                  <a:moveTo>
                    <a:pt x="0" y="0"/>
                  </a:moveTo>
                  <a:lnTo>
                    <a:pt x="0" y="3047"/>
                  </a:lnTo>
                  <a:lnTo>
                    <a:pt x="0" y="0"/>
                  </a:ln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09" name="Google Shape;2909;gda58c33139_0_3032"/>
            <p:cNvSpPr/>
            <p:nvPr/>
          </p:nvSpPr>
          <p:spPr>
            <a:xfrm>
              <a:off x="1923432" y="6458370"/>
              <a:ext cx="0" cy="6350"/>
            </a:xfrm>
            <a:custGeom>
              <a:avLst/>
              <a:gdLst/>
              <a:ahLst/>
              <a:cxnLst/>
              <a:rect l="l" t="t" r="r" b="b"/>
              <a:pathLst>
                <a:path w="120000" h="6350" extrusionOk="0">
                  <a:moveTo>
                    <a:pt x="0" y="6095"/>
                  </a:moveTo>
                  <a:lnTo>
                    <a:pt x="0" y="3047"/>
                  </a:lnTo>
                  <a:lnTo>
                    <a:pt x="0" y="0"/>
                  </a:ln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10" name="Google Shape;2910;gda58c33139_0_3032"/>
            <p:cNvSpPr/>
            <p:nvPr/>
          </p:nvSpPr>
          <p:spPr>
            <a:xfrm>
              <a:off x="2481258" y="63760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11" name="Google Shape;2911;gda58c33139_0_3032"/>
            <p:cNvSpPr/>
            <p:nvPr/>
          </p:nvSpPr>
          <p:spPr>
            <a:xfrm>
              <a:off x="2481258" y="637607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12" name="Google Shape;2912;gda58c33139_0_3032"/>
            <p:cNvSpPr/>
            <p:nvPr/>
          </p:nvSpPr>
          <p:spPr>
            <a:xfrm>
              <a:off x="2505644" y="636998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13" name="Google Shape;2913;gda58c33139_0_3032"/>
            <p:cNvSpPr/>
            <p:nvPr/>
          </p:nvSpPr>
          <p:spPr>
            <a:xfrm>
              <a:off x="2505644" y="636998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14" name="Google Shape;2914;gda58c33139_0_3032"/>
            <p:cNvSpPr/>
            <p:nvPr/>
          </p:nvSpPr>
          <p:spPr>
            <a:xfrm>
              <a:off x="2478210" y="6379126"/>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15" name="Google Shape;2915;gda58c33139_0_3032"/>
            <p:cNvSpPr/>
            <p:nvPr/>
          </p:nvSpPr>
          <p:spPr>
            <a:xfrm>
              <a:off x="2478210" y="6379126"/>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16" name="Google Shape;2916;gda58c33139_0_3032"/>
            <p:cNvSpPr/>
            <p:nvPr/>
          </p:nvSpPr>
          <p:spPr>
            <a:xfrm>
              <a:off x="2469057" y="6385229"/>
              <a:ext cx="6350" cy="6350"/>
            </a:xfrm>
            <a:custGeom>
              <a:avLst/>
              <a:gdLst/>
              <a:ahLst/>
              <a:cxnLst/>
              <a:rect l="l" t="t" r="r" b="b"/>
              <a:pathLst>
                <a:path w="6350" h="6350" extrusionOk="0">
                  <a:moveTo>
                    <a:pt x="3048" y="0"/>
                  </a:moveTo>
                  <a:lnTo>
                    <a:pt x="0" y="0"/>
                  </a:lnTo>
                  <a:lnTo>
                    <a:pt x="0" y="3048"/>
                  </a:lnTo>
                  <a:lnTo>
                    <a:pt x="3048" y="3048"/>
                  </a:lnTo>
                  <a:lnTo>
                    <a:pt x="3048" y="0"/>
                  </a:lnTo>
                  <a:close/>
                </a:path>
                <a:path w="6350" h="6350" extrusionOk="0">
                  <a:moveTo>
                    <a:pt x="6096" y="3048"/>
                  </a:moveTo>
                  <a:lnTo>
                    <a:pt x="3048" y="3048"/>
                  </a:lnTo>
                  <a:lnTo>
                    <a:pt x="3048"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17" name="Google Shape;2917;gda58c33139_0_3032"/>
            <p:cNvSpPr/>
            <p:nvPr/>
          </p:nvSpPr>
          <p:spPr>
            <a:xfrm>
              <a:off x="2469065" y="6385221"/>
              <a:ext cx="6350" cy="6350"/>
            </a:xfrm>
            <a:custGeom>
              <a:avLst/>
              <a:gdLst/>
              <a:ahLst/>
              <a:cxnLst/>
              <a:rect l="l" t="t" r="r" b="b"/>
              <a:pathLst>
                <a:path w="6350" h="6350" extrusionOk="0">
                  <a:moveTo>
                    <a:pt x="6096" y="6095"/>
                  </a:moveTo>
                  <a:lnTo>
                    <a:pt x="3048" y="6095"/>
                  </a:lnTo>
                  <a:lnTo>
                    <a:pt x="3048" y="3047"/>
                  </a:lnTo>
                  <a:lnTo>
                    <a:pt x="0" y="3047"/>
                  </a:lnTo>
                  <a:lnTo>
                    <a:pt x="0" y="0"/>
                  </a:lnTo>
                  <a:lnTo>
                    <a:pt x="3048" y="0"/>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18" name="Google Shape;2918;gda58c33139_0_3032"/>
            <p:cNvSpPr/>
            <p:nvPr/>
          </p:nvSpPr>
          <p:spPr>
            <a:xfrm>
              <a:off x="2441631" y="6394365"/>
              <a:ext cx="3175" cy="0"/>
            </a:xfrm>
            <a:custGeom>
              <a:avLst/>
              <a:gdLst/>
              <a:ahLst/>
              <a:cxnLst/>
              <a:rect l="l" t="t" r="r" b="b"/>
              <a:pathLst>
                <a:path w="3175" h="120000" extrusionOk="0">
                  <a:moveTo>
                    <a:pt x="3048" y="0"/>
                  </a:moveTo>
                  <a:lnTo>
                    <a:pt x="0" y="0"/>
                  </a:lnTo>
                  <a:lnTo>
                    <a:pt x="3048" y="0"/>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19" name="Google Shape;2919;gda58c33139_0_3032"/>
            <p:cNvSpPr/>
            <p:nvPr/>
          </p:nvSpPr>
          <p:spPr>
            <a:xfrm>
              <a:off x="1969156" y="64675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20" name="Google Shape;2920;gda58c33139_0_3032"/>
            <p:cNvSpPr/>
            <p:nvPr/>
          </p:nvSpPr>
          <p:spPr>
            <a:xfrm>
              <a:off x="1969156" y="64675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21" name="Google Shape;2921;gda58c33139_0_3032"/>
            <p:cNvSpPr/>
            <p:nvPr/>
          </p:nvSpPr>
          <p:spPr>
            <a:xfrm>
              <a:off x="2444673" y="6397421"/>
              <a:ext cx="12700" cy="18414"/>
            </a:xfrm>
            <a:custGeom>
              <a:avLst/>
              <a:gdLst/>
              <a:ahLst/>
              <a:cxnLst/>
              <a:rect l="l" t="t" r="r" b="b"/>
              <a:pathLst>
                <a:path w="12700" h="18414" extrusionOk="0">
                  <a:moveTo>
                    <a:pt x="12192" y="9144"/>
                  </a:moveTo>
                  <a:lnTo>
                    <a:pt x="9144" y="9144"/>
                  </a:lnTo>
                  <a:lnTo>
                    <a:pt x="9144" y="3048"/>
                  </a:lnTo>
                  <a:lnTo>
                    <a:pt x="6096" y="3048"/>
                  </a:lnTo>
                  <a:lnTo>
                    <a:pt x="6096" y="0"/>
                  </a:lnTo>
                  <a:lnTo>
                    <a:pt x="3048" y="0"/>
                  </a:lnTo>
                  <a:lnTo>
                    <a:pt x="0" y="0"/>
                  </a:lnTo>
                  <a:lnTo>
                    <a:pt x="0" y="3048"/>
                  </a:lnTo>
                  <a:lnTo>
                    <a:pt x="3048" y="3048"/>
                  </a:lnTo>
                  <a:lnTo>
                    <a:pt x="3048" y="9144"/>
                  </a:lnTo>
                  <a:lnTo>
                    <a:pt x="6096" y="9144"/>
                  </a:lnTo>
                  <a:lnTo>
                    <a:pt x="6096" y="18288"/>
                  </a:lnTo>
                  <a:lnTo>
                    <a:pt x="9144" y="18288"/>
                  </a:lnTo>
                  <a:lnTo>
                    <a:pt x="9144" y="15240"/>
                  </a:lnTo>
                  <a:lnTo>
                    <a:pt x="12192" y="15240"/>
                  </a:lnTo>
                  <a:lnTo>
                    <a:pt x="12192"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22" name="Google Shape;2922;gda58c33139_0_3032"/>
            <p:cNvSpPr/>
            <p:nvPr/>
          </p:nvSpPr>
          <p:spPr>
            <a:xfrm>
              <a:off x="2444680" y="6397413"/>
              <a:ext cx="12700" cy="18414"/>
            </a:xfrm>
            <a:custGeom>
              <a:avLst/>
              <a:gdLst/>
              <a:ahLst/>
              <a:cxnLst/>
              <a:rect l="l" t="t" r="r" b="b"/>
              <a:pathLst>
                <a:path w="12700" h="18414" extrusionOk="0">
                  <a:moveTo>
                    <a:pt x="3048" y="3047"/>
                  </a:moveTo>
                  <a:lnTo>
                    <a:pt x="0" y="3047"/>
                  </a:lnTo>
                  <a:lnTo>
                    <a:pt x="0" y="0"/>
                  </a:lnTo>
                  <a:lnTo>
                    <a:pt x="3048" y="0"/>
                  </a:lnTo>
                  <a:lnTo>
                    <a:pt x="3048" y="3047"/>
                  </a:lnTo>
                  <a:lnTo>
                    <a:pt x="3048" y="0"/>
                  </a:lnTo>
                  <a:lnTo>
                    <a:pt x="6096" y="0"/>
                  </a:lnTo>
                  <a:lnTo>
                    <a:pt x="6096" y="3047"/>
                  </a:lnTo>
                  <a:lnTo>
                    <a:pt x="9144" y="3047"/>
                  </a:lnTo>
                  <a:lnTo>
                    <a:pt x="6096" y="3047"/>
                  </a:lnTo>
                  <a:lnTo>
                    <a:pt x="9144" y="3047"/>
                  </a:lnTo>
                  <a:lnTo>
                    <a:pt x="9144" y="6095"/>
                  </a:lnTo>
                  <a:lnTo>
                    <a:pt x="9144" y="9143"/>
                  </a:lnTo>
                  <a:lnTo>
                    <a:pt x="12192" y="9143"/>
                  </a:lnTo>
                  <a:lnTo>
                    <a:pt x="12192" y="12191"/>
                  </a:lnTo>
                  <a:lnTo>
                    <a:pt x="12192" y="15239"/>
                  </a:lnTo>
                  <a:lnTo>
                    <a:pt x="9144" y="15239"/>
                  </a:lnTo>
                  <a:lnTo>
                    <a:pt x="9144" y="18287"/>
                  </a:lnTo>
                  <a:lnTo>
                    <a:pt x="6096" y="18287"/>
                  </a:lnTo>
                  <a:lnTo>
                    <a:pt x="6096" y="15239"/>
                  </a:lnTo>
                  <a:lnTo>
                    <a:pt x="6096" y="12191"/>
                  </a:lnTo>
                  <a:lnTo>
                    <a:pt x="6096" y="9143"/>
                  </a:lnTo>
                  <a:lnTo>
                    <a:pt x="3048" y="9143"/>
                  </a:lnTo>
                  <a:lnTo>
                    <a:pt x="3048" y="6095"/>
                  </a:lnTo>
                  <a:lnTo>
                    <a:pt x="3048" y="3047"/>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23" name="Google Shape;2923;gda58c33139_0_3032"/>
            <p:cNvSpPr/>
            <p:nvPr/>
          </p:nvSpPr>
          <p:spPr>
            <a:xfrm>
              <a:off x="1850275" y="6467513"/>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24" name="Google Shape;2924;gda58c33139_0_3032"/>
            <p:cNvSpPr/>
            <p:nvPr/>
          </p:nvSpPr>
          <p:spPr>
            <a:xfrm>
              <a:off x="1850275" y="6467513"/>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25" name="Google Shape;2925;gda58c33139_0_3032"/>
            <p:cNvSpPr/>
            <p:nvPr/>
          </p:nvSpPr>
          <p:spPr>
            <a:xfrm>
              <a:off x="2450776" y="639741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26" name="Google Shape;2926;gda58c33139_0_3032"/>
            <p:cNvSpPr/>
            <p:nvPr/>
          </p:nvSpPr>
          <p:spPr>
            <a:xfrm>
              <a:off x="2450776" y="6397413"/>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27" name="Google Shape;2927;gda58c33139_0_3032"/>
            <p:cNvSpPr/>
            <p:nvPr/>
          </p:nvSpPr>
          <p:spPr>
            <a:xfrm>
              <a:off x="2502596" y="638217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28" name="Google Shape;2928;gda58c33139_0_3032"/>
            <p:cNvSpPr/>
            <p:nvPr/>
          </p:nvSpPr>
          <p:spPr>
            <a:xfrm>
              <a:off x="2511741" y="63791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29" name="Google Shape;2929;gda58c33139_0_3032"/>
            <p:cNvSpPr/>
            <p:nvPr/>
          </p:nvSpPr>
          <p:spPr>
            <a:xfrm>
              <a:off x="2511741" y="63791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30" name="Google Shape;2930;gda58c33139_0_3032"/>
            <p:cNvSpPr/>
            <p:nvPr/>
          </p:nvSpPr>
          <p:spPr>
            <a:xfrm>
              <a:off x="2472114" y="639131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31" name="Google Shape;2931;gda58c33139_0_3032"/>
            <p:cNvSpPr/>
            <p:nvPr/>
          </p:nvSpPr>
          <p:spPr>
            <a:xfrm>
              <a:off x="2472114" y="6391317"/>
              <a:ext cx="3175" cy="3175"/>
            </a:xfrm>
            <a:custGeom>
              <a:avLst/>
              <a:gdLst/>
              <a:ahLst/>
              <a:cxnLst/>
              <a:rect l="l" t="t" r="r" b="b"/>
              <a:pathLst>
                <a:path w="3175" h="3175" extrusionOk="0">
                  <a:moveTo>
                    <a:pt x="0" y="3047"/>
                  </a:moveTo>
                  <a:lnTo>
                    <a:pt x="0" y="0"/>
                  </a:lnTo>
                  <a:lnTo>
                    <a:pt x="3048" y="0"/>
                  </a:lnTo>
                  <a:lnTo>
                    <a:pt x="3048" y="3047"/>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32" name="Google Shape;2932;gda58c33139_0_3032"/>
            <p:cNvSpPr/>
            <p:nvPr/>
          </p:nvSpPr>
          <p:spPr>
            <a:xfrm>
              <a:off x="2496499" y="63852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33" name="Google Shape;2933;gda58c33139_0_3032"/>
            <p:cNvSpPr/>
            <p:nvPr/>
          </p:nvSpPr>
          <p:spPr>
            <a:xfrm>
              <a:off x="2496499" y="638522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34" name="Google Shape;2934;gda58c33139_0_3032"/>
            <p:cNvSpPr/>
            <p:nvPr/>
          </p:nvSpPr>
          <p:spPr>
            <a:xfrm>
              <a:off x="2444680" y="64004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35" name="Google Shape;2935;gda58c33139_0_3032"/>
            <p:cNvSpPr/>
            <p:nvPr/>
          </p:nvSpPr>
          <p:spPr>
            <a:xfrm>
              <a:off x="2444680" y="640046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36" name="Google Shape;2936;gda58c33139_0_3032"/>
            <p:cNvSpPr/>
            <p:nvPr/>
          </p:nvSpPr>
          <p:spPr>
            <a:xfrm>
              <a:off x="2456865" y="6400469"/>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37" name="Google Shape;2937;gda58c33139_0_3032"/>
            <p:cNvSpPr/>
            <p:nvPr/>
          </p:nvSpPr>
          <p:spPr>
            <a:xfrm>
              <a:off x="2456873" y="6400461"/>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38" name="Google Shape;2938;gda58c33139_0_3032"/>
            <p:cNvSpPr/>
            <p:nvPr/>
          </p:nvSpPr>
          <p:spPr>
            <a:xfrm>
              <a:off x="1441812" y="6418748"/>
              <a:ext cx="9525" cy="3175"/>
            </a:xfrm>
            <a:custGeom>
              <a:avLst/>
              <a:gdLst/>
              <a:ahLst/>
              <a:cxnLst/>
              <a:rect l="l" t="t" r="r" b="b"/>
              <a:pathLst>
                <a:path w="9525" h="3175" extrusionOk="0">
                  <a:moveTo>
                    <a:pt x="9144" y="0"/>
                  </a:moveTo>
                  <a:lnTo>
                    <a:pt x="0" y="0"/>
                  </a:lnTo>
                  <a:lnTo>
                    <a:pt x="0"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39" name="Google Shape;2939;gda58c33139_0_3032"/>
            <p:cNvSpPr/>
            <p:nvPr/>
          </p:nvSpPr>
          <p:spPr>
            <a:xfrm>
              <a:off x="1441812" y="6418748"/>
              <a:ext cx="9525" cy="6350"/>
            </a:xfrm>
            <a:custGeom>
              <a:avLst/>
              <a:gdLst/>
              <a:ahLst/>
              <a:cxnLst/>
              <a:rect l="l" t="t" r="r" b="b"/>
              <a:pathLst>
                <a:path w="9525" h="6350" extrusionOk="0">
                  <a:moveTo>
                    <a:pt x="3048" y="6095"/>
                  </a:moveTo>
                  <a:lnTo>
                    <a:pt x="3048" y="3047"/>
                  </a:lnTo>
                  <a:lnTo>
                    <a:pt x="0" y="3047"/>
                  </a:lnTo>
                  <a:lnTo>
                    <a:pt x="0" y="0"/>
                  </a:lnTo>
                  <a:lnTo>
                    <a:pt x="3048" y="0"/>
                  </a:lnTo>
                  <a:lnTo>
                    <a:pt x="6096" y="0"/>
                  </a:lnTo>
                  <a:lnTo>
                    <a:pt x="9144" y="0"/>
                  </a:lnTo>
                  <a:lnTo>
                    <a:pt x="9144" y="3047"/>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40" name="Google Shape;2940;gda58c33139_0_3032"/>
            <p:cNvSpPr/>
            <p:nvPr/>
          </p:nvSpPr>
          <p:spPr>
            <a:xfrm>
              <a:off x="2511741" y="6382174"/>
              <a:ext cx="3175" cy="3175"/>
            </a:xfrm>
            <a:custGeom>
              <a:avLst/>
              <a:gdLst/>
              <a:ahLst/>
              <a:cxnLst/>
              <a:rect l="l" t="t" r="r" b="b"/>
              <a:pathLst>
                <a:path w="3175" h="3175" extrusionOk="0">
                  <a:moveTo>
                    <a:pt x="0" y="0"/>
                  </a:moveTo>
                  <a:lnTo>
                    <a:pt x="0" y="3047"/>
                  </a:lnTo>
                  <a:lnTo>
                    <a:pt x="3048" y="3047"/>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41" name="Google Shape;2941;gda58c33139_0_3032"/>
            <p:cNvSpPr/>
            <p:nvPr/>
          </p:nvSpPr>
          <p:spPr>
            <a:xfrm>
              <a:off x="2456873" y="6382174"/>
              <a:ext cx="58419" cy="24764"/>
            </a:xfrm>
            <a:custGeom>
              <a:avLst/>
              <a:gdLst/>
              <a:ahLst/>
              <a:cxnLst/>
              <a:rect l="l" t="t" r="r" b="b"/>
              <a:pathLst>
                <a:path w="58419" h="24764" extrusionOk="0">
                  <a:moveTo>
                    <a:pt x="54868" y="0"/>
                  </a:moveTo>
                  <a:lnTo>
                    <a:pt x="54868" y="3047"/>
                  </a:lnTo>
                  <a:lnTo>
                    <a:pt x="57916" y="3047"/>
                  </a:lnTo>
                  <a:lnTo>
                    <a:pt x="54868" y="3047"/>
                  </a:lnTo>
                  <a:lnTo>
                    <a:pt x="54868" y="0"/>
                  </a:lnTo>
                </a:path>
                <a:path w="58419" h="24764" extrusionOk="0">
                  <a:moveTo>
                    <a:pt x="3048" y="21334"/>
                  </a:moveTo>
                  <a:lnTo>
                    <a:pt x="0" y="21334"/>
                  </a:lnTo>
                  <a:lnTo>
                    <a:pt x="0" y="24382"/>
                  </a:lnTo>
                  <a:lnTo>
                    <a:pt x="0" y="21334"/>
                  </a:lnTo>
                  <a:lnTo>
                    <a:pt x="0" y="18286"/>
                  </a:lnTo>
                  <a:lnTo>
                    <a:pt x="0" y="21334"/>
                  </a:lnTo>
                  <a:lnTo>
                    <a:pt x="3048"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42" name="Google Shape;2942;gda58c33139_0_3032"/>
            <p:cNvSpPr/>
            <p:nvPr/>
          </p:nvSpPr>
          <p:spPr>
            <a:xfrm>
              <a:off x="1938674" y="6476657"/>
              <a:ext cx="9525" cy="12700"/>
            </a:xfrm>
            <a:custGeom>
              <a:avLst/>
              <a:gdLst/>
              <a:ahLst/>
              <a:cxnLst/>
              <a:rect l="l" t="t" r="r" b="b"/>
              <a:pathLst>
                <a:path w="9525" h="12700" extrusionOk="0">
                  <a:moveTo>
                    <a:pt x="6096" y="6095"/>
                  </a:moveTo>
                  <a:lnTo>
                    <a:pt x="3048" y="6095"/>
                  </a:lnTo>
                  <a:lnTo>
                    <a:pt x="0" y="9143"/>
                  </a:lnTo>
                  <a:lnTo>
                    <a:pt x="0" y="12191"/>
                  </a:lnTo>
                  <a:lnTo>
                    <a:pt x="3048" y="12191"/>
                  </a:lnTo>
                  <a:lnTo>
                    <a:pt x="6096" y="9143"/>
                  </a:lnTo>
                  <a:lnTo>
                    <a:pt x="3048" y="9143"/>
                  </a:lnTo>
                  <a:lnTo>
                    <a:pt x="6096" y="6095"/>
                  </a:lnTo>
                  <a:close/>
                </a:path>
                <a:path w="9525" h="12700" extrusionOk="0">
                  <a:moveTo>
                    <a:pt x="9144" y="3047"/>
                  </a:moveTo>
                  <a:lnTo>
                    <a:pt x="0" y="3047"/>
                  </a:lnTo>
                  <a:lnTo>
                    <a:pt x="0" y="6095"/>
                  </a:lnTo>
                  <a:lnTo>
                    <a:pt x="9144" y="6095"/>
                  </a:lnTo>
                  <a:lnTo>
                    <a:pt x="9144" y="3047"/>
                  </a:lnTo>
                  <a:close/>
                </a:path>
                <a:path w="9525" h="12700" extrusionOk="0">
                  <a:moveTo>
                    <a:pt x="6096" y="0"/>
                  </a:move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43" name="Google Shape;2943;gda58c33139_0_3032"/>
            <p:cNvSpPr/>
            <p:nvPr/>
          </p:nvSpPr>
          <p:spPr>
            <a:xfrm>
              <a:off x="1938674" y="6476657"/>
              <a:ext cx="9525" cy="12700"/>
            </a:xfrm>
            <a:custGeom>
              <a:avLst/>
              <a:gdLst/>
              <a:ahLst/>
              <a:cxnLst/>
              <a:rect l="l" t="t" r="r" b="b"/>
              <a:pathLst>
                <a:path w="9525" h="12700" extrusionOk="0">
                  <a:moveTo>
                    <a:pt x="9144" y="6095"/>
                  </a:moveTo>
                  <a:lnTo>
                    <a:pt x="6096" y="6095"/>
                  </a:lnTo>
                  <a:lnTo>
                    <a:pt x="3048" y="9143"/>
                  </a:lnTo>
                  <a:lnTo>
                    <a:pt x="6096" y="9143"/>
                  </a:lnTo>
                  <a:lnTo>
                    <a:pt x="3048" y="12191"/>
                  </a:lnTo>
                  <a:lnTo>
                    <a:pt x="0" y="12191"/>
                  </a:lnTo>
                  <a:lnTo>
                    <a:pt x="0" y="9143"/>
                  </a:lnTo>
                  <a:lnTo>
                    <a:pt x="3048" y="9143"/>
                  </a:lnTo>
                  <a:lnTo>
                    <a:pt x="0" y="9143"/>
                  </a:lnTo>
                  <a:lnTo>
                    <a:pt x="3048" y="6095"/>
                  </a:lnTo>
                  <a:lnTo>
                    <a:pt x="0" y="6095"/>
                  </a:lnTo>
                  <a:lnTo>
                    <a:pt x="3048" y="6095"/>
                  </a:lnTo>
                  <a:lnTo>
                    <a:pt x="0" y="6095"/>
                  </a:lnTo>
                  <a:lnTo>
                    <a:pt x="0" y="9143"/>
                  </a:lnTo>
                  <a:lnTo>
                    <a:pt x="0" y="6095"/>
                  </a:lnTo>
                  <a:lnTo>
                    <a:pt x="0" y="3047"/>
                  </a:lnTo>
                  <a:lnTo>
                    <a:pt x="3048" y="3047"/>
                  </a:lnTo>
                  <a:lnTo>
                    <a:pt x="3048" y="0"/>
                  </a:lnTo>
                  <a:lnTo>
                    <a:pt x="3048" y="3047"/>
                  </a:lnTo>
                  <a:lnTo>
                    <a:pt x="6096" y="0"/>
                  </a:lnTo>
                  <a:lnTo>
                    <a:pt x="6096" y="3047"/>
                  </a:lnTo>
                  <a:lnTo>
                    <a:pt x="3048" y="3047"/>
                  </a:lnTo>
                  <a:lnTo>
                    <a:pt x="6096" y="3047"/>
                  </a:lnTo>
                  <a:lnTo>
                    <a:pt x="9144" y="3047"/>
                  </a:lnTo>
                  <a:lnTo>
                    <a:pt x="9144"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44" name="Google Shape;2944;gda58c33139_0_3032"/>
            <p:cNvSpPr/>
            <p:nvPr/>
          </p:nvSpPr>
          <p:spPr>
            <a:xfrm>
              <a:off x="1947818" y="6479704"/>
              <a:ext cx="6350" cy="3175"/>
            </a:xfrm>
            <a:custGeom>
              <a:avLst/>
              <a:gdLst/>
              <a:ahLst/>
              <a:cxnLst/>
              <a:rect l="l" t="t" r="r" b="b"/>
              <a:pathLst>
                <a:path w="6350" h="3175" extrusionOk="0">
                  <a:moveTo>
                    <a:pt x="6096" y="0"/>
                  </a:moveTo>
                  <a:lnTo>
                    <a:pt x="0" y="0"/>
                  </a:lnTo>
                  <a:lnTo>
                    <a:pt x="0" y="3047"/>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45" name="Google Shape;2945;gda58c33139_0_3032"/>
            <p:cNvSpPr/>
            <p:nvPr/>
          </p:nvSpPr>
          <p:spPr>
            <a:xfrm>
              <a:off x="1947818" y="6476657"/>
              <a:ext cx="6350" cy="6350"/>
            </a:xfrm>
            <a:custGeom>
              <a:avLst/>
              <a:gdLst/>
              <a:ahLst/>
              <a:cxnLst/>
              <a:rect l="l" t="t" r="r" b="b"/>
              <a:pathLst>
                <a:path w="6350" h="6350" extrusionOk="0">
                  <a:moveTo>
                    <a:pt x="0" y="6095"/>
                  </a:moveTo>
                  <a:lnTo>
                    <a:pt x="0" y="3047"/>
                  </a:lnTo>
                  <a:lnTo>
                    <a:pt x="3048" y="3047"/>
                  </a:lnTo>
                  <a:lnTo>
                    <a:pt x="3048" y="0"/>
                  </a:lnTo>
                  <a:lnTo>
                    <a:pt x="3048" y="3047"/>
                  </a:lnTo>
                  <a:lnTo>
                    <a:pt x="6096" y="3047"/>
                  </a:lnTo>
                  <a:lnTo>
                    <a:pt x="3048" y="6095"/>
                  </a:lnTo>
                  <a:lnTo>
                    <a:pt x="0" y="6095"/>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46" name="Google Shape;2946;gda58c33139_0_3032"/>
            <p:cNvSpPr/>
            <p:nvPr/>
          </p:nvSpPr>
          <p:spPr>
            <a:xfrm>
              <a:off x="2459921" y="640350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47" name="Google Shape;2947;gda58c33139_0_3032"/>
            <p:cNvSpPr/>
            <p:nvPr/>
          </p:nvSpPr>
          <p:spPr>
            <a:xfrm>
              <a:off x="2523934" y="638522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48" name="Google Shape;2948;gda58c33139_0_3032"/>
            <p:cNvSpPr/>
            <p:nvPr/>
          </p:nvSpPr>
          <p:spPr>
            <a:xfrm>
              <a:off x="2502585" y="6391325"/>
              <a:ext cx="36830" cy="33654"/>
            </a:xfrm>
            <a:custGeom>
              <a:avLst/>
              <a:gdLst/>
              <a:ahLst/>
              <a:cxnLst/>
              <a:rect l="l" t="t" r="r" b="b"/>
              <a:pathLst>
                <a:path w="36830" h="33654" extrusionOk="0">
                  <a:moveTo>
                    <a:pt x="9144" y="15240"/>
                  </a:moveTo>
                  <a:lnTo>
                    <a:pt x="6096" y="12192"/>
                  </a:lnTo>
                  <a:lnTo>
                    <a:pt x="6096" y="15240"/>
                  </a:lnTo>
                  <a:lnTo>
                    <a:pt x="9144" y="15240"/>
                  </a:lnTo>
                  <a:close/>
                </a:path>
                <a:path w="36830" h="33654" extrusionOk="0">
                  <a:moveTo>
                    <a:pt x="36588" y="15240"/>
                  </a:moveTo>
                  <a:lnTo>
                    <a:pt x="33540" y="15240"/>
                  </a:lnTo>
                  <a:lnTo>
                    <a:pt x="33540" y="6096"/>
                  </a:lnTo>
                  <a:lnTo>
                    <a:pt x="30492" y="6096"/>
                  </a:lnTo>
                  <a:lnTo>
                    <a:pt x="30492" y="3048"/>
                  </a:lnTo>
                  <a:lnTo>
                    <a:pt x="27444" y="3048"/>
                  </a:lnTo>
                  <a:lnTo>
                    <a:pt x="27432" y="15240"/>
                  </a:lnTo>
                  <a:lnTo>
                    <a:pt x="24384" y="15240"/>
                  </a:lnTo>
                  <a:lnTo>
                    <a:pt x="21336" y="12192"/>
                  </a:lnTo>
                  <a:lnTo>
                    <a:pt x="21336" y="9144"/>
                  </a:lnTo>
                  <a:lnTo>
                    <a:pt x="27432" y="15240"/>
                  </a:lnTo>
                  <a:lnTo>
                    <a:pt x="27432" y="3048"/>
                  </a:lnTo>
                  <a:lnTo>
                    <a:pt x="24384" y="0"/>
                  </a:lnTo>
                  <a:lnTo>
                    <a:pt x="21336" y="3048"/>
                  </a:lnTo>
                  <a:lnTo>
                    <a:pt x="0" y="3048"/>
                  </a:lnTo>
                  <a:lnTo>
                    <a:pt x="0" y="9144"/>
                  </a:lnTo>
                  <a:lnTo>
                    <a:pt x="3048" y="9144"/>
                  </a:lnTo>
                  <a:lnTo>
                    <a:pt x="3048" y="12192"/>
                  </a:lnTo>
                  <a:lnTo>
                    <a:pt x="6096" y="12192"/>
                  </a:lnTo>
                  <a:lnTo>
                    <a:pt x="9144" y="12192"/>
                  </a:lnTo>
                  <a:lnTo>
                    <a:pt x="9144" y="15240"/>
                  </a:lnTo>
                  <a:lnTo>
                    <a:pt x="12192" y="15240"/>
                  </a:lnTo>
                  <a:lnTo>
                    <a:pt x="12192" y="24384"/>
                  </a:lnTo>
                  <a:lnTo>
                    <a:pt x="15240" y="24384"/>
                  </a:lnTo>
                  <a:lnTo>
                    <a:pt x="15240" y="27432"/>
                  </a:lnTo>
                  <a:lnTo>
                    <a:pt x="18288" y="27432"/>
                  </a:lnTo>
                  <a:lnTo>
                    <a:pt x="18288" y="33528"/>
                  </a:lnTo>
                  <a:lnTo>
                    <a:pt x="24384" y="33528"/>
                  </a:lnTo>
                  <a:lnTo>
                    <a:pt x="24384" y="30480"/>
                  </a:lnTo>
                  <a:lnTo>
                    <a:pt x="33540" y="30480"/>
                  </a:lnTo>
                  <a:lnTo>
                    <a:pt x="33540" y="21336"/>
                  </a:lnTo>
                  <a:lnTo>
                    <a:pt x="30492" y="21336"/>
                  </a:lnTo>
                  <a:lnTo>
                    <a:pt x="27444" y="18288"/>
                  </a:lnTo>
                  <a:lnTo>
                    <a:pt x="27444" y="15252"/>
                  </a:lnTo>
                  <a:lnTo>
                    <a:pt x="30492" y="18288"/>
                  </a:lnTo>
                  <a:lnTo>
                    <a:pt x="33540" y="18288"/>
                  </a:lnTo>
                  <a:lnTo>
                    <a:pt x="33540" y="21336"/>
                  </a:lnTo>
                  <a:lnTo>
                    <a:pt x="36588" y="21336"/>
                  </a:lnTo>
                  <a:lnTo>
                    <a:pt x="36588" y="1524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49" name="Google Shape;2949;gda58c33139_0_3032"/>
            <p:cNvSpPr/>
            <p:nvPr/>
          </p:nvSpPr>
          <p:spPr>
            <a:xfrm>
              <a:off x="2502596" y="6391317"/>
              <a:ext cx="36830" cy="36829"/>
            </a:xfrm>
            <a:custGeom>
              <a:avLst/>
              <a:gdLst/>
              <a:ahLst/>
              <a:cxnLst/>
              <a:rect l="l" t="t" r="r" b="b"/>
              <a:pathLst>
                <a:path w="36830" h="36829" extrusionOk="0">
                  <a:moveTo>
                    <a:pt x="12192" y="15239"/>
                  </a:moveTo>
                  <a:lnTo>
                    <a:pt x="12192" y="12191"/>
                  </a:lnTo>
                  <a:lnTo>
                    <a:pt x="12192" y="15239"/>
                  </a:lnTo>
                  <a:lnTo>
                    <a:pt x="9144" y="15239"/>
                  </a:lnTo>
                  <a:lnTo>
                    <a:pt x="9144" y="18286"/>
                  </a:lnTo>
                  <a:lnTo>
                    <a:pt x="9144" y="15239"/>
                  </a:lnTo>
                  <a:lnTo>
                    <a:pt x="6096" y="15239"/>
                  </a:lnTo>
                  <a:lnTo>
                    <a:pt x="6096" y="12191"/>
                  </a:lnTo>
                  <a:lnTo>
                    <a:pt x="6096" y="15239"/>
                  </a:lnTo>
                  <a:lnTo>
                    <a:pt x="6096" y="12191"/>
                  </a:lnTo>
                  <a:lnTo>
                    <a:pt x="9144" y="15239"/>
                  </a:lnTo>
                  <a:lnTo>
                    <a:pt x="9144" y="12191"/>
                  </a:lnTo>
                  <a:lnTo>
                    <a:pt x="6096" y="12191"/>
                  </a:lnTo>
                  <a:lnTo>
                    <a:pt x="3048" y="12191"/>
                  </a:lnTo>
                  <a:lnTo>
                    <a:pt x="3048" y="9143"/>
                  </a:lnTo>
                  <a:lnTo>
                    <a:pt x="0" y="9143"/>
                  </a:lnTo>
                  <a:lnTo>
                    <a:pt x="0" y="6095"/>
                  </a:lnTo>
                  <a:lnTo>
                    <a:pt x="0" y="3047"/>
                  </a:lnTo>
                  <a:lnTo>
                    <a:pt x="3048" y="3047"/>
                  </a:lnTo>
                  <a:lnTo>
                    <a:pt x="6096" y="3047"/>
                  </a:lnTo>
                  <a:lnTo>
                    <a:pt x="21337" y="3047"/>
                  </a:lnTo>
                  <a:lnTo>
                    <a:pt x="21337" y="6095"/>
                  </a:lnTo>
                  <a:lnTo>
                    <a:pt x="21337" y="3047"/>
                  </a:lnTo>
                  <a:lnTo>
                    <a:pt x="18289" y="3047"/>
                  </a:lnTo>
                  <a:lnTo>
                    <a:pt x="21337" y="3047"/>
                  </a:lnTo>
                  <a:lnTo>
                    <a:pt x="24385" y="0"/>
                  </a:lnTo>
                  <a:lnTo>
                    <a:pt x="27434" y="3047"/>
                  </a:lnTo>
                  <a:lnTo>
                    <a:pt x="30482" y="3047"/>
                  </a:lnTo>
                  <a:lnTo>
                    <a:pt x="30482" y="6095"/>
                  </a:lnTo>
                  <a:lnTo>
                    <a:pt x="33530" y="6095"/>
                  </a:lnTo>
                  <a:lnTo>
                    <a:pt x="33530" y="9143"/>
                  </a:lnTo>
                  <a:lnTo>
                    <a:pt x="30482" y="9143"/>
                  </a:lnTo>
                  <a:lnTo>
                    <a:pt x="33530" y="9143"/>
                  </a:lnTo>
                  <a:lnTo>
                    <a:pt x="33530" y="12191"/>
                  </a:lnTo>
                  <a:lnTo>
                    <a:pt x="33530" y="15239"/>
                  </a:lnTo>
                  <a:lnTo>
                    <a:pt x="36578" y="15239"/>
                  </a:lnTo>
                  <a:lnTo>
                    <a:pt x="36578" y="18286"/>
                  </a:lnTo>
                  <a:lnTo>
                    <a:pt x="36578" y="21334"/>
                  </a:lnTo>
                  <a:lnTo>
                    <a:pt x="33530" y="21334"/>
                  </a:lnTo>
                  <a:lnTo>
                    <a:pt x="33530" y="18286"/>
                  </a:lnTo>
                  <a:lnTo>
                    <a:pt x="30482" y="18286"/>
                  </a:lnTo>
                  <a:lnTo>
                    <a:pt x="27434" y="15239"/>
                  </a:lnTo>
                  <a:lnTo>
                    <a:pt x="24385" y="12191"/>
                  </a:lnTo>
                  <a:lnTo>
                    <a:pt x="21337" y="9143"/>
                  </a:lnTo>
                  <a:lnTo>
                    <a:pt x="21337" y="12191"/>
                  </a:lnTo>
                  <a:lnTo>
                    <a:pt x="24385" y="12191"/>
                  </a:lnTo>
                  <a:lnTo>
                    <a:pt x="21337" y="12191"/>
                  </a:lnTo>
                  <a:lnTo>
                    <a:pt x="24385" y="15239"/>
                  </a:lnTo>
                  <a:lnTo>
                    <a:pt x="21337" y="15239"/>
                  </a:lnTo>
                  <a:lnTo>
                    <a:pt x="24385" y="15239"/>
                  </a:lnTo>
                  <a:lnTo>
                    <a:pt x="27434" y="15239"/>
                  </a:lnTo>
                  <a:lnTo>
                    <a:pt x="27434" y="18286"/>
                  </a:lnTo>
                  <a:lnTo>
                    <a:pt x="27434" y="21334"/>
                  </a:lnTo>
                  <a:lnTo>
                    <a:pt x="27434" y="18286"/>
                  </a:lnTo>
                  <a:lnTo>
                    <a:pt x="27434" y="21334"/>
                  </a:lnTo>
                  <a:lnTo>
                    <a:pt x="27434" y="18286"/>
                  </a:lnTo>
                  <a:lnTo>
                    <a:pt x="30482" y="21334"/>
                  </a:lnTo>
                  <a:lnTo>
                    <a:pt x="33530" y="21334"/>
                  </a:lnTo>
                  <a:lnTo>
                    <a:pt x="30482" y="21334"/>
                  </a:lnTo>
                  <a:lnTo>
                    <a:pt x="33530" y="21334"/>
                  </a:lnTo>
                  <a:lnTo>
                    <a:pt x="33530" y="24382"/>
                  </a:lnTo>
                  <a:lnTo>
                    <a:pt x="33530" y="27430"/>
                  </a:lnTo>
                  <a:lnTo>
                    <a:pt x="33530" y="30478"/>
                  </a:lnTo>
                  <a:lnTo>
                    <a:pt x="30482" y="30478"/>
                  </a:lnTo>
                  <a:lnTo>
                    <a:pt x="27434" y="30478"/>
                  </a:lnTo>
                  <a:lnTo>
                    <a:pt x="24385" y="30478"/>
                  </a:lnTo>
                  <a:lnTo>
                    <a:pt x="24385" y="33526"/>
                  </a:lnTo>
                  <a:lnTo>
                    <a:pt x="21337" y="33526"/>
                  </a:lnTo>
                  <a:lnTo>
                    <a:pt x="18289" y="33526"/>
                  </a:lnTo>
                  <a:lnTo>
                    <a:pt x="18289" y="36574"/>
                  </a:lnTo>
                  <a:lnTo>
                    <a:pt x="18289" y="33526"/>
                  </a:lnTo>
                  <a:lnTo>
                    <a:pt x="18289" y="30478"/>
                  </a:lnTo>
                  <a:lnTo>
                    <a:pt x="18289" y="27430"/>
                  </a:lnTo>
                  <a:lnTo>
                    <a:pt x="15241" y="27430"/>
                  </a:lnTo>
                  <a:lnTo>
                    <a:pt x="18289" y="27430"/>
                  </a:lnTo>
                  <a:lnTo>
                    <a:pt x="15241" y="27430"/>
                  </a:lnTo>
                  <a:lnTo>
                    <a:pt x="15241" y="24382"/>
                  </a:lnTo>
                  <a:lnTo>
                    <a:pt x="12192" y="24382"/>
                  </a:lnTo>
                  <a:lnTo>
                    <a:pt x="12192" y="21334"/>
                  </a:lnTo>
                  <a:lnTo>
                    <a:pt x="15241" y="21334"/>
                  </a:lnTo>
                  <a:lnTo>
                    <a:pt x="12192" y="21334"/>
                  </a:lnTo>
                  <a:lnTo>
                    <a:pt x="15241" y="21334"/>
                  </a:lnTo>
                  <a:lnTo>
                    <a:pt x="12192" y="21334"/>
                  </a:lnTo>
                  <a:lnTo>
                    <a:pt x="12192" y="18286"/>
                  </a:lnTo>
                  <a:lnTo>
                    <a:pt x="12192" y="15239"/>
                  </a:lnTo>
                  <a:lnTo>
                    <a:pt x="12192" y="18286"/>
                  </a:lnTo>
                  <a:lnTo>
                    <a:pt x="12192"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50" name="Google Shape;2950;gda58c33139_0_3032"/>
            <p:cNvSpPr/>
            <p:nvPr/>
          </p:nvSpPr>
          <p:spPr>
            <a:xfrm>
              <a:off x="1438764" y="64278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51" name="Google Shape;2951;gda58c33139_0_3032"/>
            <p:cNvSpPr/>
            <p:nvPr/>
          </p:nvSpPr>
          <p:spPr>
            <a:xfrm>
              <a:off x="1844178"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52" name="Google Shape;2952;gda58c33139_0_3032"/>
            <p:cNvSpPr/>
            <p:nvPr/>
          </p:nvSpPr>
          <p:spPr>
            <a:xfrm>
              <a:off x="1844178" y="64858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53" name="Google Shape;2953;gda58c33139_0_3032"/>
            <p:cNvSpPr/>
            <p:nvPr/>
          </p:nvSpPr>
          <p:spPr>
            <a:xfrm>
              <a:off x="2536126" y="63882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54" name="Google Shape;2954;gda58c33139_0_3032"/>
            <p:cNvSpPr/>
            <p:nvPr/>
          </p:nvSpPr>
          <p:spPr>
            <a:xfrm>
              <a:off x="1847227" y="64858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55" name="Google Shape;2955;gda58c33139_0_3032"/>
            <p:cNvSpPr/>
            <p:nvPr/>
          </p:nvSpPr>
          <p:spPr>
            <a:xfrm>
              <a:off x="1847227" y="64858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56" name="Google Shape;2956;gda58c33139_0_3032"/>
            <p:cNvSpPr/>
            <p:nvPr/>
          </p:nvSpPr>
          <p:spPr>
            <a:xfrm>
              <a:off x="2462969" y="641265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57" name="Google Shape;2957;gda58c33139_0_3032"/>
            <p:cNvSpPr/>
            <p:nvPr/>
          </p:nvSpPr>
          <p:spPr>
            <a:xfrm>
              <a:off x="2462969" y="641265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58" name="Google Shape;2958;gda58c33139_0_3032"/>
            <p:cNvSpPr/>
            <p:nvPr/>
          </p:nvSpPr>
          <p:spPr>
            <a:xfrm>
              <a:off x="1838082" y="648884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59" name="Google Shape;2959;gda58c33139_0_3032"/>
            <p:cNvSpPr/>
            <p:nvPr/>
          </p:nvSpPr>
          <p:spPr>
            <a:xfrm>
              <a:off x="1838082" y="648884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60" name="Google Shape;2960;gda58c33139_0_3032"/>
            <p:cNvSpPr/>
            <p:nvPr/>
          </p:nvSpPr>
          <p:spPr>
            <a:xfrm>
              <a:off x="1914288" y="649189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61" name="Google Shape;2961;gda58c33139_0_3032"/>
            <p:cNvSpPr/>
            <p:nvPr/>
          </p:nvSpPr>
          <p:spPr>
            <a:xfrm>
              <a:off x="1914288" y="649189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62" name="Google Shape;2962;gda58c33139_0_3032"/>
            <p:cNvSpPr/>
            <p:nvPr/>
          </p:nvSpPr>
          <p:spPr>
            <a:xfrm>
              <a:off x="2505644" y="640350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63" name="Google Shape;2963;gda58c33139_0_3032"/>
            <p:cNvSpPr/>
            <p:nvPr/>
          </p:nvSpPr>
          <p:spPr>
            <a:xfrm>
              <a:off x="1780166" y="64858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64" name="Google Shape;2964;gda58c33139_0_3032"/>
            <p:cNvSpPr/>
            <p:nvPr/>
          </p:nvSpPr>
          <p:spPr>
            <a:xfrm>
              <a:off x="1780166" y="64858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65" name="Google Shape;2965;gda58c33139_0_3032"/>
            <p:cNvSpPr/>
            <p:nvPr/>
          </p:nvSpPr>
          <p:spPr>
            <a:xfrm>
              <a:off x="2493451" y="6406556"/>
              <a:ext cx="24764" cy="45720"/>
            </a:xfrm>
            <a:custGeom>
              <a:avLst/>
              <a:gdLst/>
              <a:ahLst/>
              <a:cxnLst/>
              <a:rect l="l" t="t" r="r" b="b"/>
              <a:pathLst>
                <a:path w="24764" h="45720" extrusionOk="0">
                  <a:moveTo>
                    <a:pt x="18289" y="30478"/>
                  </a:moveTo>
                  <a:lnTo>
                    <a:pt x="15241" y="30478"/>
                  </a:lnTo>
                  <a:lnTo>
                    <a:pt x="15241" y="42669"/>
                  </a:lnTo>
                  <a:lnTo>
                    <a:pt x="18289" y="42669"/>
                  </a:lnTo>
                  <a:lnTo>
                    <a:pt x="18289" y="45717"/>
                  </a:lnTo>
                  <a:lnTo>
                    <a:pt x="21337" y="45717"/>
                  </a:lnTo>
                  <a:lnTo>
                    <a:pt x="21337" y="39621"/>
                  </a:lnTo>
                  <a:lnTo>
                    <a:pt x="18289" y="39621"/>
                  </a:lnTo>
                  <a:lnTo>
                    <a:pt x="18289" y="30478"/>
                  </a:lnTo>
                  <a:close/>
                </a:path>
                <a:path w="24764" h="45720" extrusionOk="0">
                  <a:moveTo>
                    <a:pt x="24385" y="30478"/>
                  </a:moveTo>
                  <a:lnTo>
                    <a:pt x="21337" y="30478"/>
                  </a:lnTo>
                  <a:lnTo>
                    <a:pt x="21337" y="39621"/>
                  </a:lnTo>
                  <a:lnTo>
                    <a:pt x="24385" y="42669"/>
                  </a:lnTo>
                  <a:lnTo>
                    <a:pt x="24385" y="30478"/>
                  </a:lnTo>
                  <a:close/>
                </a:path>
                <a:path w="24764" h="45720" extrusionOk="0">
                  <a:moveTo>
                    <a:pt x="21337" y="36573"/>
                  </a:moveTo>
                  <a:lnTo>
                    <a:pt x="18289" y="36573"/>
                  </a:lnTo>
                  <a:lnTo>
                    <a:pt x="18289" y="39621"/>
                  </a:lnTo>
                  <a:lnTo>
                    <a:pt x="21337" y="36573"/>
                  </a:lnTo>
                  <a:close/>
                </a:path>
                <a:path w="24764" h="45720" extrusionOk="0">
                  <a:moveTo>
                    <a:pt x="12193" y="30478"/>
                  </a:moveTo>
                  <a:lnTo>
                    <a:pt x="12193" y="33526"/>
                  </a:lnTo>
                  <a:lnTo>
                    <a:pt x="15241" y="36573"/>
                  </a:lnTo>
                  <a:lnTo>
                    <a:pt x="15241" y="33526"/>
                  </a:lnTo>
                  <a:lnTo>
                    <a:pt x="12193" y="30478"/>
                  </a:lnTo>
                  <a:close/>
                </a:path>
                <a:path w="24764" h="45720" extrusionOk="0">
                  <a:moveTo>
                    <a:pt x="15241" y="24382"/>
                  </a:moveTo>
                  <a:lnTo>
                    <a:pt x="12193" y="24382"/>
                  </a:lnTo>
                  <a:lnTo>
                    <a:pt x="12193" y="30478"/>
                  </a:lnTo>
                  <a:lnTo>
                    <a:pt x="21337" y="30478"/>
                  </a:lnTo>
                  <a:lnTo>
                    <a:pt x="21337" y="27430"/>
                  </a:lnTo>
                  <a:lnTo>
                    <a:pt x="15241" y="27430"/>
                  </a:lnTo>
                  <a:lnTo>
                    <a:pt x="15241" y="24382"/>
                  </a:lnTo>
                  <a:close/>
                </a:path>
                <a:path w="24764" h="45720" extrusionOk="0">
                  <a:moveTo>
                    <a:pt x="18289" y="12191"/>
                  </a:moveTo>
                  <a:lnTo>
                    <a:pt x="12193" y="12191"/>
                  </a:lnTo>
                  <a:lnTo>
                    <a:pt x="12193" y="15239"/>
                  </a:lnTo>
                  <a:lnTo>
                    <a:pt x="9144" y="15239"/>
                  </a:lnTo>
                  <a:lnTo>
                    <a:pt x="9144" y="18286"/>
                  </a:lnTo>
                  <a:lnTo>
                    <a:pt x="15241" y="18286"/>
                  </a:lnTo>
                  <a:lnTo>
                    <a:pt x="15241" y="21334"/>
                  </a:lnTo>
                  <a:lnTo>
                    <a:pt x="18289" y="24382"/>
                  </a:lnTo>
                  <a:lnTo>
                    <a:pt x="18289" y="27430"/>
                  </a:lnTo>
                  <a:lnTo>
                    <a:pt x="21337" y="27430"/>
                  </a:lnTo>
                  <a:lnTo>
                    <a:pt x="24385" y="30478"/>
                  </a:lnTo>
                  <a:lnTo>
                    <a:pt x="24385" y="24382"/>
                  </a:lnTo>
                  <a:lnTo>
                    <a:pt x="21337" y="24382"/>
                  </a:lnTo>
                  <a:lnTo>
                    <a:pt x="21337" y="15239"/>
                  </a:lnTo>
                  <a:lnTo>
                    <a:pt x="18289" y="12191"/>
                  </a:lnTo>
                  <a:close/>
                </a:path>
                <a:path w="24764" h="45720" extrusionOk="0">
                  <a:moveTo>
                    <a:pt x="18289" y="24382"/>
                  </a:moveTo>
                  <a:lnTo>
                    <a:pt x="15241" y="24382"/>
                  </a:lnTo>
                  <a:lnTo>
                    <a:pt x="15241" y="27430"/>
                  </a:lnTo>
                  <a:lnTo>
                    <a:pt x="18289" y="27430"/>
                  </a:lnTo>
                  <a:lnTo>
                    <a:pt x="18289" y="24382"/>
                  </a:lnTo>
                  <a:close/>
                </a:path>
                <a:path w="24764" h="45720" extrusionOk="0">
                  <a:moveTo>
                    <a:pt x="15241" y="18286"/>
                  </a:moveTo>
                  <a:lnTo>
                    <a:pt x="12193" y="18286"/>
                  </a:lnTo>
                  <a:lnTo>
                    <a:pt x="12193" y="21334"/>
                  </a:lnTo>
                  <a:lnTo>
                    <a:pt x="15241" y="21334"/>
                  </a:lnTo>
                  <a:lnTo>
                    <a:pt x="15241" y="18286"/>
                  </a:lnTo>
                  <a:close/>
                </a:path>
                <a:path w="24764" h="45720" extrusionOk="0">
                  <a:moveTo>
                    <a:pt x="12193" y="12191"/>
                  </a:moveTo>
                  <a:lnTo>
                    <a:pt x="9144" y="12191"/>
                  </a:lnTo>
                  <a:lnTo>
                    <a:pt x="9144" y="15239"/>
                  </a:lnTo>
                  <a:lnTo>
                    <a:pt x="12193" y="12191"/>
                  </a:lnTo>
                  <a:close/>
                </a:path>
                <a:path w="24764" h="45720" extrusionOk="0">
                  <a:moveTo>
                    <a:pt x="24385" y="9143"/>
                  </a:moveTo>
                  <a:lnTo>
                    <a:pt x="15241" y="9143"/>
                  </a:lnTo>
                  <a:lnTo>
                    <a:pt x="15241" y="12191"/>
                  </a:lnTo>
                  <a:lnTo>
                    <a:pt x="21337" y="12191"/>
                  </a:lnTo>
                  <a:lnTo>
                    <a:pt x="21337" y="15239"/>
                  </a:lnTo>
                  <a:lnTo>
                    <a:pt x="24385" y="15239"/>
                  </a:lnTo>
                  <a:lnTo>
                    <a:pt x="24385" y="9143"/>
                  </a:lnTo>
                  <a:close/>
                </a:path>
                <a:path w="24764" h="45720" extrusionOk="0">
                  <a:moveTo>
                    <a:pt x="3048" y="3047"/>
                  </a:moveTo>
                  <a:lnTo>
                    <a:pt x="0" y="3047"/>
                  </a:lnTo>
                  <a:lnTo>
                    <a:pt x="0" y="6095"/>
                  </a:lnTo>
                  <a:lnTo>
                    <a:pt x="3048" y="9143"/>
                  </a:lnTo>
                  <a:lnTo>
                    <a:pt x="3048" y="12191"/>
                  </a:lnTo>
                  <a:lnTo>
                    <a:pt x="15241" y="12191"/>
                  </a:lnTo>
                  <a:lnTo>
                    <a:pt x="15241" y="6095"/>
                  </a:lnTo>
                  <a:lnTo>
                    <a:pt x="3048" y="6095"/>
                  </a:lnTo>
                  <a:lnTo>
                    <a:pt x="3048" y="3047"/>
                  </a:lnTo>
                  <a:close/>
                </a:path>
                <a:path w="24764" h="45720" extrusionOk="0">
                  <a:moveTo>
                    <a:pt x="21337" y="3047"/>
                  </a:moveTo>
                  <a:lnTo>
                    <a:pt x="18289" y="3047"/>
                  </a:lnTo>
                  <a:lnTo>
                    <a:pt x="18289" y="9143"/>
                  </a:lnTo>
                  <a:lnTo>
                    <a:pt x="21337" y="9143"/>
                  </a:lnTo>
                  <a:lnTo>
                    <a:pt x="21337" y="3047"/>
                  </a:lnTo>
                  <a:close/>
                </a:path>
                <a:path w="24764" h="45720" extrusionOk="0">
                  <a:moveTo>
                    <a:pt x="12193" y="0"/>
                  </a:moveTo>
                  <a:lnTo>
                    <a:pt x="9144" y="0"/>
                  </a:lnTo>
                  <a:lnTo>
                    <a:pt x="9144" y="3047"/>
                  </a:lnTo>
                  <a:lnTo>
                    <a:pt x="3048" y="3047"/>
                  </a:lnTo>
                  <a:lnTo>
                    <a:pt x="3048" y="6095"/>
                  </a:lnTo>
                  <a:lnTo>
                    <a:pt x="12193" y="6095"/>
                  </a:lnTo>
                  <a:lnTo>
                    <a:pt x="12193" y="0"/>
                  </a:lnTo>
                  <a:close/>
                </a:path>
                <a:path w="24764" h="45720" extrusionOk="0">
                  <a:moveTo>
                    <a:pt x="15241" y="3047"/>
                  </a:moveTo>
                  <a:lnTo>
                    <a:pt x="12193" y="6095"/>
                  </a:lnTo>
                  <a:lnTo>
                    <a:pt x="15241" y="6095"/>
                  </a:lnTo>
                  <a:lnTo>
                    <a:pt x="15241"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66" name="Google Shape;2966;gda58c33139_0_3032"/>
            <p:cNvSpPr/>
            <p:nvPr/>
          </p:nvSpPr>
          <p:spPr>
            <a:xfrm>
              <a:off x="2493451" y="6406556"/>
              <a:ext cx="24764" cy="45720"/>
            </a:xfrm>
            <a:custGeom>
              <a:avLst/>
              <a:gdLst/>
              <a:ahLst/>
              <a:cxnLst/>
              <a:rect l="l" t="t" r="r" b="b"/>
              <a:pathLst>
                <a:path w="24764" h="45720" extrusionOk="0">
                  <a:moveTo>
                    <a:pt x="21337" y="21334"/>
                  </a:moveTo>
                  <a:lnTo>
                    <a:pt x="24385" y="21334"/>
                  </a:lnTo>
                  <a:lnTo>
                    <a:pt x="21337" y="21334"/>
                  </a:lnTo>
                  <a:lnTo>
                    <a:pt x="21337" y="24382"/>
                  </a:lnTo>
                  <a:lnTo>
                    <a:pt x="24385" y="24382"/>
                  </a:lnTo>
                  <a:lnTo>
                    <a:pt x="21337" y="24382"/>
                  </a:lnTo>
                  <a:lnTo>
                    <a:pt x="24385" y="24382"/>
                  </a:lnTo>
                  <a:lnTo>
                    <a:pt x="24385" y="27430"/>
                  </a:lnTo>
                  <a:lnTo>
                    <a:pt x="24385" y="24382"/>
                  </a:lnTo>
                  <a:lnTo>
                    <a:pt x="24385" y="27430"/>
                  </a:lnTo>
                  <a:lnTo>
                    <a:pt x="24385" y="30478"/>
                  </a:lnTo>
                  <a:lnTo>
                    <a:pt x="24385" y="27430"/>
                  </a:lnTo>
                  <a:lnTo>
                    <a:pt x="24385" y="30478"/>
                  </a:lnTo>
                  <a:lnTo>
                    <a:pt x="21337" y="27430"/>
                  </a:lnTo>
                  <a:lnTo>
                    <a:pt x="21337" y="30478"/>
                  </a:lnTo>
                  <a:lnTo>
                    <a:pt x="21337" y="33526"/>
                  </a:lnTo>
                  <a:lnTo>
                    <a:pt x="21337" y="30478"/>
                  </a:lnTo>
                  <a:lnTo>
                    <a:pt x="24385" y="30478"/>
                  </a:lnTo>
                  <a:lnTo>
                    <a:pt x="24385" y="36573"/>
                  </a:lnTo>
                  <a:lnTo>
                    <a:pt x="24385" y="33526"/>
                  </a:lnTo>
                  <a:lnTo>
                    <a:pt x="24385" y="42669"/>
                  </a:lnTo>
                  <a:lnTo>
                    <a:pt x="21337" y="39621"/>
                  </a:lnTo>
                  <a:lnTo>
                    <a:pt x="21337" y="36573"/>
                  </a:lnTo>
                  <a:lnTo>
                    <a:pt x="21337" y="33526"/>
                  </a:lnTo>
                  <a:lnTo>
                    <a:pt x="21337" y="30478"/>
                  </a:lnTo>
                  <a:lnTo>
                    <a:pt x="18289" y="30478"/>
                  </a:lnTo>
                  <a:lnTo>
                    <a:pt x="18289" y="33526"/>
                  </a:lnTo>
                  <a:lnTo>
                    <a:pt x="18289" y="36573"/>
                  </a:lnTo>
                  <a:lnTo>
                    <a:pt x="21337" y="36573"/>
                  </a:lnTo>
                  <a:lnTo>
                    <a:pt x="18289" y="36573"/>
                  </a:lnTo>
                  <a:lnTo>
                    <a:pt x="21337" y="36573"/>
                  </a:lnTo>
                  <a:lnTo>
                    <a:pt x="18289" y="39621"/>
                  </a:lnTo>
                  <a:lnTo>
                    <a:pt x="18289" y="36573"/>
                  </a:lnTo>
                  <a:lnTo>
                    <a:pt x="18289" y="39621"/>
                  </a:lnTo>
                  <a:lnTo>
                    <a:pt x="18289" y="36573"/>
                  </a:lnTo>
                  <a:lnTo>
                    <a:pt x="18289" y="39621"/>
                  </a:lnTo>
                  <a:lnTo>
                    <a:pt x="18289" y="36573"/>
                  </a:lnTo>
                  <a:lnTo>
                    <a:pt x="18289" y="39621"/>
                  </a:lnTo>
                  <a:lnTo>
                    <a:pt x="18289" y="36573"/>
                  </a:lnTo>
                  <a:lnTo>
                    <a:pt x="18289" y="39621"/>
                  </a:lnTo>
                  <a:lnTo>
                    <a:pt x="21337" y="39621"/>
                  </a:lnTo>
                  <a:lnTo>
                    <a:pt x="21337" y="42669"/>
                  </a:lnTo>
                  <a:lnTo>
                    <a:pt x="21337" y="45717"/>
                  </a:lnTo>
                  <a:lnTo>
                    <a:pt x="18289" y="45717"/>
                  </a:lnTo>
                  <a:lnTo>
                    <a:pt x="18289" y="42669"/>
                  </a:lnTo>
                  <a:lnTo>
                    <a:pt x="15241" y="42669"/>
                  </a:lnTo>
                  <a:lnTo>
                    <a:pt x="15241" y="39621"/>
                  </a:lnTo>
                  <a:lnTo>
                    <a:pt x="18289" y="39621"/>
                  </a:lnTo>
                  <a:lnTo>
                    <a:pt x="15241" y="39621"/>
                  </a:lnTo>
                  <a:lnTo>
                    <a:pt x="15241" y="36573"/>
                  </a:lnTo>
                  <a:lnTo>
                    <a:pt x="12193" y="33526"/>
                  </a:lnTo>
                  <a:lnTo>
                    <a:pt x="15241" y="33526"/>
                  </a:lnTo>
                  <a:lnTo>
                    <a:pt x="15241" y="36573"/>
                  </a:lnTo>
                  <a:lnTo>
                    <a:pt x="15241" y="33526"/>
                  </a:lnTo>
                  <a:lnTo>
                    <a:pt x="15241" y="30478"/>
                  </a:lnTo>
                  <a:lnTo>
                    <a:pt x="15241" y="33526"/>
                  </a:lnTo>
                  <a:lnTo>
                    <a:pt x="15241" y="30478"/>
                  </a:lnTo>
                  <a:lnTo>
                    <a:pt x="12193" y="30478"/>
                  </a:lnTo>
                  <a:lnTo>
                    <a:pt x="15241" y="33526"/>
                  </a:lnTo>
                  <a:lnTo>
                    <a:pt x="15241" y="30478"/>
                  </a:lnTo>
                  <a:lnTo>
                    <a:pt x="15241" y="33526"/>
                  </a:lnTo>
                  <a:lnTo>
                    <a:pt x="12193" y="33526"/>
                  </a:lnTo>
                  <a:lnTo>
                    <a:pt x="12193" y="30478"/>
                  </a:lnTo>
                  <a:lnTo>
                    <a:pt x="12193" y="27430"/>
                  </a:lnTo>
                  <a:lnTo>
                    <a:pt x="12193" y="30478"/>
                  </a:lnTo>
                  <a:lnTo>
                    <a:pt x="12193" y="27430"/>
                  </a:lnTo>
                  <a:lnTo>
                    <a:pt x="12193" y="24382"/>
                  </a:lnTo>
                  <a:lnTo>
                    <a:pt x="15241" y="24382"/>
                  </a:lnTo>
                  <a:lnTo>
                    <a:pt x="12193" y="24382"/>
                  </a:lnTo>
                  <a:lnTo>
                    <a:pt x="15241" y="24382"/>
                  </a:lnTo>
                  <a:lnTo>
                    <a:pt x="15241" y="27430"/>
                  </a:lnTo>
                  <a:lnTo>
                    <a:pt x="15241" y="24382"/>
                  </a:lnTo>
                  <a:lnTo>
                    <a:pt x="18289" y="24382"/>
                  </a:lnTo>
                  <a:lnTo>
                    <a:pt x="18289" y="27430"/>
                  </a:lnTo>
                  <a:lnTo>
                    <a:pt x="18289" y="24382"/>
                  </a:lnTo>
                  <a:lnTo>
                    <a:pt x="18289" y="27430"/>
                  </a:lnTo>
                  <a:lnTo>
                    <a:pt x="18289" y="24382"/>
                  </a:lnTo>
                  <a:lnTo>
                    <a:pt x="15241" y="21334"/>
                  </a:lnTo>
                  <a:lnTo>
                    <a:pt x="18289" y="21334"/>
                  </a:lnTo>
                  <a:lnTo>
                    <a:pt x="15241" y="21334"/>
                  </a:lnTo>
                  <a:lnTo>
                    <a:pt x="15241" y="18286"/>
                  </a:lnTo>
                  <a:lnTo>
                    <a:pt x="15241" y="21334"/>
                  </a:lnTo>
                  <a:lnTo>
                    <a:pt x="12193" y="21334"/>
                  </a:lnTo>
                  <a:lnTo>
                    <a:pt x="12193" y="18286"/>
                  </a:lnTo>
                  <a:lnTo>
                    <a:pt x="9144" y="18286"/>
                  </a:lnTo>
                  <a:lnTo>
                    <a:pt x="6096" y="18286"/>
                  </a:lnTo>
                  <a:lnTo>
                    <a:pt x="9144" y="18286"/>
                  </a:lnTo>
                  <a:lnTo>
                    <a:pt x="9144" y="15239"/>
                  </a:lnTo>
                  <a:lnTo>
                    <a:pt x="12193" y="15239"/>
                  </a:lnTo>
                  <a:lnTo>
                    <a:pt x="9144" y="15239"/>
                  </a:lnTo>
                  <a:lnTo>
                    <a:pt x="12193" y="15239"/>
                  </a:lnTo>
                  <a:lnTo>
                    <a:pt x="12193" y="12191"/>
                  </a:lnTo>
                  <a:lnTo>
                    <a:pt x="12193" y="15239"/>
                  </a:lnTo>
                  <a:lnTo>
                    <a:pt x="12193" y="12191"/>
                  </a:lnTo>
                  <a:lnTo>
                    <a:pt x="9144" y="15239"/>
                  </a:lnTo>
                  <a:lnTo>
                    <a:pt x="6096" y="15239"/>
                  </a:lnTo>
                  <a:lnTo>
                    <a:pt x="9144" y="15239"/>
                  </a:lnTo>
                  <a:lnTo>
                    <a:pt x="9144" y="12191"/>
                  </a:lnTo>
                  <a:lnTo>
                    <a:pt x="6096" y="12191"/>
                  </a:lnTo>
                  <a:lnTo>
                    <a:pt x="9144" y="12191"/>
                  </a:lnTo>
                  <a:lnTo>
                    <a:pt x="6096" y="12191"/>
                  </a:lnTo>
                  <a:lnTo>
                    <a:pt x="6096" y="15239"/>
                  </a:lnTo>
                  <a:lnTo>
                    <a:pt x="6096" y="12191"/>
                  </a:lnTo>
                  <a:lnTo>
                    <a:pt x="3048" y="12191"/>
                  </a:lnTo>
                  <a:lnTo>
                    <a:pt x="3048" y="9143"/>
                  </a:lnTo>
                  <a:lnTo>
                    <a:pt x="0" y="6095"/>
                  </a:lnTo>
                  <a:lnTo>
                    <a:pt x="0" y="3047"/>
                  </a:lnTo>
                  <a:lnTo>
                    <a:pt x="3048" y="3047"/>
                  </a:lnTo>
                  <a:lnTo>
                    <a:pt x="3048" y="6095"/>
                  </a:lnTo>
                  <a:lnTo>
                    <a:pt x="6096" y="6095"/>
                  </a:lnTo>
                  <a:lnTo>
                    <a:pt x="3048" y="6095"/>
                  </a:lnTo>
                  <a:lnTo>
                    <a:pt x="3048" y="3047"/>
                  </a:lnTo>
                  <a:lnTo>
                    <a:pt x="0" y="3047"/>
                  </a:lnTo>
                  <a:lnTo>
                    <a:pt x="3048" y="3047"/>
                  </a:lnTo>
                  <a:lnTo>
                    <a:pt x="0" y="3047"/>
                  </a:lnTo>
                  <a:lnTo>
                    <a:pt x="3048" y="3047"/>
                  </a:lnTo>
                  <a:lnTo>
                    <a:pt x="3048" y="0"/>
                  </a:lnTo>
                  <a:lnTo>
                    <a:pt x="3048" y="3047"/>
                  </a:lnTo>
                  <a:lnTo>
                    <a:pt x="3048" y="0"/>
                  </a:lnTo>
                  <a:lnTo>
                    <a:pt x="3048" y="3047"/>
                  </a:lnTo>
                  <a:lnTo>
                    <a:pt x="6096" y="3047"/>
                  </a:lnTo>
                  <a:lnTo>
                    <a:pt x="9144" y="3047"/>
                  </a:lnTo>
                  <a:lnTo>
                    <a:pt x="9144" y="0"/>
                  </a:lnTo>
                  <a:lnTo>
                    <a:pt x="6096" y="0"/>
                  </a:lnTo>
                  <a:lnTo>
                    <a:pt x="3048" y="0"/>
                  </a:lnTo>
                  <a:lnTo>
                    <a:pt x="6096" y="0"/>
                  </a:lnTo>
                  <a:lnTo>
                    <a:pt x="9144" y="0"/>
                  </a:lnTo>
                  <a:lnTo>
                    <a:pt x="12193" y="0"/>
                  </a:lnTo>
                  <a:lnTo>
                    <a:pt x="12193" y="3047"/>
                  </a:lnTo>
                  <a:lnTo>
                    <a:pt x="15241" y="3047"/>
                  </a:lnTo>
                  <a:lnTo>
                    <a:pt x="12193" y="3047"/>
                  </a:lnTo>
                  <a:lnTo>
                    <a:pt x="12193" y="6095"/>
                  </a:lnTo>
                  <a:lnTo>
                    <a:pt x="15241" y="3047"/>
                  </a:lnTo>
                  <a:lnTo>
                    <a:pt x="15241" y="6095"/>
                  </a:lnTo>
                  <a:lnTo>
                    <a:pt x="15241" y="9143"/>
                  </a:lnTo>
                  <a:lnTo>
                    <a:pt x="15241" y="12191"/>
                  </a:lnTo>
                  <a:lnTo>
                    <a:pt x="15241" y="9143"/>
                  </a:lnTo>
                  <a:lnTo>
                    <a:pt x="18289" y="9143"/>
                  </a:lnTo>
                  <a:lnTo>
                    <a:pt x="18289" y="6095"/>
                  </a:lnTo>
                  <a:lnTo>
                    <a:pt x="18289" y="3047"/>
                  </a:lnTo>
                  <a:lnTo>
                    <a:pt x="15241" y="3047"/>
                  </a:lnTo>
                  <a:lnTo>
                    <a:pt x="18289" y="3047"/>
                  </a:lnTo>
                  <a:lnTo>
                    <a:pt x="21337" y="3047"/>
                  </a:lnTo>
                  <a:lnTo>
                    <a:pt x="21337" y="6095"/>
                  </a:lnTo>
                  <a:lnTo>
                    <a:pt x="21337" y="9143"/>
                  </a:lnTo>
                  <a:lnTo>
                    <a:pt x="24385" y="9143"/>
                  </a:lnTo>
                  <a:lnTo>
                    <a:pt x="24385" y="12191"/>
                  </a:lnTo>
                  <a:lnTo>
                    <a:pt x="24385" y="15239"/>
                  </a:lnTo>
                  <a:lnTo>
                    <a:pt x="21337" y="15239"/>
                  </a:lnTo>
                  <a:lnTo>
                    <a:pt x="21337" y="12191"/>
                  </a:lnTo>
                  <a:lnTo>
                    <a:pt x="18289" y="12191"/>
                  </a:lnTo>
                  <a:lnTo>
                    <a:pt x="21337" y="15239"/>
                  </a:lnTo>
                  <a:lnTo>
                    <a:pt x="18289" y="15239"/>
                  </a:lnTo>
                  <a:lnTo>
                    <a:pt x="21337" y="15239"/>
                  </a:lnTo>
                  <a:lnTo>
                    <a:pt x="21337" y="18286"/>
                  </a:lnTo>
                  <a:lnTo>
                    <a:pt x="18289" y="18286"/>
                  </a:lnTo>
                  <a:lnTo>
                    <a:pt x="21337" y="18286"/>
                  </a:lnTo>
                  <a:lnTo>
                    <a:pt x="21337" y="21334"/>
                  </a:lnTo>
                  <a:lnTo>
                    <a:pt x="24385" y="21334"/>
                  </a:lnTo>
                  <a:lnTo>
                    <a:pt x="21337"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67" name="Google Shape;2967;gda58c33139_0_3032"/>
            <p:cNvSpPr/>
            <p:nvPr/>
          </p:nvSpPr>
          <p:spPr>
            <a:xfrm>
              <a:off x="2502596" y="640350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68" name="Google Shape;2968;gda58c33139_0_3032"/>
            <p:cNvSpPr/>
            <p:nvPr/>
          </p:nvSpPr>
          <p:spPr>
            <a:xfrm>
              <a:off x="2499548" y="640655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69" name="Google Shape;2969;gda58c33139_0_3032"/>
            <p:cNvSpPr/>
            <p:nvPr/>
          </p:nvSpPr>
          <p:spPr>
            <a:xfrm>
              <a:off x="1932577" y="64918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70" name="Google Shape;2970;gda58c33139_0_3032"/>
            <p:cNvSpPr/>
            <p:nvPr/>
          </p:nvSpPr>
          <p:spPr>
            <a:xfrm>
              <a:off x="1932577" y="64918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71" name="Google Shape;2971;gda58c33139_0_3032"/>
            <p:cNvSpPr/>
            <p:nvPr/>
          </p:nvSpPr>
          <p:spPr>
            <a:xfrm>
              <a:off x="1777117" y="648884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72" name="Google Shape;2972;gda58c33139_0_3032"/>
            <p:cNvSpPr/>
            <p:nvPr/>
          </p:nvSpPr>
          <p:spPr>
            <a:xfrm>
              <a:off x="2505644" y="640655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73" name="Google Shape;2973;gda58c33139_0_3032"/>
            <p:cNvSpPr/>
            <p:nvPr/>
          </p:nvSpPr>
          <p:spPr>
            <a:xfrm>
              <a:off x="2459921" y="6418748"/>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74" name="Google Shape;2974;gda58c33139_0_3032"/>
            <p:cNvSpPr/>
            <p:nvPr/>
          </p:nvSpPr>
          <p:spPr>
            <a:xfrm>
              <a:off x="2459921" y="6418748"/>
              <a:ext cx="3175" cy="3175"/>
            </a:xfrm>
            <a:custGeom>
              <a:avLst/>
              <a:gdLst/>
              <a:ahLst/>
              <a:cxnLst/>
              <a:rect l="l" t="t" r="r" b="b"/>
              <a:pathLst>
                <a:path w="3175" h="3175" extrusionOk="0">
                  <a:moveTo>
                    <a:pt x="3048" y="3047"/>
                  </a:moveTo>
                  <a:lnTo>
                    <a:pt x="0" y="3047"/>
                  </a:lnTo>
                  <a:lnTo>
                    <a:pt x="0" y="0"/>
                  </a:lnTo>
                  <a:lnTo>
                    <a:pt x="3048" y="3047"/>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75" name="Google Shape;2975;gda58c33139_0_3032"/>
            <p:cNvSpPr/>
            <p:nvPr/>
          </p:nvSpPr>
          <p:spPr>
            <a:xfrm>
              <a:off x="2462969" y="642179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76" name="Google Shape;2976;gda58c33139_0_3032"/>
            <p:cNvSpPr/>
            <p:nvPr/>
          </p:nvSpPr>
          <p:spPr>
            <a:xfrm>
              <a:off x="2462969" y="642179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77" name="Google Shape;2977;gda58c33139_0_3032"/>
            <p:cNvSpPr/>
            <p:nvPr/>
          </p:nvSpPr>
          <p:spPr>
            <a:xfrm>
              <a:off x="2536126" y="6400469"/>
              <a:ext cx="15239" cy="15239"/>
            </a:xfrm>
            <a:custGeom>
              <a:avLst/>
              <a:gdLst/>
              <a:ahLst/>
              <a:cxnLst/>
              <a:rect l="l" t="t" r="r" b="b"/>
              <a:pathLst>
                <a:path w="15239" h="15239" extrusionOk="0">
                  <a:moveTo>
                    <a:pt x="15240" y="6096"/>
                  </a:moveTo>
                  <a:lnTo>
                    <a:pt x="12192" y="6096"/>
                  </a:lnTo>
                  <a:lnTo>
                    <a:pt x="12192" y="3048"/>
                  </a:lnTo>
                  <a:lnTo>
                    <a:pt x="6096" y="3048"/>
                  </a:lnTo>
                  <a:lnTo>
                    <a:pt x="6096" y="0"/>
                  </a:lnTo>
                  <a:lnTo>
                    <a:pt x="0" y="0"/>
                  </a:lnTo>
                  <a:lnTo>
                    <a:pt x="0" y="3048"/>
                  </a:lnTo>
                  <a:lnTo>
                    <a:pt x="3048" y="3048"/>
                  </a:lnTo>
                  <a:lnTo>
                    <a:pt x="3048" y="15240"/>
                  </a:lnTo>
                  <a:lnTo>
                    <a:pt x="12192" y="15240"/>
                  </a:lnTo>
                  <a:lnTo>
                    <a:pt x="12192" y="9144"/>
                  </a:lnTo>
                  <a:lnTo>
                    <a:pt x="15240" y="9144"/>
                  </a:lnTo>
                  <a:lnTo>
                    <a:pt x="15240"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78" name="Google Shape;2978;gda58c33139_0_3032"/>
            <p:cNvSpPr/>
            <p:nvPr/>
          </p:nvSpPr>
          <p:spPr>
            <a:xfrm>
              <a:off x="2536126" y="6400461"/>
              <a:ext cx="15239" cy="15239"/>
            </a:xfrm>
            <a:custGeom>
              <a:avLst/>
              <a:gdLst/>
              <a:ahLst/>
              <a:cxnLst/>
              <a:rect l="l" t="t" r="r" b="b"/>
              <a:pathLst>
                <a:path w="15239" h="15239" extrusionOk="0">
                  <a:moveTo>
                    <a:pt x="9144" y="3047"/>
                  </a:moveTo>
                  <a:lnTo>
                    <a:pt x="12192" y="3047"/>
                  </a:lnTo>
                  <a:lnTo>
                    <a:pt x="12192" y="6095"/>
                  </a:lnTo>
                  <a:lnTo>
                    <a:pt x="12192" y="3047"/>
                  </a:lnTo>
                  <a:lnTo>
                    <a:pt x="12192" y="6095"/>
                  </a:lnTo>
                  <a:lnTo>
                    <a:pt x="15241" y="6095"/>
                  </a:lnTo>
                  <a:lnTo>
                    <a:pt x="15241" y="9143"/>
                  </a:lnTo>
                  <a:lnTo>
                    <a:pt x="12192" y="9143"/>
                  </a:lnTo>
                  <a:lnTo>
                    <a:pt x="12192" y="12191"/>
                  </a:lnTo>
                  <a:lnTo>
                    <a:pt x="9144" y="12191"/>
                  </a:lnTo>
                  <a:lnTo>
                    <a:pt x="12192" y="12191"/>
                  </a:lnTo>
                  <a:lnTo>
                    <a:pt x="12192" y="15239"/>
                  </a:lnTo>
                  <a:lnTo>
                    <a:pt x="9144" y="15239"/>
                  </a:lnTo>
                  <a:lnTo>
                    <a:pt x="6096" y="15239"/>
                  </a:lnTo>
                  <a:lnTo>
                    <a:pt x="3048" y="15239"/>
                  </a:lnTo>
                  <a:lnTo>
                    <a:pt x="3048" y="12191"/>
                  </a:lnTo>
                  <a:lnTo>
                    <a:pt x="3048" y="9143"/>
                  </a:lnTo>
                  <a:lnTo>
                    <a:pt x="6096" y="9143"/>
                  </a:lnTo>
                  <a:lnTo>
                    <a:pt x="3048" y="9143"/>
                  </a:lnTo>
                  <a:lnTo>
                    <a:pt x="3048" y="6095"/>
                  </a:lnTo>
                  <a:lnTo>
                    <a:pt x="3048" y="3047"/>
                  </a:lnTo>
                  <a:lnTo>
                    <a:pt x="0" y="3047"/>
                  </a:lnTo>
                  <a:lnTo>
                    <a:pt x="0" y="0"/>
                  </a:lnTo>
                  <a:lnTo>
                    <a:pt x="3048" y="0"/>
                  </a:lnTo>
                  <a:lnTo>
                    <a:pt x="6096" y="0"/>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79" name="Google Shape;2979;gda58c33139_0_3032"/>
            <p:cNvSpPr/>
            <p:nvPr/>
          </p:nvSpPr>
          <p:spPr>
            <a:xfrm>
              <a:off x="2466017" y="64217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80" name="Google Shape;2980;gda58c33139_0_3032"/>
            <p:cNvSpPr/>
            <p:nvPr/>
          </p:nvSpPr>
          <p:spPr>
            <a:xfrm>
              <a:off x="2466017" y="642179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81" name="Google Shape;2981;gda58c33139_0_3032"/>
            <p:cNvSpPr/>
            <p:nvPr/>
          </p:nvSpPr>
          <p:spPr>
            <a:xfrm>
              <a:off x="2514789" y="64065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82" name="Google Shape;2982;gda58c33139_0_3032"/>
            <p:cNvSpPr/>
            <p:nvPr/>
          </p:nvSpPr>
          <p:spPr>
            <a:xfrm>
              <a:off x="2469065" y="6406556"/>
              <a:ext cx="45719" cy="18414"/>
            </a:xfrm>
            <a:custGeom>
              <a:avLst/>
              <a:gdLst/>
              <a:ahLst/>
              <a:cxnLst/>
              <a:rect l="l" t="t" r="r" b="b"/>
              <a:pathLst>
                <a:path w="45719" h="18414" extrusionOk="0">
                  <a:moveTo>
                    <a:pt x="45723" y="3047"/>
                  </a:moveTo>
                  <a:lnTo>
                    <a:pt x="45723" y="0"/>
                  </a:lnTo>
                  <a:lnTo>
                    <a:pt x="45723" y="3047"/>
                  </a:lnTo>
                </a:path>
                <a:path w="45719" h="18414" extrusionOk="0">
                  <a:moveTo>
                    <a:pt x="3048" y="15239"/>
                  </a:moveTo>
                  <a:lnTo>
                    <a:pt x="3048" y="18286"/>
                  </a:lnTo>
                  <a:lnTo>
                    <a:pt x="3048" y="15239"/>
                  </a:lnTo>
                  <a:lnTo>
                    <a:pt x="0" y="18286"/>
                  </a:lnTo>
                  <a:lnTo>
                    <a:pt x="3048" y="15239"/>
                  </a:lnTo>
                  <a:lnTo>
                    <a:pt x="0" y="15239"/>
                  </a:lnTo>
                  <a:lnTo>
                    <a:pt x="3048"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83" name="Google Shape;2983;gda58c33139_0_3032"/>
            <p:cNvSpPr/>
            <p:nvPr/>
          </p:nvSpPr>
          <p:spPr>
            <a:xfrm>
              <a:off x="2466017" y="6421796"/>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84" name="Google Shape;2984;gda58c33139_0_3032"/>
            <p:cNvSpPr/>
            <p:nvPr/>
          </p:nvSpPr>
          <p:spPr>
            <a:xfrm>
              <a:off x="2466017" y="6421796"/>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85" name="Google Shape;2985;gda58c33139_0_3032"/>
            <p:cNvSpPr/>
            <p:nvPr/>
          </p:nvSpPr>
          <p:spPr>
            <a:xfrm>
              <a:off x="2469065" y="642484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86" name="Google Shape;2986;gda58c33139_0_3032"/>
            <p:cNvSpPr/>
            <p:nvPr/>
          </p:nvSpPr>
          <p:spPr>
            <a:xfrm>
              <a:off x="1923432" y="65010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87" name="Google Shape;2987;gda58c33139_0_3032"/>
            <p:cNvSpPr/>
            <p:nvPr/>
          </p:nvSpPr>
          <p:spPr>
            <a:xfrm>
              <a:off x="2514789" y="6409604"/>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88" name="Google Shape;2988;gda58c33139_0_3032"/>
            <p:cNvSpPr/>
            <p:nvPr/>
          </p:nvSpPr>
          <p:spPr>
            <a:xfrm>
              <a:off x="2514789" y="6409604"/>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89" name="Google Shape;2989;gda58c33139_0_3032"/>
            <p:cNvSpPr/>
            <p:nvPr/>
          </p:nvSpPr>
          <p:spPr>
            <a:xfrm>
              <a:off x="2472114" y="6424843"/>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90" name="Google Shape;2990;gda58c33139_0_3032"/>
            <p:cNvSpPr/>
            <p:nvPr/>
          </p:nvSpPr>
          <p:spPr>
            <a:xfrm>
              <a:off x="2472114" y="6424843"/>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91" name="Google Shape;2991;gda58c33139_0_3032"/>
            <p:cNvSpPr/>
            <p:nvPr/>
          </p:nvSpPr>
          <p:spPr>
            <a:xfrm>
              <a:off x="2469065" y="642484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92" name="Google Shape;2992;gda58c33139_0_3032"/>
            <p:cNvSpPr/>
            <p:nvPr/>
          </p:nvSpPr>
          <p:spPr>
            <a:xfrm>
              <a:off x="2469065" y="642484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93" name="Google Shape;2993;gda58c33139_0_3032"/>
            <p:cNvSpPr/>
            <p:nvPr/>
          </p:nvSpPr>
          <p:spPr>
            <a:xfrm>
              <a:off x="1917331" y="6504089"/>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94" name="Google Shape;2994;gda58c33139_0_3032"/>
            <p:cNvSpPr/>
            <p:nvPr/>
          </p:nvSpPr>
          <p:spPr>
            <a:xfrm>
              <a:off x="1917336" y="6504087"/>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95" name="Google Shape;2995;gda58c33139_0_3032"/>
            <p:cNvSpPr/>
            <p:nvPr/>
          </p:nvSpPr>
          <p:spPr>
            <a:xfrm>
              <a:off x="1920384" y="650408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96" name="Google Shape;2996;gda58c33139_0_3032"/>
            <p:cNvSpPr/>
            <p:nvPr/>
          </p:nvSpPr>
          <p:spPr>
            <a:xfrm>
              <a:off x="1920384" y="650408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97" name="Google Shape;2997;gda58c33139_0_3032"/>
            <p:cNvSpPr/>
            <p:nvPr/>
          </p:nvSpPr>
          <p:spPr>
            <a:xfrm>
              <a:off x="2557462" y="6397536"/>
              <a:ext cx="91439" cy="88264"/>
            </a:xfrm>
            <a:custGeom>
              <a:avLst/>
              <a:gdLst/>
              <a:ahLst/>
              <a:cxnLst/>
              <a:rect l="l" t="t" r="r" b="b"/>
              <a:pathLst>
                <a:path w="91439" h="88264" extrusionOk="0">
                  <a:moveTo>
                    <a:pt x="91440" y="51816"/>
                  </a:moveTo>
                  <a:lnTo>
                    <a:pt x="88392" y="51816"/>
                  </a:lnTo>
                  <a:lnTo>
                    <a:pt x="88392" y="48768"/>
                  </a:lnTo>
                  <a:lnTo>
                    <a:pt x="88392" y="45720"/>
                  </a:lnTo>
                  <a:lnTo>
                    <a:pt x="85344" y="45720"/>
                  </a:lnTo>
                  <a:lnTo>
                    <a:pt x="85344" y="42672"/>
                  </a:lnTo>
                  <a:lnTo>
                    <a:pt x="82296" y="42672"/>
                  </a:lnTo>
                  <a:lnTo>
                    <a:pt x="82296" y="39624"/>
                  </a:lnTo>
                  <a:lnTo>
                    <a:pt x="79248" y="36576"/>
                  </a:lnTo>
                  <a:lnTo>
                    <a:pt x="79248" y="33528"/>
                  </a:lnTo>
                  <a:lnTo>
                    <a:pt x="76200" y="33528"/>
                  </a:lnTo>
                  <a:lnTo>
                    <a:pt x="76200" y="57912"/>
                  </a:lnTo>
                  <a:lnTo>
                    <a:pt x="76200" y="60960"/>
                  </a:lnTo>
                  <a:lnTo>
                    <a:pt x="76200" y="70104"/>
                  </a:lnTo>
                  <a:lnTo>
                    <a:pt x="76200" y="73152"/>
                  </a:lnTo>
                  <a:lnTo>
                    <a:pt x="73152" y="70104"/>
                  </a:lnTo>
                  <a:lnTo>
                    <a:pt x="76200" y="70104"/>
                  </a:lnTo>
                  <a:lnTo>
                    <a:pt x="76200" y="60960"/>
                  </a:lnTo>
                  <a:lnTo>
                    <a:pt x="73152" y="64008"/>
                  </a:lnTo>
                  <a:lnTo>
                    <a:pt x="73152" y="60960"/>
                  </a:lnTo>
                  <a:lnTo>
                    <a:pt x="76200" y="60960"/>
                  </a:lnTo>
                  <a:lnTo>
                    <a:pt x="73152" y="57912"/>
                  </a:lnTo>
                  <a:lnTo>
                    <a:pt x="76200" y="57912"/>
                  </a:lnTo>
                  <a:lnTo>
                    <a:pt x="76200" y="33528"/>
                  </a:lnTo>
                  <a:lnTo>
                    <a:pt x="76200" y="27432"/>
                  </a:lnTo>
                  <a:lnTo>
                    <a:pt x="76200" y="24384"/>
                  </a:lnTo>
                  <a:lnTo>
                    <a:pt x="79248" y="24384"/>
                  </a:lnTo>
                  <a:lnTo>
                    <a:pt x="79248" y="18288"/>
                  </a:lnTo>
                  <a:lnTo>
                    <a:pt x="76200" y="18288"/>
                  </a:lnTo>
                  <a:lnTo>
                    <a:pt x="76200" y="15240"/>
                  </a:lnTo>
                  <a:lnTo>
                    <a:pt x="70104" y="9144"/>
                  </a:lnTo>
                  <a:lnTo>
                    <a:pt x="70104" y="64008"/>
                  </a:lnTo>
                  <a:lnTo>
                    <a:pt x="70104" y="67056"/>
                  </a:lnTo>
                  <a:lnTo>
                    <a:pt x="67056" y="64008"/>
                  </a:lnTo>
                  <a:lnTo>
                    <a:pt x="70104" y="64008"/>
                  </a:lnTo>
                  <a:lnTo>
                    <a:pt x="70104" y="9144"/>
                  </a:lnTo>
                  <a:lnTo>
                    <a:pt x="67056" y="12192"/>
                  </a:lnTo>
                  <a:lnTo>
                    <a:pt x="60960" y="12192"/>
                  </a:lnTo>
                  <a:lnTo>
                    <a:pt x="60960" y="9144"/>
                  </a:lnTo>
                  <a:lnTo>
                    <a:pt x="54864" y="9144"/>
                  </a:lnTo>
                  <a:lnTo>
                    <a:pt x="51816" y="6096"/>
                  </a:lnTo>
                  <a:lnTo>
                    <a:pt x="36576" y="6096"/>
                  </a:lnTo>
                  <a:lnTo>
                    <a:pt x="33528" y="3048"/>
                  </a:lnTo>
                  <a:lnTo>
                    <a:pt x="24384" y="3048"/>
                  </a:lnTo>
                  <a:lnTo>
                    <a:pt x="21336" y="0"/>
                  </a:lnTo>
                  <a:lnTo>
                    <a:pt x="12192" y="3048"/>
                  </a:lnTo>
                  <a:lnTo>
                    <a:pt x="9144" y="0"/>
                  </a:lnTo>
                  <a:lnTo>
                    <a:pt x="3048" y="0"/>
                  </a:lnTo>
                  <a:lnTo>
                    <a:pt x="3048" y="3048"/>
                  </a:lnTo>
                  <a:lnTo>
                    <a:pt x="0" y="3048"/>
                  </a:lnTo>
                  <a:lnTo>
                    <a:pt x="0" y="12192"/>
                  </a:lnTo>
                  <a:lnTo>
                    <a:pt x="3048" y="12192"/>
                  </a:lnTo>
                  <a:lnTo>
                    <a:pt x="3048" y="15240"/>
                  </a:lnTo>
                  <a:lnTo>
                    <a:pt x="6096" y="15240"/>
                  </a:lnTo>
                  <a:lnTo>
                    <a:pt x="6096" y="18288"/>
                  </a:lnTo>
                  <a:lnTo>
                    <a:pt x="9144" y="18288"/>
                  </a:lnTo>
                  <a:lnTo>
                    <a:pt x="12192" y="18288"/>
                  </a:lnTo>
                  <a:lnTo>
                    <a:pt x="12192" y="15240"/>
                  </a:lnTo>
                  <a:lnTo>
                    <a:pt x="15240" y="18288"/>
                  </a:lnTo>
                  <a:lnTo>
                    <a:pt x="15240" y="21336"/>
                  </a:lnTo>
                  <a:lnTo>
                    <a:pt x="18288" y="24384"/>
                  </a:lnTo>
                  <a:lnTo>
                    <a:pt x="18288" y="21336"/>
                  </a:lnTo>
                  <a:lnTo>
                    <a:pt x="21336" y="24384"/>
                  </a:lnTo>
                  <a:lnTo>
                    <a:pt x="21336" y="21336"/>
                  </a:lnTo>
                  <a:lnTo>
                    <a:pt x="24384" y="21336"/>
                  </a:lnTo>
                  <a:lnTo>
                    <a:pt x="27432" y="21336"/>
                  </a:lnTo>
                  <a:lnTo>
                    <a:pt x="27432" y="18288"/>
                  </a:lnTo>
                  <a:lnTo>
                    <a:pt x="30480" y="18288"/>
                  </a:lnTo>
                  <a:lnTo>
                    <a:pt x="30480" y="21336"/>
                  </a:lnTo>
                  <a:lnTo>
                    <a:pt x="27432" y="21336"/>
                  </a:lnTo>
                  <a:lnTo>
                    <a:pt x="27432" y="24384"/>
                  </a:lnTo>
                  <a:lnTo>
                    <a:pt x="24384" y="21336"/>
                  </a:lnTo>
                  <a:lnTo>
                    <a:pt x="24384" y="24384"/>
                  </a:lnTo>
                  <a:lnTo>
                    <a:pt x="24384" y="45720"/>
                  </a:lnTo>
                  <a:lnTo>
                    <a:pt x="24384" y="48768"/>
                  </a:lnTo>
                  <a:lnTo>
                    <a:pt x="21336" y="48768"/>
                  </a:lnTo>
                  <a:lnTo>
                    <a:pt x="21336" y="45720"/>
                  </a:lnTo>
                  <a:lnTo>
                    <a:pt x="24384" y="45720"/>
                  </a:lnTo>
                  <a:lnTo>
                    <a:pt x="24384" y="24384"/>
                  </a:lnTo>
                  <a:lnTo>
                    <a:pt x="21336" y="24384"/>
                  </a:lnTo>
                  <a:lnTo>
                    <a:pt x="18288" y="24384"/>
                  </a:lnTo>
                  <a:lnTo>
                    <a:pt x="18288" y="33528"/>
                  </a:lnTo>
                  <a:lnTo>
                    <a:pt x="21336" y="36576"/>
                  </a:lnTo>
                  <a:lnTo>
                    <a:pt x="21336" y="39624"/>
                  </a:lnTo>
                  <a:lnTo>
                    <a:pt x="18288" y="39624"/>
                  </a:lnTo>
                  <a:lnTo>
                    <a:pt x="18288" y="54864"/>
                  </a:lnTo>
                  <a:lnTo>
                    <a:pt x="21336" y="54864"/>
                  </a:lnTo>
                  <a:lnTo>
                    <a:pt x="21336" y="60960"/>
                  </a:lnTo>
                  <a:lnTo>
                    <a:pt x="30480" y="60960"/>
                  </a:lnTo>
                  <a:lnTo>
                    <a:pt x="30480" y="57912"/>
                  </a:lnTo>
                  <a:lnTo>
                    <a:pt x="27432" y="57912"/>
                  </a:lnTo>
                  <a:lnTo>
                    <a:pt x="27432" y="54864"/>
                  </a:lnTo>
                  <a:lnTo>
                    <a:pt x="24384" y="54864"/>
                  </a:lnTo>
                  <a:lnTo>
                    <a:pt x="24384" y="51816"/>
                  </a:lnTo>
                  <a:lnTo>
                    <a:pt x="27432" y="54864"/>
                  </a:lnTo>
                  <a:lnTo>
                    <a:pt x="30480" y="54864"/>
                  </a:lnTo>
                  <a:lnTo>
                    <a:pt x="30480" y="51816"/>
                  </a:lnTo>
                  <a:lnTo>
                    <a:pt x="27432" y="48768"/>
                  </a:lnTo>
                  <a:lnTo>
                    <a:pt x="30480" y="48768"/>
                  </a:lnTo>
                  <a:lnTo>
                    <a:pt x="30480" y="45720"/>
                  </a:lnTo>
                  <a:lnTo>
                    <a:pt x="30480" y="42672"/>
                  </a:lnTo>
                  <a:lnTo>
                    <a:pt x="27432" y="42672"/>
                  </a:lnTo>
                  <a:lnTo>
                    <a:pt x="27432" y="39624"/>
                  </a:lnTo>
                  <a:lnTo>
                    <a:pt x="30480" y="39624"/>
                  </a:lnTo>
                  <a:lnTo>
                    <a:pt x="30480" y="36576"/>
                  </a:lnTo>
                  <a:lnTo>
                    <a:pt x="33528" y="36576"/>
                  </a:lnTo>
                  <a:lnTo>
                    <a:pt x="33528" y="33528"/>
                  </a:lnTo>
                  <a:lnTo>
                    <a:pt x="33528" y="30480"/>
                  </a:lnTo>
                  <a:lnTo>
                    <a:pt x="39624" y="30480"/>
                  </a:lnTo>
                  <a:lnTo>
                    <a:pt x="39624" y="27432"/>
                  </a:lnTo>
                  <a:lnTo>
                    <a:pt x="42672" y="27432"/>
                  </a:lnTo>
                  <a:lnTo>
                    <a:pt x="42672" y="30480"/>
                  </a:lnTo>
                  <a:lnTo>
                    <a:pt x="45720" y="30480"/>
                  </a:lnTo>
                  <a:lnTo>
                    <a:pt x="45720" y="33528"/>
                  </a:lnTo>
                  <a:lnTo>
                    <a:pt x="48768" y="33528"/>
                  </a:lnTo>
                  <a:lnTo>
                    <a:pt x="51816" y="36576"/>
                  </a:lnTo>
                  <a:lnTo>
                    <a:pt x="54864" y="33528"/>
                  </a:lnTo>
                  <a:lnTo>
                    <a:pt x="54864" y="39624"/>
                  </a:lnTo>
                  <a:lnTo>
                    <a:pt x="57912" y="39624"/>
                  </a:lnTo>
                  <a:lnTo>
                    <a:pt x="57912" y="36576"/>
                  </a:lnTo>
                  <a:lnTo>
                    <a:pt x="60960" y="36576"/>
                  </a:lnTo>
                  <a:lnTo>
                    <a:pt x="60960" y="39624"/>
                  </a:lnTo>
                  <a:lnTo>
                    <a:pt x="57912" y="39624"/>
                  </a:lnTo>
                  <a:lnTo>
                    <a:pt x="57912" y="45720"/>
                  </a:lnTo>
                  <a:lnTo>
                    <a:pt x="60960" y="45720"/>
                  </a:lnTo>
                  <a:lnTo>
                    <a:pt x="64008" y="45720"/>
                  </a:lnTo>
                  <a:lnTo>
                    <a:pt x="64008" y="42672"/>
                  </a:lnTo>
                  <a:lnTo>
                    <a:pt x="67056" y="45720"/>
                  </a:lnTo>
                  <a:lnTo>
                    <a:pt x="64008" y="45720"/>
                  </a:lnTo>
                  <a:lnTo>
                    <a:pt x="64008" y="48768"/>
                  </a:lnTo>
                  <a:lnTo>
                    <a:pt x="60960" y="45720"/>
                  </a:lnTo>
                  <a:lnTo>
                    <a:pt x="60960" y="54864"/>
                  </a:lnTo>
                  <a:lnTo>
                    <a:pt x="64008" y="54864"/>
                  </a:lnTo>
                  <a:lnTo>
                    <a:pt x="64008" y="64008"/>
                  </a:lnTo>
                  <a:lnTo>
                    <a:pt x="60960" y="64008"/>
                  </a:lnTo>
                  <a:lnTo>
                    <a:pt x="60960" y="70104"/>
                  </a:lnTo>
                  <a:lnTo>
                    <a:pt x="64008" y="70104"/>
                  </a:lnTo>
                  <a:lnTo>
                    <a:pt x="64008" y="73152"/>
                  </a:lnTo>
                  <a:lnTo>
                    <a:pt x="67056" y="73152"/>
                  </a:lnTo>
                  <a:lnTo>
                    <a:pt x="67056" y="79248"/>
                  </a:lnTo>
                  <a:lnTo>
                    <a:pt x="70104" y="79248"/>
                  </a:lnTo>
                  <a:lnTo>
                    <a:pt x="70104" y="85344"/>
                  </a:lnTo>
                  <a:lnTo>
                    <a:pt x="73152" y="82296"/>
                  </a:lnTo>
                  <a:lnTo>
                    <a:pt x="73152" y="88265"/>
                  </a:lnTo>
                  <a:lnTo>
                    <a:pt x="76200" y="88265"/>
                  </a:lnTo>
                  <a:lnTo>
                    <a:pt x="76200" y="82296"/>
                  </a:lnTo>
                  <a:lnTo>
                    <a:pt x="79248" y="82296"/>
                  </a:lnTo>
                  <a:lnTo>
                    <a:pt x="79248" y="85344"/>
                  </a:lnTo>
                  <a:lnTo>
                    <a:pt x="82296" y="85344"/>
                  </a:lnTo>
                  <a:lnTo>
                    <a:pt x="82296" y="82296"/>
                  </a:lnTo>
                  <a:lnTo>
                    <a:pt x="85344" y="82296"/>
                  </a:lnTo>
                  <a:lnTo>
                    <a:pt x="85344" y="76200"/>
                  </a:lnTo>
                  <a:lnTo>
                    <a:pt x="88392" y="73152"/>
                  </a:lnTo>
                  <a:lnTo>
                    <a:pt x="85344" y="73152"/>
                  </a:lnTo>
                  <a:lnTo>
                    <a:pt x="85344" y="70104"/>
                  </a:lnTo>
                  <a:lnTo>
                    <a:pt x="88392" y="73152"/>
                  </a:lnTo>
                  <a:lnTo>
                    <a:pt x="88392" y="64008"/>
                  </a:lnTo>
                  <a:lnTo>
                    <a:pt x="88392" y="54864"/>
                  </a:lnTo>
                  <a:lnTo>
                    <a:pt x="91440" y="54864"/>
                  </a:lnTo>
                  <a:lnTo>
                    <a:pt x="91440" y="5181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98" name="Google Shape;2998;gda58c33139_0_3032"/>
            <p:cNvSpPr/>
            <p:nvPr/>
          </p:nvSpPr>
          <p:spPr>
            <a:xfrm>
              <a:off x="2557464" y="6397413"/>
              <a:ext cx="92075" cy="88900"/>
            </a:xfrm>
            <a:custGeom>
              <a:avLst/>
              <a:gdLst/>
              <a:ahLst/>
              <a:cxnLst/>
              <a:rect l="l" t="t" r="r" b="b"/>
              <a:pathLst>
                <a:path w="92075" h="88900" extrusionOk="0">
                  <a:moveTo>
                    <a:pt x="33530" y="30478"/>
                  </a:moveTo>
                  <a:lnTo>
                    <a:pt x="33530" y="33526"/>
                  </a:lnTo>
                  <a:lnTo>
                    <a:pt x="33530" y="36574"/>
                  </a:lnTo>
                  <a:lnTo>
                    <a:pt x="30482" y="36574"/>
                  </a:lnTo>
                  <a:lnTo>
                    <a:pt x="30482" y="33526"/>
                  </a:lnTo>
                  <a:lnTo>
                    <a:pt x="30482" y="36574"/>
                  </a:lnTo>
                  <a:lnTo>
                    <a:pt x="30482" y="39621"/>
                  </a:lnTo>
                  <a:lnTo>
                    <a:pt x="27434" y="39621"/>
                  </a:lnTo>
                  <a:lnTo>
                    <a:pt x="24385" y="39621"/>
                  </a:lnTo>
                  <a:lnTo>
                    <a:pt x="24385" y="36574"/>
                  </a:lnTo>
                  <a:lnTo>
                    <a:pt x="24385" y="39621"/>
                  </a:lnTo>
                  <a:lnTo>
                    <a:pt x="27434" y="39621"/>
                  </a:lnTo>
                  <a:lnTo>
                    <a:pt x="27434" y="42669"/>
                  </a:lnTo>
                  <a:lnTo>
                    <a:pt x="24385" y="42669"/>
                  </a:lnTo>
                  <a:lnTo>
                    <a:pt x="27434" y="42669"/>
                  </a:lnTo>
                  <a:lnTo>
                    <a:pt x="30482" y="42669"/>
                  </a:lnTo>
                  <a:lnTo>
                    <a:pt x="30482" y="45717"/>
                  </a:lnTo>
                  <a:lnTo>
                    <a:pt x="30482" y="48765"/>
                  </a:lnTo>
                  <a:lnTo>
                    <a:pt x="27434" y="48765"/>
                  </a:lnTo>
                  <a:lnTo>
                    <a:pt x="30482" y="51813"/>
                  </a:lnTo>
                  <a:lnTo>
                    <a:pt x="30482" y="54861"/>
                  </a:lnTo>
                  <a:lnTo>
                    <a:pt x="30482" y="51813"/>
                  </a:lnTo>
                  <a:lnTo>
                    <a:pt x="30482" y="54861"/>
                  </a:lnTo>
                  <a:lnTo>
                    <a:pt x="27434" y="54861"/>
                  </a:lnTo>
                  <a:lnTo>
                    <a:pt x="24385" y="51813"/>
                  </a:lnTo>
                  <a:lnTo>
                    <a:pt x="24385" y="54861"/>
                  </a:lnTo>
                  <a:lnTo>
                    <a:pt x="27434" y="54861"/>
                  </a:lnTo>
                  <a:lnTo>
                    <a:pt x="27434" y="57908"/>
                  </a:lnTo>
                  <a:lnTo>
                    <a:pt x="30482" y="57908"/>
                  </a:lnTo>
                  <a:lnTo>
                    <a:pt x="27434" y="57908"/>
                  </a:lnTo>
                  <a:lnTo>
                    <a:pt x="30482" y="57908"/>
                  </a:lnTo>
                  <a:lnTo>
                    <a:pt x="30482" y="60956"/>
                  </a:lnTo>
                  <a:lnTo>
                    <a:pt x="27434" y="60956"/>
                  </a:lnTo>
                  <a:lnTo>
                    <a:pt x="24385" y="60956"/>
                  </a:lnTo>
                  <a:lnTo>
                    <a:pt x="21337" y="60956"/>
                  </a:lnTo>
                  <a:lnTo>
                    <a:pt x="21337" y="57908"/>
                  </a:lnTo>
                  <a:lnTo>
                    <a:pt x="21337" y="54861"/>
                  </a:lnTo>
                  <a:lnTo>
                    <a:pt x="18289" y="54861"/>
                  </a:lnTo>
                  <a:lnTo>
                    <a:pt x="18289" y="51813"/>
                  </a:lnTo>
                  <a:lnTo>
                    <a:pt x="15241" y="51813"/>
                  </a:lnTo>
                  <a:lnTo>
                    <a:pt x="18289" y="51813"/>
                  </a:lnTo>
                  <a:lnTo>
                    <a:pt x="18289" y="48765"/>
                  </a:lnTo>
                  <a:lnTo>
                    <a:pt x="18289" y="45717"/>
                  </a:lnTo>
                  <a:lnTo>
                    <a:pt x="21337" y="45717"/>
                  </a:lnTo>
                  <a:lnTo>
                    <a:pt x="21337" y="48765"/>
                  </a:lnTo>
                  <a:lnTo>
                    <a:pt x="24385" y="48765"/>
                  </a:lnTo>
                  <a:lnTo>
                    <a:pt x="24385" y="45717"/>
                  </a:lnTo>
                  <a:lnTo>
                    <a:pt x="21337" y="45717"/>
                  </a:lnTo>
                  <a:lnTo>
                    <a:pt x="18289" y="45717"/>
                  </a:lnTo>
                  <a:lnTo>
                    <a:pt x="21337" y="45717"/>
                  </a:lnTo>
                  <a:lnTo>
                    <a:pt x="18289" y="45717"/>
                  </a:lnTo>
                  <a:lnTo>
                    <a:pt x="18289" y="42669"/>
                  </a:lnTo>
                  <a:lnTo>
                    <a:pt x="21337" y="42669"/>
                  </a:lnTo>
                  <a:lnTo>
                    <a:pt x="18289" y="42669"/>
                  </a:lnTo>
                  <a:lnTo>
                    <a:pt x="18289" y="39621"/>
                  </a:lnTo>
                  <a:lnTo>
                    <a:pt x="21337" y="39621"/>
                  </a:lnTo>
                  <a:lnTo>
                    <a:pt x="21337" y="36574"/>
                  </a:lnTo>
                  <a:lnTo>
                    <a:pt x="18289" y="33526"/>
                  </a:lnTo>
                  <a:lnTo>
                    <a:pt x="21337" y="33526"/>
                  </a:lnTo>
                  <a:lnTo>
                    <a:pt x="18289" y="33526"/>
                  </a:lnTo>
                  <a:lnTo>
                    <a:pt x="18289" y="30478"/>
                  </a:lnTo>
                  <a:lnTo>
                    <a:pt x="18289" y="27430"/>
                  </a:lnTo>
                  <a:lnTo>
                    <a:pt x="18289" y="24382"/>
                  </a:lnTo>
                  <a:lnTo>
                    <a:pt x="21337" y="24382"/>
                  </a:lnTo>
                  <a:lnTo>
                    <a:pt x="24385" y="24382"/>
                  </a:lnTo>
                  <a:lnTo>
                    <a:pt x="24385" y="21334"/>
                  </a:lnTo>
                  <a:lnTo>
                    <a:pt x="27434" y="24382"/>
                  </a:lnTo>
                  <a:lnTo>
                    <a:pt x="27434" y="21334"/>
                  </a:lnTo>
                  <a:lnTo>
                    <a:pt x="27434" y="24382"/>
                  </a:lnTo>
                  <a:lnTo>
                    <a:pt x="27434" y="21334"/>
                  </a:lnTo>
                  <a:lnTo>
                    <a:pt x="30482" y="21334"/>
                  </a:lnTo>
                  <a:lnTo>
                    <a:pt x="27434" y="21334"/>
                  </a:lnTo>
                  <a:lnTo>
                    <a:pt x="30482" y="21334"/>
                  </a:lnTo>
                  <a:lnTo>
                    <a:pt x="30482" y="18287"/>
                  </a:lnTo>
                  <a:lnTo>
                    <a:pt x="30482" y="21334"/>
                  </a:lnTo>
                  <a:lnTo>
                    <a:pt x="30482" y="18287"/>
                  </a:lnTo>
                  <a:lnTo>
                    <a:pt x="27434" y="18287"/>
                  </a:lnTo>
                  <a:lnTo>
                    <a:pt x="27434" y="21334"/>
                  </a:lnTo>
                  <a:lnTo>
                    <a:pt x="24385" y="21334"/>
                  </a:lnTo>
                  <a:lnTo>
                    <a:pt x="21337" y="21334"/>
                  </a:lnTo>
                  <a:lnTo>
                    <a:pt x="21337" y="24382"/>
                  </a:lnTo>
                  <a:lnTo>
                    <a:pt x="18289" y="21334"/>
                  </a:lnTo>
                  <a:lnTo>
                    <a:pt x="18289" y="24382"/>
                  </a:lnTo>
                  <a:lnTo>
                    <a:pt x="15241" y="21334"/>
                  </a:lnTo>
                  <a:lnTo>
                    <a:pt x="15241" y="18287"/>
                  </a:lnTo>
                  <a:lnTo>
                    <a:pt x="12193" y="15239"/>
                  </a:lnTo>
                  <a:lnTo>
                    <a:pt x="15241" y="15239"/>
                  </a:lnTo>
                  <a:lnTo>
                    <a:pt x="12193" y="15239"/>
                  </a:lnTo>
                  <a:lnTo>
                    <a:pt x="12193" y="18287"/>
                  </a:lnTo>
                  <a:lnTo>
                    <a:pt x="12193" y="15239"/>
                  </a:lnTo>
                  <a:lnTo>
                    <a:pt x="12193" y="18287"/>
                  </a:lnTo>
                  <a:lnTo>
                    <a:pt x="9144" y="18287"/>
                  </a:lnTo>
                  <a:lnTo>
                    <a:pt x="9144" y="15239"/>
                  </a:lnTo>
                  <a:lnTo>
                    <a:pt x="9144" y="18287"/>
                  </a:lnTo>
                  <a:lnTo>
                    <a:pt x="6096" y="18287"/>
                  </a:lnTo>
                  <a:lnTo>
                    <a:pt x="6096" y="15239"/>
                  </a:lnTo>
                  <a:lnTo>
                    <a:pt x="3048" y="15239"/>
                  </a:lnTo>
                  <a:lnTo>
                    <a:pt x="3048" y="12191"/>
                  </a:lnTo>
                  <a:lnTo>
                    <a:pt x="0" y="12191"/>
                  </a:lnTo>
                  <a:lnTo>
                    <a:pt x="0" y="9143"/>
                  </a:lnTo>
                  <a:lnTo>
                    <a:pt x="0" y="6095"/>
                  </a:lnTo>
                  <a:lnTo>
                    <a:pt x="0" y="3047"/>
                  </a:lnTo>
                  <a:lnTo>
                    <a:pt x="3048" y="3047"/>
                  </a:lnTo>
                  <a:lnTo>
                    <a:pt x="0" y="3047"/>
                  </a:lnTo>
                  <a:lnTo>
                    <a:pt x="3048" y="3047"/>
                  </a:lnTo>
                  <a:lnTo>
                    <a:pt x="3048" y="0"/>
                  </a:lnTo>
                  <a:lnTo>
                    <a:pt x="6096" y="0"/>
                  </a:lnTo>
                  <a:lnTo>
                    <a:pt x="9144" y="0"/>
                  </a:lnTo>
                  <a:lnTo>
                    <a:pt x="12193" y="3047"/>
                  </a:lnTo>
                  <a:lnTo>
                    <a:pt x="12193" y="0"/>
                  </a:lnTo>
                  <a:lnTo>
                    <a:pt x="12193" y="3047"/>
                  </a:lnTo>
                  <a:lnTo>
                    <a:pt x="21337" y="0"/>
                  </a:lnTo>
                  <a:lnTo>
                    <a:pt x="24385" y="3047"/>
                  </a:lnTo>
                  <a:lnTo>
                    <a:pt x="27434" y="3047"/>
                  </a:lnTo>
                  <a:lnTo>
                    <a:pt x="30482" y="3047"/>
                  </a:lnTo>
                  <a:lnTo>
                    <a:pt x="33530" y="3047"/>
                  </a:lnTo>
                  <a:lnTo>
                    <a:pt x="36578" y="6095"/>
                  </a:lnTo>
                  <a:lnTo>
                    <a:pt x="39627" y="6095"/>
                  </a:lnTo>
                  <a:lnTo>
                    <a:pt x="42675" y="6095"/>
                  </a:lnTo>
                  <a:lnTo>
                    <a:pt x="48771" y="6095"/>
                  </a:lnTo>
                  <a:lnTo>
                    <a:pt x="51819" y="6095"/>
                  </a:lnTo>
                  <a:lnTo>
                    <a:pt x="54868" y="9143"/>
                  </a:lnTo>
                  <a:lnTo>
                    <a:pt x="57916" y="9143"/>
                  </a:lnTo>
                  <a:lnTo>
                    <a:pt x="60964" y="9143"/>
                  </a:lnTo>
                  <a:lnTo>
                    <a:pt x="60964" y="12191"/>
                  </a:lnTo>
                  <a:lnTo>
                    <a:pt x="64012" y="12191"/>
                  </a:lnTo>
                  <a:lnTo>
                    <a:pt x="67061" y="12191"/>
                  </a:lnTo>
                  <a:lnTo>
                    <a:pt x="70109" y="9143"/>
                  </a:lnTo>
                  <a:lnTo>
                    <a:pt x="73157" y="12191"/>
                  </a:lnTo>
                  <a:lnTo>
                    <a:pt x="76205" y="15239"/>
                  </a:lnTo>
                  <a:lnTo>
                    <a:pt x="76205" y="18287"/>
                  </a:lnTo>
                  <a:lnTo>
                    <a:pt x="79253" y="18287"/>
                  </a:lnTo>
                  <a:lnTo>
                    <a:pt x="79253" y="21334"/>
                  </a:lnTo>
                  <a:lnTo>
                    <a:pt x="76205" y="21334"/>
                  </a:lnTo>
                  <a:lnTo>
                    <a:pt x="79253" y="21334"/>
                  </a:lnTo>
                  <a:lnTo>
                    <a:pt x="79253" y="24382"/>
                  </a:lnTo>
                  <a:lnTo>
                    <a:pt x="76205" y="24382"/>
                  </a:lnTo>
                  <a:lnTo>
                    <a:pt x="79253" y="24382"/>
                  </a:lnTo>
                  <a:lnTo>
                    <a:pt x="76205" y="24382"/>
                  </a:lnTo>
                  <a:lnTo>
                    <a:pt x="76205" y="27430"/>
                  </a:lnTo>
                  <a:lnTo>
                    <a:pt x="76205" y="24382"/>
                  </a:lnTo>
                  <a:lnTo>
                    <a:pt x="76205" y="27430"/>
                  </a:lnTo>
                  <a:lnTo>
                    <a:pt x="76205" y="30478"/>
                  </a:lnTo>
                  <a:lnTo>
                    <a:pt x="76205" y="33526"/>
                  </a:lnTo>
                  <a:lnTo>
                    <a:pt x="79253" y="33526"/>
                  </a:lnTo>
                  <a:lnTo>
                    <a:pt x="79253" y="36574"/>
                  </a:lnTo>
                  <a:lnTo>
                    <a:pt x="82302" y="39621"/>
                  </a:lnTo>
                  <a:lnTo>
                    <a:pt x="82302" y="42669"/>
                  </a:lnTo>
                  <a:lnTo>
                    <a:pt x="85350" y="42669"/>
                  </a:lnTo>
                  <a:lnTo>
                    <a:pt x="85350" y="45717"/>
                  </a:lnTo>
                  <a:lnTo>
                    <a:pt x="88398" y="45717"/>
                  </a:lnTo>
                  <a:lnTo>
                    <a:pt x="88398" y="48765"/>
                  </a:lnTo>
                  <a:lnTo>
                    <a:pt x="88398" y="51813"/>
                  </a:lnTo>
                  <a:lnTo>
                    <a:pt x="91446" y="51813"/>
                  </a:lnTo>
                  <a:lnTo>
                    <a:pt x="91446" y="54861"/>
                  </a:lnTo>
                  <a:lnTo>
                    <a:pt x="88398" y="54861"/>
                  </a:lnTo>
                  <a:lnTo>
                    <a:pt x="88398" y="57908"/>
                  </a:lnTo>
                  <a:lnTo>
                    <a:pt x="88398" y="73148"/>
                  </a:lnTo>
                  <a:lnTo>
                    <a:pt x="85350" y="70100"/>
                  </a:lnTo>
                  <a:lnTo>
                    <a:pt x="85350" y="67052"/>
                  </a:lnTo>
                  <a:lnTo>
                    <a:pt x="85350" y="70100"/>
                  </a:lnTo>
                  <a:lnTo>
                    <a:pt x="85350" y="73148"/>
                  </a:lnTo>
                  <a:lnTo>
                    <a:pt x="88398" y="73148"/>
                  </a:lnTo>
                  <a:lnTo>
                    <a:pt x="85350" y="76196"/>
                  </a:lnTo>
                  <a:lnTo>
                    <a:pt x="88398" y="76196"/>
                  </a:lnTo>
                  <a:lnTo>
                    <a:pt x="85350" y="76196"/>
                  </a:lnTo>
                  <a:lnTo>
                    <a:pt x="85350" y="79243"/>
                  </a:lnTo>
                  <a:lnTo>
                    <a:pt x="85350" y="82291"/>
                  </a:lnTo>
                  <a:lnTo>
                    <a:pt x="82302" y="82291"/>
                  </a:lnTo>
                  <a:lnTo>
                    <a:pt x="82302" y="79243"/>
                  </a:lnTo>
                  <a:lnTo>
                    <a:pt x="82302" y="76196"/>
                  </a:lnTo>
                  <a:lnTo>
                    <a:pt x="85350" y="76196"/>
                  </a:lnTo>
                  <a:lnTo>
                    <a:pt x="82302" y="76196"/>
                  </a:lnTo>
                  <a:lnTo>
                    <a:pt x="82302" y="73148"/>
                  </a:lnTo>
                  <a:lnTo>
                    <a:pt x="82302" y="76196"/>
                  </a:lnTo>
                  <a:lnTo>
                    <a:pt x="85350" y="76196"/>
                  </a:lnTo>
                  <a:lnTo>
                    <a:pt x="82302" y="76196"/>
                  </a:lnTo>
                  <a:lnTo>
                    <a:pt x="85350" y="76196"/>
                  </a:lnTo>
                  <a:lnTo>
                    <a:pt x="82302" y="76196"/>
                  </a:lnTo>
                  <a:lnTo>
                    <a:pt x="82302" y="79243"/>
                  </a:lnTo>
                  <a:lnTo>
                    <a:pt x="82302" y="82291"/>
                  </a:lnTo>
                  <a:lnTo>
                    <a:pt x="79253" y="82291"/>
                  </a:lnTo>
                  <a:lnTo>
                    <a:pt x="79253" y="79243"/>
                  </a:lnTo>
                  <a:lnTo>
                    <a:pt x="79253" y="76196"/>
                  </a:lnTo>
                  <a:lnTo>
                    <a:pt x="79253" y="73148"/>
                  </a:lnTo>
                  <a:lnTo>
                    <a:pt x="79253" y="76196"/>
                  </a:lnTo>
                  <a:lnTo>
                    <a:pt x="76205" y="76196"/>
                  </a:lnTo>
                  <a:lnTo>
                    <a:pt x="79253" y="76196"/>
                  </a:lnTo>
                  <a:lnTo>
                    <a:pt x="76205" y="76196"/>
                  </a:lnTo>
                  <a:lnTo>
                    <a:pt x="79253" y="76196"/>
                  </a:lnTo>
                  <a:lnTo>
                    <a:pt x="79253" y="79243"/>
                  </a:lnTo>
                  <a:lnTo>
                    <a:pt x="79253" y="82291"/>
                  </a:lnTo>
                  <a:lnTo>
                    <a:pt x="82302" y="82291"/>
                  </a:lnTo>
                  <a:lnTo>
                    <a:pt x="79253" y="82291"/>
                  </a:lnTo>
                  <a:lnTo>
                    <a:pt x="82302" y="82291"/>
                  </a:lnTo>
                  <a:lnTo>
                    <a:pt x="82302" y="85339"/>
                  </a:lnTo>
                  <a:lnTo>
                    <a:pt x="79253" y="85339"/>
                  </a:lnTo>
                  <a:lnTo>
                    <a:pt x="79253" y="82291"/>
                  </a:lnTo>
                  <a:lnTo>
                    <a:pt x="79253" y="85339"/>
                  </a:lnTo>
                  <a:lnTo>
                    <a:pt x="79253" y="82291"/>
                  </a:lnTo>
                  <a:lnTo>
                    <a:pt x="76205" y="82291"/>
                  </a:lnTo>
                  <a:lnTo>
                    <a:pt x="76205" y="79243"/>
                  </a:lnTo>
                  <a:lnTo>
                    <a:pt x="76205" y="76196"/>
                  </a:lnTo>
                  <a:lnTo>
                    <a:pt x="76205" y="79243"/>
                  </a:lnTo>
                  <a:lnTo>
                    <a:pt x="76205" y="82291"/>
                  </a:lnTo>
                  <a:lnTo>
                    <a:pt x="79253" y="82291"/>
                  </a:lnTo>
                  <a:lnTo>
                    <a:pt x="76205" y="82291"/>
                  </a:lnTo>
                  <a:lnTo>
                    <a:pt x="76205" y="85339"/>
                  </a:lnTo>
                  <a:lnTo>
                    <a:pt x="76205" y="82291"/>
                  </a:lnTo>
                  <a:lnTo>
                    <a:pt x="76205" y="85339"/>
                  </a:lnTo>
                  <a:lnTo>
                    <a:pt x="76205" y="88387"/>
                  </a:lnTo>
                  <a:lnTo>
                    <a:pt x="73157" y="88387"/>
                  </a:lnTo>
                  <a:lnTo>
                    <a:pt x="73157" y="85339"/>
                  </a:lnTo>
                  <a:lnTo>
                    <a:pt x="70109" y="85339"/>
                  </a:lnTo>
                  <a:lnTo>
                    <a:pt x="73157" y="85339"/>
                  </a:lnTo>
                  <a:lnTo>
                    <a:pt x="70109" y="85339"/>
                  </a:lnTo>
                  <a:lnTo>
                    <a:pt x="73157" y="85339"/>
                  </a:lnTo>
                  <a:lnTo>
                    <a:pt x="73157" y="82291"/>
                  </a:lnTo>
                  <a:lnTo>
                    <a:pt x="70109" y="85339"/>
                  </a:lnTo>
                  <a:lnTo>
                    <a:pt x="70109" y="82291"/>
                  </a:lnTo>
                  <a:lnTo>
                    <a:pt x="70109" y="79243"/>
                  </a:lnTo>
                  <a:lnTo>
                    <a:pt x="70109" y="82291"/>
                  </a:lnTo>
                  <a:lnTo>
                    <a:pt x="70109" y="79243"/>
                  </a:lnTo>
                  <a:lnTo>
                    <a:pt x="70109" y="76196"/>
                  </a:lnTo>
                  <a:lnTo>
                    <a:pt x="70109" y="79243"/>
                  </a:lnTo>
                  <a:lnTo>
                    <a:pt x="67061" y="79243"/>
                  </a:lnTo>
                  <a:lnTo>
                    <a:pt x="67061" y="76196"/>
                  </a:lnTo>
                  <a:lnTo>
                    <a:pt x="67061" y="73148"/>
                  </a:lnTo>
                  <a:lnTo>
                    <a:pt x="67061" y="70100"/>
                  </a:lnTo>
                  <a:lnTo>
                    <a:pt x="70109" y="70100"/>
                  </a:lnTo>
                  <a:lnTo>
                    <a:pt x="73157" y="73148"/>
                  </a:lnTo>
                  <a:lnTo>
                    <a:pt x="70109" y="70100"/>
                  </a:lnTo>
                  <a:lnTo>
                    <a:pt x="73157" y="70100"/>
                  </a:lnTo>
                  <a:lnTo>
                    <a:pt x="76205" y="73148"/>
                  </a:lnTo>
                  <a:lnTo>
                    <a:pt x="76205" y="70100"/>
                  </a:lnTo>
                  <a:lnTo>
                    <a:pt x="73157" y="70100"/>
                  </a:lnTo>
                  <a:lnTo>
                    <a:pt x="73157" y="67052"/>
                  </a:lnTo>
                  <a:lnTo>
                    <a:pt x="76205" y="67052"/>
                  </a:lnTo>
                  <a:lnTo>
                    <a:pt x="76205" y="64004"/>
                  </a:lnTo>
                  <a:lnTo>
                    <a:pt x="76205" y="67052"/>
                  </a:lnTo>
                  <a:lnTo>
                    <a:pt x="73157" y="67052"/>
                  </a:lnTo>
                  <a:lnTo>
                    <a:pt x="73157" y="64004"/>
                  </a:lnTo>
                  <a:lnTo>
                    <a:pt x="76205" y="60956"/>
                  </a:lnTo>
                  <a:lnTo>
                    <a:pt x="76205" y="57908"/>
                  </a:lnTo>
                  <a:lnTo>
                    <a:pt x="76205" y="54861"/>
                  </a:lnTo>
                  <a:lnTo>
                    <a:pt x="76205" y="57908"/>
                  </a:lnTo>
                  <a:lnTo>
                    <a:pt x="73157" y="57908"/>
                  </a:lnTo>
                  <a:lnTo>
                    <a:pt x="76205" y="60956"/>
                  </a:lnTo>
                  <a:lnTo>
                    <a:pt x="73157" y="60956"/>
                  </a:lnTo>
                  <a:lnTo>
                    <a:pt x="73157" y="64004"/>
                  </a:lnTo>
                  <a:lnTo>
                    <a:pt x="73157" y="67052"/>
                  </a:lnTo>
                  <a:lnTo>
                    <a:pt x="73157" y="70100"/>
                  </a:lnTo>
                  <a:lnTo>
                    <a:pt x="70109" y="70100"/>
                  </a:lnTo>
                  <a:lnTo>
                    <a:pt x="70109" y="67052"/>
                  </a:lnTo>
                  <a:lnTo>
                    <a:pt x="70109" y="64004"/>
                  </a:lnTo>
                  <a:lnTo>
                    <a:pt x="67061" y="64004"/>
                  </a:lnTo>
                  <a:lnTo>
                    <a:pt x="70109" y="67052"/>
                  </a:lnTo>
                  <a:lnTo>
                    <a:pt x="70109" y="70100"/>
                  </a:lnTo>
                  <a:lnTo>
                    <a:pt x="67061" y="70100"/>
                  </a:lnTo>
                  <a:lnTo>
                    <a:pt x="67061" y="73148"/>
                  </a:lnTo>
                  <a:lnTo>
                    <a:pt x="64012" y="73148"/>
                  </a:lnTo>
                  <a:lnTo>
                    <a:pt x="64012" y="70100"/>
                  </a:lnTo>
                  <a:lnTo>
                    <a:pt x="60964" y="70100"/>
                  </a:lnTo>
                  <a:lnTo>
                    <a:pt x="60964" y="67052"/>
                  </a:lnTo>
                  <a:lnTo>
                    <a:pt x="60964" y="64004"/>
                  </a:lnTo>
                  <a:lnTo>
                    <a:pt x="64012" y="64004"/>
                  </a:lnTo>
                  <a:lnTo>
                    <a:pt x="60964" y="64004"/>
                  </a:lnTo>
                  <a:lnTo>
                    <a:pt x="64012" y="64004"/>
                  </a:lnTo>
                  <a:lnTo>
                    <a:pt x="64012" y="60956"/>
                  </a:lnTo>
                  <a:lnTo>
                    <a:pt x="67061" y="60956"/>
                  </a:lnTo>
                  <a:lnTo>
                    <a:pt x="67061" y="57908"/>
                  </a:lnTo>
                  <a:lnTo>
                    <a:pt x="70109" y="57908"/>
                  </a:lnTo>
                  <a:lnTo>
                    <a:pt x="73157" y="57908"/>
                  </a:lnTo>
                  <a:lnTo>
                    <a:pt x="70109" y="57908"/>
                  </a:lnTo>
                  <a:lnTo>
                    <a:pt x="70109" y="54861"/>
                  </a:lnTo>
                  <a:lnTo>
                    <a:pt x="70109" y="51813"/>
                  </a:lnTo>
                  <a:lnTo>
                    <a:pt x="70109" y="54861"/>
                  </a:lnTo>
                  <a:lnTo>
                    <a:pt x="70109" y="57908"/>
                  </a:lnTo>
                  <a:lnTo>
                    <a:pt x="67061" y="57908"/>
                  </a:lnTo>
                  <a:lnTo>
                    <a:pt x="67061" y="60956"/>
                  </a:lnTo>
                  <a:lnTo>
                    <a:pt x="64012" y="60956"/>
                  </a:lnTo>
                  <a:lnTo>
                    <a:pt x="64012" y="57908"/>
                  </a:lnTo>
                  <a:lnTo>
                    <a:pt x="64012" y="54861"/>
                  </a:lnTo>
                  <a:lnTo>
                    <a:pt x="60964" y="54861"/>
                  </a:lnTo>
                  <a:lnTo>
                    <a:pt x="60964" y="51813"/>
                  </a:lnTo>
                  <a:lnTo>
                    <a:pt x="60964" y="48765"/>
                  </a:lnTo>
                  <a:lnTo>
                    <a:pt x="60964" y="45717"/>
                  </a:lnTo>
                  <a:lnTo>
                    <a:pt x="64012" y="48765"/>
                  </a:lnTo>
                  <a:lnTo>
                    <a:pt x="64012" y="45717"/>
                  </a:lnTo>
                  <a:lnTo>
                    <a:pt x="60964" y="45717"/>
                  </a:lnTo>
                  <a:lnTo>
                    <a:pt x="64012" y="45717"/>
                  </a:lnTo>
                  <a:lnTo>
                    <a:pt x="64012" y="42669"/>
                  </a:lnTo>
                  <a:lnTo>
                    <a:pt x="64012" y="45717"/>
                  </a:lnTo>
                  <a:lnTo>
                    <a:pt x="67061" y="45717"/>
                  </a:lnTo>
                  <a:lnTo>
                    <a:pt x="64012" y="42669"/>
                  </a:lnTo>
                  <a:lnTo>
                    <a:pt x="64012" y="39621"/>
                  </a:lnTo>
                  <a:lnTo>
                    <a:pt x="64012" y="42669"/>
                  </a:lnTo>
                  <a:lnTo>
                    <a:pt x="64012" y="45717"/>
                  </a:lnTo>
                  <a:lnTo>
                    <a:pt x="60964" y="45717"/>
                  </a:lnTo>
                  <a:lnTo>
                    <a:pt x="60964" y="48765"/>
                  </a:lnTo>
                  <a:lnTo>
                    <a:pt x="60964" y="45717"/>
                  </a:lnTo>
                  <a:lnTo>
                    <a:pt x="57916" y="45717"/>
                  </a:lnTo>
                  <a:lnTo>
                    <a:pt x="57916" y="42669"/>
                  </a:lnTo>
                  <a:lnTo>
                    <a:pt x="57916" y="39621"/>
                  </a:lnTo>
                  <a:lnTo>
                    <a:pt x="60964" y="39621"/>
                  </a:lnTo>
                  <a:lnTo>
                    <a:pt x="60964" y="36574"/>
                  </a:lnTo>
                  <a:lnTo>
                    <a:pt x="57916" y="36574"/>
                  </a:lnTo>
                  <a:lnTo>
                    <a:pt x="57916" y="39621"/>
                  </a:lnTo>
                  <a:lnTo>
                    <a:pt x="54868" y="39621"/>
                  </a:lnTo>
                  <a:lnTo>
                    <a:pt x="54868" y="36574"/>
                  </a:lnTo>
                  <a:lnTo>
                    <a:pt x="51819" y="36574"/>
                  </a:lnTo>
                  <a:lnTo>
                    <a:pt x="54868" y="36574"/>
                  </a:lnTo>
                  <a:lnTo>
                    <a:pt x="54868" y="33526"/>
                  </a:lnTo>
                  <a:lnTo>
                    <a:pt x="54868" y="30478"/>
                  </a:lnTo>
                  <a:lnTo>
                    <a:pt x="54868" y="33526"/>
                  </a:lnTo>
                  <a:lnTo>
                    <a:pt x="51819" y="36574"/>
                  </a:lnTo>
                  <a:lnTo>
                    <a:pt x="48771" y="33526"/>
                  </a:lnTo>
                  <a:lnTo>
                    <a:pt x="45723" y="33526"/>
                  </a:lnTo>
                  <a:lnTo>
                    <a:pt x="45723" y="30478"/>
                  </a:lnTo>
                  <a:lnTo>
                    <a:pt x="42675" y="30478"/>
                  </a:lnTo>
                  <a:lnTo>
                    <a:pt x="42675" y="27430"/>
                  </a:lnTo>
                  <a:lnTo>
                    <a:pt x="42675" y="30478"/>
                  </a:lnTo>
                  <a:lnTo>
                    <a:pt x="42675" y="27430"/>
                  </a:lnTo>
                  <a:lnTo>
                    <a:pt x="39627" y="27430"/>
                  </a:lnTo>
                  <a:lnTo>
                    <a:pt x="39627" y="30478"/>
                  </a:lnTo>
                  <a:lnTo>
                    <a:pt x="36578" y="30478"/>
                  </a:lnTo>
                  <a:lnTo>
                    <a:pt x="36578" y="33526"/>
                  </a:lnTo>
                  <a:lnTo>
                    <a:pt x="36578" y="30478"/>
                  </a:lnTo>
                  <a:lnTo>
                    <a:pt x="33530" y="30478"/>
                  </a:lnTo>
                  <a:lnTo>
                    <a:pt x="33530" y="33526"/>
                  </a:lnTo>
                  <a:lnTo>
                    <a:pt x="33530" y="3047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2999" name="Google Shape;2999;gda58c33139_0_3032"/>
            <p:cNvSpPr/>
            <p:nvPr/>
          </p:nvSpPr>
          <p:spPr>
            <a:xfrm>
              <a:off x="2557464" y="640046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00" name="Google Shape;3000;gda58c33139_0_3032"/>
            <p:cNvSpPr/>
            <p:nvPr/>
          </p:nvSpPr>
          <p:spPr>
            <a:xfrm>
              <a:off x="2557464" y="640046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01" name="Google Shape;3001;gda58c33139_0_3032"/>
            <p:cNvSpPr/>
            <p:nvPr/>
          </p:nvSpPr>
          <p:spPr>
            <a:xfrm>
              <a:off x="1914288" y="6504087"/>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02" name="Google Shape;3002;gda58c33139_0_3032"/>
            <p:cNvSpPr/>
            <p:nvPr/>
          </p:nvSpPr>
          <p:spPr>
            <a:xfrm>
              <a:off x="1914288" y="6504087"/>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03" name="Google Shape;3003;gda58c33139_0_3032"/>
            <p:cNvSpPr/>
            <p:nvPr/>
          </p:nvSpPr>
          <p:spPr>
            <a:xfrm>
              <a:off x="2548319" y="6400461"/>
              <a:ext cx="9525" cy="6350"/>
            </a:xfrm>
            <a:custGeom>
              <a:avLst/>
              <a:gdLst/>
              <a:ahLst/>
              <a:cxnLst/>
              <a:rect l="l" t="t" r="r" b="b"/>
              <a:pathLst>
                <a:path w="9525" h="6350" extrusionOk="0">
                  <a:moveTo>
                    <a:pt x="3048" y="3047"/>
                  </a:moveTo>
                  <a:lnTo>
                    <a:pt x="0" y="3047"/>
                  </a:lnTo>
                  <a:lnTo>
                    <a:pt x="0" y="6095"/>
                  </a:lnTo>
                  <a:lnTo>
                    <a:pt x="3048" y="6095"/>
                  </a:lnTo>
                  <a:lnTo>
                    <a:pt x="3048" y="3047"/>
                  </a:lnTo>
                  <a:close/>
                </a:path>
                <a:path w="9525" h="6350" extrusionOk="0">
                  <a:moveTo>
                    <a:pt x="6096" y="3047"/>
                  </a:moveTo>
                  <a:lnTo>
                    <a:pt x="3048" y="6095"/>
                  </a:lnTo>
                  <a:lnTo>
                    <a:pt x="6096" y="6095"/>
                  </a:lnTo>
                  <a:lnTo>
                    <a:pt x="6096" y="3047"/>
                  </a:lnTo>
                  <a:close/>
                </a:path>
                <a:path w="9525" h="6350" extrusionOk="0">
                  <a:moveTo>
                    <a:pt x="9144" y="0"/>
                  </a:moveTo>
                  <a:lnTo>
                    <a:pt x="6096"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04" name="Google Shape;3004;gda58c33139_0_3032"/>
            <p:cNvSpPr/>
            <p:nvPr/>
          </p:nvSpPr>
          <p:spPr>
            <a:xfrm>
              <a:off x="2548319" y="6400461"/>
              <a:ext cx="9525" cy="6350"/>
            </a:xfrm>
            <a:custGeom>
              <a:avLst/>
              <a:gdLst/>
              <a:ahLst/>
              <a:cxnLst/>
              <a:rect l="l" t="t" r="r" b="b"/>
              <a:pathLst>
                <a:path w="9525" h="6350" extrusionOk="0">
                  <a:moveTo>
                    <a:pt x="9144" y="3047"/>
                  </a:moveTo>
                  <a:lnTo>
                    <a:pt x="6096" y="3047"/>
                  </a:lnTo>
                  <a:lnTo>
                    <a:pt x="6096" y="6095"/>
                  </a:lnTo>
                  <a:lnTo>
                    <a:pt x="3048" y="6095"/>
                  </a:lnTo>
                  <a:lnTo>
                    <a:pt x="6096" y="3047"/>
                  </a:lnTo>
                  <a:lnTo>
                    <a:pt x="3048" y="3047"/>
                  </a:lnTo>
                  <a:lnTo>
                    <a:pt x="3048" y="6095"/>
                  </a:lnTo>
                  <a:lnTo>
                    <a:pt x="0" y="6095"/>
                  </a:lnTo>
                  <a:lnTo>
                    <a:pt x="0" y="3047"/>
                  </a:lnTo>
                  <a:lnTo>
                    <a:pt x="3048" y="3047"/>
                  </a:lnTo>
                  <a:lnTo>
                    <a:pt x="0" y="3047"/>
                  </a:lnTo>
                  <a:lnTo>
                    <a:pt x="3048" y="3047"/>
                  </a:lnTo>
                  <a:lnTo>
                    <a:pt x="6096" y="3047"/>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05" name="Google Shape;3005;gda58c33139_0_3032"/>
            <p:cNvSpPr/>
            <p:nvPr/>
          </p:nvSpPr>
          <p:spPr>
            <a:xfrm>
              <a:off x="2548319" y="640350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06" name="Google Shape;3006;gda58c33139_0_3032"/>
            <p:cNvSpPr/>
            <p:nvPr/>
          </p:nvSpPr>
          <p:spPr>
            <a:xfrm>
              <a:off x="2557464" y="640046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07" name="Google Shape;3007;gda58c33139_0_3032"/>
            <p:cNvSpPr/>
            <p:nvPr/>
          </p:nvSpPr>
          <p:spPr>
            <a:xfrm>
              <a:off x="1816735" y="6504089"/>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08" name="Google Shape;3008;gda58c33139_0_3032"/>
            <p:cNvSpPr/>
            <p:nvPr/>
          </p:nvSpPr>
          <p:spPr>
            <a:xfrm>
              <a:off x="1816744" y="6504087"/>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09" name="Google Shape;3009;gda58c33139_0_3032"/>
            <p:cNvSpPr/>
            <p:nvPr/>
          </p:nvSpPr>
          <p:spPr>
            <a:xfrm>
              <a:off x="2517837" y="64157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10" name="Google Shape;3010;gda58c33139_0_3032"/>
            <p:cNvSpPr/>
            <p:nvPr/>
          </p:nvSpPr>
          <p:spPr>
            <a:xfrm>
              <a:off x="2557464" y="64035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11" name="Google Shape;3011;gda58c33139_0_3032"/>
            <p:cNvSpPr/>
            <p:nvPr/>
          </p:nvSpPr>
          <p:spPr>
            <a:xfrm>
              <a:off x="2557464" y="640350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12" name="Google Shape;3012;gda58c33139_0_3032"/>
            <p:cNvSpPr/>
            <p:nvPr/>
          </p:nvSpPr>
          <p:spPr>
            <a:xfrm>
              <a:off x="2557464" y="64035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13" name="Google Shape;3013;gda58c33139_0_3032"/>
            <p:cNvSpPr/>
            <p:nvPr/>
          </p:nvSpPr>
          <p:spPr>
            <a:xfrm>
              <a:off x="2557464" y="640350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14" name="Google Shape;3014;gda58c33139_0_3032"/>
            <p:cNvSpPr/>
            <p:nvPr/>
          </p:nvSpPr>
          <p:spPr>
            <a:xfrm>
              <a:off x="1908187" y="6510185"/>
              <a:ext cx="15239" cy="6350"/>
            </a:xfrm>
            <a:custGeom>
              <a:avLst/>
              <a:gdLst/>
              <a:ahLst/>
              <a:cxnLst/>
              <a:rect l="l" t="t" r="r" b="b"/>
              <a:pathLst>
                <a:path w="15239" h="6350" extrusionOk="0">
                  <a:moveTo>
                    <a:pt x="15240" y="3048"/>
                  </a:moveTo>
                  <a:lnTo>
                    <a:pt x="9144" y="3048"/>
                  </a:lnTo>
                  <a:lnTo>
                    <a:pt x="9144" y="0"/>
                  </a:lnTo>
                  <a:lnTo>
                    <a:pt x="3048" y="0"/>
                  </a:lnTo>
                  <a:lnTo>
                    <a:pt x="0" y="3048"/>
                  </a:lnTo>
                  <a:lnTo>
                    <a:pt x="0" y="6096"/>
                  </a:lnTo>
                  <a:lnTo>
                    <a:pt x="15240" y="6096"/>
                  </a:lnTo>
                  <a:lnTo>
                    <a:pt x="15240"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15" name="Google Shape;3015;gda58c33139_0_3032"/>
            <p:cNvSpPr/>
            <p:nvPr/>
          </p:nvSpPr>
          <p:spPr>
            <a:xfrm>
              <a:off x="1908191" y="6510183"/>
              <a:ext cx="15239" cy="6350"/>
            </a:xfrm>
            <a:custGeom>
              <a:avLst/>
              <a:gdLst/>
              <a:ahLst/>
              <a:cxnLst/>
              <a:rect l="l" t="t" r="r" b="b"/>
              <a:pathLst>
                <a:path w="15239" h="6350" extrusionOk="0">
                  <a:moveTo>
                    <a:pt x="9144" y="3047"/>
                  </a:moveTo>
                  <a:lnTo>
                    <a:pt x="12193" y="3047"/>
                  </a:lnTo>
                  <a:lnTo>
                    <a:pt x="15241" y="3047"/>
                  </a:lnTo>
                  <a:lnTo>
                    <a:pt x="12193" y="3047"/>
                  </a:lnTo>
                  <a:lnTo>
                    <a:pt x="15241" y="3047"/>
                  </a:lnTo>
                  <a:lnTo>
                    <a:pt x="15241" y="6095"/>
                  </a:lnTo>
                  <a:lnTo>
                    <a:pt x="0" y="6095"/>
                  </a:lnTo>
                  <a:lnTo>
                    <a:pt x="0" y="3047"/>
                  </a:lnTo>
                  <a:lnTo>
                    <a:pt x="0" y="6095"/>
                  </a:lnTo>
                  <a:lnTo>
                    <a:pt x="0" y="3047"/>
                  </a:lnTo>
                  <a:lnTo>
                    <a:pt x="3048" y="3047"/>
                  </a:lnTo>
                  <a:lnTo>
                    <a:pt x="0" y="3047"/>
                  </a:lnTo>
                  <a:lnTo>
                    <a:pt x="3048" y="0"/>
                  </a:lnTo>
                  <a:lnTo>
                    <a:pt x="6096" y="0"/>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16" name="Google Shape;3016;gda58c33139_0_3032"/>
            <p:cNvSpPr/>
            <p:nvPr/>
          </p:nvSpPr>
          <p:spPr>
            <a:xfrm>
              <a:off x="1454005" y="6455322"/>
              <a:ext cx="6350" cy="3175"/>
            </a:xfrm>
            <a:custGeom>
              <a:avLst/>
              <a:gdLst/>
              <a:ahLst/>
              <a:cxnLst/>
              <a:rect l="l" t="t" r="r" b="b"/>
              <a:pathLst>
                <a:path w="6350" h="3175"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17" name="Google Shape;3017;gda58c33139_0_3032"/>
            <p:cNvSpPr/>
            <p:nvPr/>
          </p:nvSpPr>
          <p:spPr>
            <a:xfrm>
              <a:off x="1450957" y="6455322"/>
              <a:ext cx="9525" cy="3175"/>
            </a:xfrm>
            <a:custGeom>
              <a:avLst/>
              <a:gdLst/>
              <a:ahLst/>
              <a:cxnLst/>
              <a:rect l="l" t="t" r="r" b="b"/>
              <a:pathLst>
                <a:path w="9525" h="3175" extrusionOk="0">
                  <a:moveTo>
                    <a:pt x="6096" y="3047"/>
                  </a:moveTo>
                  <a:lnTo>
                    <a:pt x="3048" y="3047"/>
                  </a:lnTo>
                  <a:lnTo>
                    <a:pt x="3048" y="0"/>
                  </a:lnTo>
                  <a:lnTo>
                    <a:pt x="0" y="0"/>
                  </a:lnTo>
                  <a:lnTo>
                    <a:pt x="3048" y="0"/>
                  </a:lnTo>
                  <a:lnTo>
                    <a:pt x="6096" y="0"/>
                  </a:lnTo>
                  <a:lnTo>
                    <a:pt x="9144" y="0"/>
                  </a:lnTo>
                  <a:lnTo>
                    <a:pt x="9144"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18" name="Google Shape;3018;gda58c33139_0_3032"/>
            <p:cNvSpPr/>
            <p:nvPr/>
          </p:nvSpPr>
          <p:spPr>
            <a:xfrm>
              <a:off x="2481258" y="64278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19" name="Google Shape;3019;gda58c33139_0_3032"/>
            <p:cNvSpPr/>
            <p:nvPr/>
          </p:nvSpPr>
          <p:spPr>
            <a:xfrm>
              <a:off x="2481258" y="642789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20" name="Google Shape;3020;gda58c33139_0_3032"/>
            <p:cNvSpPr/>
            <p:nvPr/>
          </p:nvSpPr>
          <p:spPr>
            <a:xfrm>
              <a:off x="1895995" y="6510185"/>
              <a:ext cx="12700" cy="12700"/>
            </a:xfrm>
            <a:custGeom>
              <a:avLst/>
              <a:gdLst/>
              <a:ahLst/>
              <a:cxnLst/>
              <a:rect l="l" t="t" r="r" b="b"/>
              <a:pathLst>
                <a:path w="12700" h="12700" extrusionOk="0">
                  <a:moveTo>
                    <a:pt x="12192" y="0"/>
                  </a:moveTo>
                  <a:lnTo>
                    <a:pt x="9144" y="0"/>
                  </a:lnTo>
                  <a:lnTo>
                    <a:pt x="6096" y="0"/>
                  </a:lnTo>
                  <a:lnTo>
                    <a:pt x="6096" y="3048"/>
                  </a:lnTo>
                  <a:lnTo>
                    <a:pt x="3048" y="3048"/>
                  </a:lnTo>
                  <a:lnTo>
                    <a:pt x="3048" y="6096"/>
                  </a:lnTo>
                  <a:lnTo>
                    <a:pt x="0" y="6096"/>
                  </a:lnTo>
                  <a:lnTo>
                    <a:pt x="0" y="12192"/>
                  </a:lnTo>
                  <a:lnTo>
                    <a:pt x="3048" y="12192"/>
                  </a:lnTo>
                  <a:lnTo>
                    <a:pt x="3048" y="9144"/>
                  </a:lnTo>
                  <a:lnTo>
                    <a:pt x="6096" y="9144"/>
                  </a:lnTo>
                  <a:lnTo>
                    <a:pt x="6096" y="6096"/>
                  </a:lnTo>
                  <a:lnTo>
                    <a:pt x="9144" y="6096"/>
                  </a:lnTo>
                  <a:lnTo>
                    <a:pt x="9144" y="3048"/>
                  </a:lnTo>
                  <a:lnTo>
                    <a:pt x="12192" y="3048"/>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21" name="Google Shape;3021;gda58c33139_0_3032"/>
            <p:cNvSpPr/>
            <p:nvPr/>
          </p:nvSpPr>
          <p:spPr>
            <a:xfrm>
              <a:off x="1895998" y="6510183"/>
              <a:ext cx="12700" cy="12700"/>
            </a:xfrm>
            <a:custGeom>
              <a:avLst/>
              <a:gdLst/>
              <a:ahLst/>
              <a:cxnLst/>
              <a:rect l="l" t="t" r="r" b="b"/>
              <a:pathLst>
                <a:path w="12700" h="12700" extrusionOk="0">
                  <a:moveTo>
                    <a:pt x="9144" y="3047"/>
                  </a:moveTo>
                  <a:lnTo>
                    <a:pt x="9144" y="6095"/>
                  </a:lnTo>
                  <a:lnTo>
                    <a:pt x="6096" y="6095"/>
                  </a:lnTo>
                  <a:lnTo>
                    <a:pt x="6096" y="9143"/>
                  </a:lnTo>
                  <a:lnTo>
                    <a:pt x="3048" y="9143"/>
                  </a:lnTo>
                  <a:lnTo>
                    <a:pt x="3048" y="12191"/>
                  </a:lnTo>
                  <a:lnTo>
                    <a:pt x="0" y="12191"/>
                  </a:lnTo>
                  <a:lnTo>
                    <a:pt x="0" y="9143"/>
                  </a:lnTo>
                  <a:lnTo>
                    <a:pt x="0" y="6095"/>
                  </a:lnTo>
                  <a:lnTo>
                    <a:pt x="3048" y="6095"/>
                  </a:lnTo>
                  <a:lnTo>
                    <a:pt x="3048" y="3047"/>
                  </a:lnTo>
                  <a:lnTo>
                    <a:pt x="6096" y="3047"/>
                  </a:lnTo>
                  <a:lnTo>
                    <a:pt x="6096" y="0"/>
                  </a:lnTo>
                  <a:lnTo>
                    <a:pt x="9144" y="0"/>
                  </a:lnTo>
                  <a:lnTo>
                    <a:pt x="12192" y="0"/>
                  </a:lnTo>
                  <a:lnTo>
                    <a:pt x="12192" y="3047"/>
                  </a:lnTo>
                  <a:lnTo>
                    <a:pt x="12192" y="0"/>
                  </a:lnTo>
                  <a:lnTo>
                    <a:pt x="12192" y="3047"/>
                  </a:lnTo>
                  <a:lnTo>
                    <a:pt x="9144" y="3047"/>
                  </a:lnTo>
                  <a:lnTo>
                    <a:pt x="12192" y="3047"/>
                  </a:lnTo>
                  <a:lnTo>
                    <a:pt x="9144" y="3047"/>
                  </a:lnTo>
                  <a:lnTo>
                    <a:pt x="12192" y="3047"/>
                  </a:lnTo>
                  <a:lnTo>
                    <a:pt x="9144" y="3047"/>
                  </a:lnTo>
                  <a:lnTo>
                    <a:pt x="12192" y="3047"/>
                  </a:lnTo>
                  <a:lnTo>
                    <a:pt x="9144" y="3047"/>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22" name="Google Shape;3022;gda58c33139_0_3032"/>
            <p:cNvSpPr/>
            <p:nvPr/>
          </p:nvSpPr>
          <p:spPr>
            <a:xfrm>
              <a:off x="2536126" y="6412661"/>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23" name="Google Shape;3023;gda58c33139_0_3032"/>
            <p:cNvSpPr/>
            <p:nvPr/>
          </p:nvSpPr>
          <p:spPr>
            <a:xfrm>
              <a:off x="2536126" y="6412652"/>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24" name="Google Shape;3024;gda58c33139_0_3032"/>
            <p:cNvSpPr/>
            <p:nvPr/>
          </p:nvSpPr>
          <p:spPr>
            <a:xfrm>
              <a:off x="1819792" y="6510183"/>
              <a:ext cx="12700" cy="3175"/>
            </a:xfrm>
            <a:custGeom>
              <a:avLst/>
              <a:gdLst/>
              <a:ahLst/>
              <a:cxnLst/>
              <a:rect l="l" t="t" r="r" b="b"/>
              <a:pathLst>
                <a:path w="12700" h="3175" extrusionOk="0">
                  <a:moveTo>
                    <a:pt x="6096" y="0"/>
                  </a:moveTo>
                  <a:lnTo>
                    <a:pt x="0" y="0"/>
                  </a:lnTo>
                  <a:lnTo>
                    <a:pt x="0" y="3047"/>
                  </a:lnTo>
                  <a:lnTo>
                    <a:pt x="6096" y="3047"/>
                  </a:lnTo>
                  <a:lnTo>
                    <a:pt x="6096" y="0"/>
                  </a:lnTo>
                  <a:close/>
                </a:path>
                <a:path w="12700" h="3175"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25" name="Google Shape;3025;gda58c33139_0_3032"/>
            <p:cNvSpPr/>
            <p:nvPr/>
          </p:nvSpPr>
          <p:spPr>
            <a:xfrm>
              <a:off x="1819792" y="6510183"/>
              <a:ext cx="12700" cy="3175"/>
            </a:xfrm>
            <a:custGeom>
              <a:avLst/>
              <a:gdLst/>
              <a:ahLst/>
              <a:cxnLst/>
              <a:rect l="l" t="t" r="r" b="b"/>
              <a:pathLst>
                <a:path w="12700" h="3175" extrusionOk="0">
                  <a:moveTo>
                    <a:pt x="9144" y="3047"/>
                  </a:moveTo>
                  <a:lnTo>
                    <a:pt x="9144" y="0"/>
                  </a:lnTo>
                  <a:lnTo>
                    <a:pt x="6096" y="0"/>
                  </a:lnTo>
                  <a:lnTo>
                    <a:pt x="6096" y="3047"/>
                  </a:lnTo>
                  <a:lnTo>
                    <a:pt x="3048" y="3047"/>
                  </a:lnTo>
                  <a:lnTo>
                    <a:pt x="0" y="3047"/>
                  </a:lnTo>
                  <a:lnTo>
                    <a:pt x="0" y="0"/>
                  </a:lnTo>
                  <a:lnTo>
                    <a:pt x="3048" y="0"/>
                  </a:lnTo>
                  <a:lnTo>
                    <a:pt x="6096" y="0"/>
                  </a:lnTo>
                  <a:lnTo>
                    <a:pt x="9144" y="0"/>
                  </a:lnTo>
                  <a:lnTo>
                    <a:pt x="12192" y="0"/>
                  </a:lnTo>
                  <a:lnTo>
                    <a:pt x="12192"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26" name="Google Shape;3026;gda58c33139_0_3032"/>
            <p:cNvSpPr/>
            <p:nvPr/>
          </p:nvSpPr>
          <p:spPr>
            <a:xfrm>
              <a:off x="2551368" y="640960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27" name="Google Shape;3027;gda58c33139_0_3032"/>
            <p:cNvSpPr/>
            <p:nvPr/>
          </p:nvSpPr>
          <p:spPr>
            <a:xfrm>
              <a:off x="2551368" y="64096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28" name="Google Shape;3028;gda58c33139_0_3032"/>
            <p:cNvSpPr/>
            <p:nvPr/>
          </p:nvSpPr>
          <p:spPr>
            <a:xfrm>
              <a:off x="2554416" y="64096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29" name="Google Shape;3029;gda58c33139_0_3032"/>
            <p:cNvSpPr/>
            <p:nvPr/>
          </p:nvSpPr>
          <p:spPr>
            <a:xfrm>
              <a:off x="2551368" y="641265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30" name="Google Shape;3030;gda58c33139_0_3032"/>
            <p:cNvSpPr/>
            <p:nvPr/>
          </p:nvSpPr>
          <p:spPr>
            <a:xfrm>
              <a:off x="2551368" y="641265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31" name="Google Shape;3031;gda58c33139_0_3032"/>
            <p:cNvSpPr/>
            <p:nvPr/>
          </p:nvSpPr>
          <p:spPr>
            <a:xfrm>
              <a:off x="2514789" y="6424843"/>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32" name="Google Shape;3032;gda58c33139_0_3032"/>
            <p:cNvSpPr/>
            <p:nvPr/>
          </p:nvSpPr>
          <p:spPr>
            <a:xfrm>
              <a:off x="2551368" y="641265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33" name="Google Shape;3033;gda58c33139_0_3032"/>
            <p:cNvSpPr/>
            <p:nvPr/>
          </p:nvSpPr>
          <p:spPr>
            <a:xfrm>
              <a:off x="2551368" y="64126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34" name="Google Shape;3034;gda58c33139_0_3032"/>
            <p:cNvSpPr/>
            <p:nvPr/>
          </p:nvSpPr>
          <p:spPr>
            <a:xfrm>
              <a:off x="2557464" y="6412652"/>
              <a:ext cx="18414" cy="15239"/>
            </a:xfrm>
            <a:custGeom>
              <a:avLst/>
              <a:gdLst/>
              <a:ahLst/>
              <a:cxnLst/>
              <a:rect l="l" t="t" r="r" b="b"/>
              <a:pathLst>
                <a:path w="18414" h="15239" extrusionOk="0">
                  <a:moveTo>
                    <a:pt x="15241" y="9143"/>
                  </a:moveTo>
                  <a:lnTo>
                    <a:pt x="6096" y="9143"/>
                  </a:lnTo>
                  <a:lnTo>
                    <a:pt x="6096" y="12191"/>
                  </a:lnTo>
                  <a:lnTo>
                    <a:pt x="12193" y="12191"/>
                  </a:lnTo>
                  <a:lnTo>
                    <a:pt x="15241" y="15239"/>
                  </a:lnTo>
                  <a:lnTo>
                    <a:pt x="15241" y="9143"/>
                  </a:lnTo>
                  <a:close/>
                </a:path>
                <a:path w="18414" h="15239" extrusionOk="0">
                  <a:moveTo>
                    <a:pt x="9144" y="3047"/>
                  </a:moveTo>
                  <a:lnTo>
                    <a:pt x="3048" y="3047"/>
                  </a:lnTo>
                  <a:lnTo>
                    <a:pt x="3048" y="9143"/>
                  </a:lnTo>
                  <a:lnTo>
                    <a:pt x="15241" y="9143"/>
                  </a:lnTo>
                  <a:lnTo>
                    <a:pt x="15241" y="12191"/>
                  </a:lnTo>
                  <a:lnTo>
                    <a:pt x="18289" y="12191"/>
                  </a:lnTo>
                  <a:lnTo>
                    <a:pt x="18289" y="9143"/>
                  </a:lnTo>
                  <a:lnTo>
                    <a:pt x="15241" y="6095"/>
                  </a:lnTo>
                  <a:lnTo>
                    <a:pt x="9144" y="6095"/>
                  </a:lnTo>
                  <a:lnTo>
                    <a:pt x="9144" y="3047"/>
                  </a:lnTo>
                  <a:close/>
                </a:path>
                <a:path w="18414" h="15239" extrusionOk="0">
                  <a:moveTo>
                    <a:pt x="15241" y="3047"/>
                  </a:moveTo>
                  <a:lnTo>
                    <a:pt x="9144" y="3047"/>
                  </a:lnTo>
                  <a:lnTo>
                    <a:pt x="9144" y="6095"/>
                  </a:lnTo>
                  <a:lnTo>
                    <a:pt x="15241" y="6095"/>
                  </a:lnTo>
                  <a:lnTo>
                    <a:pt x="15241" y="3047"/>
                  </a:lnTo>
                  <a:close/>
                </a:path>
                <a:path w="18414" h="15239"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35" name="Google Shape;3035;gda58c33139_0_3032"/>
            <p:cNvSpPr/>
            <p:nvPr/>
          </p:nvSpPr>
          <p:spPr>
            <a:xfrm>
              <a:off x="2557464" y="6412652"/>
              <a:ext cx="18414" cy="15239"/>
            </a:xfrm>
            <a:custGeom>
              <a:avLst/>
              <a:gdLst/>
              <a:ahLst/>
              <a:cxnLst/>
              <a:rect l="l" t="t" r="r" b="b"/>
              <a:pathLst>
                <a:path w="18414" h="15239" extrusionOk="0">
                  <a:moveTo>
                    <a:pt x="18289" y="9143"/>
                  </a:moveTo>
                  <a:lnTo>
                    <a:pt x="18289" y="12191"/>
                  </a:lnTo>
                  <a:lnTo>
                    <a:pt x="15241" y="12191"/>
                  </a:lnTo>
                  <a:lnTo>
                    <a:pt x="15241" y="9143"/>
                  </a:lnTo>
                  <a:lnTo>
                    <a:pt x="15241" y="12191"/>
                  </a:lnTo>
                  <a:lnTo>
                    <a:pt x="15241" y="15239"/>
                  </a:lnTo>
                  <a:lnTo>
                    <a:pt x="15241" y="12191"/>
                  </a:lnTo>
                  <a:lnTo>
                    <a:pt x="15241" y="15239"/>
                  </a:lnTo>
                  <a:lnTo>
                    <a:pt x="12193" y="12191"/>
                  </a:lnTo>
                  <a:lnTo>
                    <a:pt x="12193" y="15239"/>
                  </a:lnTo>
                  <a:lnTo>
                    <a:pt x="12193" y="12191"/>
                  </a:lnTo>
                  <a:lnTo>
                    <a:pt x="9144" y="12191"/>
                  </a:lnTo>
                  <a:lnTo>
                    <a:pt x="6096" y="12191"/>
                  </a:lnTo>
                  <a:lnTo>
                    <a:pt x="6096" y="9143"/>
                  </a:lnTo>
                  <a:lnTo>
                    <a:pt x="3048" y="9143"/>
                  </a:lnTo>
                  <a:lnTo>
                    <a:pt x="3048" y="6095"/>
                  </a:lnTo>
                  <a:lnTo>
                    <a:pt x="3048" y="3047"/>
                  </a:lnTo>
                  <a:lnTo>
                    <a:pt x="0" y="3047"/>
                  </a:lnTo>
                  <a:lnTo>
                    <a:pt x="0" y="0"/>
                  </a:lnTo>
                  <a:lnTo>
                    <a:pt x="3048" y="0"/>
                  </a:lnTo>
                  <a:lnTo>
                    <a:pt x="6096" y="0"/>
                  </a:lnTo>
                  <a:lnTo>
                    <a:pt x="6096" y="3047"/>
                  </a:lnTo>
                  <a:lnTo>
                    <a:pt x="9144" y="3047"/>
                  </a:lnTo>
                  <a:lnTo>
                    <a:pt x="9144" y="6095"/>
                  </a:lnTo>
                  <a:lnTo>
                    <a:pt x="9144" y="3047"/>
                  </a:lnTo>
                  <a:lnTo>
                    <a:pt x="12193" y="3047"/>
                  </a:lnTo>
                  <a:lnTo>
                    <a:pt x="15241" y="3047"/>
                  </a:lnTo>
                  <a:lnTo>
                    <a:pt x="15241" y="6095"/>
                  </a:lnTo>
                  <a:lnTo>
                    <a:pt x="18289"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36" name="Google Shape;3036;gda58c33139_0_3032"/>
            <p:cNvSpPr/>
            <p:nvPr/>
          </p:nvSpPr>
          <p:spPr>
            <a:xfrm>
              <a:off x="2536126" y="6418748"/>
              <a:ext cx="3175" cy="3175"/>
            </a:xfrm>
            <a:custGeom>
              <a:avLst/>
              <a:gdLst/>
              <a:ahLst/>
              <a:cxnLst/>
              <a:rect l="l" t="t" r="r" b="b"/>
              <a:pathLst>
                <a:path w="3175" h="3175" extrusionOk="0">
                  <a:moveTo>
                    <a:pt x="3048" y="0"/>
                  </a:moveTo>
                  <a:lnTo>
                    <a:pt x="0" y="0"/>
                  </a:lnTo>
                  <a:lnTo>
                    <a:pt x="0" y="3047"/>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37" name="Google Shape;3037;gda58c33139_0_3032"/>
            <p:cNvSpPr/>
            <p:nvPr/>
          </p:nvSpPr>
          <p:spPr>
            <a:xfrm>
              <a:off x="2536126" y="6418748"/>
              <a:ext cx="3175" cy="3175"/>
            </a:xfrm>
            <a:custGeom>
              <a:avLst/>
              <a:gdLst/>
              <a:ahLst/>
              <a:cxnLst/>
              <a:rect l="l" t="t" r="r" b="b"/>
              <a:pathLst>
                <a:path w="3175" h="3175" extrusionOk="0">
                  <a:moveTo>
                    <a:pt x="3048" y="0"/>
                  </a:moveTo>
                  <a:lnTo>
                    <a:pt x="0" y="0"/>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38" name="Google Shape;3038;gda58c33139_0_3032"/>
            <p:cNvSpPr/>
            <p:nvPr/>
          </p:nvSpPr>
          <p:spPr>
            <a:xfrm>
              <a:off x="2508692" y="64278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39" name="Google Shape;3039;gda58c33139_0_3032"/>
            <p:cNvSpPr/>
            <p:nvPr/>
          </p:nvSpPr>
          <p:spPr>
            <a:xfrm>
              <a:off x="2508692"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40" name="Google Shape;3040;gda58c33139_0_3032"/>
            <p:cNvSpPr/>
            <p:nvPr/>
          </p:nvSpPr>
          <p:spPr>
            <a:xfrm>
              <a:off x="2539175" y="6415700"/>
              <a:ext cx="12700" cy="12700"/>
            </a:xfrm>
            <a:custGeom>
              <a:avLst/>
              <a:gdLst/>
              <a:ahLst/>
              <a:cxnLst/>
              <a:rect l="l" t="t" r="r" b="b"/>
              <a:pathLst>
                <a:path w="12700" h="12700" extrusionOk="0">
                  <a:moveTo>
                    <a:pt x="12192" y="0"/>
                  </a:moveTo>
                  <a:lnTo>
                    <a:pt x="9144" y="0"/>
                  </a:lnTo>
                  <a:lnTo>
                    <a:pt x="9144" y="3047"/>
                  </a:lnTo>
                  <a:lnTo>
                    <a:pt x="3048" y="3047"/>
                  </a:lnTo>
                  <a:lnTo>
                    <a:pt x="3048" y="6095"/>
                  </a:lnTo>
                  <a:lnTo>
                    <a:pt x="0" y="6095"/>
                  </a:lnTo>
                  <a:lnTo>
                    <a:pt x="0" y="9143"/>
                  </a:lnTo>
                  <a:lnTo>
                    <a:pt x="3048" y="12191"/>
                  </a:lnTo>
                  <a:lnTo>
                    <a:pt x="12192" y="12191"/>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41" name="Google Shape;3041;gda58c33139_0_3032"/>
            <p:cNvSpPr/>
            <p:nvPr/>
          </p:nvSpPr>
          <p:spPr>
            <a:xfrm>
              <a:off x="2539175" y="6415700"/>
              <a:ext cx="15239" cy="15239"/>
            </a:xfrm>
            <a:custGeom>
              <a:avLst/>
              <a:gdLst/>
              <a:ahLst/>
              <a:cxnLst/>
              <a:rect l="l" t="t" r="r" b="b"/>
              <a:pathLst>
                <a:path w="15239" h="15239" extrusionOk="0">
                  <a:moveTo>
                    <a:pt x="3048" y="6095"/>
                  </a:moveTo>
                  <a:lnTo>
                    <a:pt x="3048" y="3047"/>
                  </a:lnTo>
                  <a:lnTo>
                    <a:pt x="6096" y="3047"/>
                  </a:lnTo>
                  <a:lnTo>
                    <a:pt x="9144" y="3047"/>
                  </a:lnTo>
                  <a:lnTo>
                    <a:pt x="9144" y="0"/>
                  </a:lnTo>
                  <a:lnTo>
                    <a:pt x="12192" y="0"/>
                  </a:lnTo>
                  <a:lnTo>
                    <a:pt x="12192" y="3047"/>
                  </a:lnTo>
                  <a:lnTo>
                    <a:pt x="12192" y="6095"/>
                  </a:lnTo>
                  <a:lnTo>
                    <a:pt x="12192" y="9143"/>
                  </a:lnTo>
                  <a:lnTo>
                    <a:pt x="15241" y="9143"/>
                  </a:lnTo>
                  <a:lnTo>
                    <a:pt x="12192" y="9143"/>
                  </a:lnTo>
                  <a:lnTo>
                    <a:pt x="12192" y="12191"/>
                  </a:lnTo>
                  <a:lnTo>
                    <a:pt x="9144" y="12191"/>
                  </a:lnTo>
                  <a:lnTo>
                    <a:pt x="9144" y="15239"/>
                  </a:lnTo>
                  <a:lnTo>
                    <a:pt x="9144" y="12191"/>
                  </a:lnTo>
                  <a:lnTo>
                    <a:pt x="6096" y="12191"/>
                  </a:lnTo>
                  <a:lnTo>
                    <a:pt x="3048" y="12191"/>
                  </a:lnTo>
                  <a:lnTo>
                    <a:pt x="0" y="9143"/>
                  </a:lnTo>
                  <a:lnTo>
                    <a:pt x="0" y="6095"/>
                  </a:lnTo>
                  <a:lnTo>
                    <a:pt x="3048" y="6095"/>
                  </a:lnTo>
                  <a:lnTo>
                    <a:pt x="0" y="6095"/>
                  </a:lnTo>
                  <a:lnTo>
                    <a:pt x="3048" y="6095"/>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42" name="Google Shape;3042;gda58c33139_0_3032"/>
            <p:cNvSpPr/>
            <p:nvPr/>
          </p:nvSpPr>
          <p:spPr>
            <a:xfrm>
              <a:off x="2508692" y="6427891"/>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43" name="Google Shape;3043;gda58c33139_0_3032"/>
            <p:cNvSpPr/>
            <p:nvPr/>
          </p:nvSpPr>
          <p:spPr>
            <a:xfrm>
              <a:off x="2508692" y="6427891"/>
              <a:ext cx="3175" cy="3175"/>
            </a:xfrm>
            <a:custGeom>
              <a:avLst/>
              <a:gdLst/>
              <a:ahLst/>
              <a:cxnLst/>
              <a:rect l="l" t="t" r="r" b="b"/>
              <a:pathLst>
                <a:path w="3175" h="3175" extrusionOk="0">
                  <a:moveTo>
                    <a:pt x="3048" y="3047"/>
                  </a:move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44" name="Google Shape;3044;gda58c33139_0_3032"/>
            <p:cNvSpPr/>
            <p:nvPr/>
          </p:nvSpPr>
          <p:spPr>
            <a:xfrm>
              <a:off x="2554416" y="6415700"/>
              <a:ext cx="6350" cy="3175"/>
            </a:xfrm>
            <a:custGeom>
              <a:avLst/>
              <a:gdLst/>
              <a:ahLst/>
              <a:cxnLst/>
              <a:rect l="l" t="t" r="r" b="b"/>
              <a:pathLst>
                <a:path w="6350" h="3175" extrusionOk="0">
                  <a:moveTo>
                    <a:pt x="3048" y="0"/>
                  </a:moveTo>
                  <a:lnTo>
                    <a:pt x="0" y="0"/>
                  </a:lnTo>
                  <a:lnTo>
                    <a:pt x="0"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45" name="Google Shape;3045;gda58c33139_0_3032"/>
            <p:cNvSpPr/>
            <p:nvPr/>
          </p:nvSpPr>
          <p:spPr>
            <a:xfrm>
              <a:off x="2554416" y="6415700"/>
              <a:ext cx="6350" cy="6350"/>
            </a:xfrm>
            <a:custGeom>
              <a:avLst/>
              <a:gdLst/>
              <a:ahLst/>
              <a:cxnLst/>
              <a:rect l="l" t="t" r="r" b="b"/>
              <a:pathLst>
                <a:path w="6350" h="6350" extrusionOk="0">
                  <a:moveTo>
                    <a:pt x="3048" y="3047"/>
                  </a:moveTo>
                  <a:lnTo>
                    <a:pt x="0" y="3047"/>
                  </a:lnTo>
                  <a:lnTo>
                    <a:pt x="0" y="6095"/>
                  </a:lnTo>
                  <a:lnTo>
                    <a:pt x="0" y="3047"/>
                  </a:lnTo>
                  <a:lnTo>
                    <a:pt x="0" y="0"/>
                  </a:lnTo>
                  <a:lnTo>
                    <a:pt x="3048"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46" name="Google Shape;3046;gda58c33139_0_3032"/>
            <p:cNvSpPr/>
            <p:nvPr/>
          </p:nvSpPr>
          <p:spPr>
            <a:xfrm>
              <a:off x="2517837" y="64278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47" name="Google Shape;3047;gda58c33139_0_3032"/>
            <p:cNvSpPr/>
            <p:nvPr/>
          </p:nvSpPr>
          <p:spPr>
            <a:xfrm>
              <a:off x="2517837"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48" name="Google Shape;3048;gda58c33139_0_3032"/>
            <p:cNvSpPr/>
            <p:nvPr/>
          </p:nvSpPr>
          <p:spPr>
            <a:xfrm>
              <a:off x="1801495" y="6519329"/>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49" name="Google Shape;3049;gda58c33139_0_3032"/>
            <p:cNvSpPr/>
            <p:nvPr/>
          </p:nvSpPr>
          <p:spPr>
            <a:xfrm>
              <a:off x="1801503" y="6519326"/>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50" name="Google Shape;3050;gda58c33139_0_3032"/>
            <p:cNvSpPr/>
            <p:nvPr/>
          </p:nvSpPr>
          <p:spPr>
            <a:xfrm>
              <a:off x="2523934" y="6428014"/>
              <a:ext cx="76200" cy="73025"/>
            </a:xfrm>
            <a:custGeom>
              <a:avLst/>
              <a:gdLst/>
              <a:ahLst/>
              <a:cxnLst/>
              <a:rect l="l" t="t" r="r" b="b"/>
              <a:pathLst>
                <a:path w="76200" h="73025" extrusionOk="0">
                  <a:moveTo>
                    <a:pt x="73157" y="64008"/>
                  </a:moveTo>
                  <a:lnTo>
                    <a:pt x="64012" y="64008"/>
                  </a:lnTo>
                  <a:lnTo>
                    <a:pt x="64012" y="70103"/>
                  </a:lnTo>
                  <a:lnTo>
                    <a:pt x="67060" y="70103"/>
                  </a:lnTo>
                  <a:lnTo>
                    <a:pt x="67060" y="73025"/>
                  </a:lnTo>
                  <a:lnTo>
                    <a:pt x="76205" y="73025"/>
                  </a:lnTo>
                  <a:lnTo>
                    <a:pt x="76205" y="67056"/>
                  </a:lnTo>
                  <a:lnTo>
                    <a:pt x="73157" y="67056"/>
                  </a:lnTo>
                  <a:lnTo>
                    <a:pt x="73157" y="64008"/>
                  </a:lnTo>
                  <a:close/>
                </a:path>
                <a:path w="76200" h="73025" extrusionOk="0">
                  <a:moveTo>
                    <a:pt x="60964" y="48768"/>
                  </a:moveTo>
                  <a:lnTo>
                    <a:pt x="57916" y="48768"/>
                  </a:lnTo>
                  <a:lnTo>
                    <a:pt x="57916" y="64008"/>
                  </a:lnTo>
                  <a:lnTo>
                    <a:pt x="60964" y="67056"/>
                  </a:lnTo>
                  <a:lnTo>
                    <a:pt x="60964" y="64008"/>
                  </a:lnTo>
                  <a:lnTo>
                    <a:pt x="67060" y="64008"/>
                  </a:lnTo>
                  <a:lnTo>
                    <a:pt x="64012" y="60959"/>
                  </a:lnTo>
                  <a:lnTo>
                    <a:pt x="64012" y="57912"/>
                  </a:lnTo>
                  <a:lnTo>
                    <a:pt x="67060" y="57912"/>
                  </a:lnTo>
                  <a:lnTo>
                    <a:pt x="67060" y="51815"/>
                  </a:lnTo>
                  <a:lnTo>
                    <a:pt x="60964" y="51815"/>
                  </a:lnTo>
                  <a:lnTo>
                    <a:pt x="60964" y="48768"/>
                  </a:lnTo>
                  <a:close/>
                </a:path>
                <a:path w="76200" h="73025" extrusionOk="0">
                  <a:moveTo>
                    <a:pt x="64012" y="64008"/>
                  </a:moveTo>
                  <a:lnTo>
                    <a:pt x="60964" y="64008"/>
                  </a:lnTo>
                  <a:lnTo>
                    <a:pt x="60964" y="67056"/>
                  </a:lnTo>
                  <a:lnTo>
                    <a:pt x="64012" y="67056"/>
                  </a:lnTo>
                  <a:lnTo>
                    <a:pt x="64012" y="64008"/>
                  </a:lnTo>
                  <a:close/>
                </a:path>
                <a:path w="76200" h="73025" extrusionOk="0">
                  <a:moveTo>
                    <a:pt x="70109" y="57912"/>
                  </a:moveTo>
                  <a:lnTo>
                    <a:pt x="67060" y="57912"/>
                  </a:lnTo>
                  <a:lnTo>
                    <a:pt x="67060" y="64008"/>
                  </a:lnTo>
                  <a:lnTo>
                    <a:pt x="70109" y="64008"/>
                  </a:lnTo>
                  <a:lnTo>
                    <a:pt x="70109" y="57912"/>
                  </a:lnTo>
                  <a:close/>
                </a:path>
                <a:path w="76200" h="73025" extrusionOk="0">
                  <a:moveTo>
                    <a:pt x="57916" y="48768"/>
                  </a:moveTo>
                  <a:lnTo>
                    <a:pt x="45723" y="48768"/>
                  </a:lnTo>
                  <a:lnTo>
                    <a:pt x="45723" y="51815"/>
                  </a:lnTo>
                  <a:lnTo>
                    <a:pt x="48771" y="51815"/>
                  </a:lnTo>
                  <a:lnTo>
                    <a:pt x="48771" y="54863"/>
                  </a:lnTo>
                  <a:lnTo>
                    <a:pt x="51819" y="54863"/>
                  </a:lnTo>
                  <a:lnTo>
                    <a:pt x="54868" y="57912"/>
                  </a:lnTo>
                  <a:lnTo>
                    <a:pt x="54868" y="60959"/>
                  </a:lnTo>
                  <a:lnTo>
                    <a:pt x="57916" y="60959"/>
                  </a:lnTo>
                  <a:lnTo>
                    <a:pt x="57916" y="48768"/>
                  </a:lnTo>
                  <a:close/>
                </a:path>
                <a:path w="76200" h="73025" extrusionOk="0">
                  <a:moveTo>
                    <a:pt x="67060" y="57912"/>
                  </a:moveTo>
                  <a:lnTo>
                    <a:pt x="64012" y="60959"/>
                  </a:lnTo>
                  <a:lnTo>
                    <a:pt x="67060" y="60959"/>
                  </a:lnTo>
                  <a:lnTo>
                    <a:pt x="67060" y="57912"/>
                  </a:lnTo>
                  <a:close/>
                </a:path>
                <a:path w="76200" h="73025" extrusionOk="0">
                  <a:moveTo>
                    <a:pt x="73157" y="57912"/>
                  </a:moveTo>
                  <a:lnTo>
                    <a:pt x="70109" y="57912"/>
                  </a:lnTo>
                  <a:lnTo>
                    <a:pt x="70109" y="60959"/>
                  </a:lnTo>
                  <a:lnTo>
                    <a:pt x="73157" y="60959"/>
                  </a:lnTo>
                  <a:lnTo>
                    <a:pt x="73157" y="57912"/>
                  </a:lnTo>
                  <a:close/>
                </a:path>
                <a:path w="76200" h="73025" extrusionOk="0">
                  <a:moveTo>
                    <a:pt x="33530" y="51815"/>
                  </a:moveTo>
                  <a:lnTo>
                    <a:pt x="30482" y="51815"/>
                  </a:lnTo>
                  <a:lnTo>
                    <a:pt x="30482" y="54863"/>
                  </a:lnTo>
                  <a:lnTo>
                    <a:pt x="33530" y="54863"/>
                  </a:lnTo>
                  <a:lnTo>
                    <a:pt x="33530" y="51815"/>
                  </a:lnTo>
                  <a:close/>
                </a:path>
                <a:path w="76200" h="73025" extrusionOk="0">
                  <a:moveTo>
                    <a:pt x="39626" y="51815"/>
                  </a:moveTo>
                  <a:lnTo>
                    <a:pt x="36578" y="51815"/>
                  </a:lnTo>
                  <a:lnTo>
                    <a:pt x="36578" y="54863"/>
                  </a:lnTo>
                  <a:lnTo>
                    <a:pt x="39626" y="54863"/>
                  </a:lnTo>
                  <a:lnTo>
                    <a:pt x="39626" y="51815"/>
                  </a:lnTo>
                  <a:close/>
                </a:path>
                <a:path w="76200" h="73025" extrusionOk="0">
                  <a:moveTo>
                    <a:pt x="48771" y="51815"/>
                  </a:moveTo>
                  <a:lnTo>
                    <a:pt x="42675" y="51815"/>
                  </a:lnTo>
                  <a:lnTo>
                    <a:pt x="42675" y="54863"/>
                  </a:lnTo>
                  <a:lnTo>
                    <a:pt x="48771" y="54863"/>
                  </a:lnTo>
                  <a:lnTo>
                    <a:pt x="48771" y="51815"/>
                  </a:lnTo>
                  <a:close/>
                </a:path>
                <a:path w="76200" h="73025" extrusionOk="0">
                  <a:moveTo>
                    <a:pt x="45723" y="48768"/>
                  </a:moveTo>
                  <a:lnTo>
                    <a:pt x="27434" y="48768"/>
                  </a:lnTo>
                  <a:lnTo>
                    <a:pt x="27434" y="51815"/>
                  </a:lnTo>
                  <a:lnTo>
                    <a:pt x="45723" y="51815"/>
                  </a:lnTo>
                  <a:lnTo>
                    <a:pt x="45723" y="48768"/>
                  </a:lnTo>
                  <a:close/>
                </a:path>
                <a:path w="76200" h="73025" extrusionOk="0">
                  <a:moveTo>
                    <a:pt x="67060" y="42671"/>
                  </a:moveTo>
                  <a:lnTo>
                    <a:pt x="64012" y="42671"/>
                  </a:lnTo>
                  <a:lnTo>
                    <a:pt x="64012" y="48768"/>
                  </a:lnTo>
                  <a:lnTo>
                    <a:pt x="60964" y="48768"/>
                  </a:lnTo>
                  <a:lnTo>
                    <a:pt x="60964" y="51815"/>
                  </a:lnTo>
                  <a:lnTo>
                    <a:pt x="67060" y="51815"/>
                  </a:lnTo>
                  <a:lnTo>
                    <a:pt x="67060" y="42671"/>
                  </a:lnTo>
                  <a:close/>
                </a:path>
                <a:path w="76200" h="73025" extrusionOk="0">
                  <a:moveTo>
                    <a:pt x="42675" y="39624"/>
                  </a:moveTo>
                  <a:lnTo>
                    <a:pt x="36578" y="39624"/>
                  </a:lnTo>
                  <a:lnTo>
                    <a:pt x="36578" y="42671"/>
                  </a:lnTo>
                  <a:lnTo>
                    <a:pt x="33530" y="42671"/>
                  </a:lnTo>
                  <a:lnTo>
                    <a:pt x="33530" y="48768"/>
                  </a:lnTo>
                  <a:lnTo>
                    <a:pt x="39626" y="48768"/>
                  </a:lnTo>
                  <a:lnTo>
                    <a:pt x="39626" y="45719"/>
                  </a:lnTo>
                  <a:lnTo>
                    <a:pt x="42675" y="45719"/>
                  </a:lnTo>
                  <a:lnTo>
                    <a:pt x="42675" y="39624"/>
                  </a:lnTo>
                  <a:close/>
                </a:path>
                <a:path w="76200" h="73025" extrusionOk="0">
                  <a:moveTo>
                    <a:pt x="54868" y="45719"/>
                  </a:moveTo>
                  <a:lnTo>
                    <a:pt x="39626" y="45719"/>
                  </a:lnTo>
                  <a:lnTo>
                    <a:pt x="39626" y="48768"/>
                  </a:lnTo>
                  <a:lnTo>
                    <a:pt x="54868" y="48768"/>
                  </a:lnTo>
                  <a:lnTo>
                    <a:pt x="54868" y="45719"/>
                  </a:lnTo>
                  <a:close/>
                </a:path>
                <a:path w="76200" h="73025" extrusionOk="0">
                  <a:moveTo>
                    <a:pt x="45723" y="33528"/>
                  </a:moveTo>
                  <a:lnTo>
                    <a:pt x="30482" y="33528"/>
                  </a:lnTo>
                  <a:lnTo>
                    <a:pt x="30482" y="39624"/>
                  </a:lnTo>
                  <a:lnTo>
                    <a:pt x="27434" y="42671"/>
                  </a:lnTo>
                  <a:lnTo>
                    <a:pt x="30482" y="42671"/>
                  </a:lnTo>
                  <a:lnTo>
                    <a:pt x="30482" y="45719"/>
                  </a:lnTo>
                  <a:lnTo>
                    <a:pt x="33530" y="45719"/>
                  </a:lnTo>
                  <a:lnTo>
                    <a:pt x="33530" y="39624"/>
                  </a:lnTo>
                  <a:lnTo>
                    <a:pt x="42675" y="39624"/>
                  </a:lnTo>
                  <a:lnTo>
                    <a:pt x="42675" y="36575"/>
                  </a:lnTo>
                  <a:lnTo>
                    <a:pt x="45723" y="36575"/>
                  </a:lnTo>
                  <a:lnTo>
                    <a:pt x="45723" y="33528"/>
                  </a:lnTo>
                  <a:close/>
                </a:path>
                <a:path w="76200" h="73025" extrusionOk="0">
                  <a:moveTo>
                    <a:pt x="48771" y="39624"/>
                  </a:moveTo>
                  <a:lnTo>
                    <a:pt x="42675" y="39624"/>
                  </a:lnTo>
                  <a:lnTo>
                    <a:pt x="42675" y="45719"/>
                  </a:lnTo>
                  <a:lnTo>
                    <a:pt x="51819" y="45719"/>
                  </a:lnTo>
                  <a:lnTo>
                    <a:pt x="48771" y="42671"/>
                  </a:lnTo>
                  <a:lnTo>
                    <a:pt x="48771" y="39624"/>
                  </a:lnTo>
                  <a:close/>
                </a:path>
                <a:path w="76200" h="73025" extrusionOk="0">
                  <a:moveTo>
                    <a:pt x="64012" y="42671"/>
                  </a:moveTo>
                  <a:lnTo>
                    <a:pt x="51819" y="42671"/>
                  </a:lnTo>
                  <a:lnTo>
                    <a:pt x="51819" y="45719"/>
                  </a:lnTo>
                  <a:lnTo>
                    <a:pt x="64012" y="45719"/>
                  </a:lnTo>
                  <a:lnTo>
                    <a:pt x="64012" y="42671"/>
                  </a:lnTo>
                  <a:close/>
                </a:path>
                <a:path w="76200" h="73025" extrusionOk="0">
                  <a:moveTo>
                    <a:pt x="51819" y="36575"/>
                  </a:moveTo>
                  <a:lnTo>
                    <a:pt x="45723" y="36575"/>
                  </a:lnTo>
                  <a:lnTo>
                    <a:pt x="45723" y="39624"/>
                  </a:lnTo>
                  <a:lnTo>
                    <a:pt x="48771" y="39624"/>
                  </a:lnTo>
                  <a:lnTo>
                    <a:pt x="48771" y="42671"/>
                  </a:lnTo>
                  <a:lnTo>
                    <a:pt x="51819" y="42671"/>
                  </a:lnTo>
                  <a:lnTo>
                    <a:pt x="51819" y="36575"/>
                  </a:lnTo>
                  <a:close/>
                </a:path>
                <a:path w="76200" h="73025" extrusionOk="0">
                  <a:moveTo>
                    <a:pt x="60964" y="39624"/>
                  </a:moveTo>
                  <a:lnTo>
                    <a:pt x="51819" y="39624"/>
                  </a:lnTo>
                  <a:lnTo>
                    <a:pt x="54868" y="42671"/>
                  </a:lnTo>
                  <a:lnTo>
                    <a:pt x="60964" y="42671"/>
                  </a:lnTo>
                  <a:lnTo>
                    <a:pt x="60964" y="39624"/>
                  </a:lnTo>
                  <a:close/>
                </a:path>
                <a:path w="76200" h="73025" extrusionOk="0">
                  <a:moveTo>
                    <a:pt x="45723" y="24384"/>
                  </a:moveTo>
                  <a:lnTo>
                    <a:pt x="24385" y="24384"/>
                  </a:lnTo>
                  <a:lnTo>
                    <a:pt x="24385" y="27431"/>
                  </a:lnTo>
                  <a:lnTo>
                    <a:pt x="21337" y="27431"/>
                  </a:lnTo>
                  <a:lnTo>
                    <a:pt x="21337" y="30480"/>
                  </a:lnTo>
                  <a:lnTo>
                    <a:pt x="18289" y="33528"/>
                  </a:lnTo>
                  <a:lnTo>
                    <a:pt x="18289" y="39624"/>
                  </a:lnTo>
                  <a:lnTo>
                    <a:pt x="27434" y="39624"/>
                  </a:lnTo>
                  <a:lnTo>
                    <a:pt x="27434" y="36575"/>
                  </a:lnTo>
                  <a:lnTo>
                    <a:pt x="30482" y="36575"/>
                  </a:lnTo>
                  <a:lnTo>
                    <a:pt x="30482" y="33528"/>
                  </a:lnTo>
                  <a:lnTo>
                    <a:pt x="42675" y="33528"/>
                  </a:lnTo>
                  <a:lnTo>
                    <a:pt x="42675" y="30480"/>
                  </a:lnTo>
                  <a:lnTo>
                    <a:pt x="45723" y="30480"/>
                  </a:lnTo>
                  <a:lnTo>
                    <a:pt x="45723" y="24384"/>
                  </a:lnTo>
                  <a:close/>
                </a:path>
                <a:path w="76200" h="73025" extrusionOk="0">
                  <a:moveTo>
                    <a:pt x="57916" y="33528"/>
                  </a:moveTo>
                  <a:lnTo>
                    <a:pt x="54868" y="33528"/>
                  </a:lnTo>
                  <a:lnTo>
                    <a:pt x="54868" y="36575"/>
                  </a:lnTo>
                  <a:lnTo>
                    <a:pt x="57916" y="36575"/>
                  </a:lnTo>
                  <a:lnTo>
                    <a:pt x="57916" y="33528"/>
                  </a:lnTo>
                  <a:close/>
                </a:path>
                <a:path w="76200" h="73025" extrusionOk="0">
                  <a:moveTo>
                    <a:pt x="21337" y="30480"/>
                  </a:moveTo>
                  <a:lnTo>
                    <a:pt x="18289" y="30480"/>
                  </a:lnTo>
                  <a:lnTo>
                    <a:pt x="18289" y="33528"/>
                  </a:lnTo>
                  <a:lnTo>
                    <a:pt x="21337" y="30480"/>
                  </a:lnTo>
                  <a:close/>
                </a:path>
                <a:path w="76200" h="73025" extrusionOk="0">
                  <a:moveTo>
                    <a:pt x="51819" y="30480"/>
                  </a:moveTo>
                  <a:lnTo>
                    <a:pt x="45723" y="30480"/>
                  </a:lnTo>
                  <a:lnTo>
                    <a:pt x="45723" y="33528"/>
                  </a:lnTo>
                  <a:lnTo>
                    <a:pt x="51819" y="33528"/>
                  </a:lnTo>
                  <a:lnTo>
                    <a:pt x="51819" y="30480"/>
                  </a:lnTo>
                  <a:close/>
                </a:path>
                <a:path w="76200" h="73025" extrusionOk="0">
                  <a:moveTo>
                    <a:pt x="54868" y="30480"/>
                  </a:moveTo>
                  <a:lnTo>
                    <a:pt x="51819" y="33528"/>
                  </a:lnTo>
                  <a:lnTo>
                    <a:pt x="54868" y="33528"/>
                  </a:lnTo>
                  <a:lnTo>
                    <a:pt x="54868" y="30480"/>
                  </a:lnTo>
                  <a:close/>
                </a:path>
                <a:path w="76200" h="73025" extrusionOk="0">
                  <a:moveTo>
                    <a:pt x="48771" y="27431"/>
                  </a:moveTo>
                  <a:lnTo>
                    <a:pt x="45723" y="27431"/>
                  </a:lnTo>
                  <a:lnTo>
                    <a:pt x="48771" y="30480"/>
                  </a:lnTo>
                  <a:lnTo>
                    <a:pt x="48771" y="27431"/>
                  </a:lnTo>
                  <a:close/>
                </a:path>
                <a:path w="76200" h="73025" extrusionOk="0">
                  <a:moveTo>
                    <a:pt x="18289" y="9143"/>
                  </a:moveTo>
                  <a:lnTo>
                    <a:pt x="15241" y="9143"/>
                  </a:lnTo>
                  <a:lnTo>
                    <a:pt x="15241" y="15240"/>
                  </a:lnTo>
                  <a:lnTo>
                    <a:pt x="18289" y="18287"/>
                  </a:lnTo>
                  <a:lnTo>
                    <a:pt x="18289" y="24384"/>
                  </a:lnTo>
                  <a:lnTo>
                    <a:pt x="21337" y="24384"/>
                  </a:lnTo>
                  <a:lnTo>
                    <a:pt x="21337" y="21336"/>
                  </a:lnTo>
                  <a:lnTo>
                    <a:pt x="42675" y="21336"/>
                  </a:lnTo>
                  <a:lnTo>
                    <a:pt x="42675" y="18287"/>
                  </a:lnTo>
                  <a:lnTo>
                    <a:pt x="27434" y="18287"/>
                  </a:lnTo>
                  <a:lnTo>
                    <a:pt x="27434" y="15240"/>
                  </a:lnTo>
                  <a:lnTo>
                    <a:pt x="21337" y="15240"/>
                  </a:lnTo>
                  <a:lnTo>
                    <a:pt x="21337" y="12191"/>
                  </a:lnTo>
                  <a:lnTo>
                    <a:pt x="18289" y="12191"/>
                  </a:lnTo>
                  <a:lnTo>
                    <a:pt x="18289" y="9143"/>
                  </a:lnTo>
                  <a:close/>
                </a:path>
                <a:path w="76200" h="73025" extrusionOk="0">
                  <a:moveTo>
                    <a:pt x="42675" y="21336"/>
                  </a:moveTo>
                  <a:lnTo>
                    <a:pt x="21337" y="21336"/>
                  </a:lnTo>
                  <a:lnTo>
                    <a:pt x="21337" y="24384"/>
                  </a:lnTo>
                  <a:lnTo>
                    <a:pt x="42675" y="24384"/>
                  </a:lnTo>
                  <a:lnTo>
                    <a:pt x="42675" y="21336"/>
                  </a:lnTo>
                  <a:close/>
                </a:path>
                <a:path w="76200" h="73025" extrusionOk="0">
                  <a:moveTo>
                    <a:pt x="33530" y="12191"/>
                  </a:moveTo>
                  <a:lnTo>
                    <a:pt x="27434" y="12191"/>
                  </a:lnTo>
                  <a:lnTo>
                    <a:pt x="27434" y="18287"/>
                  </a:lnTo>
                  <a:lnTo>
                    <a:pt x="36578" y="18287"/>
                  </a:lnTo>
                  <a:lnTo>
                    <a:pt x="36578" y="15240"/>
                  </a:lnTo>
                  <a:lnTo>
                    <a:pt x="33530" y="15240"/>
                  </a:lnTo>
                  <a:lnTo>
                    <a:pt x="33530" y="12191"/>
                  </a:lnTo>
                  <a:close/>
                </a:path>
                <a:path w="76200" h="73025" extrusionOk="0">
                  <a:moveTo>
                    <a:pt x="24385" y="12191"/>
                  </a:moveTo>
                  <a:lnTo>
                    <a:pt x="21337" y="12191"/>
                  </a:lnTo>
                  <a:lnTo>
                    <a:pt x="21337" y="15240"/>
                  </a:lnTo>
                  <a:lnTo>
                    <a:pt x="24385" y="15240"/>
                  </a:lnTo>
                  <a:lnTo>
                    <a:pt x="24385" y="12191"/>
                  </a:lnTo>
                  <a:close/>
                </a:path>
                <a:path w="76200" h="73025" extrusionOk="0">
                  <a:moveTo>
                    <a:pt x="6096" y="9143"/>
                  </a:moveTo>
                  <a:lnTo>
                    <a:pt x="3048" y="9143"/>
                  </a:lnTo>
                  <a:lnTo>
                    <a:pt x="3048" y="12191"/>
                  </a:lnTo>
                  <a:lnTo>
                    <a:pt x="6096" y="12191"/>
                  </a:lnTo>
                  <a:lnTo>
                    <a:pt x="6096" y="9143"/>
                  </a:lnTo>
                  <a:close/>
                </a:path>
                <a:path w="76200" h="73025" extrusionOk="0">
                  <a:moveTo>
                    <a:pt x="9144" y="0"/>
                  </a:moveTo>
                  <a:lnTo>
                    <a:pt x="6096" y="0"/>
                  </a:lnTo>
                  <a:lnTo>
                    <a:pt x="6096" y="3047"/>
                  </a:lnTo>
                  <a:lnTo>
                    <a:pt x="0" y="3047"/>
                  </a:lnTo>
                  <a:lnTo>
                    <a:pt x="3048" y="6096"/>
                  </a:lnTo>
                  <a:lnTo>
                    <a:pt x="0" y="9143"/>
                  </a:lnTo>
                  <a:lnTo>
                    <a:pt x="18289" y="9143"/>
                  </a:lnTo>
                  <a:lnTo>
                    <a:pt x="18289" y="12191"/>
                  </a:lnTo>
                  <a:lnTo>
                    <a:pt x="21337" y="9143"/>
                  </a:lnTo>
                  <a:lnTo>
                    <a:pt x="21337" y="6096"/>
                  </a:lnTo>
                  <a:lnTo>
                    <a:pt x="9144" y="6096"/>
                  </a:lnTo>
                  <a:lnTo>
                    <a:pt x="9144" y="0"/>
                  </a:lnTo>
                  <a:close/>
                </a:path>
                <a:path w="76200" h="73025" extrusionOk="0">
                  <a:moveTo>
                    <a:pt x="15241" y="0"/>
                  </a:moveTo>
                  <a:lnTo>
                    <a:pt x="9144" y="0"/>
                  </a:lnTo>
                  <a:lnTo>
                    <a:pt x="9144" y="6096"/>
                  </a:lnTo>
                  <a:lnTo>
                    <a:pt x="18289" y="6096"/>
                  </a:lnTo>
                  <a:lnTo>
                    <a:pt x="18289" y="3047"/>
                  </a:lnTo>
                  <a:lnTo>
                    <a:pt x="15241" y="3047"/>
                  </a:lnTo>
                  <a:lnTo>
                    <a:pt x="15241"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51" name="Google Shape;3051;gda58c33139_0_3032"/>
            <p:cNvSpPr/>
            <p:nvPr/>
          </p:nvSpPr>
          <p:spPr>
            <a:xfrm>
              <a:off x="2523934" y="6427891"/>
              <a:ext cx="76200" cy="73660"/>
            </a:xfrm>
            <a:custGeom>
              <a:avLst/>
              <a:gdLst/>
              <a:ahLst/>
              <a:cxnLst/>
              <a:rect l="l" t="t" r="r" b="b"/>
              <a:pathLst>
                <a:path w="76200" h="73660" extrusionOk="0">
                  <a:moveTo>
                    <a:pt x="24385" y="15239"/>
                  </a:moveTo>
                  <a:lnTo>
                    <a:pt x="27434" y="15239"/>
                  </a:lnTo>
                  <a:lnTo>
                    <a:pt x="27434" y="18286"/>
                  </a:lnTo>
                  <a:lnTo>
                    <a:pt x="24385" y="18286"/>
                  </a:lnTo>
                  <a:lnTo>
                    <a:pt x="27434" y="18286"/>
                  </a:lnTo>
                  <a:lnTo>
                    <a:pt x="27434" y="15239"/>
                  </a:lnTo>
                  <a:lnTo>
                    <a:pt x="24385" y="15239"/>
                  </a:lnTo>
                  <a:lnTo>
                    <a:pt x="27434" y="15239"/>
                  </a:lnTo>
                  <a:lnTo>
                    <a:pt x="27434" y="12191"/>
                  </a:lnTo>
                  <a:lnTo>
                    <a:pt x="27434" y="15239"/>
                  </a:lnTo>
                  <a:lnTo>
                    <a:pt x="27434" y="12191"/>
                  </a:lnTo>
                  <a:lnTo>
                    <a:pt x="30482" y="12191"/>
                  </a:lnTo>
                  <a:lnTo>
                    <a:pt x="27434" y="12191"/>
                  </a:lnTo>
                  <a:lnTo>
                    <a:pt x="30482" y="12191"/>
                  </a:lnTo>
                  <a:lnTo>
                    <a:pt x="33530" y="12191"/>
                  </a:lnTo>
                  <a:lnTo>
                    <a:pt x="33530" y="15239"/>
                  </a:lnTo>
                  <a:lnTo>
                    <a:pt x="36578" y="15239"/>
                  </a:lnTo>
                  <a:lnTo>
                    <a:pt x="36578" y="18286"/>
                  </a:lnTo>
                  <a:lnTo>
                    <a:pt x="39626" y="18286"/>
                  </a:lnTo>
                  <a:lnTo>
                    <a:pt x="36578" y="18286"/>
                  </a:lnTo>
                  <a:lnTo>
                    <a:pt x="39626" y="18286"/>
                  </a:lnTo>
                  <a:lnTo>
                    <a:pt x="42675" y="18286"/>
                  </a:lnTo>
                  <a:lnTo>
                    <a:pt x="42675" y="21334"/>
                  </a:lnTo>
                  <a:lnTo>
                    <a:pt x="42675" y="24382"/>
                  </a:lnTo>
                  <a:lnTo>
                    <a:pt x="45723" y="24382"/>
                  </a:lnTo>
                  <a:lnTo>
                    <a:pt x="45723" y="27430"/>
                  </a:lnTo>
                  <a:lnTo>
                    <a:pt x="42675" y="27430"/>
                  </a:lnTo>
                  <a:lnTo>
                    <a:pt x="39626" y="27430"/>
                  </a:lnTo>
                  <a:lnTo>
                    <a:pt x="42675" y="27430"/>
                  </a:lnTo>
                  <a:lnTo>
                    <a:pt x="45723" y="27430"/>
                  </a:lnTo>
                  <a:lnTo>
                    <a:pt x="45723" y="30478"/>
                  </a:lnTo>
                  <a:lnTo>
                    <a:pt x="45723" y="27430"/>
                  </a:lnTo>
                  <a:lnTo>
                    <a:pt x="45723" y="30478"/>
                  </a:lnTo>
                  <a:lnTo>
                    <a:pt x="48771" y="30478"/>
                  </a:lnTo>
                  <a:lnTo>
                    <a:pt x="45723" y="27430"/>
                  </a:lnTo>
                  <a:lnTo>
                    <a:pt x="48771" y="27430"/>
                  </a:lnTo>
                  <a:lnTo>
                    <a:pt x="48771" y="30478"/>
                  </a:lnTo>
                  <a:lnTo>
                    <a:pt x="51819" y="30478"/>
                  </a:lnTo>
                  <a:lnTo>
                    <a:pt x="51819" y="33526"/>
                  </a:lnTo>
                  <a:lnTo>
                    <a:pt x="54868" y="30478"/>
                  </a:lnTo>
                  <a:lnTo>
                    <a:pt x="54868" y="33526"/>
                  </a:lnTo>
                  <a:lnTo>
                    <a:pt x="57916" y="33526"/>
                  </a:lnTo>
                  <a:lnTo>
                    <a:pt x="57916" y="36573"/>
                  </a:lnTo>
                  <a:lnTo>
                    <a:pt x="54868" y="36573"/>
                  </a:lnTo>
                  <a:lnTo>
                    <a:pt x="54868" y="33526"/>
                  </a:lnTo>
                  <a:lnTo>
                    <a:pt x="51819" y="33526"/>
                  </a:lnTo>
                  <a:lnTo>
                    <a:pt x="48771" y="33526"/>
                  </a:lnTo>
                  <a:lnTo>
                    <a:pt x="45723" y="33526"/>
                  </a:lnTo>
                  <a:lnTo>
                    <a:pt x="45723" y="30478"/>
                  </a:lnTo>
                  <a:lnTo>
                    <a:pt x="42675" y="30478"/>
                  </a:lnTo>
                  <a:lnTo>
                    <a:pt x="45723" y="30478"/>
                  </a:lnTo>
                  <a:lnTo>
                    <a:pt x="42675" y="30478"/>
                  </a:lnTo>
                  <a:lnTo>
                    <a:pt x="42675" y="33526"/>
                  </a:lnTo>
                  <a:lnTo>
                    <a:pt x="45723" y="33526"/>
                  </a:lnTo>
                  <a:lnTo>
                    <a:pt x="45723" y="36573"/>
                  </a:lnTo>
                  <a:lnTo>
                    <a:pt x="42675" y="36573"/>
                  </a:lnTo>
                  <a:lnTo>
                    <a:pt x="42675" y="39621"/>
                  </a:lnTo>
                  <a:lnTo>
                    <a:pt x="42675" y="42669"/>
                  </a:lnTo>
                  <a:lnTo>
                    <a:pt x="42675" y="45717"/>
                  </a:lnTo>
                  <a:lnTo>
                    <a:pt x="42675" y="42669"/>
                  </a:lnTo>
                  <a:lnTo>
                    <a:pt x="42675" y="39621"/>
                  </a:lnTo>
                  <a:lnTo>
                    <a:pt x="45723" y="39621"/>
                  </a:lnTo>
                  <a:lnTo>
                    <a:pt x="45723" y="36573"/>
                  </a:lnTo>
                  <a:lnTo>
                    <a:pt x="48771" y="36573"/>
                  </a:lnTo>
                  <a:lnTo>
                    <a:pt x="48771" y="33526"/>
                  </a:lnTo>
                  <a:lnTo>
                    <a:pt x="48771" y="36573"/>
                  </a:lnTo>
                  <a:lnTo>
                    <a:pt x="51819" y="36573"/>
                  </a:lnTo>
                  <a:lnTo>
                    <a:pt x="54868" y="36573"/>
                  </a:lnTo>
                  <a:lnTo>
                    <a:pt x="51819" y="36573"/>
                  </a:lnTo>
                  <a:lnTo>
                    <a:pt x="51819" y="39621"/>
                  </a:lnTo>
                  <a:lnTo>
                    <a:pt x="48771" y="39621"/>
                  </a:lnTo>
                  <a:lnTo>
                    <a:pt x="48771" y="42669"/>
                  </a:lnTo>
                  <a:lnTo>
                    <a:pt x="51819" y="45717"/>
                  </a:lnTo>
                  <a:lnTo>
                    <a:pt x="51819" y="42669"/>
                  </a:lnTo>
                  <a:lnTo>
                    <a:pt x="48771" y="42669"/>
                  </a:lnTo>
                  <a:lnTo>
                    <a:pt x="51819" y="42669"/>
                  </a:lnTo>
                  <a:lnTo>
                    <a:pt x="48771" y="42669"/>
                  </a:lnTo>
                  <a:lnTo>
                    <a:pt x="48771" y="39621"/>
                  </a:lnTo>
                  <a:lnTo>
                    <a:pt x="51819" y="39621"/>
                  </a:lnTo>
                  <a:lnTo>
                    <a:pt x="48771" y="39621"/>
                  </a:lnTo>
                  <a:lnTo>
                    <a:pt x="51819" y="39621"/>
                  </a:lnTo>
                  <a:lnTo>
                    <a:pt x="51819" y="42669"/>
                  </a:lnTo>
                  <a:lnTo>
                    <a:pt x="54868" y="42669"/>
                  </a:lnTo>
                  <a:lnTo>
                    <a:pt x="51819" y="39621"/>
                  </a:lnTo>
                  <a:lnTo>
                    <a:pt x="54868" y="39621"/>
                  </a:lnTo>
                  <a:lnTo>
                    <a:pt x="51819" y="39621"/>
                  </a:lnTo>
                  <a:lnTo>
                    <a:pt x="54868" y="39621"/>
                  </a:lnTo>
                  <a:lnTo>
                    <a:pt x="57916" y="39621"/>
                  </a:lnTo>
                  <a:lnTo>
                    <a:pt x="60964" y="39621"/>
                  </a:lnTo>
                  <a:lnTo>
                    <a:pt x="57916" y="39621"/>
                  </a:lnTo>
                  <a:lnTo>
                    <a:pt x="60964" y="39621"/>
                  </a:lnTo>
                  <a:lnTo>
                    <a:pt x="60964" y="42669"/>
                  </a:lnTo>
                  <a:lnTo>
                    <a:pt x="64012" y="42669"/>
                  </a:lnTo>
                  <a:lnTo>
                    <a:pt x="64012" y="45717"/>
                  </a:lnTo>
                  <a:lnTo>
                    <a:pt x="60964" y="45717"/>
                  </a:lnTo>
                  <a:lnTo>
                    <a:pt x="57916" y="45717"/>
                  </a:lnTo>
                  <a:lnTo>
                    <a:pt x="54868" y="45717"/>
                  </a:lnTo>
                  <a:lnTo>
                    <a:pt x="54868" y="48765"/>
                  </a:lnTo>
                  <a:lnTo>
                    <a:pt x="51819" y="48765"/>
                  </a:lnTo>
                  <a:lnTo>
                    <a:pt x="54868" y="48765"/>
                  </a:lnTo>
                  <a:lnTo>
                    <a:pt x="57916" y="48765"/>
                  </a:lnTo>
                  <a:lnTo>
                    <a:pt x="57916" y="51813"/>
                  </a:lnTo>
                  <a:lnTo>
                    <a:pt x="57916" y="54861"/>
                  </a:lnTo>
                  <a:lnTo>
                    <a:pt x="57916" y="51813"/>
                  </a:lnTo>
                  <a:lnTo>
                    <a:pt x="57916" y="48765"/>
                  </a:lnTo>
                  <a:lnTo>
                    <a:pt x="57916" y="45717"/>
                  </a:lnTo>
                  <a:lnTo>
                    <a:pt x="57916" y="48765"/>
                  </a:lnTo>
                  <a:lnTo>
                    <a:pt x="60964" y="48765"/>
                  </a:lnTo>
                  <a:lnTo>
                    <a:pt x="60964" y="51813"/>
                  </a:lnTo>
                  <a:lnTo>
                    <a:pt x="60964" y="48765"/>
                  </a:lnTo>
                  <a:lnTo>
                    <a:pt x="64012" y="48765"/>
                  </a:lnTo>
                  <a:lnTo>
                    <a:pt x="60964" y="48765"/>
                  </a:lnTo>
                  <a:lnTo>
                    <a:pt x="64012" y="48765"/>
                  </a:lnTo>
                  <a:lnTo>
                    <a:pt x="64012" y="45717"/>
                  </a:lnTo>
                  <a:lnTo>
                    <a:pt x="64012" y="42669"/>
                  </a:lnTo>
                  <a:lnTo>
                    <a:pt x="67060" y="42669"/>
                  </a:lnTo>
                  <a:lnTo>
                    <a:pt x="67060" y="45717"/>
                  </a:lnTo>
                  <a:lnTo>
                    <a:pt x="67060" y="48765"/>
                  </a:lnTo>
                  <a:lnTo>
                    <a:pt x="67060" y="51813"/>
                  </a:lnTo>
                  <a:lnTo>
                    <a:pt x="67060" y="48765"/>
                  </a:lnTo>
                  <a:lnTo>
                    <a:pt x="67060" y="51813"/>
                  </a:lnTo>
                  <a:lnTo>
                    <a:pt x="70109" y="51813"/>
                  </a:lnTo>
                  <a:lnTo>
                    <a:pt x="67060" y="51813"/>
                  </a:lnTo>
                  <a:lnTo>
                    <a:pt x="67060" y="54861"/>
                  </a:lnTo>
                  <a:lnTo>
                    <a:pt x="67060" y="51813"/>
                  </a:lnTo>
                  <a:lnTo>
                    <a:pt x="64012" y="51813"/>
                  </a:lnTo>
                  <a:lnTo>
                    <a:pt x="67060" y="51813"/>
                  </a:lnTo>
                  <a:lnTo>
                    <a:pt x="67060" y="54861"/>
                  </a:lnTo>
                  <a:lnTo>
                    <a:pt x="64012" y="54861"/>
                  </a:lnTo>
                  <a:lnTo>
                    <a:pt x="67060" y="54861"/>
                  </a:lnTo>
                  <a:lnTo>
                    <a:pt x="67060" y="57908"/>
                  </a:lnTo>
                  <a:lnTo>
                    <a:pt x="64012" y="57908"/>
                  </a:lnTo>
                  <a:lnTo>
                    <a:pt x="67060" y="57908"/>
                  </a:lnTo>
                  <a:lnTo>
                    <a:pt x="64012" y="57908"/>
                  </a:lnTo>
                  <a:lnTo>
                    <a:pt x="60964" y="57908"/>
                  </a:lnTo>
                  <a:lnTo>
                    <a:pt x="64012" y="57908"/>
                  </a:lnTo>
                  <a:lnTo>
                    <a:pt x="60964" y="57908"/>
                  </a:lnTo>
                  <a:lnTo>
                    <a:pt x="64012" y="57908"/>
                  </a:lnTo>
                  <a:lnTo>
                    <a:pt x="64012" y="60956"/>
                  </a:lnTo>
                  <a:lnTo>
                    <a:pt x="60964" y="60956"/>
                  </a:lnTo>
                  <a:lnTo>
                    <a:pt x="64012" y="60956"/>
                  </a:lnTo>
                  <a:lnTo>
                    <a:pt x="60964" y="60956"/>
                  </a:lnTo>
                  <a:lnTo>
                    <a:pt x="64012" y="60956"/>
                  </a:lnTo>
                  <a:lnTo>
                    <a:pt x="67060" y="57908"/>
                  </a:lnTo>
                  <a:lnTo>
                    <a:pt x="67060" y="60956"/>
                  </a:lnTo>
                  <a:lnTo>
                    <a:pt x="64012" y="60956"/>
                  </a:lnTo>
                  <a:lnTo>
                    <a:pt x="67060" y="64004"/>
                  </a:lnTo>
                  <a:lnTo>
                    <a:pt x="67060" y="60956"/>
                  </a:lnTo>
                  <a:lnTo>
                    <a:pt x="67060" y="57908"/>
                  </a:lnTo>
                  <a:lnTo>
                    <a:pt x="67060" y="60956"/>
                  </a:lnTo>
                  <a:lnTo>
                    <a:pt x="67060" y="57908"/>
                  </a:lnTo>
                  <a:lnTo>
                    <a:pt x="70109" y="57908"/>
                  </a:lnTo>
                  <a:lnTo>
                    <a:pt x="70109" y="54861"/>
                  </a:lnTo>
                  <a:lnTo>
                    <a:pt x="70109" y="57908"/>
                  </a:lnTo>
                  <a:lnTo>
                    <a:pt x="70109" y="60956"/>
                  </a:lnTo>
                  <a:lnTo>
                    <a:pt x="70109" y="57908"/>
                  </a:lnTo>
                  <a:lnTo>
                    <a:pt x="73157" y="57908"/>
                  </a:lnTo>
                  <a:lnTo>
                    <a:pt x="73157" y="60956"/>
                  </a:lnTo>
                  <a:lnTo>
                    <a:pt x="70109" y="60956"/>
                  </a:lnTo>
                  <a:lnTo>
                    <a:pt x="73157" y="60956"/>
                  </a:lnTo>
                  <a:lnTo>
                    <a:pt x="70109" y="60956"/>
                  </a:lnTo>
                  <a:lnTo>
                    <a:pt x="70109" y="64004"/>
                  </a:lnTo>
                  <a:lnTo>
                    <a:pt x="73157" y="64004"/>
                  </a:lnTo>
                  <a:lnTo>
                    <a:pt x="73157" y="67052"/>
                  </a:lnTo>
                  <a:lnTo>
                    <a:pt x="73157" y="64004"/>
                  </a:lnTo>
                  <a:lnTo>
                    <a:pt x="76205" y="64004"/>
                  </a:lnTo>
                  <a:lnTo>
                    <a:pt x="73157" y="64004"/>
                  </a:lnTo>
                  <a:lnTo>
                    <a:pt x="73157" y="67052"/>
                  </a:lnTo>
                  <a:lnTo>
                    <a:pt x="76205" y="67052"/>
                  </a:lnTo>
                  <a:lnTo>
                    <a:pt x="73157" y="67052"/>
                  </a:lnTo>
                  <a:lnTo>
                    <a:pt x="70109" y="67052"/>
                  </a:lnTo>
                  <a:lnTo>
                    <a:pt x="73157" y="67052"/>
                  </a:lnTo>
                  <a:lnTo>
                    <a:pt x="76205" y="67052"/>
                  </a:lnTo>
                  <a:lnTo>
                    <a:pt x="73157" y="67052"/>
                  </a:lnTo>
                  <a:lnTo>
                    <a:pt x="76205" y="67052"/>
                  </a:lnTo>
                  <a:lnTo>
                    <a:pt x="76205" y="70100"/>
                  </a:lnTo>
                  <a:lnTo>
                    <a:pt x="73157" y="70100"/>
                  </a:lnTo>
                  <a:lnTo>
                    <a:pt x="76205" y="70100"/>
                  </a:lnTo>
                  <a:lnTo>
                    <a:pt x="76205" y="73148"/>
                  </a:lnTo>
                  <a:lnTo>
                    <a:pt x="70109" y="73148"/>
                  </a:lnTo>
                  <a:lnTo>
                    <a:pt x="73157" y="73148"/>
                  </a:lnTo>
                  <a:lnTo>
                    <a:pt x="67060" y="73148"/>
                  </a:lnTo>
                  <a:lnTo>
                    <a:pt x="67060" y="70100"/>
                  </a:lnTo>
                  <a:lnTo>
                    <a:pt x="67060" y="73148"/>
                  </a:lnTo>
                  <a:lnTo>
                    <a:pt x="64012" y="73148"/>
                  </a:lnTo>
                  <a:lnTo>
                    <a:pt x="67060" y="73148"/>
                  </a:lnTo>
                  <a:lnTo>
                    <a:pt x="67060" y="70100"/>
                  </a:lnTo>
                  <a:lnTo>
                    <a:pt x="64012" y="70100"/>
                  </a:lnTo>
                  <a:lnTo>
                    <a:pt x="67060" y="70100"/>
                  </a:lnTo>
                  <a:lnTo>
                    <a:pt x="64012" y="70100"/>
                  </a:lnTo>
                  <a:lnTo>
                    <a:pt x="64012" y="67052"/>
                  </a:lnTo>
                  <a:lnTo>
                    <a:pt x="64012" y="70100"/>
                  </a:lnTo>
                  <a:lnTo>
                    <a:pt x="64012" y="67052"/>
                  </a:lnTo>
                  <a:lnTo>
                    <a:pt x="64012" y="70100"/>
                  </a:lnTo>
                  <a:lnTo>
                    <a:pt x="64012" y="67052"/>
                  </a:lnTo>
                  <a:lnTo>
                    <a:pt x="60964" y="67052"/>
                  </a:lnTo>
                  <a:lnTo>
                    <a:pt x="64012" y="67052"/>
                  </a:lnTo>
                  <a:lnTo>
                    <a:pt x="64012" y="64004"/>
                  </a:lnTo>
                  <a:lnTo>
                    <a:pt x="64012" y="67052"/>
                  </a:lnTo>
                  <a:lnTo>
                    <a:pt x="60964" y="67052"/>
                  </a:lnTo>
                  <a:lnTo>
                    <a:pt x="60964" y="64004"/>
                  </a:lnTo>
                  <a:lnTo>
                    <a:pt x="57916" y="64004"/>
                  </a:lnTo>
                  <a:lnTo>
                    <a:pt x="57916" y="60956"/>
                  </a:lnTo>
                  <a:lnTo>
                    <a:pt x="57916" y="57908"/>
                  </a:lnTo>
                  <a:lnTo>
                    <a:pt x="57916" y="54861"/>
                  </a:lnTo>
                  <a:lnTo>
                    <a:pt x="57916" y="57908"/>
                  </a:lnTo>
                  <a:lnTo>
                    <a:pt x="57916" y="60956"/>
                  </a:lnTo>
                  <a:lnTo>
                    <a:pt x="57916" y="64004"/>
                  </a:lnTo>
                  <a:lnTo>
                    <a:pt x="60964" y="64004"/>
                  </a:lnTo>
                  <a:lnTo>
                    <a:pt x="60964" y="67052"/>
                  </a:lnTo>
                  <a:lnTo>
                    <a:pt x="57916" y="64004"/>
                  </a:lnTo>
                  <a:lnTo>
                    <a:pt x="57916" y="67052"/>
                  </a:lnTo>
                  <a:lnTo>
                    <a:pt x="57916" y="64004"/>
                  </a:lnTo>
                  <a:lnTo>
                    <a:pt x="57916" y="60956"/>
                  </a:lnTo>
                  <a:lnTo>
                    <a:pt x="57916" y="64004"/>
                  </a:lnTo>
                  <a:lnTo>
                    <a:pt x="57916" y="60956"/>
                  </a:lnTo>
                  <a:lnTo>
                    <a:pt x="54868" y="60956"/>
                  </a:lnTo>
                  <a:lnTo>
                    <a:pt x="54868" y="64004"/>
                  </a:lnTo>
                  <a:lnTo>
                    <a:pt x="57916" y="64004"/>
                  </a:lnTo>
                  <a:lnTo>
                    <a:pt x="54868" y="64004"/>
                  </a:lnTo>
                  <a:lnTo>
                    <a:pt x="54868" y="67052"/>
                  </a:lnTo>
                  <a:lnTo>
                    <a:pt x="54868" y="64004"/>
                  </a:lnTo>
                  <a:lnTo>
                    <a:pt x="54868" y="67052"/>
                  </a:lnTo>
                  <a:lnTo>
                    <a:pt x="54868" y="64004"/>
                  </a:lnTo>
                  <a:lnTo>
                    <a:pt x="51819" y="64004"/>
                  </a:lnTo>
                  <a:lnTo>
                    <a:pt x="54868" y="64004"/>
                  </a:lnTo>
                  <a:lnTo>
                    <a:pt x="54868" y="60956"/>
                  </a:lnTo>
                  <a:lnTo>
                    <a:pt x="51819" y="60956"/>
                  </a:lnTo>
                  <a:lnTo>
                    <a:pt x="54868" y="60956"/>
                  </a:lnTo>
                  <a:lnTo>
                    <a:pt x="54868" y="57908"/>
                  </a:lnTo>
                  <a:lnTo>
                    <a:pt x="51819" y="57908"/>
                  </a:lnTo>
                  <a:lnTo>
                    <a:pt x="54868" y="57908"/>
                  </a:lnTo>
                  <a:lnTo>
                    <a:pt x="51819" y="57908"/>
                  </a:lnTo>
                  <a:lnTo>
                    <a:pt x="54868" y="57908"/>
                  </a:lnTo>
                  <a:lnTo>
                    <a:pt x="51819" y="54861"/>
                  </a:lnTo>
                  <a:lnTo>
                    <a:pt x="54868" y="54861"/>
                  </a:lnTo>
                  <a:lnTo>
                    <a:pt x="51819" y="54861"/>
                  </a:lnTo>
                  <a:lnTo>
                    <a:pt x="51819" y="57908"/>
                  </a:lnTo>
                  <a:lnTo>
                    <a:pt x="51819" y="54861"/>
                  </a:lnTo>
                  <a:lnTo>
                    <a:pt x="51819" y="57908"/>
                  </a:lnTo>
                  <a:lnTo>
                    <a:pt x="51819" y="60956"/>
                  </a:lnTo>
                  <a:lnTo>
                    <a:pt x="51819" y="57908"/>
                  </a:lnTo>
                  <a:lnTo>
                    <a:pt x="48771" y="57908"/>
                  </a:lnTo>
                  <a:lnTo>
                    <a:pt x="51819" y="57908"/>
                  </a:lnTo>
                  <a:lnTo>
                    <a:pt x="51819" y="54861"/>
                  </a:lnTo>
                  <a:lnTo>
                    <a:pt x="48771" y="54861"/>
                  </a:lnTo>
                  <a:lnTo>
                    <a:pt x="48771" y="51813"/>
                  </a:lnTo>
                  <a:lnTo>
                    <a:pt x="45723" y="51813"/>
                  </a:lnTo>
                  <a:lnTo>
                    <a:pt x="45723" y="48765"/>
                  </a:lnTo>
                  <a:lnTo>
                    <a:pt x="48771" y="48765"/>
                  </a:lnTo>
                  <a:lnTo>
                    <a:pt x="45723" y="48765"/>
                  </a:lnTo>
                  <a:lnTo>
                    <a:pt x="45723" y="51813"/>
                  </a:lnTo>
                  <a:lnTo>
                    <a:pt x="48771" y="51813"/>
                  </a:lnTo>
                  <a:lnTo>
                    <a:pt x="48771" y="54861"/>
                  </a:lnTo>
                  <a:lnTo>
                    <a:pt x="48771" y="57908"/>
                  </a:lnTo>
                  <a:lnTo>
                    <a:pt x="48771" y="54861"/>
                  </a:lnTo>
                  <a:lnTo>
                    <a:pt x="45723" y="54861"/>
                  </a:lnTo>
                  <a:lnTo>
                    <a:pt x="42675" y="54861"/>
                  </a:lnTo>
                  <a:lnTo>
                    <a:pt x="42675" y="51813"/>
                  </a:lnTo>
                  <a:lnTo>
                    <a:pt x="39626" y="51813"/>
                  </a:lnTo>
                  <a:lnTo>
                    <a:pt x="39626" y="54861"/>
                  </a:lnTo>
                  <a:lnTo>
                    <a:pt x="36578" y="54861"/>
                  </a:lnTo>
                  <a:lnTo>
                    <a:pt x="36578" y="57908"/>
                  </a:lnTo>
                  <a:lnTo>
                    <a:pt x="36578" y="54861"/>
                  </a:lnTo>
                  <a:lnTo>
                    <a:pt x="36578" y="51813"/>
                  </a:lnTo>
                  <a:lnTo>
                    <a:pt x="39626" y="51813"/>
                  </a:lnTo>
                  <a:lnTo>
                    <a:pt x="36578" y="51813"/>
                  </a:lnTo>
                  <a:lnTo>
                    <a:pt x="33530" y="51813"/>
                  </a:lnTo>
                  <a:lnTo>
                    <a:pt x="33530" y="54861"/>
                  </a:lnTo>
                  <a:lnTo>
                    <a:pt x="33530" y="51813"/>
                  </a:lnTo>
                  <a:lnTo>
                    <a:pt x="33530" y="54861"/>
                  </a:lnTo>
                  <a:lnTo>
                    <a:pt x="30482" y="54861"/>
                  </a:lnTo>
                  <a:lnTo>
                    <a:pt x="30482" y="51813"/>
                  </a:lnTo>
                  <a:lnTo>
                    <a:pt x="27434" y="51813"/>
                  </a:lnTo>
                  <a:lnTo>
                    <a:pt x="27434" y="48765"/>
                  </a:lnTo>
                  <a:lnTo>
                    <a:pt x="30482" y="48765"/>
                  </a:lnTo>
                  <a:lnTo>
                    <a:pt x="33530" y="48765"/>
                  </a:lnTo>
                  <a:lnTo>
                    <a:pt x="36578" y="48765"/>
                  </a:lnTo>
                  <a:lnTo>
                    <a:pt x="39626" y="48765"/>
                  </a:lnTo>
                  <a:lnTo>
                    <a:pt x="39626" y="45717"/>
                  </a:lnTo>
                  <a:lnTo>
                    <a:pt x="39626" y="48765"/>
                  </a:lnTo>
                  <a:lnTo>
                    <a:pt x="36578" y="48765"/>
                  </a:lnTo>
                  <a:lnTo>
                    <a:pt x="33530" y="48765"/>
                  </a:lnTo>
                  <a:lnTo>
                    <a:pt x="33530" y="45717"/>
                  </a:lnTo>
                  <a:lnTo>
                    <a:pt x="30482" y="45717"/>
                  </a:lnTo>
                  <a:lnTo>
                    <a:pt x="33530" y="45717"/>
                  </a:lnTo>
                  <a:lnTo>
                    <a:pt x="33530" y="42669"/>
                  </a:lnTo>
                  <a:lnTo>
                    <a:pt x="33530" y="45717"/>
                  </a:lnTo>
                  <a:lnTo>
                    <a:pt x="30482" y="45717"/>
                  </a:lnTo>
                  <a:lnTo>
                    <a:pt x="30482" y="42669"/>
                  </a:lnTo>
                  <a:lnTo>
                    <a:pt x="30482" y="45717"/>
                  </a:lnTo>
                  <a:lnTo>
                    <a:pt x="30482" y="42669"/>
                  </a:lnTo>
                  <a:lnTo>
                    <a:pt x="27434" y="42669"/>
                  </a:lnTo>
                  <a:lnTo>
                    <a:pt x="30482" y="39621"/>
                  </a:lnTo>
                  <a:lnTo>
                    <a:pt x="33530" y="39621"/>
                  </a:lnTo>
                  <a:lnTo>
                    <a:pt x="33530" y="42669"/>
                  </a:lnTo>
                  <a:lnTo>
                    <a:pt x="36578" y="42669"/>
                  </a:lnTo>
                  <a:lnTo>
                    <a:pt x="36578" y="39621"/>
                  </a:lnTo>
                  <a:lnTo>
                    <a:pt x="33530" y="39621"/>
                  </a:lnTo>
                  <a:lnTo>
                    <a:pt x="30482" y="39621"/>
                  </a:lnTo>
                  <a:lnTo>
                    <a:pt x="30482" y="36573"/>
                  </a:lnTo>
                  <a:lnTo>
                    <a:pt x="30482" y="33526"/>
                  </a:lnTo>
                  <a:lnTo>
                    <a:pt x="33530" y="33526"/>
                  </a:lnTo>
                  <a:lnTo>
                    <a:pt x="30482" y="33526"/>
                  </a:lnTo>
                  <a:lnTo>
                    <a:pt x="30482" y="36573"/>
                  </a:lnTo>
                  <a:lnTo>
                    <a:pt x="27434" y="36573"/>
                  </a:lnTo>
                  <a:lnTo>
                    <a:pt x="27434" y="39621"/>
                  </a:lnTo>
                  <a:lnTo>
                    <a:pt x="24385" y="39621"/>
                  </a:lnTo>
                  <a:lnTo>
                    <a:pt x="21337" y="39621"/>
                  </a:lnTo>
                  <a:lnTo>
                    <a:pt x="18289" y="39621"/>
                  </a:lnTo>
                  <a:lnTo>
                    <a:pt x="18289" y="36573"/>
                  </a:lnTo>
                  <a:lnTo>
                    <a:pt x="18289" y="33526"/>
                  </a:lnTo>
                  <a:lnTo>
                    <a:pt x="21337" y="33526"/>
                  </a:lnTo>
                  <a:lnTo>
                    <a:pt x="18289" y="33526"/>
                  </a:lnTo>
                  <a:lnTo>
                    <a:pt x="21337" y="30478"/>
                  </a:lnTo>
                  <a:lnTo>
                    <a:pt x="18289" y="33526"/>
                  </a:lnTo>
                  <a:lnTo>
                    <a:pt x="18289" y="30478"/>
                  </a:lnTo>
                  <a:lnTo>
                    <a:pt x="21337" y="30478"/>
                  </a:lnTo>
                  <a:lnTo>
                    <a:pt x="21337" y="27430"/>
                  </a:lnTo>
                  <a:lnTo>
                    <a:pt x="24385" y="27430"/>
                  </a:lnTo>
                  <a:lnTo>
                    <a:pt x="21337" y="27430"/>
                  </a:lnTo>
                  <a:lnTo>
                    <a:pt x="24385" y="27430"/>
                  </a:lnTo>
                  <a:lnTo>
                    <a:pt x="24385" y="24382"/>
                  </a:lnTo>
                  <a:lnTo>
                    <a:pt x="21337" y="24382"/>
                  </a:lnTo>
                  <a:lnTo>
                    <a:pt x="21337" y="21334"/>
                  </a:lnTo>
                  <a:lnTo>
                    <a:pt x="21337" y="24382"/>
                  </a:lnTo>
                  <a:lnTo>
                    <a:pt x="18289" y="24382"/>
                  </a:lnTo>
                  <a:lnTo>
                    <a:pt x="18289" y="21334"/>
                  </a:lnTo>
                  <a:lnTo>
                    <a:pt x="18289" y="18286"/>
                  </a:lnTo>
                  <a:lnTo>
                    <a:pt x="18289" y="21334"/>
                  </a:lnTo>
                  <a:lnTo>
                    <a:pt x="18289" y="18286"/>
                  </a:lnTo>
                  <a:lnTo>
                    <a:pt x="15241" y="15239"/>
                  </a:lnTo>
                  <a:lnTo>
                    <a:pt x="15241" y="12191"/>
                  </a:lnTo>
                  <a:lnTo>
                    <a:pt x="15241" y="9143"/>
                  </a:lnTo>
                  <a:lnTo>
                    <a:pt x="12192" y="9143"/>
                  </a:lnTo>
                  <a:lnTo>
                    <a:pt x="9144" y="9143"/>
                  </a:lnTo>
                  <a:lnTo>
                    <a:pt x="9144" y="12191"/>
                  </a:lnTo>
                  <a:lnTo>
                    <a:pt x="9144" y="9143"/>
                  </a:lnTo>
                  <a:lnTo>
                    <a:pt x="6096" y="9143"/>
                  </a:lnTo>
                  <a:lnTo>
                    <a:pt x="6096" y="12191"/>
                  </a:lnTo>
                  <a:lnTo>
                    <a:pt x="3048" y="12191"/>
                  </a:lnTo>
                  <a:lnTo>
                    <a:pt x="3048" y="9143"/>
                  </a:lnTo>
                  <a:lnTo>
                    <a:pt x="3048" y="12191"/>
                  </a:lnTo>
                  <a:lnTo>
                    <a:pt x="3048" y="9143"/>
                  </a:lnTo>
                  <a:lnTo>
                    <a:pt x="0" y="9143"/>
                  </a:lnTo>
                  <a:lnTo>
                    <a:pt x="3048" y="6095"/>
                  </a:lnTo>
                  <a:lnTo>
                    <a:pt x="0" y="6095"/>
                  </a:lnTo>
                  <a:lnTo>
                    <a:pt x="3048" y="6095"/>
                  </a:lnTo>
                  <a:lnTo>
                    <a:pt x="0" y="3047"/>
                  </a:lnTo>
                  <a:lnTo>
                    <a:pt x="3048" y="3047"/>
                  </a:lnTo>
                  <a:lnTo>
                    <a:pt x="6096" y="3047"/>
                  </a:lnTo>
                  <a:lnTo>
                    <a:pt x="6096" y="0"/>
                  </a:lnTo>
                  <a:lnTo>
                    <a:pt x="9144" y="0"/>
                  </a:lnTo>
                  <a:lnTo>
                    <a:pt x="9144" y="3047"/>
                  </a:lnTo>
                  <a:lnTo>
                    <a:pt x="9144" y="6095"/>
                  </a:lnTo>
                  <a:lnTo>
                    <a:pt x="9144" y="3047"/>
                  </a:lnTo>
                  <a:lnTo>
                    <a:pt x="12192" y="3047"/>
                  </a:lnTo>
                  <a:lnTo>
                    <a:pt x="9144" y="3047"/>
                  </a:lnTo>
                  <a:lnTo>
                    <a:pt x="9144" y="0"/>
                  </a:lnTo>
                  <a:lnTo>
                    <a:pt x="12192" y="0"/>
                  </a:lnTo>
                  <a:lnTo>
                    <a:pt x="15241" y="0"/>
                  </a:lnTo>
                  <a:lnTo>
                    <a:pt x="15241" y="3047"/>
                  </a:lnTo>
                  <a:lnTo>
                    <a:pt x="18289" y="3047"/>
                  </a:lnTo>
                  <a:lnTo>
                    <a:pt x="18289" y="6095"/>
                  </a:lnTo>
                  <a:lnTo>
                    <a:pt x="21337" y="6095"/>
                  </a:lnTo>
                  <a:lnTo>
                    <a:pt x="21337" y="9143"/>
                  </a:lnTo>
                  <a:lnTo>
                    <a:pt x="21337" y="6095"/>
                  </a:lnTo>
                  <a:lnTo>
                    <a:pt x="21337" y="9143"/>
                  </a:lnTo>
                  <a:lnTo>
                    <a:pt x="18289" y="9143"/>
                  </a:lnTo>
                  <a:lnTo>
                    <a:pt x="21337" y="9143"/>
                  </a:lnTo>
                  <a:lnTo>
                    <a:pt x="18289" y="9143"/>
                  </a:lnTo>
                  <a:lnTo>
                    <a:pt x="21337" y="9143"/>
                  </a:lnTo>
                  <a:lnTo>
                    <a:pt x="18289" y="12191"/>
                  </a:lnTo>
                  <a:lnTo>
                    <a:pt x="18289" y="9143"/>
                  </a:lnTo>
                  <a:lnTo>
                    <a:pt x="18289" y="12191"/>
                  </a:lnTo>
                  <a:lnTo>
                    <a:pt x="21337" y="12191"/>
                  </a:lnTo>
                  <a:lnTo>
                    <a:pt x="21337" y="15239"/>
                  </a:lnTo>
                  <a:lnTo>
                    <a:pt x="21337" y="12191"/>
                  </a:lnTo>
                  <a:lnTo>
                    <a:pt x="24385" y="12191"/>
                  </a:lnTo>
                  <a:lnTo>
                    <a:pt x="24385"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52" name="Google Shape;3052;gda58c33139_0_3032"/>
            <p:cNvSpPr/>
            <p:nvPr/>
          </p:nvSpPr>
          <p:spPr>
            <a:xfrm>
              <a:off x="2554416" y="6418748"/>
              <a:ext cx="18414" cy="21589"/>
            </a:xfrm>
            <a:custGeom>
              <a:avLst/>
              <a:gdLst/>
              <a:ahLst/>
              <a:cxnLst/>
              <a:rect l="l" t="t" r="r" b="b"/>
              <a:pathLst>
                <a:path w="18414" h="21589" extrusionOk="0">
                  <a:moveTo>
                    <a:pt x="12192" y="9143"/>
                  </a:moveTo>
                  <a:lnTo>
                    <a:pt x="6096" y="9143"/>
                  </a:lnTo>
                  <a:lnTo>
                    <a:pt x="6096" y="12191"/>
                  </a:lnTo>
                  <a:lnTo>
                    <a:pt x="9144" y="15239"/>
                  </a:lnTo>
                  <a:lnTo>
                    <a:pt x="9144" y="21334"/>
                  </a:lnTo>
                  <a:lnTo>
                    <a:pt x="18289" y="21334"/>
                  </a:lnTo>
                  <a:lnTo>
                    <a:pt x="18289" y="18287"/>
                  </a:lnTo>
                  <a:lnTo>
                    <a:pt x="12192" y="18287"/>
                  </a:lnTo>
                  <a:lnTo>
                    <a:pt x="12192" y="15239"/>
                  </a:lnTo>
                  <a:lnTo>
                    <a:pt x="18289" y="15239"/>
                  </a:lnTo>
                  <a:lnTo>
                    <a:pt x="12192" y="9143"/>
                  </a:lnTo>
                  <a:close/>
                </a:path>
                <a:path w="18414" h="21589" extrusionOk="0">
                  <a:moveTo>
                    <a:pt x="6096" y="0"/>
                  </a:moveTo>
                  <a:lnTo>
                    <a:pt x="3048" y="0"/>
                  </a:lnTo>
                  <a:lnTo>
                    <a:pt x="3048" y="3047"/>
                  </a:lnTo>
                  <a:lnTo>
                    <a:pt x="0" y="3047"/>
                  </a:lnTo>
                  <a:lnTo>
                    <a:pt x="0" y="15239"/>
                  </a:lnTo>
                  <a:lnTo>
                    <a:pt x="3048" y="18287"/>
                  </a:lnTo>
                  <a:lnTo>
                    <a:pt x="3048" y="12191"/>
                  </a:lnTo>
                  <a:lnTo>
                    <a:pt x="6096" y="12191"/>
                  </a:lnTo>
                  <a:lnTo>
                    <a:pt x="6096" y="0"/>
                  </a:lnTo>
                  <a:close/>
                </a:path>
                <a:path w="18414" h="21589" extrusionOk="0">
                  <a:moveTo>
                    <a:pt x="15241" y="15239"/>
                  </a:moveTo>
                  <a:lnTo>
                    <a:pt x="12192" y="15239"/>
                  </a:lnTo>
                  <a:lnTo>
                    <a:pt x="12192" y="18287"/>
                  </a:lnTo>
                  <a:lnTo>
                    <a:pt x="18289" y="18287"/>
                  </a:lnTo>
                  <a:lnTo>
                    <a:pt x="15241" y="15239"/>
                  </a:lnTo>
                  <a:close/>
                </a:path>
                <a:path w="18414" h="21589" extrusionOk="0">
                  <a:moveTo>
                    <a:pt x="6096" y="12191"/>
                  </a:moveTo>
                  <a:lnTo>
                    <a:pt x="3048" y="12191"/>
                  </a:lnTo>
                  <a:lnTo>
                    <a:pt x="3048" y="15239"/>
                  </a:lnTo>
                  <a:lnTo>
                    <a:pt x="6096" y="15239"/>
                  </a:lnTo>
                  <a:lnTo>
                    <a:pt x="6096" y="12191"/>
                  </a:lnTo>
                  <a:close/>
                </a:path>
                <a:path w="18414" h="21589" extrusionOk="0">
                  <a:moveTo>
                    <a:pt x="18289" y="9143"/>
                  </a:moveTo>
                  <a:lnTo>
                    <a:pt x="15241" y="9143"/>
                  </a:lnTo>
                  <a:lnTo>
                    <a:pt x="15241" y="12191"/>
                  </a:lnTo>
                  <a:lnTo>
                    <a:pt x="18289" y="12191"/>
                  </a:lnTo>
                  <a:lnTo>
                    <a:pt x="18289" y="9143"/>
                  </a:lnTo>
                  <a:close/>
                </a:path>
                <a:path w="18414" h="21589" extrusionOk="0">
                  <a:moveTo>
                    <a:pt x="15241" y="6095"/>
                  </a:moveTo>
                  <a:lnTo>
                    <a:pt x="12192" y="6095"/>
                  </a:lnTo>
                  <a:lnTo>
                    <a:pt x="12192" y="9143"/>
                  </a:lnTo>
                  <a:lnTo>
                    <a:pt x="15241" y="9143"/>
                  </a:lnTo>
                  <a:lnTo>
                    <a:pt x="15241" y="6095"/>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53" name="Google Shape;3053;gda58c33139_0_3032"/>
            <p:cNvSpPr/>
            <p:nvPr/>
          </p:nvSpPr>
          <p:spPr>
            <a:xfrm>
              <a:off x="2551368" y="6418748"/>
              <a:ext cx="21589" cy="21589"/>
            </a:xfrm>
            <a:custGeom>
              <a:avLst/>
              <a:gdLst/>
              <a:ahLst/>
              <a:cxnLst/>
              <a:rect l="l" t="t" r="r" b="b"/>
              <a:pathLst>
                <a:path w="21589" h="21589" extrusionOk="0">
                  <a:moveTo>
                    <a:pt x="12192" y="18287"/>
                  </a:moveTo>
                  <a:lnTo>
                    <a:pt x="15241" y="18287"/>
                  </a:lnTo>
                  <a:lnTo>
                    <a:pt x="15241" y="15239"/>
                  </a:lnTo>
                  <a:lnTo>
                    <a:pt x="15241" y="18287"/>
                  </a:lnTo>
                  <a:lnTo>
                    <a:pt x="12192" y="18287"/>
                  </a:lnTo>
                  <a:lnTo>
                    <a:pt x="12192" y="15239"/>
                  </a:lnTo>
                  <a:lnTo>
                    <a:pt x="9144" y="12191"/>
                  </a:lnTo>
                  <a:lnTo>
                    <a:pt x="9144" y="9143"/>
                  </a:lnTo>
                  <a:lnTo>
                    <a:pt x="9144" y="12191"/>
                  </a:lnTo>
                  <a:lnTo>
                    <a:pt x="9144" y="15239"/>
                  </a:lnTo>
                  <a:lnTo>
                    <a:pt x="12192" y="15239"/>
                  </a:lnTo>
                  <a:lnTo>
                    <a:pt x="9144" y="15239"/>
                  </a:lnTo>
                  <a:lnTo>
                    <a:pt x="6096" y="15239"/>
                  </a:lnTo>
                  <a:lnTo>
                    <a:pt x="6096" y="12191"/>
                  </a:lnTo>
                  <a:lnTo>
                    <a:pt x="6096" y="15239"/>
                  </a:lnTo>
                  <a:lnTo>
                    <a:pt x="9144" y="15239"/>
                  </a:lnTo>
                  <a:lnTo>
                    <a:pt x="9144" y="18287"/>
                  </a:lnTo>
                  <a:lnTo>
                    <a:pt x="9144" y="15239"/>
                  </a:lnTo>
                  <a:lnTo>
                    <a:pt x="6096" y="15239"/>
                  </a:lnTo>
                  <a:lnTo>
                    <a:pt x="6096" y="18287"/>
                  </a:lnTo>
                  <a:lnTo>
                    <a:pt x="3048" y="15239"/>
                  </a:lnTo>
                  <a:lnTo>
                    <a:pt x="3048" y="12191"/>
                  </a:lnTo>
                  <a:lnTo>
                    <a:pt x="3048" y="15239"/>
                  </a:lnTo>
                  <a:lnTo>
                    <a:pt x="3048" y="12191"/>
                  </a:lnTo>
                  <a:lnTo>
                    <a:pt x="3048" y="9143"/>
                  </a:lnTo>
                  <a:lnTo>
                    <a:pt x="3048" y="12191"/>
                  </a:lnTo>
                  <a:lnTo>
                    <a:pt x="3048" y="9143"/>
                  </a:lnTo>
                  <a:lnTo>
                    <a:pt x="0" y="9143"/>
                  </a:lnTo>
                  <a:lnTo>
                    <a:pt x="3048" y="9143"/>
                  </a:lnTo>
                  <a:lnTo>
                    <a:pt x="3048" y="6095"/>
                  </a:lnTo>
                  <a:lnTo>
                    <a:pt x="3048" y="3047"/>
                  </a:lnTo>
                  <a:lnTo>
                    <a:pt x="6096" y="3047"/>
                  </a:lnTo>
                  <a:lnTo>
                    <a:pt x="3048" y="3047"/>
                  </a:lnTo>
                  <a:lnTo>
                    <a:pt x="6096" y="3047"/>
                  </a:lnTo>
                  <a:lnTo>
                    <a:pt x="6096" y="0"/>
                  </a:lnTo>
                  <a:lnTo>
                    <a:pt x="9144" y="0"/>
                  </a:lnTo>
                  <a:lnTo>
                    <a:pt x="9144" y="3047"/>
                  </a:lnTo>
                  <a:lnTo>
                    <a:pt x="9144" y="6095"/>
                  </a:lnTo>
                  <a:lnTo>
                    <a:pt x="9144" y="9143"/>
                  </a:lnTo>
                  <a:lnTo>
                    <a:pt x="12192" y="9143"/>
                  </a:lnTo>
                  <a:lnTo>
                    <a:pt x="12192" y="6095"/>
                  </a:lnTo>
                  <a:lnTo>
                    <a:pt x="12192" y="9143"/>
                  </a:lnTo>
                  <a:lnTo>
                    <a:pt x="15241" y="9143"/>
                  </a:lnTo>
                  <a:lnTo>
                    <a:pt x="15241" y="6095"/>
                  </a:lnTo>
                  <a:lnTo>
                    <a:pt x="15241" y="9143"/>
                  </a:lnTo>
                  <a:lnTo>
                    <a:pt x="15241" y="6095"/>
                  </a:lnTo>
                  <a:lnTo>
                    <a:pt x="18289" y="6095"/>
                  </a:lnTo>
                  <a:lnTo>
                    <a:pt x="18289" y="9143"/>
                  </a:lnTo>
                  <a:lnTo>
                    <a:pt x="21337" y="9143"/>
                  </a:lnTo>
                  <a:lnTo>
                    <a:pt x="21337" y="12191"/>
                  </a:lnTo>
                  <a:lnTo>
                    <a:pt x="18289" y="12191"/>
                  </a:lnTo>
                  <a:lnTo>
                    <a:pt x="21337" y="12191"/>
                  </a:lnTo>
                  <a:lnTo>
                    <a:pt x="18289" y="12191"/>
                  </a:lnTo>
                  <a:lnTo>
                    <a:pt x="18289" y="9143"/>
                  </a:lnTo>
                  <a:lnTo>
                    <a:pt x="15241" y="9143"/>
                  </a:lnTo>
                  <a:lnTo>
                    <a:pt x="18289" y="12191"/>
                  </a:lnTo>
                  <a:lnTo>
                    <a:pt x="21337" y="15239"/>
                  </a:lnTo>
                  <a:lnTo>
                    <a:pt x="18289" y="15239"/>
                  </a:lnTo>
                  <a:lnTo>
                    <a:pt x="21337" y="18287"/>
                  </a:lnTo>
                  <a:lnTo>
                    <a:pt x="21337" y="21334"/>
                  </a:lnTo>
                  <a:lnTo>
                    <a:pt x="18289" y="21334"/>
                  </a:lnTo>
                  <a:lnTo>
                    <a:pt x="15241" y="21334"/>
                  </a:lnTo>
                  <a:lnTo>
                    <a:pt x="12192" y="21334"/>
                  </a:lnTo>
                  <a:lnTo>
                    <a:pt x="15241" y="21334"/>
                  </a:lnTo>
                  <a:lnTo>
                    <a:pt x="12192" y="21334"/>
                  </a:lnTo>
                  <a:lnTo>
                    <a:pt x="12192" y="1828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54" name="Google Shape;3054;gda58c33139_0_3032"/>
            <p:cNvSpPr/>
            <p:nvPr/>
          </p:nvSpPr>
          <p:spPr>
            <a:xfrm>
              <a:off x="2523934"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55" name="Google Shape;3055;gda58c33139_0_3032"/>
            <p:cNvSpPr/>
            <p:nvPr/>
          </p:nvSpPr>
          <p:spPr>
            <a:xfrm>
              <a:off x="2523934" y="64309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56" name="Google Shape;3056;gda58c33139_0_3032"/>
            <p:cNvSpPr/>
            <p:nvPr/>
          </p:nvSpPr>
          <p:spPr>
            <a:xfrm>
              <a:off x="2514789" y="643703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57" name="Google Shape;3057;gda58c33139_0_3032"/>
            <p:cNvSpPr/>
            <p:nvPr/>
          </p:nvSpPr>
          <p:spPr>
            <a:xfrm>
              <a:off x="2514789" y="643703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58" name="Google Shape;3058;gda58c33139_0_3032"/>
            <p:cNvSpPr/>
            <p:nvPr/>
          </p:nvSpPr>
          <p:spPr>
            <a:xfrm>
              <a:off x="2539175" y="64278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59" name="Google Shape;3059;gda58c33139_0_3032"/>
            <p:cNvSpPr/>
            <p:nvPr/>
          </p:nvSpPr>
          <p:spPr>
            <a:xfrm>
              <a:off x="2539175"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60" name="Google Shape;3060;gda58c33139_0_3032"/>
            <p:cNvSpPr/>
            <p:nvPr/>
          </p:nvSpPr>
          <p:spPr>
            <a:xfrm>
              <a:off x="1780166" y="652237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61" name="Google Shape;3061;gda58c33139_0_3032"/>
            <p:cNvSpPr/>
            <p:nvPr/>
          </p:nvSpPr>
          <p:spPr>
            <a:xfrm>
              <a:off x="1780166" y="652237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62" name="Google Shape;3062;gda58c33139_0_3032"/>
            <p:cNvSpPr/>
            <p:nvPr/>
          </p:nvSpPr>
          <p:spPr>
            <a:xfrm>
              <a:off x="2542223" y="6427891"/>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63" name="Google Shape;3063;gda58c33139_0_3032"/>
            <p:cNvSpPr/>
            <p:nvPr/>
          </p:nvSpPr>
          <p:spPr>
            <a:xfrm>
              <a:off x="2542223" y="6427891"/>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64" name="Google Shape;3064;gda58c33139_0_3032"/>
            <p:cNvSpPr/>
            <p:nvPr/>
          </p:nvSpPr>
          <p:spPr>
            <a:xfrm>
              <a:off x="2545271" y="643093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65" name="Google Shape;3065;gda58c33139_0_3032"/>
            <p:cNvSpPr/>
            <p:nvPr/>
          </p:nvSpPr>
          <p:spPr>
            <a:xfrm>
              <a:off x="1835034" y="6528470"/>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66" name="Google Shape;3066;gda58c33139_0_3032"/>
            <p:cNvSpPr/>
            <p:nvPr/>
          </p:nvSpPr>
          <p:spPr>
            <a:xfrm>
              <a:off x="2523934" y="643703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67" name="Google Shape;3067;gda58c33139_0_3032"/>
            <p:cNvSpPr/>
            <p:nvPr/>
          </p:nvSpPr>
          <p:spPr>
            <a:xfrm>
              <a:off x="2523934" y="643703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68" name="Google Shape;3068;gda58c33139_0_3032"/>
            <p:cNvSpPr/>
            <p:nvPr/>
          </p:nvSpPr>
          <p:spPr>
            <a:xfrm>
              <a:off x="2542223"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69" name="Google Shape;3069;gda58c33139_0_3032"/>
            <p:cNvSpPr/>
            <p:nvPr/>
          </p:nvSpPr>
          <p:spPr>
            <a:xfrm>
              <a:off x="2542223" y="64309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70" name="Google Shape;3070;gda58c33139_0_3032"/>
            <p:cNvSpPr/>
            <p:nvPr/>
          </p:nvSpPr>
          <p:spPr>
            <a:xfrm>
              <a:off x="2526982" y="643703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71" name="Google Shape;3071;gda58c33139_0_3032"/>
            <p:cNvSpPr/>
            <p:nvPr/>
          </p:nvSpPr>
          <p:spPr>
            <a:xfrm>
              <a:off x="2526982" y="643703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72" name="Google Shape;3072;gda58c33139_0_3032"/>
            <p:cNvSpPr/>
            <p:nvPr/>
          </p:nvSpPr>
          <p:spPr>
            <a:xfrm>
              <a:off x="2548319"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73" name="Google Shape;3073;gda58c33139_0_3032"/>
            <p:cNvSpPr/>
            <p:nvPr/>
          </p:nvSpPr>
          <p:spPr>
            <a:xfrm>
              <a:off x="2548319" y="64309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74" name="Google Shape;3074;gda58c33139_0_3032"/>
            <p:cNvSpPr/>
            <p:nvPr/>
          </p:nvSpPr>
          <p:spPr>
            <a:xfrm>
              <a:off x="2545271"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75" name="Google Shape;3075;gda58c33139_0_3032"/>
            <p:cNvSpPr/>
            <p:nvPr/>
          </p:nvSpPr>
          <p:spPr>
            <a:xfrm>
              <a:off x="2545271" y="64309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76" name="Google Shape;3076;gda58c33139_0_3032"/>
            <p:cNvSpPr/>
            <p:nvPr/>
          </p:nvSpPr>
          <p:spPr>
            <a:xfrm>
              <a:off x="2530030" y="643703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77" name="Google Shape;3077;gda58c33139_0_3032"/>
            <p:cNvSpPr/>
            <p:nvPr/>
          </p:nvSpPr>
          <p:spPr>
            <a:xfrm>
              <a:off x="2545271" y="643398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78" name="Google Shape;3078;gda58c33139_0_3032"/>
            <p:cNvSpPr/>
            <p:nvPr/>
          </p:nvSpPr>
          <p:spPr>
            <a:xfrm>
              <a:off x="2530030" y="6440083"/>
              <a:ext cx="3175" cy="3175"/>
            </a:xfrm>
            <a:custGeom>
              <a:avLst/>
              <a:gdLst/>
              <a:ahLst/>
              <a:cxnLst/>
              <a:rect l="l" t="t" r="r" b="b"/>
              <a:pathLst>
                <a:path w="3175" h="3175" extrusionOk="0">
                  <a:moveTo>
                    <a:pt x="0" y="0"/>
                  </a:moveTo>
                  <a:lnTo>
                    <a:pt x="3048" y="0"/>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79" name="Google Shape;3079;gda58c33139_0_3032"/>
            <p:cNvSpPr/>
            <p:nvPr/>
          </p:nvSpPr>
          <p:spPr>
            <a:xfrm>
              <a:off x="2530030" y="6440083"/>
              <a:ext cx="3175" cy="3175"/>
            </a:xfrm>
            <a:custGeom>
              <a:avLst/>
              <a:gdLst/>
              <a:ahLst/>
              <a:cxnLst/>
              <a:rect l="l" t="t" r="r" b="b"/>
              <a:pathLst>
                <a:path w="3175" h="3175" extrusionOk="0">
                  <a:moveTo>
                    <a:pt x="0" y="0"/>
                  </a:moveTo>
                  <a:lnTo>
                    <a:pt x="3048" y="0"/>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80" name="Google Shape;3080;gda58c33139_0_3032"/>
            <p:cNvSpPr/>
            <p:nvPr/>
          </p:nvSpPr>
          <p:spPr>
            <a:xfrm>
              <a:off x="2526969" y="6437045"/>
              <a:ext cx="12700" cy="18414"/>
            </a:xfrm>
            <a:custGeom>
              <a:avLst/>
              <a:gdLst/>
              <a:ahLst/>
              <a:cxnLst/>
              <a:rect l="l" t="t" r="r" b="b"/>
              <a:pathLst>
                <a:path w="12700" h="18414" extrusionOk="0">
                  <a:moveTo>
                    <a:pt x="12204" y="3048"/>
                  </a:moveTo>
                  <a:lnTo>
                    <a:pt x="9156" y="0"/>
                  </a:lnTo>
                  <a:lnTo>
                    <a:pt x="3060" y="6096"/>
                  </a:lnTo>
                  <a:lnTo>
                    <a:pt x="0" y="3048"/>
                  </a:lnTo>
                  <a:lnTo>
                    <a:pt x="0" y="15240"/>
                  </a:lnTo>
                  <a:lnTo>
                    <a:pt x="3060" y="18288"/>
                  </a:lnTo>
                  <a:lnTo>
                    <a:pt x="3060" y="15240"/>
                  </a:lnTo>
                  <a:lnTo>
                    <a:pt x="6108" y="15240"/>
                  </a:lnTo>
                  <a:lnTo>
                    <a:pt x="6108" y="12192"/>
                  </a:lnTo>
                  <a:lnTo>
                    <a:pt x="6108" y="9144"/>
                  </a:lnTo>
                  <a:lnTo>
                    <a:pt x="9156" y="9144"/>
                  </a:lnTo>
                  <a:lnTo>
                    <a:pt x="12204" y="9144"/>
                  </a:lnTo>
                  <a:lnTo>
                    <a:pt x="12204" y="6096"/>
                  </a:lnTo>
                  <a:lnTo>
                    <a:pt x="9156" y="6096"/>
                  </a:lnTo>
                  <a:lnTo>
                    <a:pt x="9156" y="3048"/>
                  </a:lnTo>
                  <a:lnTo>
                    <a:pt x="12204"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81" name="Google Shape;3081;gda58c33139_0_3032"/>
            <p:cNvSpPr/>
            <p:nvPr/>
          </p:nvSpPr>
          <p:spPr>
            <a:xfrm>
              <a:off x="2523934" y="6437035"/>
              <a:ext cx="15239" cy="18414"/>
            </a:xfrm>
            <a:custGeom>
              <a:avLst/>
              <a:gdLst/>
              <a:ahLst/>
              <a:cxnLst/>
              <a:rect l="l" t="t" r="r" b="b"/>
              <a:pathLst>
                <a:path w="15239" h="18414" extrusionOk="0">
                  <a:moveTo>
                    <a:pt x="15241" y="9143"/>
                  </a:moveTo>
                  <a:lnTo>
                    <a:pt x="12192" y="9143"/>
                  </a:lnTo>
                  <a:lnTo>
                    <a:pt x="12192" y="6095"/>
                  </a:lnTo>
                  <a:lnTo>
                    <a:pt x="12192" y="9143"/>
                  </a:lnTo>
                  <a:lnTo>
                    <a:pt x="9144" y="9143"/>
                  </a:lnTo>
                  <a:lnTo>
                    <a:pt x="9144" y="12191"/>
                  </a:lnTo>
                  <a:lnTo>
                    <a:pt x="9144" y="15239"/>
                  </a:lnTo>
                  <a:lnTo>
                    <a:pt x="6096" y="15239"/>
                  </a:lnTo>
                  <a:lnTo>
                    <a:pt x="6096" y="12191"/>
                  </a:lnTo>
                  <a:lnTo>
                    <a:pt x="6096" y="15239"/>
                  </a:lnTo>
                  <a:lnTo>
                    <a:pt x="6096" y="18286"/>
                  </a:lnTo>
                  <a:lnTo>
                    <a:pt x="3048" y="15239"/>
                  </a:lnTo>
                  <a:lnTo>
                    <a:pt x="3048" y="18286"/>
                  </a:lnTo>
                  <a:lnTo>
                    <a:pt x="3048" y="15239"/>
                  </a:lnTo>
                  <a:lnTo>
                    <a:pt x="0" y="15239"/>
                  </a:lnTo>
                  <a:lnTo>
                    <a:pt x="3048" y="15239"/>
                  </a:lnTo>
                  <a:lnTo>
                    <a:pt x="0" y="15239"/>
                  </a:lnTo>
                  <a:lnTo>
                    <a:pt x="3048" y="15239"/>
                  </a:lnTo>
                  <a:lnTo>
                    <a:pt x="3048" y="12191"/>
                  </a:lnTo>
                  <a:lnTo>
                    <a:pt x="3048" y="9143"/>
                  </a:lnTo>
                  <a:lnTo>
                    <a:pt x="3048" y="6095"/>
                  </a:lnTo>
                  <a:lnTo>
                    <a:pt x="6096" y="6095"/>
                  </a:lnTo>
                  <a:lnTo>
                    <a:pt x="9144" y="6095"/>
                  </a:lnTo>
                  <a:lnTo>
                    <a:pt x="6096" y="6095"/>
                  </a:lnTo>
                  <a:lnTo>
                    <a:pt x="3048" y="6095"/>
                  </a:lnTo>
                  <a:lnTo>
                    <a:pt x="3048" y="3047"/>
                  </a:lnTo>
                  <a:lnTo>
                    <a:pt x="6096" y="6095"/>
                  </a:lnTo>
                  <a:lnTo>
                    <a:pt x="9144" y="3047"/>
                  </a:lnTo>
                  <a:lnTo>
                    <a:pt x="9144" y="0"/>
                  </a:lnTo>
                  <a:lnTo>
                    <a:pt x="9144" y="3047"/>
                  </a:lnTo>
                  <a:lnTo>
                    <a:pt x="12192" y="0"/>
                  </a:lnTo>
                  <a:lnTo>
                    <a:pt x="12192" y="3047"/>
                  </a:lnTo>
                  <a:lnTo>
                    <a:pt x="12192" y="0"/>
                  </a:lnTo>
                  <a:lnTo>
                    <a:pt x="15241" y="3047"/>
                  </a:lnTo>
                  <a:lnTo>
                    <a:pt x="12192" y="3047"/>
                  </a:lnTo>
                  <a:lnTo>
                    <a:pt x="12192" y="6095"/>
                  </a:lnTo>
                  <a:lnTo>
                    <a:pt x="12192" y="3047"/>
                  </a:lnTo>
                  <a:lnTo>
                    <a:pt x="12192" y="6095"/>
                  </a:lnTo>
                  <a:lnTo>
                    <a:pt x="15241" y="6095"/>
                  </a:lnTo>
                  <a:lnTo>
                    <a:pt x="15241"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82" name="Google Shape;3082;gda58c33139_0_3032"/>
            <p:cNvSpPr/>
            <p:nvPr/>
          </p:nvSpPr>
          <p:spPr>
            <a:xfrm>
              <a:off x="1792359" y="653151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83" name="Google Shape;3083;gda58c33139_0_3032"/>
            <p:cNvSpPr/>
            <p:nvPr/>
          </p:nvSpPr>
          <p:spPr>
            <a:xfrm>
              <a:off x="1792359" y="653151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84" name="Google Shape;3084;gda58c33139_0_3032"/>
            <p:cNvSpPr/>
            <p:nvPr/>
          </p:nvSpPr>
          <p:spPr>
            <a:xfrm>
              <a:off x="2548319" y="643398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85" name="Google Shape;3085;gda58c33139_0_3032"/>
            <p:cNvSpPr/>
            <p:nvPr/>
          </p:nvSpPr>
          <p:spPr>
            <a:xfrm>
              <a:off x="2548319" y="643398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86" name="Google Shape;3086;gda58c33139_0_3032"/>
            <p:cNvSpPr/>
            <p:nvPr/>
          </p:nvSpPr>
          <p:spPr>
            <a:xfrm>
              <a:off x="2548319" y="643398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87" name="Google Shape;3087;gda58c33139_0_3032"/>
            <p:cNvSpPr/>
            <p:nvPr/>
          </p:nvSpPr>
          <p:spPr>
            <a:xfrm>
              <a:off x="2545271" y="6437035"/>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88" name="Google Shape;3088;gda58c33139_0_3032"/>
            <p:cNvSpPr/>
            <p:nvPr/>
          </p:nvSpPr>
          <p:spPr>
            <a:xfrm>
              <a:off x="2545271" y="6437035"/>
              <a:ext cx="3175" cy="3175"/>
            </a:xfrm>
            <a:custGeom>
              <a:avLst/>
              <a:gdLst/>
              <a:ahLst/>
              <a:cxnLst/>
              <a:rect l="l" t="t" r="r" b="b"/>
              <a:pathLst>
                <a:path w="3175" h="3175" extrusionOk="0">
                  <a:moveTo>
                    <a:pt x="0" y="0"/>
                  </a:moveTo>
                  <a:lnTo>
                    <a:pt x="3048" y="0"/>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89" name="Google Shape;3089;gda58c33139_0_3032"/>
            <p:cNvSpPr/>
            <p:nvPr/>
          </p:nvSpPr>
          <p:spPr>
            <a:xfrm>
              <a:off x="2575750" y="6430949"/>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90" name="Google Shape;3090;gda58c33139_0_3032"/>
            <p:cNvSpPr/>
            <p:nvPr/>
          </p:nvSpPr>
          <p:spPr>
            <a:xfrm>
              <a:off x="2575753" y="6427891"/>
              <a:ext cx="3175" cy="6350"/>
            </a:xfrm>
            <a:custGeom>
              <a:avLst/>
              <a:gdLst/>
              <a:ahLst/>
              <a:cxnLst/>
              <a:rect l="l" t="t" r="r" b="b"/>
              <a:pathLst>
                <a:path w="3175" h="6350" extrusionOk="0">
                  <a:moveTo>
                    <a:pt x="0" y="6095"/>
                  </a:moveTo>
                  <a:lnTo>
                    <a:pt x="0" y="3047"/>
                  </a:lnTo>
                  <a:lnTo>
                    <a:pt x="0" y="0"/>
                  </a:lnTo>
                  <a:lnTo>
                    <a:pt x="0" y="3047"/>
                  </a:lnTo>
                  <a:lnTo>
                    <a:pt x="0" y="0"/>
                  </a:lnTo>
                  <a:lnTo>
                    <a:pt x="0" y="3047"/>
                  </a:lnTo>
                  <a:lnTo>
                    <a:pt x="3048" y="3047"/>
                  </a:lnTo>
                  <a:lnTo>
                    <a:pt x="3048" y="6095"/>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91" name="Google Shape;3091;gda58c33139_0_3032"/>
            <p:cNvSpPr/>
            <p:nvPr/>
          </p:nvSpPr>
          <p:spPr>
            <a:xfrm>
              <a:off x="1838082" y="65376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92" name="Google Shape;3092;gda58c33139_0_3032"/>
            <p:cNvSpPr/>
            <p:nvPr/>
          </p:nvSpPr>
          <p:spPr>
            <a:xfrm>
              <a:off x="2560512" y="643398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93" name="Google Shape;3093;gda58c33139_0_3032"/>
            <p:cNvSpPr/>
            <p:nvPr/>
          </p:nvSpPr>
          <p:spPr>
            <a:xfrm>
              <a:off x="2560512" y="643398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94" name="Google Shape;3094;gda58c33139_0_3032"/>
            <p:cNvSpPr/>
            <p:nvPr/>
          </p:nvSpPr>
          <p:spPr>
            <a:xfrm>
              <a:off x="1835034" y="6537613"/>
              <a:ext cx="3175" cy="3175"/>
            </a:xfrm>
            <a:custGeom>
              <a:avLst/>
              <a:gdLst/>
              <a:ahLst/>
              <a:cxnLst/>
              <a:rect l="l" t="t" r="r" b="b"/>
              <a:pathLst>
                <a:path w="3175" h="3175" extrusionOk="0">
                  <a:moveTo>
                    <a:pt x="3048" y="3047"/>
                  </a:moveTo>
                  <a:lnTo>
                    <a:pt x="0" y="3047"/>
                  </a:lnTo>
                  <a:lnTo>
                    <a:pt x="3048" y="3047"/>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95" name="Google Shape;3095;gda58c33139_0_3032"/>
            <p:cNvSpPr/>
            <p:nvPr/>
          </p:nvSpPr>
          <p:spPr>
            <a:xfrm>
              <a:off x="1835034" y="6537613"/>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96" name="Google Shape;3096;gda58c33139_0_3032"/>
            <p:cNvSpPr/>
            <p:nvPr/>
          </p:nvSpPr>
          <p:spPr>
            <a:xfrm>
              <a:off x="2548319" y="644008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97" name="Google Shape;3097;gda58c33139_0_3032"/>
            <p:cNvSpPr/>
            <p:nvPr/>
          </p:nvSpPr>
          <p:spPr>
            <a:xfrm>
              <a:off x="2548319" y="6440083"/>
              <a:ext cx="3175" cy="3175"/>
            </a:xfrm>
            <a:custGeom>
              <a:avLst/>
              <a:gdLst/>
              <a:ahLst/>
              <a:cxnLst/>
              <a:rect l="l" t="t" r="r" b="b"/>
              <a:pathLst>
                <a:path w="3175" h="3175" extrusionOk="0">
                  <a:moveTo>
                    <a:pt x="0" y="0"/>
                  </a:moveTo>
                  <a:lnTo>
                    <a:pt x="3048" y="0"/>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98" name="Google Shape;3098;gda58c33139_0_3032"/>
            <p:cNvSpPr/>
            <p:nvPr/>
          </p:nvSpPr>
          <p:spPr>
            <a:xfrm>
              <a:off x="1838082" y="65376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099" name="Google Shape;3099;gda58c33139_0_3032"/>
            <p:cNvSpPr/>
            <p:nvPr/>
          </p:nvSpPr>
          <p:spPr>
            <a:xfrm>
              <a:off x="2572705" y="643093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00" name="Google Shape;3100;gda58c33139_0_3032"/>
            <p:cNvSpPr/>
            <p:nvPr/>
          </p:nvSpPr>
          <p:spPr>
            <a:xfrm>
              <a:off x="2575753"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01" name="Google Shape;3101;gda58c33139_0_3032"/>
            <p:cNvSpPr/>
            <p:nvPr/>
          </p:nvSpPr>
          <p:spPr>
            <a:xfrm>
              <a:off x="2575753" y="643093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02" name="Google Shape;3102;gda58c33139_0_3032"/>
            <p:cNvSpPr/>
            <p:nvPr/>
          </p:nvSpPr>
          <p:spPr>
            <a:xfrm>
              <a:off x="2572705" y="64309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03" name="Google Shape;3103;gda58c33139_0_3032"/>
            <p:cNvSpPr/>
            <p:nvPr/>
          </p:nvSpPr>
          <p:spPr>
            <a:xfrm>
              <a:off x="2572705" y="64309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04" name="Google Shape;3104;gda58c33139_0_3032"/>
            <p:cNvSpPr/>
            <p:nvPr/>
          </p:nvSpPr>
          <p:spPr>
            <a:xfrm>
              <a:off x="2569657" y="643398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05" name="Google Shape;3105;gda58c33139_0_3032"/>
            <p:cNvSpPr/>
            <p:nvPr/>
          </p:nvSpPr>
          <p:spPr>
            <a:xfrm>
              <a:off x="2569657" y="6433987"/>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06" name="Google Shape;3106;gda58c33139_0_3032"/>
            <p:cNvSpPr/>
            <p:nvPr/>
          </p:nvSpPr>
          <p:spPr>
            <a:xfrm>
              <a:off x="1710056" y="653151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07" name="Google Shape;3107;gda58c33139_0_3032"/>
            <p:cNvSpPr/>
            <p:nvPr/>
          </p:nvSpPr>
          <p:spPr>
            <a:xfrm>
              <a:off x="1710056" y="653151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08" name="Google Shape;3108;gda58c33139_0_3032"/>
            <p:cNvSpPr/>
            <p:nvPr/>
          </p:nvSpPr>
          <p:spPr>
            <a:xfrm>
              <a:off x="2536126" y="644617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09" name="Google Shape;3109;gda58c33139_0_3032"/>
            <p:cNvSpPr/>
            <p:nvPr/>
          </p:nvSpPr>
          <p:spPr>
            <a:xfrm>
              <a:off x="2536126" y="6446178"/>
              <a:ext cx="0" cy="0"/>
            </a:xfrm>
            <a:custGeom>
              <a:avLst/>
              <a:gdLst/>
              <a:ahLst/>
              <a:cxnLst/>
              <a:rect l="l" t="t" r="r" b="b"/>
              <a:pathLst>
                <a:path w="120000" h="120000" extrusionOk="0">
                  <a:moveTo>
                    <a:pt x="0" y="0"/>
                  </a:moveTo>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10" name="Google Shape;3110;gda58c33139_0_3032"/>
            <p:cNvSpPr/>
            <p:nvPr/>
          </p:nvSpPr>
          <p:spPr>
            <a:xfrm>
              <a:off x="2533078" y="6446178"/>
              <a:ext cx="3175" cy="3175"/>
            </a:xfrm>
            <a:custGeom>
              <a:avLst/>
              <a:gdLst/>
              <a:ahLst/>
              <a:cxnLst/>
              <a:rect l="l" t="t" r="r" b="b"/>
              <a:pathLst>
                <a:path w="3175" h="3175" extrusionOk="0">
                  <a:moveTo>
                    <a:pt x="3048" y="3047"/>
                  </a:moveTo>
                  <a:lnTo>
                    <a:pt x="0" y="3047"/>
                  </a:lnTo>
                  <a:lnTo>
                    <a:pt x="3048" y="3047"/>
                  </a:ln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11" name="Google Shape;3111;gda58c33139_0_3032"/>
            <p:cNvSpPr/>
            <p:nvPr/>
          </p:nvSpPr>
          <p:spPr>
            <a:xfrm>
              <a:off x="2590990" y="6427901"/>
              <a:ext cx="3175" cy="6350"/>
            </a:xfrm>
            <a:custGeom>
              <a:avLst/>
              <a:gdLst/>
              <a:ahLst/>
              <a:cxnLst/>
              <a:rect l="l" t="t" r="r" b="b"/>
              <a:pathLst>
                <a:path w="3175" h="6350" extrusionOk="0">
                  <a:moveTo>
                    <a:pt x="3048" y="0"/>
                  </a:moveTo>
                  <a:lnTo>
                    <a:pt x="0" y="0"/>
                  </a:lnTo>
                  <a:lnTo>
                    <a:pt x="0" y="6096"/>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12" name="Google Shape;3112;gda58c33139_0_3032"/>
            <p:cNvSpPr/>
            <p:nvPr/>
          </p:nvSpPr>
          <p:spPr>
            <a:xfrm>
              <a:off x="2587946" y="6427891"/>
              <a:ext cx="6350" cy="6350"/>
            </a:xfrm>
            <a:custGeom>
              <a:avLst/>
              <a:gdLst/>
              <a:ahLst/>
              <a:cxnLst/>
              <a:rect l="l" t="t" r="r" b="b"/>
              <a:pathLst>
                <a:path w="6350" h="6350" extrusionOk="0">
                  <a:moveTo>
                    <a:pt x="3048" y="6095"/>
                  </a:moveTo>
                  <a:lnTo>
                    <a:pt x="0" y="6095"/>
                  </a:lnTo>
                  <a:lnTo>
                    <a:pt x="3048" y="6095"/>
                  </a:lnTo>
                  <a:lnTo>
                    <a:pt x="3048" y="3047"/>
                  </a:lnTo>
                  <a:lnTo>
                    <a:pt x="3048" y="0"/>
                  </a:lnTo>
                  <a:lnTo>
                    <a:pt x="6096" y="0"/>
                  </a:lnTo>
                  <a:lnTo>
                    <a:pt x="6096"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13" name="Google Shape;3113;gda58c33139_0_3032"/>
            <p:cNvSpPr/>
            <p:nvPr/>
          </p:nvSpPr>
          <p:spPr>
            <a:xfrm>
              <a:off x="2536126" y="644922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14" name="Google Shape;3114;gda58c33139_0_3032"/>
            <p:cNvSpPr/>
            <p:nvPr/>
          </p:nvSpPr>
          <p:spPr>
            <a:xfrm>
              <a:off x="2536126" y="6446178"/>
              <a:ext cx="3175" cy="6350"/>
            </a:xfrm>
            <a:custGeom>
              <a:avLst/>
              <a:gdLst/>
              <a:ahLst/>
              <a:cxnLst/>
              <a:rect l="l" t="t" r="r" b="b"/>
              <a:pathLst>
                <a:path w="3175" h="6350" extrusionOk="0">
                  <a:moveTo>
                    <a:pt x="3048" y="3047"/>
                  </a:moveTo>
                  <a:lnTo>
                    <a:pt x="3048" y="6095"/>
                  </a:lnTo>
                  <a:lnTo>
                    <a:pt x="0" y="6095"/>
                  </a:ln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15" name="Google Shape;3115;gda58c33139_0_3032"/>
            <p:cNvSpPr/>
            <p:nvPr/>
          </p:nvSpPr>
          <p:spPr>
            <a:xfrm>
              <a:off x="2572705" y="643703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16" name="Google Shape;3116;gda58c33139_0_3032"/>
            <p:cNvSpPr/>
            <p:nvPr/>
          </p:nvSpPr>
          <p:spPr>
            <a:xfrm>
              <a:off x="2572705" y="6437035"/>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17" name="Google Shape;3117;gda58c33139_0_3032"/>
            <p:cNvSpPr/>
            <p:nvPr/>
          </p:nvSpPr>
          <p:spPr>
            <a:xfrm>
              <a:off x="2514789" y="645532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18" name="Google Shape;3118;gda58c33139_0_3032"/>
            <p:cNvSpPr/>
            <p:nvPr/>
          </p:nvSpPr>
          <p:spPr>
            <a:xfrm>
              <a:off x="2514789" y="645532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19" name="Google Shape;3119;gda58c33139_0_3032"/>
            <p:cNvSpPr/>
            <p:nvPr/>
          </p:nvSpPr>
          <p:spPr>
            <a:xfrm>
              <a:off x="2587946" y="6427891"/>
              <a:ext cx="30480" cy="40004"/>
            </a:xfrm>
            <a:custGeom>
              <a:avLst/>
              <a:gdLst/>
              <a:ahLst/>
              <a:cxnLst/>
              <a:rect l="l" t="t" r="r" b="b"/>
              <a:pathLst>
                <a:path w="30480" h="40004" extrusionOk="0">
                  <a:moveTo>
                    <a:pt x="30482" y="27430"/>
                  </a:moveTo>
                  <a:lnTo>
                    <a:pt x="24385" y="27430"/>
                  </a:lnTo>
                  <a:lnTo>
                    <a:pt x="24385" y="39621"/>
                  </a:lnTo>
                  <a:lnTo>
                    <a:pt x="27434" y="39621"/>
                  </a:lnTo>
                  <a:lnTo>
                    <a:pt x="27434" y="33526"/>
                  </a:lnTo>
                  <a:lnTo>
                    <a:pt x="30482" y="33526"/>
                  </a:lnTo>
                  <a:lnTo>
                    <a:pt x="30482" y="27430"/>
                  </a:lnTo>
                  <a:close/>
                </a:path>
                <a:path w="30480" h="40004" extrusionOk="0">
                  <a:moveTo>
                    <a:pt x="12192" y="18286"/>
                  </a:moveTo>
                  <a:lnTo>
                    <a:pt x="3048" y="18286"/>
                  </a:lnTo>
                  <a:lnTo>
                    <a:pt x="3048" y="21334"/>
                  </a:lnTo>
                  <a:lnTo>
                    <a:pt x="9144" y="21334"/>
                  </a:lnTo>
                  <a:lnTo>
                    <a:pt x="6096" y="24382"/>
                  </a:lnTo>
                  <a:lnTo>
                    <a:pt x="6096" y="27430"/>
                  </a:lnTo>
                  <a:lnTo>
                    <a:pt x="3048" y="30478"/>
                  </a:lnTo>
                  <a:lnTo>
                    <a:pt x="3048" y="33526"/>
                  </a:lnTo>
                  <a:lnTo>
                    <a:pt x="9144" y="33526"/>
                  </a:lnTo>
                  <a:lnTo>
                    <a:pt x="9144" y="36573"/>
                  </a:lnTo>
                  <a:lnTo>
                    <a:pt x="15241" y="36573"/>
                  </a:lnTo>
                  <a:lnTo>
                    <a:pt x="15241" y="30478"/>
                  </a:lnTo>
                  <a:lnTo>
                    <a:pt x="12192" y="30478"/>
                  </a:lnTo>
                  <a:lnTo>
                    <a:pt x="12192" y="24382"/>
                  </a:lnTo>
                  <a:lnTo>
                    <a:pt x="15241" y="24382"/>
                  </a:lnTo>
                  <a:lnTo>
                    <a:pt x="15241" y="21334"/>
                  </a:lnTo>
                  <a:lnTo>
                    <a:pt x="12192" y="18286"/>
                  </a:lnTo>
                  <a:close/>
                </a:path>
                <a:path w="30480" h="40004" extrusionOk="0">
                  <a:moveTo>
                    <a:pt x="24385" y="9143"/>
                  </a:moveTo>
                  <a:lnTo>
                    <a:pt x="6096" y="9143"/>
                  </a:lnTo>
                  <a:lnTo>
                    <a:pt x="6096" y="12191"/>
                  </a:lnTo>
                  <a:lnTo>
                    <a:pt x="3048" y="12191"/>
                  </a:lnTo>
                  <a:lnTo>
                    <a:pt x="3048" y="15239"/>
                  </a:lnTo>
                  <a:lnTo>
                    <a:pt x="6096" y="18286"/>
                  </a:lnTo>
                  <a:lnTo>
                    <a:pt x="15241" y="18286"/>
                  </a:lnTo>
                  <a:lnTo>
                    <a:pt x="15241" y="21334"/>
                  </a:lnTo>
                  <a:lnTo>
                    <a:pt x="18289" y="24382"/>
                  </a:lnTo>
                  <a:lnTo>
                    <a:pt x="18289" y="36573"/>
                  </a:lnTo>
                  <a:lnTo>
                    <a:pt x="21337" y="36573"/>
                  </a:lnTo>
                  <a:lnTo>
                    <a:pt x="21337" y="27430"/>
                  </a:lnTo>
                  <a:lnTo>
                    <a:pt x="30482" y="27430"/>
                  </a:lnTo>
                  <a:lnTo>
                    <a:pt x="30482" y="24382"/>
                  </a:lnTo>
                  <a:lnTo>
                    <a:pt x="27434" y="24382"/>
                  </a:lnTo>
                  <a:lnTo>
                    <a:pt x="27434" y="15239"/>
                  </a:lnTo>
                  <a:lnTo>
                    <a:pt x="24385" y="12191"/>
                  </a:lnTo>
                  <a:lnTo>
                    <a:pt x="24385" y="9143"/>
                  </a:lnTo>
                  <a:close/>
                </a:path>
                <a:path w="30480" h="40004" extrusionOk="0">
                  <a:moveTo>
                    <a:pt x="18289" y="30478"/>
                  </a:moveTo>
                  <a:lnTo>
                    <a:pt x="15241" y="33526"/>
                  </a:lnTo>
                  <a:lnTo>
                    <a:pt x="18289" y="33526"/>
                  </a:lnTo>
                  <a:lnTo>
                    <a:pt x="18289" y="30478"/>
                  </a:lnTo>
                  <a:close/>
                </a:path>
                <a:path w="30480" h="40004" extrusionOk="0">
                  <a:moveTo>
                    <a:pt x="18289" y="24382"/>
                  </a:moveTo>
                  <a:lnTo>
                    <a:pt x="12192" y="24382"/>
                  </a:lnTo>
                  <a:lnTo>
                    <a:pt x="12192" y="27430"/>
                  </a:lnTo>
                  <a:lnTo>
                    <a:pt x="15241" y="30478"/>
                  </a:lnTo>
                  <a:lnTo>
                    <a:pt x="18289" y="30478"/>
                  </a:lnTo>
                  <a:lnTo>
                    <a:pt x="18289" y="24382"/>
                  </a:lnTo>
                  <a:close/>
                </a:path>
                <a:path w="30480" h="40004" extrusionOk="0">
                  <a:moveTo>
                    <a:pt x="9144" y="21334"/>
                  </a:moveTo>
                  <a:lnTo>
                    <a:pt x="6096" y="21334"/>
                  </a:lnTo>
                  <a:lnTo>
                    <a:pt x="6096" y="24382"/>
                  </a:lnTo>
                  <a:lnTo>
                    <a:pt x="9144" y="21334"/>
                  </a:lnTo>
                  <a:close/>
                </a:path>
                <a:path w="30480" h="40004" extrusionOk="0">
                  <a:moveTo>
                    <a:pt x="3048" y="15239"/>
                  </a:moveTo>
                  <a:lnTo>
                    <a:pt x="0" y="15239"/>
                  </a:lnTo>
                  <a:lnTo>
                    <a:pt x="3048" y="18286"/>
                  </a:lnTo>
                  <a:lnTo>
                    <a:pt x="3048" y="15239"/>
                  </a:lnTo>
                  <a:close/>
                </a:path>
                <a:path w="30480" h="40004" extrusionOk="0">
                  <a:moveTo>
                    <a:pt x="6096" y="9143"/>
                  </a:moveTo>
                  <a:lnTo>
                    <a:pt x="0" y="9143"/>
                  </a:lnTo>
                  <a:lnTo>
                    <a:pt x="0" y="12191"/>
                  </a:lnTo>
                  <a:lnTo>
                    <a:pt x="6096" y="12191"/>
                  </a:lnTo>
                  <a:lnTo>
                    <a:pt x="6096" y="9143"/>
                  </a:lnTo>
                  <a:close/>
                </a:path>
                <a:path w="30480" h="40004" extrusionOk="0">
                  <a:moveTo>
                    <a:pt x="21337" y="6095"/>
                  </a:moveTo>
                  <a:lnTo>
                    <a:pt x="3048" y="6095"/>
                  </a:lnTo>
                  <a:lnTo>
                    <a:pt x="3048" y="9143"/>
                  </a:lnTo>
                  <a:lnTo>
                    <a:pt x="21337" y="9143"/>
                  </a:lnTo>
                  <a:lnTo>
                    <a:pt x="21337" y="6095"/>
                  </a:lnTo>
                  <a:close/>
                </a:path>
                <a:path w="30480" h="40004" extrusionOk="0">
                  <a:moveTo>
                    <a:pt x="18289" y="3047"/>
                  </a:moveTo>
                  <a:lnTo>
                    <a:pt x="6096" y="3047"/>
                  </a:lnTo>
                  <a:lnTo>
                    <a:pt x="6096" y="6095"/>
                  </a:lnTo>
                  <a:lnTo>
                    <a:pt x="18289" y="6095"/>
                  </a:lnTo>
                  <a:lnTo>
                    <a:pt x="18289" y="3047"/>
                  </a:lnTo>
                  <a:close/>
                </a:path>
                <a:path w="30480" h="40004" extrusionOk="0">
                  <a:moveTo>
                    <a:pt x="12192" y="0"/>
                  </a:moveTo>
                  <a:lnTo>
                    <a:pt x="9144" y="0"/>
                  </a:lnTo>
                  <a:lnTo>
                    <a:pt x="9144" y="3047"/>
                  </a:lnTo>
                  <a:lnTo>
                    <a:pt x="15241"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20" name="Google Shape;3120;gda58c33139_0_3032"/>
            <p:cNvSpPr/>
            <p:nvPr/>
          </p:nvSpPr>
          <p:spPr>
            <a:xfrm>
              <a:off x="2587946" y="6427891"/>
              <a:ext cx="30480" cy="40004"/>
            </a:xfrm>
            <a:custGeom>
              <a:avLst/>
              <a:gdLst/>
              <a:ahLst/>
              <a:cxnLst/>
              <a:rect l="l" t="t" r="r" b="b"/>
              <a:pathLst>
                <a:path w="30480" h="40004" extrusionOk="0">
                  <a:moveTo>
                    <a:pt x="9144" y="21334"/>
                  </a:moveTo>
                  <a:lnTo>
                    <a:pt x="6096" y="24382"/>
                  </a:lnTo>
                  <a:lnTo>
                    <a:pt x="6096" y="21334"/>
                  </a:lnTo>
                  <a:lnTo>
                    <a:pt x="3048" y="21334"/>
                  </a:lnTo>
                  <a:lnTo>
                    <a:pt x="3048" y="18286"/>
                  </a:lnTo>
                  <a:lnTo>
                    <a:pt x="6096" y="18286"/>
                  </a:lnTo>
                  <a:lnTo>
                    <a:pt x="3048" y="15239"/>
                  </a:lnTo>
                  <a:lnTo>
                    <a:pt x="6096" y="15239"/>
                  </a:lnTo>
                  <a:lnTo>
                    <a:pt x="9144" y="15239"/>
                  </a:lnTo>
                  <a:lnTo>
                    <a:pt x="6096" y="15239"/>
                  </a:lnTo>
                  <a:lnTo>
                    <a:pt x="3048" y="15239"/>
                  </a:lnTo>
                  <a:lnTo>
                    <a:pt x="3048" y="18286"/>
                  </a:lnTo>
                  <a:lnTo>
                    <a:pt x="0" y="18286"/>
                  </a:lnTo>
                  <a:lnTo>
                    <a:pt x="3048" y="18286"/>
                  </a:lnTo>
                  <a:lnTo>
                    <a:pt x="0" y="15239"/>
                  </a:lnTo>
                  <a:lnTo>
                    <a:pt x="3048" y="15239"/>
                  </a:lnTo>
                  <a:lnTo>
                    <a:pt x="3048" y="12191"/>
                  </a:lnTo>
                  <a:lnTo>
                    <a:pt x="6096" y="12191"/>
                  </a:lnTo>
                  <a:lnTo>
                    <a:pt x="6096" y="9143"/>
                  </a:lnTo>
                  <a:lnTo>
                    <a:pt x="6096" y="12191"/>
                  </a:lnTo>
                  <a:lnTo>
                    <a:pt x="6096" y="9143"/>
                  </a:lnTo>
                  <a:lnTo>
                    <a:pt x="6096" y="12191"/>
                  </a:lnTo>
                  <a:lnTo>
                    <a:pt x="3048" y="12191"/>
                  </a:lnTo>
                  <a:lnTo>
                    <a:pt x="0" y="12191"/>
                  </a:lnTo>
                  <a:lnTo>
                    <a:pt x="0" y="15239"/>
                  </a:lnTo>
                  <a:lnTo>
                    <a:pt x="0" y="12191"/>
                  </a:lnTo>
                  <a:lnTo>
                    <a:pt x="0" y="9143"/>
                  </a:lnTo>
                  <a:lnTo>
                    <a:pt x="3048" y="9143"/>
                  </a:lnTo>
                  <a:lnTo>
                    <a:pt x="6096" y="9143"/>
                  </a:lnTo>
                  <a:lnTo>
                    <a:pt x="9144" y="9143"/>
                  </a:lnTo>
                  <a:lnTo>
                    <a:pt x="6096" y="9143"/>
                  </a:lnTo>
                  <a:lnTo>
                    <a:pt x="3048" y="9143"/>
                  </a:lnTo>
                  <a:lnTo>
                    <a:pt x="3048" y="6095"/>
                  </a:lnTo>
                  <a:lnTo>
                    <a:pt x="6096" y="6095"/>
                  </a:lnTo>
                  <a:lnTo>
                    <a:pt x="6096" y="3047"/>
                  </a:lnTo>
                  <a:lnTo>
                    <a:pt x="9144" y="3047"/>
                  </a:lnTo>
                  <a:lnTo>
                    <a:pt x="9144" y="0"/>
                  </a:lnTo>
                  <a:lnTo>
                    <a:pt x="12192" y="0"/>
                  </a:lnTo>
                  <a:lnTo>
                    <a:pt x="15241" y="3047"/>
                  </a:lnTo>
                  <a:lnTo>
                    <a:pt x="18289" y="3047"/>
                  </a:lnTo>
                  <a:lnTo>
                    <a:pt x="18289" y="6095"/>
                  </a:lnTo>
                  <a:lnTo>
                    <a:pt x="21337" y="6095"/>
                  </a:lnTo>
                  <a:lnTo>
                    <a:pt x="21337" y="9143"/>
                  </a:lnTo>
                  <a:lnTo>
                    <a:pt x="18289" y="9143"/>
                  </a:lnTo>
                  <a:lnTo>
                    <a:pt x="21337" y="9143"/>
                  </a:lnTo>
                  <a:lnTo>
                    <a:pt x="24385" y="9143"/>
                  </a:lnTo>
                  <a:lnTo>
                    <a:pt x="24385" y="12191"/>
                  </a:lnTo>
                  <a:lnTo>
                    <a:pt x="27434" y="15239"/>
                  </a:lnTo>
                  <a:lnTo>
                    <a:pt x="24385" y="15239"/>
                  </a:lnTo>
                  <a:lnTo>
                    <a:pt x="27434" y="15239"/>
                  </a:lnTo>
                  <a:lnTo>
                    <a:pt x="27434" y="18286"/>
                  </a:lnTo>
                  <a:lnTo>
                    <a:pt x="27434" y="21334"/>
                  </a:lnTo>
                  <a:lnTo>
                    <a:pt x="27434" y="24382"/>
                  </a:lnTo>
                  <a:lnTo>
                    <a:pt x="30482" y="24382"/>
                  </a:lnTo>
                  <a:lnTo>
                    <a:pt x="30482" y="27430"/>
                  </a:lnTo>
                  <a:lnTo>
                    <a:pt x="27434" y="27430"/>
                  </a:lnTo>
                  <a:lnTo>
                    <a:pt x="30482" y="27430"/>
                  </a:lnTo>
                  <a:lnTo>
                    <a:pt x="30482" y="30478"/>
                  </a:lnTo>
                  <a:lnTo>
                    <a:pt x="27434" y="30478"/>
                  </a:lnTo>
                  <a:lnTo>
                    <a:pt x="30482" y="30478"/>
                  </a:lnTo>
                  <a:lnTo>
                    <a:pt x="30482" y="33526"/>
                  </a:lnTo>
                  <a:lnTo>
                    <a:pt x="27434" y="33526"/>
                  </a:lnTo>
                  <a:lnTo>
                    <a:pt x="27434" y="36573"/>
                  </a:lnTo>
                  <a:lnTo>
                    <a:pt x="27434" y="39621"/>
                  </a:lnTo>
                  <a:lnTo>
                    <a:pt x="27434" y="36573"/>
                  </a:lnTo>
                  <a:lnTo>
                    <a:pt x="27434" y="39621"/>
                  </a:lnTo>
                  <a:lnTo>
                    <a:pt x="24385" y="39621"/>
                  </a:lnTo>
                  <a:lnTo>
                    <a:pt x="24385" y="36573"/>
                  </a:lnTo>
                  <a:lnTo>
                    <a:pt x="21337" y="36573"/>
                  </a:lnTo>
                  <a:lnTo>
                    <a:pt x="24385" y="36573"/>
                  </a:lnTo>
                  <a:lnTo>
                    <a:pt x="24385" y="33526"/>
                  </a:lnTo>
                  <a:lnTo>
                    <a:pt x="24385" y="30478"/>
                  </a:lnTo>
                  <a:lnTo>
                    <a:pt x="24385" y="27430"/>
                  </a:lnTo>
                  <a:lnTo>
                    <a:pt x="21337" y="27430"/>
                  </a:lnTo>
                  <a:lnTo>
                    <a:pt x="21337" y="30478"/>
                  </a:lnTo>
                  <a:lnTo>
                    <a:pt x="21337" y="33526"/>
                  </a:lnTo>
                  <a:lnTo>
                    <a:pt x="21337" y="36573"/>
                  </a:lnTo>
                  <a:lnTo>
                    <a:pt x="18289" y="36573"/>
                  </a:lnTo>
                  <a:lnTo>
                    <a:pt x="15241" y="36573"/>
                  </a:lnTo>
                  <a:lnTo>
                    <a:pt x="18289" y="36573"/>
                  </a:lnTo>
                  <a:lnTo>
                    <a:pt x="18289" y="33526"/>
                  </a:lnTo>
                  <a:lnTo>
                    <a:pt x="18289" y="30478"/>
                  </a:lnTo>
                  <a:lnTo>
                    <a:pt x="21337" y="30478"/>
                  </a:lnTo>
                  <a:lnTo>
                    <a:pt x="18289" y="30478"/>
                  </a:lnTo>
                  <a:lnTo>
                    <a:pt x="18289" y="27430"/>
                  </a:lnTo>
                  <a:lnTo>
                    <a:pt x="21337" y="27430"/>
                  </a:lnTo>
                  <a:lnTo>
                    <a:pt x="18289" y="27430"/>
                  </a:lnTo>
                  <a:lnTo>
                    <a:pt x="18289" y="24382"/>
                  </a:lnTo>
                  <a:lnTo>
                    <a:pt x="15241" y="21334"/>
                  </a:lnTo>
                  <a:lnTo>
                    <a:pt x="15241" y="18286"/>
                  </a:lnTo>
                  <a:lnTo>
                    <a:pt x="12192" y="18286"/>
                  </a:lnTo>
                  <a:lnTo>
                    <a:pt x="15241" y="21334"/>
                  </a:lnTo>
                  <a:lnTo>
                    <a:pt x="15241" y="24382"/>
                  </a:lnTo>
                  <a:lnTo>
                    <a:pt x="18289" y="24382"/>
                  </a:lnTo>
                  <a:lnTo>
                    <a:pt x="18289" y="27430"/>
                  </a:lnTo>
                  <a:lnTo>
                    <a:pt x="18289" y="30478"/>
                  </a:lnTo>
                  <a:lnTo>
                    <a:pt x="18289" y="33526"/>
                  </a:lnTo>
                  <a:lnTo>
                    <a:pt x="15241" y="33526"/>
                  </a:lnTo>
                  <a:lnTo>
                    <a:pt x="18289" y="30478"/>
                  </a:lnTo>
                  <a:lnTo>
                    <a:pt x="15241" y="30478"/>
                  </a:lnTo>
                  <a:lnTo>
                    <a:pt x="12192" y="27430"/>
                  </a:lnTo>
                  <a:lnTo>
                    <a:pt x="15241" y="27430"/>
                  </a:lnTo>
                  <a:lnTo>
                    <a:pt x="12192" y="27430"/>
                  </a:lnTo>
                  <a:lnTo>
                    <a:pt x="12192" y="24382"/>
                  </a:lnTo>
                  <a:lnTo>
                    <a:pt x="15241" y="24382"/>
                  </a:lnTo>
                  <a:lnTo>
                    <a:pt x="12192" y="24382"/>
                  </a:lnTo>
                  <a:lnTo>
                    <a:pt x="12192" y="27430"/>
                  </a:lnTo>
                  <a:lnTo>
                    <a:pt x="12192" y="24382"/>
                  </a:lnTo>
                  <a:lnTo>
                    <a:pt x="12192" y="27430"/>
                  </a:lnTo>
                  <a:lnTo>
                    <a:pt x="12192" y="30478"/>
                  </a:lnTo>
                  <a:lnTo>
                    <a:pt x="15241" y="30478"/>
                  </a:lnTo>
                  <a:lnTo>
                    <a:pt x="15241" y="33526"/>
                  </a:lnTo>
                  <a:lnTo>
                    <a:pt x="15241" y="36573"/>
                  </a:lnTo>
                  <a:lnTo>
                    <a:pt x="12192" y="36573"/>
                  </a:lnTo>
                  <a:lnTo>
                    <a:pt x="9144" y="36573"/>
                  </a:lnTo>
                  <a:lnTo>
                    <a:pt x="9144" y="33526"/>
                  </a:lnTo>
                  <a:lnTo>
                    <a:pt x="6096" y="33526"/>
                  </a:lnTo>
                  <a:lnTo>
                    <a:pt x="9144" y="33526"/>
                  </a:lnTo>
                  <a:lnTo>
                    <a:pt x="6096" y="33526"/>
                  </a:lnTo>
                  <a:lnTo>
                    <a:pt x="3048" y="33526"/>
                  </a:lnTo>
                  <a:lnTo>
                    <a:pt x="3048" y="30478"/>
                  </a:lnTo>
                  <a:lnTo>
                    <a:pt x="6096" y="27430"/>
                  </a:lnTo>
                  <a:lnTo>
                    <a:pt x="6096" y="24382"/>
                  </a:lnTo>
                  <a:lnTo>
                    <a:pt x="6096" y="27430"/>
                  </a:lnTo>
                  <a:lnTo>
                    <a:pt x="6096" y="24382"/>
                  </a:lnTo>
                  <a:lnTo>
                    <a:pt x="9144"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21" name="Google Shape;3121;gda58c33139_0_3032"/>
            <p:cNvSpPr/>
            <p:nvPr/>
          </p:nvSpPr>
          <p:spPr>
            <a:xfrm>
              <a:off x="2539175" y="64461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22" name="Google Shape;3122;gda58c33139_0_3032"/>
            <p:cNvSpPr/>
            <p:nvPr/>
          </p:nvSpPr>
          <p:spPr>
            <a:xfrm>
              <a:off x="2539175" y="64461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23" name="Google Shape;3123;gda58c33139_0_3032"/>
            <p:cNvSpPr/>
            <p:nvPr/>
          </p:nvSpPr>
          <p:spPr>
            <a:xfrm>
              <a:off x="2539175" y="64492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24" name="Google Shape;3124;gda58c33139_0_3032"/>
            <p:cNvSpPr/>
            <p:nvPr/>
          </p:nvSpPr>
          <p:spPr>
            <a:xfrm>
              <a:off x="2539175" y="64492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25" name="Google Shape;3125;gda58c33139_0_3032"/>
            <p:cNvSpPr/>
            <p:nvPr/>
          </p:nvSpPr>
          <p:spPr>
            <a:xfrm>
              <a:off x="1710056" y="6534566"/>
              <a:ext cx="3175" cy="3175"/>
            </a:xfrm>
            <a:custGeom>
              <a:avLst/>
              <a:gdLst/>
              <a:ahLst/>
              <a:cxnLst/>
              <a:rect l="l" t="t" r="r" b="b"/>
              <a:pathLst>
                <a:path w="3175" h="3175" extrusionOk="0">
                  <a:moveTo>
                    <a:pt x="0" y="3047"/>
                  </a:moveTo>
                  <a:lnTo>
                    <a:pt x="3048" y="3047"/>
                  </a:lnTo>
                  <a:lnTo>
                    <a:pt x="3048" y="0"/>
                  </a:lnTo>
                  <a:lnTo>
                    <a:pt x="3048" y="3047"/>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26" name="Google Shape;3126;gda58c33139_0_3032"/>
            <p:cNvSpPr/>
            <p:nvPr/>
          </p:nvSpPr>
          <p:spPr>
            <a:xfrm>
              <a:off x="1710056" y="6534566"/>
              <a:ext cx="3175" cy="3175"/>
            </a:xfrm>
            <a:custGeom>
              <a:avLst/>
              <a:gdLst/>
              <a:ahLst/>
              <a:cxnLst/>
              <a:rect l="l" t="t" r="r" b="b"/>
              <a:pathLst>
                <a:path w="3175" h="3175" extrusionOk="0">
                  <a:moveTo>
                    <a:pt x="0" y="3047"/>
                  </a:move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27" name="Google Shape;3127;gda58c33139_0_3032"/>
            <p:cNvSpPr/>
            <p:nvPr/>
          </p:nvSpPr>
          <p:spPr>
            <a:xfrm>
              <a:off x="2523921" y="6455333"/>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28" name="Google Shape;3128;gda58c33139_0_3032"/>
            <p:cNvSpPr/>
            <p:nvPr/>
          </p:nvSpPr>
          <p:spPr>
            <a:xfrm>
              <a:off x="2523934" y="6455322"/>
              <a:ext cx="3175" cy="3175"/>
            </a:xfrm>
            <a:custGeom>
              <a:avLst/>
              <a:gdLst/>
              <a:ahLst/>
              <a:cxnLst/>
              <a:rect l="l" t="t" r="r" b="b"/>
              <a:pathLst>
                <a:path w="3175" h="3175" extrusionOk="0">
                  <a:moveTo>
                    <a:pt x="3048" y="3047"/>
                  </a:moveTo>
                  <a:lnTo>
                    <a:pt x="0" y="3047"/>
                  </a:lnTo>
                  <a:lnTo>
                    <a:pt x="0" y="0"/>
                  </a:lnTo>
                  <a:lnTo>
                    <a:pt x="3048" y="0"/>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29" name="Google Shape;3129;gda58c33139_0_3032"/>
            <p:cNvSpPr/>
            <p:nvPr/>
          </p:nvSpPr>
          <p:spPr>
            <a:xfrm>
              <a:off x="2508692" y="6458370"/>
              <a:ext cx="6350" cy="6350"/>
            </a:xfrm>
            <a:custGeom>
              <a:avLst/>
              <a:gdLst/>
              <a:ahLst/>
              <a:cxnLst/>
              <a:rect l="l" t="t" r="r" b="b"/>
              <a:pathLst>
                <a:path w="6350" h="6350" extrusionOk="0">
                  <a:moveTo>
                    <a:pt x="6096" y="0"/>
                  </a:moveTo>
                  <a:lnTo>
                    <a:pt x="3048" y="0"/>
                  </a:lnTo>
                  <a:lnTo>
                    <a:pt x="0" y="3047"/>
                  </a:lnTo>
                  <a:lnTo>
                    <a:pt x="3048" y="3047"/>
                  </a:lnTo>
                  <a:lnTo>
                    <a:pt x="3048" y="6095"/>
                  </a:lnTo>
                  <a:lnTo>
                    <a:pt x="6096" y="6095"/>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30" name="Google Shape;3130;gda58c33139_0_3032"/>
            <p:cNvSpPr/>
            <p:nvPr/>
          </p:nvSpPr>
          <p:spPr>
            <a:xfrm>
              <a:off x="2508692" y="6458370"/>
              <a:ext cx="9525" cy="6350"/>
            </a:xfrm>
            <a:custGeom>
              <a:avLst/>
              <a:gdLst/>
              <a:ahLst/>
              <a:cxnLst/>
              <a:rect l="l" t="t" r="r" b="b"/>
              <a:pathLst>
                <a:path w="9525" h="6350" extrusionOk="0">
                  <a:moveTo>
                    <a:pt x="6096" y="0"/>
                  </a:moveTo>
                  <a:lnTo>
                    <a:pt x="9144" y="0"/>
                  </a:lnTo>
                  <a:lnTo>
                    <a:pt x="6096" y="0"/>
                  </a:lnTo>
                  <a:lnTo>
                    <a:pt x="6096" y="3047"/>
                  </a:lnTo>
                  <a:lnTo>
                    <a:pt x="6096" y="6095"/>
                  </a:lnTo>
                  <a:lnTo>
                    <a:pt x="3048" y="6095"/>
                  </a:lnTo>
                  <a:lnTo>
                    <a:pt x="3048" y="3047"/>
                  </a:lnTo>
                  <a:lnTo>
                    <a:pt x="0" y="3047"/>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31" name="Google Shape;3131;gda58c33139_0_3032"/>
            <p:cNvSpPr/>
            <p:nvPr/>
          </p:nvSpPr>
          <p:spPr>
            <a:xfrm>
              <a:off x="1868564" y="6549805"/>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32" name="Google Shape;3132;gda58c33139_0_3032"/>
            <p:cNvSpPr/>
            <p:nvPr/>
          </p:nvSpPr>
          <p:spPr>
            <a:xfrm>
              <a:off x="1865516" y="6546757"/>
              <a:ext cx="6350" cy="9525"/>
            </a:xfrm>
            <a:custGeom>
              <a:avLst/>
              <a:gdLst/>
              <a:ahLst/>
              <a:cxnLst/>
              <a:rect l="l" t="t" r="r" b="b"/>
              <a:pathLst>
                <a:path w="6350" h="9525" extrusionOk="0">
                  <a:moveTo>
                    <a:pt x="6096" y="9143"/>
                  </a:moveTo>
                  <a:lnTo>
                    <a:pt x="3048" y="9143"/>
                  </a:lnTo>
                  <a:lnTo>
                    <a:pt x="3048" y="6095"/>
                  </a:lnTo>
                  <a:lnTo>
                    <a:pt x="0" y="6095"/>
                  </a:lnTo>
                  <a:lnTo>
                    <a:pt x="3048" y="6095"/>
                  </a:lnTo>
                  <a:lnTo>
                    <a:pt x="3048" y="3047"/>
                  </a:lnTo>
                  <a:lnTo>
                    <a:pt x="6096" y="3047"/>
                  </a:lnTo>
                  <a:lnTo>
                    <a:pt x="6096" y="0"/>
                  </a:lnTo>
                  <a:lnTo>
                    <a:pt x="6096" y="3047"/>
                  </a:lnTo>
                  <a:lnTo>
                    <a:pt x="6096" y="6095"/>
                  </a:lnTo>
                  <a:lnTo>
                    <a:pt x="6096"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33" name="Google Shape;3133;gda58c33139_0_3032"/>
            <p:cNvSpPr/>
            <p:nvPr/>
          </p:nvSpPr>
          <p:spPr>
            <a:xfrm>
              <a:off x="2542222" y="6452285"/>
              <a:ext cx="3175" cy="6350"/>
            </a:xfrm>
            <a:custGeom>
              <a:avLst/>
              <a:gdLst/>
              <a:ahLst/>
              <a:cxnLst/>
              <a:rect l="l" t="t" r="r" b="b"/>
              <a:pathLst>
                <a:path w="3175" h="6350" extrusionOk="0">
                  <a:moveTo>
                    <a:pt x="3048" y="0"/>
                  </a:moveTo>
                  <a:lnTo>
                    <a:pt x="0" y="0"/>
                  </a:lnTo>
                  <a:lnTo>
                    <a:pt x="0" y="3048"/>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34" name="Google Shape;3134;gda58c33139_0_3032"/>
            <p:cNvSpPr/>
            <p:nvPr/>
          </p:nvSpPr>
          <p:spPr>
            <a:xfrm>
              <a:off x="2539175" y="6449226"/>
              <a:ext cx="6350" cy="9525"/>
            </a:xfrm>
            <a:custGeom>
              <a:avLst/>
              <a:gdLst/>
              <a:ahLst/>
              <a:cxnLst/>
              <a:rect l="l" t="t" r="r" b="b"/>
              <a:pathLst>
                <a:path w="6350" h="9525" extrusionOk="0">
                  <a:moveTo>
                    <a:pt x="3048" y="3047"/>
                  </a:moveTo>
                  <a:lnTo>
                    <a:pt x="6096" y="3047"/>
                  </a:lnTo>
                  <a:lnTo>
                    <a:pt x="6096" y="6095"/>
                  </a:lnTo>
                  <a:lnTo>
                    <a:pt x="6096" y="9143"/>
                  </a:lnTo>
                  <a:lnTo>
                    <a:pt x="3048" y="6095"/>
                  </a:lnTo>
                  <a:lnTo>
                    <a:pt x="0" y="6095"/>
                  </a:lnTo>
                  <a:lnTo>
                    <a:pt x="3048" y="6095"/>
                  </a:lnTo>
                  <a:lnTo>
                    <a:pt x="3048" y="3047"/>
                  </a:ln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35" name="Google Shape;3135;gda58c33139_0_3032"/>
            <p:cNvSpPr/>
            <p:nvPr/>
          </p:nvSpPr>
          <p:spPr>
            <a:xfrm>
              <a:off x="2566609" y="6440083"/>
              <a:ext cx="3175" cy="3175"/>
            </a:xfrm>
            <a:custGeom>
              <a:avLst/>
              <a:gdLst/>
              <a:ahLst/>
              <a:cxnLst/>
              <a:rect l="l" t="t" r="r" b="b"/>
              <a:pathLst>
                <a:path w="3175" h="3175" extrusionOk="0">
                  <a:moveTo>
                    <a:pt x="0" y="0"/>
                  </a:moveTo>
                  <a:lnTo>
                    <a:pt x="0" y="3047"/>
                  </a:lnTo>
                  <a:lnTo>
                    <a:pt x="3048" y="3047"/>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36" name="Google Shape;3136;gda58c33139_0_3032"/>
            <p:cNvSpPr/>
            <p:nvPr/>
          </p:nvSpPr>
          <p:spPr>
            <a:xfrm>
              <a:off x="2566609" y="6440083"/>
              <a:ext cx="3175" cy="3175"/>
            </a:xfrm>
            <a:custGeom>
              <a:avLst/>
              <a:gdLst/>
              <a:ahLst/>
              <a:cxnLst/>
              <a:rect l="l" t="t" r="r" b="b"/>
              <a:pathLst>
                <a:path w="3175" h="3175" extrusionOk="0">
                  <a:moveTo>
                    <a:pt x="0" y="0"/>
                  </a:moveTo>
                  <a:lnTo>
                    <a:pt x="0" y="3047"/>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37" name="Google Shape;3137;gda58c33139_0_3032"/>
            <p:cNvSpPr/>
            <p:nvPr/>
          </p:nvSpPr>
          <p:spPr>
            <a:xfrm>
              <a:off x="2587946" y="643398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38" name="Google Shape;3138;gda58c33139_0_3032"/>
            <p:cNvSpPr/>
            <p:nvPr/>
          </p:nvSpPr>
          <p:spPr>
            <a:xfrm>
              <a:off x="2587946" y="643398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39" name="Google Shape;3139;gda58c33139_0_3032"/>
            <p:cNvSpPr/>
            <p:nvPr/>
          </p:nvSpPr>
          <p:spPr>
            <a:xfrm>
              <a:off x="2566609" y="6440083"/>
              <a:ext cx="3175" cy="6350"/>
            </a:xfrm>
            <a:custGeom>
              <a:avLst/>
              <a:gdLst/>
              <a:ahLst/>
              <a:cxnLst/>
              <a:rect l="l" t="t" r="r" b="b"/>
              <a:pathLst>
                <a:path w="3175" h="6350" extrusionOk="0">
                  <a:moveTo>
                    <a:pt x="3048" y="3047"/>
                  </a:moveTo>
                  <a:lnTo>
                    <a:pt x="3048" y="0"/>
                  </a:lnTo>
                  <a:lnTo>
                    <a:pt x="3048" y="3047"/>
                  </a:lnTo>
                </a:path>
                <a:path w="3175" h="6350" extrusionOk="0">
                  <a:moveTo>
                    <a:pt x="3048" y="3047"/>
                  </a:moveTo>
                  <a:lnTo>
                    <a:pt x="3048" y="6095"/>
                  </a:lnTo>
                  <a:lnTo>
                    <a:pt x="3048" y="3047"/>
                  </a:lnTo>
                  <a:lnTo>
                    <a:pt x="0" y="3047"/>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40" name="Google Shape;3140;gda58c33139_0_3032"/>
            <p:cNvSpPr/>
            <p:nvPr/>
          </p:nvSpPr>
          <p:spPr>
            <a:xfrm>
              <a:off x="2587946" y="643398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41" name="Google Shape;3141;gda58c33139_0_3032"/>
            <p:cNvSpPr/>
            <p:nvPr/>
          </p:nvSpPr>
          <p:spPr>
            <a:xfrm>
              <a:off x="2587946" y="6433987"/>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42" name="Google Shape;3142;gda58c33139_0_3032"/>
            <p:cNvSpPr/>
            <p:nvPr/>
          </p:nvSpPr>
          <p:spPr>
            <a:xfrm>
              <a:off x="1771015" y="6543713"/>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43" name="Google Shape;3143;gda58c33139_0_3032"/>
            <p:cNvSpPr/>
            <p:nvPr/>
          </p:nvSpPr>
          <p:spPr>
            <a:xfrm>
              <a:off x="1771021" y="6543709"/>
              <a:ext cx="6350" cy="3175"/>
            </a:xfrm>
            <a:custGeom>
              <a:avLst/>
              <a:gdLst/>
              <a:ahLst/>
              <a:cxnLst/>
              <a:rect l="l" t="t" r="r" b="b"/>
              <a:pathLst>
                <a:path w="6350" h="3175" extrusionOk="0">
                  <a:moveTo>
                    <a:pt x="0" y="3047"/>
                  </a:moveTo>
                  <a:lnTo>
                    <a:pt x="0" y="0"/>
                  </a:lnTo>
                  <a:lnTo>
                    <a:pt x="3048" y="0"/>
                  </a:lnTo>
                  <a:lnTo>
                    <a:pt x="3048" y="3047"/>
                  </a:lnTo>
                  <a:lnTo>
                    <a:pt x="6096" y="3047"/>
                  </a:ln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44" name="Google Shape;3144;gda58c33139_0_3032"/>
            <p:cNvSpPr/>
            <p:nvPr/>
          </p:nvSpPr>
          <p:spPr>
            <a:xfrm>
              <a:off x="2530030" y="6455322"/>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45" name="Google Shape;3145;gda58c33139_0_3032"/>
            <p:cNvSpPr/>
            <p:nvPr/>
          </p:nvSpPr>
          <p:spPr>
            <a:xfrm>
              <a:off x="1761876" y="654370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46" name="Google Shape;3146;gda58c33139_0_3032"/>
            <p:cNvSpPr/>
            <p:nvPr/>
          </p:nvSpPr>
          <p:spPr>
            <a:xfrm>
              <a:off x="1761876" y="6543709"/>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47" name="Google Shape;3147;gda58c33139_0_3032"/>
            <p:cNvSpPr/>
            <p:nvPr/>
          </p:nvSpPr>
          <p:spPr>
            <a:xfrm>
              <a:off x="2533078" y="6455333"/>
              <a:ext cx="9525" cy="9525"/>
            </a:xfrm>
            <a:custGeom>
              <a:avLst/>
              <a:gdLst/>
              <a:ahLst/>
              <a:cxnLst/>
              <a:rect l="l" t="t" r="r" b="b"/>
              <a:pathLst>
                <a:path w="9525" h="9525" extrusionOk="0">
                  <a:moveTo>
                    <a:pt x="6096" y="6096"/>
                  </a:moveTo>
                  <a:lnTo>
                    <a:pt x="3048" y="6096"/>
                  </a:lnTo>
                  <a:lnTo>
                    <a:pt x="3048" y="0"/>
                  </a:lnTo>
                  <a:lnTo>
                    <a:pt x="0" y="3048"/>
                  </a:lnTo>
                  <a:lnTo>
                    <a:pt x="0" y="9144"/>
                  </a:lnTo>
                  <a:lnTo>
                    <a:pt x="6096" y="9144"/>
                  </a:lnTo>
                  <a:lnTo>
                    <a:pt x="6096" y="6096"/>
                  </a:lnTo>
                  <a:close/>
                </a:path>
                <a:path w="9525" h="9525" extrusionOk="0">
                  <a:moveTo>
                    <a:pt x="9144" y="3048"/>
                  </a:moveTo>
                  <a:lnTo>
                    <a:pt x="6096" y="3048"/>
                  </a:lnTo>
                  <a:lnTo>
                    <a:pt x="6096" y="6096"/>
                  </a:lnTo>
                  <a:lnTo>
                    <a:pt x="9144" y="6096"/>
                  </a:lnTo>
                  <a:lnTo>
                    <a:pt x="9144"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48" name="Google Shape;3148;gda58c33139_0_3032"/>
            <p:cNvSpPr/>
            <p:nvPr/>
          </p:nvSpPr>
          <p:spPr>
            <a:xfrm>
              <a:off x="2533078" y="6455322"/>
              <a:ext cx="9525" cy="9525"/>
            </a:xfrm>
            <a:custGeom>
              <a:avLst/>
              <a:gdLst/>
              <a:ahLst/>
              <a:cxnLst/>
              <a:rect l="l" t="t" r="r" b="b"/>
              <a:pathLst>
                <a:path w="9525" h="9525" extrusionOk="0">
                  <a:moveTo>
                    <a:pt x="6096" y="3047"/>
                  </a:moveTo>
                  <a:lnTo>
                    <a:pt x="6096" y="6095"/>
                  </a:lnTo>
                  <a:lnTo>
                    <a:pt x="6096" y="3047"/>
                  </a:lnTo>
                  <a:lnTo>
                    <a:pt x="3048" y="3047"/>
                  </a:lnTo>
                  <a:lnTo>
                    <a:pt x="3048" y="6095"/>
                  </a:lnTo>
                  <a:lnTo>
                    <a:pt x="6096" y="6095"/>
                  </a:lnTo>
                  <a:lnTo>
                    <a:pt x="6096" y="9143"/>
                  </a:lnTo>
                  <a:lnTo>
                    <a:pt x="3048" y="9143"/>
                  </a:lnTo>
                  <a:lnTo>
                    <a:pt x="0" y="9143"/>
                  </a:lnTo>
                  <a:lnTo>
                    <a:pt x="0" y="6095"/>
                  </a:lnTo>
                  <a:lnTo>
                    <a:pt x="0" y="3047"/>
                  </a:lnTo>
                  <a:lnTo>
                    <a:pt x="3048" y="0"/>
                  </a:lnTo>
                  <a:lnTo>
                    <a:pt x="3048" y="3047"/>
                  </a:lnTo>
                  <a:lnTo>
                    <a:pt x="6096" y="3047"/>
                  </a:lnTo>
                  <a:lnTo>
                    <a:pt x="9144" y="3047"/>
                  </a:lnTo>
                  <a:lnTo>
                    <a:pt x="9144" y="0"/>
                  </a:lnTo>
                  <a:lnTo>
                    <a:pt x="9144" y="3047"/>
                  </a:lnTo>
                  <a:lnTo>
                    <a:pt x="9144"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49" name="Google Shape;3149;gda58c33139_0_3032"/>
            <p:cNvSpPr/>
            <p:nvPr/>
          </p:nvSpPr>
          <p:spPr>
            <a:xfrm>
              <a:off x="1755780" y="654675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50" name="Google Shape;3150;gda58c33139_0_3032"/>
            <p:cNvSpPr/>
            <p:nvPr/>
          </p:nvSpPr>
          <p:spPr>
            <a:xfrm>
              <a:off x="1755780" y="6546757"/>
              <a:ext cx="3175" cy="3175"/>
            </a:xfrm>
            <a:custGeom>
              <a:avLst/>
              <a:gdLst/>
              <a:ahLst/>
              <a:cxnLst/>
              <a:rect l="l" t="t" r="r" b="b"/>
              <a:pathLst>
                <a:path w="3175" h="3175" extrusionOk="0">
                  <a:moveTo>
                    <a:pt x="3048" y="0"/>
                  </a:moveTo>
                  <a:lnTo>
                    <a:pt x="3048" y="3047"/>
                  </a:lnTo>
                  <a:lnTo>
                    <a:pt x="0" y="3047"/>
                  </a:lnTo>
                  <a:lnTo>
                    <a:pt x="0" y="0"/>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51" name="Google Shape;3151;gda58c33139_0_3032"/>
            <p:cNvSpPr/>
            <p:nvPr/>
          </p:nvSpPr>
          <p:spPr>
            <a:xfrm>
              <a:off x="2539175" y="645532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52" name="Google Shape;3152;gda58c33139_0_3032"/>
            <p:cNvSpPr/>
            <p:nvPr/>
          </p:nvSpPr>
          <p:spPr>
            <a:xfrm>
              <a:off x="2539175" y="645532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53" name="Google Shape;3153;gda58c33139_0_3032"/>
            <p:cNvSpPr/>
            <p:nvPr/>
          </p:nvSpPr>
          <p:spPr>
            <a:xfrm>
              <a:off x="1755780" y="654980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54" name="Google Shape;3154;gda58c33139_0_3032"/>
            <p:cNvSpPr/>
            <p:nvPr/>
          </p:nvSpPr>
          <p:spPr>
            <a:xfrm>
              <a:off x="2536126" y="646447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55" name="Google Shape;3155;gda58c33139_0_3032"/>
            <p:cNvSpPr/>
            <p:nvPr/>
          </p:nvSpPr>
          <p:spPr>
            <a:xfrm>
              <a:off x="2536126" y="6464465"/>
              <a:ext cx="3175" cy="3175"/>
            </a:xfrm>
            <a:custGeom>
              <a:avLst/>
              <a:gdLst/>
              <a:ahLst/>
              <a:cxnLst/>
              <a:rect l="l" t="t" r="r" b="b"/>
              <a:pathLst>
                <a:path w="3175" h="3175" extrusionOk="0">
                  <a:moveTo>
                    <a:pt x="3048" y="3047"/>
                  </a:moveTo>
                  <a:lnTo>
                    <a:pt x="0" y="3047"/>
                  </a:lnTo>
                  <a:lnTo>
                    <a:pt x="0" y="0"/>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56" name="Google Shape;3156;gda58c33139_0_3032"/>
            <p:cNvSpPr/>
            <p:nvPr/>
          </p:nvSpPr>
          <p:spPr>
            <a:xfrm>
              <a:off x="1749683" y="655285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57" name="Google Shape;3157;gda58c33139_0_3032"/>
            <p:cNvSpPr/>
            <p:nvPr/>
          </p:nvSpPr>
          <p:spPr>
            <a:xfrm>
              <a:off x="1749683" y="6552853"/>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58" name="Google Shape;3158;gda58c33139_0_3032"/>
            <p:cNvSpPr/>
            <p:nvPr/>
          </p:nvSpPr>
          <p:spPr>
            <a:xfrm>
              <a:off x="2536126" y="64675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59" name="Google Shape;3159;gda58c33139_0_3032"/>
            <p:cNvSpPr/>
            <p:nvPr/>
          </p:nvSpPr>
          <p:spPr>
            <a:xfrm>
              <a:off x="2536126" y="64675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60" name="Google Shape;3160;gda58c33139_0_3032"/>
            <p:cNvSpPr/>
            <p:nvPr/>
          </p:nvSpPr>
          <p:spPr>
            <a:xfrm>
              <a:off x="2536126" y="6467513"/>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61" name="Google Shape;3161;gda58c33139_0_3032"/>
            <p:cNvSpPr/>
            <p:nvPr/>
          </p:nvSpPr>
          <p:spPr>
            <a:xfrm>
              <a:off x="2533078" y="647056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62" name="Google Shape;3162;gda58c33139_0_3032"/>
            <p:cNvSpPr/>
            <p:nvPr/>
          </p:nvSpPr>
          <p:spPr>
            <a:xfrm>
              <a:off x="2536126" y="64705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63" name="Google Shape;3163;gda58c33139_0_3032"/>
            <p:cNvSpPr/>
            <p:nvPr/>
          </p:nvSpPr>
          <p:spPr>
            <a:xfrm>
              <a:off x="2536126" y="647056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64" name="Google Shape;3164;gda58c33139_0_3032"/>
            <p:cNvSpPr/>
            <p:nvPr/>
          </p:nvSpPr>
          <p:spPr>
            <a:xfrm>
              <a:off x="2551368"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65" name="Google Shape;3165;gda58c33139_0_3032"/>
            <p:cNvSpPr/>
            <p:nvPr/>
          </p:nvSpPr>
          <p:spPr>
            <a:xfrm>
              <a:off x="2551368" y="646446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66" name="Google Shape;3166;gda58c33139_0_3032"/>
            <p:cNvSpPr/>
            <p:nvPr/>
          </p:nvSpPr>
          <p:spPr>
            <a:xfrm>
              <a:off x="2551368"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67" name="Google Shape;3167;gda58c33139_0_3032"/>
            <p:cNvSpPr/>
            <p:nvPr/>
          </p:nvSpPr>
          <p:spPr>
            <a:xfrm>
              <a:off x="2542222" y="6470573"/>
              <a:ext cx="6350" cy="3175"/>
            </a:xfrm>
            <a:custGeom>
              <a:avLst/>
              <a:gdLst/>
              <a:ahLst/>
              <a:cxnLst/>
              <a:rect l="l" t="t" r="r" b="b"/>
              <a:pathLst>
                <a:path w="6350" h="3175" extrusionOk="0">
                  <a:moveTo>
                    <a:pt x="6096" y="0"/>
                  </a:moveTo>
                  <a:lnTo>
                    <a:pt x="0" y="0"/>
                  </a:lnTo>
                  <a:lnTo>
                    <a:pt x="0" y="3048"/>
                  </a:lnTo>
                  <a:lnTo>
                    <a:pt x="6096" y="3048"/>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68" name="Google Shape;3168;gda58c33139_0_3032"/>
            <p:cNvSpPr/>
            <p:nvPr/>
          </p:nvSpPr>
          <p:spPr>
            <a:xfrm>
              <a:off x="2542223" y="6467513"/>
              <a:ext cx="6350" cy="6350"/>
            </a:xfrm>
            <a:custGeom>
              <a:avLst/>
              <a:gdLst/>
              <a:ahLst/>
              <a:cxnLst/>
              <a:rect l="l" t="t" r="r" b="b"/>
              <a:pathLst>
                <a:path w="6350" h="6350" extrusionOk="0">
                  <a:moveTo>
                    <a:pt x="3048" y="6095"/>
                  </a:moveTo>
                  <a:lnTo>
                    <a:pt x="0" y="6095"/>
                  </a:lnTo>
                  <a:lnTo>
                    <a:pt x="0" y="3047"/>
                  </a:lnTo>
                  <a:lnTo>
                    <a:pt x="3048" y="3047"/>
                  </a:lnTo>
                  <a:lnTo>
                    <a:pt x="3048" y="0"/>
                  </a:lnTo>
                  <a:lnTo>
                    <a:pt x="3048" y="3047"/>
                  </a:lnTo>
                  <a:lnTo>
                    <a:pt x="3048" y="0"/>
                  </a:lnTo>
                  <a:lnTo>
                    <a:pt x="3048" y="3047"/>
                  </a:lnTo>
                  <a:lnTo>
                    <a:pt x="3048" y="0"/>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69" name="Google Shape;3169;gda58c33139_0_3032"/>
            <p:cNvSpPr/>
            <p:nvPr/>
          </p:nvSpPr>
          <p:spPr>
            <a:xfrm>
              <a:off x="2533078" y="6473609"/>
              <a:ext cx="6350" cy="6350"/>
            </a:xfrm>
            <a:custGeom>
              <a:avLst/>
              <a:gdLst/>
              <a:ahLst/>
              <a:cxnLst/>
              <a:rect l="l" t="t" r="r" b="b"/>
              <a:pathLst>
                <a:path w="6350" h="6350" extrusionOk="0">
                  <a:moveTo>
                    <a:pt x="3048" y="3047"/>
                  </a:moveTo>
                  <a:lnTo>
                    <a:pt x="0" y="3047"/>
                  </a:lnTo>
                  <a:lnTo>
                    <a:pt x="0" y="6095"/>
                  </a:lnTo>
                  <a:lnTo>
                    <a:pt x="3048" y="3047"/>
                  </a:lnTo>
                  <a:close/>
                </a:path>
                <a:path w="6350" h="6350" extrusionOk="0">
                  <a:moveTo>
                    <a:pt x="6096" y="0"/>
                  </a:moveTo>
                  <a:lnTo>
                    <a:pt x="3048" y="0"/>
                  </a:lnTo>
                  <a:lnTo>
                    <a:pt x="3048" y="3047"/>
                  </a:lnTo>
                  <a:lnTo>
                    <a:pt x="6096" y="6095"/>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70" name="Google Shape;3170;gda58c33139_0_3032"/>
            <p:cNvSpPr/>
            <p:nvPr/>
          </p:nvSpPr>
          <p:spPr>
            <a:xfrm>
              <a:off x="2533078" y="6470561"/>
              <a:ext cx="6350" cy="9525"/>
            </a:xfrm>
            <a:custGeom>
              <a:avLst/>
              <a:gdLst/>
              <a:ahLst/>
              <a:cxnLst/>
              <a:rect l="l" t="t" r="r" b="b"/>
              <a:pathLst>
                <a:path w="6350" h="9525" extrusionOk="0">
                  <a:moveTo>
                    <a:pt x="6096" y="9143"/>
                  </a:moveTo>
                  <a:lnTo>
                    <a:pt x="3048" y="6095"/>
                  </a:lnTo>
                  <a:lnTo>
                    <a:pt x="0" y="9143"/>
                  </a:lnTo>
                  <a:lnTo>
                    <a:pt x="0" y="6095"/>
                  </a:lnTo>
                  <a:lnTo>
                    <a:pt x="3048" y="6095"/>
                  </a:lnTo>
                  <a:lnTo>
                    <a:pt x="0" y="6095"/>
                  </a:lnTo>
                  <a:lnTo>
                    <a:pt x="3048" y="6095"/>
                  </a:lnTo>
                  <a:lnTo>
                    <a:pt x="3048" y="3047"/>
                  </a:lnTo>
                  <a:lnTo>
                    <a:pt x="0" y="3047"/>
                  </a:lnTo>
                  <a:lnTo>
                    <a:pt x="3048" y="3047"/>
                  </a:lnTo>
                  <a:lnTo>
                    <a:pt x="6096" y="3047"/>
                  </a:lnTo>
                  <a:lnTo>
                    <a:pt x="3048" y="3047"/>
                  </a:lnTo>
                  <a:lnTo>
                    <a:pt x="6096" y="3047"/>
                  </a:lnTo>
                  <a:lnTo>
                    <a:pt x="6096" y="0"/>
                  </a:lnTo>
                  <a:lnTo>
                    <a:pt x="6096" y="3047"/>
                  </a:lnTo>
                  <a:lnTo>
                    <a:pt x="6096" y="6095"/>
                  </a:lnTo>
                  <a:lnTo>
                    <a:pt x="6096"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71" name="Google Shape;3171;gda58c33139_0_3032"/>
            <p:cNvSpPr/>
            <p:nvPr/>
          </p:nvSpPr>
          <p:spPr>
            <a:xfrm>
              <a:off x="2594043"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72" name="Google Shape;3172;gda58c33139_0_3032"/>
            <p:cNvSpPr/>
            <p:nvPr/>
          </p:nvSpPr>
          <p:spPr>
            <a:xfrm>
              <a:off x="1722249" y="655894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73" name="Google Shape;3173;gda58c33139_0_3032"/>
            <p:cNvSpPr/>
            <p:nvPr/>
          </p:nvSpPr>
          <p:spPr>
            <a:xfrm>
              <a:off x="1722249" y="655894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74" name="Google Shape;3174;gda58c33139_0_3032"/>
            <p:cNvSpPr/>
            <p:nvPr/>
          </p:nvSpPr>
          <p:spPr>
            <a:xfrm>
              <a:off x="1682622" y="6552853"/>
              <a:ext cx="3175" cy="3175"/>
            </a:xfrm>
            <a:custGeom>
              <a:avLst/>
              <a:gdLst/>
              <a:ahLst/>
              <a:cxnLst/>
              <a:rect l="l" t="t" r="r" b="b"/>
              <a:pathLst>
                <a:path w="3175" h="3175" extrusionOk="0">
                  <a:moveTo>
                    <a:pt x="3048" y="3047"/>
                  </a:moveTo>
                  <a:lnTo>
                    <a:pt x="3048" y="0"/>
                  </a:lnTo>
                  <a:lnTo>
                    <a:pt x="3048" y="3047"/>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75" name="Google Shape;3175;gda58c33139_0_3032"/>
            <p:cNvSpPr/>
            <p:nvPr/>
          </p:nvSpPr>
          <p:spPr>
            <a:xfrm>
              <a:off x="1682622" y="6552853"/>
              <a:ext cx="3175" cy="3175"/>
            </a:xfrm>
            <a:custGeom>
              <a:avLst/>
              <a:gdLst/>
              <a:ahLst/>
              <a:cxnLst/>
              <a:rect l="l" t="t" r="r" b="b"/>
              <a:pathLst>
                <a:path w="3175" h="3175" extrusionOk="0">
                  <a:moveTo>
                    <a:pt x="3048" y="3047"/>
                  </a:moveTo>
                  <a:lnTo>
                    <a:pt x="3048" y="0"/>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76" name="Google Shape;3176;gda58c33139_0_3032"/>
            <p:cNvSpPr/>
            <p:nvPr/>
          </p:nvSpPr>
          <p:spPr>
            <a:xfrm>
              <a:off x="2590995" y="645532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77" name="Google Shape;3177;gda58c33139_0_3032"/>
            <p:cNvSpPr/>
            <p:nvPr/>
          </p:nvSpPr>
          <p:spPr>
            <a:xfrm>
              <a:off x="2590995" y="64553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78" name="Google Shape;3178;gda58c33139_0_3032"/>
            <p:cNvSpPr/>
            <p:nvPr/>
          </p:nvSpPr>
          <p:spPr>
            <a:xfrm>
              <a:off x="2542223" y="647360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79" name="Google Shape;3179;gda58c33139_0_3032"/>
            <p:cNvSpPr/>
            <p:nvPr/>
          </p:nvSpPr>
          <p:spPr>
            <a:xfrm>
              <a:off x="2539175" y="6473609"/>
              <a:ext cx="6350" cy="3175"/>
            </a:xfrm>
            <a:custGeom>
              <a:avLst/>
              <a:gdLst/>
              <a:ahLst/>
              <a:cxnLst/>
              <a:rect l="l" t="t" r="r" b="b"/>
              <a:pathLst>
                <a:path w="6350" h="3175" extrusionOk="0">
                  <a:moveTo>
                    <a:pt x="6096" y="3047"/>
                  </a:moveTo>
                  <a:lnTo>
                    <a:pt x="3048" y="3047"/>
                  </a:lnTo>
                  <a:lnTo>
                    <a:pt x="0" y="3047"/>
                  </a:lnTo>
                  <a:lnTo>
                    <a:pt x="3048" y="3047"/>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80" name="Google Shape;3180;gda58c33139_0_3032"/>
            <p:cNvSpPr/>
            <p:nvPr/>
          </p:nvSpPr>
          <p:spPr>
            <a:xfrm>
              <a:off x="2575753" y="6461418"/>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81" name="Google Shape;3181;gda58c33139_0_3032"/>
            <p:cNvSpPr/>
            <p:nvPr/>
          </p:nvSpPr>
          <p:spPr>
            <a:xfrm>
              <a:off x="1725295" y="6562001"/>
              <a:ext cx="6350" cy="6350"/>
            </a:xfrm>
            <a:custGeom>
              <a:avLst/>
              <a:gdLst/>
              <a:ahLst/>
              <a:cxnLst/>
              <a:rect l="l" t="t" r="r" b="b"/>
              <a:pathLst>
                <a:path w="6350" h="6350" extrusionOk="0">
                  <a:moveTo>
                    <a:pt x="3048" y="0"/>
                  </a:moveTo>
                  <a:lnTo>
                    <a:pt x="0" y="3048"/>
                  </a:lnTo>
                  <a:lnTo>
                    <a:pt x="3048" y="3048"/>
                  </a:lnTo>
                  <a:lnTo>
                    <a:pt x="3048" y="0"/>
                  </a:lnTo>
                  <a:close/>
                </a:path>
                <a:path w="6350" h="6350" extrusionOk="0">
                  <a:moveTo>
                    <a:pt x="6096" y="3048"/>
                  </a:moveTo>
                  <a:lnTo>
                    <a:pt x="3048" y="3048"/>
                  </a:lnTo>
                  <a:lnTo>
                    <a:pt x="3048"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82" name="Google Shape;3182;gda58c33139_0_3032"/>
            <p:cNvSpPr/>
            <p:nvPr/>
          </p:nvSpPr>
          <p:spPr>
            <a:xfrm>
              <a:off x="1725297" y="6561996"/>
              <a:ext cx="6350" cy="6350"/>
            </a:xfrm>
            <a:custGeom>
              <a:avLst/>
              <a:gdLst/>
              <a:ahLst/>
              <a:cxnLst/>
              <a:rect l="l" t="t" r="r" b="b"/>
              <a:pathLst>
                <a:path w="6350" h="6350" extrusionOk="0">
                  <a:moveTo>
                    <a:pt x="6096" y="6095"/>
                  </a:moveTo>
                  <a:lnTo>
                    <a:pt x="3048" y="6095"/>
                  </a:lnTo>
                  <a:lnTo>
                    <a:pt x="3048" y="3047"/>
                  </a:lnTo>
                  <a:lnTo>
                    <a:pt x="0" y="3047"/>
                  </a:lnTo>
                  <a:lnTo>
                    <a:pt x="0" y="6095"/>
                  </a:lnTo>
                  <a:lnTo>
                    <a:pt x="0" y="3047"/>
                  </a:lnTo>
                  <a:lnTo>
                    <a:pt x="3048" y="0"/>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83" name="Google Shape;3183;gda58c33139_0_3032"/>
            <p:cNvSpPr/>
            <p:nvPr/>
          </p:nvSpPr>
          <p:spPr>
            <a:xfrm>
              <a:off x="2618429" y="64492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84" name="Google Shape;3184;gda58c33139_0_3032"/>
            <p:cNvSpPr/>
            <p:nvPr/>
          </p:nvSpPr>
          <p:spPr>
            <a:xfrm>
              <a:off x="2548319" y="647360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85" name="Google Shape;3185;gda58c33139_0_3032"/>
            <p:cNvSpPr/>
            <p:nvPr/>
          </p:nvSpPr>
          <p:spPr>
            <a:xfrm>
              <a:off x="2548319" y="6473609"/>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86" name="Google Shape;3186;gda58c33139_0_3032"/>
            <p:cNvSpPr/>
            <p:nvPr/>
          </p:nvSpPr>
          <p:spPr>
            <a:xfrm>
              <a:off x="2581850" y="646446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87" name="Google Shape;3187;gda58c33139_0_3032"/>
            <p:cNvSpPr/>
            <p:nvPr/>
          </p:nvSpPr>
          <p:spPr>
            <a:xfrm>
              <a:off x="2581850" y="646446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88" name="Google Shape;3188;gda58c33139_0_3032"/>
            <p:cNvSpPr/>
            <p:nvPr/>
          </p:nvSpPr>
          <p:spPr>
            <a:xfrm>
              <a:off x="2539175" y="647665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89" name="Google Shape;3189;gda58c33139_0_3032"/>
            <p:cNvSpPr/>
            <p:nvPr/>
          </p:nvSpPr>
          <p:spPr>
            <a:xfrm>
              <a:off x="2539175" y="647665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90" name="Google Shape;3190;gda58c33139_0_3032"/>
            <p:cNvSpPr/>
            <p:nvPr/>
          </p:nvSpPr>
          <p:spPr>
            <a:xfrm>
              <a:off x="1636899" y="65559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91" name="Google Shape;3191;gda58c33139_0_3032"/>
            <p:cNvSpPr/>
            <p:nvPr/>
          </p:nvSpPr>
          <p:spPr>
            <a:xfrm>
              <a:off x="1636899" y="655590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92" name="Google Shape;3192;gda58c33139_0_3032"/>
            <p:cNvSpPr/>
            <p:nvPr/>
          </p:nvSpPr>
          <p:spPr>
            <a:xfrm>
              <a:off x="2539175" y="6476657"/>
              <a:ext cx="6350" cy="9525"/>
            </a:xfrm>
            <a:custGeom>
              <a:avLst/>
              <a:gdLst/>
              <a:ahLst/>
              <a:cxnLst/>
              <a:rect l="l" t="t" r="r" b="b"/>
              <a:pathLst>
                <a:path w="6350" h="9525" extrusionOk="0">
                  <a:moveTo>
                    <a:pt x="3048" y="0"/>
                  </a:moveTo>
                  <a:lnTo>
                    <a:pt x="0" y="3047"/>
                  </a:lnTo>
                  <a:lnTo>
                    <a:pt x="0" y="9143"/>
                  </a:lnTo>
                  <a:lnTo>
                    <a:pt x="3048" y="9143"/>
                  </a:lnTo>
                  <a:lnTo>
                    <a:pt x="3048" y="0"/>
                  </a:lnTo>
                  <a:close/>
                </a:path>
                <a:path w="6350" h="9525" extrusionOk="0">
                  <a:moveTo>
                    <a:pt x="6096" y="0"/>
                  </a:moveTo>
                  <a:lnTo>
                    <a:pt x="3048" y="0"/>
                  </a:lnTo>
                  <a:lnTo>
                    <a:pt x="3048" y="6095"/>
                  </a:lnTo>
                  <a:lnTo>
                    <a:pt x="6096" y="6095"/>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93" name="Google Shape;3193;gda58c33139_0_3032"/>
            <p:cNvSpPr/>
            <p:nvPr/>
          </p:nvSpPr>
          <p:spPr>
            <a:xfrm>
              <a:off x="2539175" y="6476657"/>
              <a:ext cx="6350" cy="12700"/>
            </a:xfrm>
            <a:custGeom>
              <a:avLst/>
              <a:gdLst/>
              <a:ahLst/>
              <a:cxnLst/>
              <a:rect l="l" t="t" r="r" b="b"/>
              <a:pathLst>
                <a:path w="6350" h="12700" extrusionOk="0">
                  <a:moveTo>
                    <a:pt x="3048" y="9143"/>
                  </a:moveTo>
                  <a:lnTo>
                    <a:pt x="0" y="9143"/>
                  </a:lnTo>
                  <a:lnTo>
                    <a:pt x="0" y="6095"/>
                  </a:lnTo>
                  <a:lnTo>
                    <a:pt x="3048" y="6095"/>
                  </a:lnTo>
                  <a:lnTo>
                    <a:pt x="0" y="6095"/>
                  </a:lnTo>
                  <a:lnTo>
                    <a:pt x="3048" y="6095"/>
                  </a:lnTo>
                  <a:lnTo>
                    <a:pt x="0" y="6095"/>
                  </a:lnTo>
                  <a:lnTo>
                    <a:pt x="0" y="3047"/>
                  </a:lnTo>
                  <a:lnTo>
                    <a:pt x="3048" y="0"/>
                  </a:lnTo>
                  <a:lnTo>
                    <a:pt x="3048" y="3047"/>
                  </a:lnTo>
                  <a:lnTo>
                    <a:pt x="3048" y="0"/>
                  </a:lnTo>
                  <a:lnTo>
                    <a:pt x="6096" y="0"/>
                  </a:lnTo>
                  <a:lnTo>
                    <a:pt x="6096" y="3047"/>
                  </a:lnTo>
                  <a:lnTo>
                    <a:pt x="3048" y="3047"/>
                  </a:lnTo>
                  <a:lnTo>
                    <a:pt x="6096" y="3047"/>
                  </a:lnTo>
                  <a:lnTo>
                    <a:pt x="6096" y="6095"/>
                  </a:lnTo>
                  <a:lnTo>
                    <a:pt x="3048" y="6095"/>
                  </a:lnTo>
                  <a:lnTo>
                    <a:pt x="3048" y="3047"/>
                  </a:lnTo>
                  <a:lnTo>
                    <a:pt x="3048" y="6095"/>
                  </a:lnTo>
                  <a:lnTo>
                    <a:pt x="3048" y="9143"/>
                  </a:lnTo>
                  <a:lnTo>
                    <a:pt x="3048" y="12191"/>
                  </a:lnTo>
                  <a:lnTo>
                    <a:pt x="3048"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94" name="Google Shape;3194;gda58c33139_0_3032"/>
            <p:cNvSpPr/>
            <p:nvPr/>
          </p:nvSpPr>
          <p:spPr>
            <a:xfrm>
              <a:off x="2545271" y="647665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95" name="Google Shape;3195;gda58c33139_0_3032"/>
            <p:cNvSpPr/>
            <p:nvPr/>
          </p:nvSpPr>
          <p:spPr>
            <a:xfrm>
              <a:off x="2545271" y="6476657"/>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96" name="Google Shape;3196;gda58c33139_0_3032"/>
            <p:cNvSpPr/>
            <p:nvPr/>
          </p:nvSpPr>
          <p:spPr>
            <a:xfrm>
              <a:off x="2590995" y="6461418"/>
              <a:ext cx="9525" cy="15239"/>
            </a:xfrm>
            <a:custGeom>
              <a:avLst/>
              <a:gdLst/>
              <a:ahLst/>
              <a:cxnLst/>
              <a:rect l="l" t="t" r="r" b="b"/>
              <a:pathLst>
                <a:path w="9525" h="15239" extrusionOk="0">
                  <a:moveTo>
                    <a:pt x="6096" y="3047"/>
                  </a:moveTo>
                  <a:lnTo>
                    <a:pt x="3048" y="3047"/>
                  </a:lnTo>
                  <a:lnTo>
                    <a:pt x="3048" y="9143"/>
                  </a:lnTo>
                  <a:lnTo>
                    <a:pt x="9144" y="15239"/>
                  </a:lnTo>
                  <a:lnTo>
                    <a:pt x="9144" y="9143"/>
                  </a:lnTo>
                  <a:lnTo>
                    <a:pt x="6096" y="9143"/>
                  </a:lnTo>
                  <a:lnTo>
                    <a:pt x="6096" y="3047"/>
                  </a:lnTo>
                  <a:close/>
                </a:path>
                <a:path w="9525" h="15239" extrusionOk="0">
                  <a:moveTo>
                    <a:pt x="9144" y="6095"/>
                  </a:moveTo>
                  <a:lnTo>
                    <a:pt x="6096" y="6095"/>
                  </a:lnTo>
                  <a:lnTo>
                    <a:pt x="6096" y="9143"/>
                  </a:lnTo>
                  <a:lnTo>
                    <a:pt x="9144" y="9143"/>
                  </a:lnTo>
                  <a:lnTo>
                    <a:pt x="9144" y="6095"/>
                  </a:lnTo>
                  <a:close/>
                </a:path>
                <a:path w="9525" h="15239" extrusionOk="0">
                  <a:moveTo>
                    <a:pt x="9144" y="3047"/>
                  </a:moveTo>
                  <a:lnTo>
                    <a:pt x="6096" y="3047"/>
                  </a:lnTo>
                  <a:lnTo>
                    <a:pt x="9144" y="6095"/>
                  </a:lnTo>
                  <a:lnTo>
                    <a:pt x="9144" y="3047"/>
                  </a:lnTo>
                  <a:close/>
                </a:path>
                <a:path w="9525" h="15239"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97" name="Google Shape;3197;gda58c33139_0_3032"/>
            <p:cNvSpPr/>
            <p:nvPr/>
          </p:nvSpPr>
          <p:spPr>
            <a:xfrm>
              <a:off x="2590995" y="6461418"/>
              <a:ext cx="9525" cy="15239"/>
            </a:xfrm>
            <a:custGeom>
              <a:avLst/>
              <a:gdLst/>
              <a:ahLst/>
              <a:cxnLst/>
              <a:rect l="l" t="t" r="r" b="b"/>
              <a:pathLst>
                <a:path w="9525" h="15239" extrusionOk="0">
                  <a:moveTo>
                    <a:pt x="6096" y="3047"/>
                  </a:moveTo>
                  <a:lnTo>
                    <a:pt x="6096" y="6095"/>
                  </a:lnTo>
                  <a:lnTo>
                    <a:pt x="9144" y="6095"/>
                  </a:lnTo>
                  <a:lnTo>
                    <a:pt x="9144" y="9143"/>
                  </a:lnTo>
                  <a:lnTo>
                    <a:pt x="6096" y="9143"/>
                  </a:lnTo>
                  <a:lnTo>
                    <a:pt x="6096" y="6095"/>
                  </a:lnTo>
                  <a:lnTo>
                    <a:pt x="6096" y="9143"/>
                  </a:lnTo>
                  <a:lnTo>
                    <a:pt x="9144" y="9143"/>
                  </a:lnTo>
                  <a:lnTo>
                    <a:pt x="9144" y="12191"/>
                  </a:lnTo>
                  <a:lnTo>
                    <a:pt x="9144" y="15239"/>
                  </a:lnTo>
                  <a:lnTo>
                    <a:pt x="6096" y="12191"/>
                  </a:lnTo>
                  <a:lnTo>
                    <a:pt x="3048" y="9143"/>
                  </a:lnTo>
                  <a:lnTo>
                    <a:pt x="3048" y="6095"/>
                  </a:lnTo>
                  <a:lnTo>
                    <a:pt x="3048" y="3047"/>
                  </a:lnTo>
                  <a:lnTo>
                    <a:pt x="0" y="3047"/>
                  </a:lnTo>
                  <a:lnTo>
                    <a:pt x="3048" y="3047"/>
                  </a:lnTo>
                  <a:lnTo>
                    <a:pt x="0" y="3047"/>
                  </a:lnTo>
                  <a:lnTo>
                    <a:pt x="0" y="0"/>
                  </a:lnTo>
                  <a:lnTo>
                    <a:pt x="3048" y="0"/>
                  </a:lnTo>
                  <a:lnTo>
                    <a:pt x="3048" y="3047"/>
                  </a:lnTo>
                  <a:lnTo>
                    <a:pt x="6096" y="3047"/>
                  </a:lnTo>
                  <a:lnTo>
                    <a:pt x="9144" y="3047"/>
                  </a:lnTo>
                  <a:lnTo>
                    <a:pt x="9144"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98" name="Google Shape;3198;gda58c33139_0_3032"/>
            <p:cNvSpPr/>
            <p:nvPr/>
          </p:nvSpPr>
          <p:spPr>
            <a:xfrm>
              <a:off x="1646043" y="6558948"/>
              <a:ext cx="6350" cy="3175"/>
            </a:xfrm>
            <a:custGeom>
              <a:avLst/>
              <a:gdLst/>
              <a:ahLst/>
              <a:cxnLst/>
              <a:rect l="l" t="t" r="r" b="b"/>
              <a:pathLst>
                <a:path w="6350" h="3175" extrusionOk="0">
                  <a:moveTo>
                    <a:pt x="0" y="3047"/>
                  </a:moveTo>
                  <a:lnTo>
                    <a:pt x="0" y="0"/>
                  </a:lnTo>
                  <a:lnTo>
                    <a:pt x="3048" y="0"/>
                  </a:lnTo>
                  <a:lnTo>
                    <a:pt x="6096" y="0"/>
                  </a:lnTo>
                  <a:lnTo>
                    <a:pt x="3048" y="0"/>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199" name="Google Shape;3199;gda58c33139_0_3032"/>
            <p:cNvSpPr/>
            <p:nvPr/>
          </p:nvSpPr>
          <p:spPr>
            <a:xfrm>
              <a:off x="1707008" y="6565044"/>
              <a:ext cx="12700" cy="15240"/>
            </a:xfrm>
            <a:custGeom>
              <a:avLst/>
              <a:gdLst/>
              <a:ahLst/>
              <a:cxnLst/>
              <a:rect l="l" t="t" r="r" b="b"/>
              <a:pathLst>
                <a:path w="12700" h="15240" extrusionOk="0">
                  <a:moveTo>
                    <a:pt x="6096" y="3047"/>
                  </a:moveTo>
                  <a:lnTo>
                    <a:pt x="0" y="3047"/>
                  </a:lnTo>
                  <a:lnTo>
                    <a:pt x="0" y="15239"/>
                  </a:lnTo>
                  <a:lnTo>
                    <a:pt x="3048" y="15239"/>
                  </a:lnTo>
                  <a:lnTo>
                    <a:pt x="3048" y="12191"/>
                  </a:lnTo>
                  <a:lnTo>
                    <a:pt x="6096" y="12191"/>
                  </a:lnTo>
                  <a:lnTo>
                    <a:pt x="6096" y="9143"/>
                  </a:lnTo>
                  <a:lnTo>
                    <a:pt x="9144" y="9143"/>
                  </a:lnTo>
                  <a:lnTo>
                    <a:pt x="9144" y="6095"/>
                  </a:lnTo>
                  <a:lnTo>
                    <a:pt x="6096" y="6095"/>
                  </a:lnTo>
                  <a:lnTo>
                    <a:pt x="6096" y="3047"/>
                  </a:lnTo>
                  <a:close/>
                </a:path>
                <a:path w="12700" h="15240" extrusionOk="0">
                  <a:moveTo>
                    <a:pt x="12192" y="9143"/>
                  </a:moveTo>
                  <a:lnTo>
                    <a:pt x="6096" y="9143"/>
                  </a:lnTo>
                  <a:lnTo>
                    <a:pt x="6096" y="15239"/>
                  </a:lnTo>
                  <a:lnTo>
                    <a:pt x="12192" y="15239"/>
                  </a:lnTo>
                  <a:lnTo>
                    <a:pt x="12192" y="9143"/>
                  </a:lnTo>
                  <a:close/>
                </a:path>
                <a:path w="12700" h="15240" extrusionOk="0">
                  <a:moveTo>
                    <a:pt x="9144" y="0"/>
                  </a:moveTo>
                  <a:lnTo>
                    <a:pt x="3048" y="0"/>
                  </a:lnTo>
                  <a:lnTo>
                    <a:pt x="3048" y="3047"/>
                  </a:lnTo>
                  <a:lnTo>
                    <a:pt x="9144" y="3047"/>
                  </a:lnTo>
                  <a:lnTo>
                    <a:pt x="9144" y="0"/>
                  </a:lnTo>
                  <a:close/>
                </a:path>
                <a:path w="12700" h="15240"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00" name="Google Shape;3200;gda58c33139_0_3032"/>
            <p:cNvSpPr/>
            <p:nvPr/>
          </p:nvSpPr>
          <p:spPr>
            <a:xfrm>
              <a:off x="1707008" y="6565044"/>
              <a:ext cx="12700" cy="15240"/>
            </a:xfrm>
            <a:custGeom>
              <a:avLst/>
              <a:gdLst/>
              <a:ahLst/>
              <a:cxnLst/>
              <a:rect l="l" t="t" r="r" b="b"/>
              <a:pathLst>
                <a:path w="12700" h="15240" extrusionOk="0">
                  <a:moveTo>
                    <a:pt x="3048" y="3047"/>
                  </a:moveTo>
                  <a:lnTo>
                    <a:pt x="3048" y="0"/>
                  </a:lnTo>
                  <a:lnTo>
                    <a:pt x="6096" y="0"/>
                  </a:lnTo>
                  <a:lnTo>
                    <a:pt x="9144" y="0"/>
                  </a:lnTo>
                  <a:lnTo>
                    <a:pt x="9144" y="3047"/>
                  </a:lnTo>
                  <a:lnTo>
                    <a:pt x="6096" y="3047"/>
                  </a:lnTo>
                  <a:lnTo>
                    <a:pt x="6096" y="6095"/>
                  </a:lnTo>
                  <a:lnTo>
                    <a:pt x="6096" y="3047"/>
                  </a:lnTo>
                  <a:lnTo>
                    <a:pt x="6096" y="6095"/>
                  </a:lnTo>
                  <a:lnTo>
                    <a:pt x="9144" y="6095"/>
                  </a:lnTo>
                  <a:lnTo>
                    <a:pt x="9144" y="3047"/>
                  </a:lnTo>
                  <a:lnTo>
                    <a:pt x="9144" y="6095"/>
                  </a:lnTo>
                  <a:lnTo>
                    <a:pt x="9144" y="3047"/>
                  </a:lnTo>
                  <a:lnTo>
                    <a:pt x="9144" y="0"/>
                  </a:lnTo>
                  <a:lnTo>
                    <a:pt x="12192" y="0"/>
                  </a:lnTo>
                  <a:lnTo>
                    <a:pt x="12192" y="3047"/>
                  </a:lnTo>
                  <a:lnTo>
                    <a:pt x="9144" y="3047"/>
                  </a:lnTo>
                  <a:lnTo>
                    <a:pt x="9144" y="6095"/>
                  </a:lnTo>
                  <a:lnTo>
                    <a:pt x="9144" y="9143"/>
                  </a:lnTo>
                  <a:lnTo>
                    <a:pt x="12192" y="9143"/>
                  </a:lnTo>
                  <a:lnTo>
                    <a:pt x="9144" y="9143"/>
                  </a:lnTo>
                  <a:lnTo>
                    <a:pt x="12192" y="9143"/>
                  </a:lnTo>
                  <a:lnTo>
                    <a:pt x="12192" y="12191"/>
                  </a:lnTo>
                  <a:lnTo>
                    <a:pt x="9144" y="12191"/>
                  </a:lnTo>
                  <a:lnTo>
                    <a:pt x="12192" y="12191"/>
                  </a:lnTo>
                  <a:lnTo>
                    <a:pt x="12192" y="15239"/>
                  </a:lnTo>
                  <a:lnTo>
                    <a:pt x="9144" y="15239"/>
                  </a:lnTo>
                  <a:lnTo>
                    <a:pt x="6096" y="15239"/>
                  </a:lnTo>
                  <a:lnTo>
                    <a:pt x="6096" y="12191"/>
                  </a:lnTo>
                  <a:lnTo>
                    <a:pt x="6096" y="9143"/>
                  </a:lnTo>
                  <a:lnTo>
                    <a:pt x="6096" y="12191"/>
                  </a:lnTo>
                  <a:lnTo>
                    <a:pt x="3048" y="12191"/>
                  </a:lnTo>
                  <a:lnTo>
                    <a:pt x="3048" y="15239"/>
                  </a:lnTo>
                  <a:lnTo>
                    <a:pt x="0" y="15239"/>
                  </a:lnTo>
                  <a:lnTo>
                    <a:pt x="0" y="12191"/>
                  </a:lnTo>
                  <a:lnTo>
                    <a:pt x="3048" y="12191"/>
                  </a:lnTo>
                  <a:lnTo>
                    <a:pt x="0" y="12191"/>
                  </a:lnTo>
                  <a:lnTo>
                    <a:pt x="0" y="9143"/>
                  </a:lnTo>
                  <a:lnTo>
                    <a:pt x="0" y="6095"/>
                  </a:lnTo>
                  <a:lnTo>
                    <a:pt x="0" y="3047"/>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01" name="Google Shape;3201;gda58c33139_0_3032"/>
            <p:cNvSpPr/>
            <p:nvPr/>
          </p:nvSpPr>
          <p:spPr>
            <a:xfrm>
              <a:off x="2554416" y="64736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02" name="Google Shape;3202;gda58c33139_0_3032"/>
            <p:cNvSpPr/>
            <p:nvPr/>
          </p:nvSpPr>
          <p:spPr>
            <a:xfrm>
              <a:off x="2554416" y="647360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03" name="Google Shape;3203;gda58c33139_0_3032"/>
            <p:cNvSpPr/>
            <p:nvPr/>
          </p:nvSpPr>
          <p:spPr>
            <a:xfrm>
              <a:off x="2581850" y="646446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04" name="Google Shape;3204;gda58c33139_0_3032"/>
            <p:cNvSpPr/>
            <p:nvPr/>
          </p:nvSpPr>
          <p:spPr>
            <a:xfrm>
              <a:off x="2581850"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05" name="Google Shape;3205;gda58c33139_0_3032"/>
            <p:cNvSpPr/>
            <p:nvPr/>
          </p:nvSpPr>
          <p:spPr>
            <a:xfrm>
              <a:off x="2618429" y="645532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06" name="Google Shape;3206;gda58c33139_0_3032"/>
            <p:cNvSpPr/>
            <p:nvPr/>
          </p:nvSpPr>
          <p:spPr>
            <a:xfrm>
              <a:off x="2618429" y="64553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07" name="Google Shape;3207;gda58c33139_0_3032"/>
            <p:cNvSpPr/>
            <p:nvPr/>
          </p:nvSpPr>
          <p:spPr>
            <a:xfrm>
              <a:off x="1719201" y="6568092"/>
              <a:ext cx="6350" cy="6350"/>
            </a:xfrm>
            <a:custGeom>
              <a:avLst/>
              <a:gdLst/>
              <a:ahLst/>
              <a:cxnLst/>
              <a:rect l="l" t="t" r="r" b="b"/>
              <a:pathLst>
                <a:path w="6350" h="6350" extrusionOk="0">
                  <a:moveTo>
                    <a:pt x="6096" y="3047"/>
                  </a:moveTo>
                  <a:lnTo>
                    <a:pt x="3048" y="3047"/>
                  </a:lnTo>
                  <a:lnTo>
                    <a:pt x="3048" y="6095"/>
                  </a:lnTo>
                  <a:lnTo>
                    <a:pt x="6096" y="6095"/>
                  </a:lnTo>
                  <a:lnTo>
                    <a:pt x="6096" y="3047"/>
                  </a:lnTo>
                  <a:close/>
                </a:path>
                <a:path w="6350" h="6350" extrusionOk="0">
                  <a:moveTo>
                    <a:pt x="6096" y="0"/>
                  </a:moveTo>
                  <a:lnTo>
                    <a:pt x="0" y="0"/>
                  </a:lnTo>
                  <a:lnTo>
                    <a:pt x="0" y="3047"/>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08" name="Google Shape;3208;gda58c33139_0_3032"/>
            <p:cNvSpPr/>
            <p:nvPr/>
          </p:nvSpPr>
          <p:spPr>
            <a:xfrm>
              <a:off x="1719201" y="6568092"/>
              <a:ext cx="6350" cy="6350"/>
            </a:xfrm>
            <a:custGeom>
              <a:avLst/>
              <a:gdLst/>
              <a:ahLst/>
              <a:cxnLst/>
              <a:rect l="l" t="t" r="r" b="b"/>
              <a:pathLst>
                <a:path w="6350" h="6350" extrusionOk="0">
                  <a:moveTo>
                    <a:pt x="3048" y="6095"/>
                  </a:moveTo>
                  <a:lnTo>
                    <a:pt x="3048" y="3047"/>
                  </a:lnTo>
                  <a:lnTo>
                    <a:pt x="3048" y="6095"/>
                  </a:lnTo>
                  <a:lnTo>
                    <a:pt x="3048" y="3047"/>
                  </a:lnTo>
                  <a:lnTo>
                    <a:pt x="0" y="3047"/>
                  </a:lnTo>
                  <a:lnTo>
                    <a:pt x="0" y="0"/>
                  </a:lnTo>
                  <a:lnTo>
                    <a:pt x="3048" y="0"/>
                  </a:lnTo>
                  <a:lnTo>
                    <a:pt x="6096" y="0"/>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09" name="Google Shape;3209;gda58c33139_0_3032"/>
            <p:cNvSpPr/>
            <p:nvPr/>
          </p:nvSpPr>
          <p:spPr>
            <a:xfrm>
              <a:off x="1731394" y="657114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10" name="Google Shape;3210;gda58c33139_0_3032"/>
            <p:cNvSpPr/>
            <p:nvPr/>
          </p:nvSpPr>
          <p:spPr>
            <a:xfrm>
              <a:off x="1731394" y="657114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11" name="Google Shape;3211;gda58c33139_0_3032"/>
            <p:cNvSpPr/>
            <p:nvPr/>
          </p:nvSpPr>
          <p:spPr>
            <a:xfrm>
              <a:off x="2548319" y="6479704"/>
              <a:ext cx="6350" cy="6350"/>
            </a:xfrm>
            <a:custGeom>
              <a:avLst/>
              <a:gdLst/>
              <a:ahLst/>
              <a:cxnLst/>
              <a:rect l="l" t="t" r="r" b="b"/>
              <a:pathLst>
                <a:path w="6350" h="6350" extrusionOk="0">
                  <a:moveTo>
                    <a:pt x="3048" y="0"/>
                  </a:moveTo>
                  <a:lnTo>
                    <a:pt x="0" y="0"/>
                  </a:lnTo>
                  <a:lnTo>
                    <a:pt x="0" y="6095"/>
                  </a:lnTo>
                  <a:lnTo>
                    <a:pt x="6096" y="6095"/>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12" name="Google Shape;3212;gda58c33139_0_3032"/>
            <p:cNvSpPr/>
            <p:nvPr/>
          </p:nvSpPr>
          <p:spPr>
            <a:xfrm>
              <a:off x="2545271" y="6479704"/>
              <a:ext cx="9525" cy="9525"/>
            </a:xfrm>
            <a:custGeom>
              <a:avLst/>
              <a:gdLst/>
              <a:ahLst/>
              <a:cxnLst/>
              <a:rect l="l" t="t" r="r" b="b"/>
              <a:pathLst>
                <a:path w="9525" h="9525" extrusionOk="0">
                  <a:moveTo>
                    <a:pt x="6096" y="3047"/>
                  </a:moveTo>
                  <a:lnTo>
                    <a:pt x="9144" y="3047"/>
                  </a:lnTo>
                  <a:lnTo>
                    <a:pt x="9144" y="6095"/>
                  </a:lnTo>
                  <a:lnTo>
                    <a:pt x="6096" y="6095"/>
                  </a:lnTo>
                  <a:lnTo>
                    <a:pt x="3048" y="6095"/>
                  </a:lnTo>
                  <a:lnTo>
                    <a:pt x="3048" y="9143"/>
                  </a:lnTo>
                  <a:lnTo>
                    <a:pt x="3048" y="6095"/>
                  </a:lnTo>
                  <a:lnTo>
                    <a:pt x="3048" y="3047"/>
                  </a:lnTo>
                  <a:lnTo>
                    <a:pt x="0" y="3047"/>
                  </a:lnTo>
                  <a:lnTo>
                    <a:pt x="3048" y="3047"/>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13" name="Google Shape;3213;gda58c33139_0_3032"/>
            <p:cNvSpPr/>
            <p:nvPr/>
          </p:nvSpPr>
          <p:spPr>
            <a:xfrm>
              <a:off x="1642995" y="6561996"/>
              <a:ext cx="3175" cy="3175"/>
            </a:xfrm>
            <a:custGeom>
              <a:avLst/>
              <a:gdLst/>
              <a:ahLst/>
              <a:cxnLst/>
              <a:rect l="l" t="t" r="r" b="b"/>
              <a:pathLst>
                <a:path w="3175" h="3175" extrusionOk="0">
                  <a:moveTo>
                    <a:pt x="0" y="3047"/>
                  </a:moveTo>
                  <a:lnTo>
                    <a:pt x="0" y="0"/>
                  </a:lnTo>
                  <a:lnTo>
                    <a:pt x="3048" y="0"/>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14" name="Google Shape;3214;gda58c33139_0_3032"/>
            <p:cNvSpPr/>
            <p:nvPr/>
          </p:nvSpPr>
          <p:spPr>
            <a:xfrm>
              <a:off x="2618429" y="645837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15" name="Google Shape;3215;gda58c33139_0_3032"/>
            <p:cNvSpPr/>
            <p:nvPr/>
          </p:nvSpPr>
          <p:spPr>
            <a:xfrm>
              <a:off x="2618429" y="645837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16" name="Google Shape;3216;gda58c33139_0_3032"/>
            <p:cNvSpPr/>
            <p:nvPr/>
          </p:nvSpPr>
          <p:spPr>
            <a:xfrm>
              <a:off x="1728346" y="6574188"/>
              <a:ext cx="12700" cy="15240"/>
            </a:xfrm>
            <a:custGeom>
              <a:avLst/>
              <a:gdLst/>
              <a:ahLst/>
              <a:cxnLst/>
              <a:rect l="l" t="t" r="r" b="b"/>
              <a:pathLst>
                <a:path w="12700" h="15240" extrusionOk="0">
                  <a:moveTo>
                    <a:pt x="6096" y="9143"/>
                  </a:moveTo>
                  <a:lnTo>
                    <a:pt x="0" y="9143"/>
                  </a:lnTo>
                  <a:lnTo>
                    <a:pt x="0" y="15239"/>
                  </a:lnTo>
                  <a:lnTo>
                    <a:pt x="3048" y="15239"/>
                  </a:lnTo>
                  <a:lnTo>
                    <a:pt x="3048" y="12191"/>
                  </a:lnTo>
                  <a:lnTo>
                    <a:pt x="6096" y="12191"/>
                  </a:lnTo>
                  <a:lnTo>
                    <a:pt x="6096" y="9143"/>
                  </a:lnTo>
                  <a:close/>
                </a:path>
                <a:path w="12700" h="15240" extrusionOk="0">
                  <a:moveTo>
                    <a:pt x="9144" y="3047"/>
                  </a:moveTo>
                  <a:lnTo>
                    <a:pt x="6096" y="3047"/>
                  </a:lnTo>
                  <a:lnTo>
                    <a:pt x="6096" y="9143"/>
                  </a:lnTo>
                  <a:lnTo>
                    <a:pt x="9144" y="9143"/>
                  </a:lnTo>
                  <a:lnTo>
                    <a:pt x="9144" y="3047"/>
                  </a:lnTo>
                  <a:close/>
                </a:path>
                <a:path w="12700" h="15240" extrusionOk="0">
                  <a:moveTo>
                    <a:pt x="12192" y="6095"/>
                  </a:moveTo>
                  <a:lnTo>
                    <a:pt x="9144" y="6095"/>
                  </a:lnTo>
                  <a:lnTo>
                    <a:pt x="9144" y="9143"/>
                  </a:lnTo>
                  <a:lnTo>
                    <a:pt x="12192" y="9143"/>
                  </a:lnTo>
                  <a:lnTo>
                    <a:pt x="12192" y="6095"/>
                  </a:lnTo>
                  <a:close/>
                </a:path>
                <a:path w="12700" h="15240" extrusionOk="0">
                  <a:moveTo>
                    <a:pt x="6096" y="3047"/>
                  </a:moveTo>
                  <a:lnTo>
                    <a:pt x="3048" y="3047"/>
                  </a:lnTo>
                  <a:lnTo>
                    <a:pt x="3048" y="6095"/>
                  </a:lnTo>
                  <a:lnTo>
                    <a:pt x="6096" y="6095"/>
                  </a:lnTo>
                  <a:lnTo>
                    <a:pt x="6096" y="3047"/>
                  </a:lnTo>
                  <a:close/>
                </a:path>
                <a:path w="12700" h="15240" extrusionOk="0">
                  <a:moveTo>
                    <a:pt x="9144" y="0"/>
                  </a:moveTo>
                  <a:lnTo>
                    <a:pt x="9144" y="3047"/>
                  </a:lnTo>
                  <a:lnTo>
                    <a:pt x="12192"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17" name="Google Shape;3217;gda58c33139_0_3032"/>
            <p:cNvSpPr/>
            <p:nvPr/>
          </p:nvSpPr>
          <p:spPr>
            <a:xfrm>
              <a:off x="1725297" y="6574188"/>
              <a:ext cx="15239" cy="21590"/>
            </a:xfrm>
            <a:custGeom>
              <a:avLst/>
              <a:gdLst/>
              <a:ahLst/>
              <a:cxnLst/>
              <a:rect l="l" t="t" r="r" b="b"/>
              <a:pathLst>
                <a:path w="15239" h="21590" extrusionOk="0">
                  <a:moveTo>
                    <a:pt x="9144" y="3047"/>
                  </a:moveTo>
                  <a:lnTo>
                    <a:pt x="9144" y="6095"/>
                  </a:lnTo>
                  <a:lnTo>
                    <a:pt x="9144" y="3047"/>
                  </a:lnTo>
                  <a:lnTo>
                    <a:pt x="12192" y="3047"/>
                  </a:lnTo>
                  <a:lnTo>
                    <a:pt x="12192" y="0"/>
                  </a:lnTo>
                  <a:lnTo>
                    <a:pt x="12192" y="3047"/>
                  </a:lnTo>
                  <a:lnTo>
                    <a:pt x="12192" y="0"/>
                  </a:lnTo>
                  <a:lnTo>
                    <a:pt x="15241" y="3047"/>
                  </a:lnTo>
                  <a:lnTo>
                    <a:pt x="12192" y="3047"/>
                  </a:lnTo>
                  <a:lnTo>
                    <a:pt x="12192" y="6095"/>
                  </a:lnTo>
                  <a:lnTo>
                    <a:pt x="12192" y="9143"/>
                  </a:lnTo>
                  <a:lnTo>
                    <a:pt x="12192" y="6095"/>
                  </a:lnTo>
                  <a:lnTo>
                    <a:pt x="15241" y="6095"/>
                  </a:lnTo>
                  <a:lnTo>
                    <a:pt x="15241" y="9143"/>
                  </a:lnTo>
                  <a:lnTo>
                    <a:pt x="12192" y="9143"/>
                  </a:lnTo>
                  <a:lnTo>
                    <a:pt x="9144" y="9143"/>
                  </a:lnTo>
                  <a:lnTo>
                    <a:pt x="9144" y="12191"/>
                  </a:lnTo>
                  <a:lnTo>
                    <a:pt x="6096" y="12191"/>
                  </a:lnTo>
                  <a:lnTo>
                    <a:pt x="6096" y="15239"/>
                  </a:lnTo>
                  <a:lnTo>
                    <a:pt x="3048" y="15239"/>
                  </a:lnTo>
                  <a:lnTo>
                    <a:pt x="3048" y="18286"/>
                  </a:lnTo>
                  <a:lnTo>
                    <a:pt x="0" y="18286"/>
                  </a:lnTo>
                  <a:lnTo>
                    <a:pt x="3048" y="18286"/>
                  </a:lnTo>
                  <a:lnTo>
                    <a:pt x="0" y="18286"/>
                  </a:lnTo>
                  <a:lnTo>
                    <a:pt x="0" y="21334"/>
                  </a:lnTo>
                  <a:lnTo>
                    <a:pt x="0" y="18286"/>
                  </a:lnTo>
                  <a:lnTo>
                    <a:pt x="3048" y="18286"/>
                  </a:lnTo>
                  <a:lnTo>
                    <a:pt x="3048" y="15239"/>
                  </a:lnTo>
                  <a:lnTo>
                    <a:pt x="3048" y="12191"/>
                  </a:lnTo>
                  <a:lnTo>
                    <a:pt x="6096" y="12191"/>
                  </a:lnTo>
                  <a:lnTo>
                    <a:pt x="3048" y="12191"/>
                  </a:lnTo>
                  <a:lnTo>
                    <a:pt x="3048" y="9143"/>
                  </a:lnTo>
                  <a:lnTo>
                    <a:pt x="3048" y="12191"/>
                  </a:lnTo>
                  <a:lnTo>
                    <a:pt x="6096" y="12191"/>
                  </a:lnTo>
                  <a:lnTo>
                    <a:pt x="3048" y="12191"/>
                  </a:lnTo>
                  <a:lnTo>
                    <a:pt x="3048" y="9143"/>
                  </a:lnTo>
                  <a:lnTo>
                    <a:pt x="6096" y="9143"/>
                  </a:lnTo>
                  <a:lnTo>
                    <a:pt x="6096" y="6095"/>
                  </a:lnTo>
                  <a:lnTo>
                    <a:pt x="3048" y="6095"/>
                  </a:lnTo>
                  <a:lnTo>
                    <a:pt x="6096" y="6095"/>
                  </a:lnTo>
                  <a:lnTo>
                    <a:pt x="6096" y="9143"/>
                  </a:lnTo>
                  <a:lnTo>
                    <a:pt x="9144" y="9143"/>
                  </a:lnTo>
                  <a:lnTo>
                    <a:pt x="9144" y="6095"/>
                  </a:lnTo>
                  <a:lnTo>
                    <a:pt x="6096" y="6095"/>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18" name="Google Shape;3218;gda58c33139_0_3032"/>
            <p:cNvSpPr/>
            <p:nvPr/>
          </p:nvSpPr>
          <p:spPr>
            <a:xfrm>
              <a:off x="2603182" y="6467525"/>
              <a:ext cx="9525" cy="12700"/>
            </a:xfrm>
            <a:custGeom>
              <a:avLst/>
              <a:gdLst/>
              <a:ahLst/>
              <a:cxnLst/>
              <a:rect l="l" t="t" r="r" b="b"/>
              <a:pathLst>
                <a:path w="9525" h="12700" extrusionOk="0">
                  <a:moveTo>
                    <a:pt x="9144" y="3048"/>
                  </a:moveTo>
                  <a:lnTo>
                    <a:pt x="6096" y="3048"/>
                  </a:lnTo>
                  <a:lnTo>
                    <a:pt x="6096" y="0"/>
                  </a:lnTo>
                  <a:lnTo>
                    <a:pt x="0" y="0"/>
                  </a:lnTo>
                  <a:lnTo>
                    <a:pt x="0" y="3048"/>
                  </a:lnTo>
                  <a:lnTo>
                    <a:pt x="3048" y="6096"/>
                  </a:lnTo>
                  <a:lnTo>
                    <a:pt x="0" y="6096"/>
                  </a:lnTo>
                  <a:lnTo>
                    <a:pt x="0" y="9131"/>
                  </a:lnTo>
                  <a:lnTo>
                    <a:pt x="6096" y="9131"/>
                  </a:lnTo>
                  <a:lnTo>
                    <a:pt x="6096" y="12179"/>
                  </a:lnTo>
                  <a:lnTo>
                    <a:pt x="9144" y="12179"/>
                  </a:lnTo>
                  <a:lnTo>
                    <a:pt x="9144"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19" name="Google Shape;3219;gda58c33139_0_3032"/>
            <p:cNvSpPr/>
            <p:nvPr/>
          </p:nvSpPr>
          <p:spPr>
            <a:xfrm>
              <a:off x="2603188" y="6464465"/>
              <a:ext cx="9525" cy="15239"/>
            </a:xfrm>
            <a:custGeom>
              <a:avLst/>
              <a:gdLst/>
              <a:ahLst/>
              <a:cxnLst/>
              <a:rect l="l" t="t" r="r" b="b"/>
              <a:pathLst>
                <a:path w="9525" h="15239" extrusionOk="0">
                  <a:moveTo>
                    <a:pt x="3048" y="3047"/>
                  </a:moveTo>
                  <a:lnTo>
                    <a:pt x="6096" y="3047"/>
                  </a:lnTo>
                  <a:lnTo>
                    <a:pt x="6096" y="6095"/>
                  </a:lnTo>
                  <a:lnTo>
                    <a:pt x="9144" y="6095"/>
                  </a:lnTo>
                  <a:lnTo>
                    <a:pt x="9144" y="9143"/>
                  </a:lnTo>
                  <a:lnTo>
                    <a:pt x="6096" y="9143"/>
                  </a:lnTo>
                  <a:lnTo>
                    <a:pt x="9144" y="9143"/>
                  </a:lnTo>
                  <a:lnTo>
                    <a:pt x="9144" y="12191"/>
                  </a:lnTo>
                  <a:lnTo>
                    <a:pt x="9144" y="15239"/>
                  </a:lnTo>
                  <a:lnTo>
                    <a:pt x="6096" y="15239"/>
                  </a:lnTo>
                  <a:lnTo>
                    <a:pt x="6096" y="12191"/>
                  </a:lnTo>
                  <a:lnTo>
                    <a:pt x="3048" y="12191"/>
                  </a:lnTo>
                  <a:lnTo>
                    <a:pt x="3048" y="15239"/>
                  </a:lnTo>
                  <a:lnTo>
                    <a:pt x="0" y="15239"/>
                  </a:lnTo>
                  <a:lnTo>
                    <a:pt x="3048" y="15239"/>
                  </a:lnTo>
                  <a:lnTo>
                    <a:pt x="3048" y="12191"/>
                  </a:lnTo>
                  <a:lnTo>
                    <a:pt x="0" y="12191"/>
                  </a:lnTo>
                  <a:lnTo>
                    <a:pt x="3048" y="12191"/>
                  </a:lnTo>
                  <a:lnTo>
                    <a:pt x="0" y="12191"/>
                  </a:lnTo>
                  <a:lnTo>
                    <a:pt x="0" y="9143"/>
                  </a:lnTo>
                  <a:lnTo>
                    <a:pt x="3048" y="9143"/>
                  </a:lnTo>
                  <a:lnTo>
                    <a:pt x="0" y="6095"/>
                  </a:ln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20" name="Google Shape;3220;gda58c33139_0_3032"/>
            <p:cNvSpPr/>
            <p:nvPr/>
          </p:nvSpPr>
          <p:spPr>
            <a:xfrm>
              <a:off x="2560512" y="6479704"/>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21" name="Google Shape;3221;gda58c33139_0_3032"/>
            <p:cNvSpPr/>
            <p:nvPr/>
          </p:nvSpPr>
          <p:spPr>
            <a:xfrm>
              <a:off x="2606236" y="6464465"/>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22" name="Google Shape;3222;gda58c33139_0_3032"/>
            <p:cNvSpPr/>
            <p:nvPr/>
          </p:nvSpPr>
          <p:spPr>
            <a:xfrm>
              <a:off x="2606236" y="6464465"/>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23" name="Google Shape;3223;gda58c33139_0_3032"/>
            <p:cNvSpPr/>
            <p:nvPr/>
          </p:nvSpPr>
          <p:spPr>
            <a:xfrm>
              <a:off x="2554416" y="6482752"/>
              <a:ext cx="27939" cy="27940"/>
            </a:xfrm>
            <a:custGeom>
              <a:avLst/>
              <a:gdLst/>
              <a:ahLst/>
              <a:cxnLst/>
              <a:rect l="l" t="t" r="r" b="b"/>
              <a:pathLst>
                <a:path w="27939" h="27940" extrusionOk="0">
                  <a:moveTo>
                    <a:pt x="21337" y="24382"/>
                  </a:moveTo>
                  <a:lnTo>
                    <a:pt x="18289" y="27430"/>
                  </a:lnTo>
                  <a:lnTo>
                    <a:pt x="21337" y="27430"/>
                  </a:lnTo>
                  <a:lnTo>
                    <a:pt x="21337" y="24382"/>
                  </a:lnTo>
                  <a:close/>
                </a:path>
                <a:path w="27939" h="27940" extrusionOk="0">
                  <a:moveTo>
                    <a:pt x="27434" y="24382"/>
                  </a:moveTo>
                  <a:lnTo>
                    <a:pt x="24385" y="24382"/>
                  </a:lnTo>
                  <a:lnTo>
                    <a:pt x="24385" y="27430"/>
                  </a:lnTo>
                  <a:lnTo>
                    <a:pt x="27434" y="24382"/>
                  </a:lnTo>
                  <a:close/>
                </a:path>
                <a:path w="27939" h="27940" extrusionOk="0">
                  <a:moveTo>
                    <a:pt x="21337" y="18286"/>
                  </a:moveTo>
                  <a:lnTo>
                    <a:pt x="15241" y="18286"/>
                  </a:lnTo>
                  <a:lnTo>
                    <a:pt x="15241" y="21334"/>
                  </a:lnTo>
                  <a:lnTo>
                    <a:pt x="18289" y="21334"/>
                  </a:lnTo>
                  <a:lnTo>
                    <a:pt x="18289" y="24382"/>
                  </a:lnTo>
                  <a:lnTo>
                    <a:pt x="21337" y="24382"/>
                  </a:lnTo>
                  <a:lnTo>
                    <a:pt x="21337" y="18286"/>
                  </a:lnTo>
                  <a:close/>
                </a:path>
                <a:path w="27939" h="27940" extrusionOk="0">
                  <a:moveTo>
                    <a:pt x="21337" y="21334"/>
                  </a:moveTo>
                  <a:lnTo>
                    <a:pt x="21337" y="24382"/>
                  </a:lnTo>
                  <a:lnTo>
                    <a:pt x="24385" y="24382"/>
                  </a:lnTo>
                  <a:lnTo>
                    <a:pt x="21337" y="21334"/>
                  </a:lnTo>
                  <a:close/>
                </a:path>
                <a:path w="27939" h="27940" extrusionOk="0">
                  <a:moveTo>
                    <a:pt x="18289" y="15239"/>
                  </a:moveTo>
                  <a:lnTo>
                    <a:pt x="12192" y="15239"/>
                  </a:lnTo>
                  <a:lnTo>
                    <a:pt x="12192" y="21334"/>
                  </a:lnTo>
                  <a:lnTo>
                    <a:pt x="15241" y="21334"/>
                  </a:lnTo>
                  <a:lnTo>
                    <a:pt x="15241" y="18286"/>
                  </a:lnTo>
                  <a:lnTo>
                    <a:pt x="18289" y="18286"/>
                  </a:lnTo>
                  <a:lnTo>
                    <a:pt x="18289" y="15239"/>
                  </a:lnTo>
                  <a:close/>
                </a:path>
                <a:path w="27939" h="27940" extrusionOk="0">
                  <a:moveTo>
                    <a:pt x="9144" y="9143"/>
                  </a:moveTo>
                  <a:lnTo>
                    <a:pt x="6096" y="9143"/>
                  </a:lnTo>
                  <a:lnTo>
                    <a:pt x="6096" y="15239"/>
                  </a:lnTo>
                  <a:lnTo>
                    <a:pt x="9144" y="15239"/>
                  </a:lnTo>
                  <a:lnTo>
                    <a:pt x="9144" y="18286"/>
                  </a:lnTo>
                  <a:lnTo>
                    <a:pt x="12192" y="15239"/>
                  </a:lnTo>
                  <a:lnTo>
                    <a:pt x="12192" y="12191"/>
                  </a:lnTo>
                  <a:lnTo>
                    <a:pt x="9144" y="12191"/>
                  </a:lnTo>
                  <a:lnTo>
                    <a:pt x="9144" y="9143"/>
                  </a:lnTo>
                  <a:close/>
                </a:path>
                <a:path w="27939" h="27940" extrusionOk="0">
                  <a:moveTo>
                    <a:pt x="12192" y="9143"/>
                  </a:moveTo>
                  <a:lnTo>
                    <a:pt x="9144" y="9143"/>
                  </a:lnTo>
                  <a:lnTo>
                    <a:pt x="9144" y="12191"/>
                  </a:lnTo>
                  <a:lnTo>
                    <a:pt x="12192" y="9143"/>
                  </a:lnTo>
                  <a:close/>
                </a:path>
                <a:path w="27939" h="27940" extrusionOk="0">
                  <a:moveTo>
                    <a:pt x="3048" y="0"/>
                  </a:moveTo>
                  <a:lnTo>
                    <a:pt x="0" y="0"/>
                  </a:lnTo>
                  <a:lnTo>
                    <a:pt x="0" y="6095"/>
                  </a:lnTo>
                  <a:lnTo>
                    <a:pt x="3048" y="6095"/>
                  </a:lnTo>
                  <a:lnTo>
                    <a:pt x="3048" y="9143"/>
                  </a:lnTo>
                  <a:lnTo>
                    <a:pt x="6096" y="9143"/>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24" name="Google Shape;3224;gda58c33139_0_3032"/>
            <p:cNvSpPr/>
            <p:nvPr/>
          </p:nvSpPr>
          <p:spPr>
            <a:xfrm>
              <a:off x="2554416" y="6482752"/>
              <a:ext cx="27939" cy="27940"/>
            </a:xfrm>
            <a:custGeom>
              <a:avLst/>
              <a:gdLst/>
              <a:ahLst/>
              <a:cxnLst/>
              <a:rect l="l" t="t" r="r" b="b"/>
              <a:pathLst>
                <a:path w="27939" h="27940" extrusionOk="0">
                  <a:moveTo>
                    <a:pt x="6096" y="12191"/>
                  </a:moveTo>
                  <a:lnTo>
                    <a:pt x="3048" y="12191"/>
                  </a:lnTo>
                  <a:lnTo>
                    <a:pt x="6096" y="12191"/>
                  </a:lnTo>
                  <a:lnTo>
                    <a:pt x="6096" y="9143"/>
                  </a:lnTo>
                  <a:lnTo>
                    <a:pt x="3048" y="9143"/>
                  </a:lnTo>
                  <a:lnTo>
                    <a:pt x="6096" y="9143"/>
                  </a:lnTo>
                  <a:lnTo>
                    <a:pt x="3048" y="9143"/>
                  </a:lnTo>
                  <a:lnTo>
                    <a:pt x="3048" y="6095"/>
                  </a:lnTo>
                  <a:lnTo>
                    <a:pt x="6096" y="6095"/>
                  </a:lnTo>
                  <a:lnTo>
                    <a:pt x="3048" y="6095"/>
                  </a:lnTo>
                  <a:lnTo>
                    <a:pt x="3048" y="9143"/>
                  </a:lnTo>
                  <a:lnTo>
                    <a:pt x="3048" y="6095"/>
                  </a:lnTo>
                  <a:lnTo>
                    <a:pt x="0" y="6095"/>
                  </a:lnTo>
                  <a:lnTo>
                    <a:pt x="3048" y="6095"/>
                  </a:lnTo>
                  <a:lnTo>
                    <a:pt x="0" y="6095"/>
                  </a:lnTo>
                  <a:lnTo>
                    <a:pt x="0" y="3047"/>
                  </a:lnTo>
                  <a:lnTo>
                    <a:pt x="3048" y="3047"/>
                  </a:lnTo>
                  <a:lnTo>
                    <a:pt x="0" y="3047"/>
                  </a:lnTo>
                  <a:lnTo>
                    <a:pt x="3048" y="3047"/>
                  </a:lnTo>
                  <a:lnTo>
                    <a:pt x="0" y="3047"/>
                  </a:lnTo>
                  <a:lnTo>
                    <a:pt x="0" y="0"/>
                  </a:lnTo>
                  <a:lnTo>
                    <a:pt x="3048" y="0"/>
                  </a:lnTo>
                  <a:lnTo>
                    <a:pt x="3048" y="3047"/>
                  </a:lnTo>
                  <a:lnTo>
                    <a:pt x="6096" y="3047"/>
                  </a:lnTo>
                  <a:lnTo>
                    <a:pt x="6096" y="6095"/>
                  </a:lnTo>
                  <a:lnTo>
                    <a:pt x="9144" y="6095"/>
                  </a:lnTo>
                  <a:lnTo>
                    <a:pt x="9144" y="9143"/>
                  </a:lnTo>
                  <a:lnTo>
                    <a:pt x="9144" y="6095"/>
                  </a:lnTo>
                  <a:lnTo>
                    <a:pt x="6096" y="6095"/>
                  </a:lnTo>
                  <a:lnTo>
                    <a:pt x="6096" y="9143"/>
                  </a:lnTo>
                  <a:lnTo>
                    <a:pt x="9144" y="9143"/>
                  </a:lnTo>
                  <a:lnTo>
                    <a:pt x="6096" y="9143"/>
                  </a:lnTo>
                  <a:lnTo>
                    <a:pt x="9144" y="9143"/>
                  </a:lnTo>
                  <a:lnTo>
                    <a:pt x="9144" y="12191"/>
                  </a:lnTo>
                  <a:lnTo>
                    <a:pt x="9144" y="9143"/>
                  </a:lnTo>
                  <a:lnTo>
                    <a:pt x="12192" y="9143"/>
                  </a:lnTo>
                  <a:lnTo>
                    <a:pt x="9144" y="12191"/>
                  </a:lnTo>
                  <a:lnTo>
                    <a:pt x="12192" y="12191"/>
                  </a:lnTo>
                  <a:lnTo>
                    <a:pt x="12192" y="9143"/>
                  </a:lnTo>
                  <a:lnTo>
                    <a:pt x="12192" y="12191"/>
                  </a:lnTo>
                  <a:lnTo>
                    <a:pt x="12192" y="15239"/>
                  </a:lnTo>
                  <a:lnTo>
                    <a:pt x="15241" y="15239"/>
                  </a:lnTo>
                  <a:lnTo>
                    <a:pt x="18289" y="15239"/>
                  </a:lnTo>
                  <a:lnTo>
                    <a:pt x="18289" y="18286"/>
                  </a:lnTo>
                  <a:lnTo>
                    <a:pt x="21337" y="18286"/>
                  </a:lnTo>
                  <a:lnTo>
                    <a:pt x="21337" y="21334"/>
                  </a:lnTo>
                  <a:lnTo>
                    <a:pt x="21337" y="18286"/>
                  </a:lnTo>
                  <a:lnTo>
                    <a:pt x="21337" y="21334"/>
                  </a:lnTo>
                  <a:lnTo>
                    <a:pt x="21337" y="18286"/>
                  </a:lnTo>
                  <a:lnTo>
                    <a:pt x="21337" y="21334"/>
                  </a:lnTo>
                  <a:lnTo>
                    <a:pt x="24385" y="21334"/>
                  </a:lnTo>
                  <a:lnTo>
                    <a:pt x="21337" y="21334"/>
                  </a:lnTo>
                  <a:lnTo>
                    <a:pt x="24385" y="21334"/>
                  </a:lnTo>
                  <a:lnTo>
                    <a:pt x="21337" y="21334"/>
                  </a:lnTo>
                  <a:lnTo>
                    <a:pt x="24385" y="21334"/>
                  </a:lnTo>
                  <a:lnTo>
                    <a:pt x="21337" y="21334"/>
                  </a:lnTo>
                  <a:lnTo>
                    <a:pt x="21337" y="24382"/>
                  </a:lnTo>
                  <a:lnTo>
                    <a:pt x="21337" y="21334"/>
                  </a:lnTo>
                  <a:lnTo>
                    <a:pt x="24385" y="24382"/>
                  </a:lnTo>
                  <a:lnTo>
                    <a:pt x="27434" y="24382"/>
                  </a:lnTo>
                  <a:lnTo>
                    <a:pt x="24385" y="27430"/>
                  </a:lnTo>
                  <a:lnTo>
                    <a:pt x="24385" y="24382"/>
                  </a:lnTo>
                  <a:lnTo>
                    <a:pt x="21337" y="24382"/>
                  </a:lnTo>
                  <a:lnTo>
                    <a:pt x="21337" y="27430"/>
                  </a:lnTo>
                  <a:lnTo>
                    <a:pt x="21337" y="24382"/>
                  </a:lnTo>
                  <a:lnTo>
                    <a:pt x="21337" y="27430"/>
                  </a:lnTo>
                  <a:lnTo>
                    <a:pt x="18289" y="27430"/>
                  </a:lnTo>
                  <a:lnTo>
                    <a:pt x="21337" y="24382"/>
                  </a:lnTo>
                  <a:lnTo>
                    <a:pt x="18289" y="24382"/>
                  </a:lnTo>
                  <a:lnTo>
                    <a:pt x="21337" y="24382"/>
                  </a:lnTo>
                  <a:lnTo>
                    <a:pt x="18289" y="24382"/>
                  </a:lnTo>
                  <a:lnTo>
                    <a:pt x="18289" y="21334"/>
                  </a:lnTo>
                  <a:lnTo>
                    <a:pt x="15241" y="21334"/>
                  </a:lnTo>
                  <a:lnTo>
                    <a:pt x="15241" y="18286"/>
                  </a:lnTo>
                  <a:lnTo>
                    <a:pt x="15241" y="21334"/>
                  </a:lnTo>
                  <a:lnTo>
                    <a:pt x="12192" y="21334"/>
                  </a:lnTo>
                  <a:lnTo>
                    <a:pt x="12192" y="18286"/>
                  </a:lnTo>
                  <a:lnTo>
                    <a:pt x="12192" y="21334"/>
                  </a:lnTo>
                  <a:lnTo>
                    <a:pt x="12192" y="18286"/>
                  </a:lnTo>
                  <a:lnTo>
                    <a:pt x="9144" y="18286"/>
                  </a:lnTo>
                  <a:lnTo>
                    <a:pt x="12192" y="18286"/>
                  </a:lnTo>
                  <a:lnTo>
                    <a:pt x="12192" y="15239"/>
                  </a:lnTo>
                  <a:lnTo>
                    <a:pt x="9144" y="18286"/>
                  </a:lnTo>
                  <a:lnTo>
                    <a:pt x="9144" y="15239"/>
                  </a:lnTo>
                  <a:lnTo>
                    <a:pt x="9144" y="18286"/>
                  </a:lnTo>
                  <a:lnTo>
                    <a:pt x="9144" y="15239"/>
                  </a:lnTo>
                  <a:lnTo>
                    <a:pt x="9144" y="18286"/>
                  </a:lnTo>
                  <a:lnTo>
                    <a:pt x="9144" y="15239"/>
                  </a:lnTo>
                  <a:lnTo>
                    <a:pt x="6096" y="15239"/>
                  </a:lnTo>
                  <a:lnTo>
                    <a:pt x="6096"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25" name="Google Shape;3225;gda58c33139_0_3032"/>
            <p:cNvSpPr/>
            <p:nvPr/>
          </p:nvSpPr>
          <p:spPr>
            <a:xfrm>
              <a:off x="1682622" y="657114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26" name="Google Shape;3226;gda58c33139_0_3032"/>
            <p:cNvSpPr/>
            <p:nvPr/>
          </p:nvSpPr>
          <p:spPr>
            <a:xfrm>
              <a:off x="1682622" y="6571140"/>
              <a:ext cx="3175" cy="3175"/>
            </a:xfrm>
            <a:custGeom>
              <a:avLst/>
              <a:gdLst/>
              <a:ahLst/>
              <a:cxnLst/>
              <a:rect l="l" t="t" r="r" b="b"/>
              <a:pathLst>
                <a:path w="3175" h="3175" extrusionOk="0">
                  <a:moveTo>
                    <a:pt x="0" y="3047"/>
                  </a:moveTo>
                  <a:lnTo>
                    <a:pt x="0" y="0"/>
                  </a:lnTo>
                  <a:lnTo>
                    <a:pt x="3048" y="0"/>
                  </a:ln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27" name="Google Shape;3227;gda58c33139_0_3032"/>
            <p:cNvSpPr/>
            <p:nvPr/>
          </p:nvSpPr>
          <p:spPr>
            <a:xfrm>
              <a:off x="1746635" y="6577235"/>
              <a:ext cx="3175" cy="9525"/>
            </a:xfrm>
            <a:custGeom>
              <a:avLst/>
              <a:gdLst/>
              <a:ahLst/>
              <a:cxnLst/>
              <a:rect l="l" t="t" r="r" b="b"/>
              <a:pathLst>
                <a:path w="3175" h="9525" extrusionOk="0">
                  <a:moveTo>
                    <a:pt x="0" y="6095"/>
                  </a:moveTo>
                  <a:lnTo>
                    <a:pt x="0" y="9143"/>
                  </a:lnTo>
                  <a:lnTo>
                    <a:pt x="3048" y="9143"/>
                  </a:lnTo>
                  <a:lnTo>
                    <a:pt x="0" y="6095"/>
                  </a:lnTo>
                  <a:close/>
                </a:path>
                <a:path w="3175" h="9525" extrusionOk="0">
                  <a:moveTo>
                    <a:pt x="3048" y="0"/>
                  </a:moveTo>
                  <a:lnTo>
                    <a:pt x="0" y="3047"/>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28" name="Google Shape;3228;gda58c33139_0_3032"/>
            <p:cNvSpPr/>
            <p:nvPr/>
          </p:nvSpPr>
          <p:spPr>
            <a:xfrm>
              <a:off x="1743587" y="6482752"/>
              <a:ext cx="823594" cy="106679"/>
            </a:xfrm>
            <a:custGeom>
              <a:avLst/>
              <a:gdLst/>
              <a:ahLst/>
              <a:cxnLst/>
              <a:rect l="l" t="t" r="r" b="b"/>
              <a:pathLst>
                <a:path w="823594" h="106679" extrusionOk="0">
                  <a:moveTo>
                    <a:pt x="3048" y="100578"/>
                  </a:moveTo>
                  <a:lnTo>
                    <a:pt x="6096" y="100578"/>
                  </a:lnTo>
                  <a:lnTo>
                    <a:pt x="3048" y="100578"/>
                  </a:lnTo>
                  <a:lnTo>
                    <a:pt x="6096" y="103626"/>
                  </a:lnTo>
                  <a:lnTo>
                    <a:pt x="3048" y="103626"/>
                  </a:lnTo>
                  <a:lnTo>
                    <a:pt x="6096" y="103626"/>
                  </a:lnTo>
                  <a:lnTo>
                    <a:pt x="3048" y="103626"/>
                  </a:lnTo>
                  <a:lnTo>
                    <a:pt x="6096" y="103626"/>
                  </a:lnTo>
                  <a:lnTo>
                    <a:pt x="6096" y="106674"/>
                  </a:lnTo>
                  <a:lnTo>
                    <a:pt x="6096" y="103626"/>
                  </a:lnTo>
                  <a:lnTo>
                    <a:pt x="3048" y="103626"/>
                  </a:lnTo>
                  <a:lnTo>
                    <a:pt x="3048" y="106674"/>
                  </a:lnTo>
                  <a:lnTo>
                    <a:pt x="3048" y="103626"/>
                  </a:lnTo>
                  <a:lnTo>
                    <a:pt x="0" y="103626"/>
                  </a:lnTo>
                  <a:lnTo>
                    <a:pt x="0" y="106674"/>
                  </a:lnTo>
                  <a:lnTo>
                    <a:pt x="0" y="103626"/>
                  </a:lnTo>
                  <a:lnTo>
                    <a:pt x="3048" y="103626"/>
                  </a:lnTo>
                  <a:lnTo>
                    <a:pt x="3048" y="100578"/>
                  </a:lnTo>
                  <a:lnTo>
                    <a:pt x="0" y="100578"/>
                  </a:lnTo>
                  <a:lnTo>
                    <a:pt x="3048" y="100578"/>
                  </a:lnTo>
                  <a:lnTo>
                    <a:pt x="3048" y="97530"/>
                  </a:lnTo>
                  <a:lnTo>
                    <a:pt x="3048" y="94482"/>
                  </a:lnTo>
                  <a:lnTo>
                    <a:pt x="3048" y="97530"/>
                  </a:lnTo>
                  <a:lnTo>
                    <a:pt x="6096" y="94482"/>
                  </a:lnTo>
                  <a:lnTo>
                    <a:pt x="6096" y="97530"/>
                  </a:lnTo>
                  <a:lnTo>
                    <a:pt x="3048" y="97530"/>
                  </a:lnTo>
                  <a:lnTo>
                    <a:pt x="6096" y="97530"/>
                  </a:lnTo>
                  <a:lnTo>
                    <a:pt x="6096" y="100578"/>
                  </a:lnTo>
                  <a:lnTo>
                    <a:pt x="3048" y="100578"/>
                  </a:lnTo>
                </a:path>
                <a:path w="823594" h="106679" extrusionOk="0">
                  <a:moveTo>
                    <a:pt x="819973" y="0"/>
                  </a:moveTo>
                  <a:lnTo>
                    <a:pt x="819973" y="3047"/>
                  </a:lnTo>
                  <a:lnTo>
                    <a:pt x="819973" y="0"/>
                  </a:lnTo>
                  <a:lnTo>
                    <a:pt x="823021" y="0"/>
                  </a:lnTo>
                  <a:lnTo>
                    <a:pt x="819973" y="0"/>
                  </a:lnTo>
                  <a:lnTo>
                    <a:pt x="823021" y="0"/>
                  </a:lnTo>
                  <a:lnTo>
                    <a:pt x="819973" y="0"/>
                  </a:lnTo>
                  <a:lnTo>
                    <a:pt x="823021" y="0"/>
                  </a:lnTo>
                  <a:lnTo>
                    <a:pt x="823021" y="3047"/>
                  </a:lnTo>
                  <a:lnTo>
                    <a:pt x="823021" y="0"/>
                  </a:lnTo>
                  <a:lnTo>
                    <a:pt x="819973"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29" name="Google Shape;3229;gda58c33139_0_3032"/>
            <p:cNvSpPr/>
            <p:nvPr/>
          </p:nvSpPr>
          <p:spPr>
            <a:xfrm>
              <a:off x="1688719" y="6574188"/>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30" name="Google Shape;3230;gda58c33139_0_3032"/>
            <p:cNvSpPr/>
            <p:nvPr/>
          </p:nvSpPr>
          <p:spPr>
            <a:xfrm>
              <a:off x="1688719" y="6574188"/>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31" name="Google Shape;3231;gda58c33139_0_3032"/>
            <p:cNvSpPr/>
            <p:nvPr/>
          </p:nvSpPr>
          <p:spPr>
            <a:xfrm>
              <a:off x="2566609" y="6482752"/>
              <a:ext cx="6350" cy="9525"/>
            </a:xfrm>
            <a:custGeom>
              <a:avLst/>
              <a:gdLst/>
              <a:ahLst/>
              <a:cxnLst/>
              <a:rect l="l" t="t" r="r" b="b"/>
              <a:pathLst>
                <a:path w="6350" h="9525" extrusionOk="0">
                  <a:moveTo>
                    <a:pt x="3048" y="0"/>
                  </a:moveTo>
                  <a:lnTo>
                    <a:pt x="0" y="0"/>
                  </a:lnTo>
                  <a:lnTo>
                    <a:pt x="0" y="6095"/>
                  </a:lnTo>
                  <a:lnTo>
                    <a:pt x="3048" y="6095"/>
                  </a:lnTo>
                  <a:lnTo>
                    <a:pt x="3048" y="9143"/>
                  </a:lnTo>
                  <a:lnTo>
                    <a:pt x="0" y="9143"/>
                  </a:lnTo>
                  <a:lnTo>
                    <a:pt x="6096" y="9143"/>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32" name="Google Shape;3232;gda58c33139_0_3032"/>
            <p:cNvSpPr/>
            <p:nvPr/>
          </p:nvSpPr>
          <p:spPr>
            <a:xfrm>
              <a:off x="2566609" y="6482752"/>
              <a:ext cx="6350" cy="9525"/>
            </a:xfrm>
            <a:custGeom>
              <a:avLst/>
              <a:gdLst/>
              <a:ahLst/>
              <a:cxnLst/>
              <a:rect l="l" t="t" r="r" b="b"/>
              <a:pathLst>
                <a:path w="6350" h="9525" extrusionOk="0">
                  <a:moveTo>
                    <a:pt x="3048" y="6095"/>
                  </a:moveTo>
                  <a:lnTo>
                    <a:pt x="0" y="6095"/>
                  </a:lnTo>
                  <a:lnTo>
                    <a:pt x="0" y="3047"/>
                  </a:lnTo>
                  <a:lnTo>
                    <a:pt x="0" y="0"/>
                  </a:lnTo>
                  <a:lnTo>
                    <a:pt x="3048" y="0"/>
                  </a:lnTo>
                  <a:lnTo>
                    <a:pt x="3048" y="3047"/>
                  </a:lnTo>
                  <a:lnTo>
                    <a:pt x="6096" y="3047"/>
                  </a:lnTo>
                  <a:lnTo>
                    <a:pt x="6096" y="6095"/>
                  </a:lnTo>
                  <a:lnTo>
                    <a:pt x="6096" y="9143"/>
                  </a:lnTo>
                  <a:lnTo>
                    <a:pt x="3048" y="9143"/>
                  </a:lnTo>
                  <a:lnTo>
                    <a:pt x="0" y="9143"/>
                  </a:lnTo>
                  <a:lnTo>
                    <a:pt x="3048" y="9143"/>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33" name="Google Shape;3233;gda58c33139_0_3032"/>
            <p:cNvSpPr/>
            <p:nvPr/>
          </p:nvSpPr>
          <p:spPr>
            <a:xfrm>
              <a:off x="2609278" y="6467525"/>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34" name="Google Shape;3234;gda58c33139_0_3032"/>
            <p:cNvSpPr/>
            <p:nvPr/>
          </p:nvSpPr>
          <p:spPr>
            <a:xfrm>
              <a:off x="2609284" y="6467513"/>
              <a:ext cx="3175" cy="3175"/>
            </a:xfrm>
            <a:custGeom>
              <a:avLst/>
              <a:gdLst/>
              <a:ahLst/>
              <a:cxnLst/>
              <a:rect l="l" t="t" r="r" b="b"/>
              <a:pathLst>
                <a:path w="3175" h="3175" extrusionOk="0">
                  <a:moveTo>
                    <a:pt x="0" y="0"/>
                  </a:move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35" name="Google Shape;3235;gda58c33139_0_3032"/>
            <p:cNvSpPr/>
            <p:nvPr/>
          </p:nvSpPr>
          <p:spPr>
            <a:xfrm>
              <a:off x="1676526" y="6574188"/>
              <a:ext cx="6350" cy="6350"/>
            </a:xfrm>
            <a:custGeom>
              <a:avLst/>
              <a:gdLst/>
              <a:ahLst/>
              <a:cxnLst/>
              <a:rect l="l" t="t" r="r" b="b"/>
              <a:pathLst>
                <a:path w="6350" h="6350" extrusionOk="0">
                  <a:moveTo>
                    <a:pt x="6096" y="3047"/>
                  </a:moveTo>
                  <a:lnTo>
                    <a:pt x="0" y="3047"/>
                  </a:lnTo>
                  <a:lnTo>
                    <a:pt x="0" y="6095"/>
                  </a:lnTo>
                  <a:lnTo>
                    <a:pt x="6096" y="6095"/>
                  </a:lnTo>
                  <a:lnTo>
                    <a:pt x="6096" y="3047"/>
                  </a:lnTo>
                  <a:close/>
                </a:path>
                <a:path w="6350" h="6350"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36" name="Google Shape;3236;gda58c33139_0_3032"/>
            <p:cNvSpPr/>
            <p:nvPr/>
          </p:nvSpPr>
          <p:spPr>
            <a:xfrm>
              <a:off x="1673477" y="6574188"/>
              <a:ext cx="9525" cy="6350"/>
            </a:xfrm>
            <a:custGeom>
              <a:avLst/>
              <a:gdLst/>
              <a:ahLst/>
              <a:cxnLst/>
              <a:rect l="l" t="t" r="r" b="b"/>
              <a:pathLst>
                <a:path w="9525" h="6350" extrusionOk="0">
                  <a:moveTo>
                    <a:pt x="6096" y="6095"/>
                  </a:moveTo>
                  <a:lnTo>
                    <a:pt x="3048" y="6095"/>
                  </a:lnTo>
                  <a:lnTo>
                    <a:pt x="3048" y="3047"/>
                  </a:lnTo>
                  <a:lnTo>
                    <a:pt x="6096" y="3047"/>
                  </a:lnTo>
                  <a:lnTo>
                    <a:pt x="6096" y="0"/>
                  </a:lnTo>
                  <a:lnTo>
                    <a:pt x="3048" y="0"/>
                  </a:lnTo>
                  <a:lnTo>
                    <a:pt x="6096" y="0"/>
                  </a:lnTo>
                  <a:lnTo>
                    <a:pt x="3048" y="3047"/>
                  </a:lnTo>
                  <a:lnTo>
                    <a:pt x="3048" y="0"/>
                  </a:lnTo>
                  <a:lnTo>
                    <a:pt x="0" y="0"/>
                  </a:lnTo>
                  <a:lnTo>
                    <a:pt x="3048" y="0"/>
                  </a:lnTo>
                  <a:lnTo>
                    <a:pt x="0" y="0"/>
                  </a:lnTo>
                  <a:lnTo>
                    <a:pt x="3048" y="0"/>
                  </a:lnTo>
                  <a:lnTo>
                    <a:pt x="6096" y="0"/>
                  </a:lnTo>
                  <a:lnTo>
                    <a:pt x="6096" y="3047"/>
                  </a:lnTo>
                  <a:lnTo>
                    <a:pt x="9144" y="3047"/>
                  </a:lnTo>
                  <a:lnTo>
                    <a:pt x="9144"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37" name="Google Shape;3237;gda58c33139_0_3032"/>
            <p:cNvSpPr/>
            <p:nvPr/>
          </p:nvSpPr>
          <p:spPr>
            <a:xfrm>
              <a:off x="2603188" y="6470561"/>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38" name="Google Shape;3238;gda58c33139_0_3032"/>
            <p:cNvSpPr/>
            <p:nvPr/>
          </p:nvSpPr>
          <p:spPr>
            <a:xfrm>
              <a:off x="2603188" y="6470561"/>
              <a:ext cx="3175" cy="3175"/>
            </a:xfrm>
            <a:custGeom>
              <a:avLst/>
              <a:gdLst/>
              <a:ahLst/>
              <a:cxnLst/>
              <a:rect l="l" t="t" r="r" b="b"/>
              <a:pathLst>
                <a:path w="3175" h="3175" extrusionOk="0">
                  <a:moveTo>
                    <a:pt x="0" y="3047"/>
                  </a:moveTo>
                  <a:lnTo>
                    <a:pt x="3048" y="3047"/>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39" name="Google Shape;3239;gda58c33139_0_3032"/>
            <p:cNvSpPr/>
            <p:nvPr/>
          </p:nvSpPr>
          <p:spPr>
            <a:xfrm>
              <a:off x="2569657"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40" name="Google Shape;3240;gda58c33139_0_3032"/>
            <p:cNvSpPr/>
            <p:nvPr/>
          </p:nvSpPr>
          <p:spPr>
            <a:xfrm>
              <a:off x="2569657" y="648580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41" name="Google Shape;3241;gda58c33139_0_3032"/>
            <p:cNvSpPr/>
            <p:nvPr/>
          </p:nvSpPr>
          <p:spPr>
            <a:xfrm>
              <a:off x="1740539" y="6583331"/>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42" name="Google Shape;3242;gda58c33139_0_3032"/>
            <p:cNvSpPr/>
            <p:nvPr/>
          </p:nvSpPr>
          <p:spPr>
            <a:xfrm>
              <a:off x="1740539" y="6583331"/>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43" name="Google Shape;3243;gda58c33139_0_3032"/>
            <p:cNvSpPr/>
            <p:nvPr/>
          </p:nvSpPr>
          <p:spPr>
            <a:xfrm>
              <a:off x="1682622" y="6577235"/>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44" name="Google Shape;3244;gda58c33139_0_3032"/>
            <p:cNvSpPr/>
            <p:nvPr/>
          </p:nvSpPr>
          <p:spPr>
            <a:xfrm>
              <a:off x="1682622" y="6577235"/>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45" name="Google Shape;3245;gda58c33139_0_3032"/>
            <p:cNvSpPr/>
            <p:nvPr/>
          </p:nvSpPr>
          <p:spPr>
            <a:xfrm>
              <a:off x="1673477" y="657723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46" name="Google Shape;3246;gda58c33139_0_3032"/>
            <p:cNvSpPr/>
            <p:nvPr/>
          </p:nvSpPr>
          <p:spPr>
            <a:xfrm>
              <a:off x="1673477" y="657723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47" name="Google Shape;3247;gda58c33139_0_3032"/>
            <p:cNvSpPr/>
            <p:nvPr/>
          </p:nvSpPr>
          <p:spPr>
            <a:xfrm>
              <a:off x="2615381" y="647056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48" name="Google Shape;3248;gda58c33139_0_3032"/>
            <p:cNvSpPr/>
            <p:nvPr/>
          </p:nvSpPr>
          <p:spPr>
            <a:xfrm>
              <a:off x="2615381" y="6470561"/>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49" name="Google Shape;3249;gda58c33139_0_3032"/>
            <p:cNvSpPr/>
            <p:nvPr/>
          </p:nvSpPr>
          <p:spPr>
            <a:xfrm>
              <a:off x="1737490" y="6583331"/>
              <a:ext cx="3175" cy="3175"/>
            </a:xfrm>
            <a:custGeom>
              <a:avLst/>
              <a:gdLst/>
              <a:ahLst/>
              <a:cxnLst/>
              <a:rect l="l" t="t" r="r" b="b"/>
              <a:pathLst>
                <a:path w="3175" h="3175" extrusionOk="0">
                  <a:moveTo>
                    <a:pt x="3048" y="3047"/>
                  </a:moveTo>
                  <a:lnTo>
                    <a:pt x="0" y="3047"/>
                  </a:lnTo>
                  <a:lnTo>
                    <a:pt x="3048" y="3047"/>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50" name="Google Shape;3250;gda58c33139_0_3032"/>
            <p:cNvSpPr/>
            <p:nvPr/>
          </p:nvSpPr>
          <p:spPr>
            <a:xfrm>
              <a:off x="1737490" y="6583331"/>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51" name="Google Shape;3251;gda58c33139_0_3032"/>
            <p:cNvSpPr/>
            <p:nvPr/>
          </p:nvSpPr>
          <p:spPr>
            <a:xfrm>
              <a:off x="1627754" y="6571140"/>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52" name="Google Shape;3252;gda58c33139_0_3032"/>
            <p:cNvSpPr/>
            <p:nvPr/>
          </p:nvSpPr>
          <p:spPr>
            <a:xfrm>
              <a:off x="1627754" y="6571140"/>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53" name="Google Shape;3253;gda58c33139_0_3032"/>
            <p:cNvSpPr/>
            <p:nvPr/>
          </p:nvSpPr>
          <p:spPr>
            <a:xfrm>
              <a:off x="1673477" y="657723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54" name="Google Shape;3254;gda58c33139_0_3032"/>
            <p:cNvSpPr/>
            <p:nvPr/>
          </p:nvSpPr>
          <p:spPr>
            <a:xfrm>
              <a:off x="2566609" y="64888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55" name="Google Shape;3255;gda58c33139_0_3032"/>
            <p:cNvSpPr/>
            <p:nvPr/>
          </p:nvSpPr>
          <p:spPr>
            <a:xfrm>
              <a:off x="2566609" y="648884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56" name="Google Shape;3256;gda58c33139_0_3032"/>
            <p:cNvSpPr/>
            <p:nvPr/>
          </p:nvSpPr>
          <p:spPr>
            <a:xfrm>
              <a:off x="1749683" y="65863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57" name="Google Shape;3257;gda58c33139_0_3032"/>
            <p:cNvSpPr/>
            <p:nvPr/>
          </p:nvSpPr>
          <p:spPr>
            <a:xfrm>
              <a:off x="1749683" y="658637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58" name="Google Shape;3258;gda58c33139_0_3032"/>
            <p:cNvSpPr/>
            <p:nvPr/>
          </p:nvSpPr>
          <p:spPr>
            <a:xfrm>
              <a:off x="2566609" y="648884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59" name="Google Shape;3259;gda58c33139_0_3032"/>
            <p:cNvSpPr/>
            <p:nvPr/>
          </p:nvSpPr>
          <p:spPr>
            <a:xfrm>
              <a:off x="2566609" y="6488848"/>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60" name="Google Shape;3260;gda58c33139_0_3032"/>
            <p:cNvSpPr/>
            <p:nvPr/>
          </p:nvSpPr>
          <p:spPr>
            <a:xfrm>
              <a:off x="1749683" y="658637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61" name="Google Shape;3261;gda58c33139_0_3032"/>
            <p:cNvSpPr/>
            <p:nvPr/>
          </p:nvSpPr>
          <p:spPr>
            <a:xfrm>
              <a:off x="1749683" y="6586379"/>
              <a:ext cx="3175" cy="6350"/>
            </a:xfrm>
            <a:custGeom>
              <a:avLst/>
              <a:gdLst/>
              <a:ahLst/>
              <a:cxnLst/>
              <a:rect l="l" t="t" r="r" b="b"/>
              <a:pathLst>
                <a:path w="3175" h="6350" extrusionOk="0">
                  <a:moveTo>
                    <a:pt x="3048" y="3047"/>
                  </a:moveTo>
                  <a:lnTo>
                    <a:pt x="3048" y="6095"/>
                  </a:lnTo>
                  <a:lnTo>
                    <a:pt x="0" y="6095"/>
                  </a:lnTo>
                  <a:lnTo>
                    <a:pt x="3048" y="6095"/>
                  </a:lnTo>
                  <a:lnTo>
                    <a:pt x="3048" y="3047"/>
                  </a:lnTo>
                  <a:lnTo>
                    <a:pt x="0" y="3047"/>
                  </a:lnTo>
                  <a:lnTo>
                    <a:pt x="3048" y="3047"/>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62" name="Google Shape;3262;gda58c33139_0_3032"/>
            <p:cNvSpPr/>
            <p:nvPr/>
          </p:nvSpPr>
          <p:spPr>
            <a:xfrm>
              <a:off x="1752731" y="6586379"/>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63" name="Google Shape;3263;gda58c33139_0_3032"/>
            <p:cNvSpPr/>
            <p:nvPr/>
          </p:nvSpPr>
          <p:spPr>
            <a:xfrm>
              <a:off x="1752731" y="6586379"/>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64" name="Google Shape;3264;gda58c33139_0_3032"/>
            <p:cNvSpPr/>
            <p:nvPr/>
          </p:nvSpPr>
          <p:spPr>
            <a:xfrm>
              <a:off x="1737490" y="658637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65" name="Google Shape;3265;gda58c33139_0_3032"/>
            <p:cNvSpPr/>
            <p:nvPr/>
          </p:nvSpPr>
          <p:spPr>
            <a:xfrm>
              <a:off x="1737490" y="658637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66" name="Google Shape;3266;gda58c33139_0_3032"/>
            <p:cNvSpPr/>
            <p:nvPr/>
          </p:nvSpPr>
          <p:spPr>
            <a:xfrm>
              <a:off x="1575934" y="6574188"/>
              <a:ext cx="58419" cy="30479"/>
            </a:xfrm>
            <a:custGeom>
              <a:avLst/>
              <a:gdLst/>
              <a:ahLst/>
              <a:cxnLst/>
              <a:rect l="l" t="t" r="r" b="b"/>
              <a:pathLst>
                <a:path w="58419" h="30479" extrusionOk="0">
                  <a:moveTo>
                    <a:pt x="12193" y="27430"/>
                  </a:moveTo>
                  <a:lnTo>
                    <a:pt x="6096" y="27430"/>
                  </a:lnTo>
                  <a:lnTo>
                    <a:pt x="6096" y="30478"/>
                  </a:lnTo>
                  <a:lnTo>
                    <a:pt x="9144" y="30478"/>
                  </a:lnTo>
                  <a:lnTo>
                    <a:pt x="12193" y="27430"/>
                  </a:lnTo>
                  <a:close/>
                </a:path>
                <a:path w="58419" h="30479" extrusionOk="0">
                  <a:moveTo>
                    <a:pt x="0" y="15239"/>
                  </a:moveTo>
                  <a:lnTo>
                    <a:pt x="0" y="27430"/>
                  </a:lnTo>
                  <a:lnTo>
                    <a:pt x="18289" y="27430"/>
                  </a:lnTo>
                  <a:lnTo>
                    <a:pt x="18289" y="21334"/>
                  </a:lnTo>
                  <a:lnTo>
                    <a:pt x="48771" y="21334"/>
                  </a:lnTo>
                  <a:lnTo>
                    <a:pt x="48771" y="18286"/>
                  </a:lnTo>
                  <a:lnTo>
                    <a:pt x="3048" y="18286"/>
                  </a:lnTo>
                  <a:lnTo>
                    <a:pt x="0" y="15239"/>
                  </a:lnTo>
                  <a:close/>
                </a:path>
                <a:path w="58419" h="30479" extrusionOk="0">
                  <a:moveTo>
                    <a:pt x="57916" y="15239"/>
                  </a:moveTo>
                  <a:lnTo>
                    <a:pt x="54868" y="15239"/>
                  </a:lnTo>
                  <a:lnTo>
                    <a:pt x="54868" y="18286"/>
                  </a:lnTo>
                  <a:lnTo>
                    <a:pt x="51819" y="21334"/>
                  </a:lnTo>
                  <a:lnTo>
                    <a:pt x="57916" y="21334"/>
                  </a:lnTo>
                  <a:lnTo>
                    <a:pt x="57916" y="15239"/>
                  </a:lnTo>
                  <a:close/>
                </a:path>
                <a:path w="58419" h="30479" extrusionOk="0">
                  <a:moveTo>
                    <a:pt x="48771" y="15239"/>
                  </a:moveTo>
                  <a:lnTo>
                    <a:pt x="3048" y="15239"/>
                  </a:lnTo>
                  <a:lnTo>
                    <a:pt x="3048" y="18286"/>
                  </a:lnTo>
                  <a:lnTo>
                    <a:pt x="48771" y="18286"/>
                  </a:lnTo>
                  <a:lnTo>
                    <a:pt x="48771" y="15239"/>
                  </a:lnTo>
                  <a:close/>
                </a:path>
                <a:path w="58419" h="30479" extrusionOk="0">
                  <a:moveTo>
                    <a:pt x="51819" y="15239"/>
                  </a:moveTo>
                  <a:lnTo>
                    <a:pt x="51819" y="18286"/>
                  </a:lnTo>
                  <a:lnTo>
                    <a:pt x="54868" y="18286"/>
                  </a:lnTo>
                  <a:lnTo>
                    <a:pt x="51819" y="15239"/>
                  </a:lnTo>
                  <a:close/>
                </a:path>
                <a:path w="58419" h="30479" extrusionOk="0">
                  <a:moveTo>
                    <a:pt x="51819" y="6095"/>
                  </a:moveTo>
                  <a:lnTo>
                    <a:pt x="12193" y="6095"/>
                  </a:lnTo>
                  <a:lnTo>
                    <a:pt x="12193" y="9143"/>
                  </a:lnTo>
                  <a:lnTo>
                    <a:pt x="9144" y="12191"/>
                  </a:lnTo>
                  <a:lnTo>
                    <a:pt x="9144" y="15239"/>
                  </a:lnTo>
                  <a:lnTo>
                    <a:pt x="51819" y="15239"/>
                  </a:lnTo>
                  <a:lnTo>
                    <a:pt x="51819" y="12191"/>
                  </a:lnTo>
                  <a:lnTo>
                    <a:pt x="48771" y="12191"/>
                  </a:lnTo>
                  <a:lnTo>
                    <a:pt x="48771" y="9143"/>
                  </a:lnTo>
                  <a:lnTo>
                    <a:pt x="51819" y="9143"/>
                  </a:lnTo>
                  <a:lnTo>
                    <a:pt x="51819" y="6095"/>
                  </a:lnTo>
                  <a:close/>
                </a:path>
                <a:path w="58419" h="30479" extrusionOk="0">
                  <a:moveTo>
                    <a:pt x="24385" y="3047"/>
                  </a:moveTo>
                  <a:lnTo>
                    <a:pt x="15241" y="3047"/>
                  </a:lnTo>
                  <a:lnTo>
                    <a:pt x="15241" y="6095"/>
                  </a:lnTo>
                  <a:lnTo>
                    <a:pt x="24385" y="6095"/>
                  </a:lnTo>
                  <a:lnTo>
                    <a:pt x="24385" y="3047"/>
                  </a:lnTo>
                  <a:close/>
                </a:path>
                <a:path w="58419" h="30479" extrusionOk="0">
                  <a:moveTo>
                    <a:pt x="48771" y="0"/>
                  </a:moveTo>
                  <a:lnTo>
                    <a:pt x="30482" y="0"/>
                  </a:lnTo>
                  <a:lnTo>
                    <a:pt x="30482" y="3047"/>
                  </a:lnTo>
                  <a:lnTo>
                    <a:pt x="24385" y="3047"/>
                  </a:lnTo>
                  <a:lnTo>
                    <a:pt x="24385" y="6095"/>
                  </a:lnTo>
                  <a:lnTo>
                    <a:pt x="48771" y="6095"/>
                  </a:lnTo>
                  <a:lnTo>
                    <a:pt x="48771" y="0"/>
                  </a:lnTo>
                  <a:close/>
                </a:path>
                <a:path w="58419" h="30479" extrusionOk="0">
                  <a:moveTo>
                    <a:pt x="27434" y="0"/>
                  </a:moveTo>
                  <a:lnTo>
                    <a:pt x="27434" y="3047"/>
                  </a:lnTo>
                  <a:lnTo>
                    <a:pt x="30482" y="3047"/>
                  </a:lnTo>
                  <a:lnTo>
                    <a:pt x="2743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67" name="Google Shape;3267;gda58c33139_0_3032"/>
            <p:cNvSpPr/>
            <p:nvPr/>
          </p:nvSpPr>
          <p:spPr>
            <a:xfrm>
              <a:off x="1575934" y="6571140"/>
              <a:ext cx="60960" cy="33654"/>
            </a:xfrm>
            <a:custGeom>
              <a:avLst/>
              <a:gdLst/>
              <a:ahLst/>
              <a:cxnLst/>
              <a:rect l="l" t="t" r="r" b="b"/>
              <a:pathLst>
                <a:path w="60960" h="33654" extrusionOk="0">
                  <a:moveTo>
                    <a:pt x="42675" y="3047"/>
                  </a:moveTo>
                  <a:lnTo>
                    <a:pt x="45723" y="3047"/>
                  </a:lnTo>
                  <a:lnTo>
                    <a:pt x="42675" y="3047"/>
                  </a:lnTo>
                  <a:lnTo>
                    <a:pt x="45723" y="3047"/>
                  </a:lnTo>
                  <a:lnTo>
                    <a:pt x="48771" y="3047"/>
                  </a:lnTo>
                  <a:lnTo>
                    <a:pt x="48771" y="6095"/>
                  </a:lnTo>
                  <a:lnTo>
                    <a:pt x="48771" y="9143"/>
                  </a:lnTo>
                  <a:lnTo>
                    <a:pt x="51819" y="9143"/>
                  </a:lnTo>
                  <a:lnTo>
                    <a:pt x="51819" y="12191"/>
                  </a:lnTo>
                  <a:lnTo>
                    <a:pt x="48771" y="12191"/>
                  </a:lnTo>
                  <a:lnTo>
                    <a:pt x="48771" y="15239"/>
                  </a:lnTo>
                  <a:lnTo>
                    <a:pt x="51819" y="15239"/>
                  </a:lnTo>
                  <a:lnTo>
                    <a:pt x="51819" y="18286"/>
                  </a:lnTo>
                  <a:lnTo>
                    <a:pt x="51819" y="21334"/>
                  </a:lnTo>
                  <a:lnTo>
                    <a:pt x="51819" y="18286"/>
                  </a:lnTo>
                  <a:lnTo>
                    <a:pt x="54868" y="21334"/>
                  </a:lnTo>
                  <a:lnTo>
                    <a:pt x="54868" y="18286"/>
                  </a:lnTo>
                  <a:lnTo>
                    <a:pt x="57916" y="18286"/>
                  </a:lnTo>
                  <a:lnTo>
                    <a:pt x="57916" y="21334"/>
                  </a:lnTo>
                  <a:lnTo>
                    <a:pt x="57916" y="24382"/>
                  </a:lnTo>
                  <a:lnTo>
                    <a:pt x="60964" y="24382"/>
                  </a:lnTo>
                  <a:lnTo>
                    <a:pt x="57916" y="24382"/>
                  </a:lnTo>
                  <a:lnTo>
                    <a:pt x="54868" y="24382"/>
                  </a:lnTo>
                  <a:lnTo>
                    <a:pt x="57916" y="24382"/>
                  </a:lnTo>
                  <a:lnTo>
                    <a:pt x="54868" y="24382"/>
                  </a:lnTo>
                  <a:lnTo>
                    <a:pt x="51819" y="24382"/>
                  </a:lnTo>
                  <a:lnTo>
                    <a:pt x="54868" y="21334"/>
                  </a:lnTo>
                  <a:lnTo>
                    <a:pt x="51819" y="21334"/>
                  </a:lnTo>
                  <a:lnTo>
                    <a:pt x="51819" y="18286"/>
                  </a:lnTo>
                  <a:lnTo>
                    <a:pt x="48771" y="18286"/>
                  </a:lnTo>
                  <a:lnTo>
                    <a:pt x="48771" y="21334"/>
                  </a:lnTo>
                  <a:lnTo>
                    <a:pt x="48771" y="24382"/>
                  </a:lnTo>
                  <a:lnTo>
                    <a:pt x="45723" y="24382"/>
                  </a:lnTo>
                  <a:lnTo>
                    <a:pt x="21337" y="24382"/>
                  </a:lnTo>
                  <a:lnTo>
                    <a:pt x="18289" y="27430"/>
                  </a:lnTo>
                  <a:lnTo>
                    <a:pt x="21337" y="24382"/>
                  </a:lnTo>
                  <a:lnTo>
                    <a:pt x="18289" y="24382"/>
                  </a:lnTo>
                  <a:lnTo>
                    <a:pt x="18289" y="27430"/>
                  </a:lnTo>
                  <a:lnTo>
                    <a:pt x="18289" y="30478"/>
                  </a:lnTo>
                  <a:lnTo>
                    <a:pt x="15241" y="30478"/>
                  </a:lnTo>
                  <a:lnTo>
                    <a:pt x="12193" y="30478"/>
                  </a:lnTo>
                  <a:lnTo>
                    <a:pt x="9144" y="33526"/>
                  </a:lnTo>
                  <a:lnTo>
                    <a:pt x="6096" y="33526"/>
                  </a:lnTo>
                  <a:lnTo>
                    <a:pt x="6096" y="30478"/>
                  </a:lnTo>
                  <a:lnTo>
                    <a:pt x="3048" y="30478"/>
                  </a:lnTo>
                  <a:lnTo>
                    <a:pt x="0" y="30478"/>
                  </a:lnTo>
                  <a:lnTo>
                    <a:pt x="0" y="27430"/>
                  </a:lnTo>
                  <a:lnTo>
                    <a:pt x="0" y="24382"/>
                  </a:lnTo>
                  <a:lnTo>
                    <a:pt x="0" y="21334"/>
                  </a:lnTo>
                  <a:lnTo>
                    <a:pt x="0" y="18286"/>
                  </a:lnTo>
                  <a:lnTo>
                    <a:pt x="3048" y="21334"/>
                  </a:lnTo>
                  <a:lnTo>
                    <a:pt x="3048" y="18286"/>
                  </a:lnTo>
                  <a:lnTo>
                    <a:pt x="6096" y="18286"/>
                  </a:lnTo>
                  <a:lnTo>
                    <a:pt x="9144" y="18286"/>
                  </a:lnTo>
                  <a:lnTo>
                    <a:pt x="9144" y="15239"/>
                  </a:lnTo>
                  <a:lnTo>
                    <a:pt x="12193" y="12191"/>
                  </a:lnTo>
                  <a:lnTo>
                    <a:pt x="12193" y="9143"/>
                  </a:lnTo>
                  <a:lnTo>
                    <a:pt x="15241" y="9143"/>
                  </a:lnTo>
                  <a:lnTo>
                    <a:pt x="15241" y="6095"/>
                  </a:lnTo>
                  <a:lnTo>
                    <a:pt x="18289" y="6095"/>
                  </a:lnTo>
                  <a:lnTo>
                    <a:pt x="21337" y="6095"/>
                  </a:lnTo>
                  <a:lnTo>
                    <a:pt x="24385" y="6095"/>
                  </a:lnTo>
                  <a:lnTo>
                    <a:pt x="21337" y="6095"/>
                  </a:lnTo>
                  <a:lnTo>
                    <a:pt x="24385" y="6095"/>
                  </a:lnTo>
                  <a:lnTo>
                    <a:pt x="24385" y="9143"/>
                  </a:lnTo>
                  <a:lnTo>
                    <a:pt x="24385" y="6095"/>
                  </a:lnTo>
                  <a:lnTo>
                    <a:pt x="27434" y="6095"/>
                  </a:lnTo>
                  <a:lnTo>
                    <a:pt x="27434" y="3047"/>
                  </a:lnTo>
                  <a:lnTo>
                    <a:pt x="27434" y="6095"/>
                  </a:lnTo>
                  <a:lnTo>
                    <a:pt x="27434" y="3047"/>
                  </a:lnTo>
                  <a:lnTo>
                    <a:pt x="30482" y="6095"/>
                  </a:lnTo>
                  <a:lnTo>
                    <a:pt x="30482" y="3047"/>
                  </a:lnTo>
                  <a:lnTo>
                    <a:pt x="33530" y="3047"/>
                  </a:lnTo>
                  <a:lnTo>
                    <a:pt x="36578" y="3047"/>
                  </a:lnTo>
                  <a:lnTo>
                    <a:pt x="39627" y="3047"/>
                  </a:lnTo>
                  <a:lnTo>
                    <a:pt x="39627" y="0"/>
                  </a:lnTo>
                  <a:lnTo>
                    <a:pt x="39627" y="3047"/>
                  </a:lnTo>
                  <a:lnTo>
                    <a:pt x="42675"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68" name="Google Shape;3268;gda58c33139_0_3032"/>
            <p:cNvSpPr/>
            <p:nvPr/>
          </p:nvSpPr>
          <p:spPr>
            <a:xfrm>
              <a:off x="1673477" y="6580283"/>
              <a:ext cx="3175" cy="3175"/>
            </a:xfrm>
            <a:custGeom>
              <a:avLst/>
              <a:gdLst/>
              <a:ahLst/>
              <a:cxnLst/>
              <a:rect l="l" t="t" r="r" b="b"/>
              <a:pathLst>
                <a:path w="3175" h="3175" extrusionOk="0">
                  <a:moveTo>
                    <a:pt x="0" y="3047"/>
                  </a:moveTo>
                  <a:lnTo>
                    <a:pt x="0"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69" name="Google Shape;3269;gda58c33139_0_3032"/>
            <p:cNvSpPr/>
            <p:nvPr/>
          </p:nvSpPr>
          <p:spPr>
            <a:xfrm>
              <a:off x="2612332" y="6476657"/>
              <a:ext cx="6350" cy="9525"/>
            </a:xfrm>
            <a:custGeom>
              <a:avLst/>
              <a:gdLst/>
              <a:ahLst/>
              <a:cxnLst/>
              <a:rect l="l" t="t" r="r" b="b"/>
              <a:pathLst>
                <a:path w="6350" h="9525" extrusionOk="0">
                  <a:moveTo>
                    <a:pt x="3048" y="0"/>
                  </a:moveTo>
                  <a:lnTo>
                    <a:pt x="3048" y="3047"/>
                  </a:lnTo>
                  <a:lnTo>
                    <a:pt x="0" y="3047"/>
                  </a:lnTo>
                  <a:lnTo>
                    <a:pt x="0" y="6095"/>
                  </a:lnTo>
                  <a:lnTo>
                    <a:pt x="3048" y="6095"/>
                  </a:lnTo>
                  <a:lnTo>
                    <a:pt x="3048" y="9143"/>
                  </a:lnTo>
                  <a:lnTo>
                    <a:pt x="6096" y="6095"/>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70" name="Google Shape;3270;gda58c33139_0_3032"/>
            <p:cNvSpPr/>
            <p:nvPr/>
          </p:nvSpPr>
          <p:spPr>
            <a:xfrm>
              <a:off x="2609284" y="6476657"/>
              <a:ext cx="9525" cy="9525"/>
            </a:xfrm>
            <a:custGeom>
              <a:avLst/>
              <a:gdLst/>
              <a:ahLst/>
              <a:cxnLst/>
              <a:rect l="l" t="t" r="r" b="b"/>
              <a:pathLst>
                <a:path w="9525" h="9525" extrusionOk="0">
                  <a:moveTo>
                    <a:pt x="6096" y="0"/>
                  </a:moveTo>
                  <a:lnTo>
                    <a:pt x="9144" y="3047"/>
                  </a:lnTo>
                  <a:lnTo>
                    <a:pt x="9144" y="6095"/>
                  </a:lnTo>
                  <a:lnTo>
                    <a:pt x="9144" y="3047"/>
                  </a:lnTo>
                  <a:lnTo>
                    <a:pt x="9144" y="6095"/>
                  </a:lnTo>
                  <a:lnTo>
                    <a:pt x="6096" y="9143"/>
                  </a:lnTo>
                  <a:lnTo>
                    <a:pt x="9144" y="9143"/>
                  </a:lnTo>
                  <a:lnTo>
                    <a:pt x="6096" y="9143"/>
                  </a:lnTo>
                  <a:lnTo>
                    <a:pt x="6096" y="6095"/>
                  </a:lnTo>
                  <a:lnTo>
                    <a:pt x="3048" y="6095"/>
                  </a:lnTo>
                  <a:lnTo>
                    <a:pt x="0" y="6095"/>
                  </a:lnTo>
                  <a:lnTo>
                    <a:pt x="3048" y="6095"/>
                  </a:lnTo>
                  <a:lnTo>
                    <a:pt x="3048" y="3047"/>
                  </a:lnTo>
                  <a:lnTo>
                    <a:pt x="6096" y="3047"/>
                  </a:lnTo>
                  <a:lnTo>
                    <a:pt x="3048" y="3047"/>
                  </a:lnTo>
                  <a:lnTo>
                    <a:pt x="6096"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71" name="Google Shape;3271;gda58c33139_0_3032"/>
            <p:cNvSpPr/>
            <p:nvPr/>
          </p:nvSpPr>
          <p:spPr>
            <a:xfrm>
              <a:off x="2609284" y="647970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72" name="Google Shape;3272;gda58c33139_0_3032"/>
            <p:cNvSpPr/>
            <p:nvPr/>
          </p:nvSpPr>
          <p:spPr>
            <a:xfrm>
              <a:off x="2609284" y="64797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73" name="Google Shape;3273;gda58c33139_0_3032"/>
            <p:cNvSpPr/>
            <p:nvPr/>
          </p:nvSpPr>
          <p:spPr>
            <a:xfrm>
              <a:off x="2615381" y="647665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74" name="Google Shape;3274;gda58c33139_0_3032"/>
            <p:cNvSpPr/>
            <p:nvPr/>
          </p:nvSpPr>
          <p:spPr>
            <a:xfrm>
              <a:off x="2615381" y="647665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75" name="Google Shape;3275;gda58c33139_0_3032"/>
            <p:cNvSpPr/>
            <p:nvPr/>
          </p:nvSpPr>
          <p:spPr>
            <a:xfrm>
              <a:off x="1725297" y="658942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76" name="Google Shape;3276;gda58c33139_0_3032"/>
            <p:cNvSpPr/>
            <p:nvPr/>
          </p:nvSpPr>
          <p:spPr>
            <a:xfrm>
              <a:off x="1658236" y="6583331"/>
              <a:ext cx="6350" cy="6350"/>
            </a:xfrm>
            <a:custGeom>
              <a:avLst/>
              <a:gdLst/>
              <a:ahLst/>
              <a:cxnLst/>
              <a:rect l="l" t="t" r="r" b="b"/>
              <a:pathLst>
                <a:path w="6350" h="6350" extrusionOk="0">
                  <a:moveTo>
                    <a:pt x="6096" y="0"/>
                  </a:moveTo>
                  <a:lnTo>
                    <a:pt x="0" y="0"/>
                  </a:lnTo>
                  <a:lnTo>
                    <a:pt x="0" y="6095"/>
                  </a:lnTo>
                  <a:lnTo>
                    <a:pt x="3048" y="6095"/>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77" name="Google Shape;3277;gda58c33139_0_3032"/>
            <p:cNvSpPr/>
            <p:nvPr/>
          </p:nvSpPr>
          <p:spPr>
            <a:xfrm>
              <a:off x="1658236" y="6583331"/>
              <a:ext cx="6350" cy="6350"/>
            </a:xfrm>
            <a:custGeom>
              <a:avLst/>
              <a:gdLst/>
              <a:ahLst/>
              <a:cxnLst/>
              <a:rect l="l" t="t" r="r" b="b"/>
              <a:pathLst>
                <a:path w="6350" h="6350" extrusionOk="0">
                  <a:moveTo>
                    <a:pt x="0" y="6095"/>
                  </a:moveTo>
                  <a:lnTo>
                    <a:pt x="0" y="3047"/>
                  </a:lnTo>
                  <a:lnTo>
                    <a:pt x="0" y="0"/>
                  </a:lnTo>
                  <a:lnTo>
                    <a:pt x="3048" y="0"/>
                  </a:lnTo>
                  <a:lnTo>
                    <a:pt x="6096" y="0"/>
                  </a:lnTo>
                  <a:lnTo>
                    <a:pt x="6096" y="3047"/>
                  </a:lnTo>
                  <a:lnTo>
                    <a:pt x="3048" y="6095"/>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78" name="Google Shape;3278;gda58c33139_0_3032"/>
            <p:cNvSpPr/>
            <p:nvPr/>
          </p:nvSpPr>
          <p:spPr>
            <a:xfrm>
              <a:off x="1752727" y="6595529"/>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79" name="Google Shape;3279;gda58c33139_0_3032"/>
            <p:cNvSpPr/>
            <p:nvPr/>
          </p:nvSpPr>
          <p:spPr>
            <a:xfrm>
              <a:off x="1752731" y="6592475"/>
              <a:ext cx="6350" cy="6350"/>
            </a:xfrm>
            <a:custGeom>
              <a:avLst/>
              <a:gdLst/>
              <a:ahLst/>
              <a:cxnLst/>
              <a:rect l="l" t="t" r="r" b="b"/>
              <a:pathLst>
                <a:path w="6350" h="6350" extrusionOk="0">
                  <a:moveTo>
                    <a:pt x="0" y="6095"/>
                  </a:moveTo>
                  <a:lnTo>
                    <a:pt x="0" y="3047"/>
                  </a:lnTo>
                  <a:lnTo>
                    <a:pt x="3048" y="3047"/>
                  </a:lnTo>
                  <a:lnTo>
                    <a:pt x="0" y="3047"/>
                  </a:lnTo>
                  <a:lnTo>
                    <a:pt x="3048" y="3047"/>
                  </a:lnTo>
                  <a:lnTo>
                    <a:pt x="0" y="3047"/>
                  </a:lnTo>
                  <a:lnTo>
                    <a:pt x="3048" y="3047"/>
                  </a:lnTo>
                  <a:lnTo>
                    <a:pt x="3048" y="0"/>
                  </a:lnTo>
                  <a:lnTo>
                    <a:pt x="3048" y="3047"/>
                  </a:lnTo>
                  <a:lnTo>
                    <a:pt x="6096" y="3047"/>
                  </a:lnTo>
                  <a:lnTo>
                    <a:pt x="3048" y="3047"/>
                  </a:lnTo>
                  <a:lnTo>
                    <a:pt x="3048" y="6095"/>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80" name="Google Shape;3280;gda58c33139_0_3032"/>
            <p:cNvSpPr/>
            <p:nvPr/>
          </p:nvSpPr>
          <p:spPr>
            <a:xfrm>
              <a:off x="2572702" y="6494945"/>
              <a:ext cx="9525" cy="9525"/>
            </a:xfrm>
            <a:custGeom>
              <a:avLst/>
              <a:gdLst/>
              <a:ahLst/>
              <a:cxnLst/>
              <a:rect l="l" t="t" r="r" b="b"/>
              <a:pathLst>
                <a:path w="9525" h="9525" extrusionOk="0">
                  <a:moveTo>
                    <a:pt x="6096" y="0"/>
                  </a:moveTo>
                  <a:lnTo>
                    <a:pt x="3048" y="0"/>
                  </a:lnTo>
                  <a:lnTo>
                    <a:pt x="3048" y="3048"/>
                  </a:lnTo>
                  <a:lnTo>
                    <a:pt x="0" y="3048"/>
                  </a:lnTo>
                  <a:lnTo>
                    <a:pt x="0" y="6096"/>
                  </a:lnTo>
                  <a:lnTo>
                    <a:pt x="3048" y="6096"/>
                  </a:lnTo>
                  <a:lnTo>
                    <a:pt x="6096" y="6096"/>
                  </a:lnTo>
                  <a:lnTo>
                    <a:pt x="6096" y="0"/>
                  </a:lnTo>
                  <a:close/>
                </a:path>
                <a:path w="9525" h="9525" extrusionOk="0">
                  <a:moveTo>
                    <a:pt x="9144" y="6096"/>
                  </a:moveTo>
                  <a:lnTo>
                    <a:pt x="6096" y="6096"/>
                  </a:lnTo>
                  <a:lnTo>
                    <a:pt x="6096" y="9144"/>
                  </a:lnTo>
                  <a:lnTo>
                    <a:pt x="9144" y="9144"/>
                  </a:lnTo>
                  <a:lnTo>
                    <a:pt x="9144"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81" name="Google Shape;3281;gda58c33139_0_3032"/>
            <p:cNvSpPr/>
            <p:nvPr/>
          </p:nvSpPr>
          <p:spPr>
            <a:xfrm>
              <a:off x="2572705" y="6494944"/>
              <a:ext cx="9525" cy="9525"/>
            </a:xfrm>
            <a:custGeom>
              <a:avLst/>
              <a:gdLst/>
              <a:ahLst/>
              <a:cxnLst/>
              <a:rect l="l" t="t" r="r" b="b"/>
              <a:pathLst>
                <a:path w="9525" h="9525" extrusionOk="0">
                  <a:moveTo>
                    <a:pt x="3048" y="3047"/>
                  </a:moveTo>
                  <a:lnTo>
                    <a:pt x="6096" y="3047"/>
                  </a:lnTo>
                  <a:lnTo>
                    <a:pt x="3048" y="3047"/>
                  </a:lnTo>
                  <a:lnTo>
                    <a:pt x="3048" y="0"/>
                  </a:lnTo>
                  <a:lnTo>
                    <a:pt x="6096" y="0"/>
                  </a:lnTo>
                  <a:lnTo>
                    <a:pt x="6096" y="3047"/>
                  </a:lnTo>
                  <a:lnTo>
                    <a:pt x="6096" y="6095"/>
                  </a:lnTo>
                  <a:lnTo>
                    <a:pt x="3048" y="6095"/>
                  </a:lnTo>
                  <a:lnTo>
                    <a:pt x="3048" y="3047"/>
                  </a:lnTo>
                  <a:lnTo>
                    <a:pt x="3048" y="6095"/>
                  </a:lnTo>
                  <a:lnTo>
                    <a:pt x="3048" y="3047"/>
                  </a:lnTo>
                  <a:lnTo>
                    <a:pt x="3048" y="6095"/>
                  </a:lnTo>
                  <a:lnTo>
                    <a:pt x="6096" y="6095"/>
                  </a:lnTo>
                  <a:lnTo>
                    <a:pt x="9144" y="6095"/>
                  </a:lnTo>
                  <a:lnTo>
                    <a:pt x="9144" y="9143"/>
                  </a:lnTo>
                  <a:lnTo>
                    <a:pt x="6096" y="9143"/>
                  </a:lnTo>
                  <a:lnTo>
                    <a:pt x="9144" y="9143"/>
                  </a:lnTo>
                  <a:lnTo>
                    <a:pt x="6096" y="9143"/>
                  </a:lnTo>
                  <a:lnTo>
                    <a:pt x="6096" y="6095"/>
                  </a:lnTo>
                  <a:lnTo>
                    <a:pt x="3048" y="6095"/>
                  </a:lnTo>
                  <a:lnTo>
                    <a:pt x="0" y="6095"/>
                  </a:lnTo>
                  <a:lnTo>
                    <a:pt x="0" y="3047"/>
                  </a:lnTo>
                  <a:lnTo>
                    <a:pt x="0" y="0"/>
                  </a:lnTo>
                  <a:lnTo>
                    <a:pt x="0" y="3047"/>
                  </a:lnTo>
                  <a:lnTo>
                    <a:pt x="0" y="0"/>
                  </a:lnTo>
                  <a:lnTo>
                    <a:pt x="3048" y="0"/>
                  </a:lnTo>
                  <a:lnTo>
                    <a:pt x="0" y="0"/>
                  </a:lnTo>
                  <a:lnTo>
                    <a:pt x="0" y="3047"/>
                  </a:lnTo>
                  <a:lnTo>
                    <a:pt x="3048" y="3047"/>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82" name="Google Shape;3282;gda58c33139_0_3032"/>
            <p:cNvSpPr/>
            <p:nvPr/>
          </p:nvSpPr>
          <p:spPr>
            <a:xfrm>
              <a:off x="2581850" y="649494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83" name="Google Shape;3283;gda58c33139_0_3032"/>
            <p:cNvSpPr/>
            <p:nvPr/>
          </p:nvSpPr>
          <p:spPr>
            <a:xfrm>
              <a:off x="2581850" y="649494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84" name="Google Shape;3284;gda58c33139_0_3032"/>
            <p:cNvSpPr/>
            <p:nvPr/>
          </p:nvSpPr>
          <p:spPr>
            <a:xfrm>
              <a:off x="1642995" y="658333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85" name="Google Shape;3285;gda58c33139_0_3032"/>
            <p:cNvSpPr/>
            <p:nvPr/>
          </p:nvSpPr>
          <p:spPr>
            <a:xfrm>
              <a:off x="1642995" y="658333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86" name="Google Shape;3286;gda58c33139_0_3032"/>
            <p:cNvSpPr/>
            <p:nvPr/>
          </p:nvSpPr>
          <p:spPr>
            <a:xfrm>
              <a:off x="2618429" y="6482752"/>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87" name="Google Shape;3287;gda58c33139_0_3032"/>
            <p:cNvSpPr/>
            <p:nvPr/>
          </p:nvSpPr>
          <p:spPr>
            <a:xfrm>
              <a:off x="1737487" y="659857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88" name="Google Shape;3288;gda58c33139_0_3032"/>
            <p:cNvSpPr/>
            <p:nvPr/>
          </p:nvSpPr>
          <p:spPr>
            <a:xfrm>
              <a:off x="1737490" y="6598570"/>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89" name="Google Shape;3289;gda58c33139_0_3032"/>
            <p:cNvSpPr/>
            <p:nvPr/>
          </p:nvSpPr>
          <p:spPr>
            <a:xfrm>
              <a:off x="2551368" y="6507135"/>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90" name="Google Shape;3290;gda58c33139_0_3032"/>
            <p:cNvSpPr/>
            <p:nvPr/>
          </p:nvSpPr>
          <p:spPr>
            <a:xfrm>
              <a:off x="2551368" y="6507135"/>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91" name="Google Shape;3291;gda58c33139_0_3032"/>
            <p:cNvSpPr/>
            <p:nvPr/>
          </p:nvSpPr>
          <p:spPr>
            <a:xfrm>
              <a:off x="1743583" y="6598577"/>
              <a:ext cx="3175" cy="6350"/>
            </a:xfrm>
            <a:custGeom>
              <a:avLst/>
              <a:gdLst/>
              <a:ahLst/>
              <a:cxnLst/>
              <a:rect l="l" t="t" r="r" b="b"/>
              <a:pathLst>
                <a:path w="3175" h="6350" extrusionOk="0">
                  <a:moveTo>
                    <a:pt x="3048" y="0"/>
                  </a:moveTo>
                  <a:lnTo>
                    <a:pt x="0" y="0"/>
                  </a:lnTo>
                  <a:lnTo>
                    <a:pt x="0" y="6096"/>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92" name="Google Shape;3292;gda58c33139_0_3032"/>
            <p:cNvSpPr/>
            <p:nvPr/>
          </p:nvSpPr>
          <p:spPr>
            <a:xfrm>
              <a:off x="1743587" y="6598570"/>
              <a:ext cx="3175" cy="6350"/>
            </a:xfrm>
            <a:custGeom>
              <a:avLst/>
              <a:gdLst/>
              <a:ahLst/>
              <a:cxnLst/>
              <a:rect l="l" t="t" r="r" b="b"/>
              <a:pathLst>
                <a:path w="3175" h="6350" extrusionOk="0">
                  <a:moveTo>
                    <a:pt x="3048" y="6095"/>
                  </a:moveTo>
                  <a:lnTo>
                    <a:pt x="0" y="6095"/>
                  </a:lnTo>
                  <a:lnTo>
                    <a:pt x="0" y="3047"/>
                  </a:lnTo>
                  <a:lnTo>
                    <a:pt x="0" y="0"/>
                  </a:lnTo>
                  <a:lnTo>
                    <a:pt x="3048" y="0"/>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93" name="Google Shape;3293;gda58c33139_0_3032"/>
            <p:cNvSpPr/>
            <p:nvPr/>
          </p:nvSpPr>
          <p:spPr>
            <a:xfrm>
              <a:off x="2584898" y="649799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94" name="Google Shape;3294;gda58c33139_0_3032"/>
            <p:cNvSpPr/>
            <p:nvPr/>
          </p:nvSpPr>
          <p:spPr>
            <a:xfrm>
              <a:off x="2584898" y="6497991"/>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95" name="Google Shape;3295;gda58c33139_0_3032"/>
            <p:cNvSpPr/>
            <p:nvPr/>
          </p:nvSpPr>
          <p:spPr>
            <a:xfrm>
              <a:off x="2584898" y="6497991"/>
              <a:ext cx="3175" cy="3175"/>
            </a:xfrm>
            <a:custGeom>
              <a:avLst/>
              <a:gdLst/>
              <a:ahLst/>
              <a:cxnLst/>
              <a:rect l="l" t="t" r="r" b="b"/>
              <a:pathLst>
                <a:path w="3175" h="3175" extrusionOk="0">
                  <a:moveTo>
                    <a:pt x="3048" y="0"/>
                  </a:moveTo>
                  <a:lnTo>
                    <a:pt x="0" y="3047"/>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96" name="Google Shape;3296;gda58c33139_0_3032"/>
            <p:cNvSpPr/>
            <p:nvPr/>
          </p:nvSpPr>
          <p:spPr>
            <a:xfrm>
              <a:off x="2587946" y="64979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97" name="Google Shape;3297;gda58c33139_0_3032"/>
            <p:cNvSpPr/>
            <p:nvPr/>
          </p:nvSpPr>
          <p:spPr>
            <a:xfrm>
              <a:off x="2587946" y="649799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98" name="Google Shape;3298;gda58c33139_0_3032"/>
            <p:cNvSpPr/>
            <p:nvPr/>
          </p:nvSpPr>
          <p:spPr>
            <a:xfrm>
              <a:off x="2636710" y="6482753"/>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299" name="Google Shape;3299;gda58c33139_0_3032"/>
            <p:cNvSpPr/>
            <p:nvPr/>
          </p:nvSpPr>
          <p:spPr>
            <a:xfrm>
              <a:off x="2636718" y="6482752"/>
              <a:ext cx="3175" cy="3175"/>
            </a:xfrm>
            <a:custGeom>
              <a:avLst/>
              <a:gdLst/>
              <a:ahLst/>
              <a:cxnLst/>
              <a:rect l="l" t="t" r="r" b="b"/>
              <a:pathLst>
                <a:path w="3175" h="3175" extrusionOk="0">
                  <a:moveTo>
                    <a:pt x="0" y="0"/>
                  </a:moveTo>
                  <a:lnTo>
                    <a:pt x="3048" y="0"/>
                  </a:lnTo>
                  <a:lnTo>
                    <a:pt x="3048" y="3047"/>
                  </a:lnTo>
                  <a:lnTo>
                    <a:pt x="3048" y="0"/>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00" name="Google Shape;3300;gda58c33139_0_3032"/>
            <p:cNvSpPr/>
            <p:nvPr/>
          </p:nvSpPr>
          <p:spPr>
            <a:xfrm>
              <a:off x="2636718" y="6482752"/>
              <a:ext cx="3175" cy="3175"/>
            </a:xfrm>
            <a:custGeom>
              <a:avLst/>
              <a:gdLst/>
              <a:ahLst/>
              <a:cxnLst/>
              <a:rect l="l" t="t" r="r" b="b"/>
              <a:pathLst>
                <a:path w="3175" h="3175" extrusionOk="0">
                  <a:moveTo>
                    <a:pt x="0" y="3047"/>
                  </a:moveTo>
                  <a:lnTo>
                    <a:pt x="3048" y="3047"/>
                  </a:lnTo>
                  <a:lnTo>
                    <a:pt x="0" y="3047"/>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01" name="Google Shape;3301;gda58c33139_0_3032"/>
            <p:cNvSpPr/>
            <p:nvPr/>
          </p:nvSpPr>
          <p:spPr>
            <a:xfrm>
              <a:off x="2636718" y="6482752"/>
              <a:ext cx="3175" cy="3175"/>
            </a:xfrm>
            <a:custGeom>
              <a:avLst/>
              <a:gdLst/>
              <a:ahLst/>
              <a:cxnLst/>
              <a:rect l="l" t="t" r="r" b="b"/>
              <a:pathLst>
                <a:path w="3175" h="3175" extrusionOk="0">
                  <a:moveTo>
                    <a:pt x="0" y="3047"/>
                  </a:moveTo>
                  <a:lnTo>
                    <a:pt x="3048" y="3047"/>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02" name="Google Shape;3302;gda58c33139_0_3032"/>
            <p:cNvSpPr/>
            <p:nvPr/>
          </p:nvSpPr>
          <p:spPr>
            <a:xfrm>
              <a:off x="1655188" y="660161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03" name="Google Shape;3303;gda58c33139_0_3032"/>
            <p:cNvSpPr/>
            <p:nvPr/>
          </p:nvSpPr>
          <p:spPr>
            <a:xfrm>
              <a:off x="1639947" y="6607714"/>
              <a:ext cx="9525" cy="6350"/>
            </a:xfrm>
            <a:custGeom>
              <a:avLst/>
              <a:gdLst/>
              <a:ahLst/>
              <a:cxnLst/>
              <a:rect l="l" t="t" r="r" b="b"/>
              <a:pathLst>
                <a:path w="9525" h="6350" extrusionOk="0">
                  <a:moveTo>
                    <a:pt x="6096" y="0"/>
                  </a:moveTo>
                  <a:lnTo>
                    <a:pt x="0" y="0"/>
                  </a:lnTo>
                  <a:lnTo>
                    <a:pt x="6096" y="6095"/>
                  </a:lnTo>
                  <a:lnTo>
                    <a:pt x="9144" y="6095"/>
                  </a:lnTo>
                  <a:lnTo>
                    <a:pt x="9144"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04" name="Google Shape;3304;gda58c33139_0_3032"/>
            <p:cNvSpPr/>
            <p:nvPr/>
          </p:nvSpPr>
          <p:spPr>
            <a:xfrm>
              <a:off x="1639947" y="6607714"/>
              <a:ext cx="9525" cy="6350"/>
            </a:xfrm>
            <a:custGeom>
              <a:avLst/>
              <a:gdLst/>
              <a:ahLst/>
              <a:cxnLst/>
              <a:rect l="l" t="t" r="r" b="b"/>
              <a:pathLst>
                <a:path w="9525" h="6350" extrusionOk="0">
                  <a:moveTo>
                    <a:pt x="6096" y="6095"/>
                  </a:moveTo>
                  <a:lnTo>
                    <a:pt x="3048" y="3047"/>
                  </a:lnTo>
                  <a:lnTo>
                    <a:pt x="0" y="0"/>
                  </a:lnTo>
                  <a:lnTo>
                    <a:pt x="3048" y="0"/>
                  </a:lnTo>
                  <a:lnTo>
                    <a:pt x="0" y="0"/>
                  </a:lnTo>
                  <a:lnTo>
                    <a:pt x="3048" y="0"/>
                  </a:lnTo>
                  <a:lnTo>
                    <a:pt x="6096" y="0"/>
                  </a:lnTo>
                  <a:lnTo>
                    <a:pt x="6096" y="3047"/>
                  </a:lnTo>
                  <a:lnTo>
                    <a:pt x="6096" y="0"/>
                  </a:lnTo>
                  <a:lnTo>
                    <a:pt x="6096" y="3047"/>
                  </a:lnTo>
                  <a:lnTo>
                    <a:pt x="9144" y="3047"/>
                  </a:lnTo>
                  <a:lnTo>
                    <a:pt x="9144" y="6095"/>
                  </a:lnTo>
                  <a:lnTo>
                    <a:pt x="6096" y="6095"/>
                  </a:lnTo>
                  <a:lnTo>
                    <a:pt x="9144"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05" name="Google Shape;3305;gda58c33139_0_3032"/>
            <p:cNvSpPr/>
            <p:nvPr/>
          </p:nvSpPr>
          <p:spPr>
            <a:xfrm>
              <a:off x="1639947" y="6610761"/>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06" name="Google Shape;3306;gda58c33139_0_3032"/>
            <p:cNvSpPr/>
            <p:nvPr/>
          </p:nvSpPr>
          <p:spPr>
            <a:xfrm>
              <a:off x="1639947" y="6610761"/>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07" name="Google Shape;3307;gda58c33139_0_3032"/>
            <p:cNvSpPr/>
            <p:nvPr/>
          </p:nvSpPr>
          <p:spPr>
            <a:xfrm>
              <a:off x="1652140" y="6610761"/>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08" name="Google Shape;3308;gda58c33139_0_3032"/>
            <p:cNvSpPr/>
            <p:nvPr/>
          </p:nvSpPr>
          <p:spPr>
            <a:xfrm>
              <a:off x="1652140" y="6610761"/>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09" name="Google Shape;3309;gda58c33139_0_3032"/>
            <p:cNvSpPr/>
            <p:nvPr/>
          </p:nvSpPr>
          <p:spPr>
            <a:xfrm>
              <a:off x="1642995" y="661076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10" name="Google Shape;3310;gda58c33139_0_3032"/>
            <p:cNvSpPr/>
            <p:nvPr/>
          </p:nvSpPr>
          <p:spPr>
            <a:xfrm>
              <a:off x="1642995" y="661076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11" name="Google Shape;3311;gda58c33139_0_3032"/>
            <p:cNvSpPr/>
            <p:nvPr/>
          </p:nvSpPr>
          <p:spPr>
            <a:xfrm>
              <a:off x="1649092" y="661380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12" name="Google Shape;3312;gda58c33139_0_3032"/>
            <p:cNvSpPr/>
            <p:nvPr/>
          </p:nvSpPr>
          <p:spPr>
            <a:xfrm>
              <a:off x="1649092" y="661380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13" name="Google Shape;3313;gda58c33139_0_3032"/>
            <p:cNvSpPr/>
            <p:nvPr/>
          </p:nvSpPr>
          <p:spPr>
            <a:xfrm>
              <a:off x="1548500" y="6604666"/>
              <a:ext cx="9525" cy="6350"/>
            </a:xfrm>
            <a:custGeom>
              <a:avLst/>
              <a:gdLst/>
              <a:ahLst/>
              <a:cxnLst/>
              <a:rect l="l" t="t" r="r" b="b"/>
              <a:pathLst>
                <a:path w="9525" h="6350" extrusionOk="0">
                  <a:moveTo>
                    <a:pt x="9144" y="3047"/>
                  </a:moveTo>
                  <a:lnTo>
                    <a:pt x="3048" y="3047"/>
                  </a:lnTo>
                  <a:lnTo>
                    <a:pt x="3048" y="6095"/>
                  </a:lnTo>
                  <a:lnTo>
                    <a:pt x="9144" y="6095"/>
                  </a:lnTo>
                  <a:lnTo>
                    <a:pt x="9144" y="3047"/>
                  </a:lnTo>
                  <a:close/>
                </a:path>
                <a:path w="9525" h="6350"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14" name="Google Shape;3314;gda58c33139_0_3032"/>
            <p:cNvSpPr/>
            <p:nvPr/>
          </p:nvSpPr>
          <p:spPr>
            <a:xfrm>
              <a:off x="1548500" y="6604666"/>
              <a:ext cx="9525" cy="9525"/>
            </a:xfrm>
            <a:custGeom>
              <a:avLst/>
              <a:gdLst/>
              <a:ahLst/>
              <a:cxnLst/>
              <a:rect l="l" t="t" r="r" b="b"/>
              <a:pathLst>
                <a:path w="9525" h="9525" extrusionOk="0">
                  <a:moveTo>
                    <a:pt x="6096" y="0"/>
                  </a:moveTo>
                  <a:lnTo>
                    <a:pt x="6096" y="3047"/>
                  </a:lnTo>
                  <a:lnTo>
                    <a:pt x="9144" y="3047"/>
                  </a:lnTo>
                  <a:lnTo>
                    <a:pt x="9144" y="6095"/>
                  </a:lnTo>
                  <a:lnTo>
                    <a:pt x="9144" y="3047"/>
                  </a:lnTo>
                  <a:lnTo>
                    <a:pt x="9144" y="6095"/>
                  </a:lnTo>
                  <a:lnTo>
                    <a:pt x="6096" y="6095"/>
                  </a:lnTo>
                  <a:lnTo>
                    <a:pt x="3048" y="6095"/>
                  </a:lnTo>
                  <a:lnTo>
                    <a:pt x="3048" y="9143"/>
                  </a:lnTo>
                  <a:lnTo>
                    <a:pt x="6096" y="9143"/>
                  </a:lnTo>
                  <a:lnTo>
                    <a:pt x="3048" y="9143"/>
                  </a:lnTo>
                  <a:lnTo>
                    <a:pt x="3048" y="6095"/>
                  </a:lnTo>
                  <a:lnTo>
                    <a:pt x="3048" y="3047"/>
                  </a:lnTo>
                  <a:lnTo>
                    <a:pt x="0" y="3047"/>
                  </a:lnTo>
                  <a:lnTo>
                    <a:pt x="0" y="0"/>
                  </a:lnTo>
                  <a:lnTo>
                    <a:pt x="3048" y="0"/>
                  </a:lnTo>
                  <a:lnTo>
                    <a:pt x="6096" y="0"/>
                  </a:lnTo>
                  <a:lnTo>
                    <a:pt x="9144" y="0"/>
                  </a:lnTo>
                  <a:lnTo>
                    <a:pt x="6096" y="0"/>
                  </a:lnTo>
                  <a:lnTo>
                    <a:pt x="6096"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15" name="Google Shape;3315;gda58c33139_0_3032"/>
            <p:cNvSpPr/>
            <p:nvPr/>
          </p:nvSpPr>
          <p:spPr>
            <a:xfrm>
              <a:off x="1575934" y="661076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16" name="Google Shape;3316;gda58c33139_0_3032"/>
            <p:cNvSpPr/>
            <p:nvPr/>
          </p:nvSpPr>
          <p:spPr>
            <a:xfrm>
              <a:off x="1572886" y="6610761"/>
              <a:ext cx="6350" cy="3175"/>
            </a:xfrm>
            <a:custGeom>
              <a:avLst/>
              <a:gdLst/>
              <a:ahLst/>
              <a:cxnLst/>
              <a:rect l="l" t="t" r="r" b="b"/>
              <a:pathLst>
                <a:path w="6350" h="3175" extrusionOk="0">
                  <a:moveTo>
                    <a:pt x="3048" y="3047"/>
                  </a:moveTo>
                  <a:lnTo>
                    <a:pt x="0" y="3047"/>
                  </a:lnTo>
                  <a:lnTo>
                    <a:pt x="3048" y="3047"/>
                  </a:lnTo>
                  <a:lnTo>
                    <a:pt x="3048" y="0"/>
                  </a:lnTo>
                  <a:lnTo>
                    <a:pt x="6096"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17" name="Google Shape;3317;gda58c33139_0_3032"/>
            <p:cNvSpPr/>
            <p:nvPr/>
          </p:nvSpPr>
          <p:spPr>
            <a:xfrm>
              <a:off x="1536307" y="6604666"/>
              <a:ext cx="12700" cy="9525"/>
            </a:xfrm>
            <a:custGeom>
              <a:avLst/>
              <a:gdLst/>
              <a:ahLst/>
              <a:cxnLst/>
              <a:rect l="l" t="t" r="r" b="b"/>
              <a:pathLst>
                <a:path w="12700" h="9525" extrusionOk="0">
                  <a:moveTo>
                    <a:pt x="6096" y="0"/>
                  </a:moveTo>
                  <a:lnTo>
                    <a:pt x="3048" y="0"/>
                  </a:lnTo>
                  <a:lnTo>
                    <a:pt x="3048" y="3047"/>
                  </a:lnTo>
                  <a:lnTo>
                    <a:pt x="0" y="3047"/>
                  </a:lnTo>
                  <a:lnTo>
                    <a:pt x="0" y="9143"/>
                  </a:lnTo>
                  <a:lnTo>
                    <a:pt x="9144" y="9143"/>
                  </a:lnTo>
                  <a:lnTo>
                    <a:pt x="9144" y="6095"/>
                  </a:lnTo>
                  <a:lnTo>
                    <a:pt x="6096" y="3047"/>
                  </a:lnTo>
                  <a:lnTo>
                    <a:pt x="6096" y="0"/>
                  </a:lnTo>
                  <a:close/>
                </a:path>
                <a:path w="12700" h="9525" extrusionOk="0">
                  <a:moveTo>
                    <a:pt x="12192" y="6095"/>
                  </a:moveTo>
                  <a:lnTo>
                    <a:pt x="9144" y="9143"/>
                  </a:lnTo>
                  <a:lnTo>
                    <a:pt x="12192" y="9143"/>
                  </a:lnTo>
                  <a:lnTo>
                    <a:pt x="12192" y="6095"/>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18" name="Google Shape;3318;gda58c33139_0_3032"/>
            <p:cNvSpPr/>
            <p:nvPr/>
          </p:nvSpPr>
          <p:spPr>
            <a:xfrm>
              <a:off x="1536307" y="6604666"/>
              <a:ext cx="12700" cy="12700"/>
            </a:xfrm>
            <a:custGeom>
              <a:avLst/>
              <a:gdLst/>
              <a:ahLst/>
              <a:cxnLst/>
              <a:rect l="l" t="t" r="r" b="b"/>
              <a:pathLst>
                <a:path w="12700" h="12700" extrusionOk="0">
                  <a:moveTo>
                    <a:pt x="6096" y="3047"/>
                  </a:moveTo>
                  <a:lnTo>
                    <a:pt x="6096" y="0"/>
                  </a:lnTo>
                  <a:lnTo>
                    <a:pt x="6096" y="3047"/>
                  </a:lnTo>
                  <a:lnTo>
                    <a:pt x="9144" y="6095"/>
                  </a:lnTo>
                  <a:lnTo>
                    <a:pt x="9144" y="3047"/>
                  </a:lnTo>
                  <a:lnTo>
                    <a:pt x="9144" y="6095"/>
                  </a:lnTo>
                  <a:lnTo>
                    <a:pt x="12192" y="6095"/>
                  </a:lnTo>
                  <a:lnTo>
                    <a:pt x="9144" y="6095"/>
                  </a:lnTo>
                  <a:lnTo>
                    <a:pt x="9144" y="9143"/>
                  </a:lnTo>
                  <a:lnTo>
                    <a:pt x="12192" y="6095"/>
                  </a:lnTo>
                  <a:lnTo>
                    <a:pt x="12192" y="9143"/>
                  </a:lnTo>
                  <a:lnTo>
                    <a:pt x="12192" y="6095"/>
                  </a:lnTo>
                  <a:lnTo>
                    <a:pt x="12192" y="9143"/>
                  </a:lnTo>
                  <a:lnTo>
                    <a:pt x="9144" y="9143"/>
                  </a:lnTo>
                  <a:lnTo>
                    <a:pt x="6096" y="9143"/>
                  </a:lnTo>
                  <a:lnTo>
                    <a:pt x="6096" y="12191"/>
                  </a:lnTo>
                  <a:lnTo>
                    <a:pt x="6096" y="9143"/>
                  </a:lnTo>
                  <a:lnTo>
                    <a:pt x="3048" y="9143"/>
                  </a:lnTo>
                  <a:lnTo>
                    <a:pt x="0" y="9143"/>
                  </a:lnTo>
                  <a:lnTo>
                    <a:pt x="0" y="6095"/>
                  </a:lnTo>
                  <a:lnTo>
                    <a:pt x="0" y="3047"/>
                  </a:lnTo>
                  <a:lnTo>
                    <a:pt x="3048" y="3047"/>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19" name="Google Shape;3319;gda58c33139_0_3032"/>
            <p:cNvSpPr/>
            <p:nvPr/>
          </p:nvSpPr>
          <p:spPr>
            <a:xfrm>
              <a:off x="1572886" y="661380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20" name="Google Shape;3320;gda58c33139_0_3032"/>
            <p:cNvSpPr/>
            <p:nvPr/>
          </p:nvSpPr>
          <p:spPr>
            <a:xfrm>
              <a:off x="1566789" y="6616857"/>
              <a:ext cx="6350" cy="3175"/>
            </a:xfrm>
            <a:custGeom>
              <a:avLst/>
              <a:gdLst/>
              <a:ahLst/>
              <a:cxnLst/>
              <a:rect l="l" t="t" r="r" b="b"/>
              <a:pathLst>
                <a:path w="6350" h="3175" extrusionOk="0">
                  <a:moveTo>
                    <a:pt x="6096" y="0"/>
                  </a:moveTo>
                  <a:lnTo>
                    <a:pt x="0" y="0"/>
                  </a:lnTo>
                  <a:lnTo>
                    <a:pt x="0" y="3047"/>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21" name="Google Shape;3321;gda58c33139_0_3032"/>
            <p:cNvSpPr/>
            <p:nvPr/>
          </p:nvSpPr>
          <p:spPr>
            <a:xfrm>
              <a:off x="1563741" y="6613809"/>
              <a:ext cx="9525" cy="6350"/>
            </a:xfrm>
            <a:custGeom>
              <a:avLst/>
              <a:gdLst/>
              <a:ahLst/>
              <a:cxnLst/>
              <a:rect l="l" t="t" r="r" b="b"/>
              <a:pathLst>
                <a:path w="9525" h="6350" extrusionOk="0">
                  <a:moveTo>
                    <a:pt x="6096" y="3047"/>
                  </a:moveTo>
                  <a:lnTo>
                    <a:pt x="9144" y="3047"/>
                  </a:lnTo>
                  <a:lnTo>
                    <a:pt x="6096" y="6095"/>
                  </a:lnTo>
                  <a:lnTo>
                    <a:pt x="3048" y="6095"/>
                  </a:lnTo>
                  <a:lnTo>
                    <a:pt x="3048" y="3047"/>
                  </a:lnTo>
                  <a:lnTo>
                    <a:pt x="0" y="3047"/>
                  </a:lnTo>
                  <a:lnTo>
                    <a:pt x="0" y="0"/>
                  </a:lnTo>
                  <a:lnTo>
                    <a:pt x="0" y="3047"/>
                  </a:lnTo>
                  <a:lnTo>
                    <a:pt x="3048" y="3047"/>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22" name="Google Shape;3322;gda58c33139_0_3032"/>
            <p:cNvSpPr/>
            <p:nvPr/>
          </p:nvSpPr>
          <p:spPr>
            <a:xfrm>
              <a:off x="1554597" y="6616857"/>
              <a:ext cx="6350" cy="3175"/>
            </a:xfrm>
            <a:custGeom>
              <a:avLst/>
              <a:gdLst/>
              <a:ahLst/>
              <a:cxnLst/>
              <a:rect l="l" t="t" r="r" b="b"/>
              <a:pathLst>
                <a:path w="6350" h="3175" extrusionOk="0">
                  <a:moveTo>
                    <a:pt x="6096" y="3047"/>
                  </a:moveTo>
                  <a:lnTo>
                    <a:pt x="6096" y="0"/>
                  </a:lnTo>
                  <a:lnTo>
                    <a:pt x="3048" y="0"/>
                  </a:lnTo>
                  <a:lnTo>
                    <a:pt x="0" y="0"/>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23" name="Google Shape;3323;gda58c33139_0_3032"/>
            <p:cNvSpPr/>
            <p:nvPr/>
          </p:nvSpPr>
          <p:spPr>
            <a:xfrm>
              <a:off x="1551548" y="661685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24" name="Google Shape;3324;gda58c33139_0_3032"/>
            <p:cNvSpPr/>
            <p:nvPr/>
          </p:nvSpPr>
          <p:spPr>
            <a:xfrm>
              <a:off x="1551548" y="661685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25" name="Google Shape;3325;gda58c33139_0_3032"/>
            <p:cNvSpPr/>
            <p:nvPr/>
          </p:nvSpPr>
          <p:spPr>
            <a:xfrm>
              <a:off x="1472294" y="6610761"/>
              <a:ext cx="58419" cy="36829"/>
            </a:xfrm>
            <a:custGeom>
              <a:avLst/>
              <a:gdLst/>
              <a:ahLst/>
              <a:cxnLst/>
              <a:rect l="l" t="t" r="r" b="b"/>
              <a:pathLst>
                <a:path w="58419" h="36829" extrusionOk="0">
                  <a:moveTo>
                    <a:pt x="6096" y="33526"/>
                  </a:moveTo>
                  <a:lnTo>
                    <a:pt x="3048" y="33526"/>
                  </a:lnTo>
                  <a:lnTo>
                    <a:pt x="3048" y="36574"/>
                  </a:lnTo>
                  <a:lnTo>
                    <a:pt x="6096" y="36574"/>
                  </a:lnTo>
                  <a:lnTo>
                    <a:pt x="6096" y="33526"/>
                  </a:lnTo>
                  <a:close/>
                </a:path>
                <a:path w="58419" h="36829" extrusionOk="0">
                  <a:moveTo>
                    <a:pt x="12192" y="33526"/>
                  </a:moveTo>
                  <a:lnTo>
                    <a:pt x="9144" y="33526"/>
                  </a:lnTo>
                  <a:lnTo>
                    <a:pt x="9144" y="36574"/>
                  </a:lnTo>
                  <a:lnTo>
                    <a:pt x="12192" y="33526"/>
                  </a:lnTo>
                  <a:close/>
                </a:path>
                <a:path w="58419" h="36829" extrusionOk="0">
                  <a:moveTo>
                    <a:pt x="21337" y="30478"/>
                  </a:moveTo>
                  <a:lnTo>
                    <a:pt x="0" y="30478"/>
                  </a:lnTo>
                  <a:lnTo>
                    <a:pt x="0" y="33526"/>
                  </a:lnTo>
                  <a:lnTo>
                    <a:pt x="18289" y="33526"/>
                  </a:lnTo>
                  <a:lnTo>
                    <a:pt x="21337" y="30478"/>
                  </a:lnTo>
                  <a:close/>
                </a:path>
                <a:path w="58419" h="36829" extrusionOk="0">
                  <a:moveTo>
                    <a:pt x="9144" y="27430"/>
                  </a:moveTo>
                  <a:lnTo>
                    <a:pt x="9144" y="30478"/>
                  </a:lnTo>
                  <a:lnTo>
                    <a:pt x="12192" y="30478"/>
                  </a:lnTo>
                  <a:lnTo>
                    <a:pt x="9144" y="27430"/>
                  </a:lnTo>
                  <a:close/>
                </a:path>
                <a:path w="58419" h="36829" extrusionOk="0">
                  <a:moveTo>
                    <a:pt x="15241" y="27430"/>
                  </a:moveTo>
                  <a:lnTo>
                    <a:pt x="12192" y="27430"/>
                  </a:lnTo>
                  <a:lnTo>
                    <a:pt x="12192" y="30478"/>
                  </a:lnTo>
                  <a:lnTo>
                    <a:pt x="15241" y="30478"/>
                  </a:lnTo>
                  <a:lnTo>
                    <a:pt x="15241" y="27430"/>
                  </a:lnTo>
                  <a:close/>
                </a:path>
                <a:path w="58419" h="36829" extrusionOk="0">
                  <a:moveTo>
                    <a:pt x="27434" y="27430"/>
                  </a:moveTo>
                  <a:lnTo>
                    <a:pt x="18289" y="27430"/>
                  </a:lnTo>
                  <a:lnTo>
                    <a:pt x="18289" y="30478"/>
                  </a:lnTo>
                  <a:lnTo>
                    <a:pt x="27434" y="30478"/>
                  </a:lnTo>
                  <a:lnTo>
                    <a:pt x="27434" y="27430"/>
                  </a:lnTo>
                  <a:close/>
                </a:path>
                <a:path w="58419" h="36829" extrusionOk="0">
                  <a:moveTo>
                    <a:pt x="36578" y="24382"/>
                  </a:moveTo>
                  <a:lnTo>
                    <a:pt x="27434" y="24382"/>
                  </a:lnTo>
                  <a:lnTo>
                    <a:pt x="27434" y="30478"/>
                  </a:lnTo>
                  <a:lnTo>
                    <a:pt x="30482" y="30478"/>
                  </a:lnTo>
                  <a:lnTo>
                    <a:pt x="30482" y="27430"/>
                  </a:lnTo>
                  <a:lnTo>
                    <a:pt x="36578" y="27430"/>
                  </a:lnTo>
                  <a:lnTo>
                    <a:pt x="36578" y="24382"/>
                  </a:lnTo>
                  <a:close/>
                </a:path>
                <a:path w="58419" h="36829" extrusionOk="0">
                  <a:moveTo>
                    <a:pt x="36578" y="27430"/>
                  </a:moveTo>
                  <a:lnTo>
                    <a:pt x="33530" y="27430"/>
                  </a:lnTo>
                  <a:lnTo>
                    <a:pt x="30482" y="30478"/>
                  </a:lnTo>
                  <a:lnTo>
                    <a:pt x="36578" y="30478"/>
                  </a:lnTo>
                  <a:lnTo>
                    <a:pt x="36578" y="27430"/>
                  </a:lnTo>
                  <a:close/>
                </a:path>
                <a:path w="58419" h="36829" extrusionOk="0">
                  <a:moveTo>
                    <a:pt x="39626" y="24382"/>
                  </a:moveTo>
                  <a:lnTo>
                    <a:pt x="36578" y="24382"/>
                  </a:lnTo>
                  <a:lnTo>
                    <a:pt x="36578" y="27430"/>
                  </a:lnTo>
                  <a:lnTo>
                    <a:pt x="39626" y="30478"/>
                  </a:lnTo>
                  <a:lnTo>
                    <a:pt x="39626" y="24382"/>
                  </a:lnTo>
                  <a:close/>
                </a:path>
                <a:path w="58419" h="36829" extrusionOk="0">
                  <a:moveTo>
                    <a:pt x="42675" y="24382"/>
                  </a:moveTo>
                  <a:lnTo>
                    <a:pt x="39626" y="24382"/>
                  </a:lnTo>
                  <a:lnTo>
                    <a:pt x="39626" y="27430"/>
                  </a:lnTo>
                  <a:lnTo>
                    <a:pt x="42675" y="27430"/>
                  </a:lnTo>
                  <a:lnTo>
                    <a:pt x="42675" y="24382"/>
                  </a:lnTo>
                  <a:close/>
                </a:path>
                <a:path w="58419" h="36829" extrusionOk="0">
                  <a:moveTo>
                    <a:pt x="27434" y="18287"/>
                  </a:moveTo>
                  <a:lnTo>
                    <a:pt x="24385" y="18287"/>
                  </a:lnTo>
                  <a:lnTo>
                    <a:pt x="24385" y="24382"/>
                  </a:lnTo>
                  <a:lnTo>
                    <a:pt x="45723" y="24382"/>
                  </a:lnTo>
                  <a:lnTo>
                    <a:pt x="45723" y="21334"/>
                  </a:lnTo>
                  <a:lnTo>
                    <a:pt x="27434" y="21334"/>
                  </a:lnTo>
                  <a:lnTo>
                    <a:pt x="27434" y="18287"/>
                  </a:lnTo>
                  <a:close/>
                </a:path>
                <a:path w="58419" h="36829" extrusionOk="0">
                  <a:moveTo>
                    <a:pt x="54868" y="18287"/>
                  </a:moveTo>
                  <a:lnTo>
                    <a:pt x="45723" y="18287"/>
                  </a:lnTo>
                  <a:lnTo>
                    <a:pt x="45723" y="24382"/>
                  </a:lnTo>
                  <a:lnTo>
                    <a:pt x="48771" y="24382"/>
                  </a:lnTo>
                  <a:lnTo>
                    <a:pt x="48771" y="21334"/>
                  </a:lnTo>
                  <a:lnTo>
                    <a:pt x="54868" y="21334"/>
                  </a:lnTo>
                  <a:lnTo>
                    <a:pt x="54868" y="18287"/>
                  </a:lnTo>
                  <a:close/>
                </a:path>
                <a:path w="58419" h="36829" extrusionOk="0">
                  <a:moveTo>
                    <a:pt x="27434" y="18287"/>
                  </a:moveTo>
                  <a:lnTo>
                    <a:pt x="27434" y="21334"/>
                  </a:lnTo>
                  <a:lnTo>
                    <a:pt x="30482" y="21334"/>
                  </a:lnTo>
                  <a:lnTo>
                    <a:pt x="27434" y="18287"/>
                  </a:lnTo>
                  <a:close/>
                </a:path>
                <a:path w="58419" h="36829" extrusionOk="0">
                  <a:moveTo>
                    <a:pt x="33530" y="15239"/>
                  </a:moveTo>
                  <a:lnTo>
                    <a:pt x="27434" y="15239"/>
                  </a:lnTo>
                  <a:lnTo>
                    <a:pt x="27434" y="18287"/>
                  </a:lnTo>
                  <a:lnTo>
                    <a:pt x="30482" y="18287"/>
                  </a:lnTo>
                  <a:lnTo>
                    <a:pt x="30482" y="21334"/>
                  </a:lnTo>
                  <a:lnTo>
                    <a:pt x="33530" y="21334"/>
                  </a:lnTo>
                  <a:lnTo>
                    <a:pt x="33530" y="15239"/>
                  </a:lnTo>
                  <a:close/>
                </a:path>
                <a:path w="58419" h="36829" extrusionOk="0">
                  <a:moveTo>
                    <a:pt x="36578" y="18287"/>
                  </a:moveTo>
                  <a:lnTo>
                    <a:pt x="33530" y="21334"/>
                  </a:lnTo>
                  <a:lnTo>
                    <a:pt x="36578" y="21334"/>
                  </a:lnTo>
                  <a:lnTo>
                    <a:pt x="36578" y="18287"/>
                  </a:lnTo>
                  <a:close/>
                </a:path>
                <a:path w="58419" h="36829" extrusionOk="0">
                  <a:moveTo>
                    <a:pt x="45723" y="18287"/>
                  </a:moveTo>
                  <a:lnTo>
                    <a:pt x="36578" y="18287"/>
                  </a:lnTo>
                  <a:lnTo>
                    <a:pt x="36578" y="21334"/>
                  </a:lnTo>
                  <a:lnTo>
                    <a:pt x="45723" y="21334"/>
                  </a:lnTo>
                  <a:lnTo>
                    <a:pt x="45723" y="18287"/>
                  </a:lnTo>
                  <a:close/>
                </a:path>
                <a:path w="58419" h="36829" extrusionOk="0">
                  <a:moveTo>
                    <a:pt x="42675" y="15239"/>
                  </a:moveTo>
                  <a:lnTo>
                    <a:pt x="39626" y="15239"/>
                  </a:lnTo>
                  <a:lnTo>
                    <a:pt x="39626" y="18287"/>
                  </a:lnTo>
                  <a:lnTo>
                    <a:pt x="42675" y="18287"/>
                  </a:lnTo>
                  <a:lnTo>
                    <a:pt x="42675" y="15239"/>
                  </a:lnTo>
                  <a:close/>
                </a:path>
                <a:path w="58419" h="36829" extrusionOk="0">
                  <a:moveTo>
                    <a:pt x="45723" y="15239"/>
                  </a:moveTo>
                  <a:lnTo>
                    <a:pt x="42675" y="15239"/>
                  </a:lnTo>
                  <a:lnTo>
                    <a:pt x="42675" y="18287"/>
                  </a:lnTo>
                  <a:lnTo>
                    <a:pt x="45723" y="15239"/>
                  </a:lnTo>
                  <a:close/>
                </a:path>
                <a:path w="58419" h="36829" extrusionOk="0">
                  <a:moveTo>
                    <a:pt x="48771" y="12191"/>
                  </a:moveTo>
                  <a:lnTo>
                    <a:pt x="33530" y="12191"/>
                  </a:lnTo>
                  <a:lnTo>
                    <a:pt x="33530" y="15239"/>
                  </a:lnTo>
                  <a:lnTo>
                    <a:pt x="48771" y="15239"/>
                  </a:lnTo>
                  <a:lnTo>
                    <a:pt x="48771" y="12191"/>
                  </a:lnTo>
                  <a:close/>
                </a:path>
                <a:path w="58419" h="36829" extrusionOk="0">
                  <a:moveTo>
                    <a:pt x="42675" y="6095"/>
                  </a:moveTo>
                  <a:lnTo>
                    <a:pt x="27434" y="6095"/>
                  </a:lnTo>
                  <a:lnTo>
                    <a:pt x="27434" y="9143"/>
                  </a:lnTo>
                  <a:lnTo>
                    <a:pt x="30482" y="9143"/>
                  </a:lnTo>
                  <a:lnTo>
                    <a:pt x="30482" y="12191"/>
                  </a:lnTo>
                  <a:lnTo>
                    <a:pt x="45723" y="12191"/>
                  </a:lnTo>
                  <a:lnTo>
                    <a:pt x="45723" y="9143"/>
                  </a:lnTo>
                  <a:lnTo>
                    <a:pt x="42675" y="6095"/>
                  </a:lnTo>
                  <a:close/>
                </a:path>
                <a:path w="58419" h="36829" extrusionOk="0">
                  <a:moveTo>
                    <a:pt x="51819" y="9143"/>
                  </a:moveTo>
                  <a:lnTo>
                    <a:pt x="45723" y="9143"/>
                  </a:lnTo>
                  <a:lnTo>
                    <a:pt x="45723" y="12191"/>
                  </a:lnTo>
                  <a:lnTo>
                    <a:pt x="51819" y="12191"/>
                  </a:lnTo>
                  <a:lnTo>
                    <a:pt x="51819" y="9143"/>
                  </a:lnTo>
                  <a:close/>
                </a:path>
                <a:path w="58419" h="36829" extrusionOk="0">
                  <a:moveTo>
                    <a:pt x="54868" y="3047"/>
                  </a:moveTo>
                  <a:lnTo>
                    <a:pt x="51819" y="3047"/>
                  </a:lnTo>
                  <a:lnTo>
                    <a:pt x="51819" y="12191"/>
                  </a:lnTo>
                  <a:lnTo>
                    <a:pt x="57916" y="12191"/>
                  </a:lnTo>
                  <a:lnTo>
                    <a:pt x="54868" y="9143"/>
                  </a:lnTo>
                  <a:lnTo>
                    <a:pt x="57916" y="6095"/>
                  </a:lnTo>
                  <a:lnTo>
                    <a:pt x="54868" y="6095"/>
                  </a:lnTo>
                  <a:lnTo>
                    <a:pt x="54868" y="3047"/>
                  </a:lnTo>
                  <a:close/>
                </a:path>
                <a:path w="58419" h="36829" extrusionOk="0">
                  <a:moveTo>
                    <a:pt x="45723" y="3047"/>
                  </a:moveTo>
                  <a:lnTo>
                    <a:pt x="30482" y="3047"/>
                  </a:lnTo>
                  <a:lnTo>
                    <a:pt x="30482" y="6095"/>
                  </a:lnTo>
                  <a:lnTo>
                    <a:pt x="45723" y="6095"/>
                  </a:lnTo>
                  <a:lnTo>
                    <a:pt x="45723" y="3047"/>
                  </a:lnTo>
                  <a:close/>
                </a:path>
                <a:path w="58419" h="36829" extrusionOk="0">
                  <a:moveTo>
                    <a:pt x="42675" y="0"/>
                  </a:moveTo>
                  <a:lnTo>
                    <a:pt x="39626" y="3047"/>
                  </a:lnTo>
                  <a:lnTo>
                    <a:pt x="42675" y="3047"/>
                  </a:lnTo>
                  <a:lnTo>
                    <a:pt x="42675"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26" name="Google Shape;3326;gda58c33139_0_3032"/>
            <p:cNvSpPr/>
            <p:nvPr/>
          </p:nvSpPr>
          <p:spPr>
            <a:xfrm>
              <a:off x="1472294" y="6610761"/>
              <a:ext cx="58419" cy="36829"/>
            </a:xfrm>
            <a:custGeom>
              <a:avLst/>
              <a:gdLst/>
              <a:ahLst/>
              <a:cxnLst/>
              <a:rect l="l" t="t" r="r" b="b"/>
              <a:pathLst>
                <a:path w="58419" h="36829" extrusionOk="0">
                  <a:moveTo>
                    <a:pt x="36578" y="27430"/>
                  </a:moveTo>
                  <a:lnTo>
                    <a:pt x="36578" y="24382"/>
                  </a:lnTo>
                  <a:lnTo>
                    <a:pt x="36578" y="27430"/>
                  </a:lnTo>
                  <a:lnTo>
                    <a:pt x="36578" y="30478"/>
                  </a:lnTo>
                  <a:lnTo>
                    <a:pt x="33530" y="30478"/>
                  </a:lnTo>
                  <a:lnTo>
                    <a:pt x="30482" y="30478"/>
                  </a:lnTo>
                  <a:lnTo>
                    <a:pt x="33530" y="27430"/>
                  </a:lnTo>
                  <a:lnTo>
                    <a:pt x="30482" y="27430"/>
                  </a:lnTo>
                  <a:lnTo>
                    <a:pt x="30482" y="30478"/>
                  </a:lnTo>
                  <a:lnTo>
                    <a:pt x="30482" y="27430"/>
                  </a:lnTo>
                  <a:lnTo>
                    <a:pt x="30482" y="30478"/>
                  </a:lnTo>
                  <a:lnTo>
                    <a:pt x="27434" y="30478"/>
                  </a:lnTo>
                  <a:lnTo>
                    <a:pt x="27434" y="27430"/>
                  </a:lnTo>
                  <a:lnTo>
                    <a:pt x="27434" y="30478"/>
                  </a:lnTo>
                  <a:lnTo>
                    <a:pt x="24385" y="30478"/>
                  </a:lnTo>
                  <a:lnTo>
                    <a:pt x="21337" y="30478"/>
                  </a:lnTo>
                  <a:lnTo>
                    <a:pt x="18289" y="33526"/>
                  </a:lnTo>
                  <a:lnTo>
                    <a:pt x="15241" y="33526"/>
                  </a:lnTo>
                  <a:lnTo>
                    <a:pt x="12192" y="33526"/>
                  </a:lnTo>
                  <a:lnTo>
                    <a:pt x="9144" y="36574"/>
                  </a:lnTo>
                  <a:lnTo>
                    <a:pt x="9144" y="33526"/>
                  </a:lnTo>
                  <a:lnTo>
                    <a:pt x="6096" y="33526"/>
                  </a:lnTo>
                  <a:lnTo>
                    <a:pt x="6096" y="36574"/>
                  </a:lnTo>
                  <a:lnTo>
                    <a:pt x="3048" y="36574"/>
                  </a:lnTo>
                  <a:lnTo>
                    <a:pt x="3048" y="33526"/>
                  </a:lnTo>
                  <a:lnTo>
                    <a:pt x="0" y="33526"/>
                  </a:lnTo>
                  <a:lnTo>
                    <a:pt x="0" y="30478"/>
                  </a:lnTo>
                  <a:lnTo>
                    <a:pt x="3048" y="30478"/>
                  </a:lnTo>
                  <a:lnTo>
                    <a:pt x="6096" y="30478"/>
                  </a:lnTo>
                  <a:lnTo>
                    <a:pt x="6096" y="27430"/>
                  </a:lnTo>
                  <a:lnTo>
                    <a:pt x="6096" y="30478"/>
                  </a:lnTo>
                  <a:lnTo>
                    <a:pt x="6096" y="27430"/>
                  </a:lnTo>
                  <a:lnTo>
                    <a:pt x="6096" y="30478"/>
                  </a:lnTo>
                  <a:lnTo>
                    <a:pt x="9144" y="30478"/>
                  </a:lnTo>
                  <a:lnTo>
                    <a:pt x="9144" y="27430"/>
                  </a:lnTo>
                  <a:lnTo>
                    <a:pt x="9144" y="30478"/>
                  </a:lnTo>
                  <a:lnTo>
                    <a:pt x="12192" y="30478"/>
                  </a:lnTo>
                  <a:lnTo>
                    <a:pt x="12192" y="27430"/>
                  </a:lnTo>
                  <a:lnTo>
                    <a:pt x="9144" y="27430"/>
                  </a:lnTo>
                  <a:lnTo>
                    <a:pt x="12192" y="30478"/>
                  </a:lnTo>
                  <a:lnTo>
                    <a:pt x="9144" y="30478"/>
                  </a:lnTo>
                  <a:lnTo>
                    <a:pt x="9144" y="27430"/>
                  </a:lnTo>
                  <a:lnTo>
                    <a:pt x="12192" y="27430"/>
                  </a:lnTo>
                  <a:lnTo>
                    <a:pt x="15241" y="27430"/>
                  </a:lnTo>
                  <a:lnTo>
                    <a:pt x="15241" y="30478"/>
                  </a:lnTo>
                  <a:lnTo>
                    <a:pt x="15241" y="27430"/>
                  </a:lnTo>
                  <a:lnTo>
                    <a:pt x="15241" y="30478"/>
                  </a:lnTo>
                  <a:lnTo>
                    <a:pt x="18289" y="30478"/>
                  </a:lnTo>
                  <a:lnTo>
                    <a:pt x="18289" y="27430"/>
                  </a:lnTo>
                  <a:lnTo>
                    <a:pt x="15241" y="27430"/>
                  </a:lnTo>
                  <a:lnTo>
                    <a:pt x="18289" y="27430"/>
                  </a:lnTo>
                  <a:lnTo>
                    <a:pt x="21337" y="27430"/>
                  </a:lnTo>
                  <a:lnTo>
                    <a:pt x="24385" y="27430"/>
                  </a:lnTo>
                  <a:lnTo>
                    <a:pt x="21337" y="27430"/>
                  </a:lnTo>
                  <a:lnTo>
                    <a:pt x="24385" y="27430"/>
                  </a:lnTo>
                  <a:lnTo>
                    <a:pt x="21337" y="27430"/>
                  </a:lnTo>
                  <a:lnTo>
                    <a:pt x="24385" y="27430"/>
                  </a:lnTo>
                  <a:lnTo>
                    <a:pt x="24385" y="24382"/>
                  </a:lnTo>
                  <a:lnTo>
                    <a:pt x="21337" y="24382"/>
                  </a:lnTo>
                  <a:lnTo>
                    <a:pt x="24385" y="24382"/>
                  </a:lnTo>
                  <a:lnTo>
                    <a:pt x="24385" y="27430"/>
                  </a:lnTo>
                  <a:lnTo>
                    <a:pt x="27434" y="27430"/>
                  </a:lnTo>
                  <a:lnTo>
                    <a:pt x="27434" y="24382"/>
                  </a:lnTo>
                  <a:lnTo>
                    <a:pt x="30482" y="24382"/>
                  </a:lnTo>
                  <a:lnTo>
                    <a:pt x="27434" y="24382"/>
                  </a:lnTo>
                  <a:lnTo>
                    <a:pt x="24385" y="24382"/>
                  </a:lnTo>
                  <a:lnTo>
                    <a:pt x="24385" y="21334"/>
                  </a:lnTo>
                  <a:lnTo>
                    <a:pt x="24385" y="18287"/>
                  </a:lnTo>
                  <a:lnTo>
                    <a:pt x="27434" y="18287"/>
                  </a:lnTo>
                  <a:lnTo>
                    <a:pt x="27434" y="21334"/>
                  </a:lnTo>
                  <a:lnTo>
                    <a:pt x="27434" y="18287"/>
                  </a:lnTo>
                  <a:lnTo>
                    <a:pt x="30482" y="21334"/>
                  </a:lnTo>
                  <a:lnTo>
                    <a:pt x="30482" y="18287"/>
                  </a:lnTo>
                  <a:lnTo>
                    <a:pt x="27434" y="18287"/>
                  </a:lnTo>
                  <a:lnTo>
                    <a:pt x="27434" y="15239"/>
                  </a:lnTo>
                  <a:lnTo>
                    <a:pt x="30482" y="15239"/>
                  </a:lnTo>
                  <a:lnTo>
                    <a:pt x="33530" y="15239"/>
                  </a:lnTo>
                  <a:lnTo>
                    <a:pt x="33530" y="18287"/>
                  </a:lnTo>
                  <a:lnTo>
                    <a:pt x="33530" y="21334"/>
                  </a:lnTo>
                  <a:lnTo>
                    <a:pt x="36578" y="18287"/>
                  </a:lnTo>
                  <a:lnTo>
                    <a:pt x="36578" y="21334"/>
                  </a:lnTo>
                  <a:lnTo>
                    <a:pt x="36578" y="18287"/>
                  </a:lnTo>
                  <a:lnTo>
                    <a:pt x="39626" y="18287"/>
                  </a:lnTo>
                  <a:lnTo>
                    <a:pt x="36578" y="18287"/>
                  </a:lnTo>
                  <a:lnTo>
                    <a:pt x="39626" y="18287"/>
                  </a:lnTo>
                  <a:lnTo>
                    <a:pt x="39626" y="15239"/>
                  </a:lnTo>
                  <a:lnTo>
                    <a:pt x="36578" y="15239"/>
                  </a:lnTo>
                  <a:lnTo>
                    <a:pt x="33530" y="15239"/>
                  </a:lnTo>
                  <a:lnTo>
                    <a:pt x="36578" y="15239"/>
                  </a:lnTo>
                  <a:lnTo>
                    <a:pt x="33530" y="15239"/>
                  </a:lnTo>
                  <a:lnTo>
                    <a:pt x="33530" y="12191"/>
                  </a:lnTo>
                  <a:lnTo>
                    <a:pt x="30482" y="12191"/>
                  </a:lnTo>
                  <a:lnTo>
                    <a:pt x="27434" y="12191"/>
                  </a:lnTo>
                  <a:lnTo>
                    <a:pt x="27434" y="9143"/>
                  </a:lnTo>
                  <a:lnTo>
                    <a:pt x="27434" y="12191"/>
                  </a:lnTo>
                  <a:lnTo>
                    <a:pt x="30482" y="12191"/>
                  </a:lnTo>
                  <a:lnTo>
                    <a:pt x="30482" y="9143"/>
                  </a:lnTo>
                  <a:lnTo>
                    <a:pt x="27434" y="9143"/>
                  </a:lnTo>
                  <a:lnTo>
                    <a:pt x="27434" y="6095"/>
                  </a:lnTo>
                  <a:lnTo>
                    <a:pt x="30482" y="6095"/>
                  </a:lnTo>
                  <a:lnTo>
                    <a:pt x="30482" y="3047"/>
                  </a:lnTo>
                  <a:lnTo>
                    <a:pt x="33530" y="3047"/>
                  </a:lnTo>
                  <a:lnTo>
                    <a:pt x="36578" y="3047"/>
                  </a:lnTo>
                  <a:lnTo>
                    <a:pt x="39626" y="3047"/>
                  </a:lnTo>
                  <a:lnTo>
                    <a:pt x="42675" y="0"/>
                  </a:lnTo>
                  <a:lnTo>
                    <a:pt x="42675" y="3047"/>
                  </a:lnTo>
                  <a:lnTo>
                    <a:pt x="45723" y="3047"/>
                  </a:lnTo>
                  <a:lnTo>
                    <a:pt x="45723" y="6095"/>
                  </a:lnTo>
                  <a:lnTo>
                    <a:pt x="42675" y="6095"/>
                  </a:lnTo>
                  <a:lnTo>
                    <a:pt x="45723" y="9143"/>
                  </a:lnTo>
                  <a:lnTo>
                    <a:pt x="42675" y="9143"/>
                  </a:lnTo>
                  <a:lnTo>
                    <a:pt x="45723" y="9143"/>
                  </a:lnTo>
                  <a:lnTo>
                    <a:pt x="45723" y="12191"/>
                  </a:lnTo>
                  <a:lnTo>
                    <a:pt x="42675" y="12191"/>
                  </a:lnTo>
                  <a:lnTo>
                    <a:pt x="45723" y="12191"/>
                  </a:lnTo>
                  <a:lnTo>
                    <a:pt x="45723" y="9143"/>
                  </a:lnTo>
                  <a:lnTo>
                    <a:pt x="48771" y="9143"/>
                  </a:lnTo>
                  <a:lnTo>
                    <a:pt x="51819" y="9143"/>
                  </a:lnTo>
                  <a:lnTo>
                    <a:pt x="51819" y="6095"/>
                  </a:lnTo>
                  <a:lnTo>
                    <a:pt x="51819" y="3047"/>
                  </a:lnTo>
                  <a:lnTo>
                    <a:pt x="54868" y="3047"/>
                  </a:lnTo>
                  <a:lnTo>
                    <a:pt x="54868" y="6095"/>
                  </a:lnTo>
                  <a:lnTo>
                    <a:pt x="51819" y="6095"/>
                  </a:lnTo>
                  <a:lnTo>
                    <a:pt x="54868" y="6095"/>
                  </a:lnTo>
                  <a:lnTo>
                    <a:pt x="57916" y="6095"/>
                  </a:lnTo>
                  <a:lnTo>
                    <a:pt x="54868" y="9143"/>
                  </a:lnTo>
                  <a:lnTo>
                    <a:pt x="57916" y="9143"/>
                  </a:lnTo>
                  <a:lnTo>
                    <a:pt x="54868" y="9143"/>
                  </a:lnTo>
                  <a:lnTo>
                    <a:pt x="57916" y="9143"/>
                  </a:lnTo>
                  <a:lnTo>
                    <a:pt x="54868" y="9143"/>
                  </a:lnTo>
                  <a:lnTo>
                    <a:pt x="57916" y="12191"/>
                  </a:lnTo>
                  <a:lnTo>
                    <a:pt x="54868" y="12191"/>
                  </a:lnTo>
                  <a:lnTo>
                    <a:pt x="51819" y="12191"/>
                  </a:lnTo>
                  <a:lnTo>
                    <a:pt x="51819" y="9143"/>
                  </a:lnTo>
                  <a:lnTo>
                    <a:pt x="51819" y="12191"/>
                  </a:lnTo>
                  <a:lnTo>
                    <a:pt x="48771" y="12191"/>
                  </a:lnTo>
                  <a:lnTo>
                    <a:pt x="48771" y="15239"/>
                  </a:lnTo>
                  <a:lnTo>
                    <a:pt x="45723" y="15239"/>
                  </a:lnTo>
                  <a:lnTo>
                    <a:pt x="48771" y="15239"/>
                  </a:lnTo>
                  <a:lnTo>
                    <a:pt x="45723" y="15239"/>
                  </a:lnTo>
                  <a:lnTo>
                    <a:pt x="42675" y="18287"/>
                  </a:lnTo>
                  <a:lnTo>
                    <a:pt x="42675" y="15239"/>
                  </a:lnTo>
                  <a:lnTo>
                    <a:pt x="42675" y="18287"/>
                  </a:lnTo>
                  <a:lnTo>
                    <a:pt x="45723" y="18287"/>
                  </a:lnTo>
                  <a:lnTo>
                    <a:pt x="42675" y="18287"/>
                  </a:lnTo>
                  <a:lnTo>
                    <a:pt x="45723" y="18287"/>
                  </a:lnTo>
                  <a:lnTo>
                    <a:pt x="45723" y="21334"/>
                  </a:lnTo>
                  <a:lnTo>
                    <a:pt x="45723" y="18287"/>
                  </a:lnTo>
                  <a:lnTo>
                    <a:pt x="45723" y="21334"/>
                  </a:lnTo>
                  <a:lnTo>
                    <a:pt x="45723" y="18287"/>
                  </a:lnTo>
                  <a:lnTo>
                    <a:pt x="48771" y="18287"/>
                  </a:lnTo>
                  <a:lnTo>
                    <a:pt x="51819" y="18287"/>
                  </a:lnTo>
                  <a:lnTo>
                    <a:pt x="51819" y="15239"/>
                  </a:lnTo>
                  <a:lnTo>
                    <a:pt x="51819" y="18287"/>
                  </a:lnTo>
                  <a:lnTo>
                    <a:pt x="54868" y="18287"/>
                  </a:lnTo>
                  <a:lnTo>
                    <a:pt x="54868" y="21334"/>
                  </a:lnTo>
                  <a:lnTo>
                    <a:pt x="51819" y="21334"/>
                  </a:lnTo>
                  <a:lnTo>
                    <a:pt x="48771" y="21334"/>
                  </a:lnTo>
                  <a:lnTo>
                    <a:pt x="48771" y="24382"/>
                  </a:lnTo>
                  <a:lnTo>
                    <a:pt x="45723" y="24382"/>
                  </a:lnTo>
                  <a:lnTo>
                    <a:pt x="45723" y="21334"/>
                  </a:lnTo>
                  <a:lnTo>
                    <a:pt x="45723" y="24382"/>
                  </a:lnTo>
                  <a:lnTo>
                    <a:pt x="45723" y="21334"/>
                  </a:lnTo>
                  <a:lnTo>
                    <a:pt x="45723" y="24382"/>
                  </a:lnTo>
                  <a:lnTo>
                    <a:pt x="45723" y="21334"/>
                  </a:lnTo>
                  <a:lnTo>
                    <a:pt x="45723" y="24382"/>
                  </a:lnTo>
                  <a:lnTo>
                    <a:pt x="42675" y="24382"/>
                  </a:lnTo>
                  <a:lnTo>
                    <a:pt x="45723" y="24382"/>
                  </a:lnTo>
                  <a:lnTo>
                    <a:pt x="45723" y="27430"/>
                  </a:lnTo>
                  <a:lnTo>
                    <a:pt x="45723" y="24382"/>
                  </a:lnTo>
                  <a:lnTo>
                    <a:pt x="42675" y="24382"/>
                  </a:lnTo>
                  <a:lnTo>
                    <a:pt x="42675" y="27430"/>
                  </a:lnTo>
                  <a:lnTo>
                    <a:pt x="39626" y="27430"/>
                  </a:lnTo>
                  <a:lnTo>
                    <a:pt x="39626" y="24382"/>
                  </a:lnTo>
                  <a:lnTo>
                    <a:pt x="39626" y="27430"/>
                  </a:lnTo>
                  <a:lnTo>
                    <a:pt x="36578" y="27430"/>
                  </a:lnTo>
                  <a:lnTo>
                    <a:pt x="39626" y="27430"/>
                  </a:lnTo>
                  <a:lnTo>
                    <a:pt x="36578" y="27430"/>
                  </a:lnTo>
                  <a:lnTo>
                    <a:pt x="39626" y="27430"/>
                  </a:lnTo>
                  <a:lnTo>
                    <a:pt x="39626" y="30478"/>
                  </a:lnTo>
                  <a:lnTo>
                    <a:pt x="36578" y="27430"/>
                  </a:lnTo>
                  <a:lnTo>
                    <a:pt x="36578" y="30478"/>
                  </a:lnTo>
                  <a:lnTo>
                    <a:pt x="36578" y="2743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27" name="Google Shape;3327;gda58c33139_0_3032"/>
            <p:cNvSpPr/>
            <p:nvPr/>
          </p:nvSpPr>
          <p:spPr>
            <a:xfrm>
              <a:off x="1530210" y="6616865"/>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28" name="Google Shape;3328;gda58c33139_0_3032"/>
            <p:cNvSpPr/>
            <p:nvPr/>
          </p:nvSpPr>
          <p:spPr>
            <a:xfrm>
              <a:off x="1530211" y="6616857"/>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29" name="Google Shape;3329;gda58c33139_0_3032"/>
            <p:cNvSpPr/>
            <p:nvPr/>
          </p:nvSpPr>
          <p:spPr>
            <a:xfrm>
              <a:off x="1518018" y="6616857"/>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30" name="Google Shape;3330;gda58c33139_0_3032"/>
            <p:cNvSpPr/>
            <p:nvPr/>
          </p:nvSpPr>
          <p:spPr>
            <a:xfrm>
              <a:off x="1518018" y="6616857"/>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31" name="Google Shape;3331;gda58c33139_0_3032"/>
            <p:cNvSpPr/>
            <p:nvPr/>
          </p:nvSpPr>
          <p:spPr>
            <a:xfrm>
              <a:off x="1533259" y="66229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32" name="Google Shape;3332;gda58c33139_0_3032"/>
            <p:cNvSpPr/>
            <p:nvPr/>
          </p:nvSpPr>
          <p:spPr>
            <a:xfrm>
              <a:off x="1524114" y="6622953"/>
              <a:ext cx="9525" cy="9525"/>
            </a:xfrm>
            <a:custGeom>
              <a:avLst/>
              <a:gdLst/>
              <a:ahLst/>
              <a:cxnLst/>
              <a:rect l="l" t="t" r="r" b="b"/>
              <a:pathLst>
                <a:path w="9525" h="9525" extrusionOk="0">
                  <a:moveTo>
                    <a:pt x="6096" y="3047"/>
                  </a:moveTo>
                  <a:lnTo>
                    <a:pt x="3048" y="3047"/>
                  </a:lnTo>
                  <a:lnTo>
                    <a:pt x="3048" y="9143"/>
                  </a:lnTo>
                  <a:lnTo>
                    <a:pt x="6096" y="9143"/>
                  </a:lnTo>
                  <a:lnTo>
                    <a:pt x="6096" y="3047"/>
                  </a:lnTo>
                  <a:close/>
                </a:path>
                <a:path w="9525" h="9525" extrusionOk="0">
                  <a:moveTo>
                    <a:pt x="3048" y="3047"/>
                  </a:moveTo>
                  <a:lnTo>
                    <a:pt x="0" y="6095"/>
                  </a:lnTo>
                  <a:lnTo>
                    <a:pt x="3048" y="6095"/>
                  </a:lnTo>
                  <a:lnTo>
                    <a:pt x="3048" y="3047"/>
                  </a:lnTo>
                  <a:close/>
                </a:path>
                <a:path w="9525" h="9525" extrusionOk="0">
                  <a:moveTo>
                    <a:pt x="9144" y="0"/>
                  </a:moveTo>
                  <a:lnTo>
                    <a:pt x="6096"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33" name="Google Shape;3333;gda58c33139_0_3032"/>
            <p:cNvSpPr/>
            <p:nvPr/>
          </p:nvSpPr>
          <p:spPr>
            <a:xfrm>
              <a:off x="1524114" y="6622953"/>
              <a:ext cx="9525" cy="9525"/>
            </a:xfrm>
            <a:custGeom>
              <a:avLst/>
              <a:gdLst/>
              <a:ahLst/>
              <a:cxnLst/>
              <a:rect l="l" t="t" r="r" b="b"/>
              <a:pathLst>
                <a:path w="9525" h="9525" extrusionOk="0">
                  <a:moveTo>
                    <a:pt x="3048" y="9143"/>
                  </a:moveTo>
                  <a:lnTo>
                    <a:pt x="3048" y="6095"/>
                  </a:lnTo>
                  <a:lnTo>
                    <a:pt x="0" y="6095"/>
                  </a:lnTo>
                  <a:lnTo>
                    <a:pt x="3048" y="3047"/>
                  </a:lnTo>
                  <a:lnTo>
                    <a:pt x="0" y="3047"/>
                  </a:lnTo>
                  <a:lnTo>
                    <a:pt x="3048" y="3047"/>
                  </a:lnTo>
                  <a:lnTo>
                    <a:pt x="3048" y="6095"/>
                  </a:lnTo>
                  <a:lnTo>
                    <a:pt x="3048" y="3047"/>
                  </a:lnTo>
                  <a:lnTo>
                    <a:pt x="6096" y="3047"/>
                  </a:lnTo>
                  <a:lnTo>
                    <a:pt x="3048" y="3047"/>
                  </a:lnTo>
                  <a:lnTo>
                    <a:pt x="6096" y="3047"/>
                  </a:lnTo>
                  <a:lnTo>
                    <a:pt x="9144" y="0"/>
                  </a:lnTo>
                  <a:lnTo>
                    <a:pt x="9144" y="3047"/>
                  </a:lnTo>
                  <a:lnTo>
                    <a:pt x="6096" y="3047"/>
                  </a:lnTo>
                  <a:lnTo>
                    <a:pt x="6096" y="6095"/>
                  </a:lnTo>
                  <a:lnTo>
                    <a:pt x="6096" y="9143"/>
                  </a:lnTo>
                  <a:lnTo>
                    <a:pt x="3048" y="9143"/>
                  </a:lnTo>
                  <a:lnTo>
                    <a:pt x="3048" y="6095"/>
                  </a:lnTo>
                  <a:lnTo>
                    <a:pt x="3048"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34" name="Google Shape;3334;gda58c33139_0_3032"/>
            <p:cNvSpPr/>
            <p:nvPr/>
          </p:nvSpPr>
          <p:spPr>
            <a:xfrm>
              <a:off x="1426571" y="6629049"/>
              <a:ext cx="48894" cy="30479"/>
            </a:xfrm>
            <a:custGeom>
              <a:avLst/>
              <a:gdLst/>
              <a:ahLst/>
              <a:cxnLst/>
              <a:rect l="l" t="t" r="r" b="b"/>
              <a:pathLst>
                <a:path w="48894" h="30479" extrusionOk="0">
                  <a:moveTo>
                    <a:pt x="3048" y="27430"/>
                  </a:moveTo>
                  <a:lnTo>
                    <a:pt x="0" y="27430"/>
                  </a:lnTo>
                  <a:lnTo>
                    <a:pt x="0" y="30478"/>
                  </a:lnTo>
                  <a:lnTo>
                    <a:pt x="3048" y="27430"/>
                  </a:lnTo>
                  <a:close/>
                </a:path>
                <a:path w="48894" h="30479" extrusionOk="0">
                  <a:moveTo>
                    <a:pt x="12192" y="24382"/>
                  </a:moveTo>
                  <a:lnTo>
                    <a:pt x="6096" y="24382"/>
                  </a:lnTo>
                  <a:lnTo>
                    <a:pt x="3048" y="27430"/>
                  </a:lnTo>
                  <a:lnTo>
                    <a:pt x="12192" y="27430"/>
                  </a:lnTo>
                  <a:lnTo>
                    <a:pt x="12192" y="24382"/>
                  </a:lnTo>
                  <a:close/>
                </a:path>
                <a:path w="48894" h="30479" extrusionOk="0">
                  <a:moveTo>
                    <a:pt x="15241" y="24382"/>
                  </a:moveTo>
                  <a:lnTo>
                    <a:pt x="12192" y="24382"/>
                  </a:lnTo>
                  <a:lnTo>
                    <a:pt x="15241" y="27430"/>
                  </a:lnTo>
                  <a:lnTo>
                    <a:pt x="15241" y="24382"/>
                  </a:lnTo>
                  <a:close/>
                </a:path>
                <a:path w="48894" h="30479" extrusionOk="0">
                  <a:moveTo>
                    <a:pt x="21337" y="21334"/>
                  </a:moveTo>
                  <a:lnTo>
                    <a:pt x="9144" y="21334"/>
                  </a:lnTo>
                  <a:lnTo>
                    <a:pt x="9144" y="24382"/>
                  </a:lnTo>
                  <a:lnTo>
                    <a:pt x="21337" y="24382"/>
                  </a:lnTo>
                  <a:lnTo>
                    <a:pt x="21337" y="21334"/>
                  </a:lnTo>
                  <a:close/>
                </a:path>
                <a:path w="48894" h="30479" extrusionOk="0">
                  <a:moveTo>
                    <a:pt x="27434" y="15239"/>
                  </a:moveTo>
                  <a:lnTo>
                    <a:pt x="12192" y="15239"/>
                  </a:lnTo>
                  <a:lnTo>
                    <a:pt x="12192" y="21334"/>
                  </a:lnTo>
                  <a:lnTo>
                    <a:pt x="24385" y="21334"/>
                  </a:lnTo>
                  <a:lnTo>
                    <a:pt x="24385" y="18286"/>
                  </a:lnTo>
                  <a:lnTo>
                    <a:pt x="27434" y="18286"/>
                  </a:lnTo>
                  <a:lnTo>
                    <a:pt x="27434" y="15239"/>
                  </a:lnTo>
                  <a:close/>
                </a:path>
                <a:path w="48894" h="30479" extrusionOk="0">
                  <a:moveTo>
                    <a:pt x="33530" y="12191"/>
                  </a:moveTo>
                  <a:lnTo>
                    <a:pt x="15241" y="12191"/>
                  </a:lnTo>
                  <a:lnTo>
                    <a:pt x="15241" y="15239"/>
                  </a:lnTo>
                  <a:lnTo>
                    <a:pt x="33530" y="15239"/>
                  </a:lnTo>
                  <a:lnTo>
                    <a:pt x="33530" y="12191"/>
                  </a:lnTo>
                  <a:close/>
                </a:path>
                <a:path w="48894" h="30479" extrusionOk="0">
                  <a:moveTo>
                    <a:pt x="36578" y="12191"/>
                  </a:moveTo>
                  <a:lnTo>
                    <a:pt x="33530" y="12191"/>
                  </a:lnTo>
                  <a:lnTo>
                    <a:pt x="33530" y="15239"/>
                  </a:lnTo>
                  <a:lnTo>
                    <a:pt x="36578" y="12191"/>
                  </a:lnTo>
                  <a:close/>
                </a:path>
                <a:path w="48894" h="30479" extrusionOk="0">
                  <a:moveTo>
                    <a:pt x="21337" y="9143"/>
                  </a:moveTo>
                  <a:lnTo>
                    <a:pt x="18289" y="12191"/>
                  </a:lnTo>
                  <a:lnTo>
                    <a:pt x="21337" y="12191"/>
                  </a:lnTo>
                  <a:lnTo>
                    <a:pt x="21337" y="9143"/>
                  </a:lnTo>
                  <a:close/>
                </a:path>
                <a:path w="48894" h="30479" extrusionOk="0">
                  <a:moveTo>
                    <a:pt x="48771" y="3047"/>
                  </a:moveTo>
                  <a:lnTo>
                    <a:pt x="27434" y="3047"/>
                  </a:lnTo>
                  <a:lnTo>
                    <a:pt x="27434" y="12191"/>
                  </a:lnTo>
                  <a:lnTo>
                    <a:pt x="42675" y="12191"/>
                  </a:lnTo>
                  <a:lnTo>
                    <a:pt x="42675" y="9143"/>
                  </a:lnTo>
                  <a:lnTo>
                    <a:pt x="45723" y="9143"/>
                  </a:lnTo>
                  <a:lnTo>
                    <a:pt x="45723" y="6095"/>
                  </a:lnTo>
                  <a:lnTo>
                    <a:pt x="48771" y="6095"/>
                  </a:lnTo>
                  <a:lnTo>
                    <a:pt x="48771" y="3047"/>
                  </a:lnTo>
                  <a:close/>
                </a:path>
                <a:path w="48894" h="30479" extrusionOk="0">
                  <a:moveTo>
                    <a:pt x="45723" y="0"/>
                  </a:moveTo>
                  <a:lnTo>
                    <a:pt x="30482" y="0"/>
                  </a:lnTo>
                  <a:lnTo>
                    <a:pt x="30482" y="3047"/>
                  </a:lnTo>
                  <a:lnTo>
                    <a:pt x="45723" y="3047"/>
                  </a:lnTo>
                  <a:lnTo>
                    <a:pt x="4572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35" name="Google Shape;3335;gda58c33139_0_3032"/>
            <p:cNvSpPr/>
            <p:nvPr/>
          </p:nvSpPr>
          <p:spPr>
            <a:xfrm>
              <a:off x="1426571" y="6626001"/>
              <a:ext cx="48894" cy="33654"/>
            </a:xfrm>
            <a:custGeom>
              <a:avLst/>
              <a:gdLst/>
              <a:ahLst/>
              <a:cxnLst/>
              <a:rect l="l" t="t" r="r" b="b"/>
              <a:pathLst>
                <a:path w="48894" h="33654" extrusionOk="0">
                  <a:moveTo>
                    <a:pt x="42675" y="3047"/>
                  </a:moveTo>
                  <a:lnTo>
                    <a:pt x="45723" y="3047"/>
                  </a:lnTo>
                  <a:lnTo>
                    <a:pt x="45723" y="6095"/>
                  </a:lnTo>
                  <a:lnTo>
                    <a:pt x="48771" y="6095"/>
                  </a:lnTo>
                  <a:lnTo>
                    <a:pt x="48771" y="9143"/>
                  </a:lnTo>
                  <a:lnTo>
                    <a:pt x="45723" y="9143"/>
                  </a:lnTo>
                  <a:lnTo>
                    <a:pt x="45723" y="12191"/>
                  </a:lnTo>
                  <a:lnTo>
                    <a:pt x="42675" y="12191"/>
                  </a:lnTo>
                  <a:lnTo>
                    <a:pt x="42675" y="15239"/>
                  </a:lnTo>
                  <a:lnTo>
                    <a:pt x="39626" y="15239"/>
                  </a:lnTo>
                  <a:lnTo>
                    <a:pt x="36578" y="15239"/>
                  </a:lnTo>
                  <a:lnTo>
                    <a:pt x="33530" y="18286"/>
                  </a:lnTo>
                  <a:lnTo>
                    <a:pt x="33530" y="15239"/>
                  </a:lnTo>
                  <a:lnTo>
                    <a:pt x="33530" y="18286"/>
                  </a:lnTo>
                  <a:lnTo>
                    <a:pt x="30482" y="18286"/>
                  </a:lnTo>
                  <a:lnTo>
                    <a:pt x="27434" y="18286"/>
                  </a:lnTo>
                  <a:lnTo>
                    <a:pt x="27434" y="21334"/>
                  </a:lnTo>
                  <a:lnTo>
                    <a:pt x="24385" y="21334"/>
                  </a:lnTo>
                  <a:lnTo>
                    <a:pt x="24385" y="24382"/>
                  </a:lnTo>
                  <a:lnTo>
                    <a:pt x="21337" y="24382"/>
                  </a:lnTo>
                  <a:lnTo>
                    <a:pt x="21337" y="27430"/>
                  </a:lnTo>
                  <a:lnTo>
                    <a:pt x="21337" y="24382"/>
                  </a:lnTo>
                  <a:lnTo>
                    <a:pt x="21337" y="27430"/>
                  </a:lnTo>
                  <a:lnTo>
                    <a:pt x="18289" y="27430"/>
                  </a:lnTo>
                  <a:lnTo>
                    <a:pt x="15241" y="27430"/>
                  </a:lnTo>
                  <a:lnTo>
                    <a:pt x="15241" y="30478"/>
                  </a:lnTo>
                  <a:lnTo>
                    <a:pt x="12192" y="27430"/>
                  </a:lnTo>
                  <a:lnTo>
                    <a:pt x="12192" y="30478"/>
                  </a:lnTo>
                  <a:lnTo>
                    <a:pt x="12192" y="27430"/>
                  </a:lnTo>
                  <a:lnTo>
                    <a:pt x="12192" y="30478"/>
                  </a:lnTo>
                  <a:lnTo>
                    <a:pt x="9144" y="30478"/>
                  </a:lnTo>
                  <a:lnTo>
                    <a:pt x="12192" y="30478"/>
                  </a:lnTo>
                  <a:lnTo>
                    <a:pt x="9144" y="30478"/>
                  </a:lnTo>
                  <a:lnTo>
                    <a:pt x="6096" y="30478"/>
                  </a:lnTo>
                  <a:lnTo>
                    <a:pt x="3048" y="30478"/>
                  </a:lnTo>
                  <a:lnTo>
                    <a:pt x="3048" y="33526"/>
                  </a:lnTo>
                  <a:lnTo>
                    <a:pt x="3048" y="30478"/>
                  </a:lnTo>
                  <a:lnTo>
                    <a:pt x="0" y="33526"/>
                  </a:lnTo>
                  <a:lnTo>
                    <a:pt x="0" y="30478"/>
                  </a:lnTo>
                  <a:lnTo>
                    <a:pt x="3048" y="30478"/>
                  </a:lnTo>
                  <a:lnTo>
                    <a:pt x="6096" y="30478"/>
                  </a:lnTo>
                  <a:lnTo>
                    <a:pt x="3048" y="30478"/>
                  </a:lnTo>
                  <a:lnTo>
                    <a:pt x="6096" y="27430"/>
                  </a:lnTo>
                  <a:lnTo>
                    <a:pt x="9144" y="27430"/>
                  </a:lnTo>
                  <a:lnTo>
                    <a:pt x="9144" y="24382"/>
                  </a:lnTo>
                  <a:lnTo>
                    <a:pt x="12192" y="24382"/>
                  </a:lnTo>
                  <a:lnTo>
                    <a:pt x="12192" y="21334"/>
                  </a:lnTo>
                  <a:lnTo>
                    <a:pt x="12192" y="18286"/>
                  </a:lnTo>
                  <a:lnTo>
                    <a:pt x="15241" y="18286"/>
                  </a:lnTo>
                  <a:lnTo>
                    <a:pt x="15241" y="15239"/>
                  </a:lnTo>
                  <a:lnTo>
                    <a:pt x="18289" y="15239"/>
                  </a:lnTo>
                  <a:lnTo>
                    <a:pt x="21337" y="12191"/>
                  </a:lnTo>
                  <a:lnTo>
                    <a:pt x="21337" y="15239"/>
                  </a:lnTo>
                  <a:lnTo>
                    <a:pt x="24385" y="15239"/>
                  </a:lnTo>
                  <a:lnTo>
                    <a:pt x="27434" y="15239"/>
                  </a:lnTo>
                  <a:lnTo>
                    <a:pt x="30482" y="15239"/>
                  </a:lnTo>
                  <a:lnTo>
                    <a:pt x="27434" y="15239"/>
                  </a:lnTo>
                  <a:lnTo>
                    <a:pt x="27434" y="12191"/>
                  </a:lnTo>
                  <a:lnTo>
                    <a:pt x="27434" y="9143"/>
                  </a:lnTo>
                  <a:lnTo>
                    <a:pt x="27434" y="6095"/>
                  </a:lnTo>
                  <a:lnTo>
                    <a:pt x="30482" y="6095"/>
                  </a:lnTo>
                  <a:lnTo>
                    <a:pt x="30482" y="3047"/>
                  </a:lnTo>
                  <a:lnTo>
                    <a:pt x="33530" y="3047"/>
                  </a:lnTo>
                  <a:lnTo>
                    <a:pt x="36578" y="3047"/>
                  </a:lnTo>
                  <a:lnTo>
                    <a:pt x="39626" y="3047"/>
                  </a:lnTo>
                  <a:lnTo>
                    <a:pt x="39626" y="0"/>
                  </a:lnTo>
                  <a:lnTo>
                    <a:pt x="39626" y="3047"/>
                  </a:lnTo>
                  <a:lnTo>
                    <a:pt x="42675"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36" name="Google Shape;3336;gda58c33139_0_3032"/>
            <p:cNvSpPr/>
            <p:nvPr/>
          </p:nvSpPr>
          <p:spPr>
            <a:xfrm>
              <a:off x="1502777" y="664124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37" name="Google Shape;3337;gda58c33139_0_3032"/>
            <p:cNvSpPr/>
            <p:nvPr/>
          </p:nvSpPr>
          <p:spPr>
            <a:xfrm>
              <a:off x="1502777" y="664124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38" name="Google Shape;3338;gda58c33139_0_3032"/>
            <p:cNvSpPr/>
            <p:nvPr/>
          </p:nvSpPr>
          <p:spPr>
            <a:xfrm>
              <a:off x="1405233" y="664124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39" name="Google Shape;3339;gda58c33139_0_3032"/>
            <p:cNvSpPr/>
            <p:nvPr/>
          </p:nvSpPr>
          <p:spPr>
            <a:xfrm>
              <a:off x="1405233" y="664124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40" name="Google Shape;3340;gda58c33139_0_3032"/>
            <p:cNvSpPr/>
            <p:nvPr/>
          </p:nvSpPr>
          <p:spPr>
            <a:xfrm>
              <a:off x="1405233" y="6644288"/>
              <a:ext cx="6350" cy="3175"/>
            </a:xfrm>
            <a:custGeom>
              <a:avLst/>
              <a:gdLst/>
              <a:ahLst/>
              <a:cxnLst/>
              <a:rect l="l" t="t" r="r" b="b"/>
              <a:pathLst>
                <a:path w="6350" h="3175"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41" name="Google Shape;3341;gda58c33139_0_3032"/>
            <p:cNvSpPr/>
            <p:nvPr/>
          </p:nvSpPr>
          <p:spPr>
            <a:xfrm>
              <a:off x="1405233" y="6644288"/>
              <a:ext cx="6350" cy="3175"/>
            </a:xfrm>
            <a:custGeom>
              <a:avLst/>
              <a:gdLst/>
              <a:ahLst/>
              <a:cxnLst/>
              <a:rect l="l" t="t" r="r" b="b"/>
              <a:pathLst>
                <a:path w="6350" h="3175" extrusionOk="0">
                  <a:moveTo>
                    <a:pt x="3048" y="3047"/>
                  </a:moveTo>
                  <a:lnTo>
                    <a:pt x="0" y="3047"/>
                  </a:lnTo>
                  <a:lnTo>
                    <a:pt x="3048" y="3047"/>
                  </a:lnTo>
                  <a:lnTo>
                    <a:pt x="0" y="3047"/>
                  </a:lnTo>
                  <a:lnTo>
                    <a:pt x="0" y="0"/>
                  </a:lnTo>
                  <a:lnTo>
                    <a:pt x="3048" y="0"/>
                  </a:lnTo>
                  <a:lnTo>
                    <a:pt x="6096" y="0"/>
                  </a:lnTo>
                  <a:lnTo>
                    <a:pt x="3048" y="0"/>
                  </a:lnTo>
                  <a:lnTo>
                    <a:pt x="6096"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42" name="Google Shape;3342;gda58c33139_0_3032"/>
            <p:cNvSpPr/>
            <p:nvPr/>
          </p:nvSpPr>
          <p:spPr>
            <a:xfrm>
              <a:off x="1432667" y="665038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43" name="Google Shape;3343;gda58c33139_0_3032"/>
            <p:cNvSpPr/>
            <p:nvPr/>
          </p:nvSpPr>
          <p:spPr>
            <a:xfrm>
              <a:off x="1432667" y="665038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44" name="Google Shape;3344;gda58c33139_0_3032"/>
            <p:cNvSpPr/>
            <p:nvPr/>
          </p:nvSpPr>
          <p:spPr>
            <a:xfrm>
              <a:off x="862649" y="6437035"/>
              <a:ext cx="24765" cy="18414"/>
            </a:xfrm>
            <a:custGeom>
              <a:avLst/>
              <a:gdLst/>
              <a:ahLst/>
              <a:cxnLst/>
              <a:rect l="l" t="t" r="r" b="b"/>
              <a:pathLst>
                <a:path w="24765" h="18414" extrusionOk="0">
                  <a:moveTo>
                    <a:pt x="18289" y="15239"/>
                  </a:moveTo>
                  <a:lnTo>
                    <a:pt x="15241" y="15239"/>
                  </a:lnTo>
                  <a:lnTo>
                    <a:pt x="15241" y="18286"/>
                  </a:lnTo>
                  <a:lnTo>
                    <a:pt x="18289" y="15239"/>
                  </a:lnTo>
                  <a:close/>
                </a:path>
                <a:path w="24765" h="18414" extrusionOk="0">
                  <a:moveTo>
                    <a:pt x="21337" y="15239"/>
                  </a:moveTo>
                  <a:lnTo>
                    <a:pt x="21337" y="18286"/>
                  </a:lnTo>
                  <a:lnTo>
                    <a:pt x="24385" y="18286"/>
                  </a:lnTo>
                  <a:lnTo>
                    <a:pt x="21337" y="15239"/>
                  </a:lnTo>
                  <a:close/>
                </a:path>
                <a:path w="24765" h="18414" extrusionOk="0">
                  <a:moveTo>
                    <a:pt x="24385" y="12191"/>
                  </a:moveTo>
                  <a:lnTo>
                    <a:pt x="9144" y="12191"/>
                  </a:lnTo>
                  <a:lnTo>
                    <a:pt x="9144" y="15239"/>
                  </a:lnTo>
                  <a:lnTo>
                    <a:pt x="24385" y="15239"/>
                  </a:lnTo>
                  <a:lnTo>
                    <a:pt x="24385" y="12191"/>
                  </a:lnTo>
                  <a:close/>
                </a:path>
                <a:path w="24765" h="18414" extrusionOk="0">
                  <a:moveTo>
                    <a:pt x="18289" y="9143"/>
                  </a:moveTo>
                  <a:lnTo>
                    <a:pt x="3048" y="9143"/>
                  </a:lnTo>
                  <a:lnTo>
                    <a:pt x="3048" y="12191"/>
                  </a:lnTo>
                  <a:lnTo>
                    <a:pt x="18289" y="12191"/>
                  </a:lnTo>
                  <a:lnTo>
                    <a:pt x="18289" y="9143"/>
                  </a:lnTo>
                  <a:close/>
                </a:path>
                <a:path w="24765" h="18414" extrusionOk="0">
                  <a:moveTo>
                    <a:pt x="21337" y="6095"/>
                  </a:moveTo>
                  <a:lnTo>
                    <a:pt x="9144" y="6095"/>
                  </a:lnTo>
                  <a:lnTo>
                    <a:pt x="9144" y="9143"/>
                  </a:lnTo>
                  <a:lnTo>
                    <a:pt x="21337" y="9143"/>
                  </a:lnTo>
                  <a:lnTo>
                    <a:pt x="21337" y="6095"/>
                  </a:lnTo>
                  <a:close/>
                </a:path>
                <a:path w="24765" h="18414" extrusionOk="0">
                  <a:moveTo>
                    <a:pt x="12192" y="0"/>
                  </a:moveTo>
                  <a:lnTo>
                    <a:pt x="0" y="0"/>
                  </a:lnTo>
                  <a:lnTo>
                    <a:pt x="0" y="3047"/>
                  </a:lnTo>
                  <a:lnTo>
                    <a:pt x="3048" y="3047"/>
                  </a:lnTo>
                  <a:lnTo>
                    <a:pt x="3048" y="6095"/>
                  </a:lnTo>
                  <a:lnTo>
                    <a:pt x="12192" y="6095"/>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45" name="Google Shape;3345;gda58c33139_0_3032"/>
            <p:cNvSpPr/>
            <p:nvPr/>
          </p:nvSpPr>
          <p:spPr>
            <a:xfrm>
              <a:off x="862649" y="6437035"/>
              <a:ext cx="24765" cy="21589"/>
            </a:xfrm>
            <a:custGeom>
              <a:avLst/>
              <a:gdLst/>
              <a:ahLst/>
              <a:cxnLst/>
              <a:rect l="l" t="t" r="r" b="b"/>
              <a:pathLst>
                <a:path w="24765" h="21589" extrusionOk="0">
                  <a:moveTo>
                    <a:pt x="3048" y="6095"/>
                  </a:moveTo>
                  <a:lnTo>
                    <a:pt x="3048" y="3047"/>
                  </a:lnTo>
                  <a:lnTo>
                    <a:pt x="6096" y="3047"/>
                  </a:lnTo>
                  <a:lnTo>
                    <a:pt x="3048" y="3047"/>
                  </a:lnTo>
                  <a:lnTo>
                    <a:pt x="0" y="3047"/>
                  </a:lnTo>
                  <a:lnTo>
                    <a:pt x="0" y="0"/>
                  </a:lnTo>
                  <a:lnTo>
                    <a:pt x="3048" y="0"/>
                  </a:lnTo>
                  <a:lnTo>
                    <a:pt x="6096" y="0"/>
                  </a:lnTo>
                  <a:lnTo>
                    <a:pt x="9144" y="0"/>
                  </a:lnTo>
                  <a:lnTo>
                    <a:pt x="12192" y="0"/>
                  </a:lnTo>
                  <a:lnTo>
                    <a:pt x="12192" y="3047"/>
                  </a:lnTo>
                  <a:lnTo>
                    <a:pt x="15241" y="3047"/>
                  </a:lnTo>
                  <a:lnTo>
                    <a:pt x="12192" y="3047"/>
                  </a:lnTo>
                  <a:lnTo>
                    <a:pt x="12192" y="6095"/>
                  </a:lnTo>
                  <a:lnTo>
                    <a:pt x="15241" y="6095"/>
                  </a:lnTo>
                  <a:lnTo>
                    <a:pt x="18289" y="6095"/>
                  </a:lnTo>
                  <a:lnTo>
                    <a:pt x="21337" y="6095"/>
                  </a:lnTo>
                  <a:lnTo>
                    <a:pt x="21337" y="9143"/>
                  </a:lnTo>
                  <a:lnTo>
                    <a:pt x="18289" y="9143"/>
                  </a:lnTo>
                  <a:lnTo>
                    <a:pt x="18289" y="12191"/>
                  </a:lnTo>
                  <a:lnTo>
                    <a:pt x="21337" y="12191"/>
                  </a:lnTo>
                  <a:lnTo>
                    <a:pt x="24385" y="12191"/>
                  </a:lnTo>
                  <a:lnTo>
                    <a:pt x="24385" y="15239"/>
                  </a:lnTo>
                  <a:lnTo>
                    <a:pt x="21337" y="15239"/>
                  </a:lnTo>
                  <a:lnTo>
                    <a:pt x="24385" y="18286"/>
                  </a:lnTo>
                  <a:lnTo>
                    <a:pt x="24385" y="21334"/>
                  </a:lnTo>
                  <a:lnTo>
                    <a:pt x="24385" y="18286"/>
                  </a:lnTo>
                  <a:lnTo>
                    <a:pt x="21337" y="18286"/>
                  </a:lnTo>
                  <a:lnTo>
                    <a:pt x="21337" y="15239"/>
                  </a:lnTo>
                  <a:lnTo>
                    <a:pt x="18289" y="15239"/>
                  </a:lnTo>
                  <a:lnTo>
                    <a:pt x="18289" y="18286"/>
                  </a:lnTo>
                  <a:lnTo>
                    <a:pt x="18289" y="15239"/>
                  </a:lnTo>
                  <a:lnTo>
                    <a:pt x="15241" y="18286"/>
                  </a:lnTo>
                  <a:lnTo>
                    <a:pt x="15241" y="15239"/>
                  </a:lnTo>
                  <a:lnTo>
                    <a:pt x="12192" y="15239"/>
                  </a:lnTo>
                  <a:lnTo>
                    <a:pt x="9144" y="15239"/>
                  </a:lnTo>
                  <a:lnTo>
                    <a:pt x="6096" y="15239"/>
                  </a:lnTo>
                  <a:lnTo>
                    <a:pt x="9144" y="15239"/>
                  </a:lnTo>
                  <a:lnTo>
                    <a:pt x="9144" y="12191"/>
                  </a:lnTo>
                  <a:lnTo>
                    <a:pt x="6096" y="12191"/>
                  </a:lnTo>
                  <a:lnTo>
                    <a:pt x="3048" y="12191"/>
                  </a:lnTo>
                  <a:lnTo>
                    <a:pt x="3048" y="9143"/>
                  </a:lnTo>
                  <a:lnTo>
                    <a:pt x="6096" y="9143"/>
                  </a:lnTo>
                  <a:lnTo>
                    <a:pt x="9144" y="9143"/>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46" name="Google Shape;3346;gda58c33139_0_3032"/>
            <p:cNvSpPr/>
            <p:nvPr/>
          </p:nvSpPr>
          <p:spPr>
            <a:xfrm>
              <a:off x="1393037" y="6647345"/>
              <a:ext cx="6350" cy="3175"/>
            </a:xfrm>
            <a:custGeom>
              <a:avLst/>
              <a:gdLst/>
              <a:ahLst/>
              <a:cxnLst/>
              <a:rect l="l" t="t" r="r" b="b"/>
              <a:pathLst>
                <a:path w="6350" h="3175" extrusionOk="0">
                  <a:moveTo>
                    <a:pt x="6096" y="0"/>
                  </a:moveTo>
                  <a:lnTo>
                    <a:pt x="0" y="0"/>
                  </a:lnTo>
                  <a:lnTo>
                    <a:pt x="0" y="3048"/>
                  </a:lnTo>
                  <a:lnTo>
                    <a:pt x="3048" y="3048"/>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47" name="Google Shape;3347;gda58c33139_0_3032"/>
            <p:cNvSpPr/>
            <p:nvPr/>
          </p:nvSpPr>
          <p:spPr>
            <a:xfrm>
              <a:off x="1393040" y="6647336"/>
              <a:ext cx="6350" cy="3175"/>
            </a:xfrm>
            <a:custGeom>
              <a:avLst/>
              <a:gdLst/>
              <a:ahLst/>
              <a:cxnLst/>
              <a:rect l="l" t="t" r="r" b="b"/>
              <a:pathLst>
                <a:path w="6350" h="3175" extrusionOk="0">
                  <a:moveTo>
                    <a:pt x="6096" y="0"/>
                  </a:moveTo>
                  <a:lnTo>
                    <a:pt x="3048" y="3047"/>
                  </a:lnTo>
                  <a:lnTo>
                    <a:pt x="0" y="3047"/>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48" name="Google Shape;3348;gda58c33139_0_3032"/>
            <p:cNvSpPr/>
            <p:nvPr/>
          </p:nvSpPr>
          <p:spPr>
            <a:xfrm>
              <a:off x="1423523" y="665343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49" name="Google Shape;3349;gda58c33139_0_3032"/>
            <p:cNvSpPr/>
            <p:nvPr/>
          </p:nvSpPr>
          <p:spPr>
            <a:xfrm>
              <a:off x="1423523" y="665343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50" name="Google Shape;3350;gda58c33139_0_3032"/>
            <p:cNvSpPr/>
            <p:nvPr/>
          </p:nvSpPr>
          <p:spPr>
            <a:xfrm>
              <a:off x="1396089" y="6650383"/>
              <a:ext cx="12700" cy="6350"/>
            </a:xfrm>
            <a:custGeom>
              <a:avLst/>
              <a:gdLst/>
              <a:ahLst/>
              <a:cxnLst/>
              <a:rect l="l" t="t" r="r" b="b"/>
              <a:pathLst>
                <a:path w="12700" h="6350" extrusionOk="0">
                  <a:moveTo>
                    <a:pt x="12192" y="0"/>
                  </a:moveTo>
                  <a:lnTo>
                    <a:pt x="6096" y="0"/>
                  </a:lnTo>
                  <a:lnTo>
                    <a:pt x="6096" y="3047"/>
                  </a:lnTo>
                  <a:lnTo>
                    <a:pt x="9144" y="6095"/>
                  </a:lnTo>
                  <a:lnTo>
                    <a:pt x="12192" y="6095"/>
                  </a:lnTo>
                  <a:lnTo>
                    <a:pt x="12192" y="0"/>
                  </a:lnTo>
                  <a:close/>
                </a:path>
                <a:path w="12700" h="6350" extrusionOk="0">
                  <a:moveTo>
                    <a:pt x="3048" y="0"/>
                  </a:moveTo>
                  <a:lnTo>
                    <a:pt x="0" y="0"/>
                  </a:lnTo>
                  <a:lnTo>
                    <a:pt x="0"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51" name="Google Shape;3351;gda58c33139_0_3032"/>
            <p:cNvSpPr/>
            <p:nvPr/>
          </p:nvSpPr>
          <p:spPr>
            <a:xfrm>
              <a:off x="1396089" y="6650383"/>
              <a:ext cx="12700" cy="6350"/>
            </a:xfrm>
            <a:custGeom>
              <a:avLst/>
              <a:gdLst/>
              <a:ahLst/>
              <a:cxnLst/>
              <a:rect l="l" t="t" r="r" b="b"/>
              <a:pathLst>
                <a:path w="12700" h="6350" extrusionOk="0">
                  <a:moveTo>
                    <a:pt x="9144" y="0"/>
                  </a:moveTo>
                  <a:lnTo>
                    <a:pt x="12192" y="0"/>
                  </a:lnTo>
                  <a:lnTo>
                    <a:pt x="12192" y="3047"/>
                  </a:lnTo>
                  <a:lnTo>
                    <a:pt x="12192" y="6095"/>
                  </a:lnTo>
                  <a:lnTo>
                    <a:pt x="9144" y="6095"/>
                  </a:lnTo>
                  <a:lnTo>
                    <a:pt x="6096" y="3047"/>
                  </a:lnTo>
                  <a:lnTo>
                    <a:pt x="3048" y="3047"/>
                  </a:lnTo>
                  <a:lnTo>
                    <a:pt x="0" y="3047"/>
                  </a:lnTo>
                  <a:lnTo>
                    <a:pt x="0" y="0"/>
                  </a:lnTo>
                  <a:lnTo>
                    <a:pt x="3048" y="0"/>
                  </a:lnTo>
                  <a:lnTo>
                    <a:pt x="6096" y="3047"/>
                  </a:lnTo>
                  <a:lnTo>
                    <a:pt x="6096" y="0"/>
                  </a:lnTo>
                  <a:lnTo>
                    <a:pt x="9144"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52" name="Google Shape;3352;gda58c33139_0_3032"/>
            <p:cNvSpPr/>
            <p:nvPr/>
          </p:nvSpPr>
          <p:spPr>
            <a:xfrm>
              <a:off x="1420474" y="6659527"/>
              <a:ext cx="3175" cy="3175"/>
            </a:xfrm>
            <a:custGeom>
              <a:avLst/>
              <a:gdLst/>
              <a:ahLst/>
              <a:cxnLst/>
              <a:rect l="l" t="t" r="r" b="b"/>
              <a:pathLst>
                <a:path w="3175" h="3175" extrusionOk="0">
                  <a:moveTo>
                    <a:pt x="0" y="3047"/>
                  </a:moveTo>
                  <a:lnTo>
                    <a:pt x="0" y="0"/>
                  </a:lnTo>
                  <a:lnTo>
                    <a:pt x="3048" y="0"/>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53" name="Google Shape;3353;gda58c33139_0_3032"/>
            <p:cNvSpPr/>
            <p:nvPr/>
          </p:nvSpPr>
          <p:spPr>
            <a:xfrm>
              <a:off x="1420474" y="6659527"/>
              <a:ext cx="3175" cy="3175"/>
            </a:xfrm>
            <a:custGeom>
              <a:avLst/>
              <a:gdLst/>
              <a:ahLst/>
              <a:cxnLst/>
              <a:rect l="l" t="t" r="r" b="b"/>
              <a:pathLst>
                <a:path w="3175" h="3175" extrusionOk="0">
                  <a:moveTo>
                    <a:pt x="0" y="3047"/>
                  </a:moveTo>
                  <a:lnTo>
                    <a:pt x="0" y="0"/>
                  </a:lnTo>
                  <a:lnTo>
                    <a:pt x="3048" y="0"/>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54" name="Google Shape;3354;gda58c33139_0_3032"/>
            <p:cNvSpPr/>
            <p:nvPr/>
          </p:nvSpPr>
          <p:spPr>
            <a:xfrm>
              <a:off x="1389992" y="665343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55" name="Google Shape;3355;gda58c33139_0_3032"/>
            <p:cNvSpPr/>
            <p:nvPr/>
          </p:nvSpPr>
          <p:spPr>
            <a:xfrm>
              <a:off x="1389992" y="6653431"/>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56" name="Google Shape;3356;gda58c33139_0_3032"/>
            <p:cNvSpPr/>
            <p:nvPr/>
          </p:nvSpPr>
          <p:spPr>
            <a:xfrm>
              <a:off x="899223" y="6467525"/>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57" name="Google Shape;3357;gda58c33139_0_3032"/>
            <p:cNvSpPr/>
            <p:nvPr/>
          </p:nvSpPr>
          <p:spPr>
            <a:xfrm>
              <a:off x="899227" y="6467513"/>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58" name="Google Shape;3358;gda58c33139_0_3032"/>
            <p:cNvSpPr/>
            <p:nvPr/>
          </p:nvSpPr>
          <p:spPr>
            <a:xfrm>
              <a:off x="902275" y="6470561"/>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59" name="Google Shape;3359;gda58c33139_0_3032"/>
            <p:cNvSpPr/>
            <p:nvPr/>
          </p:nvSpPr>
          <p:spPr>
            <a:xfrm>
              <a:off x="902275" y="6470561"/>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60" name="Google Shape;3360;gda58c33139_0_3032"/>
            <p:cNvSpPr/>
            <p:nvPr/>
          </p:nvSpPr>
          <p:spPr>
            <a:xfrm>
              <a:off x="1365606" y="6653431"/>
              <a:ext cx="9525" cy="6350"/>
            </a:xfrm>
            <a:custGeom>
              <a:avLst/>
              <a:gdLst/>
              <a:ahLst/>
              <a:cxnLst/>
              <a:rect l="l" t="t" r="r" b="b"/>
              <a:pathLst>
                <a:path w="9525" h="6350" extrusionOk="0">
                  <a:moveTo>
                    <a:pt x="9144" y="0"/>
                  </a:moveTo>
                  <a:lnTo>
                    <a:pt x="6096" y="0"/>
                  </a:lnTo>
                  <a:lnTo>
                    <a:pt x="6096" y="3047"/>
                  </a:lnTo>
                  <a:lnTo>
                    <a:pt x="0" y="3047"/>
                  </a:lnTo>
                  <a:lnTo>
                    <a:pt x="0" y="6095"/>
                  </a:lnTo>
                  <a:lnTo>
                    <a:pt x="9144" y="6095"/>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61" name="Google Shape;3361;gda58c33139_0_3032"/>
            <p:cNvSpPr/>
            <p:nvPr/>
          </p:nvSpPr>
          <p:spPr>
            <a:xfrm>
              <a:off x="1365606" y="6653431"/>
              <a:ext cx="12700" cy="6350"/>
            </a:xfrm>
            <a:custGeom>
              <a:avLst/>
              <a:gdLst/>
              <a:ahLst/>
              <a:cxnLst/>
              <a:rect l="l" t="t" r="r" b="b"/>
              <a:pathLst>
                <a:path w="12700" h="6350" extrusionOk="0">
                  <a:moveTo>
                    <a:pt x="3048" y="6095"/>
                  </a:moveTo>
                  <a:lnTo>
                    <a:pt x="0" y="6095"/>
                  </a:lnTo>
                  <a:lnTo>
                    <a:pt x="0" y="3047"/>
                  </a:lnTo>
                  <a:lnTo>
                    <a:pt x="3048" y="3047"/>
                  </a:lnTo>
                  <a:lnTo>
                    <a:pt x="6096" y="3047"/>
                  </a:lnTo>
                  <a:lnTo>
                    <a:pt x="6096" y="0"/>
                  </a:lnTo>
                  <a:lnTo>
                    <a:pt x="9144" y="0"/>
                  </a:lnTo>
                  <a:lnTo>
                    <a:pt x="9144" y="3047"/>
                  </a:lnTo>
                  <a:lnTo>
                    <a:pt x="12192" y="3047"/>
                  </a:lnTo>
                  <a:lnTo>
                    <a:pt x="9144" y="3047"/>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62" name="Google Shape;3362;gda58c33139_0_3032"/>
            <p:cNvSpPr/>
            <p:nvPr/>
          </p:nvSpPr>
          <p:spPr>
            <a:xfrm>
              <a:off x="1356462" y="66564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63" name="Google Shape;3363;gda58c33139_0_3032"/>
            <p:cNvSpPr/>
            <p:nvPr/>
          </p:nvSpPr>
          <p:spPr>
            <a:xfrm>
              <a:off x="1356462" y="665647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64" name="Google Shape;3364;gda58c33139_0_3032"/>
            <p:cNvSpPr/>
            <p:nvPr/>
          </p:nvSpPr>
          <p:spPr>
            <a:xfrm>
              <a:off x="1350365" y="6656479"/>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65" name="Google Shape;3365;gda58c33139_0_3032"/>
            <p:cNvSpPr/>
            <p:nvPr/>
          </p:nvSpPr>
          <p:spPr>
            <a:xfrm>
              <a:off x="1350365" y="6656479"/>
              <a:ext cx="3175" cy="6350"/>
            </a:xfrm>
            <a:custGeom>
              <a:avLst/>
              <a:gdLst/>
              <a:ahLst/>
              <a:cxnLst/>
              <a:rect l="l" t="t" r="r" b="b"/>
              <a:pathLst>
                <a:path w="3175" h="6350" extrusionOk="0">
                  <a:moveTo>
                    <a:pt x="0" y="3047"/>
                  </a:moveTo>
                  <a:lnTo>
                    <a:pt x="0" y="0"/>
                  </a:lnTo>
                  <a:lnTo>
                    <a:pt x="3048" y="0"/>
                  </a:lnTo>
                  <a:lnTo>
                    <a:pt x="3048" y="3047"/>
                  </a:lnTo>
                  <a:lnTo>
                    <a:pt x="3048" y="6095"/>
                  </a:lnTo>
                  <a:lnTo>
                    <a:pt x="0" y="6095"/>
                  </a:lnTo>
                  <a:lnTo>
                    <a:pt x="0" y="3047"/>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66" name="Google Shape;3366;gda58c33139_0_3032"/>
            <p:cNvSpPr/>
            <p:nvPr/>
          </p:nvSpPr>
          <p:spPr>
            <a:xfrm>
              <a:off x="874841" y="6473609"/>
              <a:ext cx="12700" cy="9525"/>
            </a:xfrm>
            <a:custGeom>
              <a:avLst/>
              <a:gdLst/>
              <a:ahLst/>
              <a:cxnLst/>
              <a:rect l="l" t="t" r="r" b="b"/>
              <a:pathLst>
                <a:path w="12700" h="9525" extrusionOk="0">
                  <a:moveTo>
                    <a:pt x="9144" y="6095"/>
                  </a:moveTo>
                  <a:lnTo>
                    <a:pt x="6096" y="6095"/>
                  </a:lnTo>
                  <a:lnTo>
                    <a:pt x="6096" y="9143"/>
                  </a:lnTo>
                  <a:lnTo>
                    <a:pt x="9144" y="9143"/>
                  </a:lnTo>
                  <a:lnTo>
                    <a:pt x="9144" y="6095"/>
                  </a:lnTo>
                  <a:close/>
                </a:path>
                <a:path w="12700" h="9525" extrusionOk="0">
                  <a:moveTo>
                    <a:pt x="12192" y="3047"/>
                  </a:moveTo>
                  <a:lnTo>
                    <a:pt x="3048" y="3047"/>
                  </a:lnTo>
                  <a:lnTo>
                    <a:pt x="3048" y="6095"/>
                  </a:lnTo>
                  <a:lnTo>
                    <a:pt x="12192" y="6095"/>
                  </a:lnTo>
                  <a:lnTo>
                    <a:pt x="12192" y="3047"/>
                  </a:lnTo>
                  <a:close/>
                </a:path>
                <a:path w="12700" h="952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67" name="Google Shape;3367;gda58c33139_0_3032"/>
            <p:cNvSpPr/>
            <p:nvPr/>
          </p:nvSpPr>
          <p:spPr>
            <a:xfrm>
              <a:off x="874841" y="6473609"/>
              <a:ext cx="15240" cy="12700"/>
            </a:xfrm>
            <a:custGeom>
              <a:avLst/>
              <a:gdLst/>
              <a:ahLst/>
              <a:cxnLst/>
              <a:rect l="l" t="t" r="r" b="b"/>
              <a:pathLst>
                <a:path w="15240" h="12700" extrusionOk="0">
                  <a:moveTo>
                    <a:pt x="3048" y="3047"/>
                  </a:moveTo>
                  <a:lnTo>
                    <a:pt x="0" y="3047"/>
                  </a:lnTo>
                  <a:lnTo>
                    <a:pt x="0" y="0"/>
                  </a:lnTo>
                  <a:lnTo>
                    <a:pt x="3048" y="3047"/>
                  </a:lnTo>
                  <a:lnTo>
                    <a:pt x="3048" y="0"/>
                  </a:lnTo>
                  <a:lnTo>
                    <a:pt x="3048" y="3047"/>
                  </a:lnTo>
                  <a:lnTo>
                    <a:pt x="6096" y="3047"/>
                  </a:lnTo>
                  <a:lnTo>
                    <a:pt x="9144" y="3047"/>
                  </a:lnTo>
                  <a:lnTo>
                    <a:pt x="12192" y="3047"/>
                  </a:lnTo>
                  <a:lnTo>
                    <a:pt x="15241" y="3047"/>
                  </a:lnTo>
                  <a:lnTo>
                    <a:pt x="12192" y="3047"/>
                  </a:lnTo>
                  <a:lnTo>
                    <a:pt x="12192" y="6095"/>
                  </a:lnTo>
                  <a:lnTo>
                    <a:pt x="9144" y="6095"/>
                  </a:lnTo>
                  <a:lnTo>
                    <a:pt x="12192" y="6095"/>
                  </a:lnTo>
                  <a:lnTo>
                    <a:pt x="9144" y="6095"/>
                  </a:lnTo>
                  <a:lnTo>
                    <a:pt x="9144" y="9143"/>
                  </a:lnTo>
                  <a:lnTo>
                    <a:pt x="9144" y="12191"/>
                  </a:lnTo>
                  <a:lnTo>
                    <a:pt x="9144" y="9143"/>
                  </a:lnTo>
                  <a:lnTo>
                    <a:pt x="6096" y="9143"/>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68" name="Google Shape;3368;gda58c33139_0_3032"/>
            <p:cNvSpPr/>
            <p:nvPr/>
          </p:nvSpPr>
          <p:spPr>
            <a:xfrm>
              <a:off x="1216243" y="6635144"/>
              <a:ext cx="45719" cy="18415"/>
            </a:xfrm>
            <a:custGeom>
              <a:avLst/>
              <a:gdLst/>
              <a:ahLst/>
              <a:cxnLst/>
              <a:rect l="l" t="t" r="r" b="b"/>
              <a:pathLst>
                <a:path w="45719" h="18415" extrusionOk="0">
                  <a:moveTo>
                    <a:pt x="24385" y="15239"/>
                  </a:moveTo>
                  <a:lnTo>
                    <a:pt x="21337" y="15239"/>
                  </a:lnTo>
                  <a:lnTo>
                    <a:pt x="24385" y="18287"/>
                  </a:lnTo>
                  <a:lnTo>
                    <a:pt x="24385" y="15239"/>
                  </a:lnTo>
                  <a:close/>
                </a:path>
                <a:path w="45719" h="18415" extrusionOk="0">
                  <a:moveTo>
                    <a:pt x="30482" y="15239"/>
                  </a:moveTo>
                  <a:lnTo>
                    <a:pt x="27434" y="15239"/>
                  </a:lnTo>
                  <a:lnTo>
                    <a:pt x="27434" y="18287"/>
                  </a:lnTo>
                  <a:lnTo>
                    <a:pt x="30482" y="18287"/>
                  </a:lnTo>
                  <a:lnTo>
                    <a:pt x="30482" y="15239"/>
                  </a:lnTo>
                  <a:close/>
                </a:path>
                <a:path w="45719" h="18415" extrusionOk="0">
                  <a:moveTo>
                    <a:pt x="36578" y="15239"/>
                  </a:moveTo>
                  <a:lnTo>
                    <a:pt x="33530" y="15239"/>
                  </a:lnTo>
                  <a:lnTo>
                    <a:pt x="33530" y="18287"/>
                  </a:lnTo>
                  <a:lnTo>
                    <a:pt x="36578" y="18287"/>
                  </a:lnTo>
                  <a:lnTo>
                    <a:pt x="36578" y="15239"/>
                  </a:lnTo>
                  <a:close/>
                </a:path>
                <a:path w="45719" h="18415" extrusionOk="0">
                  <a:moveTo>
                    <a:pt x="39627" y="15239"/>
                  </a:moveTo>
                  <a:lnTo>
                    <a:pt x="36578" y="18287"/>
                  </a:lnTo>
                  <a:lnTo>
                    <a:pt x="39627" y="18287"/>
                  </a:lnTo>
                  <a:lnTo>
                    <a:pt x="39627" y="15239"/>
                  </a:lnTo>
                  <a:close/>
                </a:path>
                <a:path w="45719" h="18415" extrusionOk="0">
                  <a:moveTo>
                    <a:pt x="15241" y="9143"/>
                  </a:moveTo>
                  <a:lnTo>
                    <a:pt x="12192" y="9143"/>
                  </a:lnTo>
                  <a:lnTo>
                    <a:pt x="12192" y="15239"/>
                  </a:lnTo>
                  <a:lnTo>
                    <a:pt x="39627" y="15239"/>
                  </a:lnTo>
                  <a:lnTo>
                    <a:pt x="39627" y="12191"/>
                  </a:lnTo>
                  <a:lnTo>
                    <a:pt x="15241" y="12191"/>
                  </a:lnTo>
                  <a:lnTo>
                    <a:pt x="15241" y="9143"/>
                  </a:lnTo>
                  <a:close/>
                </a:path>
                <a:path w="45719" h="18415" extrusionOk="0">
                  <a:moveTo>
                    <a:pt x="6096" y="9143"/>
                  </a:moveTo>
                  <a:lnTo>
                    <a:pt x="0" y="9143"/>
                  </a:lnTo>
                  <a:lnTo>
                    <a:pt x="0" y="12191"/>
                  </a:lnTo>
                  <a:lnTo>
                    <a:pt x="6096" y="12191"/>
                  </a:lnTo>
                  <a:lnTo>
                    <a:pt x="6096" y="9143"/>
                  </a:lnTo>
                  <a:close/>
                </a:path>
                <a:path w="45719" h="18415" extrusionOk="0">
                  <a:moveTo>
                    <a:pt x="12192" y="9143"/>
                  </a:moveTo>
                  <a:lnTo>
                    <a:pt x="9144" y="12191"/>
                  </a:lnTo>
                  <a:lnTo>
                    <a:pt x="12192" y="12191"/>
                  </a:lnTo>
                  <a:lnTo>
                    <a:pt x="12192" y="9143"/>
                  </a:lnTo>
                  <a:close/>
                </a:path>
                <a:path w="45719" h="18415" extrusionOk="0">
                  <a:moveTo>
                    <a:pt x="27434" y="9143"/>
                  </a:moveTo>
                  <a:lnTo>
                    <a:pt x="24385" y="9143"/>
                  </a:lnTo>
                  <a:lnTo>
                    <a:pt x="24385" y="12191"/>
                  </a:lnTo>
                  <a:lnTo>
                    <a:pt x="30482" y="12191"/>
                  </a:lnTo>
                  <a:lnTo>
                    <a:pt x="27434" y="9143"/>
                  </a:lnTo>
                  <a:close/>
                </a:path>
                <a:path w="45719" h="18415" extrusionOk="0">
                  <a:moveTo>
                    <a:pt x="33530" y="9143"/>
                  </a:moveTo>
                  <a:lnTo>
                    <a:pt x="30482" y="9143"/>
                  </a:lnTo>
                  <a:lnTo>
                    <a:pt x="30482" y="12191"/>
                  </a:lnTo>
                  <a:lnTo>
                    <a:pt x="33530" y="12191"/>
                  </a:lnTo>
                  <a:lnTo>
                    <a:pt x="33530" y="9143"/>
                  </a:lnTo>
                  <a:close/>
                </a:path>
                <a:path w="45719" h="18415" extrusionOk="0">
                  <a:moveTo>
                    <a:pt x="39627" y="9143"/>
                  </a:moveTo>
                  <a:lnTo>
                    <a:pt x="33530" y="9143"/>
                  </a:lnTo>
                  <a:lnTo>
                    <a:pt x="33530" y="12191"/>
                  </a:lnTo>
                  <a:lnTo>
                    <a:pt x="36578" y="12191"/>
                  </a:lnTo>
                  <a:lnTo>
                    <a:pt x="39627" y="9143"/>
                  </a:lnTo>
                  <a:close/>
                </a:path>
                <a:path w="45719" h="18415" extrusionOk="0">
                  <a:moveTo>
                    <a:pt x="42675" y="9143"/>
                  </a:moveTo>
                  <a:lnTo>
                    <a:pt x="39627" y="9143"/>
                  </a:lnTo>
                  <a:lnTo>
                    <a:pt x="39627" y="12191"/>
                  </a:lnTo>
                  <a:lnTo>
                    <a:pt x="42675" y="12191"/>
                  </a:lnTo>
                  <a:lnTo>
                    <a:pt x="42675" y="9143"/>
                  </a:lnTo>
                  <a:close/>
                </a:path>
                <a:path w="45719" h="18415" extrusionOk="0">
                  <a:moveTo>
                    <a:pt x="42675" y="0"/>
                  </a:moveTo>
                  <a:lnTo>
                    <a:pt x="39627" y="0"/>
                  </a:lnTo>
                  <a:lnTo>
                    <a:pt x="36578" y="3047"/>
                  </a:lnTo>
                  <a:lnTo>
                    <a:pt x="36578" y="9143"/>
                  </a:lnTo>
                  <a:lnTo>
                    <a:pt x="45723" y="9143"/>
                  </a:lnTo>
                  <a:lnTo>
                    <a:pt x="45723" y="3047"/>
                  </a:lnTo>
                  <a:lnTo>
                    <a:pt x="42675" y="3047"/>
                  </a:lnTo>
                  <a:lnTo>
                    <a:pt x="42675" y="0"/>
                  </a:lnTo>
                  <a:close/>
                </a:path>
                <a:path w="45719" h="18415" extrusionOk="0">
                  <a:moveTo>
                    <a:pt x="36578" y="3047"/>
                  </a:moveTo>
                  <a:lnTo>
                    <a:pt x="30482" y="3047"/>
                  </a:lnTo>
                  <a:lnTo>
                    <a:pt x="30482" y="6095"/>
                  </a:lnTo>
                  <a:lnTo>
                    <a:pt x="33530" y="6095"/>
                  </a:lnTo>
                  <a:lnTo>
                    <a:pt x="3657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69" name="Google Shape;3369;gda58c33139_0_3032"/>
            <p:cNvSpPr/>
            <p:nvPr/>
          </p:nvSpPr>
          <p:spPr>
            <a:xfrm>
              <a:off x="1213195" y="6635144"/>
              <a:ext cx="48894" cy="18415"/>
            </a:xfrm>
            <a:custGeom>
              <a:avLst/>
              <a:gdLst/>
              <a:ahLst/>
              <a:cxnLst/>
              <a:rect l="l" t="t" r="r" b="b"/>
              <a:pathLst>
                <a:path w="48894" h="18415" extrusionOk="0">
                  <a:moveTo>
                    <a:pt x="12193" y="12191"/>
                  </a:moveTo>
                  <a:lnTo>
                    <a:pt x="9144" y="12191"/>
                  </a:lnTo>
                  <a:lnTo>
                    <a:pt x="6096" y="12191"/>
                  </a:lnTo>
                  <a:lnTo>
                    <a:pt x="3048" y="12191"/>
                  </a:lnTo>
                  <a:lnTo>
                    <a:pt x="3048" y="9143"/>
                  </a:lnTo>
                  <a:lnTo>
                    <a:pt x="0" y="9143"/>
                  </a:lnTo>
                  <a:lnTo>
                    <a:pt x="3048" y="9143"/>
                  </a:lnTo>
                  <a:lnTo>
                    <a:pt x="6096" y="9143"/>
                  </a:lnTo>
                  <a:lnTo>
                    <a:pt x="9144" y="9143"/>
                  </a:lnTo>
                  <a:lnTo>
                    <a:pt x="9144" y="12191"/>
                  </a:lnTo>
                  <a:lnTo>
                    <a:pt x="12193" y="12191"/>
                  </a:lnTo>
                  <a:lnTo>
                    <a:pt x="12193" y="9143"/>
                  </a:lnTo>
                  <a:lnTo>
                    <a:pt x="12193" y="12191"/>
                  </a:lnTo>
                  <a:lnTo>
                    <a:pt x="15241" y="12191"/>
                  </a:lnTo>
                  <a:lnTo>
                    <a:pt x="12193" y="12191"/>
                  </a:lnTo>
                  <a:lnTo>
                    <a:pt x="15241" y="9143"/>
                  </a:lnTo>
                  <a:lnTo>
                    <a:pt x="15241" y="12191"/>
                  </a:lnTo>
                  <a:lnTo>
                    <a:pt x="15241" y="9143"/>
                  </a:lnTo>
                  <a:lnTo>
                    <a:pt x="15241" y="12191"/>
                  </a:lnTo>
                  <a:lnTo>
                    <a:pt x="15241" y="9143"/>
                  </a:lnTo>
                  <a:lnTo>
                    <a:pt x="18289" y="9143"/>
                  </a:lnTo>
                  <a:lnTo>
                    <a:pt x="18289" y="12191"/>
                  </a:lnTo>
                  <a:lnTo>
                    <a:pt x="21337" y="12191"/>
                  </a:lnTo>
                  <a:lnTo>
                    <a:pt x="18289" y="12191"/>
                  </a:lnTo>
                  <a:lnTo>
                    <a:pt x="21337" y="12191"/>
                  </a:lnTo>
                  <a:lnTo>
                    <a:pt x="21337" y="9143"/>
                  </a:lnTo>
                  <a:lnTo>
                    <a:pt x="21337" y="12191"/>
                  </a:lnTo>
                  <a:lnTo>
                    <a:pt x="27434" y="12191"/>
                  </a:lnTo>
                  <a:lnTo>
                    <a:pt x="24385" y="12191"/>
                  </a:lnTo>
                  <a:lnTo>
                    <a:pt x="30482" y="12191"/>
                  </a:lnTo>
                  <a:lnTo>
                    <a:pt x="27434" y="12191"/>
                  </a:lnTo>
                  <a:lnTo>
                    <a:pt x="27434" y="9143"/>
                  </a:lnTo>
                  <a:lnTo>
                    <a:pt x="30482" y="9143"/>
                  </a:lnTo>
                  <a:lnTo>
                    <a:pt x="33530" y="12191"/>
                  </a:lnTo>
                  <a:lnTo>
                    <a:pt x="33530" y="9143"/>
                  </a:lnTo>
                  <a:lnTo>
                    <a:pt x="36578" y="9143"/>
                  </a:lnTo>
                  <a:lnTo>
                    <a:pt x="36578" y="12191"/>
                  </a:lnTo>
                  <a:lnTo>
                    <a:pt x="36578" y="9143"/>
                  </a:lnTo>
                  <a:lnTo>
                    <a:pt x="39627" y="9143"/>
                  </a:lnTo>
                  <a:lnTo>
                    <a:pt x="39627" y="6095"/>
                  </a:lnTo>
                  <a:lnTo>
                    <a:pt x="36578" y="6095"/>
                  </a:lnTo>
                  <a:lnTo>
                    <a:pt x="39627" y="6095"/>
                  </a:lnTo>
                  <a:lnTo>
                    <a:pt x="39627" y="3047"/>
                  </a:lnTo>
                  <a:lnTo>
                    <a:pt x="36578" y="6095"/>
                  </a:lnTo>
                  <a:lnTo>
                    <a:pt x="33530" y="6095"/>
                  </a:lnTo>
                  <a:lnTo>
                    <a:pt x="33530" y="3047"/>
                  </a:lnTo>
                  <a:lnTo>
                    <a:pt x="36578" y="3047"/>
                  </a:lnTo>
                  <a:lnTo>
                    <a:pt x="39627" y="3047"/>
                  </a:lnTo>
                  <a:lnTo>
                    <a:pt x="39627" y="0"/>
                  </a:lnTo>
                  <a:lnTo>
                    <a:pt x="39627" y="3047"/>
                  </a:lnTo>
                  <a:lnTo>
                    <a:pt x="42675" y="0"/>
                  </a:lnTo>
                  <a:lnTo>
                    <a:pt x="45723" y="0"/>
                  </a:lnTo>
                  <a:lnTo>
                    <a:pt x="45723" y="3047"/>
                  </a:lnTo>
                  <a:lnTo>
                    <a:pt x="48771" y="3047"/>
                  </a:lnTo>
                  <a:lnTo>
                    <a:pt x="48771" y="6095"/>
                  </a:lnTo>
                  <a:lnTo>
                    <a:pt x="48771" y="9143"/>
                  </a:lnTo>
                  <a:lnTo>
                    <a:pt x="45723" y="9143"/>
                  </a:lnTo>
                  <a:lnTo>
                    <a:pt x="45723" y="12191"/>
                  </a:lnTo>
                  <a:lnTo>
                    <a:pt x="42675" y="12191"/>
                  </a:lnTo>
                  <a:lnTo>
                    <a:pt x="42675" y="9143"/>
                  </a:lnTo>
                  <a:lnTo>
                    <a:pt x="39627" y="12191"/>
                  </a:lnTo>
                  <a:lnTo>
                    <a:pt x="42675" y="12191"/>
                  </a:lnTo>
                  <a:lnTo>
                    <a:pt x="42675" y="15239"/>
                  </a:lnTo>
                  <a:lnTo>
                    <a:pt x="42675" y="18287"/>
                  </a:lnTo>
                  <a:lnTo>
                    <a:pt x="39627" y="18287"/>
                  </a:lnTo>
                  <a:lnTo>
                    <a:pt x="42675" y="15239"/>
                  </a:lnTo>
                  <a:lnTo>
                    <a:pt x="39627" y="15239"/>
                  </a:lnTo>
                  <a:lnTo>
                    <a:pt x="39627" y="18287"/>
                  </a:lnTo>
                  <a:lnTo>
                    <a:pt x="39627" y="15239"/>
                  </a:lnTo>
                  <a:lnTo>
                    <a:pt x="39627" y="18287"/>
                  </a:lnTo>
                  <a:lnTo>
                    <a:pt x="36578" y="18287"/>
                  </a:lnTo>
                  <a:lnTo>
                    <a:pt x="36578" y="15239"/>
                  </a:lnTo>
                  <a:lnTo>
                    <a:pt x="33530" y="15239"/>
                  </a:lnTo>
                  <a:lnTo>
                    <a:pt x="30482" y="15239"/>
                  </a:lnTo>
                  <a:lnTo>
                    <a:pt x="33530" y="15239"/>
                  </a:lnTo>
                  <a:lnTo>
                    <a:pt x="33530" y="18287"/>
                  </a:lnTo>
                  <a:lnTo>
                    <a:pt x="30482" y="18287"/>
                  </a:lnTo>
                  <a:lnTo>
                    <a:pt x="30482" y="15239"/>
                  </a:lnTo>
                  <a:lnTo>
                    <a:pt x="27434" y="15239"/>
                  </a:lnTo>
                  <a:lnTo>
                    <a:pt x="27434" y="18287"/>
                  </a:lnTo>
                  <a:lnTo>
                    <a:pt x="27434" y="15239"/>
                  </a:lnTo>
                  <a:lnTo>
                    <a:pt x="27434" y="18287"/>
                  </a:lnTo>
                  <a:lnTo>
                    <a:pt x="24385" y="15239"/>
                  </a:lnTo>
                  <a:lnTo>
                    <a:pt x="21337" y="15239"/>
                  </a:lnTo>
                  <a:lnTo>
                    <a:pt x="18289" y="15239"/>
                  </a:lnTo>
                  <a:lnTo>
                    <a:pt x="15241" y="15239"/>
                  </a:lnTo>
                  <a:lnTo>
                    <a:pt x="15241" y="12191"/>
                  </a:lnTo>
                  <a:lnTo>
                    <a:pt x="12193"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70" name="Google Shape;3370;gda58c33139_0_3032"/>
            <p:cNvSpPr/>
            <p:nvPr/>
          </p:nvSpPr>
          <p:spPr>
            <a:xfrm>
              <a:off x="1304642" y="6653431"/>
              <a:ext cx="12700" cy="6350"/>
            </a:xfrm>
            <a:custGeom>
              <a:avLst/>
              <a:gdLst/>
              <a:ahLst/>
              <a:cxnLst/>
              <a:rect l="l" t="t" r="r" b="b"/>
              <a:pathLst>
                <a:path w="12700" h="6350" extrusionOk="0">
                  <a:moveTo>
                    <a:pt x="12192" y="3047"/>
                  </a:moveTo>
                  <a:lnTo>
                    <a:pt x="0" y="3047"/>
                  </a:lnTo>
                  <a:lnTo>
                    <a:pt x="0" y="6095"/>
                  </a:lnTo>
                  <a:lnTo>
                    <a:pt x="12192" y="6095"/>
                  </a:lnTo>
                  <a:lnTo>
                    <a:pt x="12192" y="3047"/>
                  </a:lnTo>
                  <a:close/>
                </a:path>
                <a:path w="12700" h="6350" extrusionOk="0">
                  <a:moveTo>
                    <a:pt x="9144" y="0"/>
                  </a:moveTo>
                  <a:lnTo>
                    <a:pt x="3048" y="0"/>
                  </a:lnTo>
                  <a:lnTo>
                    <a:pt x="3048"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71" name="Google Shape;3371;gda58c33139_0_3032"/>
            <p:cNvSpPr/>
            <p:nvPr/>
          </p:nvSpPr>
          <p:spPr>
            <a:xfrm>
              <a:off x="1304642" y="6653431"/>
              <a:ext cx="12700" cy="6350"/>
            </a:xfrm>
            <a:custGeom>
              <a:avLst/>
              <a:gdLst/>
              <a:ahLst/>
              <a:cxnLst/>
              <a:rect l="l" t="t" r="r" b="b"/>
              <a:pathLst>
                <a:path w="12700" h="6350" extrusionOk="0">
                  <a:moveTo>
                    <a:pt x="3048" y="6095"/>
                  </a:moveTo>
                  <a:lnTo>
                    <a:pt x="0" y="6095"/>
                  </a:lnTo>
                  <a:lnTo>
                    <a:pt x="0" y="3047"/>
                  </a:lnTo>
                  <a:lnTo>
                    <a:pt x="3048" y="3047"/>
                  </a:lnTo>
                  <a:lnTo>
                    <a:pt x="3048" y="0"/>
                  </a:lnTo>
                  <a:lnTo>
                    <a:pt x="3048" y="3047"/>
                  </a:lnTo>
                  <a:lnTo>
                    <a:pt x="3048" y="0"/>
                  </a:lnTo>
                  <a:lnTo>
                    <a:pt x="6096" y="0"/>
                  </a:lnTo>
                  <a:lnTo>
                    <a:pt x="9144" y="0"/>
                  </a:lnTo>
                  <a:lnTo>
                    <a:pt x="9144" y="3047"/>
                  </a:lnTo>
                  <a:lnTo>
                    <a:pt x="12192" y="3047"/>
                  </a:lnTo>
                  <a:lnTo>
                    <a:pt x="12192" y="6095"/>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72" name="Google Shape;3372;gda58c33139_0_3032"/>
            <p:cNvSpPr/>
            <p:nvPr/>
          </p:nvSpPr>
          <p:spPr>
            <a:xfrm>
              <a:off x="947999" y="651627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73" name="Google Shape;3373;gda58c33139_0_3032"/>
            <p:cNvSpPr/>
            <p:nvPr/>
          </p:nvSpPr>
          <p:spPr>
            <a:xfrm>
              <a:off x="947999" y="6516279"/>
              <a:ext cx="3175" cy="3175"/>
            </a:xfrm>
            <a:custGeom>
              <a:avLst/>
              <a:gdLst/>
              <a:ahLst/>
              <a:cxnLst/>
              <a:rect l="l" t="t" r="r" b="b"/>
              <a:pathLst>
                <a:path w="3175" h="3175" extrusionOk="0">
                  <a:moveTo>
                    <a:pt x="0" y="0"/>
                  </a:moveTo>
                  <a:lnTo>
                    <a:pt x="3048" y="0"/>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74" name="Google Shape;3374;gda58c33139_0_3032"/>
            <p:cNvSpPr/>
            <p:nvPr/>
          </p:nvSpPr>
          <p:spPr>
            <a:xfrm>
              <a:off x="1225388" y="663514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75" name="Google Shape;3375;gda58c33139_0_3032"/>
            <p:cNvSpPr/>
            <p:nvPr/>
          </p:nvSpPr>
          <p:spPr>
            <a:xfrm>
              <a:off x="1225388" y="663514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76" name="Google Shape;3376;gda58c33139_0_3032"/>
            <p:cNvSpPr/>
            <p:nvPr/>
          </p:nvSpPr>
          <p:spPr>
            <a:xfrm>
              <a:off x="1210147" y="663514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77" name="Google Shape;3377;gda58c33139_0_3032"/>
            <p:cNvSpPr/>
            <p:nvPr/>
          </p:nvSpPr>
          <p:spPr>
            <a:xfrm>
              <a:off x="1210147" y="663514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78" name="Google Shape;3378;gda58c33139_0_3032"/>
            <p:cNvSpPr/>
            <p:nvPr/>
          </p:nvSpPr>
          <p:spPr>
            <a:xfrm>
              <a:off x="1258918" y="6653431"/>
              <a:ext cx="30480" cy="12700"/>
            </a:xfrm>
            <a:custGeom>
              <a:avLst/>
              <a:gdLst/>
              <a:ahLst/>
              <a:cxnLst/>
              <a:rect l="l" t="t" r="r" b="b"/>
              <a:pathLst>
                <a:path w="30480" h="12700" extrusionOk="0">
                  <a:moveTo>
                    <a:pt x="27434" y="9143"/>
                  </a:moveTo>
                  <a:lnTo>
                    <a:pt x="24385" y="9143"/>
                  </a:lnTo>
                  <a:lnTo>
                    <a:pt x="24385" y="12191"/>
                  </a:lnTo>
                  <a:lnTo>
                    <a:pt x="27434" y="9143"/>
                  </a:lnTo>
                  <a:close/>
                </a:path>
                <a:path w="30480" h="12700" extrusionOk="0">
                  <a:moveTo>
                    <a:pt x="30482" y="9143"/>
                  </a:moveTo>
                  <a:lnTo>
                    <a:pt x="27434" y="9143"/>
                  </a:lnTo>
                  <a:lnTo>
                    <a:pt x="27434" y="12191"/>
                  </a:lnTo>
                  <a:lnTo>
                    <a:pt x="30482" y="12191"/>
                  </a:lnTo>
                  <a:lnTo>
                    <a:pt x="30482" y="9143"/>
                  </a:lnTo>
                  <a:close/>
                </a:path>
                <a:path w="30480" h="12700" extrusionOk="0">
                  <a:moveTo>
                    <a:pt x="18289" y="6095"/>
                  </a:moveTo>
                  <a:lnTo>
                    <a:pt x="12193" y="6095"/>
                  </a:lnTo>
                  <a:lnTo>
                    <a:pt x="12193" y="9143"/>
                  </a:lnTo>
                  <a:lnTo>
                    <a:pt x="21337" y="9143"/>
                  </a:lnTo>
                  <a:lnTo>
                    <a:pt x="18289" y="6095"/>
                  </a:lnTo>
                  <a:close/>
                </a:path>
                <a:path w="30480" h="12700" extrusionOk="0">
                  <a:moveTo>
                    <a:pt x="21337" y="6095"/>
                  </a:moveTo>
                  <a:lnTo>
                    <a:pt x="21337" y="9143"/>
                  </a:lnTo>
                  <a:lnTo>
                    <a:pt x="24385" y="9143"/>
                  </a:lnTo>
                  <a:lnTo>
                    <a:pt x="21337" y="6095"/>
                  </a:lnTo>
                  <a:close/>
                </a:path>
                <a:path w="30480" h="12700" extrusionOk="0">
                  <a:moveTo>
                    <a:pt x="15241" y="3047"/>
                  </a:moveTo>
                  <a:lnTo>
                    <a:pt x="3048" y="3047"/>
                  </a:lnTo>
                  <a:lnTo>
                    <a:pt x="3048" y="6095"/>
                  </a:lnTo>
                  <a:lnTo>
                    <a:pt x="15241" y="6095"/>
                  </a:lnTo>
                  <a:lnTo>
                    <a:pt x="15241" y="3047"/>
                  </a:lnTo>
                  <a:close/>
                </a:path>
                <a:path w="30480" h="12700" extrusionOk="0">
                  <a:moveTo>
                    <a:pt x="6096" y="0"/>
                  </a:moveTo>
                  <a:lnTo>
                    <a:pt x="0" y="0"/>
                  </a:lnTo>
                  <a:lnTo>
                    <a:pt x="0" y="3047"/>
                  </a:lnTo>
                  <a:lnTo>
                    <a:pt x="6096" y="3047"/>
                  </a:lnTo>
                  <a:lnTo>
                    <a:pt x="6096" y="0"/>
                  </a:lnTo>
                  <a:close/>
                </a:path>
                <a:path w="30480" h="12700" extrusionOk="0">
                  <a:moveTo>
                    <a:pt x="6096" y="0"/>
                  </a:moveTo>
                  <a:lnTo>
                    <a:pt x="6096" y="3047"/>
                  </a:lnTo>
                  <a:lnTo>
                    <a:pt x="9144"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79" name="Google Shape;3379;gda58c33139_0_3032"/>
            <p:cNvSpPr/>
            <p:nvPr/>
          </p:nvSpPr>
          <p:spPr>
            <a:xfrm>
              <a:off x="1255870" y="6653431"/>
              <a:ext cx="36830" cy="12700"/>
            </a:xfrm>
            <a:custGeom>
              <a:avLst/>
              <a:gdLst/>
              <a:ahLst/>
              <a:cxnLst/>
              <a:rect l="l" t="t" r="r" b="b"/>
              <a:pathLst>
                <a:path w="36830" h="12700" extrusionOk="0">
                  <a:moveTo>
                    <a:pt x="3048" y="0"/>
                  </a:moveTo>
                  <a:lnTo>
                    <a:pt x="6096" y="0"/>
                  </a:lnTo>
                  <a:lnTo>
                    <a:pt x="9144" y="0"/>
                  </a:lnTo>
                  <a:lnTo>
                    <a:pt x="9144" y="3047"/>
                  </a:lnTo>
                  <a:lnTo>
                    <a:pt x="9144" y="0"/>
                  </a:lnTo>
                  <a:lnTo>
                    <a:pt x="12192" y="3047"/>
                  </a:lnTo>
                  <a:lnTo>
                    <a:pt x="15241" y="3047"/>
                  </a:lnTo>
                  <a:lnTo>
                    <a:pt x="18289" y="3047"/>
                  </a:lnTo>
                  <a:lnTo>
                    <a:pt x="18289" y="6095"/>
                  </a:lnTo>
                  <a:lnTo>
                    <a:pt x="21337" y="6095"/>
                  </a:lnTo>
                  <a:lnTo>
                    <a:pt x="24385" y="9143"/>
                  </a:lnTo>
                  <a:lnTo>
                    <a:pt x="24385" y="6095"/>
                  </a:lnTo>
                  <a:lnTo>
                    <a:pt x="24385" y="9143"/>
                  </a:lnTo>
                  <a:lnTo>
                    <a:pt x="24385" y="6095"/>
                  </a:lnTo>
                  <a:lnTo>
                    <a:pt x="27434" y="9143"/>
                  </a:lnTo>
                  <a:lnTo>
                    <a:pt x="30482" y="9143"/>
                  </a:lnTo>
                  <a:lnTo>
                    <a:pt x="33530" y="9143"/>
                  </a:lnTo>
                  <a:lnTo>
                    <a:pt x="33530" y="12191"/>
                  </a:lnTo>
                  <a:lnTo>
                    <a:pt x="36578" y="12191"/>
                  </a:lnTo>
                  <a:lnTo>
                    <a:pt x="33530" y="12191"/>
                  </a:lnTo>
                  <a:lnTo>
                    <a:pt x="30482" y="12191"/>
                  </a:lnTo>
                  <a:lnTo>
                    <a:pt x="30482" y="9143"/>
                  </a:lnTo>
                  <a:lnTo>
                    <a:pt x="27434" y="12191"/>
                  </a:lnTo>
                  <a:lnTo>
                    <a:pt x="27434" y="9143"/>
                  </a:lnTo>
                  <a:lnTo>
                    <a:pt x="24385" y="9143"/>
                  </a:lnTo>
                  <a:lnTo>
                    <a:pt x="21337" y="9143"/>
                  </a:lnTo>
                  <a:lnTo>
                    <a:pt x="18289" y="9143"/>
                  </a:lnTo>
                  <a:lnTo>
                    <a:pt x="15241" y="9143"/>
                  </a:lnTo>
                  <a:lnTo>
                    <a:pt x="15241" y="6095"/>
                  </a:lnTo>
                  <a:lnTo>
                    <a:pt x="12192" y="6095"/>
                  </a:lnTo>
                  <a:lnTo>
                    <a:pt x="9144" y="6095"/>
                  </a:lnTo>
                  <a:lnTo>
                    <a:pt x="6096" y="6095"/>
                  </a:lnTo>
                  <a:lnTo>
                    <a:pt x="6096" y="3047"/>
                  </a:lnTo>
                  <a:lnTo>
                    <a:pt x="3048" y="3047"/>
                  </a:lnTo>
                  <a:lnTo>
                    <a:pt x="6096" y="3047"/>
                  </a:lnTo>
                  <a:lnTo>
                    <a:pt x="3048" y="3047"/>
                  </a:lnTo>
                  <a:lnTo>
                    <a:pt x="3048" y="0"/>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80" name="Google Shape;3380;gda58c33139_0_3032"/>
            <p:cNvSpPr/>
            <p:nvPr/>
          </p:nvSpPr>
          <p:spPr>
            <a:xfrm>
              <a:off x="978481" y="6552853"/>
              <a:ext cx="18415" cy="9525"/>
            </a:xfrm>
            <a:custGeom>
              <a:avLst/>
              <a:gdLst/>
              <a:ahLst/>
              <a:cxnLst/>
              <a:rect l="l" t="t" r="r" b="b"/>
              <a:pathLst>
                <a:path w="18415" h="9525" extrusionOk="0">
                  <a:moveTo>
                    <a:pt x="3048" y="6095"/>
                  </a:moveTo>
                  <a:lnTo>
                    <a:pt x="0" y="6095"/>
                  </a:lnTo>
                  <a:lnTo>
                    <a:pt x="0" y="9143"/>
                  </a:lnTo>
                  <a:lnTo>
                    <a:pt x="3048" y="9143"/>
                  </a:lnTo>
                  <a:lnTo>
                    <a:pt x="3048" y="6095"/>
                  </a:lnTo>
                  <a:close/>
                </a:path>
                <a:path w="18415" h="9525" extrusionOk="0">
                  <a:moveTo>
                    <a:pt x="9144" y="3047"/>
                  </a:moveTo>
                  <a:lnTo>
                    <a:pt x="6096" y="3047"/>
                  </a:lnTo>
                  <a:lnTo>
                    <a:pt x="3048" y="6095"/>
                  </a:lnTo>
                  <a:lnTo>
                    <a:pt x="6096" y="6095"/>
                  </a:lnTo>
                  <a:lnTo>
                    <a:pt x="9144" y="9143"/>
                  </a:lnTo>
                  <a:lnTo>
                    <a:pt x="9144" y="3047"/>
                  </a:lnTo>
                  <a:close/>
                </a:path>
                <a:path w="18415" h="9525" extrusionOk="0">
                  <a:moveTo>
                    <a:pt x="15241" y="3047"/>
                  </a:moveTo>
                  <a:lnTo>
                    <a:pt x="9144" y="3047"/>
                  </a:lnTo>
                  <a:lnTo>
                    <a:pt x="9144" y="9143"/>
                  </a:lnTo>
                  <a:lnTo>
                    <a:pt x="12192" y="9143"/>
                  </a:lnTo>
                  <a:lnTo>
                    <a:pt x="12192" y="6095"/>
                  </a:lnTo>
                  <a:lnTo>
                    <a:pt x="15241" y="6095"/>
                  </a:lnTo>
                  <a:lnTo>
                    <a:pt x="15241" y="3047"/>
                  </a:lnTo>
                  <a:close/>
                </a:path>
                <a:path w="18415" h="9525" extrusionOk="0">
                  <a:moveTo>
                    <a:pt x="18289" y="0"/>
                  </a:moveTo>
                  <a:lnTo>
                    <a:pt x="12192" y="0"/>
                  </a:lnTo>
                  <a:lnTo>
                    <a:pt x="12192" y="3047"/>
                  </a:lnTo>
                  <a:lnTo>
                    <a:pt x="18289" y="3047"/>
                  </a:lnTo>
                  <a:lnTo>
                    <a:pt x="18289"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81" name="Google Shape;3381;gda58c33139_0_3032"/>
            <p:cNvSpPr/>
            <p:nvPr/>
          </p:nvSpPr>
          <p:spPr>
            <a:xfrm>
              <a:off x="978481" y="6552853"/>
              <a:ext cx="18415" cy="9525"/>
            </a:xfrm>
            <a:custGeom>
              <a:avLst/>
              <a:gdLst/>
              <a:ahLst/>
              <a:cxnLst/>
              <a:rect l="l" t="t" r="r" b="b"/>
              <a:pathLst>
                <a:path w="18415" h="9525" extrusionOk="0">
                  <a:moveTo>
                    <a:pt x="18289" y="0"/>
                  </a:moveTo>
                  <a:lnTo>
                    <a:pt x="18289" y="3047"/>
                  </a:lnTo>
                  <a:lnTo>
                    <a:pt x="15241" y="3047"/>
                  </a:lnTo>
                  <a:lnTo>
                    <a:pt x="15241" y="6095"/>
                  </a:lnTo>
                  <a:lnTo>
                    <a:pt x="12192" y="6095"/>
                  </a:lnTo>
                  <a:lnTo>
                    <a:pt x="12192" y="9143"/>
                  </a:lnTo>
                  <a:lnTo>
                    <a:pt x="9144" y="9143"/>
                  </a:lnTo>
                  <a:lnTo>
                    <a:pt x="9144" y="6095"/>
                  </a:lnTo>
                  <a:lnTo>
                    <a:pt x="9144" y="9143"/>
                  </a:lnTo>
                  <a:lnTo>
                    <a:pt x="9144" y="6095"/>
                  </a:lnTo>
                  <a:lnTo>
                    <a:pt x="9144" y="9143"/>
                  </a:lnTo>
                  <a:lnTo>
                    <a:pt x="6096" y="6095"/>
                  </a:lnTo>
                  <a:lnTo>
                    <a:pt x="9144" y="6095"/>
                  </a:lnTo>
                  <a:lnTo>
                    <a:pt x="6096" y="6095"/>
                  </a:lnTo>
                  <a:lnTo>
                    <a:pt x="3048" y="6095"/>
                  </a:lnTo>
                  <a:lnTo>
                    <a:pt x="3048" y="9143"/>
                  </a:lnTo>
                  <a:lnTo>
                    <a:pt x="0" y="9143"/>
                  </a:lnTo>
                  <a:lnTo>
                    <a:pt x="0" y="6095"/>
                  </a:lnTo>
                  <a:lnTo>
                    <a:pt x="3048" y="6095"/>
                  </a:lnTo>
                  <a:lnTo>
                    <a:pt x="6096" y="3047"/>
                  </a:lnTo>
                  <a:lnTo>
                    <a:pt x="9144" y="3047"/>
                  </a:lnTo>
                  <a:lnTo>
                    <a:pt x="9144" y="6095"/>
                  </a:lnTo>
                  <a:lnTo>
                    <a:pt x="9144" y="3047"/>
                  </a:lnTo>
                  <a:lnTo>
                    <a:pt x="12192" y="3047"/>
                  </a:lnTo>
                  <a:lnTo>
                    <a:pt x="12192" y="0"/>
                  </a:lnTo>
                  <a:lnTo>
                    <a:pt x="15241" y="0"/>
                  </a:lnTo>
                  <a:lnTo>
                    <a:pt x="18289"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82" name="Google Shape;3382;gda58c33139_0_3032"/>
            <p:cNvSpPr/>
            <p:nvPr/>
          </p:nvSpPr>
          <p:spPr>
            <a:xfrm>
              <a:off x="1185761" y="6632097"/>
              <a:ext cx="9525" cy="6350"/>
            </a:xfrm>
            <a:custGeom>
              <a:avLst/>
              <a:gdLst/>
              <a:ahLst/>
              <a:cxnLst/>
              <a:rect l="l" t="t" r="r" b="b"/>
              <a:pathLst>
                <a:path w="9525" h="6350" extrusionOk="0">
                  <a:moveTo>
                    <a:pt x="9144" y="3047"/>
                  </a:moveTo>
                  <a:lnTo>
                    <a:pt x="3048" y="3047"/>
                  </a:lnTo>
                  <a:lnTo>
                    <a:pt x="3048" y="6095"/>
                  </a:lnTo>
                  <a:lnTo>
                    <a:pt x="9144" y="6095"/>
                  </a:lnTo>
                  <a:lnTo>
                    <a:pt x="9144" y="3047"/>
                  </a:lnTo>
                  <a:close/>
                </a:path>
                <a:path w="9525" h="6350"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83" name="Google Shape;3383;gda58c33139_0_3032"/>
            <p:cNvSpPr/>
            <p:nvPr/>
          </p:nvSpPr>
          <p:spPr>
            <a:xfrm>
              <a:off x="1185761" y="6632097"/>
              <a:ext cx="9525" cy="6350"/>
            </a:xfrm>
            <a:custGeom>
              <a:avLst/>
              <a:gdLst/>
              <a:ahLst/>
              <a:cxnLst/>
              <a:rect l="l" t="t" r="r" b="b"/>
              <a:pathLst>
                <a:path w="9525" h="6350" extrusionOk="0">
                  <a:moveTo>
                    <a:pt x="0" y="3047"/>
                  </a:moveTo>
                  <a:lnTo>
                    <a:pt x="0" y="0"/>
                  </a:lnTo>
                  <a:lnTo>
                    <a:pt x="3048" y="0"/>
                  </a:lnTo>
                  <a:lnTo>
                    <a:pt x="6096" y="0"/>
                  </a:lnTo>
                  <a:lnTo>
                    <a:pt x="6096" y="3047"/>
                  </a:lnTo>
                  <a:lnTo>
                    <a:pt x="9144" y="3047"/>
                  </a:lnTo>
                  <a:lnTo>
                    <a:pt x="6096" y="3047"/>
                  </a:lnTo>
                  <a:lnTo>
                    <a:pt x="9144" y="3047"/>
                  </a:lnTo>
                  <a:lnTo>
                    <a:pt x="9144" y="6095"/>
                  </a:lnTo>
                  <a:lnTo>
                    <a:pt x="6096" y="6095"/>
                  </a:lnTo>
                  <a:lnTo>
                    <a:pt x="3048" y="6095"/>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84" name="Google Shape;3384;gda58c33139_0_3032"/>
            <p:cNvSpPr/>
            <p:nvPr/>
          </p:nvSpPr>
          <p:spPr>
            <a:xfrm>
              <a:off x="1008963" y="6565044"/>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85" name="Google Shape;3385;gda58c33139_0_3032"/>
            <p:cNvSpPr/>
            <p:nvPr/>
          </p:nvSpPr>
          <p:spPr>
            <a:xfrm>
              <a:off x="1008963" y="6561996"/>
              <a:ext cx="3175" cy="6350"/>
            </a:xfrm>
            <a:custGeom>
              <a:avLst/>
              <a:gdLst/>
              <a:ahLst/>
              <a:cxnLst/>
              <a:rect l="l" t="t" r="r" b="b"/>
              <a:pathLst>
                <a:path w="3175" h="6350" extrusionOk="0">
                  <a:moveTo>
                    <a:pt x="0" y="3047"/>
                  </a:moveTo>
                  <a:lnTo>
                    <a:pt x="3048" y="3047"/>
                  </a:lnTo>
                  <a:lnTo>
                    <a:pt x="0" y="3047"/>
                  </a:lnTo>
                  <a:lnTo>
                    <a:pt x="3048" y="6095"/>
                  </a:lnTo>
                  <a:lnTo>
                    <a:pt x="0" y="6095"/>
                  </a:lnTo>
                  <a:lnTo>
                    <a:pt x="0" y="3047"/>
                  </a:ln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86" name="Google Shape;3386;gda58c33139_0_3032"/>
            <p:cNvSpPr/>
            <p:nvPr/>
          </p:nvSpPr>
          <p:spPr>
            <a:xfrm>
              <a:off x="1194906" y="663819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87" name="Google Shape;3387;gda58c33139_0_3032"/>
            <p:cNvSpPr/>
            <p:nvPr/>
          </p:nvSpPr>
          <p:spPr>
            <a:xfrm>
              <a:off x="1194906" y="663819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88" name="Google Shape;3388;gda58c33139_0_3032"/>
            <p:cNvSpPr/>
            <p:nvPr/>
          </p:nvSpPr>
          <p:spPr>
            <a:xfrm>
              <a:off x="1048590" y="6583331"/>
              <a:ext cx="9525" cy="9525"/>
            </a:xfrm>
            <a:custGeom>
              <a:avLst/>
              <a:gdLst/>
              <a:ahLst/>
              <a:cxnLst/>
              <a:rect l="l" t="t" r="r" b="b"/>
              <a:pathLst>
                <a:path w="9525" h="9525" extrusionOk="0">
                  <a:moveTo>
                    <a:pt x="6096" y="0"/>
                  </a:moveTo>
                  <a:lnTo>
                    <a:pt x="6096" y="3047"/>
                  </a:lnTo>
                  <a:lnTo>
                    <a:pt x="0" y="3047"/>
                  </a:lnTo>
                  <a:lnTo>
                    <a:pt x="0" y="6095"/>
                  </a:lnTo>
                  <a:lnTo>
                    <a:pt x="3048" y="6095"/>
                  </a:lnTo>
                  <a:lnTo>
                    <a:pt x="3048" y="9143"/>
                  </a:lnTo>
                  <a:lnTo>
                    <a:pt x="9144" y="9143"/>
                  </a:lnTo>
                  <a:lnTo>
                    <a:pt x="9144" y="3047"/>
                  </a:lnTo>
                  <a:lnTo>
                    <a:pt x="6096" y="0"/>
                  </a:lnTo>
                  <a:close/>
                </a:path>
                <a:path w="9525" h="9525" extrusionOk="0">
                  <a:moveTo>
                    <a:pt x="6096" y="0"/>
                  </a:move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89" name="Google Shape;3389;gda58c33139_0_3032"/>
            <p:cNvSpPr/>
            <p:nvPr/>
          </p:nvSpPr>
          <p:spPr>
            <a:xfrm>
              <a:off x="1048590" y="6583331"/>
              <a:ext cx="9525" cy="9525"/>
            </a:xfrm>
            <a:custGeom>
              <a:avLst/>
              <a:gdLst/>
              <a:ahLst/>
              <a:cxnLst/>
              <a:rect l="l" t="t" r="r" b="b"/>
              <a:pathLst>
                <a:path w="9525" h="9525" extrusionOk="0">
                  <a:moveTo>
                    <a:pt x="6096" y="0"/>
                  </a:moveTo>
                  <a:lnTo>
                    <a:pt x="9144" y="3047"/>
                  </a:lnTo>
                  <a:lnTo>
                    <a:pt x="9144" y="6095"/>
                  </a:lnTo>
                  <a:lnTo>
                    <a:pt x="9144" y="9143"/>
                  </a:lnTo>
                  <a:lnTo>
                    <a:pt x="6096" y="9143"/>
                  </a:lnTo>
                  <a:lnTo>
                    <a:pt x="3048" y="9143"/>
                  </a:lnTo>
                  <a:lnTo>
                    <a:pt x="3048" y="6095"/>
                  </a:lnTo>
                  <a:lnTo>
                    <a:pt x="0" y="6095"/>
                  </a:lnTo>
                  <a:lnTo>
                    <a:pt x="0" y="3047"/>
                  </a:lnTo>
                  <a:lnTo>
                    <a:pt x="3048" y="3047"/>
                  </a:lnTo>
                  <a:lnTo>
                    <a:pt x="6096" y="0"/>
                  </a:lnTo>
                  <a:lnTo>
                    <a:pt x="6096"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90" name="Google Shape;3390;gda58c33139_0_3032"/>
            <p:cNvSpPr/>
            <p:nvPr/>
          </p:nvSpPr>
          <p:spPr>
            <a:xfrm>
              <a:off x="1155278" y="6632097"/>
              <a:ext cx="21590" cy="18415"/>
            </a:xfrm>
            <a:custGeom>
              <a:avLst/>
              <a:gdLst/>
              <a:ahLst/>
              <a:cxnLst/>
              <a:rect l="l" t="t" r="r" b="b"/>
              <a:pathLst>
                <a:path w="21590" h="18415" extrusionOk="0">
                  <a:moveTo>
                    <a:pt x="6096" y="15239"/>
                  </a:moveTo>
                  <a:lnTo>
                    <a:pt x="3048" y="15239"/>
                  </a:lnTo>
                  <a:lnTo>
                    <a:pt x="6096" y="18286"/>
                  </a:lnTo>
                  <a:lnTo>
                    <a:pt x="6096" y="15239"/>
                  </a:lnTo>
                  <a:close/>
                </a:path>
                <a:path w="21590" h="18415" extrusionOk="0">
                  <a:moveTo>
                    <a:pt x="6096" y="6095"/>
                  </a:moveTo>
                  <a:lnTo>
                    <a:pt x="6096" y="18286"/>
                  </a:lnTo>
                  <a:lnTo>
                    <a:pt x="9144" y="18286"/>
                  </a:lnTo>
                  <a:lnTo>
                    <a:pt x="9144" y="15239"/>
                  </a:lnTo>
                  <a:lnTo>
                    <a:pt x="15241" y="15239"/>
                  </a:lnTo>
                  <a:lnTo>
                    <a:pt x="15241" y="12191"/>
                  </a:lnTo>
                  <a:lnTo>
                    <a:pt x="21337" y="12191"/>
                  </a:lnTo>
                  <a:lnTo>
                    <a:pt x="21337" y="9143"/>
                  </a:lnTo>
                  <a:lnTo>
                    <a:pt x="9144" y="9143"/>
                  </a:lnTo>
                  <a:lnTo>
                    <a:pt x="6096" y="6095"/>
                  </a:lnTo>
                  <a:close/>
                </a:path>
                <a:path w="21590" h="18415" extrusionOk="0">
                  <a:moveTo>
                    <a:pt x="3048" y="12191"/>
                  </a:moveTo>
                  <a:lnTo>
                    <a:pt x="0" y="12191"/>
                  </a:lnTo>
                  <a:lnTo>
                    <a:pt x="0" y="15239"/>
                  </a:lnTo>
                  <a:lnTo>
                    <a:pt x="3048" y="15239"/>
                  </a:lnTo>
                  <a:lnTo>
                    <a:pt x="3048" y="12191"/>
                  </a:lnTo>
                  <a:close/>
                </a:path>
                <a:path w="21590" h="18415" extrusionOk="0">
                  <a:moveTo>
                    <a:pt x="15241" y="6095"/>
                  </a:moveTo>
                  <a:lnTo>
                    <a:pt x="9144" y="6095"/>
                  </a:lnTo>
                  <a:lnTo>
                    <a:pt x="9144" y="9143"/>
                  </a:lnTo>
                  <a:lnTo>
                    <a:pt x="15241" y="9143"/>
                  </a:lnTo>
                  <a:lnTo>
                    <a:pt x="15241" y="6095"/>
                  </a:lnTo>
                  <a:close/>
                </a:path>
                <a:path w="21590" h="18415" extrusionOk="0">
                  <a:moveTo>
                    <a:pt x="18289" y="0"/>
                  </a:moveTo>
                  <a:lnTo>
                    <a:pt x="9144" y="0"/>
                  </a:lnTo>
                  <a:lnTo>
                    <a:pt x="9144" y="3047"/>
                  </a:lnTo>
                  <a:lnTo>
                    <a:pt x="12192" y="3047"/>
                  </a:lnTo>
                  <a:lnTo>
                    <a:pt x="12192" y="6095"/>
                  </a:lnTo>
                  <a:lnTo>
                    <a:pt x="18289" y="6095"/>
                  </a:lnTo>
                  <a:lnTo>
                    <a:pt x="18289"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91" name="Google Shape;3391;gda58c33139_0_3032"/>
            <p:cNvSpPr/>
            <p:nvPr/>
          </p:nvSpPr>
          <p:spPr>
            <a:xfrm>
              <a:off x="1155278" y="6632097"/>
              <a:ext cx="21590" cy="18415"/>
            </a:xfrm>
            <a:custGeom>
              <a:avLst/>
              <a:gdLst/>
              <a:ahLst/>
              <a:cxnLst/>
              <a:rect l="l" t="t" r="r" b="b"/>
              <a:pathLst>
                <a:path w="21590" h="18415" extrusionOk="0">
                  <a:moveTo>
                    <a:pt x="6096" y="6095"/>
                  </a:moveTo>
                  <a:lnTo>
                    <a:pt x="9144" y="9143"/>
                  </a:lnTo>
                  <a:lnTo>
                    <a:pt x="12192" y="9143"/>
                  </a:lnTo>
                  <a:lnTo>
                    <a:pt x="9144" y="9143"/>
                  </a:lnTo>
                  <a:lnTo>
                    <a:pt x="12192" y="9143"/>
                  </a:lnTo>
                  <a:lnTo>
                    <a:pt x="9144" y="9143"/>
                  </a:lnTo>
                  <a:lnTo>
                    <a:pt x="9144" y="6095"/>
                  </a:lnTo>
                  <a:lnTo>
                    <a:pt x="12192" y="6095"/>
                  </a:lnTo>
                  <a:lnTo>
                    <a:pt x="9144" y="6095"/>
                  </a:lnTo>
                  <a:lnTo>
                    <a:pt x="12192" y="6095"/>
                  </a:lnTo>
                  <a:lnTo>
                    <a:pt x="12192" y="3047"/>
                  </a:lnTo>
                  <a:lnTo>
                    <a:pt x="9144" y="3047"/>
                  </a:lnTo>
                  <a:lnTo>
                    <a:pt x="9144" y="0"/>
                  </a:lnTo>
                  <a:lnTo>
                    <a:pt x="12192" y="0"/>
                  </a:lnTo>
                  <a:lnTo>
                    <a:pt x="15241" y="0"/>
                  </a:lnTo>
                  <a:lnTo>
                    <a:pt x="18289" y="0"/>
                  </a:lnTo>
                  <a:lnTo>
                    <a:pt x="18289" y="3047"/>
                  </a:lnTo>
                  <a:lnTo>
                    <a:pt x="18289" y="6095"/>
                  </a:lnTo>
                  <a:lnTo>
                    <a:pt x="18289" y="3047"/>
                  </a:lnTo>
                  <a:lnTo>
                    <a:pt x="18289" y="6095"/>
                  </a:lnTo>
                  <a:lnTo>
                    <a:pt x="15241" y="6095"/>
                  </a:lnTo>
                  <a:lnTo>
                    <a:pt x="15241" y="9143"/>
                  </a:lnTo>
                  <a:lnTo>
                    <a:pt x="18289" y="9143"/>
                  </a:lnTo>
                  <a:lnTo>
                    <a:pt x="21337" y="9143"/>
                  </a:lnTo>
                  <a:lnTo>
                    <a:pt x="21337" y="12191"/>
                  </a:lnTo>
                  <a:lnTo>
                    <a:pt x="18289" y="12191"/>
                  </a:lnTo>
                  <a:lnTo>
                    <a:pt x="18289" y="15239"/>
                  </a:lnTo>
                  <a:lnTo>
                    <a:pt x="18289" y="12191"/>
                  </a:lnTo>
                  <a:lnTo>
                    <a:pt x="15241" y="12191"/>
                  </a:lnTo>
                  <a:lnTo>
                    <a:pt x="15241" y="15239"/>
                  </a:lnTo>
                  <a:lnTo>
                    <a:pt x="12192" y="15239"/>
                  </a:lnTo>
                  <a:lnTo>
                    <a:pt x="9144" y="15239"/>
                  </a:lnTo>
                  <a:lnTo>
                    <a:pt x="9144" y="18286"/>
                  </a:lnTo>
                  <a:lnTo>
                    <a:pt x="6096" y="18286"/>
                  </a:lnTo>
                  <a:lnTo>
                    <a:pt x="6096" y="15239"/>
                  </a:lnTo>
                  <a:lnTo>
                    <a:pt x="6096" y="18286"/>
                  </a:lnTo>
                  <a:lnTo>
                    <a:pt x="3048" y="15239"/>
                  </a:lnTo>
                  <a:lnTo>
                    <a:pt x="6096" y="15239"/>
                  </a:lnTo>
                  <a:lnTo>
                    <a:pt x="6096" y="12191"/>
                  </a:lnTo>
                  <a:lnTo>
                    <a:pt x="3048" y="12191"/>
                  </a:lnTo>
                  <a:lnTo>
                    <a:pt x="3048" y="15239"/>
                  </a:lnTo>
                  <a:lnTo>
                    <a:pt x="0" y="15239"/>
                  </a:lnTo>
                  <a:lnTo>
                    <a:pt x="0" y="12191"/>
                  </a:lnTo>
                  <a:lnTo>
                    <a:pt x="3048" y="12191"/>
                  </a:lnTo>
                  <a:lnTo>
                    <a:pt x="0" y="12191"/>
                  </a:lnTo>
                  <a:lnTo>
                    <a:pt x="3048" y="12191"/>
                  </a:lnTo>
                  <a:lnTo>
                    <a:pt x="6096" y="12191"/>
                  </a:lnTo>
                  <a:lnTo>
                    <a:pt x="6096" y="9143"/>
                  </a:lnTo>
                  <a:lnTo>
                    <a:pt x="6096" y="6095"/>
                  </a:lnTo>
                  <a:lnTo>
                    <a:pt x="3048"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92" name="Google Shape;3392;gda58c33139_0_3032"/>
            <p:cNvSpPr/>
            <p:nvPr/>
          </p:nvSpPr>
          <p:spPr>
            <a:xfrm>
              <a:off x="1194906" y="6638192"/>
              <a:ext cx="3175" cy="3175"/>
            </a:xfrm>
            <a:custGeom>
              <a:avLst/>
              <a:gdLst/>
              <a:ahLst/>
              <a:cxnLst/>
              <a:rect l="l" t="t" r="r" b="b"/>
              <a:pathLst>
                <a:path w="3175" h="3175" extrusionOk="0">
                  <a:moveTo>
                    <a:pt x="0" y="3047"/>
                  </a:moveTo>
                  <a:lnTo>
                    <a:pt x="0" y="0"/>
                  </a:lnTo>
                  <a:lnTo>
                    <a:pt x="0" y="3047"/>
                  </a:lnTo>
                  <a:lnTo>
                    <a:pt x="3048" y="3047"/>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93" name="Google Shape;3393;gda58c33139_0_3032"/>
            <p:cNvSpPr/>
            <p:nvPr/>
          </p:nvSpPr>
          <p:spPr>
            <a:xfrm>
              <a:off x="1194906" y="6638192"/>
              <a:ext cx="3175" cy="3175"/>
            </a:xfrm>
            <a:custGeom>
              <a:avLst/>
              <a:gdLst/>
              <a:ahLst/>
              <a:cxnLst/>
              <a:rect l="l" t="t" r="r" b="b"/>
              <a:pathLst>
                <a:path w="3175" h="3175" extrusionOk="0">
                  <a:moveTo>
                    <a:pt x="0" y="3047"/>
                  </a:moveTo>
                  <a:lnTo>
                    <a:pt x="0"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94" name="Google Shape;3394;gda58c33139_0_3032"/>
            <p:cNvSpPr/>
            <p:nvPr/>
          </p:nvSpPr>
          <p:spPr>
            <a:xfrm>
              <a:off x="1018108" y="6571145"/>
              <a:ext cx="3175" cy="6350"/>
            </a:xfrm>
            <a:custGeom>
              <a:avLst/>
              <a:gdLst/>
              <a:ahLst/>
              <a:cxnLst/>
              <a:rect l="l" t="t" r="r" b="b"/>
              <a:pathLst>
                <a:path w="3175" h="6350" extrusionOk="0">
                  <a:moveTo>
                    <a:pt x="3048" y="0"/>
                  </a:moveTo>
                  <a:lnTo>
                    <a:pt x="0" y="0"/>
                  </a:lnTo>
                  <a:lnTo>
                    <a:pt x="0" y="3048"/>
                  </a:lnTo>
                  <a:lnTo>
                    <a:pt x="0" y="6096"/>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95" name="Google Shape;3395;gda58c33139_0_3032"/>
            <p:cNvSpPr/>
            <p:nvPr/>
          </p:nvSpPr>
          <p:spPr>
            <a:xfrm>
              <a:off x="1018108" y="6571140"/>
              <a:ext cx="3175" cy="6350"/>
            </a:xfrm>
            <a:custGeom>
              <a:avLst/>
              <a:gdLst/>
              <a:ahLst/>
              <a:cxnLst/>
              <a:rect l="l" t="t" r="r" b="b"/>
              <a:pathLst>
                <a:path w="3175" h="6350" extrusionOk="0">
                  <a:moveTo>
                    <a:pt x="0" y="3047"/>
                  </a:moveTo>
                  <a:lnTo>
                    <a:pt x="0" y="0"/>
                  </a:lnTo>
                  <a:lnTo>
                    <a:pt x="3048" y="0"/>
                  </a:lnTo>
                  <a:lnTo>
                    <a:pt x="3048" y="3047"/>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96" name="Google Shape;3396;gda58c33139_0_3032"/>
            <p:cNvSpPr/>
            <p:nvPr/>
          </p:nvSpPr>
          <p:spPr>
            <a:xfrm>
              <a:off x="1012012" y="656809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97" name="Google Shape;3397;gda58c33139_0_3032"/>
            <p:cNvSpPr/>
            <p:nvPr/>
          </p:nvSpPr>
          <p:spPr>
            <a:xfrm>
              <a:off x="1012012" y="6568092"/>
              <a:ext cx="192405" cy="76200"/>
            </a:xfrm>
            <a:custGeom>
              <a:avLst/>
              <a:gdLst/>
              <a:ahLst/>
              <a:cxnLst/>
              <a:rect l="l" t="t" r="r" b="b"/>
              <a:pathLst>
                <a:path w="192405" h="76200" extrusionOk="0">
                  <a:moveTo>
                    <a:pt x="0" y="3047"/>
                  </a:moveTo>
                  <a:lnTo>
                    <a:pt x="0" y="0"/>
                  </a:lnTo>
                  <a:lnTo>
                    <a:pt x="0" y="3047"/>
                  </a:lnTo>
                </a:path>
                <a:path w="192405" h="76200" extrusionOk="0">
                  <a:moveTo>
                    <a:pt x="192038" y="76195"/>
                  </a:moveTo>
                  <a:lnTo>
                    <a:pt x="188990" y="76195"/>
                  </a:lnTo>
                  <a:lnTo>
                    <a:pt x="188990" y="73148"/>
                  </a:lnTo>
                  <a:lnTo>
                    <a:pt x="188990" y="76195"/>
                  </a:lnTo>
                  <a:lnTo>
                    <a:pt x="188990" y="73148"/>
                  </a:lnTo>
                  <a:lnTo>
                    <a:pt x="188990" y="76195"/>
                  </a:lnTo>
                  <a:lnTo>
                    <a:pt x="192038" y="761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98" name="Google Shape;3398;gda58c33139_0_3032"/>
            <p:cNvSpPr/>
            <p:nvPr/>
          </p:nvSpPr>
          <p:spPr>
            <a:xfrm>
              <a:off x="990674" y="656199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399" name="Google Shape;3399;gda58c33139_0_3032"/>
            <p:cNvSpPr/>
            <p:nvPr/>
          </p:nvSpPr>
          <p:spPr>
            <a:xfrm>
              <a:off x="990674" y="656199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00" name="Google Shape;3400;gda58c33139_0_3032"/>
            <p:cNvSpPr/>
            <p:nvPr/>
          </p:nvSpPr>
          <p:spPr>
            <a:xfrm>
              <a:off x="1012012" y="6571140"/>
              <a:ext cx="3175" cy="0"/>
            </a:xfrm>
            <a:custGeom>
              <a:avLst/>
              <a:gdLst/>
              <a:ahLst/>
              <a:cxnLst/>
              <a:rect l="l" t="t" r="r" b="b"/>
              <a:pathLst>
                <a:path w="3175" h="120000" extrusionOk="0">
                  <a:moveTo>
                    <a:pt x="3048" y="0"/>
                  </a:moveTo>
                  <a:lnTo>
                    <a:pt x="0" y="0"/>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01" name="Google Shape;3401;gda58c33139_0_3032"/>
            <p:cNvSpPr/>
            <p:nvPr/>
          </p:nvSpPr>
          <p:spPr>
            <a:xfrm>
              <a:off x="1012012" y="6571140"/>
              <a:ext cx="3175" cy="0"/>
            </a:xfrm>
            <a:custGeom>
              <a:avLst/>
              <a:gdLst/>
              <a:ahLst/>
              <a:cxnLst/>
              <a:rect l="l" t="t" r="r" b="b"/>
              <a:pathLst>
                <a:path w="3175" h="120000" extrusionOk="0">
                  <a:moveTo>
                    <a:pt x="0" y="0"/>
                  </a:moveTo>
                  <a:lnTo>
                    <a:pt x="3048" y="0"/>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02" name="Google Shape;3402;gda58c33139_0_3032"/>
            <p:cNvSpPr/>
            <p:nvPr/>
          </p:nvSpPr>
          <p:spPr>
            <a:xfrm>
              <a:off x="1188809" y="663819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03" name="Google Shape;3403;gda58c33139_0_3032"/>
            <p:cNvSpPr/>
            <p:nvPr/>
          </p:nvSpPr>
          <p:spPr>
            <a:xfrm>
              <a:off x="1188809" y="6638192"/>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04" name="Google Shape;3404;gda58c33139_0_3032"/>
            <p:cNvSpPr/>
            <p:nvPr/>
          </p:nvSpPr>
          <p:spPr>
            <a:xfrm>
              <a:off x="1194904" y="6641249"/>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05" name="Google Shape;3405;gda58c33139_0_3032"/>
            <p:cNvSpPr/>
            <p:nvPr/>
          </p:nvSpPr>
          <p:spPr>
            <a:xfrm>
              <a:off x="1194906" y="6641240"/>
              <a:ext cx="3175" cy="3175"/>
            </a:xfrm>
            <a:custGeom>
              <a:avLst/>
              <a:gdLst/>
              <a:ahLst/>
              <a:cxnLst/>
              <a:rect l="l" t="t" r="r" b="b"/>
              <a:pathLst>
                <a:path w="3175" h="3175" extrusionOk="0">
                  <a:moveTo>
                    <a:pt x="3048" y="3047"/>
                  </a:moveTo>
                  <a:lnTo>
                    <a:pt x="0" y="3047"/>
                  </a:lnTo>
                  <a:lnTo>
                    <a:pt x="0" y="0"/>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06" name="Google Shape;3406;gda58c33139_0_3032"/>
            <p:cNvSpPr/>
            <p:nvPr/>
          </p:nvSpPr>
          <p:spPr>
            <a:xfrm>
              <a:off x="1185761" y="6638192"/>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07" name="Google Shape;3407;gda58c33139_0_3032"/>
            <p:cNvSpPr/>
            <p:nvPr/>
          </p:nvSpPr>
          <p:spPr>
            <a:xfrm>
              <a:off x="1185761" y="6638192"/>
              <a:ext cx="3175" cy="3175"/>
            </a:xfrm>
            <a:custGeom>
              <a:avLst/>
              <a:gdLst/>
              <a:ahLst/>
              <a:cxnLst/>
              <a:rect l="l" t="t" r="r" b="b"/>
              <a:pathLst>
                <a:path w="3175" h="3175" extrusionOk="0">
                  <a:moveTo>
                    <a:pt x="0" y="0"/>
                  </a:moveTo>
                  <a:lnTo>
                    <a:pt x="3048"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08" name="Google Shape;3408;gda58c33139_0_3032"/>
            <p:cNvSpPr/>
            <p:nvPr/>
          </p:nvSpPr>
          <p:spPr>
            <a:xfrm>
              <a:off x="1188809" y="664124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09" name="Google Shape;3409;gda58c33139_0_3032"/>
            <p:cNvSpPr/>
            <p:nvPr/>
          </p:nvSpPr>
          <p:spPr>
            <a:xfrm>
              <a:off x="1188809" y="664124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10" name="Google Shape;3410;gda58c33139_0_3032"/>
            <p:cNvSpPr/>
            <p:nvPr/>
          </p:nvSpPr>
          <p:spPr>
            <a:xfrm>
              <a:off x="1133941" y="6629049"/>
              <a:ext cx="24765" cy="12700"/>
            </a:xfrm>
            <a:custGeom>
              <a:avLst/>
              <a:gdLst/>
              <a:ahLst/>
              <a:cxnLst/>
              <a:rect l="l" t="t" r="r" b="b"/>
              <a:pathLst>
                <a:path w="24765" h="12700" extrusionOk="0">
                  <a:moveTo>
                    <a:pt x="18289" y="6095"/>
                  </a:moveTo>
                  <a:lnTo>
                    <a:pt x="9144" y="6095"/>
                  </a:lnTo>
                  <a:lnTo>
                    <a:pt x="12193" y="9143"/>
                  </a:lnTo>
                  <a:lnTo>
                    <a:pt x="12193" y="12191"/>
                  </a:lnTo>
                  <a:lnTo>
                    <a:pt x="15241" y="9143"/>
                  </a:lnTo>
                  <a:lnTo>
                    <a:pt x="18289" y="9143"/>
                  </a:lnTo>
                  <a:lnTo>
                    <a:pt x="18289" y="6095"/>
                  </a:lnTo>
                  <a:close/>
                </a:path>
                <a:path w="24765" h="12700" extrusionOk="0">
                  <a:moveTo>
                    <a:pt x="18289" y="9143"/>
                  </a:moveTo>
                  <a:lnTo>
                    <a:pt x="15241" y="9143"/>
                  </a:lnTo>
                  <a:lnTo>
                    <a:pt x="15241" y="12191"/>
                  </a:lnTo>
                  <a:lnTo>
                    <a:pt x="18289" y="12191"/>
                  </a:lnTo>
                  <a:lnTo>
                    <a:pt x="18289" y="9143"/>
                  </a:lnTo>
                  <a:close/>
                </a:path>
                <a:path w="24765" h="12700" extrusionOk="0">
                  <a:moveTo>
                    <a:pt x="3048" y="3047"/>
                  </a:moveTo>
                  <a:lnTo>
                    <a:pt x="0" y="3047"/>
                  </a:lnTo>
                  <a:lnTo>
                    <a:pt x="0" y="6095"/>
                  </a:lnTo>
                  <a:lnTo>
                    <a:pt x="3048" y="6095"/>
                  </a:lnTo>
                  <a:lnTo>
                    <a:pt x="3048" y="3047"/>
                  </a:lnTo>
                  <a:close/>
                </a:path>
                <a:path w="24765" h="12700" extrusionOk="0">
                  <a:moveTo>
                    <a:pt x="24385" y="0"/>
                  </a:moveTo>
                  <a:lnTo>
                    <a:pt x="18289" y="0"/>
                  </a:lnTo>
                  <a:lnTo>
                    <a:pt x="18289" y="6095"/>
                  </a:lnTo>
                  <a:lnTo>
                    <a:pt x="21337" y="6095"/>
                  </a:lnTo>
                  <a:lnTo>
                    <a:pt x="21337" y="3047"/>
                  </a:lnTo>
                  <a:lnTo>
                    <a:pt x="24385" y="3047"/>
                  </a:lnTo>
                  <a:lnTo>
                    <a:pt x="24385"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11" name="Google Shape;3411;gda58c33139_0_3032"/>
            <p:cNvSpPr/>
            <p:nvPr/>
          </p:nvSpPr>
          <p:spPr>
            <a:xfrm>
              <a:off x="1133941" y="6629049"/>
              <a:ext cx="24765" cy="12700"/>
            </a:xfrm>
            <a:custGeom>
              <a:avLst/>
              <a:gdLst/>
              <a:ahLst/>
              <a:cxnLst/>
              <a:rect l="l" t="t" r="r" b="b"/>
              <a:pathLst>
                <a:path w="24765" h="12700" extrusionOk="0">
                  <a:moveTo>
                    <a:pt x="18289" y="6095"/>
                  </a:moveTo>
                  <a:lnTo>
                    <a:pt x="18289" y="3047"/>
                  </a:lnTo>
                  <a:lnTo>
                    <a:pt x="18289" y="0"/>
                  </a:lnTo>
                  <a:lnTo>
                    <a:pt x="21337" y="0"/>
                  </a:lnTo>
                  <a:lnTo>
                    <a:pt x="24385" y="0"/>
                  </a:lnTo>
                  <a:lnTo>
                    <a:pt x="24385" y="3047"/>
                  </a:lnTo>
                  <a:lnTo>
                    <a:pt x="21337" y="3047"/>
                  </a:lnTo>
                  <a:lnTo>
                    <a:pt x="21337" y="6095"/>
                  </a:lnTo>
                  <a:lnTo>
                    <a:pt x="18289" y="6095"/>
                  </a:lnTo>
                  <a:lnTo>
                    <a:pt x="18289" y="9143"/>
                  </a:lnTo>
                  <a:lnTo>
                    <a:pt x="18289" y="12191"/>
                  </a:lnTo>
                  <a:lnTo>
                    <a:pt x="15241" y="12191"/>
                  </a:lnTo>
                  <a:lnTo>
                    <a:pt x="15241" y="9143"/>
                  </a:lnTo>
                  <a:lnTo>
                    <a:pt x="15241" y="12191"/>
                  </a:lnTo>
                  <a:lnTo>
                    <a:pt x="15241" y="9143"/>
                  </a:lnTo>
                  <a:lnTo>
                    <a:pt x="12193" y="12191"/>
                  </a:lnTo>
                  <a:lnTo>
                    <a:pt x="12193" y="9143"/>
                  </a:lnTo>
                  <a:lnTo>
                    <a:pt x="9144" y="9143"/>
                  </a:lnTo>
                  <a:lnTo>
                    <a:pt x="12193" y="9143"/>
                  </a:lnTo>
                  <a:lnTo>
                    <a:pt x="9144" y="6095"/>
                  </a:lnTo>
                  <a:lnTo>
                    <a:pt x="6096" y="6095"/>
                  </a:lnTo>
                  <a:lnTo>
                    <a:pt x="6096" y="9143"/>
                  </a:lnTo>
                  <a:lnTo>
                    <a:pt x="6096" y="6095"/>
                  </a:lnTo>
                  <a:lnTo>
                    <a:pt x="6096" y="9143"/>
                  </a:lnTo>
                  <a:lnTo>
                    <a:pt x="6096" y="6095"/>
                  </a:lnTo>
                  <a:lnTo>
                    <a:pt x="3048" y="6095"/>
                  </a:lnTo>
                  <a:lnTo>
                    <a:pt x="0" y="6095"/>
                  </a:lnTo>
                  <a:lnTo>
                    <a:pt x="0" y="9143"/>
                  </a:lnTo>
                  <a:lnTo>
                    <a:pt x="0" y="6095"/>
                  </a:lnTo>
                  <a:lnTo>
                    <a:pt x="0" y="3047"/>
                  </a:lnTo>
                  <a:lnTo>
                    <a:pt x="0" y="6095"/>
                  </a:lnTo>
                  <a:lnTo>
                    <a:pt x="0" y="3047"/>
                  </a:lnTo>
                  <a:lnTo>
                    <a:pt x="3048" y="3047"/>
                  </a:lnTo>
                  <a:lnTo>
                    <a:pt x="3048" y="6095"/>
                  </a:lnTo>
                  <a:lnTo>
                    <a:pt x="6096" y="6095"/>
                  </a:lnTo>
                  <a:lnTo>
                    <a:pt x="9144" y="6095"/>
                  </a:lnTo>
                  <a:lnTo>
                    <a:pt x="12193" y="6095"/>
                  </a:lnTo>
                  <a:lnTo>
                    <a:pt x="15241" y="6095"/>
                  </a:lnTo>
                  <a:lnTo>
                    <a:pt x="18289"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12" name="Google Shape;3412;gda58c33139_0_3032"/>
            <p:cNvSpPr/>
            <p:nvPr/>
          </p:nvSpPr>
          <p:spPr>
            <a:xfrm>
              <a:off x="1118692" y="6616865"/>
              <a:ext cx="18415" cy="18415"/>
            </a:xfrm>
            <a:custGeom>
              <a:avLst/>
              <a:gdLst/>
              <a:ahLst/>
              <a:cxnLst/>
              <a:rect l="l" t="t" r="r" b="b"/>
              <a:pathLst>
                <a:path w="18415" h="18415" extrusionOk="0">
                  <a:moveTo>
                    <a:pt x="18288" y="9144"/>
                  </a:moveTo>
                  <a:lnTo>
                    <a:pt x="12192" y="9144"/>
                  </a:lnTo>
                  <a:lnTo>
                    <a:pt x="12192" y="6096"/>
                  </a:lnTo>
                  <a:lnTo>
                    <a:pt x="9144" y="3048"/>
                  </a:lnTo>
                  <a:lnTo>
                    <a:pt x="6096" y="3048"/>
                  </a:lnTo>
                  <a:lnTo>
                    <a:pt x="3048" y="0"/>
                  </a:lnTo>
                  <a:lnTo>
                    <a:pt x="3048" y="9144"/>
                  </a:lnTo>
                  <a:lnTo>
                    <a:pt x="6096" y="9144"/>
                  </a:lnTo>
                  <a:lnTo>
                    <a:pt x="9144" y="12192"/>
                  </a:lnTo>
                  <a:lnTo>
                    <a:pt x="0" y="12192"/>
                  </a:lnTo>
                  <a:lnTo>
                    <a:pt x="0" y="15240"/>
                  </a:lnTo>
                  <a:lnTo>
                    <a:pt x="3048" y="15240"/>
                  </a:lnTo>
                  <a:lnTo>
                    <a:pt x="3048" y="18288"/>
                  </a:lnTo>
                  <a:lnTo>
                    <a:pt x="6096" y="15240"/>
                  </a:lnTo>
                  <a:lnTo>
                    <a:pt x="12192" y="15240"/>
                  </a:lnTo>
                  <a:lnTo>
                    <a:pt x="12192" y="12192"/>
                  </a:lnTo>
                  <a:lnTo>
                    <a:pt x="18288" y="12192"/>
                  </a:lnTo>
                  <a:lnTo>
                    <a:pt x="18288"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13" name="Google Shape;3413;gda58c33139_0_3032"/>
            <p:cNvSpPr/>
            <p:nvPr/>
          </p:nvSpPr>
          <p:spPr>
            <a:xfrm>
              <a:off x="1118700" y="6616857"/>
              <a:ext cx="73659" cy="30479"/>
            </a:xfrm>
            <a:custGeom>
              <a:avLst/>
              <a:gdLst/>
              <a:ahLst/>
              <a:cxnLst/>
              <a:rect l="l" t="t" r="r" b="b"/>
              <a:pathLst>
                <a:path w="73659" h="30479" extrusionOk="0">
                  <a:moveTo>
                    <a:pt x="18289" y="12191"/>
                  </a:moveTo>
                  <a:lnTo>
                    <a:pt x="15241" y="12191"/>
                  </a:lnTo>
                  <a:lnTo>
                    <a:pt x="12193" y="12191"/>
                  </a:lnTo>
                  <a:lnTo>
                    <a:pt x="12193" y="15239"/>
                  </a:lnTo>
                  <a:lnTo>
                    <a:pt x="9144" y="15239"/>
                  </a:lnTo>
                  <a:lnTo>
                    <a:pt x="12193" y="15239"/>
                  </a:lnTo>
                  <a:lnTo>
                    <a:pt x="9144" y="15239"/>
                  </a:lnTo>
                  <a:lnTo>
                    <a:pt x="6096" y="15239"/>
                  </a:lnTo>
                  <a:lnTo>
                    <a:pt x="6096" y="18286"/>
                  </a:lnTo>
                  <a:lnTo>
                    <a:pt x="6096" y="21334"/>
                  </a:lnTo>
                  <a:lnTo>
                    <a:pt x="6096" y="18286"/>
                  </a:lnTo>
                  <a:lnTo>
                    <a:pt x="6096" y="15239"/>
                  </a:lnTo>
                  <a:lnTo>
                    <a:pt x="3048" y="18286"/>
                  </a:lnTo>
                  <a:lnTo>
                    <a:pt x="3048" y="15239"/>
                  </a:lnTo>
                  <a:lnTo>
                    <a:pt x="0" y="15239"/>
                  </a:lnTo>
                  <a:lnTo>
                    <a:pt x="0" y="12191"/>
                  </a:lnTo>
                  <a:lnTo>
                    <a:pt x="3048" y="12191"/>
                  </a:lnTo>
                  <a:lnTo>
                    <a:pt x="0" y="12191"/>
                  </a:lnTo>
                  <a:lnTo>
                    <a:pt x="3048" y="12191"/>
                  </a:lnTo>
                  <a:lnTo>
                    <a:pt x="6096" y="12191"/>
                  </a:lnTo>
                  <a:lnTo>
                    <a:pt x="9144" y="12191"/>
                  </a:lnTo>
                  <a:lnTo>
                    <a:pt x="6096" y="9143"/>
                  </a:lnTo>
                  <a:lnTo>
                    <a:pt x="3048" y="9143"/>
                  </a:lnTo>
                  <a:lnTo>
                    <a:pt x="6096" y="9143"/>
                  </a:lnTo>
                  <a:lnTo>
                    <a:pt x="3048" y="9143"/>
                  </a:lnTo>
                  <a:lnTo>
                    <a:pt x="6096" y="9143"/>
                  </a:lnTo>
                  <a:lnTo>
                    <a:pt x="3048" y="9143"/>
                  </a:lnTo>
                  <a:lnTo>
                    <a:pt x="3048" y="6095"/>
                  </a:lnTo>
                  <a:lnTo>
                    <a:pt x="3048" y="3047"/>
                  </a:lnTo>
                  <a:lnTo>
                    <a:pt x="0" y="3047"/>
                  </a:lnTo>
                  <a:lnTo>
                    <a:pt x="3048" y="3047"/>
                  </a:lnTo>
                  <a:lnTo>
                    <a:pt x="3048" y="0"/>
                  </a:lnTo>
                  <a:lnTo>
                    <a:pt x="6096" y="3047"/>
                  </a:lnTo>
                  <a:lnTo>
                    <a:pt x="9144" y="3047"/>
                  </a:lnTo>
                  <a:lnTo>
                    <a:pt x="12193" y="6095"/>
                  </a:lnTo>
                  <a:lnTo>
                    <a:pt x="9144" y="6095"/>
                  </a:lnTo>
                  <a:lnTo>
                    <a:pt x="12193" y="6095"/>
                  </a:lnTo>
                  <a:lnTo>
                    <a:pt x="12193" y="9143"/>
                  </a:lnTo>
                  <a:lnTo>
                    <a:pt x="15241" y="9143"/>
                  </a:lnTo>
                  <a:lnTo>
                    <a:pt x="18289" y="9143"/>
                  </a:lnTo>
                  <a:lnTo>
                    <a:pt x="18289" y="12191"/>
                  </a:lnTo>
                  <a:lnTo>
                    <a:pt x="21337" y="12191"/>
                  </a:lnTo>
                  <a:lnTo>
                    <a:pt x="18289" y="12191"/>
                  </a:lnTo>
                </a:path>
                <a:path w="73659" h="30479" extrusionOk="0">
                  <a:moveTo>
                    <a:pt x="70109" y="27430"/>
                  </a:moveTo>
                  <a:lnTo>
                    <a:pt x="67061" y="27430"/>
                  </a:lnTo>
                  <a:lnTo>
                    <a:pt x="70109" y="27430"/>
                  </a:lnTo>
                  <a:lnTo>
                    <a:pt x="70109" y="24382"/>
                  </a:lnTo>
                  <a:lnTo>
                    <a:pt x="70109" y="27430"/>
                  </a:lnTo>
                  <a:lnTo>
                    <a:pt x="73157" y="27430"/>
                  </a:lnTo>
                  <a:lnTo>
                    <a:pt x="70109" y="27430"/>
                  </a:lnTo>
                  <a:lnTo>
                    <a:pt x="73157" y="27430"/>
                  </a:lnTo>
                  <a:lnTo>
                    <a:pt x="73157" y="30478"/>
                  </a:lnTo>
                  <a:lnTo>
                    <a:pt x="73157" y="27430"/>
                  </a:lnTo>
                  <a:lnTo>
                    <a:pt x="70109" y="2743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14" name="Google Shape;3414;gda58c33139_0_3032"/>
            <p:cNvSpPr/>
            <p:nvPr/>
          </p:nvSpPr>
          <p:spPr>
            <a:xfrm>
              <a:off x="1182713" y="6641240"/>
              <a:ext cx="6350" cy="6350"/>
            </a:xfrm>
            <a:custGeom>
              <a:avLst/>
              <a:gdLst/>
              <a:ahLst/>
              <a:cxnLst/>
              <a:rect l="l" t="t" r="r" b="b"/>
              <a:pathLst>
                <a:path w="6350" h="6350" extrusionOk="0">
                  <a:moveTo>
                    <a:pt x="3048" y="0"/>
                  </a:moveTo>
                  <a:lnTo>
                    <a:pt x="0" y="0"/>
                  </a:lnTo>
                  <a:lnTo>
                    <a:pt x="0" y="6095"/>
                  </a:lnTo>
                  <a:lnTo>
                    <a:pt x="3048" y="6095"/>
                  </a:lnTo>
                  <a:lnTo>
                    <a:pt x="3048" y="0"/>
                  </a:lnTo>
                  <a:close/>
                </a:path>
                <a:path w="6350" h="6350" extrusionOk="0">
                  <a:moveTo>
                    <a:pt x="6096" y="3047"/>
                  </a:moveTo>
                  <a:lnTo>
                    <a:pt x="3048" y="3047"/>
                  </a:lnTo>
                  <a:lnTo>
                    <a:pt x="3048" y="6095"/>
                  </a:lnTo>
                  <a:lnTo>
                    <a:pt x="6096" y="6095"/>
                  </a:lnTo>
                  <a:lnTo>
                    <a:pt x="6096"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15" name="Google Shape;3415;gda58c33139_0_3032"/>
            <p:cNvSpPr/>
            <p:nvPr/>
          </p:nvSpPr>
          <p:spPr>
            <a:xfrm>
              <a:off x="1182713" y="6641240"/>
              <a:ext cx="6350" cy="6350"/>
            </a:xfrm>
            <a:custGeom>
              <a:avLst/>
              <a:gdLst/>
              <a:ahLst/>
              <a:cxnLst/>
              <a:rect l="l" t="t" r="r" b="b"/>
              <a:pathLst>
                <a:path w="6350" h="6350" extrusionOk="0">
                  <a:moveTo>
                    <a:pt x="0" y="0"/>
                  </a:moveTo>
                  <a:lnTo>
                    <a:pt x="3048" y="0"/>
                  </a:lnTo>
                  <a:lnTo>
                    <a:pt x="3048" y="3047"/>
                  </a:lnTo>
                  <a:lnTo>
                    <a:pt x="6096" y="3047"/>
                  </a:lnTo>
                  <a:lnTo>
                    <a:pt x="6096" y="6095"/>
                  </a:lnTo>
                  <a:lnTo>
                    <a:pt x="3048" y="6095"/>
                  </a:lnTo>
                  <a:lnTo>
                    <a:pt x="3048" y="3047"/>
                  </a:lnTo>
                  <a:lnTo>
                    <a:pt x="3048" y="6095"/>
                  </a:lnTo>
                  <a:lnTo>
                    <a:pt x="0" y="6095"/>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16" name="Google Shape;3416;gda58c33139_0_3032"/>
            <p:cNvSpPr/>
            <p:nvPr/>
          </p:nvSpPr>
          <p:spPr>
            <a:xfrm>
              <a:off x="1176616" y="6641240"/>
              <a:ext cx="6350" cy="6350"/>
            </a:xfrm>
            <a:custGeom>
              <a:avLst/>
              <a:gdLst/>
              <a:ahLst/>
              <a:cxnLst/>
              <a:rect l="l" t="t" r="r" b="b"/>
              <a:pathLst>
                <a:path w="6350" h="6350" extrusionOk="0">
                  <a:moveTo>
                    <a:pt x="6096" y="0"/>
                  </a:moveTo>
                  <a:lnTo>
                    <a:pt x="0" y="0"/>
                  </a:lnTo>
                  <a:lnTo>
                    <a:pt x="0" y="6095"/>
                  </a:lnTo>
                  <a:lnTo>
                    <a:pt x="3048" y="6095"/>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17" name="Google Shape;3417;gda58c33139_0_3032"/>
            <p:cNvSpPr/>
            <p:nvPr/>
          </p:nvSpPr>
          <p:spPr>
            <a:xfrm>
              <a:off x="1176616" y="6641240"/>
              <a:ext cx="6350" cy="6350"/>
            </a:xfrm>
            <a:custGeom>
              <a:avLst/>
              <a:gdLst/>
              <a:ahLst/>
              <a:cxnLst/>
              <a:rect l="l" t="t" r="r" b="b"/>
              <a:pathLst>
                <a:path w="6350" h="6350" extrusionOk="0">
                  <a:moveTo>
                    <a:pt x="0" y="3047"/>
                  </a:moveTo>
                  <a:lnTo>
                    <a:pt x="0" y="0"/>
                  </a:lnTo>
                  <a:lnTo>
                    <a:pt x="3048" y="0"/>
                  </a:lnTo>
                  <a:lnTo>
                    <a:pt x="6096" y="0"/>
                  </a:lnTo>
                  <a:lnTo>
                    <a:pt x="6096" y="3047"/>
                  </a:lnTo>
                  <a:lnTo>
                    <a:pt x="3048" y="3047"/>
                  </a:lnTo>
                  <a:lnTo>
                    <a:pt x="3048" y="6095"/>
                  </a:lnTo>
                  <a:lnTo>
                    <a:pt x="0" y="6095"/>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18" name="Google Shape;3418;gda58c33139_0_3032"/>
            <p:cNvSpPr/>
            <p:nvPr/>
          </p:nvSpPr>
          <p:spPr>
            <a:xfrm>
              <a:off x="1097356" y="6613817"/>
              <a:ext cx="3175" cy="6350"/>
            </a:xfrm>
            <a:custGeom>
              <a:avLst/>
              <a:gdLst/>
              <a:ahLst/>
              <a:cxnLst/>
              <a:rect l="l" t="t" r="r" b="b"/>
              <a:pathLst>
                <a:path w="3175" h="6350" extrusionOk="0">
                  <a:moveTo>
                    <a:pt x="3048" y="0"/>
                  </a:moveTo>
                  <a:lnTo>
                    <a:pt x="0" y="0"/>
                  </a:lnTo>
                  <a:lnTo>
                    <a:pt x="0" y="6096"/>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19" name="Google Shape;3419;gda58c33139_0_3032"/>
            <p:cNvSpPr/>
            <p:nvPr/>
          </p:nvSpPr>
          <p:spPr>
            <a:xfrm>
              <a:off x="1097362" y="6613809"/>
              <a:ext cx="6350" cy="6350"/>
            </a:xfrm>
            <a:custGeom>
              <a:avLst/>
              <a:gdLst/>
              <a:ahLst/>
              <a:cxnLst/>
              <a:rect l="l" t="t" r="r" b="b"/>
              <a:pathLst>
                <a:path w="6350" h="6350" extrusionOk="0">
                  <a:moveTo>
                    <a:pt x="3048" y="0"/>
                  </a:moveTo>
                  <a:lnTo>
                    <a:pt x="3048" y="3047"/>
                  </a:lnTo>
                  <a:lnTo>
                    <a:pt x="6096" y="3047"/>
                  </a:lnTo>
                  <a:lnTo>
                    <a:pt x="3048" y="3047"/>
                  </a:lnTo>
                  <a:lnTo>
                    <a:pt x="6096" y="3047"/>
                  </a:lnTo>
                  <a:lnTo>
                    <a:pt x="3048" y="3047"/>
                  </a:lnTo>
                  <a:lnTo>
                    <a:pt x="3048" y="6095"/>
                  </a:lnTo>
                  <a:lnTo>
                    <a:pt x="0" y="6095"/>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20" name="Google Shape;3420;gda58c33139_0_3032"/>
            <p:cNvSpPr/>
            <p:nvPr/>
          </p:nvSpPr>
          <p:spPr>
            <a:xfrm>
              <a:off x="1008963" y="6577235"/>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21" name="Google Shape;3421;gda58c33139_0_3032"/>
            <p:cNvSpPr/>
            <p:nvPr/>
          </p:nvSpPr>
          <p:spPr>
            <a:xfrm>
              <a:off x="1008963" y="6574188"/>
              <a:ext cx="3175" cy="6350"/>
            </a:xfrm>
            <a:custGeom>
              <a:avLst/>
              <a:gdLst/>
              <a:ahLst/>
              <a:cxnLst/>
              <a:rect l="l" t="t" r="r" b="b"/>
              <a:pathLst>
                <a:path w="3175" h="6350" extrusionOk="0">
                  <a:moveTo>
                    <a:pt x="0" y="0"/>
                  </a:moveTo>
                  <a:lnTo>
                    <a:pt x="0" y="3047"/>
                  </a:lnTo>
                  <a:lnTo>
                    <a:pt x="3048" y="3047"/>
                  </a:lnTo>
                  <a:lnTo>
                    <a:pt x="0" y="3047"/>
                  </a:lnTo>
                  <a:lnTo>
                    <a:pt x="3048" y="3047"/>
                  </a:lnTo>
                  <a:lnTo>
                    <a:pt x="3048" y="6095"/>
                  </a:lnTo>
                  <a:lnTo>
                    <a:pt x="0" y="6095"/>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22" name="Google Shape;3422;gda58c33139_0_3032"/>
            <p:cNvSpPr/>
            <p:nvPr/>
          </p:nvSpPr>
          <p:spPr>
            <a:xfrm>
              <a:off x="1161364" y="6638201"/>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23" name="Google Shape;3423;gda58c33139_0_3032"/>
            <p:cNvSpPr/>
            <p:nvPr/>
          </p:nvSpPr>
          <p:spPr>
            <a:xfrm>
              <a:off x="1161375" y="6638192"/>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24" name="Google Shape;3424;gda58c33139_0_3032"/>
            <p:cNvSpPr/>
            <p:nvPr/>
          </p:nvSpPr>
          <p:spPr>
            <a:xfrm>
              <a:off x="1167471" y="664733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25" name="Google Shape;3425;gda58c33139_0_3032"/>
            <p:cNvSpPr/>
            <p:nvPr/>
          </p:nvSpPr>
          <p:spPr>
            <a:xfrm>
              <a:off x="1164423" y="6647336"/>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26" name="Google Shape;3426;gda58c33139_0_3032"/>
            <p:cNvSpPr/>
            <p:nvPr/>
          </p:nvSpPr>
          <p:spPr>
            <a:xfrm>
              <a:off x="1164423" y="6647336"/>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27" name="Google Shape;3427;gda58c33139_0_3032"/>
            <p:cNvSpPr/>
            <p:nvPr/>
          </p:nvSpPr>
          <p:spPr>
            <a:xfrm>
              <a:off x="1015060" y="6589427"/>
              <a:ext cx="18415" cy="24765"/>
            </a:xfrm>
            <a:custGeom>
              <a:avLst/>
              <a:gdLst/>
              <a:ahLst/>
              <a:cxnLst/>
              <a:rect l="l" t="t" r="r" b="b"/>
              <a:pathLst>
                <a:path w="18415" h="24765" extrusionOk="0">
                  <a:moveTo>
                    <a:pt x="12192" y="9143"/>
                  </a:moveTo>
                  <a:lnTo>
                    <a:pt x="9144" y="9143"/>
                  </a:lnTo>
                  <a:lnTo>
                    <a:pt x="9144" y="15239"/>
                  </a:lnTo>
                  <a:lnTo>
                    <a:pt x="12192" y="18287"/>
                  </a:lnTo>
                  <a:lnTo>
                    <a:pt x="12192" y="24382"/>
                  </a:lnTo>
                  <a:lnTo>
                    <a:pt x="18289" y="24382"/>
                  </a:lnTo>
                  <a:lnTo>
                    <a:pt x="18289" y="21334"/>
                  </a:lnTo>
                  <a:lnTo>
                    <a:pt x="15241" y="21334"/>
                  </a:lnTo>
                  <a:lnTo>
                    <a:pt x="15241" y="18287"/>
                  </a:lnTo>
                  <a:lnTo>
                    <a:pt x="12192" y="15239"/>
                  </a:lnTo>
                  <a:lnTo>
                    <a:pt x="12192" y="9143"/>
                  </a:lnTo>
                  <a:close/>
                </a:path>
                <a:path w="18415" h="24765" extrusionOk="0">
                  <a:moveTo>
                    <a:pt x="9144" y="6095"/>
                  </a:moveTo>
                  <a:lnTo>
                    <a:pt x="6096" y="6095"/>
                  </a:lnTo>
                  <a:lnTo>
                    <a:pt x="6096" y="9143"/>
                  </a:lnTo>
                  <a:lnTo>
                    <a:pt x="9144" y="9143"/>
                  </a:lnTo>
                  <a:lnTo>
                    <a:pt x="9144" y="6095"/>
                  </a:lnTo>
                  <a:close/>
                </a:path>
                <a:path w="18415" h="24765" extrusionOk="0">
                  <a:moveTo>
                    <a:pt x="6096" y="3047"/>
                  </a:moveTo>
                  <a:lnTo>
                    <a:pt x="3048" y="3047"/>
                  </a:lnTo>
                  <a:lnTo>
                    <a:pt x="3048" y="6095"/>
                  </a:lnTo>
                  <a:lnTo>
                    <a:pt x="6096" y="6095"/>
                  </a:lnTo>
                  <a:lnTo>
                    <a:pt x="6096" y="3047"/>
                  </a:lnTo>
                  <a:close/>
                </a:path>
                <a:path w="18415" h="2476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28" name="Google Shape;3428;gda58c33139_0_3032"/>
            <p:cNvSpPr/>
            <p:nvPr/>
          </p:nvSpPr>
          <p:spPr>
            <a:xfrm>
              <a:off x="1015060" y="6589427"/>
              <a:ext cx="21590" cy="24765"/>
            </a:xfrm>
            <a:custGeom>
              <a:avLst/>
              <a:gdLst/>
              <a:ahLst/>
              <a:cxnLst/>
              <a:rect l="l" t="t" r="r" b="b"/>
              <a:pathLst>
                <a:path w="21590" h="24765" extrusionOk="0">
                  <a:moveTo>
                    <a:pt x="3048" y="0"/>
                  </a:moveTo>
                  <a:lnTo>
                    <a:pt x="3048" y="3047"/>
                  </a:lnTo>
                  <a:lnTo>
                    <a:pt x="6096" y="3047"/>
                  </a:lnTo>
                  <a:lnTo>
                    <a:pt x="6096" y="6095"/>
                  </a:lnTo>
                  <a:lnTo>
                    <a:pt x="9144" y="6095"/>
                  </a:lnTo>
                  <a:lnTo>
                    <a:pt x="9144" y="9143"/>
                  </a:lnTo>
                  <a:lnTo>
                    <a:pt x="12192" y="9143"/>
                  </a:lnTo>
                  <a:lnTo>
                    <a:pt x="12192" y="12191"/>
                  </a:lnTo>
                  <a:lnTo>
                    <a:pt x="12192" y="15239"/>
                  </a:lnTo>
                  <a:lnTo>
                    <a:pt x="15241" y="18287"/>
                  </a:lnTo>
                  <a:lnTo>
                    <a:pt x="15241" y="21334"/>
                  </a:lnTo>
                  <a:lnTo>
                    <a:pt x="18289" y="21334"/>
                  </a:lnTo>
                  <a:lnTo>
                    <a:pt x="15241" y="21334"/>
                  </a:lnTo>
                  <a:lnTo>
                    <a:pt x="18289" y="21334"/>
                  </a:lnTo>
                  <a:lnTo>
                    <a:pt x="18289" y="24382"/>
                  </a:lnTo>
                  <a:lnTo>
                    <a:pt x="21337" y="24382"/>
                  </a:lnTo>
                  <a:lnTo>
                    <a:pt x="21337" y="21334"/>
                  </a:lnTo>
                  <a:lnTo>
                    <a:pt x="21337" y="24382"/>
                  </a:lnTo>
                  <a:lnTo>
                    <a:pt x="18289" y="24382"/>
                  </a:lnTo>
                  <a:lnTo>
                    <a:pt x="15241" y="24382"/>
                  </a:lnTo>
                  <a:lnTo>
                    <a:pt x="12192" y="24382"/>
                  </a:lnTo>
                  <a:lnTo>
                    <a:pt x="12192" y="21334"/>
                  </a:lnTo>
                  <a:lnTo>
                    <a:pt x="15241" y="21334"/>
                  </a:lnTo>
                  <a:lnTo>
                    <a:pt x="12192" y="21334"/>
                  </a:lnTo>
                  <a:lnTo>
                    <a:pt x="12192" y="18287"/>
                  </a:lnTo>
                  <a:lnTo>
                    <a:pt x="9144" y="15239"/>
                  </a:lnTo>
                  <a:lnTo>
                    <a:pt x="12192" y="15239"/>
                  </a:lnTo>
                  <a:lnTo>
                    <a:pt x="9144" y="15239"/>
                  </a:lnTo>
                  <a:lnTo>
                    <a:pt x="9144" y="12191"/>
                  </a:lnTo>
                  <a:lnTo>
                    <a:pt x="9144" y="9143"/>
                  </a:lnTo>
                  <a:lnTo>
                    <a:pt x="6096" y="9143"/>
                  </a:lnTo>
                  <a:lnTo>
                    <a:pt x="9144" y="9143"/>
                  </a:lnTo>
                  <a:lnTo>
                    <a:pt x="6096" y="9143"/>
                  </a:lnTo>
                  <a:lnTo>
                    <a:pt x="6096" y="6095"/>
                  </a:lnTo>
                  <a:lnTo>
                    <a:pt x="3048" y="6095"/>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29" name="Google Shape;3429;gda58c33139_0_3032"/>
            <p:cNvSpPr/>
            <p:nvPr/>
          </p:nvSpPr>
          <p:spPr>
            <a:xfrm>
              <a:off x="1100410" y="6626001"/>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30" name="Google Shape;3430;gda58c33139_0_3032"/>
            <p:cNvSpPr/>
            <p:nvPr/>
          </p:nvSpPr>
          <p:spPr>
            <a:xfrm>
              <a:off x="1100410" y="6626001"/>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31" name="Google Shape;3431;gda58c33139_0_3032"/>
            <p:cNvSpPr/>
            <p:nvPr/>
          </p:nvSpPr>
          <p:spPr>
            <a:xfrm>
              <a:off x="1088217" y="66229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32" name="Google Shape;3432;gda58c33139_0_3032"/>
            <p:cNvSpPr/>
            <p:nvPr/>
          </p:nvSpPr>
          <p:spPr>
            <a:xfrm>
              <a:off x="1094314" y="6626001"/>
              <a:ext cx="3175" cy="3175"/>
            </a:xfrm>
            <a:custGeom>
              <a:avLst/>
              <a:gdLst/>
              <a:ahLst/>
              <a:cxnLst/>
              <a:rect l="l" t="t" r="r" b="b"/>
              <a:pathLst>
                <a:path w="3175" h="3175" extrusionOk="0">
                  <a:moveTo>
                    <a:pt x="0" y="0"/>
                  </a:moveTo>
                  <a:lnTo>
                    <a:pt x="0" y="3047"/>
                  </a:lnTo>
                  <a:lnTo>
                    <a:pt x="3048" y="3047"/>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33" name="Google Shape;3433;gda58c33139_0_3032"/>
            <p:cNvSpPr/>
            <p:nvPr/>
          </p:nvSpPr>
          <p:spPr>
            <a:xfrm>
              <a:off x="1094314" y="6626001"/>
              <a:ext cx="3175" cy="3175"/>
            </a:xfrm>
            <a:custGeom>
              <a:avLst/>
              <a:gdLst/>
              <a:ahLst/>
              <a:cxnLst/>
              <a:rect l="l" t="t" r="r" b="b"/>
              <a:pathLst>
                <a:path w="3175" h="3175" extrusionOk="0">
                  <a:moveTo>
                    <a:pt x="0" y="0"/>
                  </a:moveTo>
                  <a:lnTo>
                    <a:pt x="0" y="3047"/>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34" name="Google Shape;3434;gda58c33139_0_3032"/>
            <p:cNvSpPr/>
            <p:nvPr/>
          </p:nvSpPr>
          <p:spPr>
            <a:xfrm>
              <a:off x="1085164" y="6635153"/>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35" name="Google Shape;3435;gda58c33139_0_3032"/>
            <p:cNvSpPr/>
            <p:nvPr/>
          </p:nvSpPr>
          <p:spPr>
            <a:xfrm>
              <a:off x="1085169" y="6635144"/>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36" name="Google Shape;3436;gda58c33139_0_3032"/>
            <p:cNvSpPr/>
            <p:nvPr/>
          </p:nvSpPr>
          <p:spPr>
            <a:xfrm>
              <a:off x="1079073" y="663819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37" name="Google Shape;3437;gda58c33139_0_3032"/>
            <p:cNvSpPr/>
            <p:nvPr/>
          </p:nvSpPr>
          <p:spPr>
            <a:xfrm>
              <a:off x="1079073" y="6638192"/>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38" name="Google Shape;3438;gda58c33139_0_3032"/>
            <p:cNvSpPr/>
            <p:nvPr/>
          </p:nvSpPr>
          <p:spPr>
            <a:xfrm>
              <a:off x="649272" y="5580592"/>
              <a:ext cx="2045970" cy="1356359"/>
            </a:xfrm>
            <a:custGeom>
              <a:avLst/>
              <a:gdLst/>
              <a:ahLst/>
              <a:cxnLst/>
              <a:rect l="l" t="t" r="r" b="b"/>
              <a:pathLst>
                <a:path w="2045970" h="1356359" extrusionOk="0">
                  <a:moveTo>
                    <a:pt x="0" y="1356288"/>
                  </a:moveTo>
                  <a:lnTo>
                    <a:pt x="0" y="0"/>
                  </a:lnTo>
                  <a:lnTo>
                    <a:pt x="2045362" y="0"/>
                  </a:lnTo>
                  <a:lnTo>
                    <a:pt x="2045362" y="1356288"/>
                  </a:lnTo>
                  <a:lnTo>
                    <a:pt x="0" y="1356288"/>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39" name="Google Shape;3439;gda58c33139_0_3032"/>
            <p:cNvSpPr/>
            <p:nvPr/>
          </p:nvSpPr>
          <p:spPr>
            <a:xfrm>
              <a:off x="698044" y="6290739"/>
              <a:ext cx="749935" cy="609600"/>
            </a:xfrm>
            <a:custGeom>
              <a:avLst/>
              <a:gdLst/>
              <a:ahLst/>
              <a:cxnLst/>
              <a:rect l="l" t="t" r="r" b="b"/>
              <a:pathLst>
                <a:path w="749935" h="609600" extrusionOk="0">
                  <a:moveTo>
                    <a:pt x="0" y="609567"/>
                  </a:moveTo>
                  <a:lnTo>
                    <a:pt x="0" y="0"/>
                  </a:lnTo>
                  <a:lnTo>
                    <a:pt x="749864" y="0"/>
                  </a:lnTo>
                  <a:lnTo>
                    <a:pt x="749864" y="609567"/>
                  </a:lnTo>
                  <a:lnTo>
                    <a:pt x="0" y="609567"/>
                  </a:lnTo>
                </a:path>
              </a:pathLst>
            </a:custGeom>
            <a:noFill/>
            <a:ln w="12175" cap="flat" cmpd="sng">
              <a:solidFill>
                <a:srgbClr val="FF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3440" name="Google Shape;3440;gda58c33139_0_3032"/>
          <p:cNvSpPr txBox="1"/>
          <p:nvPr/>
        </p:nvSpPr>
        <p:spPr>
          <a:xfrm>
            <a:off x="3189287" y="5311775"/>
            <a:ext cx="4960800" cy="701700"/>
          </a:xfrm>
          <a:prstGeom prst="rect">
            <a:avLst/>
          </a:prstGeom>
          <a:solidFill>
            <a:srgbClr val="FFFFFF"/>
          </a:solidFill>
          <a:ln>
            <a:noFill/>
          </a:ln>
        </p:spPr>
        <p:txBody>
          <a:bodyPr spcFirstLastPara="1" wrap="square" lIns="0" tIns="100275" rIns="0" bIns="0" anchor="t" anchorCtr="0">
            <a:spAutoFit/>
          </a:bodyPr>
          <a:lstStyle/>
          <a:p>
            <a:pPr marL="60325" marR="0" lvl="0" indent="0" algn="ctr" rtl="0">
              <a:lnSpc>
                <a:spcPct val="100000"/>
              </a:lnSpc>
              <a:spcBef>
                <a:spcPts val="0"/>
              </a:spcBef>
              <a:spcAft>
                <a:spcPts val="0"/>
              </a:spcAft>
              <a:buClr>
                <a:schemeClr val="dk1"/>
              </a:buClr>
              <a:buSzPts val="800"/>
              <a:buFont typeface="Arial"/>
              <a:buNone/>
            </a:pPr>
            <a:r>
              <a:rPr lang="en-US" sz="800" b="1" i="0" u="none">
                <a:solidFill>
                  <a:schemeClr val="dk1"/>
                </a:solidFill>
                <a:latin typeface="Arial"/>
                <a:ea typeface="Arial"/>
                <a:cs typeface="Arial"/>
                <a:sym typeface="Arial"/>
              </a:rPr>
              <a:t>Areas shown in green would remain open to bottom trawling (12,423 nm</a:t>
            </a:r>
            <a:r>
              <a:rPr lang="en-US" sz="800" b="1" i="0" u="none" baseline="30000">
                <a:solidFill>
                  <a:schemeClr val="dk1"/>
                </a:solidFill>
                <a:latin typeface="Arial"/>
                <a:ea typeface="Arial"/>
                <a:cs typeface="Arial"/>
                <a:sym typeface="Arial"/>
              </a:rPr>
              <a:t>2</a:t>
            </a:r>
            <a:r>
              <a:rPr lang="en-US" sz="800" b="1" i="0" u="none">
                <a:solidFill>
                  <a:schemeClr val="dk1"/>
                </a:solidFill>
                <a:latin typeface="Arial"/>
                <a:ea typeface="Arial"/>
                <a:cs typeface="Arial"/>
                <a:sym typeface="Arial"/>
              </a:rPr>
              <a:t>)</a:t>
            </a:r>
            <a:endParaRPr sz="800" b="0" i="0" u="none">
              <a:solidFill>
                <a:schemeClr val="dk1"/>
              </a:solidFill>
              <a:latin typeface="Arial"/>
              <a:ea typeface="Arial"/>
              <a:cs typeface="Arial"/>
              <a:sym typeface="Arial"/>
            </a:endParaRPr>
          </a:p>
          <a:p>
            <a:pPr marL="60325" marR="0" lvl="0" indent="0" algn="ctr" rtl="0">
              <a:lnSpc>
                <a:spcPct val="100000"/>
              </a:lnSpc>
              <a:spcBef>
                <a:spcPts val="900"/>
              </a:spcBef>
              <a:spcAft>
                <a:spcPts val="0"/>
              </a:spcAft>
              <a:buClr>
                <a:schemeClr val="dk1"/>
              </a:buClr>
              <a:buSzPts val="800"/>
              <a:buFont typeface="Arial"/>
              <a:buNone/>
            </a:pPr>
            <a:r>
              <a:rPr lang="en-US" sz="800" b="1" i="0" u="none">
                <a:solidFill>
                  <a:schemeClr val="dk1"/>
                </a:solidFill>
                <a:latin typeface="Arial"/>
                <a:ea typeface="Arial"/>
                <a:cs typeface="Arial"/>
                <a:sym typeface="Arial"/>
              </a:rPr>
              <a:t>Areas shown in red would be closed to all bottom-tending fishing gear (110 nm</a:t>
            </a:r>
            <a:r>
              <a:rPr lang="en-US" sz="800" b="1" i="0" u="none" baseline="30000">
                <a:solidFill>
                  <a:schemeClr val="dk1"/>
                </a:solidFill>
                <a:latin typeface="Arial"/>
                <a:ea typeface="Arial"/>
                <a:cs typeface="Arial"/>
                <a:sym typeface="Arial"/>
              </a:rPr>
              <a:t>2</a:t>
            </a:r>
            <a:r>
              <a:rPr lang="en-US" sz="800" b="1" i="0" u="none">
                <a:solidFill>
                  <a:schemeClr val="dk1"/>
                </a:solidFill>
                <a:latin typeface="Arial"/>
                <a:ea typeface="Arial"/>
                <a:cs typeface="Arial"/>
                <a:sym typeface="Arial"/>
              </a:rPr>
              <a:t>)</a:t>
            </a:r>
            <a:endParaRPr sz="800" b="0" i="0" u="none">
              <a:solidFill>
                <a:schemeClr val="dk1"/>
              </a:solidFill>
              <a:latin typeface="Arial"/>
              <a:ea typeface="Arial"/>
              <a:cs typeface="Arial"/>
              <a:sym typeface="Arial"/>
            </a:endParaRPr>
          </a:p>
          <a:p>
            <a:pPr marL="60325" marR="0" lvl="0" indent="0" algn="ctr" rtl="0">
              <a:lnSpc>
                <a:spcPct val="100000"/>
              </a:lnSpc>
              <a:spcBef>
                <a:spcPts val="900"/>
              </a:spcBef>
              <a:spcAft>
                <a:spcPts val="0"/>
              </a:spcAft>
              <a:buClr>
                <a:schemeClr val="dk1"/>
              </a:buClr>
              <a:buSzPts val="800"/>
              <a:buFont typeface="Arial"/>
              <a:buNone/>
            </a:pPr>
            <a:r>
              <a:rPr lang="en-US" sz="800" b="1" i="0" u="none">
                <a:solidFill>
                  <a:schemeClr val="dk1"/>
                </a:solidFill>
                <a:latin typeface="Arial"/>
                <a:ea typeface="Arial"/>
                <a:cs typeface="Arial"/>
                <a:sym typeface="Arial"/>
              </a:rPr>
              <a:t>Areas shown in purple would be closed to mobile bottom-tending fishing gear (5,286 nm</a:t>
            </a:r>
            <a:r>
              <a:rPr lang="en-US" sz="800" b="1" i="0" u="none" baseline="30000">
                <a:solidFill>
                  <a:schemeClr val="dk1"/>
                </a:solidFill>
                <a:latin typeface="Arial"/>
                <a:ea typeface="Arial"/>
                <a:cs typeface="Arial"/>
                <a:sym typeface="Arial"/>
              </a:rPr>
              <a:t>2</a:t>
            </a:r>
            <a:r>
              <a:rPr lang="en-US" sz="800" b="1" i="0" u="none">
                <a:solidFill>
                  <a:schemeClr val="dk1"/>
                </a:solidFill>
                <a:latin typeface="Arial"/>
                <a:ea typeface="Arial"/>
                <a:cs typeface="Arial"/>
                <a:sym typeface="Arial"/>
              </a:rPr>
              <a:t>)</a:t>
            </a:r>
            <a:endParaRPr/>
          </a:p>
        </p:txBody>
      </p:sp>
      <p:sp>
        <p:nvSpPr>
          <p:cNvPr id="3441" name="Google Shape;3441;gda58c33139_0_3032"/>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45"/>
        <p:cNvGrpSpPr/>
        <p:nvPr/>
      </p:nvGrpSpPr>
      <p:grpSpPr>
        <a:xfrm>
          <a:off x="0" y="0"/>
          <a:ext cx="0" cy="0"/>
          <a:chOff x="0" y="0"/>
          <a:chExt cx="0" cy="0"/>
        </a:xfrm>
      </p:grpSpPr>
      <p:grpSp>
        <p:nvGrpSpPr>
          <p:cNvPr id="3446" name="Google Shape;3446;gda58c33139_0_4154"/>
          <p:cNvGrpSpPr/>
          <p:nvPr/>
        </p:nvGrpSpPr>
        <p:grpSpPr>
          <a:xfrm>
            <a:off x="517153" y="346270"/>
            <a:ext cx="8111844" cy="6129621"/>
            <a:chOff x="432841" y="393171"/>
            <a:chExt cx="9193975" cy="6946533"/>
          </a:xfrm>
        </p:grpSpPr>
        <p:pic>
          <p:nvPicPr>
            <p:cNvPr id="3447" name="Google Shape;3447;gda58c33139_0_41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34" y="457175"/>
              <a:ext cx="9144690" cy="6863733"/>
            </a:xfrm>
            <a:prstGeom prst="rect">
              <a:avLst/>
            </a:prstGeom>
            <a:noFill/>
            <a:ln>
              <a:noFill/>
            </a:ln>
          </p:spPr>
        </p:pic>
        <p:sp>
          <p:nvSpPr>
            <p:cNvPr id="3448" name="Google Shape;3448;gda58c33139_0_4154"/>
            <p:cNvSpPr/>
            <p:nvPr/>
          </p:nvSpPr>
          <p:spPr>
            <a:xfrm>
              <a:off x="457234" y="457175"/>
              <a:ext cx="9145270" cy="6858000"/>
            </a:xfrm>
            <a:custGeom>
              <a:avLst/>
              <a:gdLst/>
              <a:ahLst/>
              <a:cxnLst/>
              <a:rect l="l" t="t" r="r" b="b"/>
              <a:pathLst>
                <a:path w="9145270" h="6858000" extrusionOk="0">
                  <a:moveTo>
                    <a:pt x="0" y="6857637"/>
                  </a:moveTo>
                  <a:lnTo>
                    <a:pt x="0" y="0"/>
                  </a:lnTo>
                  <a:lnTo>
                    <a:pt x="9144688" y="0"/>
                  </a:lnTo>
                  <a:lnTo>
                    <a:pt x="9144688" y="6857637"/>
                  </a:lnTo>
                  <a:lnTo>
                    <a:pt x="0" y="6857637"/>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49" name="Google Shape;3449;gda58c33139_0_4154"/>
            <p:cNvSpPr/>
            <p:nvPr/>
          </p:nvSpPr>
          <p:spPr>
            <a:xfrm>
              <a:off x="457234" y="457175"/>
              <a:ext cx="1633855" cy="3959225"/>
            </a:xfrm>
            <a:custGeom>
              <a:avLst/>
              <a:gdLst/>
              <a:ahLst/>
              <a:cxnLst/>
              <a:rect l="l" t="t" r="r" b="b"/>
              <a:pathLst>
                <a:path w="1633855" h="3959225" extrusionOk="0">
                  <a:moveTo>
                    <a:pt x="0" y="3959142"/>
                  </a:moveTo>
                  <a:lnTo>
                    <a:pt x="201183" y="3474536"/>
                  </a:lnTo>
                  <a:lnTo>
                    <a:pt x="1426571" y="502893"/>
                  </a:lnTo>
                  <a:lnTo>
                    <a:pt x="1633851" y="0"/>
                  </a:lnTo>
                </a:path>
              </a:pathLst>
            </a:custGeom>
            <a:noFill/>
            <a:ln w="9525" cap="flat" cmpd="sng">
              <a:solidFill>
                <a:srgbClr val="CCCCCC"/>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50" name="Google Shape;3450;gda58c33139_0_4154"/>
            <p:cNvSpPr/>
            <p:nvPr/>
          </p:nvSpPr>
          <p:spPr>
            <a:xfrm>
              <a:off x="2091085" y="393171"/>
              <a:ext cx="0" cy="64134"/>
            </a:xfrm>
            <a:custGeom>
              <a:avLst/>
              <a:gdLst/>
              <a:ahLst/>
              <a:cxnLst/>
              <a:rect l="l" t="t" r="r" b="b"/>
              <a:pathLst>
                <a:path w="120000" h="64134" extrusionOk="0">
                  <a:moveTo>
                    <a:pt x="0" y="64004"/>
                  </a:moveTo>
                  <a:lnTo>
                    <a:pt x="0"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51" name="Google Shape;3451;gda58c33139_0_4154"/>
            <p:cNvSpPr/>
            <p:nvPr/>
          </p:nvSpPr>
          <p:spPr>
            <a:xfrm>
              <a:off x="445041" y="444984"/>
              <a:ext cx="927100" cy="12700"/>
            </a:xfrm>
            <a:custGeom>
              <a:avLst/>
              <a:gdLst/>
              <a:ahLst/>
              <a:cxnLst/>
              <a:rect l="l" t="t" r="r" b="b"/>
              <a:pathLst>
                <a:path w="927100" h="12700" extrusionOk="0">
                  <a:moveTo>
                    <a:pt x="926661" y="0"/>
                  </a:moveTo>
                  <a:lnTo>
                    <a:pt x="0" y="0"/>
                  </a:lnTo>
                  <a:lnTo>
                    <a:pt x="12192"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52" name="Google Shape;3452;gda58c33139_0_4154"/>
            <p:cNvSpPr/>
            <p:nvPr/>
          </p:nvSpPr>
          <p:spPr>
            <a:xfrm>
              <a:off x="445041" y="444984"/>
              <a:ext cx="927100" cy="12700"/>
            </a:xfrm>
            <a:custGeom>
              <a:avLst/>
              <a:gdLst/>
              <a:ahLst/>
              <a:cxnLst/>
              <a:rect l="l" t="t" r="r" b="b"/>
              <a:pathLst>
                <a:path w="927100" h="12700" extrusionOk="0">
                  <a:moveTo>
                    <a:pt x="12192" y="12191"/>
                  </a:moveTo>
                  <a:lnTo>
                    <a:pt x="926661" y="12191"/>
                  </a:lnTo>
                  <a:lnTo>
                    <a:pt x="926661" y="0"/>
                  </a:lnTo>
                  <a:lnTo>
                    <a:pt x="0" y="0"/>
                  </a:lnTo>
                  <a:lnTo>
                    <a:pt x="12192"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53" name="Google Shape;3453;gda58c33139_0_4154"/>
            <p:cNvSpPr/>
            <p:nvPr/>
          </p:nvSpPr>
          <p:spPr>
            <a:xfrm>
              <a:off x="432848" y="432793"/>
              <a:ext cx="939165" cy="12700"/>
            </a:xfrm>
            <a:custGeom>
              <a:avLst/>
              <a:gdLst/>
              <a:ahLst/>
              <a:cxnLst/>
              <a:rect l="l" t="t" r="r" b="b"/>
              <a:pathLst>
                <a:path w="939165" h="12700" extrusionOk="0">
                  <a:moveTo>
                    <a:pt x="938854" y="0"/>
                  </a:moveTo>
                  <a:lnTo>
                    <a:pt x="0" y="0"/>
                  </a:lnTo>
                  <a:lnTo>
                    <a:pt x="12192"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54" name="Google Shape;3454;gda58c33139_0_4154"/>
            <p:cNvSpPr/>
            <p:nvPr/>
          </p:nvSpPr>
          <p:spPr>
            <a:xfrm>
              <a:off x="432848" y="432793"/>
              <a:ext cx="939165" cy="12700"/>
            </a:xfrm>
            <a:custGeom>
              <a:avLst/>
              <a:gdLst/>
              <a:ahLst/>
              <a:cxnLst/>
              <a:rect l="l" t="t" r="r" b="b"/>
              <a:pathLst>
                <a:path w="939165" h="12700" extrusionOk="0">
                  <a:moveTo>
                    <a:pt x="12192" y="12191"/>
                  </a:moveTo>
                  <a:lnTo>
                    <a:pt x="938854" y="12191"/>
                  </a:lnTo>
                  <a:lnTo>
                    <a:pt x="938854" y="0"/>
                  </a:lnTo>
                  <a:lnTo>
                    <a:pt x="0" y="0"/>
                  </a:lnTo>
                  <a:lnTo>
                    <a:pt x="12192"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55" name="Google Shape;3455;gda58c33139_0_4154"/>
            <p:cNvSpPr/>
            <p:nvPr/>
          </p:nvSpPr>
          <p:spPr>
            <a:xfrm>
              <a:off x="1371703"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56" name="Google Shape;3456;gda58c33139_0_4154"/>
            <p:cNvSpPr/>
            <p:nvPr/>
          </p:nvSpPr>
          <p:spPr>
            <a:xfrm>
              <a:off x="1371703"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57" name="Google Shape;3457;gda58c33139_0_4154"/>
            <p:cNvSpPr/>
            <p:nvPr/>
          </p:nvSpPr>
          <p:spPr>
            <a:xfrm>
              <a:off x="1371701" y="432802"/>
              <a:ext cx="1829435" cy="24765"/>
            </a:xfrm>
            <a:custGeom>
              <a:avLst/>
              <a:gdLst/>
              <a:ahLst/>
              <a:cxnLst/>
              <a:rect l="l" t="t" r="r" b="b"/>
              <a:pathLst>
                <a:path w="1829435" h="24765" extrusionOk="0">
                  <a:moveTo>
                    <a:pt x="914463" y="0"/>
                  </a:moveTo>
                  <a:lnTo>
                    <a:pt x="0" y="0"/>
                  </a:lnTo>
                  <a:lnTo>
                    <a:pt x="0" y="12192"/>
                  </a:lnTo>
                  <a:lnTo>
                    <a:pt x="914463" y="12192"/>
                  </a:lnTo>
                  <a:lnTo>
                    <a:pt x="914463" y="0"/>
                  </a:lnTo>
                  <a:close/>
                </a:path>
                <a:path w="1829435" h="24765" extrusionOk="0">
                  <a:moveTo>
                    <a:pt x="1828927" y="12192"/>
                  </a:moveTo>
                  <a:lnTo>
                    <a:pt x="914463" y="12192"/>
                  </a:lnTo>
                  <a:lnTo>
                    <a:pt x="914463" y="24384"/>
                  </a:lnTo>
                  <a:lnTo>
                    <a:pt x="1828927" y="24384"/>
                  </a:lnTo>
                  <a:lnTo>
                    <a:pt x="1828927"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58" name="Google Shape;3458;gda58c33139_0_4154"/>
            <p:cNvSpPr/>
            <p:nvPr/>
          </p:nvSpPr>
          <p:spPr>
            <a:xfrm>
              <a:off x="2286172" y="43279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59" name="Google Shape;3459;gda58c33139_0_4154"/>
            <p:cNvSpPr/>
            <p:nvPr/>
          </p:nvSpPr>
          <p:spPr>
            <a:xfrm>
              <a:off x="2286172" y="432793"/>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60" name="Google Shape;3460;gda58c33139_0_4154"/>
            <p:cNvSpPr/>
            <p:nvPr/>
          </p:nvSpPr>
          <p:spPr>
            <a:xfrm>
              <a:off x="3200641"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61" name="Google Shape;3461;gda58c33139_0_4154"/>
            <p:cNvSpPr/>
            <p:nvPr/>
          </p:nvSpPr>
          <p:spPr>
            <a:xfrm>
              <a:off x="3200641"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62" name="Google Shape;3462;gda58c33139_0_4154"/>
            <p:cNvSpPr/>
            <p:nvPr/>
          </p:nvSpPr>
          <p:spPr>
            <a:xfrm>
              <a:off x="3200628" y="432802"/>
              <a:ext cx="1829435" cy="24765"/>
            </a:xfrm>
            <a:custGeom>
              <a:avLst/>
              <a:gdLst/>
              <a:ahLst/>
              <a:cxnLst/>
              <a:rect l="l" t="t" r="r" b="b"/>
              <a:pathLst>
                <a:path w="1829435" h="24765" extrusionOk="0">
                  <a:moveTo>
                    <a:pt x="914476" y="0"/>
                  </a:moveTo>
                  <a:lnTo>
                    <a:pt x="0" y="0"/>
                  </a:lnTo>
                  <a:lnTo>
                    <a:pt x="0" y="12192"/>
                  </a:lnTo>
                  <a:lnTo>
                    <a:pt x="914476" y="12192"/>
                  </a:lnTo>
                  <a:lnTo>
                    <a:pt x="914476" y="0"/>
                  </a:lnTo>
                  <a:close/>
                </a:path>
                <a:path w="1829435"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63" name="Google Shape;3463;gda58c33139_0_4154"/>
            <p:cNvSpPr/>
            <p:nvPr/>
          </p:nvSpPr>
          <p:spPr>
            <a:xfrm>
              <a:off x="4115109" y="43279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64" name="Google Shape;3464;gda58c33139_0_4154"/>
            <p:cNvSpPr/>
            <p:nvPr/>
          </p:nvSpPr>
          <p:spPr>
            <a:xfrm>
              <a:off x="4115109" y="432793"/>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65" name="Google Shape;3465;gda58c33139_0_4154"/>
            <p:cNvSpPr/>
            <p:nvPr/>
          </p:nvSpPr>
          <p:spPr>
            <a:xfrm>
              <a:off x="5029578"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66" name="Google Shape;3466;gda58c33139_0_4154"/>
            <p:cNvSpPr/>
            <p:nvPr/>
          </p:nvSpPr>
          <p:spPr>
            <a:xfrm>
              <a:off x="5029578"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67" name="Google Shape;3467;gda58c33139_0_4154"/>
            <p:cNvSpPr/>
            <p:nvPr/>
          </p:nvSpPr>
          <p:spPr>
            <a:xfrm>
              <a:off x="502956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68" name="Google Shape;3468;gda58c33139_0_4154"/>
            <p:cNvSpPr/>
            <p:nvPr/>
          </p:nvSpPr>
          <p:spPr>
            <a:xfrm>
              <a:off x="5944047"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69" name="Google Shape;3469;gda58c33139_0_4154"/>
            <p:cNvSpPr/>
            <p:nvPr/>
          </p:nvSpPr>
          <p:spPr>
            <a:xfrm>
              <a:off x="5944047"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70" name="Google Shape;3470;gda58c33139_0_4154"/>
            <p:cNvSpPr/>
            <p:nvPr/>
          </p:nvSpPr>
          <p:spPr>
            <a:xfrm>
              <a:off x="6858516"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71" name="Google Shape;3471;gda58c33139_0_4154"/>
            <p:cNvSpPr/>
            <p:nvPr/>
          </p:nvSpPr>
          <p:spPr>
            <a:xfrm>
              <a:off x="6858516"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72" name="Google Shape;3472;gda58c33139_0_4154"/>
            <p:cNvSpPr/>
            <p:nvPr/>
          </p:nvSpPr>
          <p:spPr>
            <a:xfrm>
              <a:off x="685850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73" name="Google Shape;3473;gda58c33139_0_4154"/>
            <p:cNvSpPr/>
            <p:nvPr/>
          </p:nvSpPr>
          <p:spPr>
            <a:xfrm>
              <a:off x="7772985"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74" name="Google Shape;3474;gda58c33139_0_4154"/>
            <p:cNvSpPr/>
            <p:nvPr/>
          </p:nvSpPr>
          <p:spPr>
            <a:xfrm>
              <a:off x="7772985"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75" name="Google Shape;3475;gda58c33139_0_4154"/>
            <p:cNvSpPr/>
            <p:nvPr/>
          </p:nvSpPr>
          <p:spPr>
            <a:xfrm>
              <a:off x="8687454"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76" name="Google Shape;3476;gda58c33139_0_4154"/>
            <p:cNvSpPr/>
            <p:nvPr/>
          </p:nvSpPr>
          <p:spPr>
            <a:xfrm>
              <a:off x="8687454"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77" name="Google Shape;3477;gda58c33139_0_4154"/>
            <p:cNvSpPr/>
            <p:nvPr/>
          </p:nvSpPr>
          <p:spPr>
            <a:xfrm>
              <a:off x="8687447" y="432802"/>
              <a:ext cx="927100" cy="24765"/>
            </a:xfrm>
            <a:custGeom>
              <a:avLst/>
              <a:gdLst/>
              <a:ahLst/>
              <a:cxnLst/>
              <a:rect l="l" t="t" r="r" b="b"/>
              <a:pathLst>
                <a:path w="927100" h="24765" extrusionOk="0">
                  <a:moveTo>
                    <a:pt x="914463" y="0"/>
                  </a:moveTo>
                  <a:lnTo>
                    <a:pt x="0" y="0"/>
                  </a:lnTo>
                  <a:lnTo>
                    <a:pt x="0" y="12192"/>
                  </a:lnTo>
                  <a:lnTo>
                    <a:pt x="914463" y="12192"/>
                  </a:lnTo>
                  <a:lnTo>
                    <a:pt x="914463" y="0"/>
                  </a:lnTo>
                  <a:close/>
                </a:path>
                <a:path w="927100" h="24765" extrusionOk="0">
                  <a:moveTo>
                    <a:pt x="926668" y="12192"/>
                  </a:moveTo>
                  <a:lnTo>
                    <a:pt x="914463" y="12192"/>
                  </a:lnTo>
                  <a:lnTo>
                    <a:pt x="914463" y="24384"/>
                  </a:lnTo>
                  <a:lnTo>
                    <a:pt x="926668"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78" name="Google Shape;3478;gda58c33139_0_4154"/>
            <p:cNvSpPr/>
            <p:nvPr/>
          </p:nvSpPr>
          <p:spPr>
            <a:xfrm>
              <a:off x="9601923" y="444984"/>
              <a:ext cx="12700" cy="12700"/>
            </a:xfrm>
            <a:custGeom>
              <a:avLst/>
              <a:gdLst/>
              <a:ahLst/>
              <a:cxnLst/>
              <a:rect l="l" t="t" r="r" b="b"/>
              <a:pathLst>
                <a:path w="12700" h="12700" extrusionOk="0">
                  <a:moveTo>
                    <a:pt x="0" y="12191"/>
                  </a:moveTo>
                  <a:lnTo>
                    <a:pt x="12193"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79" name="Google Shape;3479;gda58c33139_0_4154"/>
            <p:cNvSpPr/>
            <p:nvPr/>
          </p:nvSpPr>
          <p:spPr>
            <a:xfrm>
              <a:off x="9601923" y="432793"/>
              <a:ext cx="24765" cy="12700"/>
            </a:xfrm>
            <a:custGeom>
              <a:avLst/>
              <a:gdLst/>
              <a:ahLst/>
              <a:cxnLst/>
              <a:rect l="l" t="t" r="r" b="b"/>
              <a:pathLst>
                <a:path w="24765" h="12700" extrusionOk="0">
                  <a:moveTo>
                    <a:pt x="24385" y="0"/>
                  </a:moveTo>
                  <a:lnTo>
                    <a:pt x="0" y="0"/>
                  </a:lnTo>
                  <a:lnTo>
                    <a:pt x="0" y="12191"/>
                  </a:lnTo>
                  <a:lnTo>
                    <a:pt x="12193" y="12191"/>
                  </a:lnTo>
                  <a:lnTo>
                    <a:pt x="24385"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80" name="Google Shape;3480;gda58c33139_0_4154"/>
            <p:cNvSpPr/>
            <p:nvPr/>
          </p:nvSpPr>
          <p:spPr>
            <a:xfrm>
              <a:off x="9601923" y="432793"/>
              <a:ext cx="24765" cy="12700"/>
            </a:xfrm>
            <a:custGeom>
              <a:avLst/>
              <a:gdLst/>
              <a:ahLst/>
              <a:cxnLst/>
              <a:rect l="l" t="t" r="r" b="b"/>
              <a:pathLst>
                <a:path w="24765" h="12700" extrusionOk="0">
                  <a:moveTo>
                    <a:pt x="0" y="12191"/>
                  </a:moveTo>
                  <a:lnTo>
                    <a:pt x="12193" y="12191"/>
                  </a:lnTo>
                  <a:lnTo>
                    <a:pt x="24385"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81" name="Google Shape;3481;gda58c33139_0_4154"/>
            <p:cNvSpPr/>
            <p:nvPr/>
          </p:nvSpPr>
          <p:spPr>
            <a:xfrm>
              <a:off x="445041" y="7314812"/>
              <a:ext cx="927100" cy="12700"/>
            </a:xfrm>
            <a:custGeom>
              <a:avLst/>
              <a:gdLst/>
              <a:ahLst/>
              <a:cxnLst/>
              <a:rect l="l" t="t" r="r" b="b"/>
              <a:pathLst>
                <a:path w="927100" h="12700" extrusionOk="0">
                  <a:moveTo>
                    <a:pt x="926661" y="0"/>
                  </a:moveTo>
                  <a:lnTo>
                    <a:pt x="12192" y="0"/>
                  </a:lnTo>
                  <a:lnTo>
                    <a:pt x="0"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82" name="Google Shape;3482;gda58c33139_0_4154"/>
            <p:cNvSpPr/>
            <p:nvPr/>
          </p:nvSpPr>
          <p:spPr>
            <a:xfrm>
              <a:off x="445041" y="7314812"/>
              <a:ext cx="927100" cy="12700"/>
            </a:xfrm>
            <a:custGeom>
              <a:avLst/>
              <a:gdLst/>
              <a:ahLst/>
              <a:cxnLst/>
              <a:rect l="l" t="t" r="r" b="b"/>
              <a:pathLst>
                <a:path w="927100" h="12700" extrusionOk="0">
                  <a:moveTo>
                    <a:pt x="12192" y="0"/>
                  </a:moveTo>
                  <a:lnTo>
                    <a:pt x="926661" y="0"/>
                  </a:lnTo>
                  <a:lnTo>
                    <a:pt x="926661" y="12191"/>
                  </a:lnTo>
                  <a:lnTo>
                    <a:pt x="0" y="12191"/>
                  </a:lnTo>
                  <a:lnTo>
                    <a:pt x="12192"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83" name="Google Shape;3483;gda58c33139_0_4154"/>
            <p:cNvSpPr/>
            <p:nvPr/>
          </p:nvSpPr>
          <p:spPr>
            <a:xfrm>
              <a:off x="432848" y="7327004"/>
              <a:ext cx="939165" cy="12700"/>
            </a:xfrm>
            <a:custGeom>
              <a:avLst/>
              <a:gdLst/>
              <a:ahLst/>
              <a:cxnLst/>
              <a:rect l="l" t="t" r="r" b="b"/>
              <a:pathLst>
                <a:path w="939165" h="12700" extrusionOk="0">
                  <a:moveTo>
                    <a:pt x="938854" y="0"/>
                  </a:moveTo>
                  <a:lnTo>
                    <a:pt x="12192" y="0"/>
                  </a:lnTo>
                  <a:lnTo>
                    <a:pt x="0"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84" name="Google Shape;3484;gda58c33139_0_4154"/>
            <p:cNvSpPr/>
            <p:nvPr/>
          </p:nvSpPr>
          <p:spPr>
            <a:xfrm>
              <a:off x="432848" y="7327004"/>
              <a:ext cx="939165" cy="12700"/>
            </a:xfrm>
            <a:custGeom>
              <a:avLst/>
              <a:gdLst/>
              <a:ahLst/>
              <a:cxnLst/>
              <a:rect l="l" t="t" r="r" b="b"/>
              <a:pathLst>
                <a:path w="939165" h="12700" extrusionOk="0">
                  <a:moveTo>
                    <a:pt x="12192" y="0"/>
                  </a:moveTo>
                  <a:lnTo>
                    <a:pt x="938854" y="0"/>
                  </a:lnTo>
                  <a:lnTo>
                    <a:pt x="938854" y="12191"/>
                  </a:lnTo>
                  <a:lnTo>
                    <a:pt x="0" y="12191"/>
                  </a:lnTo>
                  <a:lnTo>
                    <a:pt x="12192"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85" name="Google Shape;3485;gda58c33139_0_4154"/>
            <p:cNvSpPr/>
            <p:nvPr/>
          </p:nvSpPr>
          <p:spPr>
            <a:xfrm>
              <a:off x="1371703"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86" name="Google Shape;3486;gda58c33139_0_4154"/>
            <p:cNvSpPr/>
            <p:nvPr/>
          </p:nvSpPr>
          <p:spPr>
            <a:xfrm>
              <a:off x="1371703"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87" name="Google Shape;3487;gda58c33139_0_4154"/>
            <p:cNvSpPr/>
            <p:nvPr/>
          </p:nvSpPr>
          <p:spPr>
            <a:xfrm>
              <a:off x="1371701" y="7314818"/>
              <a:ext cx="1829435" cy="24765"/>
            </a:xfrm>
            <a:custGeom>
              <a:avLst/>
              <a:gdLst/>
              <a:ahLst/>
              <a:cxnLst/>
              <a:rect l="l" t="t" r="r" b="b"/>
              <a:pathLst>
                <a:path w="1829435" h="24765" extrusionOk="0">
                  <a:moveTo>
                    <a:pt x="914463" y="12192"/>
                  </a:moveTo>
                  <a:lnTo>
                    <a:pt x="0" y="12192"/>
                  </a:lnTo>
                  <a:lnTo>
                    <a:pt x="0" y="24384"/>
                  </a:lnTo>
                  <a:lnTo>
                    <a:pt x="914463" y="24384"/>
                  </a:lnTo>
                  <a:lnTo>
                    <a:pt x="914463" y="12192"/>
                  </a:lnTo>
                  <a:close/>
                </a:path>
                <a:path w="1829435" h="24765" extrusionOk="0">
                  <a:moveTo>
                    <a:pt x="1828927" y="0"/>
                  </a:moveTo>
                  <a:lnTo>
                    <a:pt x="914463" y="0"/>
                  </a:lnTo>
                  <a:lnTo>
                    <a:pt x="914463" y="12192"/>
                  </a:lnTo>
                  <a:lnTo>
                    <a:pt x="1828927" y="12192"/>
                  </a:lnTo>
                  <a:lnTo>
                    <a:pt x="1828927"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88" name="Google Shape;3488;gda58c33139_0_4154"/>
            <p:cNvSpPr/>
            <p:nvPr/>
          </p:nvSpPr>
          <p:spPr>
            <a:xfrm>
              <a:off x="2286172" y="732700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89" name="Google Shape;3489;gda58c33139_0_4154"/>
            <p:cNvSpPr/>
            <p:nvPr/>
          </p:nvSpPr>
          <p:spPr>
            <a:xfrm>
              <a:off x="2286172" y="7327004"/>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90" name="Google Shape;3490;gda58c33139_0_4154"/>
            <p:cNvSpPr/>
            <p:nvPr/>
          </p:nvSpPr>
          <p:spPr>
            <a:xfrm>
              <a:off x="3200641"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91" name="Google Shape;3491;gda58c33139_0_4154"/>
            <p:cNvSpPr/>
            <p:nvPr/>
          </p:nvSpPr>
          <p:spPr>
            <a:xfrm>
              <a:off x="3200641"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92" name="Google Shape;3492;gda58c33139_0_4154"/>
            <p:cNvSpPr/>
            <p:nvPr/>
          </p:nvSpPr>
          <p:spPr>
            <a:xfrm>
              <a:off x="3200628" y="7314818"/>
              <a:ext cx="1829435" cy="24765"/>
            </a:xfrm>
            <a:custGeom>
              <a:avLst/>
              <a:gdLst/>
              <a:ahLst/>
              <a:cxnLst/>
              <a:rect l="l" t="t" r="r" b="b"/>
              <a:pathLst>
                <a:path w="1829435" h="24765" extrusionOk="0">
                  <a:moveTo>
                    <a:pt x="914476" y="12192"/>
                  </a:moveTo>
                  <a:lnTo>
                    <a:pt x="0" y="12192"/>
                  </a:lnTo>
                  <a:lnTo>
                    <a:pt x="0" y="24384"/>
                  </a:lnTo>
                  <a:lnTo>
                    <a:pt x="914476" y="24384"/>
                  </a:lnTo>
                  <a:lnTo>
                    <a:pt x="914476" y="12192"/>
                  </a:lnTo>
                  <a:close/>
                </a:path>
                <a:path w="1829435"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93" name="Google Shape;3493;gda58c33139_0_4154"/>
            <p:cNvSpPr/>
            <p:nvPr/>
          </p:nvSpPr>
          <p:spPr>
            <a:xfrm>
              <a:off x="4115109" y="732700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94" name="Google Shape;3494;gda58c33139_0_4154"/>
            <p:cNvSpPr/>
            <p:nvPr/>
          </p:nvSpPr>
          <p:spPr>
            <a:xfrm>
              <a:off x="4115109" y="7327004"/>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95" name="Google Shape;3495;gda58c33139_0_4154"/>
            <p:cNvSpPr/>
            <p:nvPr/>
          </p:nvSpPr>
          <p:spPr>
            <a:xfrm>
              <a:off x="5029578"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96" name="Google Shape;3496;gda58c33139_0_4154"/>
            <p:cNvSpPr/>
            <p:nvPr/>
          </p:nvSpPr>
          <p:spPr>
            <a:xfrm>
              <a:off x="5029578"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97" name="Google Shape;3497;gda58c33139_0_4154"/>
            <p:cNvSpPr/>
            <p:nvPr/>
          </p:nvSpPr>
          <p:spPr>
            <a:xfrm>
              <a:off x="502956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98" name="Google Shape;3498;gda58c33139_0_4154"/>
            <p:cNvSpPr/>
            <p:nvPr/>
          </p:nvSpPr>
          <p:spPr>
            <a:xfrm>
              <a:off x="5944047" y="732700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499" name="Google Shape;3499;gda58c33139_0_4154"/>
            <p:cNvSpPr/>
            <p:nvPr/>
          </p:nvSpPr>
          <p:spPr>
            <a:xfrm>
              <a:off x="5944047" y="7327004"/>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00" name="Google Shape;3500;gda58c33139_0_4154"/>
            <p:cNvSpPr/>
            <p:nvPr/>
          </p:nvSpPr>
          <p:spPr>
            <a:xfrm>
              <a:off x="6858516"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01" name="Google Shape;3501;gda58c33139_0_4154"/>
            <p:cNvSpPr/>
            <p:nvPr/>
          </p:nvSpPr>
          <p:spPr>
            <a:xfrm>
              <a:off x="6858516"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02" name="Google Shape;3502;gda58c33139_0_4154"/>
            <p:cNvSpPr/>
            <p:nvPr/>
          </p:nvSpPr>
          <p:spPr>
            <a:xfrm>
              <a:off x="685850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03" name="Google Shape;3503;gda58c33139_0_4154"/>
            <p:cNvSpPr/>
            <p:nvPr/>
          </p:nvSpPr>
          <p:spPr>
            <a:xfrm>
              <a:off x="7772985" y="732700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04" name="Google Shape;3504;gda58c33139_0_4154"/>
            <p:cNvSpPr/>
            <p:nvPr/>
          </p:nvSpPr>
          <p:spPr>
            <a:xfrm>
              <a:off x="7772985" y="7327004"/>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05" name="Google Shape;3505;gda58c33139_0_4154"/>
            <p:cNvSpPr/>
            <p:nvPr/>
          </p:nvSpPr>
          <p:spPr>
            <a:xfrm>
              <a:off x="8687454"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06" name="Google Shape;3506;gda58c33139_0_4154"/>
            <p:cNvSpPr/>
            <p:nvPr/>
          </p:nvSpPr>
          <p:spPr>
            <a:xfrm>
              <a:off x="8687454"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07" name="Google Shape;3507;gda58c33139_0_4154"/>
            <p:cNvSpPr/>
            <p:nvPr/>
          </p:nvSpPr>
          <p:spPr>
            <a:xfrm>
              <a:off x="8687447" y="7314818"/>
              <a:ext cx="927100" cy="24765"/>
            </a:xfrm>
            <a:custGeom>
              <a:avLst/>
              <a:gdLst/>
              <a:ahLst/>
              <a:cxnLst/>
              <a:rect l="l" t="t" r="r" b="b"/>
              <a:pathLst>
                <a:path w="927100" h="24765" extrusionOk="0">
                  <a:moveTo>
                    <a:pt x="914463" y="12192"/>
                  </a:moveTo>
                  <a:lnTo>
                    <a:pt x="0" y="12192"/>
                  </a:lnTo>
                  <a:lnTo>
                    <a:pt x="0" y="24384"/>
                  </a:lnTo>
                  <a:lnTo>
                    <a:pt x="914463" y="24384"/>
                  </a:lnTo>
                  <a:lnTo>
                    <a:pt x="914463" y="12192"/>
                  </a:lnTo>
                  <a:close/>
                </a:path>
                <a:path w="927100" h="24765" extrusionOk="0">
                  <a:moveTo>
                    <a:pt x="926668" y="12192"/>
                  </a:moveTo>
                  <a:lnTo>
                    <a:pt x="914463" y="0"/>
                  </a:lnTo>
                  <a:lnTo>
                    <a:pt x="914463" y="12192"/>
                  </a:lnTo>
                  <a:lnTo>
                    <a:pt x="926668"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08" name="Google Shape;3508;gda58c33139_0_4154"/>
            <p:cNvSpPr/>
            <p:nvPr/>
          </p:nvSpPr>
          <p:spPr>
            <a:xfrm>
              <a:off x="9601923" y="7314812"/>
              <a:ext cx="12700" cy="12700"/>
            </a:xfrm>
            <a:custGeom>
              <a:avLst/>
              <a:gdLst/>
              <a:ahLst/>
              <a:cxnLst/>
              <a:rect l="l" t="t" r="r" b="b"/>
              <a:pathLst>
                <a:path w="12700" h="12700" extrusionOk="0">
                  <a:moveTo>
                    <a:pt x="0" y="0"/>
                  </a:moveTo>
                  <a:lnTo>
                    <a:pt x="12193"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09" name="Google Shape;3509;gda58c33139_0_4154"/>
            <p:cNvSpPr/>
            <p:nvPr/>
          </p:nvSpPr>
          <p:spPr>
            <a:xfrm>
              <a:off x="9601923" y="7327004"/>
              <a:ext cx="24765" cy="12700"/>
            </a:xfrm>
            <a:custGeom>
              <a:avLst/>
              <a:gdLst/>
              <a:ahLst/>
              <a:cxnLst/>
              <a:rect l="l" t="t" r="r" b="b"/>
              <a:pathLst>
                <a:path w="24765" h="12700" extrusionOk="0">
                  <a:moveTo>
                    <a:pt x="12193" y="0"/>
                  </a:moveTo>
                  <a:lnTo>
                    <a:pt x="0" y="0"/>
                  </a:lnTo>
                  <a:lnTo>
                    <a:pt x="0" y="12191"/>
                  </a:lnTo>
                  <a:lnTo>
                    <a:pt x="24385" y="1219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10" name="Google Shape;3510;gda58c33139_0_4154"/>
            <p:cNvSpPr/>
            <p:nvPr/>
          </p:nvSpPr>
          <p:spPr>
            <a:xfrm>
              <a:off x="9601923" y="7327004"/>
              <a:ext cx="24765" cy="12700"/>
            </a:xfrm>
            <a:custGeom>
              <a:avLst/>
              <a:gdLst/>
              <a:ahLst/>
              <a:cxnLst/>
              <a:rect l="l" t="t" r="r" b="b"/>
              <a:pathLst>
                <a:path w="24765" h="12700" extrusionOk="0">
                  <a:moveTo>
                    <a:pt x="0" y="0"/>
                  </a:moveTo>
                  <a:lnTo>
                    <a:pt x="12193" y="0"/>
                  </a:lnTo>
                  <a:lnTo>
                    <a:pt x="24385"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11" name="Google Shape;3511;gda58c33139_0_4154"/>
            <p:cNvSpPr/>
            <p:nvPr/>
          </p:nvSpPr>
          <p:spPr>
            <a:xfrm>
              <a:off x="445041" y="6400461"/>
              <a:ext cx="12700" cy="927100"/>
            </a:xfrm>
            <a:custGeom>
              <a:avLst/>
              <a:gdLst/>
              <a:ahLst/>
              <a:cxnLst/>
              <a:rect l="l" t="t" r="r" b="b"/>
              <a:pathLst>
                <a:path w="12700" h="927100" extrusionOk="0">
                  <a:moveTo>
                    <a:pt x="12192" y="0"/>
                  </a:moveTo>
                  <a:lnTo>
                    <a:pt x="0" y="0"/>
                  </a:lnTo>
                  <a:lnTo>
                    <a:pt x="0" y="926542"/>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12" name="Google Shape;3512;gda58c33139_0_4154"/>
            <p:cNvSpPr/>
            <p:nvPr/>
          </p:nvSpPr>
          <p:spPr>
            <a:xfrm>
              <a:off x="445041" y="6400461"/>
              <a:ext cx="12700" cy="927100"/>
            </a:xfrm>
            <a:custGeom>
              <a:avLst/>
              <a:gdLst/>
              <a:ahLst/>
              <a:cxnLst/>
              <a:rect l="l" t="t" r="r" b="b"/>
              <a:pathLst>
                <a:path w="12700" h="927100" extrusionOk="0">
                  <a:moveTo>
                    <a:pt x="12192" y="914351"/>
                  </a:moveTo>
                  <a:lnTo>
                    <a:pt x="12192" y="0"/>
                  </a:lnTo>
                  <a:lnTo>
                    <a:pt x="0" y="0"/>
                  </a:lnTo>
                  <a:lnTo>
                    <a:pt x="0" y="926542"/>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13" name="Google Shape;3513;gda58c33139_0_4154"/>
            <p:cNvSpPr/>
            <p:nvPr/>
          </p:nvSpPr>
          <p:spPr>
            <a:xfrm>
              <a:off x="432848" y="6400461"/>
              <a:ext cx="12700" cy="939165"/>
            </a:xfrm>
            <a:custGeom>
              <a:avLst/>
              <a:gdLst/>
              <a:ahLst/>
              <a:cxnLst/>
              <a:rect l="l" t="t" r="r" b="b"/>
              <a:pathLst>
                <a:path w="12700" h="939165" extrusionOk="0">
                  <a:moveTo>
                    <a:pt x="12192" y="0"/>
                  </a:moveTo>
                  <a:lnTo>
                    <a:pt x="0" y="0"/>
                  </a:lnTo>
                  <a:lnTo>
                    <a:pt x="0" y="938734"/>
                  </a:lnTo>
                  <a:lnTo>
                    <a:pt x="12192" y="926542"/>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14" name="Google Shape;3514;gda58c33139_0_4154"/>
            <p:cNvSpPr/>
            <p:nvPr/>
          </p:nvSpPr>
          <p:spPr>
            <a:xfrm>
              <a:off x="432848" y="6400461"/>
              <a:ext cx="12700" cy="939165"/>
            </a:xfrm>
            <a:custGeom>
              <a:avLst/>
              <a:gdLst/>
              <a:ahLst/>
              <a:cxnLst/>
              <a:rect l="l" t="t" r="r" b="b"/>
              <a:pathLst>
                <a:path w="12700" h="939165" extrusionOk="0">
                  <a:moveTo>
                    <a:pt x="12192" y="926542"/>
                  </a:moveTo>
                  <a:lnTo>
                    <a:pt x="12192" y="0"/>
                  </a:lnTo>
                  <a:lnTo>
                    <a:pt x="0" y="0"/>
                  </a:lnTo>
                  <a:lnTo>
                    <a:pt x="0" y="938734"/>
                  </a:lnTo>
                  <a:lnTo>
                    <a:pt x="12192" y="926542"/>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15" name="Google Shape;3515;gda58c33139_0_4154"/>
            <p:cNvSpPr/>
            <p:nvPr/>
          </p:nvSpPr>
          <p:spPr>
            <a:xfrm>
              <a:off x="445041"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16" name="Google Shape;3516;gda58c33139_0_4154"/>
            <p:cNvSpPr/>
            <p:nvPr/>
          </p:nvSpPr>
          <p:spPr>
            <a:xfrm>
              <a:off x="432848"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17" name="Google Shape;3517;gda58c33139_0_4154"/>
            <p:cNvSpPr/>
            <p:nvPr/>
          </p:nvSpPr>
          <p:spPr>
            <a:xfrm>
              <a:off x="432848" y="5486109"/>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18" name="Google Shape;3518;gda58c33139_0_4154"/>
            <p:cNvSpPr/>
            <p:nvPr/>
          </p:nvSpPr>
          <p:spPr>
            <a:xfrm>
              <a:off x="445041" y="4571758"/>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19" name="Google Shape;3519;gda58c33139_0_4154"/>
            <p:cNvSpPr/>
            <p:nvPr/>
          </p:nvSpPr>
          <p:spPr>
            <a:xfrm>
              <a:off x="445041" y="4571758"/>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20" name="Google Shape;3520;gda58c33139_0_4154"/>
            <p:cNvSpPr/>
            <p:nvPr/>
          </p:nvSpPr>
          <p:spPr>
            <a:xfrm>
              <a:off x="432841" y="3657409"/>
              <a:ext cx="24765" cy="1828800"/>
            </a:xfrm>
            <a:custGeom>
              <a:avLst/>
              <a:gdLst/>
              <a:ahLst/>
              <a:cxnLst/>
              <a:rect l="l" t="t" r="r" b="b"/>
              <a:pathLst>
                <a:path w="24765" h="1828800" extrusionOk="0">
                  <a:moveTo>
                    <a:pt x="12192" y="914349"/>
                  </a:moveTo>
                  <a:lnTo>
                    <a:pt x="0" y="914349"/>
                  </a:lnTo>
                  <a:lnTo>
                    <a:pt x="0" y="1828711"/>
                  </a:lnTo>
                  <a:lnTo>
                    <a:pt x="12192" y="1828711"/>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21" name="Google Shape;3521;gda58c33139_0_4154"/>
            <p:cNvSpPr/>
            <p:nvPr/>
          </p:nvSpPr>
          <p:spPr>
            <a:xfrm>
              <a:off x="432848" y="3657406"/>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22" name="Google Shape;3522;gda58c33139_0_4154"/>
            <p:cNvSpPr/>
            <p:nvPr/>
          </p:nvSpPr>
          <p:spPr>
            <a:xfrm>
              <a:off x="432848" y="3657406"/>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23" name="Google Shape;3523;gda58c33139_0_4154"/>
            <p:cNvSpPr/>
            <p:nvPr/>
          </p:nvSpPr>
          <p:spPr>
            <a:xfrm>
              <a:off x="445041" y="2743054"/>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24" name="Google Shape;3524;gda58c33139_0_4154"/>
            <p:cNvSpPr/>
            <p:nvPr/>
          </p:nvSpPr>
          <p:spPr>
            <a:xfrm>
              <a:off x="445041" y="2743054"/>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25" name="Google Shape;3525;gda58c33139_0_4154"/>
            <p:cNvSpPr/>
            <p:nvPr/>
          </p:nvSpPr>
          <p:spPr>
            <a:xfrm>
              <a:off x="432841" y="1828710"/>
              <a:ext cx="24765" cy="1828800"/>
            </a:xfrm>
            <a:custGeom>
              <a:avLst/>
              <a:gdLst/>
              <a:ahLst/>
              <a:cxnLst/>
              <a:rect l="l" t="t" r="r" b="b"/>
              <a:pathLst>
                <a:path w="24765" h="1828800" extrusionOk="0">
                  <a:moveTo>
                    <a:pt x="12192" y="914349"/>
                  </a:moveTo>
                  <a:lnTo>
                    <a:pt x="0" y="914349"/>
                  </a:lnTo>
                  <a:lnTo>
                    <a:pt x="0" y="1828698"/>
                  </a:lnTo>
                  <a:lnTo>
                    <a:pt x="12192" y="1828698"/>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26" name="Google Shape;3526;gda58c33139_0_4154"/>
            <p:cNvSpPr/>
            <p:nvPr/>
          </p:nvSpPr>
          <p:spPr>
            <a:xfrm>
              <a:off x="432848" y="1828703"/>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27" name="Google Shape;3527;gda58c33139_0_4154"/>
            <p:cNvSpPr/>
            <p:nvPr/>
          </p:nvSpPr>
          <p:spPr>
            <a:xfrm>
              <a:off x="432848" y="1828703"/>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28" name="Google Shape;3528;gda58c33139_0_4154"/>
            <p:cNvSpPr/>
            <p:nvPr/>
          </p:nvSpPr>
          <p:spPr>
            <a:xfrm>
              <a:off x="445041" y="914351"/>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29" name="Google Shape;3529;gda58c33139_0_4154"/>
            <p:cNvSpPr/>
            <p:nvPr/>
          </p:nvSpPr>
          <p:spPr>
            <a:xfrm>
              <a:off x="445041" y="914351"/>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30" name="Google Shape;3530;gda58c33139_0_4154"/>
            <p:cNvSpPr/>
            <p:nvPr/>
          </p:nvSpPr>
          <p:spPr>
            <a:xfrm>
              <a:off x="432841" y="444994"/>
              <a:ext cx="24765" cy="1384300"/>
            </a:xfrm>
            <a:custGeom>
              <a:avLst/>
              <a:gdLst/>
              <a:ahLst/>
              <a:cxnLst/>
              <a:rect l="l" t="t" r="r" b="b"/>
              <a:pathLst>
                <a:path w="24765" h="1384300" extrusionOk="0">
                  <a:moveTo>
                    <a:pt x="12192" y="469366"/>
                  </a:moveTo>
                  <a:lnTo>
                    <a:pt x="0" y="469366"/>
                  </a:lnTo>
                  <a:lnTo>
                    <a:pt x="0" y="1383715"/>
                  </a:lnTo>
                  <a:lnTo>
                    <a:pt x="12192" y="1383715"/>
                  </a:lnTo>
                  <a:lnTo>
                    <a:pt x="12192" y="469366"/>
                  </a:lnTo>
                  <a:close/>
                </a:path>
                <a:path w="24765" h="1384300" extrusionOk="0">
                  <a:moveTo>
                    <a:pt x="24384" y="12192"/>
                  </a:moveTo>
                  <a:lnTo>
                    <a:pt x="12192" y="0"/>
                  </a:lnTo>
                  <a:lnTo>
                    <a:pt x="12192" y="469366"/>
                  </a:lnTo>
                  <a:lnTo>
                    <a:pt x="24384" y="469366"/>
                  </a:lnTo>
                  <a:lnTo>
                    <a:pt x="24384"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31" name="Google Shape;3531;gda58c33139_0_4154"/>
            <p:cNvSpPr/>
            <p:nvPr/>
          </p:nvSpPr>
          <p:spPr>
            <a:xfrm>
              <a:off x="445041" y="444984"/>
              <a:ext cx="12700" cy="469900"/>
            </a:xfrm>
            <a:custGeom>
              <a:avLst/>
              <a:gdLst/>
              <a:ahLst/>
              <a:cxnLst/>
              <a:rect l="l" t="t" r="r" b="b"/>
              <a:pathLst>
                <a:path w="12700" h="469900" extrusionOk="0">
                  <a:moveTo>
                    <a:pt x="12192" y="469367"/>
                  </a:moveTo>
                  <a:lnTo>
                    <a:pt x="12192" y="12191"/>
                  </a:lnTo>
                  <a:lnTo>
                    <a:pt x="0" y="0"/>
                  </a:lnTo>
                  <a:lnTo>
                    <a:pt x="0" y="469367"/>
                  </a:lnTo>
                  <a:lnTo>
                    <a:pt x="12192"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32" name="Google Shape;3532;gda58c33139_0_4154"/>
            <p:cNvSpPr/>
            <p:nvPr/>
          </p:nvSpPr>
          <p:spPr>
            <a:xfrm>
              <a:off x="432848" y="432793"/>
              <a:ext cx="12700" cy="481965"/>
            </a:xfrm>
            <a:custGeom>
              <a:avLst/>
              <a:gdLst/>
              <a:ahLst/>
              <a:cxnLst/>
              <a:rect l="l" t="t" r="r" b="b"/>
              <a:pathLst>
                <a:path w="12700" h="481965" extrusionOk="0">
                  <a:moveTo>
                    <a:pt x="0" y="0"/>
                  </a:moveTo>
                  <a:lnTo>
                    <a:pt x="0" y="481558"/>
                  </a:lnTo>
                  <a:lnTo>
                    <a:pt x="12192" y="481558"/>
                  </a:lnTo>
                  <a:lnTo>
                    <a:pt x="12192" y="12191"/>
                  </a:lnTo>
                  <a:lnTo>
                    <a:pt x="0"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33" name="Google Shape;3533;gda58c33139_0_4154"/>
            <p:cNvSpPr/>
            <p:nvPr/>
          </p:nvSpPr>
          <p:spPr>
            <a:xfrm>
              <a:off x="432848" y="432793"/>
              <a:ext cx="12700" cy="481965"/>
            </a:xfrm>
            <a:custGeom>
              <a:avLst/>
              <a:gdLst/>
              <a:ahLst/>
              <a:cxnLst/>
              <a:rect l="l" t="t" r="r" b="b"/>
              <a:pathLst>
                <a:path w="12700" h="481965" extrusionOk="0">
                  <a:moveTo>
                    <a:pt x="12192" y="481558"/>
                  </a:moveTo>
                  <a:lnTo>
                    <a:pt x="12192" y="12191"/>
                  </a:lnTo>
                  <a:lnTo>
                    <a:pt x="0" y="0"/>
                  </a:lnTo>
                  <a:lnTo>
                    <a:pt x="0" y="481558"/>
                  </a:lnTo>
                  <a:lnTo>
                    <a:pt x="12192"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34" name="Google Shape;3534;gda58c33139_0_4154"/>
            <p:cNvSpPr/>
            <p:nvPr/>
          </p:nvSpPr>
          <p:spPr>
            <a:xfrm>
              <a:off x="9601923" y="6400461"/>
              <a:ext cx="12700" cy="927100"/>
            </a:xfrm>
            <a:custGeom>
              <a:avLst/>
              <a:gdLst/>
              <a:ahLst/>
              <a:cxnLst/>
              <a:rect l="l" t="t" r="r" b="b"/>
              <a:pathLst>
                <a:path w="12700" h="927100" extrusionOk="0">
                  <a:moveTo>
                    <a:pt x="12193" y="0"/>
                  </a:moveTo>
                  <a:lnTo>
                    <a:pt x="0" y="0"/>
                  </a:lnTo>
                  <a:lnTo>
                    <a:pt x="0" y="914351"/>
                  </a:lnTo>
                  <a:lnTo>
                    <a:pt x="12193" y="926542"/>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35" name="Google Shape;3535;gda58c33139_0_4154"/>
            <p:cNvSpPr/>
            <p:nvPr/>
          </p:nvSpPr>
          <p:spPr>
            <a:xfrm>
              <a:off x="9601923" y="6400461"/>
              <a:ext cx="12700" cy="927100"/>
            </a:xfrm>
            <a:custGeom>
              <a:avLst/>
              <a:gdLst/>
              <a:ahLst/>
              <a:cxnLst/>
              <a:rect l="l" t="t" r="r" b="b"/>
              <a:pathLst>
                <a:path w="12700" h="927100" extrusionOk="0">
                  <a:moveTo>
                    <a:pt x="0" y="914351"/>
                  </a:moveTo>
                  <a:lnTo>
                    <a:pt x="0" y="0"/>
                  </a:lnTo>
                  <a:lnTo>
                    <a:pt x="12193" y="0"/>
                  </a:lnTo>
                  <a:lnTo>
                    <a:pt x="12193" y="926542"/>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36" name="Google Shape;3536;gda58c33139_0_4154"/>
            <p:cNvSpPr/>
            <p:nvPr/>
          </p:nvSpPr>
          <p:spPr>
            <a:xfrm>
              <a:off x="9614116" y="6400461"/>
              <a:ext cx="12700" cy="939165"/>
            </a:xfrm>
            <a:custGeom>
              <a:avLst/>
              <a:gdLst/>
              <a:ahLst/>
              <a:cxnLst/>
              <a:rect l="l" t="t" r="r" b="b"/>
              <a:pathLst>
                <a:path w="12700" h="939165" extrusionOk="0">
                  <a:moveTo>
                    <a:pt x="12192" y="0"/>
                  </a:moveTo>
                  <a:lnTo>
                    <a:pt x="0" y="0"/>
                  </a:lnTo>
                  <a:lnTo>
                    <a:pt x="0" y="926542"/>
                  </a:lnTo>
                  <a:lnTo>
                    <a:pt x="12192" y="938734"/>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37" name="Google Shape;3537;gda58c33139_0_4154"/>
            <p:cNvSpPr/>
            <p:nvPr/>
          </p:nvSpPr>
          <p:spPr>
            <a:xfrm>
              <a:off x="9614116" y="6400461"/>
              <a:ext cx="12700" cy="939165"/>
            </a:xfrm>
            <a:custGeom>
              <a:avLst/>
              <a:gdLst/>
              <a:ahLst/>
              <a:cxnLst/>
              <a:rect l="l" t="t" r="r" b="b"/>
              <a:pathLst>
                <a:path w="12700" h="939165" extrusionOk="0">
                  <a:moveTo>
                    <a:pt x="0" y="926542"/>
                  </a:moveTo>
                  <a:lnTo>
                    <a:pt x="0" y="0"/>
                  </a:lnTo>
                  <a:lnTo>
                    <a:pt x="12192" y="0"/>
                  </a:lnTo>
                  <a:lnTo>
                    <a:pt x="12192" y="938734"/>
                  </a:lnTo>
                  <a:lnTo>
                    <a:pt x="0" y="926542"/>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38" name="Google Shape;3538;gda58c33139_0_4154"/>
            <p:cNvSpPr/>
            <p:nvPr/>
          </p:nvSpPr>
          <p:spPr>
            <a:xfrm>
              <a:off x="9601923" y="5486109"/>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39" name="Google Shape;3539;gda58c33139_0_4154"/>
            <p:cNvSpPr/>
            <p:nvPr/>
          </p:nvSpPr>
          <p:spPr>
            <a:xfrm>
              <a:off x="9614116"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40" name="Google Shape;3540;gda58c33139_0_4154"/>
            <p:cNvSpPr/>
            <p:nvPr/>
          </p:nvSpPr>
          <p:spPr>
            <a:xfrm>
              <a:off x="9614116" y="5486109"/>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41" name="Google Shape;3541;gda58c33139_0_4154"/>
            <p:cNvSpPr/>
            <p:nvPr/>
          </p:nvSpPr>
          <p:spPr>
            <a:xfrm>
              <a:off x="9601923" y="4571758"/>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42" name="Google Shape;3542;gda58c33139_0_4154"/>
            <p:cNvSpPr/>
            <p:nvPr/>
          </p:nvSpPr>
          <p:spPr>
            <a:xfrm>
              <a:off x="9601923" y="4571758"/>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43" name="Google Shape;3543;gda58c33139_0_4154"/>
            <p:cNvSpPr/>
            <p:nvPr/>
          </p:nvSpPr>
          <p:spPr>
            <a:xfrm>
              <a:off x="9601911" y="3657409"/>
              <a:ext cx="24765" cy="1828800"/>
            </a:xfrm>
            <a:custGeom>
              <a:avLst/>
              <a:gdLst/>
              <a:ahLst/>
              <a:cxnLst/>
              <a:rect l="l" t="t" r="r" b="b"/>
              <a:pathLst>
                <a:path w="24765" h="1828800" extrusionOk="0">
                  <a:moveTo>
                    <a:pt x="12204" y="0"/>
                  </a:moveTo>
                  <a:lnTo>
                    <a:pt x="0" y="0"/>
                  </a:lnTo>
                  <a:lnTo>
                    <a:pt x="0" y="914349"/>
                  </a:lnTo>
                  <a:lnTo>
                    <a:pt x="12204" y="914349"/>
                  </a:lnTo>
                  <a:lnTo>
                    <a:pt x="12204" y="0"/>
                  </a:lnTo>
                  <a:close/>
                </a:path>
                <a:path w="24765" h="1828800" extrusionOk="0">
                  <a:moveTo>
                    <a:pt x="24396" y="914349"/>
                  </a:moveTo>
                  <a:lnTo>
                    <a:pt x="12204" y="914349"/>
                  </a:lnTo>
                  <a:lnTo>
                    <a:pt x="12204" y="1828711"/>
                  </a:lnTo>
                  <a:lnTo>
                    <a:pt x="24396" y="1828711"/>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44" name="Google Shape;3544;gda58c33139_0_4154"/>
            <p:cNvSpPr/>
            <p:nvPr/>
          </p:nvSpPr>
          <p:spPr>
            <a:xfrm>
              <a:off x="9614116" y="3657406"/>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45" name="Google Shape;3545;gda58c33139_0_4154"/>
            <p:cNvSpPr/>
            <p:nvPr/>
          </p:nvSpPr>
          <p:spPr>
            <a:xfrm>
              <a:off x="9614116" y="3657406"/>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46" name="Google Shape;3546;gda58c33139_0_4154"/>
            <p:cNvSpPr/>
            <p:nvPr/>
          </p:nvSpPr>
          <p:spPr>
            <a:xfrm>
              <a:off x="9601923" y="2743054"/>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47" name="Google Shape;3547;gda58c33139_0_4154"/>
            <p:cNvSpPr/>
            <p:nvPr/>
          </p:nvSpPr>
          <p:spPr>
            <a:xfrm>
              <a:off x="9601923" y="2743054"/>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48" name="Google Shape;3548;gda58c33139_0_4154"/>
            <p:cNvSpPr/>
            <p:nvPr/>
          </p:nvSpPr>
          <p:spPr>
            <a:xfrm>
              <a:off x="9601911" y="1828710"/>
              <a:ext cx="24765" cy="1828800"/>
            </a:xfrm>
            <a:custGeom>
              <a:avLst/>
              <a:gdLst/>
              <a:ahLst/>
              <a:cxnLst/>
              <a:rect l="l" t="t" r="r" b="b"/>
              <a:pathLst>
                <a:path w="24765" h="1828800" extrusionOk="0">
                  <a:moveTo>
                    <a:pt x="12204" y="0"/>
                  </a:moveTo>
                  <a:lnTo>
                    <a:pt x="0" y="0"/>
                  </a:lnTo>
                  <a:lnTo>
                    <a:pt x="0" y="914349"/>
                  </a:lnTo>
                  <a:lnTo>
                    <a:pt x="12204" y="914349"/>
                  </a:lnTo>
                  <a:lnTo>
                    <a:pt x="12204" y="0"/>
                  </a:lnTo>
                  <a:close/>
                </a:path>
                <a:path w="24765" h="1828800" extrusionOk="0">
                  <a:moveTo>
                    <a:pt x="24396" y="914349"/>
                  </a:moveTo>
                  <a:lnTo>
                    <a:pt x="12204" y="914349"/>
                  </a:lnTo>
                  <a:lnTo>
                    <a:pt x="12204" y="1828698"/>
                  </a:lnTo>
                  <a:lnTo>
                    <a:pt x="24396" y="1828698"/>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49" name="Google Shape;3549;gda58c33139_0_4154"/>
            <p:cNvSpPr/>
            <p:nvPr/>
          </p:nvSpPr>
          <p:spPr>
            <a:xfrm>
              <a:off x="9614116" y="1828703"/>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50" name="Google Shape;3550;gda58c33139_0_4154"/>
            <p:cNvSpPr/>
            <p:nvPr/>
          </p:nvSpPr>
          <p:spPr>
            <a:xfrm>
              <a:off x="9614116" y="1828703"/>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51" name="Google Shape;3551;gda58c33139_0_4154"/>
            <p:cNvSpPr/>
            <p:nvPr/>
          </p:nvSpPr>
          <p:spPr>
            <a:xfrm>
              <a:off x="9601923" y="914351"/>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52" name="Google Shape;3552;gda58c33139_0_4154"/>
            <p:cNvSpPr/>
            <p:nvPr/>
          </p:nvSpPr>
          <p:spPr>
            <a:xfrm>
              <a:off x="9601923" y="914351"/>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53" name="Google Shape;3553;gda58c33139_0_4154"/>
            <p:cNvSpPr/>
            <p:nvPr/>
          </p:nvSpPr>
          <p:spPr>
            <a:xfrm>
              <a:off x="9601911" y="444994"/>
              <a:ext cx="24765" cy="1384300"/>
            </a:xfrm>
            <a:custGeom>
              <a:avLst/>
              <a:gdLst/>
              <a:ahLst/>
              <a:cxnLst/>
              <a:rect l="l" t="t" r="r" b="b"/>
              <a:pathLst>
                <a:path w="24765" h="1384300" extrusionOk="0">
                  <a:moveTo>
                    <a:pt x="12204" y="0"/>
                  </a:moveTo>
                  <a:lnTo>
                    <a:pt x="0" y="12192"/>
                  </a:lnTo>
                  <a:lnTo>
                    <a:pt x="0" y="469366"/>
                  </a:lnTo>
                  <a:lnTo>
                    <a:pt x="12204" y="469366"/>
                  </a:lnTo>
                  <a:lnTo>
                    <a:pt x="12204" y="0"/>
                  </a:lnTo>
                  <a:close/>
                </a:path>
                <a:path w="24765" h="1384300" extrusionOk="0">
                  <a:moveTo>
                    <a:pt x="24396" y="469366"/>
                  </a:moveTo>
                  <a:lnTo>
                    <a:pt x="12204" y="469366"/>
                  </a:lnTo>
                  <a:lnTo>
                    <a:pt x="12204" y="1383715"/>
                  </a:lnTo>
                  <a:lnTo>
                    <a:pt x="24396" y="1383715"/>
                  </a:lnTo>
                  <a:lnTo>
                    <a:pt x="24396" y="469366"/>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54" name="Google Shape;3554;gda58c33139_0_4154"/>
            <p:cNvSpPr/>
            <p:nvPr/>
          </p:nvSpPr>
          <p:spPr>
            <a:xfrm>
              <a:off x="9601923" y="444984"/>
              <a:ext cx="12700" cy="469900"/>
            </a:xfrm>
            <a:custGeom>
              <a:avLst/>
              <a:gdLst/>
              <a:ahLst/>
              <a:cxnLst/>
              <a:rect l="l" t="t" r="r" b="b"/>
              <a:pathLst>
                <a:path w="12700" h="469900" extrusionOk="0">
                  <a:moveTo>
                    <a:pt x="0" y="469367"/>
                  </a:moveTo>
                  <a:lnTo>
                    <a:pt x="0" y="12191"/>
                  </a:lnTo>
                  <a:lnTo>
                    <a:pt x="12193" y="0"/>
                  </a:lnTo>
                  <a:lnTo>
                    <a:pt x="12193" y="469367"/>
                  </a:lnTo>
                  <a:lnTo>
                    <a:pt x="0"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55" name="Google Shape;3555;gda58c33139_0_4154"/>
            <p:cNvSpPr/>
            <p:nvPr/>
          </p:nvSpPr>
          <p:spPr>
            <a:xfrm>
              <a:off x="9614116" y="432793"/>
              <a:ext cx="12700" cy="481965"/>
            </a:xfrm>
            <a:custGeom>
              <a:avLst/>
              <a:gdLst/>
              <a:ahLst/>
              <a:cxnLst/>
              <a:rect l="l" t="t" r="r" b="b"/>
              <a:pathLst>
                <a:path w="12700" h="481965" extrusionOk="0">
                  <a:moveTo>
                    <a:pt x="12192" y="0"/>
                  </a:moveTo>
                  <a:lnTo>
                    <a:pt x="0" y="12191"/>
                  </a:lnTo>
                  <a:lnTo>
                    <a:pt x="0" y="481558"/>
                  </a:lnTo>
                  <a:lnTo>
                    <a:pt x="12192" y="481558"/>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56" name="Google Shape;3556;gda58c33139_0_4154"/>
            <p:cNvSpPr/>
            <p:nvPr/>
          </p:nvSpPr>
          <p:spPr>
            <a:xfrm>
              <a:off x="9614116" y="432793"/>
              <a:ext cx="12700" cy="481965"/>
            </a:xfrm>
            <a:custGeom>
              <a:avLst/>
              <a:gdLst/>
              <a:ahLst/>
              <a:cxnLst/>
              <a:rect l="l" t="t" r="r" b="b"/>
              <a:pathLst>
                <a:path w="12700" h="481965" extrusionOk="0">
                  <a:moveTo>
                    <a:pt x="0" y="481558"/>
                  </a:moveTo>
                  <a:lnTo>
                    <a:pt x="0" y="12191"/>
                  </a:lnTo>
                  <a:lnTo>
                    <a:pt x="12192" y="0"/>
                  </a:lnTo>
                  <a:lnTo>
                    <a:pt x="12192" y="481558"/>
                  </a:lnTo>
                  <a:lnTo>
                    <a:pt x="0"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3557" name="Google Shape;3557;gda58c33139_0_415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54103" y="6988693"/>
              <a:ext cx="1399137" cy="216396"/>
            </a:xfrm>
            <a:prstGeom prst="rect">
              <a:avLst/>
            </a:prstGeom>
            <a:noFill/>
            <a:ln>
              <a:noFill/>
            </a:ln>
          </p:spPr>
        </p:pic>
        <p:sp>
          <p:nvSpPr>
            <p:cNvPr id="3558" name="Google Shape;3558;gda58c33139_0_4154"/>
            <p:cNvSpPr/>
            <p:nvPr/>
          </p:nvSpPr>
          <p:spPr>
            <a:xfrm>
              <a:off x="7654103" y="6991741"/>
              <a:ext cx="1399540" cy="213359"/>
            </a:xfrm>
            <a:custGeom>
              <a:avLst/>
              <a:gdLst/>
              <a:ahLst/>
              <a:cxnLst/>
              <a:rect l="l" t="t" r="r" b="b"/>
              <a:pathLst>
                <a:path w="1399540" h="213359" extrusionOk="0">
                  <a:moveTo>
                    <a:pt x="0" y="106674"/>
                  </a:moveTo>
                  <a:lnTo>
                    <a:pt x="0" y="0"/>
                  </a:lnTo>
                  <a:lnTo>
                    <a:pt x="1399137" y="0"/>
                  </a:lnTo>
                  <a:lnTo>
                    <a:pt x="1399137" y="213348"/>
                  </a:lnTo>
                  <a:lnTo>
                    <a:pt x="0" y="213348"/>
                  </a:lnTo>
                  <a:lnTo>
                    <a:pt x="0" y="106674"/>
                  </a:lnTo>
                </a:path>
              </a:pathLst>
            </a:custGeom>
            <a:noFill/>
            <a:ln w="121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3559" name="Google Shape;3559;gda58c33139_0_415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35543" y="6915545"/>
              <a:ext cx="420655" cy="353549"/>
            </a:xfrm>
            <a:prstGeom prst="rect">
              <a:avLst/>
            </a:prstGeom>
            <a:noFill/>
            <a:ln>
              <a:noFill/>
            </a:ln>
          </p:spPr>
        </p:pic>
      </p:grpSp>
      <p:sp>
        <p:nvSpPr>
          <p:cNvPr id="3560" name="Google Shape;3560;gda58c33139_0_4154"/>
          <p:cNvSpPr txBox="1"/>
          <p:nvPr/>
        </p:nvSpPr>
        <p:spPr>
          <a:xfrm>
            <a:off x="1865312" y="257175"/>
            <a:ext cx="2301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180°0'0"</a:t>
            </a:r>
            <a:endParaRPr/>
          </a:p>
        </p:txBody>
      </p:sp>
      <p:sp>
        <p:nvSpPr>
          <p:cNvPr id="3561" name="Google Shape;3561;gda58c33139_0_4154"/>
          <p:cNvSpPr txBox="1"/>
          <p:nvPr/>
        </p:nvSpPr>
        <p:spPr>
          <a:xfrm>
            <a:off x="8359775" y="395287"/>
            <a:ext cx="133200" cy="3369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2100"/>
              <a:buFont typeface="Arial"/>
              <a:buNone/>
            </a:pPr>
            <a:r>
              <a:rPr lang="en-US" sz="2100" b="0" i="0" u="none">
                <a:solidFill>
                  <a:schemeClr val="dk1"/>
                </a:solidFill>
                <a:latin typeface="Arial"/>
                <a:ea typeface="Arial"/>
                <a:cs typeface="Arial"/>
                <a:sym typeface="Arial"/>
              </a:rPr>
              <a:t>°</a:t>
            </a:r>
            <a:endParaRPr/>
          </a:p>
        </p:txBody>
      </p:sp>
      <p:grpSp>
        <p:nvGrpSpPr>
          <p:cNvPr id="3562" name="Google Shape;3562;gda58c33139_0_4154"/>
          <p:cNvGrpSpPr/>
          <p:nvPr/>
        </p:nvGrpSpPr>
        <p:grpSpPr>
          <a:xfrm>
            <a:off x="642938" y="6336737"/>
            <a:ext cx="950126" cy="38028"/>
            <a:chOff x="576115" y="7180708"/>
            <a:chExt cx="1076386" cy="43179"/>
          </a:xfrm>
        </p:grpSpPr>
        <p:sp>
          <p:nvSpPr>
            <p:cNvPr id="3563" name="Google Shape;3563;gda58c33139_0_4154"/>
            <p:cNvSpPr/>
            <p:nvPr/>
          </p:nvSpPr>
          <p:spPr>
            <a:xfrm>
              <a:off x="576115" y="7180708"/>
              <a:ext cx="271780" cy="43179"/>
            </a:xfrm>
            <a:custGeom>
              <a:avLst/>
              <a:gdLst/>
              <a:ahLst/>
              <a:cxnLst/>
              <a:rect l="l" t="t" r="r" b="b"/>
              <a:pathLst>
                <a:path w="271780" h="43179" extrusionOk="0">
                  <a:moveTo>
                    <a:pt x="271292" y="0"/>
                  </a:moveTo>
                  <a:lnTo>
                    <a:pt x="0" y="0"/>
                  </a:lnTo>
                  <a:lnTo>
                    <a:pt x="0" y="42669"/>
                  </a:lnTo>
                  <a:lnTo>
                    <a:pt x="271292" y="42669"/>
                  </a:lnTo>
                  <a:lnTo>
                    <a:pt x="2712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64" name="Google Shape;3564;gda58c33139_0_4154"/>
            <p:cNvSpPr/>
            <p:nvPr/>
          </p:nvSpPr>
          <p:spPr>
            <a:xfrm>
              <a:off x="847407" y="7180708"/>
              <a:ext cx="268605" cy="43179"/>
            </a:xfrm>
            <a:custGeom>
              <a:avLst/>
              <a:gdLst/>
              <a:ahLst/>
              <a:cxnLst/>
              <a:rect l="l" t="t" r="r" b="b"/>
              <a:pathLst>
                <a:path w="268605" h="43179" extrusionOk="0">
                  <a:moveTo>
                    <a:pt x="0" y="42669"/>
                  </a:moveTo>
                  <a:lnTo>
                    <a:pt x="0" y="0"/>
                  </a:lnTo>
                  <a:lnTo>
                    <a:pt x="268244" y="0"/>
                  </a:lnTo>
                  <a:lnTo>
                    <a:pt x="268244"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65" name="Google Shape;3565;gda58c33139_0_4154"/>
            <p:cNvSpPr/>
            <p:nvPr/>
          </p:nvSpPr>
          <p:spPr>
            <a:xfrm>
              <a:off x="1115652" y="7180708"/>
              <a:ext cx="268605" cy="43179"/>
            </a:xfrm>
            <a:custGeom>
              <a:avLst/>
              <a:gdLst/>
              <a:ahLst/>
              <a:cxnLst/>
              <a:rect l="l" t="t" r="r" b="b"/>
              <a:pathLst>
                <a:path w="268605" h="43179" extrusionOk="0">
                  <a:moveTo>
                    <a:pt x="268244" y="0"/>
                  </a:moveTo>
                  <a:lnTo>
                    <a:pt x="0" y="0"/>
                  </a:lnTo>
                  <a:lnTo>
                    <a:pt x="0" y="42669"/>
                  </a:lnTo>
                  <a:lnTo>
                    <a:pt x="268244" y="42669"/>
                  </a:lnTo>
                  <a:lnTo>
                    <a:pt x="26824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66" name="Google Shape;3566;gda58c33139_0_4154"/>
            <p:cNvSpPr/>
            <p:nvPr/>
          </p:nvSpPr>
          <p:spPr>
            <a:xfrm>
              <a:off x="1383896" y="7180708"/>
              <a:ext cx="268605" cy="43179"/>
            </a:xfrm>
            <a:custGeom>
              <a:avLst/>
              <a:gdLst/>
              <a:ahLst/>
              <a:cxnLst/>
              <a:rect l="l" t="t" r="r" b="b"/>
              <a:pathLst>
                <a:path w="268605" h="43179" extrusionOk="0">
                  <a:moveTo>
                    <a:pt x="0" y="42669"/>
                  </a:moveTo>
                  <a:lnTo>
                    <a:pt x="0" y="0"/>
                  </a:lnTo>
                  <a:lnTo>
                    <a:pt x="268244" y="0"/>
                  </a:lnTo>
                  <a:lnTo>
                    <a:pt x="268244"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3567" name="Google Shape;3567;gda58c33139_0_4154"/>
          <p:cNvSpPr txBox="1"/>
          <p:nvPr/>
        </p:nvSpPr>
        <p:spPr>
          <a:xfrm>
            <a:off x="611187" y="6216650"/>
            <a:ext cx="651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0</a:t>
            </a:r>
            <a:endParaRPr/>
          </a:p>
        </p:txBody>
      </p:sp>
      <p:sp>
        <p:nvSpPr>
          <p:cNvPr id="3568" name="Google Shape;3568;gda58c33139_0_4154"/>
          <p:cNvSpPr txBox="1"/>
          <p:nvPr/>
        </p:nvSpPr>
        <p:spPr>
          <a:xfrm>
            <a:off x="850900" y="6216650"/>
            <a:ext cx="651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5</a:t>
            </a:r>
            <a:endParaRPr/>
          </a:p>
        </p:txBody>
      </p:sp>
      <p:sp>
        <p:nvSpPr>
          <p:cNvPr id="3569" name="Google Shape;3569;gda58c33139_0_4154"/>
          <p:cNvSpPr txBox="1"/>
          <p:nvPr/>
        </p:nvSpPr>
        <p:spPr>
          <a:xfrm>
            <a:off x="1066800" y="6216650"/>
            <a:ext cx="1047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10</a:t>
            </a:r>
            <a:endParaRPr/>
          </a:p>
        </p:txBody>
      </p:sp>
      <p:sp>
        <p:nvSpPr>
          <p:cNvPr id="3570" name="Google Shape;3570;gda58c33139_0_4154"/>
          <p:cNvSpPr txBox="1"/>
          <p:nvPr/>
        </p:nvSpPr>
        <p:spPr>
          <a:xfrm>
            <a:off x="1303337" y="6216650"/>
            <a:ext cx="1047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15</a:t>
            </a:r>
            <a:endParaRPr/>
          </a:p>
        </p:txBody>
      </p:sp>
      <p:sp>
        <p:nvSpPr>
          <p:cNvPr id="3571" name="Google Shape;3571;gda58c33139_0_4154"/>
          <p:cNvSpPr txBox="1"/>
          <p:nvPr/>
        </p:nvSpPr>
        <p:spPr>
          <a:xfrm>
            <a:off x="1541462" y="6216650"/>
            <a:ext cx="1047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20</a:t>
            </a:r>
            <a:endParaRPr/>
          </a:p>
        </p:txBody>
      </p:sp>
      <p:sp>
        <p:nvSpPr>
          <p:cNvPr id="3572" name="Google Shape;3572;gda58c33139_0_4154"/>
          <p:cNvSpPr txBox="1"/>
          <p:nvPr/>
        </p:nvSpPr>
        <p:spPr>
          <a:xfrm>
            <a:off x="1600200" y="6286500"/>
            <a:ext cx="4842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Nautical Miles</a:t>
            </a:r>
            <a:endParaRPr/>
          </a:p>
        </p:txBody>
      </p:sp>
      <p:grpSp>
        <p:nvGrpSpPr>
          <p:cNvPr id="3573" name="Google Shape;3573;gda58c33139_0_4154"/>
          <p:cNvGrpSpPr/>
          <p:nvPr/>
        </p:nvGrpSpPr>
        <p:grpSpPr>
          <a:xfrm>
            <a:off x="5480701" y="1080352"/>
            <a:ext cx="2760468" cy="374551"/>
            <a:chOff x="6059880" y="1225231"/>
            <a:chExt cx="3128009" cy="424180"/>
          </a:xfrm>
        </p:grpSpPr>
        <p:sp>
          <p:nvSpPr>
            <p:cNvPr id="3574" name="Google Shape;3574;gda58c33139_0_4154"/>
            <p:cNvSpPr/>
            <p:nvPr/>
          </p:nvSpPr>
          <p:spPr>
            <a:xfrm>
              <a:off x="6059880" y="1225231"/>
              <a:ext cx="3128009" cy="424180"/>
            </a:xfrm>
            <a:custGeom>
              <a:avLst/>
              <a:gdLst/>
              <a:ahLst/>
              <a:cxnLst/>
              <a:rect l="l" t="t" r="r" b="b"/>
              <a:pathLst>
                <a:path w="3128009" h="424180" extrusionOk="0">
                  <a:moveTo>
                    <a:pt x="3115290" y="420601"/>
                  </a:moveTo>
                  <a:lnTo>
                    <a:pt x="12192" y="420601"/>
                  </a:lnTo>
                  <a:lnTo>
                    <a:pt x="15241" y="423649"/>
                  </a:lnTo>
                  <a:lnTo>
                    <a:pt x="3112242" y="423649"/>
                  </a:lnTo>
                  <a:lnTo>
                    <a:pt x="3115290" y="420601"/>
                  </a:lnTo>
                  <a:close/>
                </a:path>
                <a:path w="3128009" h="424180" extrusionOk="0">
                  <a:moveTo>
                    <a:pt x="3118338" y="3047"/>
                  </a:moveTo>
                  <a:lnTo>
                    <a:pt x="9144" y="3047"/>
                  </a:lnTo>
                  <a:lnTo>
                    <a:pt x="3048" y="9143"/>
                  </a:lnTo>
                  <a:lnTo>
                    <a:pt x="3048" y="12191"/>
                  </a:lnTo>
                  <a:lnTo>
                    <a:pt x="0" y="15239"/>
                  </a:lnTo>
                  <a:lnTo>
                    <a:pt x="0" y="408410"/>
                  </a:lnTo>
                  <a:lnTo>
                    <a:pt x="3048" y="411458"/>
                  </a:lnTo>
                  <a:lnTo>
                    <a:pt x="3048" y="414506"/>
                  </a:lnTo>
                  <a:lnTo>
                    <a:pt x="9144" y="420601"/>
                  </a:lnTo>
                  <a:lnTo>
                    <a:pt x="3118338" y="420601"/>
                  </a:lnTo>
                  <a:lnTo>
                    <a:pt x="3124435" y="414506"/>
                  </a:lnTo>
                  <a:lnTo>
                    <a:pt x="3124435" y="411458"/>
                  </a:lnTo>
                  <a:lnTo>
                    <a:pt x="3127483" y="408410"/>
                  </a:lnTo>
                  <a:lnTo>
                    <a:pt x="3127483" y="15239"/>
                  </a:lnTo>
                  <a:lnTo>
                    <a:pt x="3124435" y="12191"/>
                  </a:lnTo>
                  <a:lnTo>
                    <a:pt x="3124435" y="9143"/>
                  </a:lnTo>
                  <a:lnTo>
                    <a:pt x="3118338" y="3047"/>
                  </a:lnTo>
                  <a:close/>
                </a:path>
                <a:path w="3128009" h="424180" extrusionOk="0">
                  <a:moveTo>
                    <a:pt x="3112242" y="0"/>
                  </a:moveTo>
                  <a:lnTo>
                    <a:pt x="15241" y="0"/>
                  </a:lnTo>
                  <a:lnTo>
                    <a:pt x="12192" y="3047"/>
                  </a:lnTo>
                  <a:lnTo>
                    <a:pt x="3115290" y="3047"/>
                  </a:lnTo>
                  <a:lnTo>
                    <a:pt x="311224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75" name="Google Shape;3575;gda58c33139_0_4154"/>
            <p:cNvSpPr/>
            <p:nvPr/>
          </p:nvSpPr>
          <p:spPr>
            <a:xfrm>
              <a:off x="6102555" y="1228278"/>
              <a:ext cx="3042284" cy="414655"/>
            </a:xfrm>
            <a:custGeom>
              <a:avLst/>
              <a:gdLst/>
              <a:ahLst/>
              <a:cxnLst/>
              <a:rect l="l" t="t" r="r" b="b"/>
              <a:pathLst>
                <a:path w="3042284" h="414655" extrusionOk="0">
                  <a:moveTo>
                    <a:pt x="3042132" y="0"/>
                  </a:moveTo>
                  <a:lnTo>
                    <a:pt x="0" y="0"/>
                  </a:lnTo>
                  <a:lnTo>
                    <a:pt x="0" y="414506"/>
                  </a:lnTo>
                  <a:lnTo>
                    <a:pt x="3042132" y="414506"/>
                  </a:lnTo>
                  <a:lnTo>
                    <a:pt x="3042132" y="0"/>
                  </a:lnTo>
                  <a:close/>
                </a:path>
              </a:pathLst>
            </a:custGeom>
            <a:solidFill>
              <a:srgbClr val="FFFEF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76" name="Google Shape;3576;gda58c33139_0_4154"/>
            <p:cNvSpPr/>
            <p:nvPr/>
          </p:nvSpPr>
          <p:spPr>
            <a:xfrm>
              <a:off x="6145230" y="1234374"/>
              <a:ext cx="2957195" cy="402589"/>
            </a:xfrm>
            <a:custGeom>
              <a:avLst/>
              <a:gdLst/>
              <a:ahLst/>
              <a:cxnLst/>
              <a:rect l="l" t="t" r="r" b="b"/>
              <a:pathLst>
                <a:path w="2957195" h="402589" extrusionOk="0">
                  <a:moveTo>
                    <a:pt x="2956782" y="0"/>
                  </a:moveTo>
                  <a:lnTo>
                    <a:pt x="0" y="0"/>
                  </a:lnTo>
                  <a:lnTo>
                    <a:pt x="0" y="402314"/>
                  </a:lnTo>
                  <a:lnTo>
                    <a:pt x="2956782" y="402314"/>
                  </a:lnTo>
                  <a:lnTo>
                    <a:pt x="2956782" y="0"/>
                  </a:lnTo>
                  <a:close/>
                </a:path>
              </a:pathLst>
            </a:custGeom>
            <a:solidFill>
              <a:srgbClr val="FFFEF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77" name="Google Shape;3577;gda58c33139_0_4154"/>
            <p:cNvSpPr/>
            <p:nvPr/>
          </p:nvSpPr>
          <p:spPr>
            <a:xfrm>
              <a:off x="6190954" y="1240470"/>
              <a:ext cx="2865754" cy="390525"/>
            </a:xfrm>
            <a:custGeom>
              <a:avLst/>
              <a:gdLst/>
              <a:ahLst/>
              <a:cxnLst/>
              <a:rect l="l" t="t" r="r" b="b"/>
              <a:pathLst>
                <a:path w="2865754" h="390525" extrusionOk="0">
                  <a:moveTo>
                    <a:pt x="2865335" y="0"/>
                  </a:moveTo>
                  <a:lnTo>
                    <a:pt x="0" y="0"/>
                  </a:lnTo>
                  <a:lnTo>
                    <a:pt x="0" y="390123"/>
                  </a:lnTo>
                  <a:lnTo>
                    <a:pt x="2865335" y="390123"/>
                  </a:lnTo>
                  <a:lnTo>
                    <a:pt x="2865335" y="0"/>
                  </a:lnTo>
                  <a:close/>
                </a:path>
              </a:pathLst>
            </a:custGeom>
            <a:solidFill>
              <a:srgbClr val="FFFDF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78" name="Google Shape;3578;gda58c33139_0_4154"/>
            <p:cNvSpPr/>
            <p:nvPr/>
          </p:nvSpPr>
          <p:spPr>
            <a:xfrm>
              <a:off x="6233629" y="1246565"/>
              <a:ext cx="2780029" cy="378459"/>
            </a:xfrm>
            <a:custGeom>
              <a:avLst/>
              <a:gdLst/>
              <a:ahLst/>
              <a:cxnLst/>
              <a:rect l="l" t="t" r="r" b="b"/>
              <a:pathLst>
                <a:path w="2780029" h="378459" extrusionOk="0">
                  <a:moveTo>
                    <a:pt x="2779985" y="0"/>
                  </a:moveTo>
                  <a:lnTo>
                    <a:pt x="0" y="0"/>
                  </a:lnTo>
                  <a:lnTo>
                    <a:pt x="0" y="377932"/>
                  </a:lnTo>
                  <a:lnTo>
                    <a:pt x="2779985" y="377932"/>
                  </a:lnTo>
                  <a:lnTo>
                    <a:pt x="2779985" y="0"/>
                  </a:lnTo>
                  <a:close/>
                </a:path>
              </a:pathLst>
            </a:custGeom>
            <a:solidFill>
              <a:srgbClr val="FFFCF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79" name="Google Shape;3579;gda58c33139_0_4154"/>
            <p:cNvSpPr/>
            <p:nvPr/>
          </p:nvSpPr>
          <p:spPr>
            <a:xfrm>
              <a:off x="6276304" y="1252661"/>
              <a:ext cx="2694940" cy="365759"/>
            </a:xfrm>
            <a:custGeom>
              <a:avLst/>
              <a:gdLst/>
              <a:ahLst/>
              <a:cxnLst/>
              <a:rect l="l" t="t" r="r" b="b"/>
              <a:pathLst>
                <a:path w="2694940" h="365759" extrusionOk="0">
                  <a:moveTo>
                    <a:pt x="2694634" y="0"/>
                  </a:moveTo>
                  <a:lnTo>
                    <a:pt x="0" y="0"/>
                  </a:lnTo>
                  <a:lnTo>
                    <a:pt x="0" y="365740"/>
                  </a:lnTo>
                  <a:lnTo>
                    <a:pt x="2694634" y="365740"/>
                  </a:lnTo>
                  <a:lnTo>
                    <a:pt x="2694634" y="0"/>
                  </a:lnTo>
                  <a:close/>
                </a:path>
              </a:pathLst>
            </a:custGeom>
            <a:solidFill>
              <a:srgbClr val="FFFCE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80" name="Google Shape;3580;gda58c33139_0_4154"/>
            <p:cNvSpPr/>
            <p:nvPr/>
          </p:nvSpPr>
          <p:spPr>
            <a:xfrm>
              <a:off x="6318980" y="1258757"/>
              <a:ext cx="2609850" cy="353694"/>
            </a:xfrm>
            <a:custGeom>
              <a:avLst/>
              <a:gdLst/>
              <a:ahLst/>
              <a:cxnLst/>
              <a:rect l="l" t="t" r="r" b="b"/>
              <a:pathLst>
                <a:path w="2609850" h="353694" extrusionOk="0">
                  <a:moveTo>
                    <a:pt x="2609284" y="0"/>
                  </a:moveTo>
                  <a:lnTo>
                    <a:pt x="0" y="0"/>
                  </a:lnTo>
                  <a:lnTo>
                    <a:pt x="0" y="353549"/>
                  </a:lnTo>
                  <a:lnTo>
                    <a:pt x="2609284" y="353549"/>
                  </a:lnTo>
                  <a:lnTo>
                    <a:pt x="2609284" y="0"/>
                  </a:lnTo>
                  <a:close/>
                </a:path>
              </a:pathLst>
            </a:custGeom>
            <a:solidFill>
              <a:srgbClr val="FFFAE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81" name="Google Shape;3581;gda58c33139_0_4154"/>
            <p:cNvSpPr/>
            <p:nvPr/>
          </p:nvSpPr>
          <p:spPr>
            <a:xfrm>
              <a:off x="6364703" y="1264853"/>
              <a:ext cx="2518409" cy="341630"/>
            </a:xfrm>
            <a:custGeom>
              <a:avLst/>
              <a:gdLst/>
              <a:ahLst/>
              <a:cxnLst/>
              <a:rect l="l" t="t" r="r" b="b"/>
              <a:pathLst>
                <a:path w="2518409" h="341630" extrusionOk="0">
                  <a:moveTo>
                    <a:pt x="2517837" y="0"/>
                  </a:moveTo>
                  <a:lnTo>
                    <a:pt x="0" y="0"/>
                  </a:lnTo>
                  <a:lnTo>
                    <a:pt x="0" y="341357"/>
                  </a:lnTo>
                  <a:lnTo>
                    <a:pt x="2517837" y="341357"/>
                  </a:lnTo>
                  <a:lnTo>
                    <a:pt x="2517837" y="0"/>
                  </a:lnTo>
                  <a:close/>
                </a:path>
              </a:pathLst>
            </a:custGeom>
            <a:solidFill>
              <a:srgbClr val="FFF9E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82" name="Google Shape;3582;gda58c33139_0_4154"/>
            <p:cNvSpPr/>
            <p:nvPr/>
          </p:nvSpPr>
          <p:spPr>
            <a:xfrm>
              <a:off x="6407378" y="1270948"/>
              <a:ext cx="2432684" cy="329565"/>
            </a:xfrm>
            <a:custGeom>
              <a:avLst/>
              <a:gdLst/>
              <a:ahLst/>
              <a:cxnLst/>
              <a:rect l="l" t="t" r="r" b="b"/>
              <a:pathLst>
                <a:path w="2432684" h="329565" extrusionOk="0">
                  <a:moveTo>
                    <a:pt x="2432487" y="0"/>
                  </a:moveTo>
                  <a:lnTo>
                    <a:pt x="0" y="0"/>
                  </a:lnTo>
                  <a:lnTo>
                    <a:pt x="0" y="329166"/>
                  </a:lnTo>
                  <a:lnTo>
                    <a:pt x="2432487" y="329166"/>
                  </a:lnTo>
                  <a:lnTo>
                    <a:pt x="2432487" y="0"/>
                  </a:lnTo>
                  <a:close/>
                </a:path>
              </a:pathLst>
            </a:custGeom>
            <a:solidFill>
              <a:srgbClr val="FFF9D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83" name="Google Shape;3583;gda58c33139_0_4154"/>
            <p:cNvSpPr/>
            <p:nvPr/>
          </p:nvSpPr>
          <p:spPr>
            <a:xfrm>
              <a:off x="6450053" y="1277044"/>
              <a:ext cx="2347595" cy="317500"/>
            </a:xfrm>
            <a:custGeom>
              <a:avLst/>
              <a:gdLst/>
              <a:ahLst/>
              <a:cxnLst/>
              <a:rect l="l" t="t" r="r" b="b"/>
              <a:pathLst>
                <a:path w="2347595" h="317500" extrusionOk="0">
                  <a:moveTo>
                    <a:pt x="2347136" y="0"/>
                  </a:moveTo>
                  <a:lnTo>
                    <a:pt x="0" y="0"/>
                  </a:lnTo>
                  <a:lnTo>
                    <a:pt x="0" y="316975"/>
                  </a:lnTo>
                  <a:lnTo>
                    <a:pt x="2347136" y="316975"/>
                  </a:lnTo>
                  <a:lnTo>
                    <a:pt x="2347136" y="0"/>
                  </a:lnTo>
                  <a:close/>
                </a:path>
              </a:pathLst>
            </a:custGeom>
            <a:solidFill>
              <a:srgbClr val="FFF8DA"/>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84" name="Google Shape;3584;gda58c33139_0_4154"/>
            <p:cNvSpPr/>
            <p:nvPr/>
          </p:nvSpPr>
          <p:spPr>
            <a:xfrm>
              <a:off x="6492729" y="1283140"/>
              <a:ext cx="2261870" cy="304800"/>
            </a:xfrm>
            <a:custGeom>
              <a:avLst/>
              <a:gdLst/>
              <a:ahLst/>
              <a:cxnLst/>
              <a:rect l="l" t="t" r="r" b="b"/>
              <a:pathLst>
                <a:path w="2261870" h="304800" extrusionOk="0">
                  <a:moveTo>
                    <a:pt x="2261786" y="0"/>
                  </a:moveTo>
                  <a:lnTo>
                    <a:pt x="0" y="0"/>
                  </a:lnTo>
                  <a:lnTo>
                    <a:pt x="0" y="304783"/>
                  </a:lnTo>
                  <a:lnTo>
                    <a:pt x="2261786" y="304783"/>
                  </a:lnTo>
                  <a:lnTo>
                    <a:pt x="2261786" y="0"/>
                  </a:lnTo>
                  <a:close/>
                </a:path>
              </a:pathLst>
            </a:custGeom>
            <a:solidFill>
              <a:srgbClr val="FFF8D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85" name="Google Shape;3585;gda58c33139_0_4154"/>
            <p:cNvSpPr/>
            <p:nvPr/>
          </p:nvSpPr>
          <p:spPr>
            <a:xfrm>
              <a:off x="6538452" y="1289235"/>
              <a:ext cx="2170429" cy="295909"/>
            </a:xfrm>
            <a:custGeom>
              <a:avLst/>
              <a:gdLst/>
              <a:ahLst/>
              <a:cxnLst/>
              <a:rect l="l" t="t" r="r" b="b"/>
              <a:pathLst>
                <a:path w="2170429" h="295909" extrusionOk="0">
                  <a:moveTo>
                    <a:pt x="2170339" y="0"/>
                  </a:moveTo>
                  <a:lnTo>
                    <a:pt x="0" y="0"/>
                  </a:lnTo>
                  <a:lnTo>
                    <a:pt x="0" y="295640"/>
                  </a:lnTo>
                  <a:lnTo>
                    <a:pt x="2170339" y="295640"/>
                  </a:lnTo>
                  <a:lnTo>
                    <a:pt x="2170339" y="0"/>
                  </a:lnTo>
                  <a:close/>
                </a:path>
              </a:pathLst>
            </a:custGeom>
            <a:solidFill>
              <a:srgbClr val="FFF8D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86" name="Google Shape;3586;gda58c33139_0_4154"/>
            <p:cNvSpPr/>
            <p:nvPr/>
          </p:nvSpPr>
          <p:spPr>
            <a:xfrm>
              <a:off x="6581127" y="1295331"/>
              <a:ext cx="2085340" cy="283844"/>
            </a:xfrm>
            <a:custGeom>
              <a:avLst/>
              <a:gdLst/>
              <a:ahLst/>
              <a:cxnLst/>
              <a:rect l="l" t="t" r="r" b="b"/>
              <a:pathLst>
                <a:path w="2085340" h="283844" extrusionOk="0">
                  <a:moveTo>
                    <a:pt x="2084989" y="0"/>
                  </a:moveTo>
                  <a:lnTo>
                    <a:pt x="0" y="0"/>
                  </a:lnTo>
                  <a:lnTo>
                    <a:pt x="0" y="283449"/>
                  </a:lnTo>
                  <a:lnTo>
                    <a:pt x="2084989" y="283449"/>
                  </a:lnTo>
                  <a:lnTo>
                    <a:pt x="2084989" y="0"/>
                  </a:lnTo>
                  <a:close/>
                </a:path>
              </a:pathLst>
            </a:custGeom>
            <a:solidFill>
              <a:srgbClr val="FFF7D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87" name="Google Shape;3587;gda58c33139_0_4154"/>
            <p:cNvSpPr/>
            <p:nvPr/>
          </p:nvSpPr>
          <p:spPr>
            <a:xfrm>
              <a:off x="6623803" y="1301427"/>
              <a:ext cx="2000250" cy="271780"/>
            </a:xfrm>
            <a:custGeom>
              <a:avLst/>
              <a:gdLst/>
              <a:ahLst/>
              <a:cxnLst/>
              <a:rect l="l" t="t" r="r" b="b"/>
              <a:pathLst>
                <a:path w="2000250" h="271780" extrusionOk="0">
                  <a:moveTo>
                    <a:pt x="1999638" y="0"/>
                  </a:moveTo>
                  <a:lnTo>
                    <a:pt x="0" y="0"/>
                  </a:lnTo>
                  <a:lnTo>
                    <a:pt x="0" y="271257"/>
                  </a:lnTo>
                  <a:lnTo>
                    <a:pt x="1999638" y="271257"/>
                  </a:lnTo>
                  <a:lnTo>
                    <a:pt x="1999638" y="0"/>
                  </a:lnTo>
                  <a:close/>
                </a:path>
              </a:pathLst>
            </a:custGeom>
            <a:solidFill>
              <a:srgbClr val="FFF7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88" name="Google Shape;3588;gda58c33139_0_4154"/>
            <p:cNvSpPr/>
            <p:nvPr/>
          </p:nvSpPr>
          <p:spPr>
            <a:xfrm>
              <a:off x="6666478" y="1307522"/>
              <a:ext cx="1911350" cy="259080"/>
            </a:xfrm>
            <a:custGeom>
              <a:avLst/>
              <a:gdLst/>
              <a:ahLst/>
              <a:cxnLst/>
              <a:rect l="l" t="t" r="r" b="b"/>
              <a:pathLst>
                <a:path w="1911350" h="259080" extrusionOk="0">
                  <a:moveTo>
                    <a:pt x="1911239" y="0"/>
                  </a:moveTo>
                  <a:lnTo>
                    <a:pt x="0" y="0"/>
                  </a:lnTo>
                  <a:lnTo>
                    <a:pt x="0" y="259066"/>
                  </a:lnTo>
                  <a:lnTo>
                    <a:pt x="1911239" y="259066"/>
                  </a:lnTo>
                  <a:lnTo>
                    <a:pt x="1911239" y="0"/>
                  </a:lnTo>
                  <a:close/>
                </a:path>
              </a:pathLst>
            </a:custGeom>
            <a:solidFill>
              <a:srgbClr val="FFF6C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89" name="Google Shape;3589;gda58c33139_0_4154"/>
            <p:cNvSpPr/>
            <p:nvPr/>
          </p:nvSpPr>
          <p:spPr>
            <a:xfrm>
              <a:off x="6712201" y="1313618"/>
              <a:ext cx="1823084" cy="247015"/>
            </a:xfrm>
            <a:custGeom>
              <a:avLst/>
              <a:gdLst/>
              <a:ahLst/>
              <a:cxnLst/>
              <a:rect l="l" t="t" r="r" b="b"/>
              <a:pathLst>
                <a:path w="1823084" h="247015" extrusionOk="0">
                  <a:moveTo>
                    <a:pt x="1822841" y="0"/>
                  </a:moveTo>
                  <a:lnTo>
                    <a:pt x="0" y="0"/>
                  </a:lnTo>
                  <a:lnTo>
                    <a:pt x="0" y="246875"/>
                  </a:lnTo>
                  <a:lnTo>
                    <a:pt x="1822841" y="246875"/>
                  </a:lnTo>
                  <a:lnTo>
                    <a:pt x="1822841" y="0"/>
                  </a:lnTo>
                  <a:close/>
                </a:path>
              </a:pathLst>
            </a:custGeom>
            <a:solidFill>
              <a:srgbClr val="FFF6C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90" name="Google Shape;3590;gda58c33139_0_4154"/>
            <p:cNvSpPr/>
            <p:nvPr/>
          </p:nvSpPr>
          <p:spPr>
            <a:xfrm>
              <a:off x="6754876" y="1316666"/>
              <a:ext cx="1737995" cy="238125"/>
            </a:xfrm>
            <a:custGeom>
              <a:avLst/>
              <a:gdLst/>
              <a:ahLst/>
              <a:cxnLst/>
              <a:rect l="l" t="t" r="r" b="b"/>
              <a:pathLst>
                <a:path w="1737995" h="238125" extrusionOk="0">
                  <a:moveTo>
                    <a:pt x="1737490" y="0"/>
                  </a:moveTo>
                  <a:lnTo>
                    <a:pt x="0" y="0"/>
                  </a:lnTo>
                  <a:lnTo>
                    <a:pt x="0" y="237731"/>
                  </a:lnTo>
                  <a:lnTo>
                    <a:pt x="1737490" y="237731"/>
                  </a:lnTo>
                  <a:lnTo>
                    <a:pt x="1737490" y="0"/>
                  </a:lnTo>
                  <a:close/>
                </a:path>
              </a:pathLst>
            </a:custGeom>
            <a:solidFill>
              <a:srgbClr val="FFF4C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91" name="Google Shape;3591;gda58c33139_0_4154"/>
            <p:cNvSpPr/>
            <p:nvPr/>
          </p:nvSpPr>
          <p:spPr>
            <a:xfrm>
              <a:off x="6797552" y="1322762"/>
              <a:ext cx="1652270" cy="226059"/>
            </a:xfrm>
            <a:custGeom>
              <a:avLst/>
              <a:gdLst/>
              <a:ahLst/>
              <a:cxnLst/>
              <a:rect l="l" t="t" r="r" b="b"/>
              <a:pathLst>
                <a:path w="1652270" h="226059" extrusionOk="0">
                  <a:moveTo>
                    <a:pt x="1652140" y="0"/>
                  </a:moveTo>
                  <a:lnTo>
                    <a:pt x="0" y="0"/>
                  </a:lnTo>
                  <a:lnTo>
                    <a:pt x="0" y="225540"/>
                  </a:lnTo>
                  <a:lnTo>
                    <a:pt x="1652140" y="225540"/>
                  </a:lnTo>
                  <a:lnTo>
                    <a:pt x="1652140" y="0"/>
                  </a:lnTo>
                  <a:close/>
                </a:path>
              </a:pathLst>
            </a:custGeom>
            <a:solidFill>
              <a:srgbClr val="FFF3B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92" name="Google Shape;3592;gda58c33139_0_4154"/>
            <p:cNvSpPr/>
            <p:nvPr/>
          </p:nvSpPr>
          <p:spPr>
            <a:xfrm>
              <a:off x="6840227" y="1328857"/>
              <a:ext cx="1564004" cy="213359"/>
            </a:xfrm>
            <a:custGeom>
              <a:avLst/>
              <a:gdLst/>
              <a:ahLst/>
              <a:cxnLst/>
              <a:rect l="l" t="t" r="r" b="b"/>
              <a:pathLst>
                <a:path w="1564004" h="213359" extrusionOk="0">
                  <a:moveTo>
                    <a:pt x="1563741" y="0"/>
                  </a:moveTo>
                  <a:lnTo>
                    <a:pt x="0" y="0"/>
                  </a:lnTo>
                  <a:lnTo>
                    <a:pt x="0" y="213348"/>
                  </a:lnTo>
                  <a:lnTo>
                    <a:pt x="1563741" y="213348"/>
                  </a:lnTo>
                  <a:lnTo>
                    <a:pt x="1563741" y="0"/>
                  </a:lnTo>
                  <a:close/>
                </a:path>
              </a:pathLst>
            </a:custGeom>
            <a:solidFill>
              <a:srgbClr val="FFF3B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93" name="Google Shape;3593;gda58c33139_0_4154"/>
            <p:cNvSpPr/>
            <p:nvPr/>
          </p:nvSpPr>
          <p:spPr>
            <a:xfrm>
              <a:off x="6885950" y="1334953"/>
              <a:ext cx="1475740" cy="201294"/>
            </a:xfrm>
            <a:custGeom>
              <a:avLst/>
              <a:gdLst/>
              <a:ahLst/>
              <a:cxnLst/>
              <a:rect l="l" t="t" r="r" b="b"/>
              <a:pathLst>
                <a:path w="1475740" h="201294" extrusionOk="0">
                  <a:moveTo>
                    <a:pt x="1475343" y="0"/>
                  </a:moveTo>
                  <a:lnTo>
                    <a:pt x="0" y="0"/>
                  </a:lnTo>
                  <a:lnTo>
                    <a:pt x="0" y="201157"/>
                  </a:lnTo>
                  <a:lnTo>
                    <a:pt x="1475343" y="201157"/>
                  </a:lnTo>
                  <a:lnTo>
                    <a:pt x="1475343" y="0"/>
                  </a:lnTo>
                  <a:close/>
                </a:path>
              </a:pathLst>
            </a:custGeom>
            <a:solidFill>
              <a:srgbClr val="FFF2B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94" name="Google Shape;3594;gda58c33139_0_4154"/>
            <p:cNvSpPr/>
            <p:nvPr/>
          </p:nvSpPr>
          <p:spPr>
            <a:xfrm>
              <a:off x="6928625" y="1341049"/>
              <a:ext cx="1390015" cy="189230"/>
            </a:xfrm>
            <a:custGeom>
              <a:avLst/>
              <a:gdLst/>
              <a:ahLst/>
              <a:cxnLst/>
              <a:rect l="l" t="t" r="r" b="b"/>
              <a:pathLst>
                <a:path w="1390015" h="189230" extrusionOk="0">
                  <a:moveTo>
                    <a:pt x="1389992" y="0"/>
                  </a:moveTo>
                  <a:lnTo>
                    <a:pt x="0" y="0"/>
                  </a:lnTo>
                  <a:lnTo>
                    <a:pt x="0" y="188965"/>
                  </a:lnTo>
                  <a:lnTo>
                    <a:pt x="1389992" y="188965"/>
                  </a:lnTo>
                  <a:lnTo>
                    <a:pt x="1389992" y="0"/>
                  </a:lnTo>
                  <a:close/>
                </a:path>
              </a:pathLst>
            </a:custGeom>
            <a:solidFill>
              <a:srgbClr val="FFF2B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95" name="Google Shape;3595;gda58c33139_0_4154"/>
            <p:cNvSpPr/>
            <p:nvPr/>
          </p:nvSpPr>
          <p:spPr>
            <a:xfrm>
              <a:off x="6971301" y="1347144"/>
              <a:ext cx="1304925" cy="177165"/>
            </a:xfrm>
            <a:custGeom>
              <a:avLst/>
              <a:gdLst/>
              <a:ahLst/>
              <a:cxnLst/>
              <a:rect l="l" t="t" r="r" b="b"/>
              <a:pathLst>
                <a:path w="1304925" h="177165" extrusionOk="0">
                  <a:moveTo>
                    <a:pt x="1304642" y="0"/>
                  </a:moveTo>
                  <a:lnTo>
                    <a:pt x="0" y="0"/>
                  </a:lnTo>
                  <a:lnTo>
                    <a:pt x="0" y="176774"/>
                  </a:lnTo>
                  <a:lnTo>
                    <a:pt x="1304642" y="176774"/>
                  </a:lnTo>
                  <a:lnTo>
                    <a:pt x="1304642" y="0"/>
                  </a:lnTo>
                  <a:close/>
                </a:path>
              </a:pathLst>
            </a:custGeom>
            <a:solidFill>
              <a:srgbClr val="FFF2B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96" name="Google Shape;3596;gda58c33139_0_4154"/>
            <p:cNvSpPr/>
            <p:nvPr/>
          </p:nvSpPr>
          <p:spPr>
            <a:xfrm>
              <a:off x="7013976" y="1353240"/>
              <a:ext cx="1216659" cy="165100"/>
            </a:xfrm>
            <a:custGeom>
              <a:avLst/>
              <a:gdLst/>
              <a:ahLst/>
              <a:cxnLst/>
              <a:rect l="l" t="t" r="r" b="b"/>
              <a:pathLst>
                <a:path w="1216659" h="165100" extrusionOk="0">
                  <a:moveTo>
                    <a:pt x="1216243" y="0"/>
                  </a:moveTo>
                  <a:lnTo>
                    <a:pt x="0" y="0"/>
                  </a:lnTo>
                  <a:lnTo>
                    <a:pt x="0" y="164583"/>
                  </a:lnTo>
                  <a:lnTo>
                    <a:pt x="1216243" y="164583"/>
                  </a:lnTo>
                  <a:lnTo>
                    <a:pt x="1216243" y="0"/>
                  </a:lnTo>
                  <a:close/>
                </a:path>
              </a:pathLst>
            </a:custGeom>
            <a:solidFill>
              <a:srgbClr val="FFF1A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97" name="Google Shape;3597;gda58c33139_0_4154"/>
            <p:cNvSpPr/>
            <p:nvPr/>
          </p:nvSpPr>
          <p:spPr>
            <a:xfrm>
              <a:off x="7059699" y="1359336"/>
              <a:ext cx="1128395" cy="152400"/>
            </a:xfrm>
            <a:custGeom>
              <a:avLst/>
              <a:gdLst/>
              <a:ahLst/>
              <a:cxnLst/>
              <a:rect l="l" t="t" r="r" b="b"/>
              <a:pathLst>
                <a:path w="1128395" h="152400" extrusionOk="0">
                  <a:moveTo>
                    <a:pt x="1127844" y="0"/>
                  </a:moveTo>
                  <a:lnTo>
                    <a:pt x="0" y="0"/>
                  </a:lnTo>
                  <a:lnTo>
                    <a:pt x="0" y="152391"/>
                  </a:lnTo>
                  <a:lnTo>
                    <a:pt x="1127844" y="152391"/>
                  </a:lnTo>
                  <a:lnTo>
                    <a:pt x="1127844" y="0"/>
                  </a:lnTo>
                  <a:close/>
                </a:path>
              </a:pathLst>
            </a:custGeom>
            <a:solidFill>
              <a:srgbClr val="FFF1A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98" name="Google Shape;3598;gda58c33139_0_4154"/>
            <p:cNvSpPr/>
            <p:nvPr/>
          </p:nvSpPr>
          <p:spPr>
            <a:xfrm>
              <a:off x="7102375" y="1365431"/>
              <a:ext cx="1042670" cy="140334"/>
            </a:xfrm>
            <a:custGeom>
              <a:avLst/>
              <a:gdLst/>
              <a:ahLst/>
              <a:cxnLst/>
              <a:rect l="l" t="t" r="r" b="b"/>
              <a:pathLst>
                <a:path w="1042670" h="140334" extrusionOk="0">
                  <a:moveTo>
                    <a:pt x="1042494" y="0"/>
                  </a:moveTo>
                  <a:lnTo>
                    <a:pt x="0" y="0"/>
                  </a:lnTo>
                  <a:lnTo>
                    <a:pt x="0" y="140200"/>
                  </a:lnTo>
                  <a:lnTo>
                    <a:pt x="1042494" y="140200"/>
                  </a:lnTo>
                  <a:lnTo>
                    <a:pt x="1042494" y="0"/>
                  </a:lnTo>
                  <a:close/>
                </a:path>
              </a:pathLst>
            </a:custGeom>
            <a:solidFill>
              <a:srgbClr val="FFF0A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599" name="Google Shape;3599;gda58c33139_0_4154"/>
            <p:cNvSpPr/>
            <p:nvPr/>
          </p:nvSpPr>
          <p:spPr>
            <a:xfrm>
              <a:off x="7145050" y="1371527"/>
              <a:ext cx="957579" cy="128269"/>
            </a:xfrm>
            <a:custGeom>
              <a:avLst/>
              <a:gdLst/>
              <a:ahLst/>
              <a:cxnLst/>
              <a:rect l="l" t="t" r="r" b="b"/>
              <a:pathLst>
                <a:path w="957579" h="128269" extrusionOk="0">
                  <a:moveTo>
                    <a:pt x="957144" y="0"/>
                  </a:moveTo>
                  <a:lnTo>
                    <a:pt x="0" y="0"/>
                  </a:lnTo>
                  <a:lnTo>
                    <a:pt x="0" y="128009"/>
                  </a:lnTo>
                  <a:lnTo>
                    <a:pt x="957144" y="128009"/>
                  </a:lnTo>
                  <a:lnTo>
                    <a:pt x="957144" y="0"/>
                  </a:lnTo>
                  <a:close/>
                </a:path>
              </a:pathLst>
            </a:custGeom>
            <a:solidFill>
              <a:srgbClr val="FFEEA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00" name="Google Shape;3600;gda58c33139_0_4154"/>
            <p:cNvSpPr/>
            <p:nvPr/>
          </p:nvSpPr>
          <p:spPr>
            <a:xfrm>
              <a:off x="7187725" y="1377623"/>
              <a:ext cx="869315" cy="119380"/>
            </a:xfrm>
            <a:custGeom>
              <a:avLst/>
              <a:gdLst/>
              <a:ahLst/>
              <a:cxnLst/>
              <a:rect l="l" t="t" r="r" b="b"/>
              <a:pathLst>
                <a:path w="869315" h="119380" extrusionOk="0">
                  <a:moveTo>
                    <a:pt x="868745" y="0"/>
                  </a:moveTo>
                  <a:lnTo>
                    <a:pt x="0" y="0"/>
                  </a:lnTo>
                  <a:lnTo>
                    <a:pt x="0" y="118865"/>
                  </a:lnTo>
                  <a:lnTo>
                    <a:pt x="868745" y="118865"/>
                  </a:lnTo>
                  <a:lnTo>
                    <a:pt x="868745" y="0"/>
                  </a:lnTo>
                  <a:close/>
                </a:path>
              </a:pathLst>
            </a:custGeom>
            <a:solidFill>
              <a:srgbClr val="FFEE9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01" name="Google Shape;3601;gda58c33139_0_4154"/>
            <p:cNvSpPr/>
            <p:nvPr/>
          </p:nvSpPr>
          <p:spPr>
            <a:xfrm>
              <a:off x="7233448" y="1383718"/>
              <a:ext cx="780415" cy="106680"/>
            </a:xfrm>
            <a:custGeom>
              <a:avLst/>
              <a:gdLst/>
              <a:ahLst/>
              <a:cxnLst/>
              <a:rect l="l" t="t" r="r" b="b"/>
              <a:pathLst>
                <a:path w="780415" h="106680" extrusionOk="0">
                  <a:moveTo>
                    <a:pt x="780346" y="0"/>
                  </a:moveTo>
                  <a:lnTo>
                    <a:pt x="0" y="0"/>
                  </a:lnTo>
                  <a:lnTo>
                    <a:pt x="0" y="106674"/>
                  </a:lnTo>
                  <a:lnTo>
                    <a:pt x="780346" y="106674"/>
                  </a:lnTo>
                  <a:lnTo>
                    <a:pt x="780346" y="0"/>
                  </a:lnTo>
                  <a:close/>
                </a:path>
              </a:pathLst>
            </a:custGeom>
            <a:solidFill>
              <a:srgbClr val="FFED9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02" name="Google Shape;3602;gda58c33139_0_4154"/>
            <p:cNvSpPr/>
            <p:nvPr/>
          </p:nvSpPr>
          <p:spPr>
            <a:xfrm>
              <a:off x="7276124" y="1389814"/>
              <a:ext cx="695325" cy="94615"/>
            </a:xfrm>
            <a:custGeom>
              <a:avLst/>
              <a:gdLst/>
              <a:ahLst/>
              <a:cxnLst/>
              <a:rect l="l" t="t" r="r" b="b"/>
              <a:pathLst>
                <a:path w="695325" h="94615" extrusionOk="0">
                  <a:moveTo>
                    <a:pt x="694996" y="0"/>
                  </a:moveTo>
                  <a:lnTo>
                    <a:pt x="0" y="0"/>
                  </a:lnTo>
                  <a:lnTo>
                    <a:pt x="0" y="94482"/>
                  </a:lnTo>
                  <a:lnTo>
                    <a:pt x="694996" y="94482"/>
                  </a:lnTo>
                  <a:lnTo>
                    <a:pt x="694996" y="0"/>
                  </a:lnTo>
                  <a:close/>
                </a:path>
              </a:pathLst>
            </a:custGeom>
            <a:solidFill>
              <a:srgbClr val="FFED9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03" name="Google Shape;3603;gda58c33139_0_4154"/>
            <p:cNvSpPr/>
            <p:nvPr/>
          </p:nvSpPr>
          <p:spPr>
            <a:xfrm>
              <a:off x="7318799" y="1395910"/>
              <a:ext cx="610234" cy="82550"/>
            </a:xfrm>
            <a:custGeom>
              <a:avLst/>
              <a:gdLst/>
              <a:ahLst/>
              <a:cxnLst/>
              <a:rect l="l" t="t" r="r" b="b"/>
              <a:pathLst>
                <a:path w="610234" h="82550" extrusionOk="0">
                  <a:moveTo>
                    <a:pt x="609645" y="0"/>
                  </a:moveTo>
                  <a:lnTo>
                    <a:pt x="0" y="0"/>
                  </a:lnTo>
                  <a:lnTo>
                    <a:pt x="0" y="82291"/>
                  </a:lnTo>
                  <a:lnTo>
                    <a:pt x="609645" y="82291"/>
                  </a:lnTo>
                  <a:lnTo>
                    <a:pt x="609645" y="0"/>
                  </a:lnTo>
                  <a:close/>
                </a:path>
              </a:pathLst>
            </a:custGeom>
            <a:solidFill>
              <a:srgbClr val="FFEC9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04" name="Google Shape;3604;gda58c33139_0_4154"/>
            <p:cNvSpPr/>
            <p:nvPr/>
          </p:nvSpPr>
          <p:spPr>
            <a:xfrm>
              <a:off x="7361474" y="1402005"/>
              <a:ext cx="521334" cy="70484"/>
            </a:xfrm>
            <a:custGeom>
              <a:avLst/>
              <a:gdLst/>
              <a:ahLst/>
              <a:cxnLst/>
              <a:rect l="l" t="t" r="r" b="b"/>
              <a:pathLst>
                <a:path w="521334" h="70484" extrusionOk="0">
                  <a:moveTo>
                    <a:pt x="521247" y="0"/>
                  </a:moveTo>
                  <a:lnTo>
                    <a:pt x="0" y="0"/>
                  </a:lnTo>
                  <a:lnTo>
                    <a:pt x="0" y="70100"/>
                  </a:lnTo>
                  <a:lnTo>
                    <a:pt x="521247" y="70100"/>
                  </a:lnTo>
                  <a:lnTo>
                    <a:pt x="521247" y="0"/>
                  </a:lnTo>
                  <a:close/>
                </a:path>
              </a:pathLst>
            </a:custGeom>
            <a:solidFill>
              <a:srgbClr val="FFEC9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05" name="Google Shape;3605;gda58c33139_0_4154"/>
            <p:cNvSpPr/>
            <p:nvPr/>
          </p:nvSpPr>
          <p:spPr>
            <a:xfrm>
              <a:off x="7407197" y="1405053"/>
              <a:ext cx="433070" cy="60959"/>
            </a:xfrm>
            <a:custGeom>
              <a:avLst/>
              <a:gdLst/>
              <a:ahLst/>
              <a:cxnLst/>
              <a:rect l="l" t="t" r="r" b="b"/>
              <a:pathLst>
                <a:path w="433070" h="60959" extrusionOk="0">
                  <a:moveTo>
                    <a:pt x="432848" y="0"/>
                  </a:moveTo>
                  <a:lnTo>
                    <a:pt x="0" y="0"/>
                  </a:lnTo>
                  <a:lnTo>
                    <a:pt x="0" y="60956"/>
                  </a:lnTo>
                  <a:lnTo>
                    <a:pt x="432848" y="60956"/>
                  </a:lnTo>
                  <a:lnTo>
                    <a:pt x="432848" y="0"/>
                  </a:lnTo>
                  <a:close/>
                </a:path>
              </a:pathLst>
            </a:custGeom>
            <a:solidFill>
              <a:srgbClr val="FFED8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06" name="Google Shape;3606;gda58c33139_0_4154"/>
            <p:cNvSpPr/>
            <p:nvPr/>
          </p:nvSpPr>
          <p:spPr>
            <a:xfrm>
              <a:off x="7449873" y="1411149"/>
              <a:ext cx="347979" cy="48894"/>
            </a:xfrm>
            <a:custGeom>
              <a:avLst/>
              <a:gdLst/>
              <a:ahLst/>
              <a:cxnLst/>
              <a:rect l="l" t="t" r="r" b="b"/>
              <a:pathLst>
                <a:path w="347979" h="48894" extrusionOk="0">
                  <a:moveTo>
                    <a:pt x="347498" y="0"/>
                  </a:moveTo>
                  <a:lnTo>
                    <a:pt x="0" y="0"/>
                  </a:lnTo>
                  <a:lnTo>
                    <a:pt x="0" y="48765"/>
                  </a:lnTo>
                  <a:lnTo>
                    <a:pt x="347498" y="48765"/>
                  </a:lnTo>
                  <a:lnTo>
                    <a:pt x="347498" y="0"/>
                  </a:lnTo>
                  <a:close/>
                </a:path>
              </a:pathLst>
            </a:custGeom>
            <a:solidFill>
              <a:srgbClr val="FCEB8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07" name="Google Shape;3607;gda58c33139_0_4154"/>
            <p:cNvSpPr/>
            <p:nvPr/>
          </p:nvSpPr>
          <p:spPr>
            <a:xfrm>
              <a:off x="7492548" y="1417244"/>
              <a:ext cx="262254" cy="36830"/>
            </a:xfrm>
            <a:custGeom>
              <a:avLst/>
              <a:gdLst/>
              <a:ahLst/>
              <a:cxnLst/>
              <a:rect l="l" t="t" r="r" b="b"/>
              <a:pathLst>
                <a:path w="262254" h="36830" extrusionOk="0">
                  <a:moveTo>
                    <a:pt x="262147" y="0"/>
                  </a:moveTo>
                  <a:lnTo>
                    <a:pt x="0" y="0"/>
                  </a:lnTo>
                  <a:lnTo>
                    <a:pt x="0" y="36574"/>
                  </a:lnTo>
                  <a:lnTo>
                    <a:pt x="262147" y="36574"/>
                  </a:lnTo>
                  <a:lnTo>
                    <a:pt x="262147" y="0"/>
                  </a:lnTo>
                  <a:close/>
                </a:path>
              </a:pathLst>
            </a:custGeom>
            <a:solidFill>
              <a:srgbClr val="FCEB8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08" name="Google Shape;3608;gda58c33139_0_4154"/>
            <p:cNvSpPr/>
            <p:nvPr/>
          </p:nvSpPr>
          <p:spPr>
            <a:xfrm>
              <a:off x="7535223" y="1423340"/>
              <a:ext cx="173990" cy="24765"/>
            </a:xfrm>
            <a:custGeom>
              <a:avLst/>
              <a:gdLst/>
              <a:ahLst/>
              <a:cxnLst/>
              <a:rect l="l" t="t" r="r" b="b"/>
              <a:pathLst>
                <a:path w="173990" h="24765" extrusionOk="0">
                  <a:moveTo>
                    <a:pt x="173749" y="0"/>
                  </a:moveTo>
                  <a:lnTo>
                    <a:pt x="0" y="0"/>
                  </a:lnTo>
                  <a:lnTo>
                    <a:pt x="0" y="24382"/>
                  </a:lnTo>
                  <a:lnTo>
                    <a:pt x="173749" y="24382"/>
                  </a:lnTo>
                  <a:lnTo>
                    <a:pt x="173749" y="0"/>
                  </a:lnTo>
                  <a:close/>
                </a:path>
              </a:pathLst>
            </a:custGeom>
            <a:solidFill>
              <a:srgbClr val="FCEA8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09" name="Google Shape;3609;gda58c33139_0_4154"/>
            <p:cNvSpPr/>
            <p:nvPr/>
          </p:nvSpPr>
          <p:spPr>
            <a:xfrm>
              <a:off x="7580947" y="1429436"/>
              <a:ext cx="85725" cy="12700"/>
            </a:xfrm>
            <a:custGeom>
              <a:avLst/>
              <a:gdLst/>
              <a:ahLst/>
              <a:cxnLst/>
              <a:rect l="l" t="t" r="r" b="b"/>
              <a:pathLst>
                <a:path w="85725" h="12700" extrusionOk="0">
                  <a:moveTo>
                    <a:pt x="85350" y="0"/>
                  </a:moveTo>
                  <a:lnTo>
                    <a:pt x="0" y="0"/>
                  </a:lnTo>
                  <a:lnTo>
                    <a:pt x="0" y="12191"/>
                  </a:lnTo>
                  <a:lnTo>
                    <a:pt x="85350" y="12191"/>
                  </a:lnTo>
                  <a:lnTo>
                    <a:pt x="85350" y="0"/>
                  </a:lnTo>
                  <a:close/>
                </a:path>
              </a:pathLst>
            </a:custGeom>
            <a:solidFill>
              <a:srgbClr val="FCEA7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10" name="Google Shape;3610;gda58c33139_0_4154"/>
            <p:cNvSpPr/>
            <p:nvPr/>
          </p:nvSpPr>
          <p:spPr>
            <a:xfrm>
              <a:off x="6059880" y="1225231"/>
              <a:ext cx="3128009" cy="424180"/>
            </a:xfrm>
            <a:custGeom>
              <a:avLst/>
              <a:gdLst/>
              <a:ahLst/>
              <a:cxnLst/>
              <a:rect l="l" t="t" r="r" b="b"/>
              <a:pathLst>
                <a:path w="3128009" h="424180" extrusionOk="0">
                  <a:moveTo>
                    <a:pt x="3106145" y="423649"/>
                  </a:moveTo>
                  <a:lnTo>
                    <a:pt x="21337" y="423649"/>
                  </a:lnTo>
                </a:path>
                <a:path w="3128009" h="424180" extrusionOk="0">
                  <a:moveTo>
                    <a:pt x="21337" y="423649"/>
                  </a:moveTo>
                  <a:lnTo>
                    <a:pt x="18289" y="423649"/>
                  </a:lnTo>
                  <a:lnTo>
                    <a:pt x="15241" y="423649"/>
                  </a:lnTo>
                  <a:lnTo>
                    <a:pt x="12192" y="420601"/>
                  </a:lnTo>
                  <a:lnTo>
                    <a:pt x="9144" y="420601"/>
                  </a:lnTo>
                  <a:lnTo>
                    <a:pt x="6096" y="417553"/>
                  </a:lnTo>
                  <a:lnTo>
                    <a:pt x="3048" y="414506"/>
                  </a:lnTo>
                  <a:lnTo>
                    <a:pt x="3048" y="411458"/>
                  </a:lnTo>
                  <a:lnTo>
                    <a:pt x="0" y="408410"/>
                  </a:lnTo>
                  <a:lnTo>
                    <a:pt x="0" y="405362"/>
                  </a:lnTo>
                  <a:lnTo>
                    <a:pt x="0" y="402314"/>
                  </a:lnTo>
                </a:path>
                <a:path w="3128009" h="424180" extrusionOk="0">
                  <a:moveTo>
                    <a:pt x="0" y="402314"/>
                  </a:moveTo>
                  <a:lnTo>
                    <a:pt x="0" y="18287"/>
                  </a:lnTo>
                </a:path>
                <a:path w="3128009" h="424180" extrusionOk="0">
                  <a:moveTo>
                    <a:pt x="0" y="18287"/>
                  </a:moveTo>
                  <a:lnTo>
                    <a:pt x="0" y="15239"/>
                  </a:lnTo>
                  <a:lnTo>
                    <a:pt x="3048" y="12191"/>
                  </a:lnTo>
                  <a:lnTo>
                    <a:pt x="3048" y="9143"/>
                  </a:lnTo>
                  <a:lnTo>
                    <a:pt x="6096" y="6095"/>
                  </a:lnTo>
                  <a:lnTo>
                    <a:pt x="9144" y="3047"/>
                  </a:lnTo>
                  <a:lnTo>
                    <a:pt x="12192" y="3047"/>
                  </a:lnTo>
                  <a:lnTo>
                    <a:pt x="15241" y="0"/>
                  </a:lnTo>
                  <a:lnTo>
                    <a:pt x="18289" y="0"/>
                  </a:lnTo>
                  <a:lnTo>
                    <a:pt x="21337" y="0"/>
                  </a:lnTo>
                </a:path>
                <a:path w="3128009" h="424180" extrusionOk="0">
                  <a:moveTo>
                    <a:pt x="21337" y="0"/>
                  </a:moveTo>
                  <a:lnTo>
                    <a:pt x="3106145" y="0"/>
                  </a:lnTo>
                </a:path>
                <a:path w="3128009" h="424180" extrusionOk="0">
                  <a:moveTo>
                    <a:pt x="3106145" y="0"/>
                  </a:moveTo>
                  <a:lnTo>
                    <a:pt x="3109194" y="0"/>
                  </a:lnTo>
                  <a:lnTo>
                    <a:pt x="3112242" y="0"/>
                  </a:lnTo>
                  <a:lnTo>
                    <a:pt x="3115290" y="3047"/>
                  </a:lnTo>
                  <a:lnTo>
                    <a:pt x="3118338" y="3047"/>
                  </a:lnTo>
                  <a:lnTo>
                    <a:pt x="3121387" y="6095"/>
                  </a:lnTo>
                  <a:lnTo>
                    <a:pt x="3124435" y="9143"/>
                  </a:lnTo>
                  <a:lnTo>
                    <a:pt x="3124435" y="12191"/>
                  </a:lnTo>
                  <a:lnTo>
                    <a:pt x="3127483" y="15239"/>
                  </a:lnTo>
                  <a:lnTo>
                    <a:pt x="3127483" y="18287"/>
                  </a:lnTo>
                </a:path>
                <a:path w="3128009" h="424180" extrusionOk="0">
                  <a:moveTo>
                    <a:pt x="3127483" y="18287"/>
                  </a:moveTo>
                  <a:lnTo>
                    <a:pt x="3127483" y="402314"/>
                  </a:lnTo>
                </a:path>
                <a:path w="3128009" h="424180" extrusionOk="0">
                  <a:moveTo>
                    <a:pt x="3127483" y="402314"/>
                  </a:moveTo>
                  <a:lnTo>
                    <a:pt x="3127483" y="405362"/>
                  </a:lnTo>
                  <a:lnTo>
                    <a:pt x="3127483" y="408410"/>
                  </a:lnTo>
                  <a:lnTo>
                    <a:pt x="3124435" y="411458"/>
                  </a:lnTo>
                  <a:lnTo>
                    <a:pt x="3124435" y="414506"/>
                  </a:lnTo>
                  <a:lnTo>
                    <a:pt x="3121387" y="417553"/>
                  </a:lnTo>
                  <a:lnTo>
                    <a:pt x="3118338" y="420601"/>
                  </a:lnTo>
                  <a:lnTo>
                    <a:pt x="3115290" y="420601"/>
                  </a:lnTo>
                  <a:lnTo>
                    <a:pt x="3112242" y="423649"/>
                  </a:lnTo>
                  <a:lnTo>
                    <a:pt x="3109194" y="423649"/>
                  </a:lnTo>
                  <a:lnTo>
                    <a:pt x="3106145" y="423649"/>
                  </a:lnTo>
                </a:path>
              </a:pathLst>
            </a:custGeom>
            <a:noFill/>
            <a:ln w="12175" cap="flat" cmpd="sng">
              <a:solidFill>
                <a:srgbClr val="6D6D6D"/>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11" name="Google Shape;3611;gda58c33139_0_4154"/>
            <p:cNvSpPr/>
            <p:nvPr/>
          </p:nvSpPr>
          <p:spPr>
            <a:xfrm>
              <a:off x="6187906" y="1359336"/>
              <a:ext cx="226060" cy="152400"/>
            </a:xfrm>
            <a:custGeom>
              <a:avLst/>
              <a:gdLst/>
              <a:ahLst/>
              <a:cxnLst/>
              <a:rect l="l" t="t" r="r" b="b"/>
              <a:pathLst>
                <a:path w="226060" h="152400" extrusionOk="0">
                  <a:moveTo>
                    <a:pt x="225569" y="0"/>
                  </a:moveTo>
                  <a:lnTo>
                    <a:pt x="112784" y="0"/>
                  </a:lnTo>
                  <a:lnTo>
                    <a:pt x="0" y="0"/>
                  </a:lnTo>
                  <a:lnTo>
                    <a:pt x="0" y="152391"/>
                  </a:lnTo>
                  <a:lnTo>
                    <a:pt x="225569" y="152391"/>
                  </a:lnTo>
                  <a:lnTo>
                    <a:pt x="225569" y="0"/>
                  </a:lnTo>
                  <a:close/>
                </a:path>
              </a:pathLst>
            </a:custGeom>
            <a:solidFill>
              <a:srgbClr val="FF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3612" name="Google Shape;3612;gda58c33139_0_4154"/>
          <p:cNvSpPr txBox="1"/>
          <p:nvPr/>
        </p:nvSpPr>
        <p:spPr>
          <a:xfrm>
            <a:off x="5519737" y="1187450"/>
            <a:ext cx="2684400" cy="137700"/>
          </a:xfrm>
          <a:prstGeom prst="rect">
            <a:avLst/>
          </a:prstGeom>
          <a:noFill/>
          <a:ln>
            <a:noFill/>
          </a:ln>
        </p:spPr>
        <p:txBody>
          <a:bodyPr spcFirstLastPara="1" wrap="square" lIns="0" tIns="14550" rIns="0" bIns="0" anchor="t" anchorCtr="0">
            <a:spAutoFit/>
          </a:bodyPr>
          <a:lstStyle/>
          <a:p>
            <a:pPr marL="327025" marR="0" lvl="0" indent="0" algn="ctr" rtl="0">
              <a:lnSpc>
                <a:spcPct val="100000"/>
              </a:lnSpc>
              <a:spcBef>
                <a:spcPts val="0"/>
              </a:spcBef>
              <a:spcAft>
                <a:spcPts val="0"/>
              </a:spcAft>
              <a:buClr>
                <a:schemeClr val="dk1"/>
              </a:buClr>
              <a:buSzPts val="800"/>
              <a:buFont typeface="Arial"/>
              <a:buNone/>
            </a:pPr>
            <a:r>
              <a:rPr lang="en-US" sz="800" b="0" i="0" u="none">
                <a:solidFill>
                  <a:schemeClr val="dk1"/>
                </a:solidFill>
                <a:latin typeface="Arial"/>
                <a:ea typeface="Arial"/>
                <a:cs typeface="Arial"/>
                <a:sym typeface="Arial"/>
              </a:rPr>
              <a:t>Aleutian Islands Coral Garden Marine Reserves</a:t>
            </a:r>
            <a:endParaRPr/>
          </a:p>
        </p:txBody>
      </p:sp>
      <p:grpSp>
        <p:nvGrpSpPr>
          <p:cNvPr id="3613" name="Google Shape;3613;gda58c33139_0_4154"/>
          <p:cNvGrpSpPr/>
          <p:nvPr/>
        </p:nvGrpSpPr>
        <p:grpSpPr>
          <a:xfrm>
            <a:off x="643551" y="4931457"/>
            <a:ext cx="1814981" cy="1205055"/>
            <a:chOff x="576115" y="5589736"/>
            <a:chExt cx="2058035" cy="1365502"/>
          </a:xfrm>
        </p:grpSpPr>
        <p:sp>
          <p:nvSpPr>
            <p:cNvPr id="3614" name="Google Shape;3614;gda58c33139_0_4154"/>
            <p:cNvSpPr/>
            <p:nvPr/>
          </p:nvSpPr>
          <p:spPr>
            <a:xfrm>
              <a:off x="576115" y="5589736"/>
              <a:ext cx="2058035" cy="1350645"/>
            </a:xfrm>
            <a:custGeom>
              <a:avLst/>
              <a:gdLst/>
              <a:ahLst/>
              <a:cxnLst/>
              <a:rect l="l" t="t" r="r" b="b"/>
              <a:pathLst>
                <a:path w="2058035" h="1350645" extrusionOk="0">
                  <a:moveTo>
                    <a:pt x="2057554" y="0"/>
                  </a:moveTo>
                  <a:lnTo>
                    <a:pt x="0" y="0"/>
                  </a:lnTo>
                  <a:lnTo>
                    <a:pt x="0" y="1350192"/>
                  </a:lnTo>
                  <a:lnTo>
                    <a:pt x="2057554" y="1350192"/>
                  </a:lnTo>
                  <a:lnTo>
                    <a:pt x="20575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15" name="Google Shape;3615;gda58c33139_0_4154"/>
            <p:cNvSpPr/>
            <p:nvPr/>
          </p:nvSpPr>
          <p:spPr>
            <a:xfrm>
              <a:off x="576115" y="5589736"/>
              <a:ext cx="2058035" cy="1350645"/>
            </a:xfrm>
            <a:custGeom>
              <a:avLst/>
              <a:gdLst/>
              <a:ahLst/>
              <a:cxnLst/>
              <a:rect l="l" t="t" r="r" b="b"/>
              <a:pathLst>
                <a:path w="2058035" h="1350645" extrusionOk="0">
                  <a:moveTo>
                    <a:pt x="0" y="1350192"/>
                  </a:moveTo>
                  <a:lnTo>
                    <a:pt x="0" y="0"/>
                  </a:lnTo>
                  <a:lnTo>
                    <a:pt x="2057554" y="0"/>
                  </a:lnTo>
                  <a:lnTo>
                    <a:pt x="2057554" y="1350192"/>
                  </a:lnTo>
                  <a:lnTo>
                    <a:pt x="0" y="1350192"/>
                  </a:lnTo>
                  <a:close/>
                </a:path>
              </a:pathLst>
            </a:custGeom>
            <a:noFill/>
            <a:ln w="12175" cap="flat" cmpd="sng">
              <a:solidFill>
                <a:srgbClr val="6D6D6D"/>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16" name="Google Shape;3616;gda58c33139_0_4154"/>
            <p:cNvSpPr/>
            <p:nvPr/>
          </p:nvSpPr>
          <p:spPr>
            <a:xfrm>
              <a:off x="1524114" y="5727096"/>
              <a:ext cx="963294" cy="877570"/>
            </a:xfrm>
            <a:custGeom>
              <a:avLst/>
              <a:gdLst/>
              <a:ahLst/>
              <a:cxnLst/>
              <a:rect l="l" t="t" r="r" b="b"/>
              <a:pathLst>
                <a:path w="963294" h="877570" extrusionOk="0">
                  <a:moveTo>
                    <a:pt x="30482" y="875029"/>
                  </a:moveTo>
                  <a:lnTo>
                    <a:pt x="24385" y="875029"/>
                  </a:lnTo>
                  <a:lnTo>
                    <a:pt x="24385" y="877569"/>
                  </a:lnTo>
                  <a:lnTo>
                    <a:pt x="27434" y="877569"/>
                  </a:lnTo>
                  <a:lnTo>
                    <a:pt x="30482" y="875029"/>
                  </a:lnTo>
                  <a:close/>
                </a:path>
                <a:path w="963294" h="877570" extrusionOk="0">
                  <a:moveTo>
                    <a:pt x="30482" y="863600"/>
                  </a:moveTo>
                  <a:lnTo>
                    <a:pt x="27434" y="863600"/>
                  </a:lnTo>
                  <a:lnTo>
                    <a:pt x="27434" y="875029"/>
                  </a:lnTo>
                  <a:lnTo>
                    <a:pt x="33530" y="875029"/>
                  </a:lnTo>
                  <a:lnTo>
                    <a:pt x="33530" y="868679"/>
                  </a:lnTo>
                  <a:lnTo>
                    <a:pt x="30482" y="868679"/>
                  </a:lnTo>
                  <a:lnTo>
                    <a:pt x="30482" y="863600"/>
                  </a:lnTo>
                  <a:close/>
                </a:path>
                <a:path w="963294" h="877570" extrusionOk="0">
                  <a:moveTo>
                    <a:pt x="48771" y="859789"/>
                  </a:moveTo>
                  <a:lnTo>
                    <a:pt x="39626" y="859789"/>
                  </a:lnTo>
                  <a:lnTo>
                    <a:pt x="39626" y="863600"/>
                  </a:lnTo>
                  <a:lnTo>
                    <a:pt x="36578" y="863600"/>
                  </a:lnTo>
                  <a:lnTo>
                    <a:pt x="36578" y="872489"/>
                  </a:lnTo>
                  <a:lnTo>
                    <a:pt x="39626" y="872489"/>
                  </a:lnTo>
                  <a:lnTo>
                    <a:pt x="39626" y="875029"/>
                  </a:lnTo>
                  <a:lnTo>
                    <a:pt x="45723" y="875029"/>
                  </a:lnTo>
                  <a:lnTo>
                    <a:pt x="45723" y="868679"/>
                  </a:lnTo>
                  <a:lnTo>
                    <a:pt x="48771" y="868679"/>
                  </a:lnTo>
                  <a:lnTo>
                    <a:pt x="48771" y="859789"/>
                  </a:lnTo>
                  <a:close/>
                </a:path>
                <a:path w="963294" h="877570" extrusionOk="0">
                  <a:moveTo>
                    <a:pt x="45723" y="868679"/>
                  </a:moveTo>
                  <a:lnTo>
                    <a:pt x="45723" y="872489"/>
                  </a:lnTo>
                  <a:lnTo>
                    <a:pt x="48771" y="872489"/>
                  </a:lnTo>
                  <a:lnTo>
                    <a:pt x="45723" y="868679"/>
                  </a:lnTo>
                  <a:close/>
                </a:path>
                <a:path w="963294" h="877570" extrusionOk="0">
                  <a:moveTo>
                    <a:pt x="60964" y="866139"/>
                  </a:moveTo>
                  <a:lnTo>
                    <a:pt x="51819" y="866139"/>
                  </a:lnTo>
                  <a:lnTo>
                    <a:pt x="51819" y="868679"/>
                  </a:lnTo>
                  <a:lnTo>
                    <a:pt x="57916" y="868679"/>
                  </a:lnTo>
                  <a:lnTo>
                    <a:pt x="57916" y="872489"/>
                  </a:lnTo>
                  <a:lnTo>
                    <a:pt x="60964" y="872489"/>
                  </a:lnTo>
                  <a:lnTo>
                    <a:pt x="60964" y="866139"/>
                  </a:lnTo>
                  <a:close/>
                </a:path>
                <a:path w="963294" h="877570" extrusionOk="0">
                  <a:moveTo>
                    <a:pt x="70109" y="866139"/>
                  </a:moveTo>
                  <a:lnTo>
                    <a:pt x="64012" y="866139"/>
                  </a:lnTo>
                  <a:lnTo>
                    <a:pt x="64012" y="868679"/>
                  </a:lnTo>
                  <a:lnTo>
                    <a:pt x="70109" y="868679"/>
                  </a:lnTo>
                  <a:lnTo>
                    <a:pt x="70109" y="866139"/>
                  </a:lnTo>
                  <a:close/>
                </a:path>
                <a:path w="963294" h="877570" extrusionOk="0">
                  <a:moveTo>
                    <a:pt x="51819" y="850900"/>
                  </a:moveTo>
                  <a:lnTo>
                    <a:pt x="48771" y="850900"/>
                  </a:lnTo>
                  <a:lnTo>
                    <a:pt x="48771" y="857250"/>
                  </a:lnTo>
                  <a:lnTo>
                    <a:pt x="51819" y="857250"/>
                  </a:lnTo>
                  <a:lnTo>
                    <a:pt x="51819" y="863600"/>
                  </a:lnTo>
                  <a:lnTo>
                    <a:pt x="54868" y="863600"/>
                  </a:lnTo>
                  <a:lnTo>
                    <a:pt x="54868" y="866139"/>
                  </a:lnTo>
                  <a:lnTo>
                    <a:pt x="67060" y="866139"/>
                  </a:lnTo>
                  <a:lnTo>
                    <a:pt x="67060" y="859789"/>
                  </a:lnTo>
                  <a:lnTo>
                    <a:pt x="76205" y="859789"/>
                  </a:lnTo>
                  <a:lnTo>
                    <a:pt x="76205" y="857250"/>
                  </a:lnTo>
                  <a:lnTo>
                    <a:pt x="79253" y="853439"/>
                  </a:lnTo>
                  <a:lnTo>
                    <a:pt x="51819" y="853439"/>
                  </a:lnTo>
                  <a:lnTo>
                    <a:pt x="51819" y="850900"/>
                  </a:lnTo>
                  <a:close/>
                </a:path>
                <a:path w="963294" h="877570" extrusionOk="0">
                  <a:moveTo>
                    <a:pt x="39626" y="859789"/>
                  </a:moveTo>
                  <a:lnTo>
                    <a:pt x="30482" y="859789"/>
                  </a:lnTo>
                  <a:lnTo>
                    <a:pt x="30482" y="863600"/>
                  </a:lnTo>
                  <a:lnTo>
                    <a:pt x="39626" y="863600"/>
                  </a:lnTo>
                  <a:lnTo>
                    <a:pt x="39626" y="859789"/>
                  </a:lnTo>
                  <a:close/>
                </a:path>
                <a:path w="963294" h="877570" extrusionOk="0">
                  <a:moveTo>
                    <a:pt x="73157" y="859789"/>
                  </a:moveTo>
                  <a:lnTo>
                    <a:pt x="70109" y="859789"/>
                  </a:lnTo>
                  <a:lnTo>
                    <a:pt x="70109" y="863600"/>
                  </a:lnTo>
                  <a:lnTo>
                    <a:pt x="73157" y="863600"/>
                  </a:lnTo>
                  <a:lnTo>
                    <a:pt x="73157" y="859789"/>
                  </a:lnTo>
                  <a:close/>
                </a:path>
                <a:path w="963294" h="877570" extrusionOk="0">
                  <a:moveTo>
                    <a:pt x="48771" y="853439"/>
                  </a:moveTo>
                  <a:lnTo>
                    <a:pt x="45723" y="853439"/>
                  </a:lnTo>
                  <a:lnTo>
                    <a:pt x="42675" y="857250"/>
                  </a:lnTo>
                  <a:lnTo>
                    <a:pt x="42675" y="859789"/>
                  </a:lnTo>
                  <a:lnTo>
                    <a:pt x="45723" y="859789"/>
                  </a:lnTo>
                  <a:lnTo>
                    <a:pt x="48771" y="857250"/>
                  </a:lnTo>
                  <a:lnTo>
                    <a:pt x="48771" y="853439"/>
                  </a:lnTo>
                  <a:close/>
                </a:path>
                <a:path w="963294" h="877570" extrusionOk="0">
                  <a:moveTo>
                    <a:pt x="115832" y="844550"/>
                  </a:moveTo>
                  <a:lnTo>
                    <a:pt x="88398" y="844550"/>
                  </a:lnTo>
                  <a:lnTo>
                    <a:pt x="88398" y="848360"/>
                  </a:lnTo>
                  <a:lnTo>
                    <a:pt x="85350" y="850900"/>
                  </a:lnTo>
                  <a:lnTo>
                    <a:pt x="85350" y="857250"/>
                  </a:lnTo>
                  <a:lnTo>
                    <a:pt x="97543" y="857250"/>
                  </a:lnTo>
                  <a:lnTo>
                    <a:pt x="97543" y="853439"/>
                  </a:lnTo>
                  <a:lnTo>
                    <a:pt x="100591" y="853439"/>
                  </a:lnTo>
                  <a:lnTo>
                    <a:pt x="100591" y="850900"/>
                  </a:lnTo>
                  <a:lnTo>
                    <a:pt x="109736" y="850900"/>
                  </a:lnTo>
                  <a:lnTo>
                    <a:pt x="109736" y="848360"/>
                  </a:lnTo>
                  <a:lnTo>
                    <a:pt x="112784" y="848360"/>
                  </a:lnTo>
                  <a:lnTo>
                    <a:pt x="115832" y="844550"/>
                  </a:lnTo>
                  <a:close/>
                </a:path>
                <a:path w="963294" h="877570" extrusionOk="0">
                  <a:moveTo>
                    <a:pt x="54868" y="850900"/>
                  </a:moveTo>
                  <a:lnTo>
                    <a:pt x="51819" y="853439"/>
                  </a:lnTo>
                  <a:lnTo>
                    <a:pt x="54868" y="853439"/>
                  </a:lnTo>
                  <a:lnTo>
                    <a:pt x="54868" y="850900"/>
                  </a:lnTo>
                  <a:close/>
                </a:path>
                <a:path w="963294" h="877570" extrusionOk="0">
                  <a:moveTo>
                    <a:pt x="82302" y="842010"/>
                  </a:moveTo>
                  <a:lnTo>
                    <a:pt x="57916" y="842010"/>
                  </a:lnTo>
                  <a:lnTo>
                    <a:pt x="54868" y="844550"/>
                  </a:lnTo>
                  <a:lnTo>
                    <a:pt x="54868" y="853439"/>
                  </a:lnTo>
                  <a:lnTo>
                    <a:pt x="79253" y="853439"/>
                  </a:lnTo>
                  <a:lnTo>
                    <a:pt x="79253" y="848360"/>
                  </a:lnTo>
                  <a:lnTo>
                    <a:pt x="82302" y="848360"/>
                  </a:lnTo>
                  <a:lnTo>
                    <a:pt x="82302" y="842010"/>
                  </a:lnTo>
                  <a:close/>
                </a:path>
                <a:path w="963294" h="877570" extrusionOk="0">
                  <a:moveTo>
                    <a:pt x="112784" y="850900"/>
                  </a:moveTo>
                  <a:lnTo>
                    <a:pt x="106688" y="850900"/>
                  </a:lnTo>
                  <a:lnTo>
                    <a:pt x="106688" y="853439"/>
                  </a:lnTo>
                  <a:lnTo>
                    <a:pt x="112784" y="853439"/>
                  </a:lnTo>
                  <a:lnTo>
                    <a:pt x="112784" y="850900"/>
                  </a:lnTo>
                  <a:close/>
                </a:path>
                <a:path w="963294" h="877570" extrusionOk="0">
                  <a:moveTo>
                    <a:pt x="121929" y="844550"/>
                  </a:moveTo>
                  <a:lnTo>
                    <a:pt x="115832" y="844550"/>
                  </a:lnTo>
                  <a:lnTo>
                    <a:pt x="115832" y="853439"/>
                  </a:lnTo>
                  <a:lnTo>
                    <a:pt x="118880" y="850900"/>
                  </a:lnTo>
                  <a:lnTo>
                    <a:pt x="118880" y="848360"/>
                  </a:lnTo>
                  <a:lnTo>
                    <a:pt x="121929" y="848360"/>
                  </a:lnTo>
                  <a:lnTo>
                    <a:pt x="121929" y="844550"/>
                  </a:lnTo>
                  <a:close/>
                </a:path>
                <a:path w="963294" h="877570" extrusionOk="0">
                  <a:moveTo>
                    <a:pt x="143266" y="848360"/>
                  </a:moveTo>
                  <a:lnTo>
                    <a:pt x="140218" y="848360"/>
                  </a:lnTo>
                  <a:lnTo>
                    <a:pt x="140218" y="850900"/>
                  </a:lnTo>
                  <a:lnTo>
                    <a:pt x="143266" y="850900"/>
                  </a:lnTo>
                  <a:lnTo>
                    <a:pt x="143266" y="848360"/>
                  </a:lnTo>
                  <a:close/>
                </a:path>
                <a:path w="963294" h="877570" extrusionOk="0">
                  <a:moveTo>
                    <a:pt x="149363" y="835660"/>
                  </a:moveTo>
                  <a:lnTo>
                    <a:pt x="143266" y="835660"/>
                  </a:lnTo>
                  <a:lnTo>
                    <a:pt x="146314" y="838200"/>
                  </a:lnTo>
                  <a:lnTo>
                    <a:pt x="143266" y="838200"/>
                  </a:lnTo>
                  <a:lnTo>
                    <a:pt x="143266" y="848360"/>
                  </a:lnTo>
                  <a:lnTo>
                    <a:pt x="146314" y="848360"/>
                  </a:lnTo>
                  <a:lnTo>
                    <a:pt x="146314" y="842010"/>
                  </a:lnTo>
                  <a:lnTo>
                    <a:pt x="149363" y="842010"/>
                  </a:lnTo>
                  <a:lnTo>
                    <a:pt x="149363" y="835660"/>
                  </a:lnTo>
                  <a:close/>
                </a:path>
                <a:path w="963294" h="877570" extrusionOk="0">
                  <a:moveTo>
                    <a:pt x="128025" y="842010"/>
                  </a:moveTo>
                  <a:lnTo>
                    <a:pt x="91446" y="842010"/>
                  </a:lnTo>
                  <a:lnTo>
                    <a:pt x="91446" y="844550"/>
                  </a:lnTo>
                  <a:lnTo>
                    <a:pt x="128025" y="844550"/>
                  </a:lnTo>
                  <a:lnTo>
                    <a:pt x="128025" y="842010"/>
                  </a:lnTo>
                  <a:close/>
                </a:path>
                <a:path w="963294" h="877570" extrusionOk="0">
                  <a:moveTo>
                    <a:pt x="106688" y="829310"/>
                  </a:moveTo>
                  <a:lnTo>
                    <a:pt x="73157" y="829310"/>
                  </a:lnTo>
                  <a:lnTo>
                    <a:pt x="73157" y="833119"/>
                  </a:lnTo>
                  <a:lnTo>
                    <a:pt x="67060" y="833119"/>
                  </a:lnTo>
                  <a:lnTo>
                    <a:pt x="67060" y="835660"/>
                  </a:lnTo>
                  <a:lnTo>
                    <a:pt x="64012" y="835660"/>
                  </a:lnTo>
                  <a:lnTo>
                    <a:pt x="60964" y="838200"/>
                  </a:lnTo>
                  <a:lnTo>
                    <a:pt x="60964" y="842010"/>
                  </a:lnTo>
                  <a:lnTo>
                    <a:pt x="112784" y="842010"/>
                  </a:lnTo>
                  <a:lnTo>
                    <a:pt x="112784" y="838200"/>
                  </a:lnTo>
                  <a:lnTo>
                    <a:pt x="106688" y="838200"/>
                  </a:lnTo>
                  <a:lnTo>
                    <a:pt x="106688" y="835660"/>
                  </a:lnTo>
                  <a:lnTo>
                    <a:pt x="103639" y="833119"/>
                  </a:lnTo>
                  <a:lnTo>
                    <a:pt x="106688" y="829310"/>
                  </a:lnTo>
                  <a:close/>
                </a:path>
                <a:path w="963294" h="877570" extrusionOk="0">
                  <a:moveTo>
                    <a:pt x="121929" y="835660"/>
                  </a:moveTo>
                  <a:lnTo>
                    <a:pt x="112784" y="835660"/>
                  </a:lnTo>
                  <a:lnTo>
                    <a:pt x="112784" y="842010"/>
                  </a:lnTo>
                  <a:lnTo>
                    <a:pt x="131073" y="842010"/>
                  </a:lnTo>
                  <a:lnTo>
                    <a:pt x="131073" y="838200"/>
                  </a:lnTo>
                  <a:lnTo>
                    <a:pt x="121929" y="838200"/>
                  </a:lnTo>
                  <a:lnTo>
                    <a:pt x="121929" y="835660"/>
                  </a:lnTo>
                  <a:close/>
                </a:path>
                <a:path w="963294" h="877570" extrusionOk="0">
                  <a:moveTo>
                    <a:pt x="149363" y="833119"/>
                  </a:moveTo>
                  <a:lnTo>
                    <a:pt x="124977" y="833119"/>
                  </a:lnTo>
                  <a:lnTo>
                    <a:pt x="124977" y="838200"/>
                  </a:lnTo>
                  <a:lnTo>
                    <a:pt x="134122" y="838200"/>
                  </a:lnTo>
                  <a:lnTo>
                    <a:pt x="134122" y="835660"/>
                  </a:lnTo>
                  <a:lnTo>
                    <a:pt x="149363" y="835660"/>
                  </a:lnTo>
                  <a:lnTo>
                    <a:pt x="149363" y="833119"/>
                  </a:lnTo>
                  <a:close/>
                </a:path>
                <a:path w="963294" h="877570" extrusionOk="0">
                  <a:moveTo>
                    <a:pt x="137170" y="835660"/>
                  </a:moveTo>
                  <a:lnTo>
                    <a:pt x="134122" y="835660"/>
                  </a:lnTo>
                  <a:lnTo>
                    <a:pt x="137170" y="838200"/>
                  </a:lnTo>
                  <a:lnTo>
                    <a:pt x="137170" y="835660"/>
                  </a:lnTo>
                  <a:close/>
                </a:path>
                <a:path w="963294" h="877570" extrusionOk="0">
                  <a:moveTo>
                    <a:pt x="158507" y="833119"/>
                  </a:moveTo>
                  <a:lnTo>
                    <a:pt x="149363" y="833119"/>
                  </a:lnTo>
                  <a:lnTo>
                    <a:pt x="149363" y="838200"/>
                  </a:lnTo>
                  <a:lnTo>
                    <a:pt x="152411" y="838200"/>
                  </a:lnTo>
                  <a:lnTo>
                    <a:pt x="152411" y="835660"/>
                  </a:lnTo>
                  <a:lnTo>
                    <a:pt x="158507" y="835660"/>
                  </a:lnTo>
                  <a:lnTo>
                    <a:pt x="158507" y="833119"/>
                  </a:lnTo>
                  <a:close/>
                </a:path>
                <a:path w="963294" h="877570" extrusionOk="0">
                  <a:moveTo>
                    <a:pt x="109736" y="829310"/>
                  </a:moveTo>
                  <a:lnTo>
                    <a:pt x="109736" y="835660"/>
                  </a:lnTo>
                  <a:lnTo>
                    <a:pt x="118880" y="835660"/>
                  </a:lnTo>
                  <a:lnTo>
                    <a:pt x="118880" y="833119"/>
                  </a:lnTo>
                  <a:lnTo>
                    <a:pt x="112784" y="833119"/>
                  </a:lnTo>
                  <a:lnTo>
                    <a:pt x="109736" y="829310"/>
                  </a:lnTo>
                  <a:close/>
                </a:path>
                <a:path w="963294" h="877570" extrusionOk="0">
                  <a:moveTo>
                    <a:pt x="164604" y="833119"/>
                  </a:moveTo>
                  <a:lnTo>
                    <a:pt x="161556" y="833119"/>
                  </a:lnTo>
                  <a:lnTo>
                    <a:pt x="164604" y="835660"/>
                  </a:lnTo>
                  <a:lnTo>
                    <a:pt x="164604" y="833119"/>
                  </a:lnTo>
                  <a:close/>
                </a:path>
                <a:path w="963294" h="877570" extrusionOk="0">
                  <a:moveTo>
                    <a:pt x="167652" y="829310"/>
                  </a:moveTo>
                  <a:lnTo>
                    <a:pt x="121929" y="829310"/>
                  </a:lnTo>
                  <a:lnTo>
                    <a:pt x="121929" y="833119"/>
                  </a:lnTo>
                  <a:lnTo>
                    <a:pt x="167652" y="833119"/>
                  </a:lnTo>
                  <a:lnTo>
                    <a:pt x="167652" y="829310"/>
                  </a:lnTo>
                  <a:close/>
                </a:path>
                <a:path w="963294" h="877570" extrusionOk="0">
                  <a:moveTo>
                    <a:pt x="103639" y="826769"/>
                  </a:moveTo>
                  <a:lnTo>
                    <a:pt x="79253" y="826769"/>
                  </a:lnTo>
                  <a:lnTo>
                    <a:pt x="76205" y="829310"/>
                  </a:lnTo>
                  <a:lnTo>
                    <a:pt x="103639" y="829310"/>
                  </a:lnTo>
                  <a:lnTo>
                    <a:pt x="103639" y="826769"/>
                  </a:lnTo>
                  <a:close/>
                </a:path>
                <a:path w="963294" h="877570" extrusionOk="0">
                  <a:moveTo>
                    <a:pt x="173749" y="826769"/>
                  </a:moveTo>
                  <a:lnTo>
                    <a:pt x="118880" y="826769"/>
                  </a:lnTo>
                  <a:lnTo>
                    <a:pt x="115832" y="829310"/>
                  </a:lnTo>
                  <a:lnTo>
                    <a:pt x="173749" y="829310"/>
                  </a:lnTo>
                  <a:lnTo>
                    <a:pt x="173749" y="826769"/>
                  </a:lnTo>
                  <a:close/>
                </a:path>
                <a:path w="963294" h="877570" extrusionOk="0">
                  <a:moveTo>
                    <a:pt x="179845" y="826769"/>
                  </a:moveTo>
                  <a:lnTo>
                    <a:pt x="176797" y="829310"/>
                  </a:lnTo>
                  <a:lnTo>
                    <a:pt x="179845" y="829310"/>
                  </a:lnTo>
                  <a:lnTo>
                    <a:pt x="179845" y="826769"/>
                  </a:lnTo>
                  <a:close/>
                </a:path>
                <a:path w="963294" h="877570" extrusionOk="0">
                  <a:moveTo>
                    <a:pt x="182893" y="826769"/>
                  </a:moveTo>
                  <a:lnTo>
                    <a:pt x="179845" y="826769"/>
                  </a:lnTo>
                  <a:lnTo>
                    <a:pt x="182893" y="829310"/>
                  </a:lnTo>
                  <a:lnTo>
                    <a:pt x="182893" y="826769"/>
                  </a:lnTo>
                  <a:close/>
                </a:path>
                <a:path w="963294" h="877570" extrusionOk="0">
                  <a:moveTo>
                    <a:pt x="91446" y="822960"/>
                  </a:moveTo>
                  <a:lnTo>
                    <a:pt x="88398" y="822960"/>
                  </a:lnTo>
                  <a:lnTo>
                    <a:pt x="88398" y="826769"/>
                  </a:lnTo>
                  <a:lnTo>
                    <a:pt x="91446" y="826769"/>
                  </a:lnTo>
                  <a:lnTo>
                    <a:pt x="91446" y="822960"/>
                  </a:lnTo>
                  <a:close/>
                </a:path>
                <a:path w="963294" h="877570" extrusionOk="0">
                  <a:moveTo>
                    <a:pt x="94495" y="822960"/>
                  </a:moveTo>
                  <a:lnTo>
                    <a:pt x="94495" y="826769"/>
                  </a:lnTo>
                  <a:lnTo>
                    <a:pt x="97543" y="826769"/>
                  </a:lnTo>
                  <a:lnTo>
                    <a:pt x="94495" y="822960"/>
                  </a:lnTo>
                  <a:close/>
                </a:path>
                <a:path w="963294" h="877570" extrusionOk="0">
                  <a:moveTo>
                    <a:pt x="109736" y="822960"/>
                  </a:moveTo>
                  <a:lnTo>
                    <a:pt x="106688" y="822960"/>
                  </a:lnTo>
                  <a:lnTo>
                    <a:pt x="103639" y="826769"/>
                  </a:lnTo>
                  <a:lnTo>
                    <a:pt x="109736" y="826769"/>
                  </a:lnTo>
                  <a:lnTo>
                    <a:pt x="109736" y="822960"/>
                  </a:lnTo>
                  <a:close/>
                </a:path>
                <a:path w="963294" h="877570" extrusionOk="0">
                  <a:moveTo>
                    <a:pt x="176797" y="822960"/>
                  </a:moveTo>
                  <a:lnTo>
                    <a:pt x="115832" y="822960"/>
                  </a:lnTo>
                  <a:lnTo>
                    <a:pt x="115832" y="826769"/>
                  </a:lnTo>
                  <a:lnTo>
                    <a:pt x="176797" y="826769"/>
                  </a:lnTo>
                  <a:lnTo>
                    <a:pt x="176797" y="822960"/>
                  </a:lnTo>
                  <a:close/>
                </a:path>
                <a:path w="963294" h="877570" extrusionOk="0">
                  <a:moveTo>
                    <a:pt x="179845" y="822960"/>
                  </a:moveTo>
                  <a:lnTo>
                    <a:pt x="176797" y="822960"/>
                  </a:lnTo>
                  <a:lnTo>
                    <a:pt x="176797" y="826769"/>
                  </a:lnTo>
                  <a:lnTo>
                    <a:pt x="179845" y="826769"/>
                  </a:lnTo>
                  <a:lnTo>
                    <a:pt x="179845" y="822960"/>
                  </a:lnTo>
                  <a:close/>
                </a:path>
                <a:path w="963294" h="877570" extrusionOk="0">
                  <a:moveTo>
                    <a:pt x="182893" y="805179"/>
                  </a:moveTo>
                  <a:lnTo>
                    <a:pt x="131073" y="805179"/>
                  </a:lnTo>
                  <a:lnTo>
                    <a:pt x="128025" y="807719"/>
                  </a:lnTo>
                  <a:lnTo>
                    <a:pt x="124977" y="807719"/>
                  </a:lnTo>
                  <a:lnTo>
                    <a:pt x="124977" y="811529"/>
                  </a:lnTo>
                  <a:lnTo>
                    <a:pt x="121929" y="814069"/>
                  </a:lnTo>
                  <a:lnTo>
                    <a:pt x="121929" y="817879"/>
                  </a:lnTo>
                  <a:lnTo>
                    <a:pt x="118880" y="820419"/>
                  </a:lnTo>
                  <a:lnTo>
                    <a:pt x="118880" y="822960"/>
                  </a:lnTo>
                  <a:lnTo>
                    <a:pt x="173749" y="822960"/>
                  </a:lnTo>
                  <a:lnTo>
                    <a:pt x="173749" y="820419"/>
                  </a:lnTo>
                  <a:lnTo>
                    <a:pt x="182893" y="820419"/>
                  </a:lnTo>
                  <a:lnTo>
                    <a:pt x="182893" y="817879"/>
                  </a:lnTo>
                  <a:lnTo>
                    <a:pt x="176797" y="817879"/>
                  </a:lnTo>
                  <a:lnTo>
                    <a:pt x="176797" y="811529"/>
                  </a:lnTo>
                  <a:lnTo>
                    <a:pt x="179845" y="811529"/>
                  </a:lnTo>
                  <a:lnTo>
                    <a:pt x="182893" y="807719"/>
                  </a:lnTo>
                  <a:lnTo>
                    <a:pt x="182893" y="805179"/>
                  </a:lnTo>
                  <a:close/>
                </a:path>
                <a:path w="963294" h="877570" extrusionOk="0">
                  <a:moveTo>
                    <a:pt x="176797" y="820419"/>
                  </a:moveTo>
                  <a:lnTo>
                    <a:pt x="173749" y="820419"/>
                  </a:lnTo>
                  <a:lnTo>
                    <a:pt x="176797" y="822960"/>
                  </a:lnTo>
                  <a:lnTo>
                    <a:pt x="176797" y="820419"/>
                  </a:lnTo>
                  <a:close/>
                </a:path>
                <a:path w="963294" h="877570" extrusionOk="0">
                  <a:moveTo>
                    <a:pt x="182893" y="820419"/>
                  </a:moveTo>
                  <a:lnTo>
                    <a:pt x="179845" y="820419"/>
                  </a:lnTo>
                  <a:lnTo>
                    <a:pt x="179845" y="822960"/>
                  </a:lnTo>
                  <a:lnTo>
                    <a:pt x="182893" y="822960"/>
                  </a:lnTo>
                  <a:lnTo>
                    <a:pt x="182893" y="820419"/>
                  </a:lnTo>
                  <a:close/>
                </a:path>
                <a:path w="963294" h="877570" extrusionOk="0">
                  <a:moveTo>
                    <a:pt x="185941" y="817879"/>
                  </a:moveTo>
                  <a:lnTo>
                    <a:pt x="182893" y="820419"/>
                  </a:lnTo>
                  <a:lnTo>
                    <a:pt x="182893" y="822960"/>
                  </a:lnTo>
                  <a:lnTo>
                    <a:pt x="185941" y="822960"/>
                  </a:lnTo>
                  <a:lnTo>
                    <a:pt x="185941" y="817879"/>
                  </a:lnTo>
                  <a:close/>
                </a:path>
                <a:path w="963294" h="877570" extrusionOk="0">
                  <a:moveTo>
                    <a:pt x="192038" y="817879"/>
                  </a:moveTo>
                  <a:lnTo>
                    <a:pt x="188990" y="817879"/>
                  </a:lnTo>
                  <a:lnTo>
                    <a:pt x="188990" y="820419"/>
                  </a:lnTo>
                  <a:lnTo>
                    <a:pt x="192038" y="820419"/>
                  </a:lnTo>
                  <a:lnTo>
                    <a:pt x="192038" y="817879"/>
                  </a:lnTo>
                  <a:close/>
                </a:path>
                <a:path w="963294" h="877570" extrusionOk="0">
                  <a:moveTo>
                    <a:pt x="182893" y="811529"/>
                  </a:moveTo>
                  <a:lnTo>
                    <a:pt x="179845" y="811529"/>
                  </a:lnTo>
                  <a:lnTo>
                    <a:pt x="179845" y="817879"/>
                  </a:lnTo>
                  <a:lnTo>
                    <a:pt x="185941" y="817879"/>
                  </a:lnTo>
                  <a:lnTo>
                    <a:pt x="185941" y="814069"/>
                  </a:lnTo>
                  <a:lnTo>
                    <a:pt x="182893" y="814069"/>
                  </a:lnTo>
                  <a:lnTo>
                    <a:pt x="182893" y="811529"/>
                  </a:lnTo>
                  <a:close/>
                </a:path>
                <a:path w="963294" h="877570" extrusionOk="0">
                  <a:moveTo>
                    <a:pt x="188990" y="814069"/>
                  </a:moveTo>
                  <a:lnTo>
                    <a:pt x="185941" y="814069"/>
                  </a:lnTo>
                  <a:lnTo>
                    <a:pt x="185941" y="817879"/>
                  </a:lnTo>
                  <a:lnTo>
                    <a:pt x="188990" y="817879"/>
                  </a:lnTo>
                  <a:lnTo>
                    <a:pt x="188990" y="814069"/>
                  </a:lnTo>
                  <a:close/>
                </a:path>
                <a:path w="963294" h="877570" extrusionOk="0">
                  <a:moveTo>
                    <a:pt x="195086" y="798829"/>
                  </a:moveTo>
                  <a:lnTo>
                    <a:pt x="140218" y="798829"/>
                  </a:lnTo>
                  <a:lnTo>
                    <a:pt x="137170" y="802639"/>
                  </a:lnTo>
                  <a:lnTo>
                    <a:pt x="134122" y="802639"/>
                  </a:lnTo>
                  <a:lnTo>
                    <a:pt x="134122" y="805179"/>
                  </a:lnTo>
                  <a:lnTo>
                    <a:pt x="192038" y="805179"/>
                  </a:lnTo>
                  <a:lnTo>
                    <a:pt x="192038" y="802639"/>
                  </a:lnTo>
                  <a:lnTo>
                    <a:pt x="195086" y="798829"/>
                  </a:lnTo>
                  <a:close/>
                </a:path>
                <a:path w="963294" h="877570" extrusionOk="0">
                  <a:moveTo>
                    <a:pt x="198134" y="798829"/>
                  </a:moveTo>
                  <a:lnTo>
                    <a:pt x="198134" y="802639"/>
                  </a:lnTo>
                  <a:lnTo>
                    <a:pt x="195086" y="802639"/>
                  </a:lnTo>
                  <a:lnTo>
                    <a:pt x="195086" y="805179"/>
                  </a:lnTo>
                  <a:lnTo>
                    <a:pt x="201183" y="805179"/>
                  </a:lnTo>
                  <a:lnTo>
                    <a:pt x="201183" y="802639"/>
                  </a:lnTo>
                  <a:lnTo>
                    <a:pt x="198134" y="798829"/>
                  </a:lnTo>
                  <a:close/>
                </a:path>
                <a:path w="963294" h="877570" extrusionOk="0">
                  <a:moveTo>
                    <a:pt x="198134" y="796289"/>
                  </a:moveTo>
                  <a:lnTo>
                    <a:pt x="143266" y="796289"/>
                  </a:lnTo>
                  <a:lnTo>
                    <a:pt x="143266" y="798829"/>
                  </a:lnTo>
                  <a:lnTo>
                    <a:pt x="198134" y="798829"/>
                  </a:lnTo>
                  <a:lnTo>
                    <a:pt x="198134" y="796289"/>
                  </a:lnTo>
                  <a:close/>
                </a:path>
                <a:path w="963294" h="877570" extrusionOk="0">
                  <a:moveTo>
                    <a:pt x="213376" y="796289"/>
                  </a:moveTo>
                  <a:lnTo>
                    <a:pt x="204231" y="796289"/>
                  </a:lnTo>
                  <a:lnTo>
                    <a:pt x="207279" y="798829"/>
                  </a:lnTo>
                  <a:lnTo>
                    <a:pt x="213376" y="798829"/>
                  </a:lnTo>
                  <a:lnTo>
                    <a:pt x="213376" y="796289"/>
                  </a:lnTo>
                  <a:close/>
                </a:path>
                <a:path w="963294" h="877570" extrusionOk="0">
                  <a:moveTo>
                    <a:pt x="210327" y="789939"/>
                  </a:moveTo>
                  <a:lnTo>
                    <a:pt x="155459" y="789939"/>
                  </a:lnTo>
                  <a:lnTo>
                    <a:pt x="155459" y="792479"/>
                  </a:lnTo>
                  <a:lnTo>
                    <a:pt x="149363" y="792479"/>
                  </a:lnTo>
                  <a:lnTo>
                    <a:pt x="149363" y="796289"/>
                  </a:lnTo>
                  <a:lnTo>
                    <a:pt x="210327" y="796289"/>
                  </a:lnTo>
                  <a:lnTo>
                    <a:pt x="210327" y="789939"/>
                  </a:lnTo>
                  <a:close/>
                </a:path>
                <a:path w="963294" h="877570" extrusionOk="0">
                  <a:moveTo>
                    <a:pt x="237761" y="774700"/>
                  </a:moveTo>
                  <a:lnTo>
                    <a:pt x="176797" y="774700"/>
                  </a:lnTo>
                  <a:lnTo>
                    <a:pt x="176797" y="787400"/>
                  </a:lnTo>
                  <a:lnTo>
                    <a:pt x="161556" y="787400"/>
                  </a:lnTo>
                  <a:lnTo>
                    <a:pt x="161556" y="789939"/>
                  </a:lnTo>
                  <a:lnTo>
                    <a:pt x="213376" y="789939"/>
                  </a:lnTo>
                  <a:lnTo>
                    <a:pt x="213376" y="787400"/>
                  </a:lnTo>
                  <a:lnTo>
                    <a:pt x="216424" y="783589"/>
                  </a:lnTo>
                  <a:lnTo>
                    <a:pt x="228617" y="783589"/>
                  </a:lnTo>
                  <a:lnTo>
                    <a:pt x="228617" y="781050"/>
                  </a:lnTo>
                  <a:lnTo>
                    <a:pt x="234713" y="781050"/>
                  </a:lnTo>
                  <a:lnTo>
                    <a:pt x="234713" y="777239"/>
                  </a:lnTo>
                  <a:lnTo>
                    <a:pt x="237761" y="777239"/>
                  </a:lnTo>
                  <a:lnTo>
                    <a:pt x="237761" y="774700"/>
                  </a:lnTo>
                  <a:close/>
                </a:path>
                <a:path w="963294" h="877570" extrusionOk="0">
                  <a:moveTo>
                    <a:pt x="222520" y="787400"/>
                  </a:moveTo>
                  <a:lnTo>
                    <a:pt x="219472" y="787400"/>
                  </a:lnTo>
                  <a:lnTo>
                    <a:pt x="219472" y="789939"/>
                  </a:lnTo>
                  <a:lnTo>
                    <a:pt x="222520" y="789939"/>
                  </a:lnTo>
                  <a:lnTo>
                    <a:pt x="222520" y="787400"/>
                  </a:lnTo>
                  <a:close/>
                </a:path>
                <a:path w="963294" h="877570" extrusionOk="0">
                  <a:moveTo>
                    <a:pt x="170700" y="783589"/>
                  </a:moveTo>
                  <a:lnTo>
                    <a:pt x="167652" y="787400"/>
                  </a:lnTo>
                  <a:lnTo>
                    <a:pt x="170700" y="787400"/>
                  </a:lnTo>
                  <a:lnTo>
                    <a:pt x="170700" y="783589"/>
                  </a:lnTo>
                  <a:close/>
                </a:path>
                <a:path w="963294" h="877570" extrusionOk="0">
                  <a:moveTo>
                    <a:pt x="225568" y="783589"/>
                  </a:moveTo>
                  <a:lnTo>
                    <a:pt x="216424" y="783589"/>
                  </a:lnTo>
                  <a:lnTo>
                    <a:pt x="216424" y="787400"/>
                  </a:lnTo>
                  <a:lnTo>
                    <a:pt x="225568" y="787400"/>
                  </a:lnTo>
                  <a:lnTo>
                    <a:pt x="225568" y="783589"/>
                  </a:lnTo>
                  <a:close/>
                </a:path>
                <a:path w="963294" h="877570" extrusionOk="0">
                  <a:moveTo>
                    <a:pt x="234713" y="781050"/>
                  </a:moveTo>
                  <a:lnTo>
                    <a:pt x="231665" y="781050"/>
                  </a:lnTo>
                  <a:lnTo>
                    <a:pt x="231665" y="783589"/>
                  </a:lnTo>
                  <a:lnTo>
                    <a:pt x="234713" y="783589"/>
                  </a:lnTo>
                  <a:lnTo>
                    <a:pt x="234713" y="781050"/>
                  </a:lnTo>
                  <a:close/>
                </a:path>
                <a:path w="963294" h="877570" extrusionOk="0">
                  <a:moveTo>
                    <a:pt x="240810" y="777239"/>
                  </a:moveTo>
                  <a:lnTo>
                    <a:pt x="237761" y="777239"/>
                  </a:lnTo>
                  <a:lnTo>
                    <a:pt x="237761" y="781050"/>
                  </a:lnTo>
                  <a:lnTo>
                    <a:pt x="240810" y="781050"/>
                  </a:lnTo>
                  <a:lnTo>
                    <a:pt x="240810" y="777239"/>
                  </a:lnTo>
                  <a:close/>
                </a:path>
                <a:path w="963294" h="877570" extrusionOk="0">
                  <a:moveTo>
                    <a:pt x="240810" y="774700"/>
                  </a:moveTo>
                  <a:lnTo>
                    <a:pt x="237761" y="774700"/>
                  </a:lnTo>
                  <a:lnTo>
                    <a:pt x="240810" y="777239"/>
                  </a:lnTo>
                  <a:lnTo>
                    <a:pt x="240810" y="774700"/>
                  </a:lnTo>
                  <a:close/>
                </a:path>
                <a:path w="963294" h="877570" extrusionOk="0">
                  <a:moveTo>
                    <a:pt x="243858" y="772160"/>
                  </a:moveTo>
                  <a:lnTo>
                    <a:pt x="179845" y="772160"/>
                  </a:lnTo>
                  <a:lnTo>
                    <a:pt x="179845" y="774700"/>
                  </a:lnTo>
                  <a:lnTo>
                    <a:pt x="240810" y="774700"/>
                  </a:lnTo>
                  <a:lnTo>
                    <a:pt x="240810" y="777239"/>
                  </a:lnTo>
                  <a:lnTo>
                    <a:pt x="243858" y="774700"/>
                  </a:lnTo>
                  <a:lnTo>
                    <a:pt x="243858" y="772160"/>
                  </a:lnTo>
                  <a:close/>
                </a:path>
                <a:path w="963294" h="877570" extrusionOk="0">
                  <a:moveTo>
                    <a:pt x="243858" y="759460"/>
                  </a:moveTo>
                  <a:lnTo>
                    <a:pt x="188990" y="759460"/>
                  </a:lnTo>
                  <a:lnTo>
                    <a:pt x="188990" y="762000"/>
                  </a:lnTo>
                  <a:lnTo>
                    <a:pt x="182893" y="768350"/>
                  </a:lnTo>
                  <a:lnTo>
                    <a:pt x="182893" y="772160"/>
                  </a:lnTo>
                  <a:lnTo>
                    <a:pt x="246906" y="772160"/>
                  </a:lnTo>
                  <a:lnTo>
                    <a:pt x="246906" y="762000"/>
                  </a:lnTo>
                  <a:lnTo>
                    <a:pt x="243858" y="762000"/>
                  </a:lnTo>
                  <a:lnTo>
                    <a:pt x="243858" y="759460"/>
                  </a:lnTo>
                  <a:close/>
                </a:path>
                <a:path w="963294" h="877570" extrusionOk="0">
                  <a:moveTo>
                    <a:pt x="246906" y="756919"/>
                  </a:moveTo>
                  <a:lnTo>
                    <a:pt x="195086" y="756919"/>
                  </a:lnTo>
                  <a:lnTo>
                    <a:pt x="195086" y="759460"/>
                  </a:lnTo>
                  <a:lnTo>
                    <a:pt x="246906" y="759460"/>
                  </a:lnTo>
                  <a:lnTo>
                    <a:pt x="246906" y="756919"/>
                  </a:lnTo>
                  <a:close/>
                </a:path>
                <a:path w="963294" h="877570" extrusionOk="0">
                  <a:moveTo>
                    <a:pt x="253003" y="753110"/>
                  </a:moveTo>
                  <a:lnTo>
                    <a:pt x="198134" y="753110"/>
                  </a:lnTo>
                  <a:lnTo>
                    <a:pt x="198134" y="756919"/>
                  </a:lnTo>
                  <a:lnTo>
                    <a:pt x="249954" y="756919"/>
                  </a:lnTo>
                  <a:lnTo>
                    <a:pt x="253003" y="753110"/>
                  </a:lnTo>
                  <a:close/>
                </a:path>
                <a:path w="963294" h="877570" extrusionOk="0">
                  <a:moveTo>
                    <a:pt x="265195" y="744219"/>
                  </a:moveTo>
                  <a:lnTo>
                    <a:pt x="210327" y="744219"/>
                  </a:lnTo>
                  <a:lnTo>
                    <a:pt x="213376" y="746760"/>
                  </a:lnTo>
                  <a:lnTo>
                    <a:pt x="213376" y="750569"/>
                  </a:lnTo>
                  <a:lnTo>
                    <a:pt x="201183" y="750569"/>
                  </a:lnTo>
                  <a:lnTo>
                    <a:pt x="201183" y="753110"/>
                  </a:lnTo>
                  <a:lnTo>
                    <a:pt x="253003" y="753110"/>
                  </a:lnTo>
                  <a:lnTo>
                    <a:pt x="253003" y="756919"/>
                  </a:lnTo>
                  <a:lnTo>
                    <a:pt x="256051" y="756919"/>
                  </a:lnTo>
                  <a:lnTo>
                    <a:pt x="256051" y="746760"/>
                  </a:lnTo>
                  <a:lnTo>
                    <a:pt x="265195" y="746760"/>
                  </a:lnTo>
                  <a:lnTo>
                    <a:pt x="265195" y="744219"/>
                  </a:lnTo>
                  <a:close/>
                </a:path>
                <a:path w="963294" h="877570" extrusionOk="0">
                  <a:moveTo>
                    <a:pt x="210327" y="746760"/>
                  </a:moveTo>
                  <a:lnTo>
                    <a:pt x="204231" y="746760"/>
                  </a:lnTo>
                  <a:lnTo>
                    <a:pt x="204231" y="750569"/>
                  </a:lnTo>
                  <a:lnTo>
                    <a:pt x="210327" y="750569"/>
                  </a:lnTo>
                  <a:lnTo>
                    <a:pt x="210327" y="746760"/>
                  </a:lnTo>
                  <a:close/>
                </a:path>
                <a:path w="963294" h="877570" extrusionOk="0">
                  <a:moveTo>
                    <a:pt x="262147" y="746760"/>
                  </a:moveTo>
                  <a:lnTo>
                    <a:pt x="256051" y="746760"/>
                  </a:lnTo>
                  <a:lnTo>
                    <a:pt x="259099" y="750569"/>
                  </a:lnTo>
                  <a:lnTo>
                    <a:pt x="262147" y="750569"/>
                  </a:lnTo>
                  <a:lnTo>
                    <a:pt x="262147" y="746760"/>
                  </a:lnTo>
                  <a:close/>
                </a:path>
                <a:path w="963294" h="877570" extrusionOk="0">
                  <a:moveTo>
                    <a:pt x="265195" y="746760"/>
                  </a:moveTo>
                  <a:lnTo>
                    <a:pt x="262147" y="746760"/>
                  </a:lnTo>
                  <a:lnTo>
                    <a:pt x="262147" y="750569"/>
                  </a:lnTo>
                  <a:lnTo>
                    <a:pt x="265195" y="750569"/>
                  </a:lnTo>
                  <a:lnTo>
                    <a:pt x="265195" y="746760"/>
                  </a:lnTo>
                  <a:close/>
                </a:path>
                <a:path w="963294" h="877570" extrusionOk="0">
                  <a:moveTo>
                    <a:pt x="301774" y="713739"/>
                  </a:moveTo>
                  <a:lnTo>
                    <a:pt x="216424" y="713739"/>
                  </a:lnTo>
                  <a:lnTo>
                    <a:pt x="213376" y="716279"/>
                  </a:lnTo>
                  <a:lnTo>
                    <a:pt x="213376" y="726439"/>
                  </a:lnTo>
                  <a:lnTo>
                    <a:pt x="210327" y="728979"/>
                  </a:lnTo>
                  <a:lnTo>
                    <a:pt x="210327" y="737869"/>
                  </a:lnTo>
                  <a:lnTo>
                    <a:pt x="207279" y="741679"/>
                  </a:lnTo>
                  <a:lnTo>
                    <a:pt x="207279" y="744219"/>
                  </a:lnTo>
                  <a:lnTo>
                    <a:pt x="271292" y="744219"/>
                  </a:lnTo>
                  <a:lnTo>
                    <a:pt x="271292" y="741679"/>
                  </a:lnTo>
                  <a:lnTo>
                    <a:pt x="268244" y="741679"/>
                  </a:lnTo>
                  <a:lnTo>
                    <a:pt x="268244" y="737869"/>
                  </a:lnTo>
                  <a:lnTo>
                    <a:pt x="277388" y="737869"/>
                  </a:lnTo>
                  <a:lnTo>
                    <a:pt x="277388" y="735329"/>
                  </a:lnTo>
                  <a:lnTo>
                    <a:pt x="280437" y="735329"/>
                  </a:lnTo>
                  <a:lnTo>
                    <a:pt x="280437" y="731519"/>
                  </a:lnTo>
                  <a:lnTo>
                    <a:pt x="286533" y="731519"/>
                  </a:lnTo>
                  <a:lnTo>
                    <a:pt x="283485" y="728979"/>
                  </a:lnTo>
                  <a:lnTo>
                    <a:pt x="286533" y="728979"/>
                  </a:lnTo>
                  <a:lnTo>
                    <a:pt x="286533" y="726439"/>
                  </a:lnTo>
                  <a:lnTo>
                    <a:pt x="289581" y="726439"/>
                  </a:lnTo>
                  <a:lnTo>
                    <a:pt x="289581" y="722629"/>
                  </a:lnTo>
                  <a:lnTo>
                    <a:pt x="301774" y="722629"/>
                  </a:lnTo>
                  <a:lnTo>
                    <a:pt x="301774" y="713739"/>
                  </a:lnTo>
                  <a:close/>
                </a:path>
                <a:path w="963294" h="877570" extrusionOk="0">
                  <a:moveTo>
                    <a:pt x="277388" y="737869"/>
                  </a:moveTo>
                  <a:lnTo>
                    <a:pt x="274340" y="737869"/>
                  </a:lnTo>
                  <a:lnTo>
                    <a:pt x="274340" y="741679"/>
                  </a:lnTo>
                  <a:lnTo>
                    <a:pt x="280437" y="741679"/>
                  </a:lnTo>
                  <a:lnTo>
                    <a:pt x="277388" y="737869"/>
                  </a:lnTo>
                  <a:close/>
                </a:path>
                <a:path w="963294" h="877570" extrusionOk="0">
                  <a:moveTo>
                    <a:pt x="280437" y="735329"/>
                  </a:moveTo>
                  <a:lnTo>
                    <a:pt x="277388" y="737869"/>
                  </a:lnTo>
                  <a:lnTo>
                    <a:pt x="280437" y="737869"/>
                  </a:lnTo>
                  <a:lnTo>
                    <a:pt x="280437" y="735329"/>
                  </a:lnTo>
                  <a:close/>
                </a:path>
                <a:path w="963294" h="877570" extrusionOk="0">
                  <a:moveTo>
                    <a:pt x="283485" y="731519"/>
                  </a:moveTo>
                  <a:lnTo>
                    <a:pt x="280437" y="731519"/>
                  </a:lnTo>
                  <a:lnTo>
                    <a:pt x="280437" y="735329"/>
                  </a:lnTo>
                  <a:lnTo>
                    <a:pt x="283485" y="731519"/>
                  </a:lnTo>
                  <a:close/>
                </a:path>
                <a:path w="963294" h="877570" extrusionOk="0">
                  <a:moveTo>
                    <a:pt x="295678" y="722629"/>
                  </a:moveTo>
                  <a:lnTo>
                    <a:pt x="292629" y="722629"/>
                  </a:lnTo>
                  <a:lnTo>
                    <a:pt x="292629" y="726439"/>
                  </a:lnTo>
                  <a:lnTo>
                    <a:pt x="295678" y="726439"/>
                  </a:lnTo>
                  <a:lnTo>
                    <a:pt x="295678" y="722629"/>
                  </a:lnTo>
                  <a:close/>
                </a:path>
                <a:path w="963294" h="877570" extrusionOk="0">
                  <a:moveTo>
                    <a:pt x="301774" y="722629"/>
                  </a:moveTo>
                  <a:lnTo>
                    <a:pt x="298726" y="722629"/>
                  </a:lnTo>
                  <a:lnTo>
                    <a:pt x="298726" y="726439"/>
                  </a:lnTo>
                  <a:lnTo>
                    <a:pt x="301774" y="722629"/>
                  </a:lnTo>
                  <a:close/>
                </a:path>
                <a:path w="963294" h="877570" extrusionOk="0">
                  <a:moveTo>
                    <a:pt x="304822" y="720089"/>
                  </a:moveTo>
                  <a:lnTo>
                    <a:pt x="301774" y="720089"/>
                  </a:lnTo>
                  <a:lnTo>
                    <a:pt x="301774" y="722629"/>
                  </a:lnTo>
                  <a:lnTo>
                    <a:pt x="304822" y="720089"/>
                  </a:lnTo>
                  <a:close/>
                </a:path>
                <a:path w="963294" h="877570" extrusionOk="0">
                  <a:moveTo>
                    <a:pt x="310919" y="711200"/>
                  </a:moveTo>
                  <a:lnTo>
                    <a:pt x="307871" y="711200"/>
                  </a:lnTo>
                  <a:lnTo>
                    <a:pt x="304822" y="713739"/>
                  </a:lnTo>
                  <a:lnTo>
                    <a:pt x="301774" y="713739"/>
                  </a:lnTo>
                  <a:lnTo>
                    <a:pt x="301774" y="716279"/>
                  </a:lnTo>
                  <a:lnTo>
                    <a:pt x="304822" y="716279"/>
                  </a:lnTo>
                  <a:lnTo>
                    <a:pt x="304822" y="720089"/>
                  </a:lnTo>
                  <a:lnTo>
                    <a:pt x="307871" y="720089"/>
                  </a:lnTo>
                  <a:lnTo>
                    <a:pt x="307871" y="713739"/>
                  </a:lnTo>
                  <a:lnTo>
                    <a:pt x="310919" y="711200"/>
                  </a:lnTo>
                  <a:close/>
                </a:path>
                <a:path w="963294" h="877570" extrusionOk="0">
                  <a:moveTo>
                    <a:pt x="310919" y="713739"/>
                  </a:moveTo>
                  <a:lnTo>
                    <a:pt x="307871" y="713739"/>
                  </a:lnTo>
                  <a:lnTo>
                    <a:pt x="307871" y="720089"/>
                  </a:lnTo>
                  <a:lnTo>
                    <a:pt x="310919" y="720089"/>
                  </a:lnTo>
                  <a:lnTo>
                    <a:pt x="310919" y="713739"/>
                  </a:lnTo>
                  <a:close/>
                </a:path>
                <a:path w="963294" h="877570" extrusionOk="0">
                  <a:moveTo>
                    <a:pt x="332257" y="670560"/>
                  </a:moveTo>
                  <a:lnTo>
                    <a:pt x="234713" y="670560"/>
                  </a:lnTo>
                  <a:lnTo>
                    <a:pt x="231665" y="674369"/>
                  </a:lnTo>
                  <a:lnTo>
                    <a:pt x="231665" y="685800"/>
                  </a:lnTo>
                  <a:lnTo>
                    <a:pt x="225568" y="685800"/>
                  </a:lnTo>
                  <a:lnTo>
                    <a:pt x="225568" y="689610"/>
                  </a:lnTo>
                  <a:lnTo>
                    <a:pt x="222520" y="689610"/>
                  </a:lnTo>
                  <a:lnTo>
                    <a:pt x="222520" y="695960"/>
                  </a:lnTo>
                  <a:lnTo>
                    <a:pt x="219472" y="695960"/>
                  </a:lnTo>
                  <a:lnTo>
                    <a:pt x="216424" y="698500"/>
                  </a:lnTo>
                  <a:lnTo>
                    <a:pt x="216424" y="711200"/>
                  </a:lnTo>
                  <a:lnTo>
                    <a:pt x="219472" y="713739"/>
                  </a:lnTo>
                  <a:lnTo>
                    <a:pt x="219472" y="711200"/>
                  </a:lnTo>
                  <a:lnTo>
                    <a:pt x="307871" y="711200"/>
                  </a:lnTo>
                  <a:lnTo>
                    <a:pt x="307871" y="707389"/>
                  </a:lnTo>
                  <a:lnTo>
                    <a:pt x="313967" y="707389"/>
                  </a:lnTo>
                  <a:lnTo>
                    <a:pt x="313967" y="698500"/>
                  </a:lnTo>
                  <a:lnTo>
                    <a:pt x="317015" y="698500"/>
                  </a:lnTo>
                  <a:lnTo>
                    <a:pt x="320064" y="695960"/>
                  </a:lnTo>
                  <a:lnTo>
                    <a:pt x="320064" y="692150"/>
                  </a:lnTo>
                  <a:lnTo>
                    <a:pt x="329208" y="692150"/>
                  </a:lnTo>
                  <a:lnTo>
                    <a:pt x="329208" y="689610"/>
                  </a:lnTo>
                  <a:lnTo>
                    <a:pt x="332257" y="685800"/>
                  </a:lnTo>
                  <a:lnTo>
                    <a:pt x="332257" y="683260"/>
                  </a:lnTo>
                  <a:lnTo>
                    <a:pt x="335305" y="683260"/>
                  </a:lnTo>
                  <a:lnTo>
                    <a:pt x="335305" y="674369"/>
                  </a:lnTo>
                  <a:lnTo>
                    <a:pt x="332257" y="674369"/>
                  </a:lnTo>
                  <a:lnTo>
                    <a:pt x="332257" y="670560"/>
                  </a:lnTo>
                  <a:close/>
                </a:path>
                <a:path w="963294" h="877570" extrusionOk="0">
                  <a:moveTo>
                    <a:pt x="307871" y="711200"/>
                  </a:moveTo>
                  <a:lnTo>
                    <a:pt x="219472" y="711200"/>
                  </a:lnTo>
                  <a:lnTo>
                    <a:pt x="219472" y="713739"/>
                  </a:lnTo>
                  <a:lnTo>
                    <a:pt x="304822" y="713739"/>
                  </a:lnTo>
                  <a:lnTo>
                    <a:pt x="307871" y="711200"/>
                  </a:lnTo>
                  <a:close/>
                </a:path>
                <a:path w="963294" h="877570" extrusionOk="0">
                  <a:moveTo>
                    <a:pt x="182893" y="674369"/>
                  </a:moveTo>
                  <a:lnTo>
                    <a:pt x="164604" y="674369"/>
                  </a:lnTo>
                  <a:lnTo>
                    <a:pt x="164604" y="680719"/>
                  </a:lnTo>
                  <a:lnTo>
                    <a:pt x="167652" y="683260"/>
                  </a:lnTo>
                  <a:lnTo>
                    <a:pt x="167652" y="685800"/>
                  </a:lnTo>
                  <a:lnTo>
                    <a:pt x="170700" y="689610"/>
                  </a:lnTo>
                  <a:lnTo>
                    <a:pt x="170700" y="695960"/>
                  </a:lnTo>
                  <a:lnTo>
                    <a:pt x="173749" y="695960"/>
                  </a:lnTo>
                  <a:lnTo>
                    <a:pt x="173749" y="698500"/>
                  </a:lnTo>
                  <a:lnTo>
                    <a:pt x="182893" y="698500"/>
                  </a:lnTo>
                  <a:lnTo>
                    <a:pt x="182893" y="692150"/>
                  </a:lnTo>
                  <a:lnTo>
                    <a:pt x="179845" y="692150"/>
                  </a:lnTo>
                  <a:lnTo>
                    <a:pt x="182893" y="689610"/>
                  </a:lnTo>
                  <a:lnTo>
                    <a:pt x="179845" y="689610"/>
                  </a:lnTo>
                  <a:lnTo>
                    <a:pt x="179845" y="680719"/>
                  </a:lnTo>
                  <a:lnTo>
                    <a:pt x="182893" y="680719"/>
                  </a:lnTo>
                  <a:lnTo>
                    <a:pt x="182893" y="674369"/>
                  </a:lnTo>
                  <a:close/>
                </a:path>
                <a:path w="963294" h="877570" extrusionOk="0">
                  <a:moveTo>
                    <a:pt x="954095" y="689610"/>
                  </a:moveTo>
                  <a:lnTo>
                    <a:pt x="944951" y="689610"/>
                  </a:lnTo>
                  <a:lnTo>
                    <a:pt x="944951" y="695960"/>
                  </a:lnTo>
                  <a:lnTo>
                    <a:pt x="951047" y="695960"/>
                  </a:lnTo>
                  <a:lnTo>
                    <a:pt x="951047" y="692150"/>
                  </a:lnTo>
                  <a:lnTo>
                    <a:pt x="954095" y="692150"/>
                  </a:lnTo>
                  <a:lnTo>
                    <a:pt x="954095" y="689610"/>
                  </a:lnTo>
                  <a:close/>
                </a:path>
                <a:path w="963294" h="877570" extrusionOk="0">
                  <a:moveTo>
                    <a:pt x="941902" y="689610"/>
                  </a:moveTo>
                  <a:lnTo>
                    <a:pt x="938854" y="689610"/>
                  </a:lnTo>
                  <a:lnTo>
                    <a:pt x="941902" y="692150"/>
                  </a:lnTo>
                  <a:lnTo>
                    <a:pt x="941902" y="689610"/>
                  </a:lnTo>
                  <a:close/>
                </a:path>
                <a:path w="963294" h="877570" extrusionOk="0">
                  <a:moveTo>
                    <a:pt x="944951" y="685800"/>
                  </a:moveTo>
                  <a:lnTo>
                    <a:pt x="935806" y="685800"/>
                  </a:lnTo>
                  <a:lnTo>
                    <a:pt x="935806" y="689610"/>
                  </a:lnTo>
                  <a:lnTo>
                    <a:pt x="941902" y="689610"/>
                  </a:lnTo>
                  <a:lnTo>
                    <a:pt x="941902" y="692150"/>
                  </a:lnTo>
                  <a:lnTo>
                    <a:pt x="944951" y="692150"/>
                  </a:lnTo>
                  <a:lnTo>
                    <a:pt x="944951" y="685800"/>
                  </a:lnTo>
                  <a:close/>
                </a:path>
                <a:path w="963294" h="877570" extrusionOk="0">
                  <a:moveTo>
                    <a:pt x="216424" y="680719"/>
                  </a:moveTo>
                  <a:lnTo>
                    <a:pt x="192038" y="680719"/>
                  </a:lnTo>
                  <a:lnTo>
                    <a:pt x="195086" y="683260"/>
                  </a:lnTo>
                  <a:lnTo>
                    <a:pt x="195086" y="689610"/>
                  </a:lnTo>
                  <a:lnTo>
                    <a:pt x="204231" y="689610"/>
                  </a:lnTo>
                  <a:lnTo>
                    <a:pt x="204231" y="685800"/>
                  </a:lnTo>
                  <a:lnTo>
                    <a:pt x="210327" y="685800"/>
                  </a:lnTo>
                  <a:lnTo>
                    <a:pt x="210327" y="683260"/>
                  </a:lnTo>
                  <a:lnTo>
                    <a:pt x="216424" y="683260"/>
                  </a:lnTo>
                  <a:lnTo>
                    <a:pt x="216424" y="680719"/>
                  </a:lnTo>
                  <a:close/>
                </a:path>
                <a:path w="963294" h="877570" extrusionOk="0">
                  <a:moveTo>
                    <a:pt x="957144" y="685800"/>
                  </a:moveTo>
                  <a:lnTo>
                    <a:pt x="947999" y="685800"/>
                  </a:lnTo>
                  <a:lnTo>
                    <a:pt x="947999" y="689610"/>
                  </a:lnTo>
                  <a:lnTo>
                    <a:pt x="957144" y="689610"/>
                  </a:lnTo>
                  <a:lnTo>
                    <a:pt x="957144" y="685800"/>
                  </a:lnTo>
                  <a:close/>
                </a:path>
                <a:path w="963294" h="877570" extrusionOk="0">
                  <a:moveTo>
                    <a:pt x="954095" y="676910"/>
                  </a:moveTo>
                  <a:lnTo>
                    <a:pt x="929709" y="676910"/>
                  </a:lnTo>
                  <a:lnTo>
                    <a:pt x="932758" y="680719"/>
                  </a:lnTo>
                  <a:lnTo>
                    <a:pt x="932758" y="685800"/>
                  </a:lnTo>
                  <a:lnTo>
                    <a:pt x="957144" y="685800"/>
                  </a:lnTo>
                  <a:lnTo>
                    <a:pt x="957144" y="689610"/>
                  </a:lnTo>
                  <a:lnTo>
                    <a:pt x="963240" y="689610"/>
                  </a:lnTo>
                  <a:lnTo>
                    <a:pt x="963240" y="683260"/>
                  </a:lnTo>
                  <a:lnTo>
                    <a:pt x="954095" y="680719"/>
                  </a:lnTo>
                  <a:lnTo>
                    <a:pt x="954095" y="676910"/>
                  </a:lnTo>
                  <a:close/>
                </a:path>
                <a:path w="963294" h="877570" extrusionOk="0">
                  <a:moveTo>
                    <a:pt x="100591" y="680719"/>
                  </a:moveTo>
                  <a:lnTo>
                    <a:pt x="97543" y="680719"/>
                  </a:lnTo>
                  <a:lnTo>
                    <a:pt x="97543" y="683260"/>
                  </a:lnTo>
                  <a:lnTo>
                    <a:pt x="100591" y="683260"/>
                  </a:lnTo>
                  <a:lnTo>
                    <a:pt x="100591" y="680719"/>
                  </a:lnTo>
                  <a:close/>
                </a:path>
                <a:path w="963294" h="877570" extrusionOk="0">
                  <a:moveTo>
                    <a:pt x="109736" y="674369"/>
                  </a:moveTo>
                  <a:lnTo>
                    <a:pt x="94495" y="674369"/>
                  </a:lnTo>
                  <a:lnTo>
                    <a:pt x="94495" y="680719"/>
                  </a:lnTo>
                  <a:lnTo>
                    <a:pt x="106688" y="680719"/>
                  </a:lnTo>
                  <a:lnTo>
                    <a:pt x="109736" y="676910"/>
                  </a:lnTo>
                  <a:lnTo>
                    <a:pt x="109736" y="674369"/>
                  </a:lnTo>
                  <a:close/>
                </a:path>
                <a:path w="963294" h="877570" extrusionOk="0">
                  <a:moveTo>
                    <a:pt x="231665" y="670560"/>
                  </a:moveTo>
                  <a:lnTo>
                    <a:pt x="188990" y="670560"/>
                  </a:lnTo>
                  <a:lnTo>
                    <a:pt x="188990" y="680719"/>
                  </a:lnTo>
                  <a:lnTo>
                    <a:pt x="222520" y="680719"/>
                  </a:lnTo>
                  <a:lnTo>
                    <a:pt x="222520" y="676910"/>
                  </a:lnTo>
                  <a:lnTo>
                    <a:pt x="228617" y="676910"/>
                  </a:lnTo>
                  <a:lnTo>
                    <a:pt x="231665" y="674369"/>
                  </a:lnTo>
                  <a:lnTo>
                    <a:pt x="231665" y="670560"/>
                  </a:lnTo>
                  <a:close/>
                </a:path>
                <a:path w="963294" h="877570" extrusionOk="0">
                  <a:moveTo>
                    <a:pt x="954095" y="670560"/>
                  </a:moveTo>
                  <a:lnTo>
                    <a:pt x="908372" y="670560"/>
                  </a:lnTo>
                  <a:lnTo>
                    <a:pt x="908372" y="676910"/>
                  </a:lnTo>
                  <a:lnTo>
                    <a:pt x="911420" y="680719"/>
                  </a:lnTo>
                  <a:lnTo>
                    <a:pt x="917517" y="680719"/>
                  </a:lnTo>
                  <a:lnTo>
                    <a:pt x="917517" y="676910"/>
                  </a:lnTo>
                  <a:lnTo>
                    <a:pt x="920565" y="676910"/>
                  </a:lnTo>
                  <a:lnTo>
                    <a:pt x="920565" y="674369"/>
                  </a:lnTo>
                  <a:lnTo>
                    <a:pt x="954095" y="674369"/>
                  </a:lnTo>
                  <a:lnTo>
                    <a:pt x="954095" y="670560"/>
                  </a:lnTo>
                  <a:close/>
                </a:path>
                <a:path w="963294" h="877570" extrusionOk="0">
                  <a:moveTo>
                    <a:pt x="954095" y="674369"/>
                  </a:moveTo>
                  <a:lnTo>
                    <a:pt x="920565" y="674369"/>
                  </a:lnTo>
                  <a:lnTo>
                    <a:pt x="920565" y="680719"/>
                  </a:lnTo>
                  <a:lnTo>
                    <a:pt x="929709" y="680719"/>
                  </a:lnTo>
                  <a:lnTo>
                    <a:pt x="929709" y="676910"/>
                  </a:lnTo>
                  <a:lnTo>
                    <a:pt x="954095" y="676910"/>
                  </a:lnTo>
                  <a:lnTo>
                    <a:pt x="954095" y="674369"/>
                  </a:lnTo>
                  <a:close/>
                </a:path>
                <a:path w="963294" h="877570" extrusionOk="0">
                  <a:moveTo>
                    <a:pt x="91446" y="674369"/>
                  </a:moveTo>
                  <a:lnTo>
                    <a:pt x="88398" y="674369"/>
                  </a:lnTo>
                  <a:lnTo>
                    <a:pt x="88398" y="676910"/>
                  </a:lnTo>
                  <a:lnTo>
                    <a:pt x="91446" y="676910"/>
                  </a:lnTo>
                  <a:lnTo>
                    <a:pt x="91446" y="674369"/>
                  </a:lnTo>
                  <a:close/>
                </a:path>
                <a:path w="963294" h="877570" extrusionOk="0">
                  <a:moveTo>
                    <a:pt x="91446" y="674369"/>
                  </a:moveTo>
                  <a:lnTo>
                    <a:pt x="91446" y="676910"/>
                  </a:lnTo>
                  <a:lnTo>
                    <a:pt x="94495" y="676910"/>
                  </a:lnTo>
                  <a:lnTo>
                    <a:pt x="91446" y="674369"/>
                  </a:lnTo>
                  <a:close/>
                </a:path>
                <a:path w="963294" h="877570" extrusionOk="0">
                  <a:moveTo>
                    <a:pt x="152411" y="670560"/>
                  </a:moveTo>
                  <a:lnTo>
                    <a:pt x="149363" y="670560"/>
                  </a:lnTo>
                  <a:lnTo>
                    <a:pt x="149363" y="676910"/>
                  </a:lnTo>
                  <a:lnTo>
                    <a:pt x="152411" y="676910"/>
                  </a:lnTo>
                  <a:lnTo>
                    <a:pt x="152411" y="670560"/>
                  </a:lnTo>
                  <a:close/>
                </a:path>
                <a:path w="963294" h="877570" extrusionOk="0">
                  <a:moveTo>
                    <a:pt x="118880" y="668019"/>
                  </a:moveTo>
                  <a:lnTo>
                    <a:pt x="100591" y="668019"/>
                  </a:lnTo>
                  <a:lnTo>
                    <a:pt x="97543" y="670560"/>
                  </a:lnTo>
                  <a:lnTo>
                    <a:pt x="97543" y="674369"/>
                  </a:lnTo>
                  <a:lnTo>
                    <a:pt x="112784" y="674369"/>
                  </a:lnTo>
                  <a:lnTo>
                    <a:pt x="112784" y="670560"/>
                  </a:lnTo>
                  <a:lnTo>
                    <a:pt x="118880" y="670560"/>
                  </a:lnTo>
                  <a:lnTo>
                    <a:pt x="118880" y="668019"/>
                  </a:lnTo>
                  <a:close/>
                </a:path>
                <a:path w="963294" h="877570" extrusionOk="0">
                  <a:moveTo>
                    <a:pt x="188990" y="665479"/>
                  </a:moveTo>
                  <a:lnTo>
                    <a:pt x="140218" y="665479"/>
                  </a:lnTo>
                  <a:lnTo>
                    <a:pt x="140218" y="668019"/>
                  </a:lnTo>
                  <a:lnTo>
                    <a:pt x="158507" y="668019"/>
                  </a:lnTo>
                  <a:lnTo>
                    <a:pt x="158507" y="674369"/>
                  </a:lnTo>
                  <a:lnTo>
                    <a:pt x="185941" y="674369"/>
                  </a:lnTo>
                  <a:lnTo>
                    <a:pt x="185941" y="670560"/>
                  </a:lnTo>
                  <a:lnTo>
                    <a:pt x="188990" y="670560"/>
                  </a:lnTo>
                  <a:lnTo>
                    <a:pt x="188990" y="665479"/>
                  </a:lnTo>
                  <a:close/>
                </a:path>
                <a:path w="963294" h="877570" extrusionOk="0">
                  <a:moveTo>
                    <a:pt x="155459" y="668019"/>
                  </a:moveTo>
                  <a:lnTo>
                    <a:pt x="143266" y="668019"/>
                  </a:lnTo>
                  <a:lnTo>
                    <a:pt x="143266" y="670560"/>
                  </a:lnTo>
                  <a:lnTo>
                    <a:pt x="155459" y="670560"/>
                  </a:lnTo>
                  <a:lnTo>
                    <a:pt x="155459" y="668019"/>
                  </a:lnTo>
                  <a:close/>
                </a:path>
                <a:path w="963294" h="877570" extrusionOk="0">
                  <a:moveTo>
                    <a:pt x="310919" y="661669"/>
                  </a:moveTo>
                  <a:lnTo>
                    <a:pt x="192038" y="661669"/>
                  </a:lnTo>
                  <a:lnTo>
                    <a:pt x="195086" y="665479"/>
                  </a:lnTo>
                  <a:lnTo>
                    <a:pt x="192038" y="665479"/>
                  </a:lnTo>
                  <a:lnTo>
                    <a:pt x="192038" y="670560"/>
                  </a:lnTo>
                  <a:lnTo>
                    <a:pt x="310919" y="670560"/>
                  </a:lnTo>
                  <a:lnTo>
                    <a:pt x="310919" y="661669"/>
                  </a:lnTo>
                  <a:close/>
                </a:path>
                <a:path w="963294" h="877570" extrusionOk="0">
                  <a:moveTo>
                    <a:pt x="326160" y="668019"/>
                  </a:moveTo>
                  <a:lnTo>
                    <a:pt x="313967" y="668019"/>
                  </a:lnTo>
                  <a:lnTo>
                    <a:pt x="313967" y="670560"/>
                  </a:lnTo>
                  <a:lnTo>
                    <a:pt x="326160" y="670560"/>
                  </a:lnTo>
                  <a:lnTo>
                    <a:pt x="326160" y="668019"/>
                  </a:lnTo>
                  <a:close/>
                </a:path>
                <a:path w="963294" h="877570" extrusionOk="0">
                  <a:moveTo>
                    <a:pt x="941902" y="661669"/>
                  </a:moveTo>
                  <a:lnTo>
                    <a:pt x="911420" y="661669"/>
                  </a:lnTo>
                  <a:lnTo>
                    <a:pt x="911420" y="665479"/>
                  </a:lnTo>
                  <a:lnTo>
                    <a:pt x="917517" y="665479"/>
                  </a:lnTo>
                  <a:lnTo>
                    <a:pt x="917517" y="668019"/>
                  </a:lnTo>
                  <a:lnTo>
                    <a:pt x="914468" y="668019"/>
                  </a:lnTo>
                  <a:lnTo>
                    <a:pt x="914468" y="670560"/>
                  </a:lnTo>
                  <a:lnTo>
                    <a:pt x="941902" y="670560"/>
                  </a:lnTo>
                  <a:lnTo>
                    <a:pt x="944951" y="665479"/>
                  </a:lnTo>
                  <a:lnTo>
                    <a:pt x="941902" y="661669"/>
                  </a:lnTo>
                  <a:close/>
                </a:path>
                <a:path w="963294" h="877570" extrusionOk="0">
                  <a:moveTo>
                    <a:pt x="134122" y="661669"/>
                  </a:moveTo>
                  <a:lnTo>
                    <a:pt x="97543" y="661669"/>
                  </a:lnTo>
                  <a:lnTo>
                    <a:pt x="97543" y="668019"/>
                  </a:lnTo>
                  <a:lnTo>
                    <a:pt x="128025" y="668019"/>
                  </a:lnTo>
                  <a:lnTo>
                    <a:pt x="128025" y="665479"/>
                  </a:lnTo>
                  <a:lnTo>
                    <a:pt x="134122" y="665479"/>
                  </a:lnTo>
                  <a:lnTo>
                    <a:pt x="134122" y="661669"/>
                  </a:lnTo>
                  <a:close/>
                </a:path>
                <a:path w="963294" h="877570" extrusionOk="0">
                  <a:moveTo>
                    <a:pt x="917517" y="665479"/>
                  </a:moveTo>
                  <a:lnTo>
                    <a:pt x="908372" y="665479"/>
                  </a:lnTo>
                  <a:lnTo>
                    <a:pt x="908372" y="668019"/>
                  </a:lnTo>
                  <a:lnTo>
                    <a:pt x="917517" y="668019"/>
                  </a:lnTo>
                  <a:lnTo>
                    <a:pt x="917517" y="665479"/>
                  </a:lnTo>
                  <a:close/>
                </a:path>
                <a:path w="963294" h="877570" extrusionOk="0">
                  <a:moveTo>
                    <a:pt x="313967" y="659129"/>
                  </a:moveTo>
                  <a:lnTo>
                    <a:pt x="140218" y="659129"/>
                  </a:lnTo>
                  <a:lnTo>
                    <a:pt x="140218" y="661669"/>
                  </a:lnTo>
                  <a:lnTo>
                    <a:pt x="143266" y="665479"/>
                  </a:lnTo>
                  <a:lnTo>
                    <a:pt x="192038" y="665479"/>
                  </a:lnTo>
                  <a:lnTo>
                    <a:pt x="192038" y="661669"/>
                  </a:lnTo>
                  <a:lnTo>
                    <a:pt x="313967" y="661669"/>
                  </a:lnTo>
                  <a:lnTo>
                    <a:pt x="313967" y="659129"/>
                  </a:lnTo>
                  <a:close/>
                </a:path>
                <a:path w="963294" h="877570" extrusionOk="0">
                  <a:moveTo>
                    <a:pt x="935806" y="655319"/>
                  </a:moveTo>
                  <a:lnTo>
                    <a:pt x="905324" y="655319"/>
                  </a:lnTo>
                  <a:lnTo>
                    <a:pt x="905324" y="665479"/>
                  </a:lnTo>
                  <a:lnTo>
                    <a:pt x="911420" y="665479"/>
                  </a:lnTo>
                  <a:lnTo>
                    <a:pt x="911420" y="661669"/>
                  </a:lnTo>
                  <a:lnTo>
                    <a:pt x="938854" y="661669"/>
                  </a:lnTo>
                  <a:lnTo>
                    <a:pt x="938854" y="659129"/>
                  </a:lnTo>
                  <a:lnTo>
                    <a:pt x="935806" y="655319"/>
                  </a:lnTo>
                  <a:close/>
                </a:path>
                <a:path w="963294" h="877570" extrusionOk="0">
                  <a:moveTo>
                    <a:pt x="313967" y="652779"/>
                  </a:moveTo>
                  <a:lnTo>
                    <a:pt x="97543" y="652779"/>
                  </a:lnTo>
                  <a:lnTo>
                    <a:pt x="97543" y="659129"/>
                  </a:lnTo>
                  <a:lnTo>
                    <a:pt x="100591" y="661669"/>
                  </a:lnTo>
                  <a:lnTo>
                    <a:pt x="137170" y="661669"/>
                  </a:lnTo>
                  <a:lnTo>
                    <a:pt x="137170" y="659129"/>
                  </a:lnTo>
                  <a:lnTo>
                    <a:pt x="310919" y="659129"/>
                  </a:lnTo>
                  <a:lnTo>
                    <a:pt x="313967" y="655319"/>
                  </a:lnTo>
                  <a:lnTo>
                    <a:pt x="313967" y="652779"/>
                  </a:lnTo>
                  <a:close/>
                </a:path>
                <a:path w="963294" h="877570" extrusionOk="0">
                  <a:moveTo>
                    <a:pt x="387125" y="655319"/>
                  </a:moveTo>
                  <a:lnTo>
                    <a:pt x="377980" y="655319"/>
                  </a:lnTo>
                  <a:lnTo>
                    <a:pt x="377980" y="661669"/>
                  </a:lnTo>
                  <a:lnTo>
                    <a:pt x="384076" y="661669"/>
                  </a:lnTo>
                  <a:lnTo>
                    <a:pt x="381028" y="659129"/>
                  </a:lnTo>
                  <a:lnTo>
                    <a:pt x="384076" y="659129"/>
                  </a:lnTo>
                  <a:lnTo>
                    <a:pt x="387125" y="655319"/>
                  </a:lnTo>
                  <a:close/>
                </a:path>
                <a:path w="963294" h="877570" extrusionOk="0">
                  <a:moveTo>
                    <a:pt x="377980" y="655319"/>
                  </a:moveTo>
                  <a:lnTo>
                    <a:pt x="374932" y="655319"/>
                  </a:lnTo>
                  <a:lnTo>
                    <a:pt x="377980" y="659129"/>
                  </a:lnTo>
                  <a:lnTo>
                    <a:pt x="377980" y="655319"/>
                  </a:lnTo>
                  <a:close/>
                </a:path>
                <a:path w="963294" h="877570" extrusionOk="0">
                  <a:moveTo>
                    <a:pt x="396269" y="655319"/>
                  </a:moveTo>
                  <a:lnTo>
                    <a:pt x="393221" y="655319"/>
                  </a:lnTo>
                  <a:lnTo>
                    <a:pt x="393221" y="659129"/>
                  </a:lnTo>
                  <a:lnTo>
                    <a:pt x="396269" y="659129"/>
                  </a:lnTo>
                  <a:lnTo>
                    <a:pt x="396269" y="655319"/>
                  </a:lnTo>
                  <a:close/>
                </a:path>
                <a:path w="963294" h="877570" extrusionOk="0">
                  <a:moveTo>
                    <a:pt x="911420" y="646429"/>
                  </a:moveTo>
                  <a:lnTo>
                    <a:pt x="899227" y="646429"/>
                  </a:lnTo>
                  <a:lnTo>
                    <a:pt x="899227" y="650239"/>
                  </a:lnTo>
                  <a:lnTo>
                    <a:pt x="905324" y="650239"/>
                  </a:lnTo>
                  <a:lnTo>
                    <a:pt x="908372" y="652779"/>
                  </a:lnTo>
                  <a:lnTo>
                    <a:pt x="899227" y="652779"/>
                  </a:lnTo>
                  <a:lnTo>
                    <a:pt x="899227" y="659129"/>
                  </a:lnTo>
                  <a:lnTo>
                    <a:pt x="905324" y="659129"/>
                  </a:lnTo>
                  <a:lnTo>
                    <a:pt x="905324" y="655319"/>
                  </a:lnTo>
                  <a:lnTo>
                    <a:pt x="911420" y="655319"/>
                  </a:lnTo>
                  <a:lnTo>
                    <a:pt x="911420" y="646429"/>
                  </a:lnTo>
                  <a:close/>
                </a:path>
                <a:path w="963294" h="877570" extrusionOk="0">
                  <a:moveTo>
                    <a:pt x="393221" y="652779"/>
                  </a:moveTo>
                  <a:lnTo>
                    <a:pt x="371883" y="652779"/>
                  </a:lnTo>
                  <a:lnTo>
                    <a:pt x="371883" y="655319"/>
                  </a:lnTo>
                  <a:lnTo>
                    <a:pt x="393221" y="655319"/>
                  </a:lnTo>
                  <a:lnTo>
                    <a:pt x="393221" y="652779"/>
                  </a:lnTo>
                  <a:close/>
                </a:path>
                <a:path w="963294" h="877570" extrusionOk="0">
                  <a:moveTo>
                    <a:pt x="377980" y="646429"/>
                  </a:moveTo>
                  <a:lnTo>
                    <a:pt x="374932" y="646429"/>
                  </a:lnTo>
                  <a:lnTo>
                    <a:pt x="374932" y="652779"/>
                  </a:lnTo>
                  <a:lnTo>
                    <a:pt x="399317" y="652779"/>
                  </a:lnTo>
                  <a:lnTo>
                    <a:pt x="399317" y="655319"/>
                  </a:lnTo>
                  <a:lnTo>
                    <a:pt x="402366" y="655319"/>
                  </a:lnTo>
                  <a:lnTo>
                    <a:pt x="402366" y="650239"/>
                  </a:lnTo>
                  <a:lnTo>
                    <a:pt x="381028" y="650239"/>
                  </a:lnTo>
                  <a:lnTo>
                    <a:pt x="377980" y="646429"/>
                  </a:lnTo>
                  <a:close/>
                </a:path>
                <a:path w="963294" h="877570" extrusionOk="0">
                  <a:moveTo>
                    <a:pt x="926661" y="646429"/>
                  </a:moveTo>
                  <a:lnTo>
                    <a:pt x="911420" y="646429"/>
                  </a:lnTo>
                  <a:lnTo>
                    <a:pt x="911420" y="652779"/>
                  </a:lnTo>
                  <a:lnTo>
                    <a:pt x="914468" y="655319"/>
                  </a:lnTo>
                  <a:lnTo>
                    <a:pt x="932758" y="655319"/>
                  </a:lnTo>
                  <a:lnTo>
                    <a:pt x="932758" y="652779"/>
                  </a:lnTo>
                  <a:lnTo>
                    <a:pt x="929709" y="652779"/>
                  </a:lnTo>
                  <a:lnTo>
                    <a:pt x="929709" y="650239"/>
                  </a:lnTo>
                  <a:lnTo>
                    <a:pt x="926661" y="650239"/>
                  </a:lnTo>
                  <a:lnTo>
                    <a:pt x="926661" y="646429"/>
                  </a:lnTo>
                  <a:close/>
                </a:path>
                <a:path w="963294" h="877570" extrusionOk="0">
                  <a:moveTo>
                    <a:pt x="329208" y="637539"/>
                  </a:moveTo>
                  <a:lnTo>
                    <a:pt x="97543" y="637539"/>
                  </a:lnTo>
                  <a:lnTo>
                    <a:pt x="97543" y="643889"/>
                  </a:lnTo>
                  <a:lnTo>
                    <a:pt x="94495" y="643889"/>
                  </a:lnTo>
                  <a:lnTo>
                    <a:pt x="94495" y="652779"/>
                  </a:lnTo>
                  <a:lnTo>
                    <a:pt x="317015" y="652779"/>
                  </a:lnTo>
                  <a:lnTo>
                    <a:pt x="317015" y="650239"/>
                  </a:lnTo>
                  <a:lnTo>
                    <a:pt x="323112" y="650239"/>
                  </a:lnTo>
                  <a:lnTo>
                    <a:pt x="323112" y="643889"/>
                  </a:lnTo>
                  <a:lnTo>
                    <a:pt x="320064" y="640079"/>
                  </a:lnTo>
                  <a:lnTo>
                    <a:pt x="329208" y="640079"/>
                  </a:lnTo>
                  <a:lnTo>
                    <a:pt x="329208" y="637539"/>
                  </a:lnTo>
                  <a:close/>
                </a:path>
                <a:path w="963294" h="877570" extrusionOk="0">
                  <a:moveTo>
                    <a:pt x="405414" y="646429"/>
                  </a:moveTo>
                  <a:lnTo>
                    <a:pt x="381028" y="646429"/>
                  </a:lnTo>
                  <a:lnTo>
                    <a:pt x="381028" y="650239"/>
                  </a:lnTo>
                  <a:lnTo>
                    <a:pt x="405414" y="650239"/>
                  </a:lnTo>
                  <a:lnTo>
                    <a:pt x="405414" y="646429"/>
                  </a:lnTo>
                  <a:close/>
                </a:path>
                <a:path w="963294" h="877570" extrusionOk="0">
                  <a:moveTo>
                    <a:pt x="807780" y="643889"/>
                  </a:moveTo>
                  <a:lnTo>
                    <a:pt x="801684" y="643889"/>
                  </a:lnTo>
                  <a:lnTo>
                    <a:pt x="801684" y="646429"/>
                  </a:lnTo>
                  <a:lnTo>
                    <a:pt x="804732" y="646429"/>
                  </a:lnTo>
                  <a:lnTo>
                    <a:pt x="804732" y="650239"/>
                  </a:lnTo>
                  <a:lnTo>
                    <a:pt x="807780" y="650239"/>
                  </a:lnTo>
                  <a:lnTo>
                    <a:pt x="807780" y="643889"/>
                  </a:lnTo>
                  <a:close/>
                </a:path>
                <a:path w="963294" h="877570" extrusionOk="0">
                  <a:moveTo>
                    <a:pt x="896179" y="640079"/>
                  </a:moveTo>
                  <a:lnTo>
                    <a:pt x="887034" y="640079"/>
                  </a:lnTo>
                  <a:lnTo>
                    <a:pt x="887034" y="643889"/>
                  </a:lnTo>
                  <a:lnTo>
                    <a:pt x="890082" y="643889"/>
                  </a:lnTo>
                  <a:lnTo>
                    <a:pt x="896179" y="650239"/>
                  </a:lnTo>
                  <a:lnTo>
                    <a:pt x="896179" y="640079"/>
                  </a:lnTo>
                  <a:close/>
                </a:path>
                <a:path w="963294" h="877570" extrusionOk="0">
                  <a:moveTo>
                    <a:pt x="384076" y="643889"/>
                  </a:moveTo>
                  <a:lnTo>
                    <a:pt x="377980" y="643889"/>
                  </a:lnTo>
                  <a:lnTo>
                    <a:pt x="377980" y="646429"/>
                  </a:lnTo>
                  <a:lnTo>
                    <a:pt x="384076" y="646429"/>
                  </a:lnTo>
                  <a:lnTo>
                    <a:pt x="384076" y="643889"/>
                  </a:lnTo>
                  <a:close/>
                </a:path>
                <a:path w="963294" h="877570" extrusionOk="0">
                  <a:moveTo>
                    <a:pt x="390173" y="637539"/>
                  </a:moveTo>
                  <a:lnTo>
                    <a:pt x="387125" y="640079"/>
                  </a:lnTo>
                  <a:lnTo>
                    <a:pt x="387125" y="643889"/>
                  </a:lnTo>
                  <a:lnTo>
                    <a:pt x="384076" y="643889"/>
                  </a:lnTo>
                  <a:lnTo>
                    <a:pt x="384076" y="646429"/>
                  </a:lnTo>
                  <a:lnTo>
                    <a:pt x="411510" y="646429"/>
                  </a:lnTo>
                  <a:lnTo>
                    <a:pt x="411510" y="640079"/>
                  </a:lnTo>
                  <a:lnTo>
                    <a:pt x="390173" y="640079"/>
                  </a:lnTo>
                  <a:lnTo>
                    <a:pt x="390173" y="637539"/>
                  </a:lnTo>
                  <a:close/>
                </a:path>
                <a:path w="963294" h="877570" extrusionOk="0">
                  <a:moveTo>
                    <a:pt x="804732" y="640079"/>
                  </a:moveTo>
                  <a:lnTo>
                    <a:pt x="801684" y="640079"/>
                  </a:lnTo>
                  <a:lnTo>
                    <a:pt x="798636" y="643889"/>
                  </a:lnTo>
                  <a:lnTo>
                    <a:pt x="798636" y="646429"/>
                  </a:lnTo>
                  <a:lnTo>
                    <a:pt x="801684" y="646429"/>
                  </a:lnTo>
                  <a:lnTo>
                    <a:pt x="801684" y="643889"/>
                  </a:lnTo>
                  <a:lnTo>
                    <a:pt x="804732" y="643889"/>
                  </a:lnTo>
                  <a:lnTo>
                    <a:pt x="804732" y="640079"/>
                  </a:lnTo>
                  <a:close/>
                </a:path>
                <a:path w="963294" h="877570" extrusionOk="0">
                  <a:moveTo>
                    <a:pt x="917517" y="637539"/>
                  </a:moveTo>
                  <a:lnTo>
                    <a:pt x="908372" y="637539"/>
                  </a:lnTo>
                  <a:lnTo>
                    <a:pt x="908372" y="640079"/>
                  </a:lnTo>
                  <a:lnTo>
                    <a:pt x="896179" y="640079"/>
                  </a:lnTo>
                  <a:lnTo>
                    <a:pt x="896179" y="646429"/>
                  </a:lnTo>
                  <a:lnTo>
                    <a:pt x="923613" y="646429"/>
                  </a:lnTo>
                  <a:lnTo>
                    <a:pt x="917517" y="640079"/>
                  </a:lnTo>
                  <a:lnTo>
                    <a:pt x="917517" y="637539"/>
                  </a:lnTo>
                  <a:close/>
                </a:path>
                <a:path w="963294" h="877570" extrusionOk="0">
                  <a:moveTo>
                    <a:pt x="414559" y="640079"/>
                  </a:moveTo>
                  <a:lnTo>
                    <a:pt x="411510" y="643889"/>
                  </a:lnTo>
                  <a:lnTo>
                    <a:pt x="414559" y="643889"/>
                  </a:lnTo>
                  <a:lnTo>
                    <a:pt x="414559" y="640079"/>
                  </a:lnTo>
                  <a:close/>
                </a:path>
                <a:path w="963294" h="877570" extrusionOk="0">
                  <a:moveTo>
                    <a:pt x="798636" y="640079"/>
                  </a:moveTo>
                  <a:lnTo>
                    <a:pt x="789491" y="640079"/>
                  </a:lnTo>
                  <a:lnTo>
                    <a:pt x="789491" y="643889"/>
                  </a:lnTo>
                  <a:lnTo>
                    <a:pt x="798636" y="643889"/>
                  </a:lnTo>
                  <a:lnTo>
                    <a:pt x="798636" y="640079"/>
                  </a:lnTo>
                  <a:close/>
                </a:path>
                <a:path w="963294" h="877570" extrusionOk="0">
                  <a:moveTo>
                    <a:pt x="807780" y="637539"/>
                  </a:moveTo>
                  <a:lnTo>
                    <a:pt x="780346" y="637539"/>
                  </a:lnTo>
                  <a:lnTo>
                    <a:pt x="780346" y="640079"/>
                  </a:lnTo>
                  <a:lnTo>
                    <a:pt x="804732" y="640079"/>
                  </a:lnTo>
                  <a:lnTo>
                    <a:pt x="807780" y="643889"/>
                  </a:lnTo>
                  <a:lnTo>
                    <a:pt x="807780" y="637539"/>
                  </a:lnTo>
                  <a:close/>
                </a:path>
                <a:path w="963294" h="877570" extrusionOk="0">
                  <a:moveTo>
                    <a:pt x="813877" y="637539"/>
                  </a:moveTo>
                  <a:lnTo>
                    <a:pt x="810829" y="637539"/>
                  </a:lnTo>
                  <a:lnTo>
                    <a:pt x="810829" y="643889"/>
                  </a:lnTo>
                  <a:lnTo>
                    <a:pt x="813877" y="643889"/>
                  </a:lnTo>
                  <a:lnTo>
                    <a:pt x="813877" y="637539"/>
                  </a:lnTo>
                  <a:close/>
                </a:path>
                <a:path w="963294" h="877570" extrusionOk="0">
                  <a:moveTo>
                    <a:pt x="417607" y="628650"/>
                  </a:moveTo>
                  <a:lnTo>
                    <a:pt x="396269" y="628650"/>
                  </a:lnTo>
                  <a:lnTo>
                    <a:pt x="396269" y="635000"/>
                  </a:lnTo>
                  <a:lnTo>
                    <a:pt x="393221" y="635000"/>
                  </a:lnTo>
                  <a:lnTo>
                    <a:pt x="393221" y="640079"/>
                  </a:lnTo>
                  <a:lnTo>
                    <a:pt x="408462" y="640079"/>
                  </a:lnTo>
                  <a:lnTo>
                    <a:pt x="408462" y="637539"/>
                  </a:lnTo>
                  <a:lnTo>
                    <a:pt x="417607" y="637539"/>
                  </a:lnTo>
                  <a:lnTo>
                    <a:pt x="417607" y="628650"/>
                  </a:lnTo>
                  <a:close/>
                </a:path>
                <a:path w="963294" h="877570" extrusionOk="0">
                  <a:moveTo>
                    <a:pt x="414559" y="637539"/>
                  </a:moveTo>
                  <a:lnTo>
                    <a:pt x="411510" y="637539"/>
                  </a:lnTo>
                  <a:lnTo>
                    <a:pt x="411510" y="640079"/>
                  </a:lnTo>
                  <a:lnTo>
                    <a:pt x="414559" y="640079"/>
                  </a:lnTo>
                  <a:lnTo>
                    <a:pt x="414559" y="637539"/>
                  </a:lnTo>
                  <a:close/>
                </a:path>
                <a:path w="963294" h="877570" extrusionOk="0">
                  <a:moveTo>
                    <a:pt x="423703" y="631189"/>
                  </a:moveTo>
                  <a:lnTo>
                    <a:pt x="417607" y="631189"/>
                  </a:lnTo>
                  <a:lnTo>
                    <a:pt x="417607" y="640079"/>
                  </a:lnTo>
                  <a:lnTo>
                    <a:pt x="420655" y="640079"/>
                  </a:lnTo>
                  <a:lnTo>
                    <a:pt x="420655" y="637539"/>
                  </a:lnTo>
                  <a:lnTo>
                    <a:pt x="423703" y="637539"/>
                  </a:lnTo>
                  <a:lnTo>
                    <a:pt x="420655" y="635000"/>
                  </a:lnTo>
                  <a:lnTo>
                    <a:pt x="423703" y="635000"/>
                  </a:lnTo>
                  <a:lnTo>
                    <a:pt x="423703" y="631189"/>
                  </a:lnTo>
                  <a:close/>
                </a:path>
                <a:path w="963294" h="877570" extrusionOk="0">
                  <a:moveTo>
                    <a:pt x="807780" y="637539"/>
                  </a:moveTo>
                  <a:lnTo>
                    <a:pt x="807780" y="640079"/>
                  </a:lnTo>
                  <a:lnTo>
                    <a:pt x="810829" y="640079"/>
                  </a:lnTo>
                  <a:lnTo>
                    <a:pt x="807780" y="637539"/>
                  </a:lnTo>
                  <a:close/>
                </a:path>
                <a:path w="963294" h="877570" extrusionOk="0">
                  <a:moveTo>
                    <a:pt x="819973" y="631189"/>
                  </a:moveTo>
                  <a:lnTo>
                    <a:pt x="777298" y="631189"/>
                  </a:lnTo>
                  <a:lnTo>
                    <a:pt x="777298" y="635000"/>
                  </a:lnTo>
                  <a:lnTo>
                    <a:pt x="774250" y="635000"/>
                  </a:lnTo>
                  <a:lnTo>
                    <a:pt x="774250" y="637539"/>
                  </a:lnTo>
                  <a:lnTo>
                    <a:pt x="813877" y="637539"/>
                  </a:lnTo>
                  <a:lnTo>
                    <a:pt x="813877" y="640079"/>
                  </a:lnTo>
                  <a:lnTo>
                    <a:pt x="819973" y="640079"/>
                  </a:lnTo>
                  <a:lnTo>
                    <a:pt x="819973" y="631189"/>
                  </a:lnTo>
                  <a:close/>
                </a:path>
                <a:path w="963294" h="877570" extrusionOk="0">
                  <a:moveTo>
                    <a:pt x="890082" y="609600"/>
                  </a:moveTo>
                  <a:lnTo>
                    <a:pt x="880938" y="609600"/>
                  </a:lnTo>
                  <a:lnTo>
                    <a:pt x="880938" y="613410"/>
                  </a:lnTo>
                  <a:lnTo>
                    <a:pt x="877890" y="613410"/>
                  </a:lnTo>
                  <a:lnTo>
                    <a:pt x="877890" y="635000"/>
                  </a:lnTo>
                  <a:lnTo>
                    <a:pt x="880938" y="635000"/>
                  </a:lnTo>
                  <a:lnTo>
                    <a:pt x="880938" y="637539"/>
                  </a:lnTo>
                  <a:lnTo>
                    <a:pt x="883986" y="637539"/>
                  </a:lnTo>
                  <a:lnTo>
                    <a:pt x="883986" y="640079"/>
                  </a:lnTo>
                  <a:lnTo>
                    <a:pt x="887034" y="640079"/>
                  </a:lnTo>
                  <a:lnTo>
                    <a:pt x="887034" y="631189"/>
                  </a:lnTo>
                  <a:lnTo>
                    <a:pt x="890082" y="631189"/>
                  </a:lnTo>
                  <a:lnTo>
                    <a:pt x="890082" y="628650"/>
                  </a:lnTo>
                  <a:lnTo>
                    <a:pt x="905324" y="628650"/>
                  </a:lnTo>
                  <a:lnTo>
                    <a:pt x="905324" y="624839"/>
                  </a:lnTo>
                  <a:lnTo>
                    <a:pt x="902275" y="624839"/>
                  </a:lnTo>
                  <a:lnTo>
                    <a:pt x="896179" y="619760"/>
                  </a:lnTo>
                  <a:lnTo>
                    <a:pt x="893131" y="619760"/>
                  </a:lnTo>
                  <a:lnTo>
                    <a:pt x="890082" y="615950"/>
                  </a:lnTo>
                  <a:lnTo>
                    <a:pt x="893131" y="613410"/>
                  </a:lnTo>
                  <a:lnTo>
                    <a:pt x="890082" y="609600"/>
                  </a:lnTo>
                  <a:close/>
                </a:path>
                <a:path w="963294" h="877570" extrusionOk="0">
                  <a:moveTo>
                    <a:pt x="905324" y="628650"/>
                  </a:moveTo>
                  <a:lnTo>
                    <a:pt x="896179" y="628650"/>
                  </a:lnTo>
                  <a:lnTo>
                    <a:pt x="896179" y="635000"/>
                  </a:lnTo>
                  <a:lnTo>
                    <a:pt x="893131" y="635000"/>
                  </a:lnTo>
                  <a:lnTo>
                    <a:pt x="893131" y="640079"/>
                  </a:lnTo>
                  <a:lnTo>
                    <a:pt x="899227" y="640079"/>
                  </a:lnTo>
                  <a:lnTo>
                    <a:pt x="899227" y="637539"/>
                  </a:lnTo>
                  <a:lnTo>
                    <a:pt x="914468" y="637539"/>
                  </a:lnTo>
                  <a:lnTo>
                    <a:pt x="905324" y="628650"/>
                  </a:lnTo>
                  <a:close/>
                </a:path>
                <a:path w="963294" h="877570" extrusionOk="0">
                  <a:moveTo>
                    <a:pt x="902275" y="637539"/>
                  </a:moveTo>
                  <a:lnTo>
                    <a:pt x="899227" y="637539"/>
                  </a:lnTo>
                  <a:lnTo>
                    <a:pt x="899227" y="640079"/>
                  </a:lnTo>
                  <a:lnTo>
                    <a:pt x="902275" y="640079"/>
                  </a:lnTo>
                  <a:lnTo>
                    <a:pt x="902275" y="637539"/>
                  </a:lnTo>
                  <a:close/>
                </a:path>
                <a:path w="963294" h="877570" extrusionOk="0">
                  <a:moveTo>
                    <a:pt x="905324" y="637539"/>
                  </a:moveTo>
                  <a:lnTo>
                    <a:pt x="902275" y="637539"/>
                  </a:lnTo>
                  <a:lnTo>
                    <a:pt x="902275" y="640079"/>
                  </a:lnTo>
                  <a:lnTo>
                    <a:pt x="905324" y="637539"/>
                  </a:lnTo>
                  <a:close/>
                </a:path>
                <a:path w="963294" h="877570" extrusionOk="0">
                  <a:moveTo>
                    <a:pt x="103639" y="631189"/>
                  </a:moveTo>
                  <a:lnTo>
                    <a:pt x="100591" y="635000"/>
                  </a:lnTo>
                  <a:lnTo>
                    <a:pt x="100591" y="637539"/>
                  </a:lnTo>
                  <a:lnTo>
                    <a:pt x="326160" y="637539"/>
                  </a:lnTo>
                  <a:lnTo>
                    <a:pt x="326160" y="635000"/>
                  </a:lnTo>
                  <a:lnTo>
                    <a:pt x="103639" y="635000"/>
                  </a:lnTo>
                  <a:lnTo>
                    <a:pt x="103639" y="631189"/>
                  </a:lnTo>
                  <a:close/>
                </a:path>
                <a:path w="963294" h="877570" extrusionOk="0">
                  <a:moveTo>
                    <a:pt x="350546" y="604519"/>
                  </a:moveTo>
                  <a:lnTo>
                    <a:pt x="97543" y="604519"/>
                  </a:lnTo>
                  <a:lnTo>
                    <a:pt x="97543" y="613410"/>
                  </a:lnTo>
                  <a:lnTo>
                    <a:pt x="100591" y="613410"/>
                  </a:lnTo>
                  <a:lnTo>
                    <a:pt x="100591" y="624839"/>
                  </a:lnTo>
                  <a:lnTo>
                    <a:pt x="103639" y="628650"/>
                  </a:lnTo>
                  <a:lnTo>
                    <a:pt x="103639" y="635000"/>
                  </a:lnTo>
                  <a:lnTo>
                    <a:pt x="326160" y="635000"/>
                  </a:lnTo>
                  <a:lnTo>
                    <a:pt x="329208" y="637539"/>
                  </a:lnTo>
                  <a:lnTo>
                    <a:pt x="332257" y="635000"/>
                  </a:lnTo>
                  <a:lnTo>
                    <a:pt x="332257" y="628650"/>
                  </a:lnTo>
                  <a:lnTo>
                    <a:pt x="335305" y="628650"/>
                  </a:lnTo>
                  <a:lnTo>
                    <a:pt x="335305" y="624839"/>
                  </a:lnTo>
                  <a:lnTo>
                    <a:pt x="341401" y="624839"/>
                  </a:lnTo>
                  <a:lnTo>
                    <a:pt x="341401" y="622300"/>
                  </a:lnTo>
                  <a:lnTo>
                    <a:pt x="350546" y="622300"/>
                  </a:lnTo>
                  <a:lnTo>
                    <a:pt x="350546" y="619760"/>
                  </a:lnTo>
                  <a:lnTo>
                    <a:pt x="353594" y="619760"/>
                  </a:lnTo>
                  <a:lnTo>
                    <a:pt x="353594" y="609600"/>
                  </a:lnTo>
                  <a:lnTo>
                    <a:pt x="350546" y="609600"/>
                  </a:lnTo>
                  <a:lnTo>
                    <a:pt x="353594" y="607060"/>
                  </a:lnTo>
                  <a:lnTo>
                    <a:pt x="350546" y="607060"/>
                  </a:lnTo>
                  <a:lnTo>
                    <a:pt x="350546" y="604519"/>
                  </a:lnTo>
                  <a:close/>
                </a:path>
                <a:path w="963294" h="877570" extrusionOk="0">
                  <a:moveTo>
                    <a:pt x="344449" y="624839"/>
                  </a:moveTo>
                  <a:lnTo>
                    <a:pt x="341401" y="624839"/>
                  </a:lnTo>
                  <a:lnTo>
                    <a:pt x="341401" y="628650"/>
                  </a:lnTo>
                  <a:lnTo>
                    <a:pt x="332257" y="628650"/>
                  </a:lnTo>
                  <a:lnTo>
                    <a:pt x="332257" y="637539"/>
                  </a:lnTo>
                  <a:lnTo>
                    <a:pt x="335305" y="637539"/>
                  </a:lnTo>
                  <a:lnTo>
                    <a:pt x="335305" y="635000"/>
                  </a:lnTo>
                  <a:lnTo>
                    <a:pt x="341401" y="635000"/>
                  </a:lnTo>
                  <a:lnTo>
                    <a:pt x="341401" y="631189"/>
                  </a:lnTo>
                  <a:lnTo>
                    <a:pt x="344449" y="631189"/>
                  </a:lnTo>
                  <a:lnTo>
                    <a:pt x="344449" y="624839"/>
                  </a:lnTo>
                  <a:close/>
                </a:path>
                <a:path w="963294" h="877570" extrusionOk="0">
                  <a:moveTo>
                    <a:pt x="338353" y="635000"/>
                  </a:moveTo>
                  <a:lnTo>
                    <a:pt x="335305" y="635000"/>
                  </a:lnTo>
                  <a:lnTo>
                    <a:pt x="335305" y="637539"/>
                  </a:lnTo>
                  <a:lnTo>
                    <a:pt x="338353" y="637539"/>
                  </a:lnTo>
                  <a:lnTo>
                    <a:pt x="338353" y="635000"/>
                  </a:lnTo>
                  <a:close/>
                </a:path>
                <a:path w="963294" h="877570" extrusionOk="0">
                  <a:moveTo>
                    <a:pt x="387125" y="631189"/>
                  </a:moveTo>
                  <a:lnTo>
                    <a:pt x="377980" y="631189"/>
                  </a:lnTo>
                  <a:lnTo>
                    <a:pt x="377980" y="635000"/>
                  </a:lnTo>
                  <a:lnTo>
                    <a:pt x="384076" y="635000"/>
                  </a:lnTo>
                  <a:lnTo>
                    <a:pt x="387125" y="637539"/>
                  </a:lnTo>
                  <a:lnTo>
                    <a:pt x="387125" y="631189"/>
                  </a:lnTo>
                  <a:close/>
                </a:path>
                <a:path w="963294" h="877570" extrusionOk="0">
                  <a:moveTo>
                    <a:pt x="847407" y="624839"/>
                  </a:moveTo>
                  <a:lnTo>
                    <a:pt x="835214" y="624839"/>
                  </a:lnTo>
                  <a:lnTo>
                    <a:pt x="835214" y="628650"/>
                  </a:lnTo>
                  <a:lnTo>
                    <a:pt x="838263" y="631189"/>
                  </a:lnTo>
                  <a:lnTo>
                    <a:pt x="838263" y="635000"/>
                  </a:lnTo>
                  <a:lnTo>
                    <a:pt x="841311" y="635000"/>
                  </a:lnTo>
                  <a:lnTo>
                    <a:pt x="841311" y="637539"/>
                  </a:lnTo>
                  <a:lnTo>
                    <a:pt x="850456" y="637539"/>
                  </a:lnTo>
                  <a:lnTo>
                    <a:pt x="847407" y="635000"/>
                  </a:lnTo>
                  <a:lnTo>
                    <a:pt x="847407" y="624839"/>
                  </a:lnTo>
                  <a:close/>
                </a:path>
                <a:path w="963294" h="877570" extrusionOk="0">
                  <a:moveTo>
                    <a:pt x="896179" y="628650"/>
                  </a:moveTo>
                  <a:lnTo>
                    <a:pt x="890082" y="628650"/>
                  </a:lnTo>
                  <a:lnTo>
                    <a:pt x="890082" y="637539"/>
                  </a:lnTo>
                  <a:lnTo>
                    <a:pt x="893131" y="637539"/>
                  </a:lnTo>
                  <a:lnTo>
                    <a:pt x="893131" y="635000"/>
                  </a:lnTo>
                  <a:lnTo>
                    <a:pt x="896179" y="631189"/>
                  </a:lnTo>
                  <a:lnTo>
                    <a:pt x="896179" y="628650"/>
                  </a:lnTo>
                  <a:close/>
                </a:path>
                <a:path w="963294" h="877570" extrusionOk="0">
                  <a:moveTo>
                    <a:pt x="423703" y="624839"/>
                  </a:moveTo>
                  <a:lnTo>
                    <a:pt x="399317" y="624839"/>
                  </a:lnTo>
                  <a:lnTo>
                    <a:pt x="399317" y="628650"/>
                  </a:lnTo>
                  <a:lnTo>
                    <a:pt x="420655" y="628650"/>
                  </a:lnTo>
                  <a:lnTo>
                    <a:pt x="420655" y="631189"/>
                  </a:lnTo>
                  <a:lnTo>
                    <a:pt x="423703" y="631189"/>
                  </a:lnTo>
                  <a:lnTo>
                    <a:pt x="423703" y="635000"/>
                  </a:lnTo>
                  <a:lnTo>
                    <a:pt x="426752" y="635000"/>
                  </a:lnTo>
                  <a:lnTo>
                    <a:pt x="426752" y="628650"/>
                  </a:lnTo>
                  <a:lnTo>
                    <a:pt x="423703" y="624839"/>
                  </a:lnTo>
                  <a:close/>
                </a:path>
                <a:path w="963294" h="877570" extrusionOk="0">
                  <a:moveTo>
                    <a:pt x="816925" y="628650"/>
                  </a:moveTo>
                  <a:lnTo>
                    <a:pt x="765105" y="628650"/>
                  </a:lnTo>
                  <a:lnTo>
                    <a:pt x="771202" y="635000"/>
                  </a:lnTo>
                  <a:lnTo>
                    <a:pt x="774250" y="635000"/>
                  </a:lnTo>
                  <a:lnTo>
                    <a:pt x="777298" y="631189"/>
                  </a:lnTo>
                  <a:lnTo>
                    <a:pt x="813877" y="631189"/>
                  </a:lnTo>
                  <a:lnTo>
                    <a:pt x="816925" y="628650"/>
                  </a:lnTo>
                  <a:close/>
                </a:path>
                <a:path w="963294" h="877570" extrusionOk="0">
                  <a:moveTo>
                    <a:pt x="829118" y="631189"/>
                  </a:moveTo>
                  <a:lnTo>
                    <a:pt x="823021" y="631189"/>
                  </a:lnTo>
                  <a:lnTo>
                    <a:pt x="823021" y="635000"/>
                  </a:lnTo>
                  <a:lnTo>
                    <a:pt x="829118" y="635000"/>
                  </a:lnTo>
                  <a:lnTo>
                    <a:pt x="829118" y="631189"/>
                  </a:lnTo>
                  <a:close/>
                </a:path>
                <a:path w="963294" h="877570" extrusionOk="0">
                  <a:moveTo>
                    <a:pt x="850456" y="631189"/>
                  </a:moveTo>
                  <a:lnTo>
                    <a:pt x="847407" y="631189"/>
                  </a:lnTo>
                  <a:lnTo>
                    <a:pt x="847407" y="635000"/>
                  </a:lnTo>
                  <a:lnTo>
                    <a:pt x="850456" y="635000"/>
                  </a:lnTo>
                  <a:lnTo>
                    <a:pt x="850456" y="631189"/>
                  </a:lnTo>
                  <a:close/>
                </a:path>
                <a:path w="963294" h="877570" extrusionOk="0">
                  <a:moveTo>
                    <a:pt x="429800" y="622300"/>
                  </a:moveTo>
                  <a:lnTo>
                    <a:pt x="374932" y="622300"/>
                  </a:lnTo>
                  <a:lnTo>
                    <a:pt x="374932" y="631189"/>
                  </a:lnTo>
                  <a:lnTo>
                    <a:pt x="393221" y="631189"/>
                  </a:lnTo>
                  <a:lnTo>
                    <a:pt x="393221" y="628650"/>
                  </a:lnTo>
                  <a:lnTo>
                    <a:pt x="396269" y="628650"/>
                  </a:lnTo>
                  <a:lnTo>
                    <a:pt x="396269" y="624839"/>
                  </a:lnTo>
                  <a:lnTo>
                    <a:pt x="432848" y="624839"/>
                  </a:lnTo>
                  <a:lnTo>
                    <a:pt x="429800" y="622300"/>
                  </a:lnTo>
                  <a:close/>
                </a:path>
                <a:path w="963294" h="877570" extrusionOk="0">
                  <a:moveTo>
                    <a:pt x="432848" y="624839"/>
                  </a:moveTo>
                  <a:lnTo>
                    <a:pt x="429800" y="624839"/>
                  </a:lnTo>
                  <a:lnTo>
                    <a:pt x="426752" y="628650"/>
                  </a:lnTo>
                  <a:lnTo>
                    <a:pt x="429800" y="628650"/>
                  </a:lnTo>
                  <a:lnTo>
                    <a:pt x="429800" y="631189"/>
                  </a:lnTo>
                  <a:lnTo>
                    <a:pt x="432848" y="631189"/>
                  </a:lnTo>
                  <a:lnTo>
                    <a:pt x="432848" y="624839"/>
                  </a:lnTo>
                  <a:close/>
                </a:path>
                <a:path w="963294" h="877570" extrusionOk="0">
                  <a:moveTo>
                    <a:pt x="844359" y="622300"/>
                  </a:moveTo>
                  <a:lnTo>
                    <a:pt x="823021" y="622300"/>
                  </a:lnTo>
                  <a:lnTo>
                    <a:pt x="823021" y="628650"/>
                  </a:lnTo>
                  <a:lnTo>
                    <a:pt x="826070" y="628650"/>
                  </a:lnTo>
                  <a:lnTo>
                    <a:pt x="826070" y="631189"/>
                  </a:lnTo>
                  <a:lnTo>
                    <a:pt x="838263" y="631189"/>
                  </a:lnTo>
                  <a:lnTo>
                    <a:pt x="835214" y="628650"/>
                  </a:lnTo>
                  <a:lnTo>
                    <a:pt x="835214" y="624839"/>
                  </a:lnTo>
                  <a:lnTo>
                    <a:pt x="844359" y="624839"/>
                  </a:lnTo>
                  <a:lnTo>
                    <a:pt x="844359" y="622300"/>
                  </a:lnTo>
                  <a:close/>
                </a:path>
                <a:path w="963294" h="877570" extrusionOk="0">
                  <a:moveTo>
                    <a:pt x="877890" y="609600"/>
                  </a:moveTo>
                  <a:lnTo>
                    <a:pt x="847407" y="609600"/>
                  </a:lnTo>
                  <a:lnTo>
                    <a:pt x="847407" y="615950"/>
                  </a:lnTo>
                  <a:lnTo>
                    <a:pt x="850456" y="619760"/>
                  </a:lnTo>
                  <a:lnTo>
                    <a:pt x="853504" y="619760"/>
                  </a:lnTo>
                  <a:lnTo>
                    <a:pt x="853504" y="622300"/>
                  </a:lnTo>
                  <a:lnTo>
                    <a:pt x="856552" y="624839"/>
                  </a:lnTo>
                  <a:lnTo>
                    <a:pt x="865697" y="624839"/>
                  </a:lnTo>
                  <a:lnTo>
                    <a:pt x="865697" y="628650"/>
                  </a:lnTo>
                  <a:lnTo>
                    <a:pt x="871793" y="628650"/>
                  </a:lnTo>
                  <a:lnTo>
                    <a:pt x="871793" y="631189"/>
                  </a:lnTo>
                  <a:lnTo>
                    <a:pt x="874841" y="631189"/>
                  </a:lnTo>
                  <a:lnTo>
                    <a:pt x="874841" y="613410"/>
                  </a:lnTo>
                  <a:lnTo>
                    <a:pt x="877890" y="613410"/>
                  </a:lnTo>
                  <a:lnTo>
                    <a:pt x="877890" y="609600"/>
                  </a:lnTo>
                  <a:close/>
                </a:path>
                <a:path w="963294" h="877570" extrusionOk="0">
                  <a:moveTo>
                    <a:pt x="338353" y="624839"/>
                  </a:moveTo>
                  <a:lnTo>
                    <a:pt x="335305" y="628650"/>
                  </a:lnTo>
                  <a:lnTo>
                    <a:pt x="338353" y="628650"/>
                  </a:lnTo>
                  <a:lnTo>
                    <a:pt x="338353" y="624839"/>
                  </a:lnTo>
                  <a:close/>
                </a:path>
                <a:path w="963294" h="877570" extrusionOk="0">
                  <a:moveTo>
                    <a:pt x="438945" y="624839"/>
                  </a:moveTo>
                  <a:lnTo>
                    <a:pt x="435896" y="624839"/>
                  </a:lnTo>
                  <a:lnTo>
                    <a:pt x="435896" y="628650"/>
                  </a:lnTo>
                  <a:lnTo>
                    <a:pt x="438945" y="628650"/>
                  </a:lnTo>
                  <a:lnTo>
                    <a:pt x="438945" y="624839"/>
                  </a:lnTo>
                  <a:close/>
                </a:path>
                <a:path w="963294" h="877570" extrusionOk="0">
                  <a:moveTo>
                    <a:pt x="804732" y="619760"/>
                  </a:moveTo>
                  <a:lnTo>
                    <a:pt x="801684" y="619760"/>
                  </a:lnTo>
                  <a:lnTo>
                    <a:pt x="801684" y="622300"/>
                  </a:lnTo>
                  <a:lnTo>
                    <a:pt x="762057" y="622300"/>
                  </a:lnTo>
                  <a:lnTo>
                    <a:pt x="762057" y="628650"/>
                  </a:lnTo>
                  <a:lnTo>
                    <a:pt x="804732" y="628650"/>
                  </a:lnTo>
                  <a:lnTo>
                    <a:pt x="807780" y="624839"/>
                  </a:lnTo>
                  <a:lnTo>
                    <a:pt x="804732" y="624839"/>
                  </a:lnTo>
                  <a:lnTo>
                    <a:pt x="804732" y="619760"/>
                  </a:lnTo>
                  <a:close/>
                </a:path>
                <a:path w="963294" h="877570" extrusionOk="0">
                  <a:moveTo>
                    <a:pt x="810829" y="622300"/>
                  </a:moveTo>
                  <a:lnTo>
                    <a:pt x="807780" y="622300"/>
                  </a:lnTo>
                  <a:lnTo>
                    <a:pt x="807780" y="628650"/>
                  </a:lnTo>
                  <a:lnTo>
                    <a:pt x="813877" y="628650"/>
                  </a:lnTo>
                  <a:lnTo>
                    <a:pt x="813877" y="624839"/>
                  </a:lnTo>
                  <a:lnTo>
                    <a:pt x="810829" y="624839"/>
                  </a:lnTo>
                  <a:lnTo>
                    <a:pt x="810829" y="622300"/>
                  </a:lnTo>
                  <a:close/>
                </a:path>
                <a:path w="963294" h="877570" extrusionOk="0">
                  <a:moveTo>
                    <a:pt x="807780" y="622300"/>
                  </a:moveTo>
                  <a:lnTo>
                    <a:pt x="804732" y="622300"/>
                  </a:lnTo>
                  <a:lnTo>
                    <a:pt x="804732" y="624839"/>
                  </a:lnTo>
                  <a:lnTo>
                    <a:pt x="807780" y="624839"/>
                  </a:lnTo>
                  <a:lnTo>
                    <a:pt x="807780" y="622300"/>
                  </a:lnTo>
                  <a:close/>
                </a:path>
                <a:path w="963294" h="877570" extrusionOk="0">
                  <a:moveTo>
                    <a:pt x="472475" y="585469"/>
                  </a:moveTo>
                  <a:lnTo>
                    <a:pt x="390173" y="585469"/>
                  </a:lnTo>
                  <a:lnTo>
                    <a:pt x="387125" y="589279"/>
                  </a:lnTo>
                  <a:lnTo>
                    <a:pt x="387125" y="604519"/>
                  </a:lnTo>
                  <a:lnTo>
                    <a:pt x="384076" y="604519"/>
                  </a:lnTo>
                  <a:lnTo>
                    <a:pt x="384076" y="607060"/>
                  </a:lnTo>
                  <a:lnTo>
                    <a:pt x="381028" y="609600"/>
                  </a:lnTo>
                  <a:lnTo>
                    <a:pt x="381028" y="613410"/>
                  </a:lnTo>
                  <a:lnTo>
                    <a:pt x="377980" y="613410"/>
                  </a:lnTo>
                  <a:lnTo>
                    <a:pt x="377980" y="622300"/>
                  </a:lnTo>
                  <a:lnTo>
                    <a:pt x="432848" y="622300"/>
                  </a:lnTo>
                  <a:lnTo>
                    <a:pt x="432848" y="615950"/>
                  </a:lnTo>
                  <a:lnTo>
                    <a:pt x="438945" y="615950"/>
                  </a:lnTo>
                  <a:lnTo>
                    <a:pt x="438945" y="607060"/>
                  </a:lnTo>
                  <a:lnTo>
                    <a:pt x="469427" y="607060"/>
                  </a:lnTo>
                  <a:lnTo>
                    <a:pt x="469427" y="600710"/>
                  </a:lnTo>
                  <a:lnTo>
                    <a:pt x="466379" y="600710"/>
                  </a:lnTo>
                  <a:lnTo>
                    <a:pt x="466379" y="594360"/>
                  </a:lnTo>
                  <a:lnTo>
                    <a:pt x="472475" y="594360"/>
                  </a:lnTo>
                  <a:lnTo>
                    <a:pt x="472475" y="585469"/>
                  </a:lnTo>
                  <a:close/>
                </a:path>
                <a:path w="963294" h="877570" extrusionOk="0">
                  <a:moveTo>
                    <a:pt x="435896" y="619760"/>
                  </a:moveTo>
                  <a:lnTo>
                    <a:pt x="432848" y="622300"/>
                  </a:lnTo>
                  <a:lnTo>
                    <a:pt x="435896" y="622300"/>
                  </a:lnTo>
                  <a:lnTo>
                    <a:pt x="435896" y="619760"/>
                  </a:lnTo>
                  <a:close/>
                </a:path>
                <a:path w="963294" h="877570" extrusionOk="0">
                  <a:moveTo>
                    <a:pt x="783394" y="619760"/>
                  </a:moveTo>
                  <a:lnTo>
                    <a:pt x="759009" y="619760"/>
                  </a:lnTo>
                  <a:lnTo>
                    <a:pt x="759009" y="622300"/>
                  </a:lnTo>
                  <a:lnTo>
                    <a:pt x="783394" y="622300"/>
                  </a:lnTo>
                  <a:lnTo>
                    <a:pt x="783394" y="619760"/>
                  </a:lnTo>
                  <a:close/>
                </a:path>
                <a:path w="963294" h="877570" extrusionOk="0">
                  <a:moveTo>
                    <a:pt x="792539" y="615950"/>
                  </a:moveTo>
                  <a:lnTo>
                    <a:pt x="786443" y="615950"/>
                  </a:lnTo>
                  <a:lnTo>
                    <a:pt x="786443" y="622300"/>
                  </a:lnTo>
                  <a:lnTo>
                    <a:pt x="798636" y="622300"/>
                  </a:lnTo>
                  <a:lnTo>
                    <a:pt x="798636" y="619760"/>
                  </a:lnTo>
                  <a:lnTo>
                    <a:pt x="792539" y="619760"/>
                  </a:lnTo>
                  <a:lnTo>
                    <a:pt x="792539" y="615950"/>
                  </a:lnTo>
                  <a:close/>
                </a:path>
                <a:path w="963294" h="877570" extrusionOk="0">
                  <a:moveTo>
                    <a:pt x="801684" y="619760"/>
                  </a:moveTo>
                  <a:lnTo>
                    <a:pt x="798636" y="622300"/>
                  </a:lnTo>
                  <a:lnTo>
                    <a:pt x="801684" y="622300"/>
                  </a:lnTo>
                  <a:lnTo>
                    <a:pt x="801684" y="619760"/>
                  </a:lnTo>
                  <a:close/>
                </a:path>
                <a:path w="963294" h="877570" extrusionOk="0">
                  <a:moveTo>
                    <a:pt x="841311" y="619760"/>
                  </a:moveTo>
                  <a:lnTo>
                    <a:pt x="819973" y="619760"/>
                  </a:lnTo>
                  <a:lnTo>
                    <a:pt x="819973" y="622300"/>
                  </a:lnTo>
                  <a:lnTo>
                    <a:pt x="841311" y="622300"/>
                  </a:lnTo>
                  <a:lnTo>
                    <a:pt x="841311" y="619760"/>
                  </a:lnTo>
                  <a:close/>
                </a:path>
                <a:path w="963294" h="877570" extrusionOk="0">
                  <a:moveTo>
                    <a:pt x="438945" y="615950"/>
                  </a:moveTo>
                  <a:lnTo>
                    <a:pt x="432848" y="615950"/>
                  </a:lnTo>
                  <a:lnTo>
                    <a:pt x="432848" y="619760"/>
                  </a:lnTo>
                  <a:lnTo>
                    <a:pt x="435896" y="619760"/>
                  </a:lnTo>
                  <a:lnTo>
                    <a:pt x="438945" y="615950"/>
                  </a:lnTo>
                  <a:close/>
                </a:path>
                <a:path w="963294" h="877570" extrusionOk="0">
                  <a:moveTo>
                    <a:pt x="768153" y="600710"/>
                  </a:moveTo>
                  <a:lnTo>
                    <a:pt x="725478" y="600710"/>
                  </a:lnTo>
                  <a:lnTo>
                    <a:pt x="725478" y="604519"/>
                  </a:lnTo>
                  <a:lnTo>
                    <a:pt x="719382" y="604519"/>
                  </a:lnTo>
                  <a:lnTo>
                    <a:pt x="719382" y="607060"/>
                  </a:lnTo>
                  <a:lnTo>
                    <a:pt x="725478" y="607060"/>
                  </a:lnTo>
                  <a:lnTo>
                    <a:pt x="725478" y="609600"/>
                  </a:lnTo>
                  <a:lnTo>
                    <a:pt x="743768" y="609600"/>
                  </a:lnTo>
                  <a:lnTo>
                    <a:pt x="743768" y="615950"/>
                  </a:lnTo>
                  <a:lnTo>
                    <a:pt x="752912" y="615950"/>
                  </a:lnTo>
                  <a:lnTo>
                    <a:pt x="752912" y="619760"/>
                  </a:lnTo>
                  <a:lnTo>
                    <a:pt x="774250" y="619760"/>
                  </a:lnTo>
                  <a:lnTo>
                    <a:pt x="774250" y="615950"/>
                  </a:lnTo>
                  <a:lnTo>
                    <a:pt x="771202" y="609600"/>
                  </a:lnTo>
                  <a:lnTo>
                    <a:pt x="768153" y="600710"/>
                  </a:lnTo>
                  <a:close/>
                </a:path>
                <a:path w="963294" h="877570" extrusionOk="0">
                  <a:moveTo>
                    <a:pt x="789491" y="613410"/>
                  </a:moveTo>
                  <a:lnTo>
                    <a:pt x="777298" y="613410"/>
                  </a:lnTo>
                  <a:lnTo>
                    <a:pt x="777298" y="615950"/>
                  </a:lnTo>
                  <a:lnTo>
                    <a:pt x="774250" y="619760"/>
                  </a:lnTo>
                  <a:lnTo>
                    <a:pt x="786443" y="619760"/>
                  </a:lnTo>
                  <a:lnTo>
                    <a:pt x="786443" y="615950"/>
                  </a:lnTo>
                  <a:lnTo>
                    <a:pt x="789491" y="613410"/>
                  </a:lnTo>
                  <a:close/>
                </a:path>
                <a:path w="963294" h="877570" extrusionOk="0">
                  <a:moveTo>
                    <a:pt x="798636" y="615950"/>
                  </a:moveTo>
                  <a:lnTo>
                    <a:pt x="792539" y="615950"/>
                  </a:lnTo>
                  <a:lnTo>
                    <a:pt x="792539" y="619760"/>
                  </a:lnTo>
                  <a:lnTo>
                    <a:pt x="798636" y="619760"/>
                  </a:lnTo>
                  <a:lnTo>
                    <a:pt x="798636" y="615950"/>
                  </a:lnTo>
                  <a:close/>
                </a:path>
                <a:path w="963294" h="877570" extrusionOk="0">
                  <a:moveTo>
                    <a:pt x="810829" y="615950"/>
                  </a:moveTo>
                  <a:lnTo>
                    <a:pt x="807780" y="615950"/>
                  </a:lnTo>
                  <a:lnTo>
                    <a:pt x="810829" y="619760"/>
                  </a:lnTo>
                  <a:lnTo>
                    <a:pt x="810829" y="615950"/>
                  </a:lnTo>
                  <a:close/>
                </a:path>
                <a:path w="963294" h="877570" extrusionOk="0">
                  <a:moveTo>
                    <a:pt x="838263" y="615950"/>
                  </a:moveTo>
                  <a:lnTo>
                    <a:pt x="816925" y="615950"/>
                  </a:lnTo>
                  <a:lnTo>
                    <a:pt x="816925" y="619760"/>
                  </a:lnTo>
                  <a:lnTo>
                    <a:pt x="838263" y="619760"/>
                  </a:lnTo>
                  <a:lnTo>
                    <a:pt x="838263" y="615950"/>
                  </a:lnTo>
                  <a:close/>
                </a:path>
                <a:path w="963294" h="877570" extrusionOk="0">
                  <a:moveTo>
                    <a:pt x="451137" y="607060"/>
                  </a:moveTo>
                  <a:lnTo>
                    <a:pt x="441993" y="607060"/>
                  </a:lnTo>
                  <a:lnTo>
                    <a:pt x="441993" y="615950"/>
                  </a:lnTo>
                  <a:lnTo>
                    <a:pt x="445041" y="615950"/>
                  </a:lnTo>
                  <a:lnTo>
                    <a:pt x="445041" y="613410"/>
                  </a:lnTo>
                  <a:lnTo>
                    <a:pt x="448089" y="613410"/>
                  </a:lnTo>
                  <a:lnTo>
                    <a:pt x="448089" y="609600"/>
                  </a:lnTo>
                  <a:lnTo>
                    <a:pt x="451137" y="609600"/>
                  </a:lnTo>
                  <a:lnTo>
                    <a:pt x="451137" y="607060"/>
                  </a:lnTo>
                  <a:close/>
                </a:path>
                <a:path w="963294" h="877570" extrusionOk="0">
                  <a:moveTo>
                    <a:pt x="457234" y="613410"/>
                  </a:moveTo>
                  <a:lnTo>
                    <a:pt x="454186" y="613410"/>
                  </a:lnTo>
                  <a:lnTo>
                    <a:pt x="454186" y="615950"/>
                  </a:lnTo>
                  <a:lnTo>
                    <a:pt x="457234" y="615950"/>
                  </a:lnTo>
                  <a:lnTo>
                    <a:pt x="457234" y="613410"/>
                  </a:lnTo>
                  <a:close/>
                </a:path>
                <a:path w="963294" h="877570" extrusionOk="0">
                  <a:moveTo>
                    <a:pt x="463330" y="609600"/>
                  </a:moveTo>
                  <a:lnTo>
                    <a:pt x="448089" y="609600"/>
                  </a:lnTo>
                  <a:lnTo>
                    <a:pt x="448089" y="613410"/>
                  </a:lnTo>
                  <a:lnTo>
                    <a:pt x="460282" y="613410"/>
                  </a:lnTo>
                  <a:lnTo>
                    <a:pt x="460282" y="615950"/>
                  </a:lnTo>
                  <a:lnTo>
                    <a:pt x="463330" y="615950"/>
                  </a:lnTo>
                  <a:lnTo>
                    <a:pt x="463330" y="609600"/>
                  </a:lnTo>
                  <a:close/>
                </a:path>
                <a:path w="963294" h="877570" extrusionOk="0">
                  <a:moveTo>
                    <a:pt x="740719" y="609600"/>
                  </a:moveTo>
                  <a:lnTo>
                    <a:pt x="731575" y="609600"/>
                  </a:lnTo>
                  <a:lnTo>
                    <a:pt x="734623" y="613410"/>
                  </a:lnTo>
                  <a:lnTo>
                    <a:pt x="737671" y="613410"/>
                  </a:lnTo>
                  <a:lnTo>
                    <a:pt x="740719" y="615950"/>
                  </a:lnTo>
                  <a:lnTo>
                    <a:pt x="740719" y="609600"/>
                  </a:lnTo>
                  <a:close/>
                </a:path>
                <a:path w="963294" h="877570" extrusionOk="0">
                  <a:moveTo>
                    <a:pt x="810829" y="609600"/>
                  </a:moveTo>
                  <a:lnTo>
                    <a:pt x="798636" y="609600"/>
                  </a:lnTo>
                  <a:lnTo>
                    <a:pt x="798636" y="613410"/>
                  </a:lnTo>
                  <a:lnTo>
                    <a:pt x="801684" y="613410"/>
                  </a:lnTo>
                  <a:lnTo>
                    <a:pt x="801684" y="615950"/>
                  </a:lnTo>
                  <a:lnTo>
                    <a:pt x="813877" y="615950"/>
                  </a:lnTo>
                  <a:lnTo>
                    <a:pt x="813877" y="613410"/>
                  </a:lnTo>
                  <a:lnTo>
                    <a:pt x="810829" y="609600"/>
                  </a:lnTo>
                  <a:close/>
                </a:path>
                <a:path w="963294" h="877570" extrusionOk="0">
                  <a:moveTo>
                    <a:pt x="838263" y="609600"/>
                  </a:moveTo>
                  <a:lnTo>
                    <a:pt x="816925" y="609600"/>
                  </a:lnTo>
                  <a:lnTo>
                    <a:pt x="813877" y="613410"/>
                  </a:lnTo>
                  <a:lnTo>
                    <a:pt x="813877" y="615950"/>
                  </a:lnTo>
                  <a:lnTo>
                    <a:pt x="841311" y="615950"/>
                  </a:lnTo>
                  <a:lnTo>
                    <a:pt x="841311" y="613410"/>
                  </a:lnTo>
                  <a:lnTo>
                    <a:pt x="838263" y="613410"/>
                  </a:lnTo>
                  <a:lnTo>
                    <a:pt x="838263" y="609600"/>
                  </a:lnTo>
                  <a:close/>
                </a:path>
                <a:path w="963294" h="877570" extrusionOk="0">
                  <a:moveTo>
                    <a:pt x="783394" y="607060"/>
                  </a:moveTo>
                  <a:lnTo>
                    <a:pt x="780346" y="613410"/>
                  </a:lnTo>
                  <a:lnTo>
                    <a:pt x="786443" y="613410"/>
                  </a:lnTo>
                  <a:lnTo>
                    <a:pt x="786443" y="609600"/>
                  </a:lnTo>
                  <a:lnTo>
                    <a:pt x="783394" y="609600"/>
                  </a:lnTo>
                  <a:lnTo>
                    <a:pt x="783394" y="607060"/>
                  </a:lnTo>
                  <a:close/>
                </a:path>
                <a:path w="963294" h="877570" extrusionOk="0">
                  <a:moveTo>
                    <a:pt x="795587" y="609600"/>
                  </a:moveTo>
                  <a:lnTo>
                    <a:pt x="789491" y="609600"/>
                  </a:lnTo>
                  <a:lnTo>
                    <a:pt x="789491" y="613410"/>
                  </a:lnTo>
                  <a:lnTo>
                    <a:pt x="798636" y="613410"/>
                  </a:lnTo>
                  <a:lnTo>
                    <a:pt x="795587" y="609600"/>
                  </a:lnTo>
                  <a:close/>
                </a:path>
                <a:path w="963294" h="877570" extrusionOk="0">
                  <a:moveTo>
                    <a:pt x="64012" y="607060"/>
                  </a:moveTo>
                  <a:lnTo>
                    <a:pt x="51819" y="607060"/>
                  </a:lnTo>
                  <a:lnTo>
                    <a:pt x="51819" y="609600"/>
                  </a:lnTo>
                  <a:lnTo>
                    <a:pt x="64012" y="609600"/>
                  </a:lnTo>
                  <a:lnTo>
                    <a:pt x="64012" y="607060"/>
                  </a:lnTo>
                  <a:close/>
                </a:path>
                <a:path w="963294" h="877570" extrusionOk="0">
                  <a:moveTo>
                    <a:pt x="466379" y="607060"/>
                  </a:moveTo>
                  <a:lnTo>
                    <a:pt x="451137" y="607060"/>
                  </a:lnTo>
                  <a:lnTo>
                    <a:pt x="451137" y="609600"/>
                  </a:lnTo>
                  <a:lnTo>
                    <a:pt x="466379" y="609600"/>
                  </a:lnTo>
                  <a:lnTo>
                    <a:pt x="466379" y="607060"/>
                  </a:lnTo>
                  <a:close/>
                </a:path>
                <a:path w="963294" h="877570" extrusionOk="0">
                  <a:moveTo>
                    <a:pt x="792539" y="607060"/>
                  </a:moveTo>
                  <a:lnTo>
                    <a:pt x="786443" y="607060"/>
                  </a:lnTo>
                  <a:lnTo>
                    <a:pt x="786443" y="609600"/>
                  </a:lnTo>
                  <a:lnTo>
                    <a:pt x="792539" y="609600"/>
                  </a:lnTo>
                  <a:lnTo>
                    <a:pt x="792539" y="607060"/>
                  </a:lnTo>
                  <a:close/>
                </a:path>
                <a:path w="963294" h="877570" extrusionOk="0">
                  <a:moveTo>
                    <a:pt x="819973" y="582929"/>
                  </a:moveTo>
                  <a:lnTo>
                    <a:pt x="792539" y="582929"/>
                  </a:lnTo>
                  <a:lnTo>
                    <a:pt x="795587" y="585469"/>
                  </a:lnTo>
                  <a:lnTo>
                    <a:pt x="795587" y="598169"/>
                  </a:lnTo>
                  <a:lnTo>
                    <a:pt x="789491" y="600710"/>
                  </a:lnTo>
                  <a:lnTo>
                    <a:pt x="783394" y="607060"/>
                  </a:lnTo>
                  <a:lnTo>
                    <a:pt x="795587" y="607060"/>
                  </a:lnTo>
                  <a:lnTo>
                    <a:pt x="795587" y="609600"/>
                  </a:lnTo>
                  <a:lnTo>
                    <a:pt x="807780" y="609600"/>
                  </a:lnTo>
                  <a:lnTo>
                    <a:pt x="810829" y="607060"/>
                  </a:lnTo>
                  <a:lnTo>
                    <a:pt x="807780" y="604519"/>
                  </a:lnTo>
                  <a:lnTo>
                    <a:pt x="807780" y="600710"/>
                  </a:lnTo>
                  <a:lnTo>
                    <a:pt x="829118" y="600710"/>
                  </a:lnTo>
                  <a:lnTo>
                    <a:pt x="829118" y="594360"/>
                  </a:lnTo>
                  <a:lnTo>
                    <a:pt x="826070" y="594360"/>
                  </a:lnTo>
                  <a:lnTo>
                    <a:pt x="826070" y="591819"/>
                  </a:lnTo>
                  <a:lnTo>
                    <a:pt x="823021" y="591819"/>
                  </a:lnTo>
                  <a:lnTo>
                    <a:pt x="823021" y="589279"/>
                  </a:lnTo>
                  <a:lnTo>
                    <a:pt x="819973" y="589279"/>
                  </a:lnTo>
                  <a:lnTo>
                    <a:pt x="819973" y="585469"/>
                  </a:lnTo>
                  <a:lnTo>
                    <a:pt x="823021" y="585469"/>
                  </a:lnTo>
                  <a:lnTo>
                    <a:pt x="819973" y="582929"/>
                  </a:lnTo>
                  <a:close/>
                </a:path>
                <a:path w="963294" h="877570" extrusionOk="0">
                  <a:moveTo>
                    <a:pt x="816925" y="607060"/>
                  </a:moveTo>
                  <a:lnTo>
                    <a:pt x="813877" y="607060"/>
                  </a:lnTo>
                  <a:lnTo>
                    <a:pt x="813877" y="609600"/>
                  </a:lnTo>
                  <a:lnTo>
                    <a:pt x="816925" y="609600"/>
                  </a:lnTo>
                  <a:lnTo>
                    <a:pt x="816925" y="607060"/>
                  </a:lnTo>
                  <a:close/>
                </a:path>
                <a:path w="963294" h="877570" extrusionOk="0">
                  <a:moveTo>
                    <a:pt x="832166" y="600710"/>
                  </a:moveTo>
                  <a:lnTo>
                    <a:pt x="807780" y="600710"/>
                  </a:lnTo>
                  <a:lnTo>
                    <a:pt x="807780" y="604519"/>
                  </a:lnTo>
                  <a:lnTo>
                    <a:pt x="810829" y="604519"/>
                  </a:lnTo>
                  <a:lnTo>
                    <a:pt x="810829" y="607060"/>
                  </a:lnTo>
                  <a:lnTo>
                    <a:pt x="819973" y="607060"/>
                  </a:lnTo>
                  <a:lnTo>
                    <a:pt x="819973" y="609600"/>
                  </a:lnTo>
                  <a:lnTo>
                    <a:pt x="835214" y="609600"/>
                  </a:lnTo>
                  <a:lnTo>
                    <a:pt x="835214" y="607060"/>
                  </a:lnTo>
                  <a:lnTo>
                    <a:pt x="832166" y="604519"/>
                  </a:lnTo>
                  <a:lnTo>
                    <a:pt x="832166" y="600710"/>
                  </a:lnTo>
                  <a:close/>
                </a:path>
                <a:path w="963294" h="877570" extrusionOk="0">
                  <a:moveTo>
                    <a:pt x="841311" y="594360"/>
                  </a:moveTo>
                  <a:lnTo>
                    <a:pt x="835214" y="594360"/>
                  </a:lnTo>
                  <a:lnTo>
                    <a:pt x="835214" y="600710"/>
                  </a:lnTo>
                  <a:lnTo>
                    <a:pt x="838263" y="600710"/>
                  </a:lnTo>
                  <a:lnTo>
                    <a:pt x="838263" y="607060"/>
                  </a:lnTo>
                  <a:lnTo>
                    <a:pt x="841311" y="607060"/>
                  </a:lnTo>
                  <a:lnTo>
                    <a:pt x="841311" y="609600"/>
                  </a:lnTo>
                  <a:lnTo>
                    <a:pt x="844359" y="609600"/>
                  </a:lnTo>
                  <a:lnTo>
                    <a:pt x="844359" y="600710"/>
                  </a:lnTo>
                  <a:lnTo>
                    <a:pt x="841311" y="598169"/>
                  </a:lnTo>
                  <a:lnTo>
                    <a:pt x="841311" y="594360"/>
                  </a:lnTo>
                  <a:close/>
                </a:path>
                <a:path w="963294" h="877570" extrusionOk="0">
                  <a:moveTo>
                    <a:pt x="847407" y="582929"/>
                  </a:moveTo>
                  <a:lnTo>
                    <a:pt x="835214" y="582929"/>
                  </a:lnTo>
                  <a:lnTo>
                    <a:pt x="835214" y="585469"/>
                  </a:lnTo>
                  <a:lnTo>
                    <a:pt x="829118" y="585469"/>
                  </a:lnTo>
                  <a:lnTo>
                    <a:pt x="829118" y="589279"/>
                  </a:lnTo>
                  <a:lnTo>
                    <a:pt x="832166" y="589279"/>
                  </a:lnTo>
                  <a:lnTo>
                    <a:pt x="832166" y="594360"/>
                  </a:lnTo>
                  <a:lnTo>
                    <a:pt x="841311" y="594360"/>
                  </a:lnTo>
                  <a:lnTo>
                    <a:pt x="841311" y="598169"/>
                  </a:lnTo>
                  <a:lnTo>
                    <a:pt x="844359" y="598169"/>
                  </a:lnTo>
                  <a:lnTo>
                    <a:pt x="844359" y="609600"/>
                  </a:lnTo>
                  <a:lnTo>
                    <a:pt x="887034" y="609600"/>
                  </a:lnTo>
                  <a:lnTo>
                    <a:pt x="880938" y="604519"/>
                  </a:lnTo>
                  <a:lnTo>
                    <a:pt x="877890" y="604519"/>
                  </a:lnTo>
                  <a:lnTo>
                    <a:pt x="874841" y="600710"/>
                  </a:lnTo>
                  <a:lnTo>
                    <a:pt x="871793" y="600710"/>
                  </a:lnTo>
                  <a:lnTo>
                    <a:pt x="862648" y="598169"/>
                  </a:lnTo>
                  <a:lnTo>
                    <a:pt x="859600" y="594360"/>
                  </a:lnTo>
                  <a:lnTo>
                    <a:pt x="859600" y="591819"/>
                  </a:lnTo>
                  <a:lnTo>
                    <a:pt x="856552" y="591819"/>
                  </a:lnTo>
                  <a:lnTo>
                    <a:pt x="856552" y="589279"/>
                  </a:lnTo>
                  <a:lnTo>
                    <a:pt x="850456" y="585469"/>
                  </a:lnTo>
                  <a:lnTo>
                    <a:pt x="847407" y="582929"/>
                  </a:lnTo>
                  <a:close/>
                </a:path>
                <a:path w="963294" h="877570" extrusionOk="0">
                  <a:moveTo>
                    <a:pt x="76205" y="604519"/>
                  </a:moveTo>
                  <a:lnTo>
                    <a:pt x="42675" y="604519"/>
                  </a:lnTo>
                  <a:lnTo>
                    <a:pt x="42675" y="607060"/>
                  </a:lnTo>
                  <a:lnTo>
                    <a:pt x="73157" y="607060"/>
                  </a:lnTo>
                  <a:lnTo>
                    <a:pt x="76205" y="604519"/>
                  </a:lnTo>
                  <a:close/>
                </a:path>
                <a:path w="963294" h="877570" extrusionOk="0">
                  <a:moveTo>
                    <a:pt x="713285" y="604519"/>
                  </a:moveTo>
                  <a:lnTo>
                    <a:pt x="713285" y="607060"/>
                  </a:lnTo>
                  <a:lnTo>
                    <a:pt x="716333" y="607060"/>
                  </a:lnTo>
                  <a:lnTo>
                    <a:pt x="713285" y="604519"/>
                  </a:lnTo>
                  <a:close/>
                </a:path>
                <a:path w="963294" h="877570" extrusionOk="0">
                  <a:moveTo>
                    <a:pt x="359691" y="598169"/>
                  </a:moveTo>
                  <a:lnTo>
                    <a:pt x="39626" y="598169"/>
                  </a:lnTo>
                  <a:lnTo>
                    <a:pt x="39626" y="604519"/>
                  </a:lnTo>
                  <a:lnTo>
                    <a:pt x="79253" y="604519"/>
                  </a:lnTo>
                  <a:lnTo>
                    <a:pt x="79253" y="600710"/>
                  </a:lnTo>
                  <a:lnTo>
                    <a:pt x="359691" y="600710"/>
                  </a:lnTo>
                  <a:lnTo>
                    <a:pt x="359691" y="598169"/>
                  </a:lnTo>
                  <a:close/>
                </a:path>
                <a:path w="963294" h="877570" extrusionOk="0">
                  <a:moveTo>
                    <a:pt x="85350" y="600710"/>
                  </a:moveTo>
                  <a:lnTo>
                    <a:pt x="82302" y="600710"/>
                  </a:lnTo>
                  <a:lnTo>
                    <a:pt x="82302" y="604519"/>
                  </a:lnTo>
                  <a:lnTo>
                    <a:pt x="85350" y="604519"/>
                  </a:lnTo>
                  <a:lnTo>
                    <a:pt x="85350" y="600710"/>
                  </a:lnTo>
                  <a:close/>
                </a:path>
                <a:path w="963294" h="877570" extrusionOk="0">
                  <a:moveTo>
                    <a:pt x="356642" y="600710"/>
                  </a:moveTo>
                  <a:lnTo>
                    <a:pt x="94495" y="600710"/>
                  </a:lnTo>
                  <a:lnTo>
                    <a:pt x="94495" y="604519"/>
                  </a:lnTo>
                  <a:lnTo>
                    <a:pt x="356642" y="604519"/>
                  </a:lnTo>
                  <a:lnTo>
                    <a:pt x="356642" y="600710"/>
                  </a:lnTo>
                  <a:close/>
                </a:path>
                <a:path w="963294" h="877570" extrusionOk="0">
                  <a:moveTo>
                    <a:pt x="472475" y="594360"/>
                  </a:moveTo>
                  <a:lnTo>
                    <a:pt x="469427" y="598169"/>
                  </a:lnTo>
                  <a:lnTo>
                    <a:pt x="469427" y="604519"/>
                  </a:lnTo>
                  <a:lnTo>
                    <a:pt x="472475" y="604519"/>
                  </a:lnTo>
                  <a:lnTo>
                    <a:pt x="472475" y="594360"/>
                  </a:lnTo>
                  <a:close/>
                </a:path>
                <a:path w="963294" h="877570" extrusionOk="0">
                  <a:moveTo>
                    <a:pt x="728526" y="574039"/>
                  </a:moveTo>
                  <a:lnTo>
                    <a:pt x="710237" y="574039"/>
                  </a:lnTo>
                  <a:lnTo>
                    <a:pt x="710237" y="576579"/>
                  </a:lnTo>
                  <a:lnTo>
                    <a:pt x="713285" y="579119"/>
                  </a:lnTo>
                  <a:lnTo>
                    <a:pt x="725478" y="579119"/>
                  </a:lnTo>
                  <a:lnTo>
                    <a:pt x="722430" y="582929"/>
                  </a:lnTo>
                  <a:lnTo>
                    <a:pt x="713285" y="582929"/>
                  </a:lnTo>
                  <a:lnTo>
                    <a:pt x="716333" y="585469"/>
                  </a:lnTo>
                  <a:lnTo>
                    <a:pt x="713285" y="585469"/>
                  </a:lnTo>
                  <a:lnTo>
                    <a:pt x="713285" y="589279"/>
                  </a:lnTo>
                  <a:lnTo>
                    <a:pt x="716333" y="589279"/>
                  </a:lnTo>
                  <a:lnTo>
                    <a:pt x="716333" y="591819"/>
                  </a:lnTo>
                  <a:lnTo>
                    <a:pt x="719382" y="591819"/>
                  </a:lnTo>
                  <a:lnTo>
                    <a:pt x="719382" y="594360"/>
                  </a:lnTo>
                  <a:lnTo>
                    <a:pt x="710237" y="594360"/>
                  </a:lnTo>
                  <a:lnTo>
                    <a:pt x="707189" y="598169"/>
                  </a:lnTo>
                  <a:lnTo>
                    <a:pt x="704140" y="598169"/>
                  </a:lnTo>
                  <a:lnTo>
                    <a:pt x="704140" y="600710"/>
                  </a:lnTo>
                  <a:lnTo>
                    <a:pt x="707189" y="604519"/>
                  </a:lnTo>
                  <a:lnTo>
                    <a:pt x="722430" y="604519"/>
                  </a:lnTo>
                  <a:lnTo>
                    <a:pt x="725478" y="600710"/>
                  </a:lnTo>
                  <a:lnTo>
                    <a:pt x="768153" y="600710"/>
                  </a:lnTo>
                  <a:lnTo>
                    <a:pt x="749864" y="591819"/>
                  </a:lnTo>
                  <a:lnTo>
                    <a:pt x="731575" y="579119"/>
                  </a:lnTo>
                  <a:lnTo>
                    <a:pt x="731575" y="576579"/>
                  </a:lnTo>
                  <a:lnTo>
                    <a:pt x="728526" y="574039"/>
                  </a:lnTo>
                  <a:close/>
                </a:path>
                <a:path w="963294" h="877570" extrusionOk="0">
                  <a:moveTo>
                    <a:pt x="475523" y="598169"/>
                  </a:moveTo>
                  <a:lnTo>
                    <a:pt x="472475" y="598169"/>
                  </a:lnTo>
                  <a:lnTo>
                    <a:pt x="472475" y="600710"/>
                  </a:lnTo>
                  <a:lnTo>
                    <a:pt x="475523" y="600710"/>
                  </a:lnTo>
                  <a:lnTo>
                    <a:pt x="475523" y="598169"/>
                  </a:lnTo>
                  <a:close/>
                </a:path>
                <a:path w="963294" h="877570" extrusionOk="0">
                  <a:moveTo>
                    <a:pt x="362739" y="591819"/>
                  </a:moveTo>
                  <a:lnTo>
                    <a:pt x="39626" y="591819"/>
                  </a:lnTo>
                  <a:lnTo>
                    <a:pt x="39626" y="594360"/>
                  </a:lnTo>
                  <a:lnTo>
                    <a:pt x="42675" y="594360"/>
                  </a:lnTo>
                  <a:lnTo>
                    <a:pt x="42675" y="598169"/>
                  </a:lnTo>
                  <a:lnTo>
                    <a:pt x="362739" y="598169"/>
                  </a:lnTo>
                  <a:lnTo>
                    <a:pt x="362739" y="591819"/>
                  </a:lnTo>
                  <a:close/>
                </a:path>
                <a:path w="963294" h="877570" extrusionOk="0">
                  <a:moveTo>
                    <a:pt x="591356" y="594360"/>
                  </a:moveTo>
                  <a:lnTo>
                    <a:pt x="588308" y="594360"/>
                  </a:lnTo>
                  <a:lnTo>
                    <a:pt x="588308" y="598169"/>
                  </a:lnTo>
                  <a:lnTo>
                    <a:pt x="591356" y="598169"/>
                  </a:lnTo>
                  <a:lnTo>
                    <a:pt x="591356" y="594360"/>
                  </a:lnTo>
                  <a:close/>
                </a:path>
                <a:path w="963294" h="877570" extrusionOk="0">
                  <a:moveTo>
                    <a:pt x="594404" y="591819"/>
                  </a:moveTo>
                  <a:lnTo>
                    <a:pt x="585260" y="591819"/>
                  </a:lnTo>
                  <a:lnTo>
                    <a:pt x="585260" y="594360"/>
                  </a:lnTo>
                  <a:lnTo>
                    <a:pt x="594404" y="594360"/>
                  </a:lnTo>
                  <a:lnTo>
                    <a:pt x="594404" y="591819"/>
                  </a:lnTo>
                  <a:close/>
                </a:path>
                <a:path w="963294" h="877570" extrusionOk="0">
                  <a:moveTo>
                    <a:pt x="691948" y="591819"/>
                  </a:moveTo>
                  <a:lnTo>
                    <a:pt x="661465" y="591819"/>
                  </a:lnTo>
                  <a:lnTo>
                    <a:pt x="664514" y="594360"/>
                  </a:lnTo>
                  <a:lnTo>
                    <a:pt x="688899" y="594360"/>
                  </a:lnTo>
                  <a:lnTo>
                    <a:pt x="691948" y="591819"/>
                  </a:lnTo>
                  <a:close/>
                </a:path>
                <a:path w="963294" h="877570" extrusionOk="0">
                  <a:moveTo>
                    <a:pt x="716333" y="589279"/>
                  </a:moveTo>
                  <a:lnTo>
                    <a:pt x="710237" y="589279"/>
                  </a:lnTo>
                  <a:lnTo>
                    <a:pt x="710237" y="591819"/>
                  </a:lnTo>
                  <a:lnTo>
                    <a:pt x="707189" y="594360"/>
                  </a:lnTo>
                  <a:lnTo>
                    <a:pt x="716333" y="594360"/>
                  </a:lnTo>
                  <a:lnTo>
                    <a:pt x="716333" y="589279"/>
                  </a:lnTo>
                  <a:close/>
                </a:path>
                <a:path w="963294" h="877570" extrusionOk="0">
                  <a:moveTo>
                    <a:pt x="829118" y="591819"/>
                  </a:moveTo>
                  <a:lnTo>
                    <a:pt x="829118" y="594360"/>
                  </a:lnTo>
                  <a:lnTo>
                    <a:pt x="832166" y="594360"/>
                  </a:lnTo>
                  <a:lnTo>
                    <a:pt x="829118" y="591819"/>
                  </a:lnTo>
                  <a:close/>
                </a:path>
                <a:path w="963294" h="877570" extrusionOk="0">
                  <a:moveTo>
                    <a:pt x="365787" y="582929"/>
                  </a:moveTo>
                  <a:lnTo>
                    <a:pt x="33530" y="582929"/>
                  </a:lnTo>
                  <a:lnTo>
                    <a:pt x="33530" y="585469"/>
                  </a:lnTo>
                  <a:lnTo>
                    <a:pt x="36578" y="589279"/>
                  </a:lnTo>
                  <a:lnTo>
                    <a:pt x="36578" y="591819"/>
                  </a:lnTo>
                  <a:lnTo>
                    <a:pt x="359691" y="591819"/>
                  </a:lnTo>
                  <a:lnTo>
                    <a:pt x="362739" y="589279"/>
                  </a:lnTo>
                  <a:lnTo>
                    <a:pt x="362739" y="585469"/>
                  </a:lnTo>
                  <a:lnTo>
                    <a:pt x="365787" y="585469"/>
                  </a:lnTo>
                  <a:lnTo>
                    <a:pt x="365787" y="582929"/>
                  </a:lnTo>
                  <a:close/>
                </a:path>
                <a:path w="963294" h="877570" extrusionOk="0">
                  <a:moveTo>
                    <a:pt x="615742" y="585469"/>
                  </a:moveTo>
                  <a:lnTo>
                    <a:pt x="579163" y="585469"/>
                  </a:lnTo>
                  <a:lnTo>
                    <a:pt x="579163" y="589279"/>
                  </a:lnTo>
                  <a:lnTo>
                    <a:pt x="582211" y="591819"/>
                  </a:lnTo>
                  <a:lnTo>
                    <a:pt x="603549" y="591819"/>
                  </a:lnTo>
                  <a:lnTo>
                    <a:pt x="606597" y="589279"/>
                  </a:lnTo>
                  <a:lnTo>
                    <a:pt x="612694" y="589279"/>
                  </a:lnTo>
                  <a:lnTo>
                    <a:pt x="615742" y="585469"/>
                  </a:lnTo>
                  <a:close/>
                </a:path>
                <a:path w="963294" h="877570" extrusionOk="0">
                  <a:moveTo>
                    <a:pt x="688899" y="589279"/>
                  </a:moveTo>
                  <a:lnTo>
                    <a:pt x="655369" y="589279"/>
                  </a:lnTo>
                  <a:lnTo>
                    <a:pt x="655369" y="591819"/>
                  </a:lnTo>
                  <a:lnTo>
                    <a:pt x="688899" y="591819"/>
                  </a:lnTo>
                  <a:lnTo>
                    <a:pt x="688899" y="589279"/>
                  </a:lnTo>
                  <a:close/>
                </a:path>
                <a:path w="963294" h="877570" extrusionOk="0">
                  <a:moveTo>
                    <a:pt x="694996" y="589279"/>
                  </a:moveTo>
                  <a:lnTo>
                    <a:pt x="691948" y="589279"/>
                  </a:lnTo>
                  <a:lnTo>
                    <a:pt x="691948" y="591819"/>
                  </a:lnTo>
                  <a:lnTo>
                    <a:pt x="694996" y="591819"/>
                  </a:lnTo>
                  <a:lnTo>
                    <a:pt x="694996" y="589279"/>
                  </a:lnTo>
                  <a:close/>
                </a:path>
                <a:path w="963294" h="877570" extrusionOk="0">
                  <a:moveTo>
                    <a:pt x="829118" y="589279"/>
                  </a:moveTo>
                  <a:lnTo>
                    <a:pt x="826070" y="589279"/>
                  </a:lnTo>
                  <a:lnTo>
                    <a:pt x="826070" y="591819"/>
                  </a:lnTo>
                  <a:lnTo>
                    <a:pt x="829118" y="591819"/>
                  </a:lnTo>
                  <a:lnTo>
                    <a:pt x="829118" y="589279"/>
                  </a:lnTo>
                  <a:close/>
                </a:path>
                <a:path w="963294" h="877570" extrusionOk="0">
                  <a:moveTo>
                    <a:pt x="472475" y="579119"/>
                  </a:moveTo>
                  <a:lnTo>
                    <a:pt x="469427" y="579119"/>
                  </a:lnTo>
                  <a:lnTo>
                    <a:pt x="469427" y="585469"/>
                  </a:lnTo>
                  <a:lnTo>
                    <a:pt x="472475" y="585469"/>
                  </a:lnTo>
                  <a:lnTo>
                    <a:pt x="475523" y="589279"/>
                  </a:lnTo>
                  <a:lnTo>
                    <a:pt x="475523" y="582929"/>
                  </a:lnTo>
                  <a:lnTo>
                    <a:pt x="472475" y="582929"/>
                  </a:lnTo>
                  <a:lnTo>
                    <a:pt x="472475" y="579119"/>
                  </a:lnTo>
                  <a:close/>
                </a:path>
                <a:path w="963294" h="877570" extrusionOk="0">
                  <a:moveTo>
                    <a:pt x="655369" y="582929"/>
                  </a:moveTo>
                  <a:lnTo>
                    <a:pt x="566970" y="582929"/>
                  </a:lnTo>
                  <a:lnTo>
                    <a:pt x="566970" y="589279"/>
                  </a:lnTo>
                  <a:lnTo>
                    <a:pt x="579163" y="589279"/>
                  </a:lnTo>
                  <a:lnTo>
                    <a:pt x="579163" y="585469"/>
                  </a:lnTo>
                  <a:lnTo>
                    <a:pt x="655369" y="585469"/>
                  </a:lnTo>
                  <a:lnTo>
                    <a:pt x="655369" y="582929"/>
                  </a:lnTo>
                  <a:close/>
                </a:path>
                <a:path w="963294" h="877570" extrusionOk="0">
                  <a:moveTo>
                    <a:pt x="652321" y="585469"/>
                  </a:moveTo>
                  <a:lnTo>
                    <a:pt x="643176" y="585469"/>
                  </a:lnTo>
                  <a:lnTo>
                    <a:pt x="643176" y="589279"/>
                  </a:lnTo>
                  <a:lnTo>
                    <a:pt x="652321" y="589279"/>
                  </a:lnTo>
                  <a:lnTo>
                    <a:pt x="652321" y="585469"/>
                  </a:lnTo>
                  <a:close/>
                </a:path>
                <a:path w="963294" h="877570" extrusionOk="0">
                  <a:moveTo>
                    <a:pt x="691948" y="585469"/>
                  </a:moveTo>
                  <a:lnTo>
                    <a:pt x="658417" y="585469"/>
                  </a:lnTo>
                  <a:lnTo>
                    <a:pt x="658417" y="589279"/>
                  </a:lnTo>
                  <a:lnTo>
                    <a:pt x="691948" y="589279"/>
                  </a:lnTo>
                  <a:lnTo>
                    <a:pt x="691948" y="585469"/>
                  </a:lnTo>
                  <a:close/>
                </a:path>
                <a:path w="963294" h="877570" extrusionOk="0">
                  <a:moveTo>
                    <a:pt x="698044" y="585469"/>
                  </a:moveTo>
                  <a:lnTo>
                    <a:pt x="694996" y="585469"/>
                  </a:lnTo>
                  <a:lnTo>
                    <a:pt x="694996" y="589279"/>
                  </a:lnTo>
                  <a:lnTo>
                    <a:pt x="698044" y="589279"/>
                  </a:lnTo>
                  <a:lnTo>
                    <a:pt x="698044" y="585469"/>
                  </a:lnTo>
                  <a:close/>
                </a:path>
                <a:path w="963294" h="877570" extrusionOk="0">
                  <a:moveTo>
                    <a:pt x="710237" y="576579"/>
                  </a:moveTo>
                  <a:lnTo>
                    <a:pt x="707189" y="576579"/>
                  </a:lnTo>
                  <a:lnTo>
                    <a:pt x="704140" y="579119"/>
                  </a:lnTo>
                  <a:lnTo>
                    <a:pt x="704140" y="582929"/>
                  </a:lnTo>
                  <a:lnTo>
                    <a:pt x="707189" y="582929"/>
                  </a:lnTo>
                  <a:lnTo>
                    <a:pt x="707189" y="589279"/>
                  </a:lnTo>
                  <a:lnTo>
                    <a:pt x="713285" y="589279"/>
                  </a:lnTo>
                  <a:lnTo>
                    <a:pt x="713285" y="579119"/>
                  </a:lnTo>
                  <a:lnTo>
                    <a:pt x="710237" y="579119"/>
                  </a:lnTo>
                  <a:lnTo>
                    <a:pt x="710237" y="576579"/>
                  </a:lnTo>
                  <a:close/>
                </a:path>
                <a:path w="963294" h="877570" extrusionOk="0">
                  <a:moveTo>
                    <a:pt x="826070" y="585469"/>
                  </a:moveTo>
                  <a:lnTo>
                    <a:pt x="819973" y="585469"/>
                  </a:lnTo>
                  <a:lnTo>
                    <a:pt x="823021" y="589279"/>
                  </a:lnTo>
                  <a:lnTo>
                    <a:pt x="826070" y="589279"/>
                  </a:lnTo>
                  <a:lnTo>
                    <a:pt x="826070" y="585469"/>
                  </a:lnTo>
                  <a:close/>
                </a:path>
                <a:path w="963294" h="877570" extrusionOk="0">
                  <a:moveTo>
                    <a:pt x="463330" y="579119"/>
                  </a:moveTo>
                  <a:lnTo>
                    <a:pt x="387125" y="579119"/>
                  </a:lnTo>
                  <a:lnTo>
                    <a:pt x="387125" y="585469"/>
                  </a:lnTo>
                  <a:lnTo>
                    <a:pt x="466379" y="585469"/>
                  </a:lnTo>
                  <a:lnTo>
                    <a:pt x="466379" y="582929"/>
                  </a:lnTo>
                  <a:lnTo>
                    <a:pt x="463330" y="582929"/>
                  </a:lnTo>
                  <a:lnTo>
                    <a:pt x="463330" y="579119"/>
                  </a:lnTo>
                  <a:close/>
                </a:path>
                <a:path w="963294" h="877570" extrusionOk="0">
                  <a:moveTo>
                    <a:pt x="560874" y="582929"/>
                  </a:moveTo>
                  <a:lnTo>
                    <a:pt x="557825" y="582929"/>
                  </a:lnTo>
                  <a:lnTo>
                    <a:pt x="557825" y="585469"/>
                  </a:lnTo>
                  <a:lnTo>
                    <a:pt x="560874" y="585469"/>
                  </a:lnTo>
                  <a:lnTo>
                    <a:pt x="560874" y="582929"/>
                  </a:lnTo>
                  <a:close/>
                </a:path>
                <a:path w="963294" h="877570" extrusionOk="0">
                  <a:moveTo>
                    <a:pt x="652321" y="576579"/>
                  </a:moveTo>
                  <a:lnTo>
                    <a:pt x="560874" y="576579"/>
                  </a:lnTo>
                  <a:lnTo>
                    <a:pt x="560874" y="585469"/>
                  </a:lnTo>
                  <a:lnTo>
                    <a:pt x="563922" y="585469"/>
                  </a:lnTo>
                  <a:lnTo>
                    <a:pt x="563922" y="582929"/>
                  </a:lnTo>
                  <a:lnTo>
                    <a:pt x="652321" y="582929"/>
                  </a:lnTo>
                  <a:lnTo>
                    <a:pt x="652321" y="576579"/>
                  </a:lnTo>
                  <a:close/>
                </a:path>
                <a:path w="963294" h="877570" extrusionOk="0">
                  <a:moveTo>
                    <a:pt x="566970" y="582929"/>
                  </a:moveTo>
                  <a:lnTo>
                    <a:pt x="563922" y="582929"/>
                  </a:lnTo>
                  <a:lnTo>
                    <a:pt x="563922" y="585469"/>
                  </a:lnTo>
                  <a:lnTo>
                    <a:pt x="566970" y="582929"/>
                  </a:lnTo>
                  <a:close/>
                </a:path>
                <a:path w="963294" h="877570" extrusionOk="0">
                  <a:moveTo>
                    <a:pt x="566970" y="582929"/>
                  </a:moveTo>
                  <a:lnTo>
                    <a:pt x="563922" y="585469"/>
                  </a:lnTo>
                  <a:lnTo>
                    <a:pt x="566970" y="585469"/>
                  </a:lnTo>
                  <a:lnTo>
                    <a:pt x="566970" y="582929"/>
                  </a:lnTo>
                  <a:close/>
                </a:path>
                <a:path w="963294" h="877570" extrusionOk="0">
                  <a:moveTo>
                    <a:pt x="701092" y="579119"/>
                  </a:moveTo>
                  <a:lnTo>
                    <a:pt x="658417" y="579119"/>
                  </a:lnTo>
                  <a:lnTo>
                    <a:pt x="658417" y="585469"/>
                  </a:lnTo>
                  <a:lnTo>
                    <a:pt x="661465" y="582929"/>
                  </a:lnTo>
                  <a:lnTo>
                    <a:pt x="701092" y="582929"/>
                  </a:lnTo>
                  <a:lnTo>
                    <a:pt x="701092" y="579119"/>
                  </a:lnTo>
                  <a:close/>
                </a:path>
                <a:path w="963294" h="877570" extrusionOk="0">
                  <a:moveTo>
                    <a:pt x="701092" y="582929"/>
                  </a:moveTo>
                  <a:lnTo>
                    <a:pt x="661465" y="582929"/>
                  </a:lnTo>
                  <a:lnTo>
                    <a:pt x="661465" y="585469"/>
                  </a:lnTo>
                  <a:lnTo>
                    <a:pt x="701092" y="585469"/>
                  </a:lnTo>
                  <a:lnTo>
                    <a:pt x="701092" y="582929"/>
                  </a:lnTo>
                  <a:close/>
                </a:path>
                <a:path w="963294" h="877570" extrusionOk="0">
                  <a:moveTo>
                    <a:pt x="832166" y="574039"/>
                  </a:moveTo>
                  <a:lnTo>
                    <a:pt x="826070" y="574039"/>
                  </a:lnTo>
                  <a:lnTo>
                    <a:pt x="826070" y="585469"/>
                  </a:lnTo>
                  <a:lnTo>
                    <a:pt x="829118" y="585469"/>
                  </a:lnTo>
                  <a:lnTo>
                    <a:pt x="829118" y="582929"/>
                  </a:lnTo>
                  <a:lnTo>
                    <a:pt x="844359" y="582929"/>
                  </a:lnTo>
                  <a:lnTo>
                    <a:pt x="844359" y="579119"/>
                  </a:lnTo>
                  <a:lnTo>
                    <a:pt x="835214" y="579119"/>
                  </a:lnTo>
                  <a:lnTo>
                    <a:pt x="832166" y="576579"/>
                  </a:lnTo>
                  <a:lnTo>
                    <a:pt x="835214" y="576579"/>
                  </a:lnTo>
                  <a:lnTo>
                    <a:pt x="832166" y="574039"/>
                  </a:lnTo>
                  <a:close/>
                </a:path>
                <a:path w="963294" h="877570" extrusionOk="0">
                  <a:moveTo>
                    <a:pt x="832166" y="582929"/>
                  </a:moveTo>
                  <a:lnTo>
                    <a:pt x="832166" y="585469"/>
                  </a:lnTo>
                  <a:lnTo>
                    <a:pt x="835214" y="585469"/>
                  </a:lnTo>
                  <a:lnTo>
                    <a:pt x="832166" y="582929"/>
                  </a:lnTo>
                  <a:close/>
                </a:path>
                <a:path w="963294" h="877570" extrusionOk="0">
                  <a:moveTo>
                    <a:pt x="374932" y="567689"/>
                  </a:moveTo>
                  <a:lnTo>
                    <a:pt x="21337" y="567689"/>
                  </a:lnTo>
                  <a:lnTo>
                    <a:pt x="21337" y="574039"/>
                  </a:lnTo>
                  <a:lnTo>
                    <a:pt x="24385" y="574039"/>
                  </a:lnTo>
                  <a:lnTo>
                    <a:pt x="24385" y="576579"/>
                  </a:lnTo>
                  <a:lnTo>
                    <a:pt x="30482" y="576579"/>
                  </a:lnTo>
                  <a:lnTo>
                    <a:pt x="30482" y="582929"/>
                  </a:lnTo>
                  <a:lnTo>
                    <a:pt x="368835" y="582929"/>
                  </a:lnTo>
                  <a:lnTo>
                    <a:pt x="368835" y="579119"/>
                  </a:lnTo>
                  <a:lnTo>
                    <a:pt x="374932" y="574039"/>
                  </a:lnTo>
                  <a:lnTo>
                    <a:pt x="374932" y="567689"/>
                  </a:lnTo>
                  <a:close/>
                </a:path>
                <a:path w="963294" h="877570" extrusionOk="0">
                  <a:moveTo>
                    <a:pt x="475523" y="579119"/>
                  </a:moveTo>
                  <a:lnTo>
                    <a:pt x="472475" y="582929"/>
                  </a:lnTo>
                  <a:lnTo>
                    <a:pt x="475523" y="582929"/>
                  </a:lnTo>
                  <a:lnTo>
                    <a:pt x="475523" y="579119"/>
                  </a:lnTo>
                  <a:close/>
                </a:path>
                <a:path w="963294" h="877570" extrusionOk="0">
                  <a:moveTo>
                    <a:pt x="554777" y="576579"/>
                  </a:moveTo>
                  <a:lnTo>
                    <a:pt x="545633" y="576579"/>
                  </a:lnTo>
                  <a:lnTo>
                    <a:pt x="545633" y="579119"/>
                  </a:lnTo>
                  <a:lnTo>
                    <a:pt x="548681" y="579119"/>
                  </a:lnTo>
                  <a:lnTo>
                    <a:pt x="545633" y="582929"/>
                  </a:lnTo>
                  <a:lnTo>
                    <a:pt x="551729" y="582929"/>
                  </a:lnTo>
                  <a:lnTo>
                    <a:pt x="551729" y="579119"/>
                  </a:lnTo>
                  <a:lnTo>
                    <a:pt x="554777" y="576579"/>
                  </a:lnTo>
                  <a:close/>
                </a:path>
                <a:path w="963294" h="877570" extrusionOk="0">
                  <a:moveTo>
                    <a:pt x="722430" y="579119"/>
                  </a:moveTo>
                  <a:lnTo>
                    <a:pt x="716333" y="579119"/>
                  </a:lnTo>
                  <a:lnTo>
                    <a:pt x="716333" y="582929"/>
                  </a:lnTo>
                  <a:lnTo>
                    <a:pt x="722430" y="582929"/>
                  </a:lnTo>
                  <a:lnTo>
                    <a:pt x="722430" y="579119"/>
                  </a:lnTo>
                  <a:close/>
                </a:path>
                <a:path w="963294" h="877570" extrusionOk="0">
                  <a:moveTo>
                    <a:pt x="813877" y="558800"/>
                  </a:moveTo>
                  <a:lnTo>
                    <a:pt x="801684" y="570229"/>
                  </a:lnTo>
                  <a:lnTo>
                    <a:pt x="798636" y="570229"/>
                  </a:lnTo>
                  <a:lnTo>
                    <a:pt x="795587" y="574039"/>
                  </a:lnTo>
                  <a:lnTo>
                    <a:pt x="798636" y="576579"/>
                  </a:lnTo>
                  <a:lnTo>
                    <a:pt x="798636" y="582929"/>
                  </a:lnTo>
                  <a:lnTo>
                    <a:pt x="816925" y="582929"/>
                  </a:lnTo>
                  <a:lnTo>
                    <a:pt x="816925" y="579119"/>
                  </a:lnTo>
                  <a:lnTo>
                    <a:pt x="813877" y="579119"/>
                  </a:lnTo>
                  <a:lnTo>
                    <a:pt x="813877" y="576579"/>
                  </a:lnTo>
                  <a:lnTo>
                    <a:pt x="823021" y="576579"/>
                  </a:lnTo>
                  <a:lnTo>
                    <a:pt x="823021" y="574039"/>
                  </a:lnTo>
                  <a:lnTo>
                    <a:pt x="832166" y="574039"/>
                  </a:lnTo>
                  <a:lnTo>
                    <a:pt x="832166" y="567689"/>
                  </a:lnTo>
                  <a:lnTo>
                    <a:pt x="829118" y="567689"/>
                  </a:lnTo>
                  <a:lnTo>
                    <a:pt x="829118" y="563879"/>
                  </a:lnTo>
                  <a:lnTo>
                    <a:pt x="823021" y="563879"/>
                  </a:lnTo>
                  <a:lnTo>
                    <a:pt x="823021" y="561339"/>
                  </a:lnTo>
                  <a:lnTo>
                    <a:pt x="819973" y="561339"/>
                  </a:lnTo>
                  <a:lnTo>
                    <a:pt x="813877" y="558800"/>
                  </a:lnTo>
                  <a:close/>
                </a:path>
                <a:path w="963294" h="877570" extrusionOk="0">
                  <a:moveTo>
                    <a:pt x="823021" y="576579"/>
                  </a:moveTo>
                  <a:lnTo>
                    <a:pt x="813877" y="576579"/>
                  </a:lnTo>
                  <a:lnTo>
                    <a:pt x="816925" y="579119"/>
                  </a:lnTo>
                  <a:lnTo>
                    <a:pt x="816925" y="582929"/>
                  </a:lnTo>
                  <a:lnTo>
                    <a:pt x="823021" y="582929"/>
                  </a:lnTo>
                  <a:lnTo>
                    <a:pt x="823021" y="576579"/>
                  </a:lnTo>
                  <a:close/>
                </a:path>
                <a:path w="963294" h="877570" extrusionOk="0">
                  <a:moveTo>
                    <a:pt x="469427" y="570229"/>
                  </a:moveTo>
                  <a:lnTo>
                    <a:pt x="466379" y="570229"/>
                  </a:lnTo>
                  <a:lnTo>
                    <a:pt x="466379" y="576579"/>
                  </a:lnTo>
                  <a:lnTo>
                    <a:pt x="384076" y="576579"/>
                  </a:lnTo>
                  <a:lnTo>
                    <a:pt x="384076" y="579119"/>
                  </a:lnTo>
                  <a:lnTo>
                    <a:pt x="469427" y="579119"/>
                  </a:lnTo>
                  <a:lnTo>
                    <a:pt x="469427" y="570229"/>
                  </a:lnTo>
                  <a:close/>
                </a:path>
                <a:path w="963294" h="877570" extrusionOk="0">
                  <a:moveTo>
                    <a:pt x="536488" y="576579"/>
                  </a:moveTo>
                  <a:lnTo>
                    <a:pt x="530391" y="576579"/>
                  </a:lnTo>
                  <a:lnTo>
                    <a:pt x="530391" y="579119"/>
                  </a:lnTo>
                  <a:lnTo>
                    <a:pt x="533440" y="579119"/>
                  </a:lnTo>
                  <a:lnTo>
                    <a:pt x="536488" y="576579"/>
                  </a:lnTo>
                  <a:close/>
                </a:path>
                <a:path w="963294" h="877570" extrusionOk="0">
                  <a:moveTo>
                    <a:pt x="542584" y="576579"/>
                  </a:moveTo>
                  <a:lnTo>
                    <a:pt x="539536" y="576579"/>
                  </a:lnTo>
                  <a:lnTo>
                    <a:pt x="542584" y="579119"/>
                  </a:lnTo>
                  <a:lnTo>
                    <a:pt x="542584" y="576579"/>
                  </a:lnTo>
                  <a:close/>
                </a:path>
                <a:path w="963294" h="877570" extrusionOk="0">
                  <a:moveTo>
                    <a:pt x="545633" y="576579"/>
                  </a:moveTo>
                  <a:lnTo>
                    <a:pt x="542584" y="576579"/>
                  </a:lnTo>
                  <a:lnTo>
                    <a:pt x="542584" y="579119"/>
                  </a:lnTo>
                  <a:lnTo>
                    <a:pt x="545633" y="579119"/>
                  </a:lnTo>
                  <a:lnTo>
                    <a:pt x="545633" y="576579"/>
                  </a:lnTo>
                  <a:close/>
                </a:path>
                <a:path w="963294" h="877570" extrusionOk="0">
                  <a:moveTo>
                    <a:pt x="713285" y="552450"/>
                  </a:moveTo>
                  <a:lnTo>
                    <a:pt x="698044" y="558800"/>
                  </a:lnTo>
                  <a:lnTo>
                    <a:pt x="691948" y="567689"/>
                  </a:lnTo>
                  <a:lnTo>
                    <a:pt x="536488" y="567689"/>
                  </a:lnTo>
                  <a:lnTo>
                    <a:pt x="536488" y="574039"/>
                  </a:lnTo>
                  <a:lnTo>
                    <a:pt x="563922" y="574039"/>
                  </a:lnTo>
                  <a:lnTo>
                    <a:pt x="563922" y="576579"/>
                  </a:lnTo>
                  <a:lnTo>
                    <a:pt x="655369" y="576579"/>
                  </a:lnTo>
                  <a:lnTo>
                    <a:pt x="655369" y="579119"/>
                  </a:lnTo>
                  <a:lnTo>
                    <a:pt x="704140" y="579119"/>
                  </a:lnTo>
                  <a:lnTo>
                    <a:pt x="704140" y="570229"/>
                  </a:lnTo>
                  <a:lnTo>
                    <a:pt x="719382" y="570229"/>
                  </a:lnTo>
                  <a:lnTo>
                    <a:pt x="713285" y="567689"/>
                  </a:lnTo>
                  <a:lnTo>
                    <a:pt x="713285" y="552450"/>
                  </a:lnTo>
                  <a:close/>
                </a:path>
                <a:path w="963294" h="877570" extrusionOk="0">
                  <a:moveTo>
                    <a:pt x="377980" y="574039"/>
                  </a:moveTo>
                  <a:lnTo>
                    <a:pt x="374932" y="574039"/>
                  </a:lnTo>
                  <a:lnTo>
                    <a:pt x="374932" y="576579"/>
                  </a:lnTo>
                  <a:lnTo>
                    <a:pt x="377980" y="576579"/>
                  </a:lnTo>
                  <a:lnTo>
                    <a:pt x="377980" y="574039"/>
                  </a:lnTo>
                  <a:close/>
                </a:path>
                <a:path w="963294" h="877570" extrusionOk="0">
                  <a:moveTo>
                    <a:pt x="414559" y="561339"/>
                  </a:moveTo>
                  <a:lnTo>
                    <a:pt x="402366" y="561339"/>
                  </a:lnTo>
                  <a:lnTo>
                    <a:pt x="402366" y="563879"/>
                  </a:lnTo>
                  <a:lnTo>
                    <a:pt x="393221" y="574039"/>
                  </a:lnTo>
                  <a:lnTo>
                    <a:pt x="387125" y="574039"/>
                  </a:lnTo>
                  <a:lnTo>
                    <a:pt x="387125" y="576579"/>
                  </a:lnTo>
                  <a:lnTo>
                    <a:pt x="457234" y="576579"/>
                  </a:lnTo>
                  <a:lnTo>
                    <a:pt x="457234" y="567689"/>
                  </a:lnTo>
                  <a:lnTo>
                    <a:pt x="448089" y="567689"/>
                  </a:lnTo>
                  <a:lnTo>
                    <a:pt x="445041" y="563879"/>
                  </a:lnTo>
                  <a:lnTo>
                    <a:pt x="414559" y="563879"/>
                  </a:lnTo>
                  <a:lnTo>
                    <a:pt x="414559" y="561339"/>
                  </a:lnTo>
                  <a:close/>
                </a:path>
                <a:path w="963294" h="877570" extrusionOk="0">
                  <a:moveTo>
                    <a:pt x="463330" y="570229"/>
                  </a:moveTo>
                  <a:lnTo>
                    <a:pt x="460282" y="570229"/>
                  </a:lnTo>
                  <a:lnTo>
                    <a:pt x="460282" y="574039"/>
                  </a:lnTo>
                  <a:lnTo>
                    <a:pt x="457234" y="574039"/>
                  </a:lnTo>
                  <a:lnTo>
                    <a:pt x="457234" y="576579"/>
                  </a:lnTo>
                  <a:lnTo>
                    <a:pt x="463330" y="576579"/>
                  </a:lnTo>
                  <a:lnTo>
                    <a:pt x="463330" y="570229"/>
                  </a:lnTo>
                  <a:close/>
                </a:path>
                <a:path w="963294" h="877570" extrusionOk="0">
                  <a:moveTo>
                    <a:pt x="557825" y="574039"/>
                  </a:moveTo>
                  <a:lnTo>
                    <a:pt x="533440" y="574039"/>
                  </a:lnTo>
                  <a:lnTo>
                    <a:pt x="533440" y="576579"/>
                  </a:lnTo>
                  <a:lnTo>
                    <a:pt x="557825" y="576579"/>
                  </a:lnTo>
                  <a:lnTo>
                    <a:pt x="557825" y="574039"/>
                  </a:lnTo>
                  <a:close/>
                </a:path>
                <a:path w="963294" h="877570" extrusionOk="0">
                  <a:moveTo>
                    <a:pt x="560874" y="574039"/>
                  </a:moveTo>
                  <a:lnTo>
                    <a:pt x="557825" y="574039"/>
                  </a:lnTo>
                  <a:lnTo>
                    <a:pt x="557825" y="576579"/>
                  </a:lnTo>
                  <a:lnTo>
                    <a:pt x="560874" y="576579"/>
                  </a:lnTo>
                  <a:lnTo>
                    <a:pt x="560874" y="574039"/>
                  </a:lnTo>
                  <a:close/>
                </a:path>
                <a:path w="963294" h="877570" extrusionOk="0">
                  <a:moveTo>
                    <a:pt x="719382" y="570229"/>
                  </a:moveTo>
                  <a:lnTo>
                    <a:pt x="707189" y="570229"/>
                  </a:lnTo>
                  <a:lnTo>
                    <a:pt x="707189" y="574039"/>
                  </a:lnTo>
                  <a:lnTo>
                    <a:pt x="722430" y="574039"/>
                  </a:lnTo>
                  <a:lnTo>
                    <a:pt x="719382" y="570229"/>
                  </a:lnTo>
                  <a:close/>
                </a:path>
                <a:path w="963294" h="877570" extrusionOk="0">
                  <a:moveTo>
                    <a:pt x="460282" y="563879"/>
                  </a:moveTo>
                  <a:lnTo>
                    <a:pt x="448089" y="563879"/>
                  </a:lnTo>
                  <a:lnTo>
                    <a:pt x="448089" y="567689"/>
                  </a:lnTo>
                  <a:lnTo>
                    <a:pt x="457234" y="567689"/>
                  </a:lnTo>
                  <a:lnTo>
                    <a:pt x="457234" y="570229"/>
                  </a:lnTo>
                  <a:lnTo>
                    <a:pt x="460282" y="570229"/>
                  </a:lnTo>
                  <a:lnTo>
                    <a:pt x="460282" y="563879"/>
                  </a:lnTo>
                  <a:close/>
                </a:path>
                <a:path w="963294" h="877570" extrusionOk="0">
                  <a:moveTo>
                    <a:pt x="463330" y="567689"/>
                  </a:moveTo>
                  <a:lnTo>
                    <a:pt x="463330" y="570229"/>
                  </a:lnTo>
                  <a:lnTo>
                    <a:pt x="466379" y="570229"/>
                  </a:lnTo>
                  <a:lnTo>
                    <a:pt x="463330" y="567689"/>
                  </a:lnTo>
                  <a:close/>
                </a:path>
                <a:path w="963294" h="877570" extrusionOk="0">
                  <a:moveTo>
                    <a:pt x="527343" y="567689"/>
                  </a:moveTo>
                  <a:lnTo>
                    <a:pt x="521247" y="567689"/>
                  </a:lnTo>
                  <a:lnTo>
                    <a:pt x="521247" y="570229"/>
                  </a:lnTo>
                  <a:lnTo>
                    <a:pt x="527343" y="570229"/>
                  </a:lnTo>
                  <a:lnTo>
                    <a:pt x="527343" y="567689"/>
                  </a:lnTo>
                  <a:close/>
                </a:path>
                <a:path w="963294" h="877570" extrusionOk="0">
                  <a:moveTo>
                    <a:pt x="530391" y="563879"/>
                  </a:moveTo>
                  <a:lnTo>
                    <a:pt x="524295" y="563879"/>
                  </a:lnTo>
                  <a:lnTo>
                    <a:pt x="524295" y="567689"/>
                  </a:lnTo>
                  <a:lnTo>
                    <a:pt x="527343" y="567689"/>
                  </a:lnTo>
                  <a:lnTo>
                    <a:pt x="527343" y="570229"/>
                  </a:lnTo>
                  <a:lnTo>
                    <a:pt x="530391" y="570229"/>
                  </a:lnTo>
                  <a:lnTo>
                    <a:pt x="530391" y="563879"/>
                  </a:lnTo>
                  <a:close/>
                </a:path>
                <a:path w="963294" h="877570" extrusionOk="0">
                  <a:moveTo>
                    <a:pt x="661465" y="554989"/>
                  </a:moveTo>
                  <a:lnTo>
                    <a:pt x="521247" y="554989"/>
                  </a:lnTo>
                  <a:lnTo>
                    <a:pt x="521247" y="561339"/>
                  </a:lnTo>
                  <a:lnTo>
                    <a:pt x="527343" y="561339"/>
                  </a:lnTo>
                  <a:lnTo>
                    <a:pt x="527343" y="563879"/>
                  </a:lnTo>
                  <a:lnTo>
                    <a:pt x="530391" y="563879"/>
                  </a:lnTo>
                  <a:lnTo>
                    <a:pt x="530391" y="570229"/>
                  </a:lnTo>
                  <a:lnTo>
                    <a:pt x="533440" y="567689"/>
                  </a:lnTo>
                  <a:lnTo>
                    <a:pt x="676706" y="567689"/>
                  </a:lnTo>
                  <a:lnTo>
                    <a:pt x="664514" y="563879"/>
                  </a:lnTo>
                  <a:lnTo>
                    <a:pt x="661465" y="561339"/>
                  </a:lnTo>
                  <a:lnTo>
                    <a:pt x="661465" y="554989"/>
                  </a:lnTo>
                  <a:close/>
                </a:path>
                <a:path w="963294" h="877570" extrusionOk="0">
                  <a:moveTo>
                    <a:pt x="536488" y="567689"/>
                  </a:moveTo>
                  <a:lnTo>
                    <a:pt x="533440" y="567689"/>
                  </a:lnTo>
                  <a:lnTo>
                    <a:pt x="533440" y="570229"/>
                  </a:lnTo>
                  <a:lnTo>
                    <a:pt x="536488" y="570229"/>
                  </a:lnTo>
                  <a:lnTo>
                    <a:pt x="536488" y="567689"/>
                  </a:lnTo>
                  <a:close/>
                </a:path>
                <a:path w="963294" h="877570" extrusionOk="0">
                  <a:moveTo>
                    <a:pt x="381028" y="561339"/>
                  </a:moveTo>
                  <a:lnTo>
                    <a:pt x="24385" y="561339"/>
                  </a:lnTo>
                  <a:lnTo>
                    <a:pt x="24385" y="567689"/>
                  </a:lnTo>
                  <a:lnTo>
                    <a:pt x="377980" y="567689"/>
                  </a:lnTo>
                  <a:lnTo>
                    <a:pt x="377980" y="563879"/>
                  </a:lnTo>
                  <a:lnTo>
                    <a:pt x="381028" y="563879"/>
                  </a:lnTo>
                  <a:lnTo>
                    <a:pt x="381028" y="561339"/>
                  </a:lnTo>
                  <a:close/>
                </a:path>
                <a:path w="963294" h="877570" extrusionOk="0">
                  <a:moveTo>
                    <a:pt x="463330" y="563879"/>
                  </a:moveTo>
                  <a:lnTo>
                    <a:pt x="460282" y="563879"/>
                  </a:lnTo>
                  <a:lnTo>
                    <a:pt x="460282" y="567689"/>
                  </a:lnTo>
                  <a:lnTo>
                    <a:pt x="463330" y="563879"/>
                  </a:lnTo>
                  <a:close/>
                </a:path>
                <a:path w="963294" h="877570" extrusionOk="0">
                  <a:moveTo>
                    <a:pt x="466379" y="558800"/>
                  </a:moveTo>
                  <a:lnTo>
                    <a:pt x="432848" y="558800"/>
                  </a:lnTo>
                  <a:lnTo>
                    <a:pt x="435896" y="561339"/>
                  </a:lnTo>
                  <a:lnTo>
                    <a:pt x="445041" y="561339"/>
                  </a:lnTo>
                  <a:lnTo>
                    <a:pt x="445041" y="563879"/>
                  </a:lnTo>
                  <a:lnTo>
                    <a:pt x="463330" y="563879"/>
                  </a:lnTo>
                  <a:lnTo>
                    <a:pt x="463330" y="567689"/>
                  </a:lnTo>
                  <a:lnTo>
                    <a:pt x="466379" y="567689"/>
                  </a:lnTo>
                  <a:lnTo>
                    <a:pt x="466379" y="558800"/>
                  </a:lnTo>
                  <a:close/>
                </a:path>
                <a:path w="963294" h="877570" extrusionOk="0">
                  <a:moveTo>
                    <a:pt x="515150" y="563879"/>
                  </a:moveTo>
                  <a:lnTo>
                    <a:pt x="512102" y="563879"/>
                  </a:lnTo>
                  <a:lnTo>
                    <a:pt x="512102" y="567689"/>
                  </a:lnTo>
                  <a:lnTo>
                    <a:pt x="515150" y="567689"/>
                  </a:lnTo>
                  <a:lnTo>
                    <a:pt x="515150" y="563879"/>
                  </a:lnTo>
                  <a:close/>
                </a:path>
                <a:path w="963294" h="877570" extrusionOk="0">
                  <a:moveTo>
                    <a:pt x="518198" y="563879"/>
                  </a:moveTo>
                  <a:lnTo>
                    <a:pt x="515150" y="563879"/>
                  </a:lnTo>
                  <a:lnTo>
                    <a:pt x="515150" y="567689"/>
                  </a:lnTo>
                  <a:lnTo>
                    <a:pt x="518198" y="567689"/>
                  </a:lnTo>
                  <a:lnTo>
                    <a:pt x="518198" y="563879"/>
                  </a:lnTo>
                  <a:close/>
                </a:path>
                <a:path w="963294" h="877570" extrusionOk="0">
                  <a:moveTo>
                    <a:pt x="524295" y="561339"/>
                  </a:moveTo>
                  <a:lnTo>
                    <a:pt x="518198" y="561339"/>
                  </a:lnTo>
                  <a:lnTo>
                    <a:pt x="518198" y="567689"/>
                  </a:lnTo>
                  <a:lnTo>
                    <a:pt x="521247" y="567689"/>
                  </a:lnTo>
                  <a:lnTo>
                    <a:pt x="521247" y="563879"/>
                  </a:lnTo>
                  <a:lnTo>
                    <a:pt x="524295" y="563879"/>
                  </a:lnTo>
                  <a:lnTo>
                    <a:pt x="524295" y="561339"/>
                  </a:lnTo>
                  <a:close/>
                </a:path>
                <a:path w="963294" h="877570" extrusionOk="0">
                  <a:moveTo>
                    <a:pt x="676706" y="563879"/>
                  </a:moveTo>
                  <a:lnTo>
                    <a:pt x="676706" y="567689"/>
                  </a:lnTo>
                  <a:lnTo>
                    <a:pt x="691948" y="567689"/>
                  </a:lnTo>
                  <a:lnTo>
                    <a:pt x="676706" y="563879"/>
                  </a:lnTo>
                  <a:close/>
                </a:path>
                <a:path w="963294" h="877570" extrusionOk="0">
                  <a:moveTo>
                    <a:pt x="24385" y="561339"/>
                  </a:moveTo>
                  <a:lnTo>
                    <a:pt x="15241" y="561339"/>
                  </a:lnTo>
                  <a:lnTo>
                    <a:pt x="15241" y="563879"/>
                  </a:lnTo>
                  <a:lnTo>
                    <a:pt x="21337" y="563879"/>
                  </a:lnTo>
                  <a:lnTo>
                    <a:pt x="24385" y="561339"/>
                  </a:lnTo>
                  <a:close/>
                </a:path>
                <a:path w="963294" h="877570" extrusionOk="0">
                  <a:moveTo>
                    <a:pt x="429800" y="561339"/>
                  </a:moveTo>
                  <a:lnTo>
                    <a:pt x="423703" y="561339"/>
                  </a:lnTo>
                  <a:lnTo>
                    <a:pt x="423703" y="563879"/>
                  </a:lnTo>
                  <a:lnTo>
                    <a:pt x="429800" y="563879"/>
                  </a:lnTo>
                  <a:lnTo>
                    <a:pt x="429800" y="561339"/>
                  </a:lnTo>
                  <a:close/>
                </a:path>
                <a:path w="963294" h="877570" extrusionOk="0">
                  <a:moveTo>
                    <a:pt x="435896" y="561339"/>
                  </a:moveTo>
                  <a:lnTo>
                    <a:pt x="432848" y="561339"/>
                  </a:lnTo>
                  <a:lnTo>
                    <a:pt x="432848" y="563879"/>
                  </a:lnTo>
                  <a:lnTo>
                    <a:pt x="435896" y="563879"/>
                  </a:lnTo>
                  <a:lnTo>
                    <a:pt x="435896" y="561339"/>
                  </a:lnTo>
                  <a:close/>
                </a:path>
                <a:path w="963294" h="877570" extrusionOk="0">
                  <a:moveTo>
                    <a:pt x="658417" y="539750"/>
                  </a:moveTo>
                  <a:lnTo>
                    <a:pt x="478571" y="539750"/>
                  </a:lnTo>
                  <a:lnTo>
                    <a:pt x="478571" y="548639"/>
                  </a:lnTo>
                  <a:lnTo>
                    <a:pt x="475523" y="548639"/>
                  </a:lnTo>
                  <a:lnTo>
                    <a:pt x="475523" y="554989"/>
                  </a:lnTo>
                  <a:lnTo>
                    <a:pt x="472475" y="554989"/>
                  </a:lnTo>
                  <a:lnTo>
                    <a:pt x="472475" y="558800"/>
                  </a:lnTo>
                  <a:lnTo>
                    <a:pt x="475523" y="561339"/>
                  </a:lnTo>
                  <a:lnTo>
                    <a:pt x="475523" y="563879"/>
                  </a:lnTo>
                  <a:lnTo>
                    <a:pt x="481620" y="563879"/>
                  </a:lnTo>
                  <a:lnTo>
                    <a:pt x="481620" y="561339"/>
                  </a:lnTo>
                  <a:lnTo>
                    <a:pt x="478571" y="561339"/>
                  </a:lnTo>
                  <a:lnTo>
                    <a:pt x="478571" y="558800"/>
                  </a:lnTo>
                  <a:lnTo>
                    <a:pt x="481620" y="558800"/>
                  </a:lnTo>
                  <a:lnTo>
                    <a:pt x="484668" y="554989"/>
                  </a:lnTo>
                  <a:lnTo>
                    <a:pt x="484668" y="546100"/>
                  </a:lnTo>
                  <a:lnTo>
                    <a:pt x="509054" y="546100"/>
                  </a:lnTo>
                  <a:lnTo>
                    <a:pt x="509054" y="543560"/>
                  </a:lnTo>
                  <a:lnTo>
                    <a:pt x="658417" y="543560"/>
                  </a:lnTo>
                  <a:lnTo>
                    <a:pt x="658417" y="539750"/>
                  </a:lnTo>
                  <a:close/>
                </a:path>
                <a:path w="963294" h="877570" extrusionOk="0">
                  <a:moveTo>
                    <a:pt x="484668" y="561339"/>
                  </a:moveTo>
                  <a:lnTo>
                    <a:pt x="481620" y="563879"/>
                  </a:lnTo>
                  <a:lnTo>
                    <a:pt x="484668" y="563879"/>
                  </a:lnTo>
                  <a:lnTo>
                    <a:pt x="484668" y="561339"/>
                  </a:lnTo>
                  <a:close/>
                </a:path>
                <a:path w="963294" h="877570" extrusionOk="0">
                  <a:moveTo>
                    <a:pt x="387125" y="558800"/>
                  </a:moveTo>
                  <a:lnTo>
                    <a:pt x="18289" y="558800"/>
                  </a:lnTo>
                  <a:lnTo>
                    <a:pt x="18289" y="561339"/>
                  </a:lnTo>
                  <a:lnTo>
                    <a:pt x="387125" y="561339"/>
                  </a:lnTo>
                  <a:lnTo>
                    <a:pt x="387125" y="558800"/>
                  </a:lnTo>
                  <a:close/>
                </a:path>
                <a:path w="963294" h="877570" extrusionOk="0">
                  <a:moveTo>
                    <a:pt x="411510" y="558800"/>
                  </a:moveTo>
                  <a:lnTo>
                    <a:pt x="408462" y="558800"/>
                  </a:lnTo>
                  <a:lnTo>
                    <a:pt x="408462" y="561339"/>
                  </a:lnTo>
                  <a:lnTo>
                    <a:pt x="411510" y="561339"/>
                  </a:lnTo>
                  <a:lnTo>
                    <a:pt x="411510" y="558800"/>
                  </a:lnTo>
                  <a:close/>
                </a:path>
                <a:path w="963294" h="877570" extrusionOk="0">
                  <a:moveTo>
                    <a:pt x="484668" y="558800"/>
                  </a:moveTo>
                  <a:lnTo>
                    <a:pt x="481620" y="558800"/>
                  </a:lnTo>
                  <a:lnTo>
                    <a:pt x="481620" y="561339"/>
                  </a:lnTo>
                  <a:lnTo>
                    <a:pt x="484668" y="561339"/>
                  </a:lnTo>
                  <a:lnTo>
                    <a:pt x="484668" y="558800"/>
                  </a:lnTo>
                  <a:close/>
                </a:path>
                <a:path w="963294" h="877570" extrusionOk="0">
                  <a:moveTo>
                    <a:pt x="490764" y="558800"/>
                  </a:moveTo>
                  <a:lnTo>
                    <a:pt x="487716" y="558800"/>
                  </a:lnTo>
                  <a:lnTo>
                    <a:pt x="487716" y="561339"/>
                  </a:lnTo>
                  <a:lnTo>
                    <a:pt x="490764" y="558800"/>
                  </a:lnTo>
                  <a:close/>
                </a:path>
                <a:path w="963294" h="877570" extrusionOk="0">
                  <a:moveTo>
                    <a:pt x="518198" y="558800"/>
                  </a:moveTo>
                  <a:lnTo>
                    <a:pt x="512102" y="558800"/>
                  </a:lnTo>
                  <a:lnTo>
                    <a:pt x="512102" y="561339"/>
                  </a:lnTo>
                  <a:lnTo>
                    <a:pt x="515150" y="561339"/>
                  </a:lnTo>
                  <a:lnTo>
                    <a:pt x="518198" y="558800"/>
                  </a:lnTo>
                  <a:close/>
                </a:path>
                <a:path w="963294" h="877570" extrusionOk="0">
                  <a:moveTo>
                    <a:pt x="390173" y="554989"/>
                  </a:moveTo>
                  <a:lnTo>
                    <a:pt x="21337" y="554989"/>
                  </a:lnTo>
                  <a:lnTo>
                    <a:pt x="21337" y="558800"/>
                  </a:lnTo>
                  <a:lnTo>
                    <a:pt x="390173" y="558800"/>
                  </a:lnTo>
                  <a:lnTo>
                    <a:pt x="390173" y="554989"/>
                  </a:lnTo>
                  <a:close/>
                </a:path>
                <a:path w="963294" h="877570" extrusionOk="0">
                  <a:moveTo>
                    <a:pt x="469427" y="552450"/>
                  </a:moveTo>
                  <a:lnTo>
                    <a:pt x="423703" y="552450"/>
                  </a:lnTo>
                  <a:lnTo>
                    <a:pt x="423703" y="554989"/>
                  </a:lnTo>
                  <a:lnTo>
                    <a:pt x="426752" y="554989"/>
                  </a:lnTo>
                  <a:lnTo>
                    <a:pt x="426752" y="558800"/>
                  </a:lnTo>
                  <a:lnTo>
                    <a:pt x="469427" y="558800"/>
                  </a:lnTo>
                  <a:lnTo>
                    <a:pt x="469427" y="552450"/>
                  </a:lnTo>
                  <a:close/>
                </a:path>
                <a:path w="963294" h="877570" extrusionOk="0">
                  <a:moveTo>
                    <a:pt x="487716" y="552450"/>
                  </a:moveTo>
                  <a:lnTo>
                    <a:pt x="484668" y="554989"/>
                  </a:lnTo>
                  <a:lnTo>
                    <a:pt x="484668" y="558800"/>
                  </a:lnTo>
                  <a:lnTo>
                    <a:pt x="487716" y="558800"/>
                  </a:lnTo>
                  <a:lnTo>
                    <a:pt x="487716" y="552450"/>
                  </a:lnTo>
                  <a:close/>
                </a:path>
                <a:path w="963294" h="877570" extrusionOk="0">
                  <a:moveTo>
                    <a:pt x="493813" y="552450"/>
                  </a:moveTo>
                  <a:lnTo>
                    <a:pt x="490764" y="552450"/>
                  </a:lnTo>
                  <a:lnTo>
                    <a:pt x="487716" y="554989"/>
                  </a:lnTo>
                  <a:lnTo>
                    <a:pt x="490764" y="554989"/>
                  </a:lnTo>
                  <a:lnTo>
                    <a:pt x="490764" y="558800"/>
                  </a:lnTo>
                  <a:lnTo>
                    <a:pt x="493813" y="558800"/>
                  </a:lnTo>
                  <a:lnTo>
                    <a:pt x="493813" y="552450"/>
                  </a:lnTo>
                  <a:close/>
                </a:path>
                <a:path w="963294" h="877570" extrusionOk="0">
                  <a:moveTo>
                    <a:pt x="496861" y="552450"/>
                  </a:moveTo>
                  <a:lnTo>
                    <a:pt x="493813" y="552450"/>
                  </a:lnTo>
                  <a:lnTo>
                    <a:pt x="493813" y="558800"/>
                  </a:lnTo>
                  <a:lnTo>
                    <a:pt x="496861" y="558800"/>
                  </a:lnTo>
                  <a:lnTo>
                    <a:pt x="496861" y="552450"/>
                  </a:lnTo>
                  <a:close/>
                </a:path>
                <a:path w="963294" h="877570" extrusionOk="0">
                  <a:moveTo>
                    <a:pt x="661465" y="548639"/>
                  </a:moveTo>
                  <a:lnTo>
                    <a:pt x="512102" y="548639"/>
                  </a:lnTo>
                  <a:lnTo>
                    <a:pt x="512102" y="552450"/>
                  </a:lnTo>
                  <a:lnTo>
                    <a:pt x="506006" y="552450"/>
                  </a:lnTo>
                  <a:lnTo>
                    <a:pt x="506006" y="558800"/>
                  </a:lnTo>
                  <a:lnTo>
                    <a:pt x="521247" y="558800"/>
                  </a:lnTo>
                  <a:lnTo>
                    <a:pt x="521247" y="554989"/>
                  </a:lnTo>
                  <a:lnTo>
                    <a:pt x="661465" y="554989"/>
                  </a:lnTo>
                  <a:lnTo>
                    <a:pt x="661465" y="548639"/>
                  </a:lnTo>
                  <a:close/>
                </a:path>
                <a:path w="963294" h="877570" extrusionOk="0">
                  <a:moveTo>
                    <a:pt x="396269" y="548639"/>
                  </a:moveTo>
                  <a:lnTo>
                    <a:pt x="24385" y="548639"/>
                  </a:lnTo>
                  <a:lnTo>
                    <a:pt x="24385" y="552450"/>
                  </a:lnTo>
                  <a:lnTo>
                    <a:pt x="27434" y="552450"/>
                  </a:lnTo>
                  <a:lnTo>
                    <a:pt x="27434" y="554989"/>
                  </a:lnTo>
                  <a:lnTo>
                    <a:pt x="393221" y="554989"/>
                  </a:lnTo>
                  <a:lnTo>
                    <a:pt x="393221" y="552450"/>
                  </a:lnTo>
                  <a:lnTo>
                    <a:pt x="396269" y="548639"/>
                  </a:lnTo>
                  <a:close/>
                </a:path>
                <a:path w="963294" h="877570" extrusionOk="0">
                  <a:moveTo>
                    <a:pt x="472475" y="548639"/>
                  </a:moveTo>
                  <a:lnTo>
                    <a:pt x="417607" y="548639"/>
                  </a:lnTo>
                  <a:lnTo>
                    <a:pt x="417607" y="552450"/>
                  </a:lnTo>
                  <a:lnTo>
                    <a:pt x="469427" y="552450"/>
                  </a:lnTo>
                  <a:lnTo>
                    <a:pt x="469427" y="554989"/>
                  </a:lnTo>
                  <a:lnTo>
                    <a:pt x="472475" y="554989"/>
                  </a:lnTo>
                  <a:lnTo>
                    <a:pt x="472475" y="548639"/>
                  </a:lnTo>
                  <a:close/>
                </a:path>
                <a:path w="963294" h="877570" extrusionOk="0">
                  <a:moveTo>
                    <a:pt x="502957" y="552450"/>
                  </a:moveTo>
                  <a:lnTo>
                    <a:pt x="499909" y="552450"/>
                  </a:lnTo>
                  <a:lnTo>
                    <a:pt x="499909" y="554989"/>
                  </a:lnTo>
                  <a:lnTo>
                    <a:pt x="502957" y="554989"/>
                  </a:lnTo>
                  <a:lnTo>
                    <a:pt x="502957" y="552450"/>
                  </a:lnTo>
                  <a:close/>
                </a:path>
                <a:path w="963294" h="877570" extrusionOk="0">
                  <a:moveTo>
                    <a:pt x="506006" y="548639"/>
                  </a:moveTo>
                  <a:lnTo>
                    <a:pt x="487716" y="548639"/>
                  </a:lnTo>
                  <a:lnTo>
                    <a:pt x="487716" y="552450"/>
                  </a:lnTo>
                  <a:lnTo>
                    <a:pt x="506006" y="552450"/>
                  </a:lnTo>
                  <a:lnTo>
                    <a:pt x="506006" y="548639"/>
                  </a:lnTo>
                  <a:close/>
                </a:path>
                <a:path w="963294" h="877570" extrusionOk="0">
                  <a:moveTo>
                    <a:pt x="512102" y="543560"/>
                  </a:moveTo>
                  <a:lnTo>
                    <a:pt x="509054" y="543560"/>
                  </a:lnTo>
                  <a:lnTo>
                    <a:pt x="509054" y="552450"/>
                  </a:lnTo>
                  <a:lnTo>
                    <a:pt x="512102" y="552450"/>
                  </a:lnTo>
                  <a:lnTo>
                    <a:pt x="512102" y="548639"/>
                  </a:lnTo>
                  <a:lnTo>
                    <a:pt x="661465" y="548639"/>
                  </a:lnTo>
                  <a:lnTo>
                    <a:pt x="658417" y="546100"/>
                  </a:lnTo>
                  <a:lnTo>
                    <a:pt x="512102" y="546100"/>
                  </a:lnTo>
                  <a:lnTo>
                    <a:pt x="512102" y="543560"/>
                  </a:lnTo>
                  <a:close/>
                </a:path>
                <a:path w="963294" h="877570" extrusionOk="0">
                  <a:moveTo>
                    <a:pt x="402366" y="543560"/>
                  </a:moveTo>
                  <a:lnTo>
                    <a:pt x="27434" y="543560"/>
                  </a:lnTo>
                  <a:lnTo>
                    <a:pt x="27434" y="548639"/>
                  </a:lnTo>
                  <a:lnTo>
                    <a:pt x="399317" y="548639"/>
                  </a:lnTo>
                  <a:lnTo>
                    <a:pt x="399317" y="546100"/>
                  </a:lnTo>
                  <a:lnTo>
                    <a:pt x="402366" y="546100"/>
                  </a:lnTo>
                  <a:lnTo>
                    <a:pt x="402366" y="543560"/>
                  </a:lnTo>
                  <a:close/>
                </a:path>
                <a:path w="963294" h="877570" extrusionOk="0">
                  <a:moveTo>
                    <a:pt x="655369" y="528319"/>
                  </a:moveTo>
                  <a:lnTo>
                    <a:pt x="24385" y="528319"/>
                  </a:lnTo>
                  <a:lnTo>
                    <a:pt x="24385" y="530860"/>
                  </a:lnTo>
                  <a:lnTo>
                    <a:pt x="438945" y="530860"/>
                  </a:lnTo>
                  <a:lnTo>
                    <a:pt x="435896" y="533400"/>
                  </a:lnTo>
                  <a:lnTo>
                    <a:pt x="432848" y="533400"/>
                  </a:lnTo>
                  <a:lnTo>
                    <a:pt x="432848" y="537210"/>
                  </a:lnTo>
                  <a:lnTo>
                    <a:pt x="426752" y="537210"/>
                  </a:lnTo>
                  <a:lnTo>
                    <a:pt x="426752" y="543560"/>
                  </a:lnTo>
                  <a:lnTo>
                    <a:pt x="423703" y="543560"/>
                  </a:lnTo>
                  <a:lnTo>
                    <a:pt x="423703" y="548639"/>
                  </a:lnTo>
                  <a:lnTo>
                    <a:pt x="475523" y="548639"/>
                  </a:lnTo>
                  <a:lnTo>
                    <a:pt x="475523" y="546100"/>
                  </a:lnTo>
                  <a:lnTo>
                    <a:pt x="478571" y="543560"/>
                  </a:lnTo>
                  <a:lnTo>
                    <a:pt x="478571" y="539750"/>
                  </a:lnTo>
                  <a:lnTo>
                    <a:pt x="658417" y="539750"/>
                  </a:lnTo>
                  <a:lnTo>
                    <a:pt x="658417" y="533400"/>
                  </a:lnTo>
                  <a:lnTo>
                    <a:pt x="655369" y="528319"/>
                  </a:lnTo>
                  <a:close/>
                </a:path>
                <a:path w="963294" h="877570" extrusionOk="0">
                  <a:moveTo>
                    <a:pt x="509054" y="546100"/>
                  </a:moveTo>
                  <a:lnTo>
                    <a:pt x="484668" y="546100"/>
                  </a:lnTo>
                  <a:lnTo>
                    <a:pt x="484668" y="548639"/>
                  </a:lnTo>
                  <a:lnTo>
                    <a:pt x="509054" y="548639"/>
                  </a:lnTo>
                  <a:lnTo>
                    <a:pt x="509054" y="546100"/>
                  </a:lnTo>
                  <a:close/>
                </a:path>
                <a:path w="963294" h="877570" extrusionOk="0">
                  <a:moveTo>
                    <a:pt x="27434" y="537210"/>
                  </a:moveTo>
                  <a:lnTo>
                    <a:pt x="24385" y="537210"/>
                  </a:lnTo>
                  <a:lnTo>
                    <a:pt x="24385" y="543560"/>
                  </a:lnTo>
                  <a:lnTo>
                    <a:pt x="405414" y="543560"/>
                  </a:lnTo>
                  <a:lnTo>
                    <a:pt x="405414" y="546100"/>
                  </a:lnTo>
                  <a:lnTo>
                    <a:pt x="423703" y="546100"/>
                  </a:lnTo>
                  <a:lnTo>
                    <a:pt x="423703" y="539750"/>
                  </a:lnTo>
                  <a:lnTo>
                    <a:pt x="27434" y="539750"/>
                  </a:lnTo>
                  <a:lnTo>
                    <a:pt x="27434" y="537210"/>
                  </a:lnTo>
                  <a:close/>
                </a:path>
                <a:path w="963294" h="877570" extrusionOk="0">
                  <a:moveTo>
                    <a:pt x="658417" y="543560"/>
                  </a:moveTo>
                  <a:lnTo>
                    <a:pt x="521247" y="543560"/>
                  </a:lnTo>
                  <a:lnTo>
                    <a:pt x="518198" y="546100"/>
                  </a:lnTo>
                  <a:lnTo>
                    <a:pt x="658417" y="546100"/>
                  </a:lnTo>
                  <a:lnTo>
                    <a:pt x="658417" y="543560"/>
                  </a:lnTo>
                  <a:close/>
                </a:path>
                <a:path w="963294" h="877570" extrusionOk="0">
                  <a:moveTo>
                    <a:pt x="429800" y="530860"/>
                  </a:moveTo>
                  <a:lnTo>
                    <a:pt x="27434" y="530860"/>
                  </a:lnTo>
                  <a:lnTo>
                    <a:pt x="27434" y="539750"/>
                  </a:lnTo>
                  <a:lnTo>
                    <a:pt x="423703" y="539750"/>
                  </a:lnTo>
                  <a:lnTo>
                    <a:pt x="423703" y="537210"/>
                  </a:lnTo>
                  <a:lnTo>
                    <a:pt x="426752" y="537210"/>
                  </a:lnTo>
                  <a:lnTo>
                    <a:pt x="426752" y="533400"/>
                  </a:lnTo>
                  <a:lnTo>
                    <a:pt x="429800" y="533400"/>
                  </a:lnTo>
                  <a:lnTo>
                    <a:pt x="429800" y="530860"/>
                  </a:lnTo>
                  <a:close/>
                </a:path>
                <a:path w="963294" h="877570" extrusionOk="0">
                  <a:moveTo>
                    <a:pt x="649272" y="502919"/>
                  </a:moveTo>
                  <a:lnTo>
                    <a:pt x="9144" y="502919"/>
                  </a:lnTo>
                  <a:lnTo>
                    <a:pt x="9144" y="506729"/>
                  </a:lnTo>
                  <a:lnTo>
                    <a:pt x="12192" y="506729"/>
                  </a:lnTo>
                  <a:lnTo>
                    <a:pt x="12192" y="513079"/>
                  </a:lnTo>
                  <a:lnTo>
                    <a:pt x="9144" y="513079"/>
                  </a:lnTo>
                  <a:lnTo>
                    <a:pt x="9144" y="518159"/>
                  </a:lnTo>
                  <a:lnTo>
                    <a:pt x="15241" y="518159"/>
                  </a:lnTo>
                  <a:lnTo>
                    <a:pt x="15241" y="530860"/>
                  </a:lnTo>
                  <a:lnTo>
                    <a:pt x="18289" y="533400"/>
                  </a:lnTo>
                  <a:lnTo>
                    <a:pt x="18289" y="530860"/>
                  </a:lnTo>
                  <a:lnTo>
                    <a:pt x="21337" y="530860"/>
                  </a:lnTo>
                  <a:lnTo>
                    <a:pt x="21337" y="528319"/>
                  </a:lnTo>
                  <a:lnTo>
                    <a:pt x="655369" y="528319"/>
                  </a:lnTo>
                  <a:lnTo>
                    <a:pt x="655369" y="524510"/>
                  </a:lnTo>
                  <a:lnTo>
                    <a:pt x="652321" y="518159"/>
                  </a:lnTo>
                  <a:lnTo>
                    <a:pt x="652321" y="506729"/>
                  </a:lnTo>
                  <a:lnTo>
                    <a:pt x="649272" y="502919"/>
                  </a:lnTo>
                  <a:close/>
                </a:path>
                <a:path w="963294" h="877570" extrusionOk="0">
                  <a:moveTo>
                    <a:pt x="21337" y="530860"/>
                  </a:moveTo>
                  <a:lnTo>
                    <a:pt x="18289" y="530860"/>
                  </a:lnTo>
                  <a:lnTo>
                    <a:pt x="18289" y="533400"/>
                  </a:lnTo>
                  <a:lnTo>
                    <a:pt x="21337" y="533400"/>
                  </a:lnTo>
                  <a:lnTo>
                    <a:pt x="21337" y="530860"/>
                  </a:lnTo>
                  <a:close/>
                </a:path>
                <a:path w="963294" h="877570" extrusionOk="0">
                  <a:moveTo>
                    <a:pt x="118880" y="411479"/>
                  </a:moveTo>
                  <a:lnTo>
                    <a:pt x="115832" y="411479"/>
                  </a:lnTo>
                  <a:lnTo>
                    <a:pt x="115832" y="415289"/>
                  </a:lnTo>
                  <a:lnTo>
                    <a:pt x="112784" y="415289"/>
                  </a:lnTo>
                  <a:lnTo>
                    <a:pt x="112784" y="421639"/>
                  </a:lnTo>
                  <a:lnTo>
                    <a:pt x="109736" y="421639"/>
                  </a:lnTo>
                  <a:lnTo>
                    <a:pt x="109736" y="424179"/>
                  </a:lnTo>
                  <a:lnTo>
                    <a:pt x="106688" y="424179"/>
                  </a:lnTo>
                  <a:lnTo>
                    <a:pt x="106688" y="426719"/>
                  </a:lnTo>
                  <a:lnTo>
                    <a:pt x="100591" y="426719"/>
                  </a:lnTo>
                  <a:lnTo>
                    <a:pt x="100591" y="430529"/>
                  </a:lnTo>
                  <a:lnTo>
                    <a:pt x="97543" y="430529"/>
                  </a:lnTo>
                  <a:lnTo>
                    <a:pt x="97543" y="433069"/>
                  </a:lnTo>
                  <a:lnTo>
                    <a:pt x="94495" y="433069"/>
                  </a:lnTo>
                  <a:lnTo>
                    <a:pt x="94495" y="436879"/>
                  </a:lnTo>
                  <a:lnTo>
                    <a:pt x="48771" y="436879"/>
                  </a:lnTo>
                  <a:lnTo>
                    <a:pt x="48771" y="445769"/>
                  </a:lnTo>
                  <a:lnTo>
                    <a:pt x="45723" y="445769"/>
                  </a:lnTo>
                  <a:lnTo>
                    <a:pt x="48771" y="448309"/>
                  </a:lnTo>
                  <a:lnTo>
                    <a:pt x="48771" y="454659"/>
                  </a:lnTo>
                  <a:lnTo>
                    <a:pt x="45723" y="454659"/>
                  </a:lnTo>
                  <a:lnTo>
                    <a:pt x="45723" y="457200"/>
                  </a:lnTo>
                  <a:lnTo>
                    <a:pt x="36578" y="457200"/>
                  </a:lnTo>
                  <a:lnTo>
                    <a:pt x="33530" y="461009"/>
                  </a:lnTo>
                  <a:lnTo>
                    <a:pt x="33530" y="463550"/>
                  </a:lnTo>
                  <a:lnTo>
                    <a:pt x="30482" y="463550"/>
                  </a:lnTo>
                  <a:lnTo>
                    <a:pt x="30482" y="467359"/>
                  </a:lnTo>
                  <a:lnTo>
                    <a:pt x="24385" y="472439"/>
                  </a:lnTo>
                  <a:lnTo>
                    <a:pt x="21337" y="472439"/>
                  </a:lnTo>
                  <a:lnTo>
                    <a:pt x="21337" y="476250"/>
                  </a:lnTo>
                  <a:lnTo>
                    <a:pt x="18289" y="476250"/>
                  </a:lnTo>
                  <a:lnTo>
                    <a:pt x="18289" y="485139"/>
                  </a:lnTo>
                  <a:lnTo>
                    <a:pt x="21337" y="487679"/>
                  </a:lnTo>
                  <a:lnTo>
                    <a:pt x="21337" y="491489"/>
                  </a:lnTo>
                  <a:lnTo>
                    <a:pt x="9144" y="491489"/>
                  </a:lnTo>
                  <a:lnTo>
                    <a:pt x="9144" y="494029"/>
                  </a:lnTo>
                  <a:lnTo>
                    <a:pt x="12192" y="494029"/>
                  </a:lnTo>
                  <a:lnTo>
                    <a:pt x="9144" y="497839"/>
                  </a:lnTo>
                  <a:lnTo>
                    <a:pt x="15241" y="497839"/>
                  </a:lnTo>
                  <a:lnTo>
                    <a:pt x="15241" y="500379"/>
                  </a:lnTo>
                  <a:lnTo>
                    <a:pt x="3048" y="500379"/>
                  </a:lnTo>
                  <a:lnTo>
                    <a:pt x="3048" y="506729"/>
                  </a:lnTo>
                  <a:lnTo>
                    <a:pt x="9144" y="506729"/>
                  </a:lnTo>
                  <a:lnTo>
                    <a:pt x="9144" y="502919"/>
                  </a:lnTo>
                  <a:lnTo>
                    <a:pt x="649272" y="502919"/>
                  </a:lnTo>
                  <a:lnTo>
                    <a:pt x="649272" y="500379"/>
                  </a:lnTo>
                  <a:lnTo>
                    <a:pt x="6096" y="500379"/>
                  </a:lnTo>
                  <a:lnTo>
                    <a:pt x="6096" y="497839"/>
                  </a:lnTo>
                  <a:lnTo>
                    <a:pt x="649272" y="497839"/>
                  </a:lnTo>
                  <a:lnTo>
                    <a:pt x="649272" y="491489"/>
                  </a:lnTo>
                  <a:lnTo>
                    <a:pt x="12192" y="491489"/>
                  </a:lnTo>
                  <a:lnTo>
                    <a:pt x="12192" y="487679"/>
                  </a:lnTo>
                  <a:lnTo>
                    <a:pt x="647443" y="487679"/>
                  </a:lnTo>
                  <a:lnTo>
                    <a:pt x="646224" y="485139"/>
                  </a:lnTo>
                  <a:lnTo>
                    <a:pt x="646224" y="476250"/>
                  </a:lnTo>
                  <a:lnTo>
                    <a:pt x="643176" y="469900"/>
                  </a:lnTo>
                  <a:lnTo>
                    <a:pt x="643176" y="461009"/>
                  </a:lnTo>
                  <a:lnTo>
                    <a:pt x="640128" y="454659"/>
                  </a:lnTo>
                  <a:lnTo>
                    <a:pt x="640128" y="441959"/>
                  </a:lnTo>
                  <a:lnTo>
                    <a:pt x="637079" y="439419"/>
                  </a:lnTo>
                  <a:lnTo>
                    <a:pt x="637079" y="426719"/>
                  </a:lnTo>
                  <a:lnTo>
                    <a:pt x="634031" y="421639"/>
                  </a:lnTo>
                  <a:lnTo>
                    <a:pt x="634031" y="417829"/>
                  </a:lnTo>
                  <a:lnTo>
                    <a:pt x="121929" y="417829"/>
                  </a:lnTo>
                  <a:lnTo>
                    <a:pt x="121929" y="415289"/>
                  </a:lnTo>
                  <a:lnTo>
                    <a:pt x="118880" y="411479"/>
                  </a:lnTo>
                  <a:close/>
                </a:path>
                <a:path w="963294" h="877570" extrusionOk="0">
                  <a:moveTo>
                    <a:pt x="42675" y="454659"/>
                  </a:moveTo>
                  <a:lnTo>
                    <a:pt x="39626" y="454659"/>
                  </a:lnTo>
                  <a:lnTo>
                    <a:pt x="39626" y="457200"/>
                  </a:lnTo>
                  <a:lnTo>
                    <a:pt x="42675" y="457200"/>
                  </a:lnTo>
                  <a:lnTo>
                    <a:pt x="42675" y="454659"/>
                  </a:lnTo>
                  <a:close/>
                </a:path>
                <a:path w="963294" h="877570" extrusionOk="0">
                  <a:moveTo>
                    <a:pt x="85350" y="430529"/>
                  </a:moveTo>
                  <a:lnTo>
                    <a:pt x="82302" y="430529"/>
                  </a:lnTo>
                  <a:lnTo>
                    <a:pt x="82302" y="433069"/>
                  </a:lnTo>
                  <a:lnTo>
                    <a:pt x="51819" y="433069"/>
                  </a:lnTo>
                  <a:lnTo>
                    <a:pt x="51819" y="436879"/>
                  </a:lnTo>
                  <a:lnTo>
                    <a:pt x="85350" y="436879"/>
                  </a:lnTo>
                  <a:lnTo>
                    <a:pt x="85350" y="430529"/>
                  </a:lnTo>
                  <a:close/>
                </a:path>
                <a:path w="963294" h="877570" extrusionOk="0">
                  <a:moveTo>
                    <a:pt x="82302" y="430529"/>
                  </a:moveTo>
                  <a:lnTo>
                    <a:pt x="54868" y="430529"/>
                  </a:lnTo>
                  <a:lnTo>
                    <a:pt x="54868" y="433069"/>
                  </a:lnTo>
                  <a:lnTo>
                    <a:pt x="82302" y="433069"/>
                  </a:lnTo>
                  <a:lnTo>
                    <a:pt x="82302" y="430529"/>
                  </a:lnTo>
                  <a:close/>
                </a:path>
                <a:path w="963294" h="877570" extrusionOk="0">
                  <a:moveTo>
                    <a:pt x="79253" y="424179"/>
                  </a:moveTo>
                  <a:lnTo>
                    <a:pt x="76205" y="424179"/>
                  </a:lnTo>
                  <a:lnTo>
                    <a:pt x="76205" y="426719"/>
                  </a:lnTo>
                  <a:lnTo>
                    <a:pt x="57916" y="426719"/>
                  </a:lnTo>
                  <a:lnTo>
                    <a:pt x="57916" y="430529"/>
                  </a:lnTo>
                  <a:lnTo>
                    <a:pt x="79253" y="430529"/>
                  </a:lnTo>
                  <a:lnTo>
                    <a:pt x="79253" y="424179"/>
                  </a:lnTo>
                  <a:close/>
                </a:path>
                <a:path w="963294" h="877570" extrusionOk="0">
                  <a:moveTo>
                    <a:pt x="60964" y="424179"/>
                  </a:moveTo>
                  <a:lnTo>
                    <a:pt x="57916" y="424179"/>
                  </a:lnTo>
                  <a:lnTo>
                    <a:pt x="60964" y="426719"/>
                  </a:lnTo>
                  <a:lnTo>
                    <a:pt x="60964" y="424179"/>
                  </a:lnTo>
                  <a:close/>
                </a:path>
                <a:path w="963294" h="877570" extrusionOk="0">
                  <a:moveTo>
                    <a:pt x="76205" y="421639"/>
                  </a:moveTo>
                  <a:lnTo>
                    <a:pt x="60964" y="421639"/>
                  </a:lnTo>
                  <a:lnTo>
                    <a:pt x="60964" y="426719"/>
                  </a:lnTo>
                  <a:lnTo>
                    <a:pt x="76205" y="426719"/>
                  </a:lnTo>
                  <a:lnTo>
                    <a:pt x="76205" y="421639"/>
                  </a:lnTo>
                  <a:close/>
                </a:path>
                <a:path w="963294" h="877570" extrusionOk="0">
                  <a:moveTo>
                    <a:pt x="146314" y="408939"/>
                  </a:moveTo>
                  <a:lnTo>
                    <a:pt x="146314" y="415289"/>
                  </a:lnTo>
                  <a:lnTo>
                    <a:pt x="143266" y="415289"/>
                  </a:lnTo>
                  <a:lnTo>
                    <a:pt x="143266" y="417829"/>
                  </a:lnTo>
                  <a:lnTo>
                    <a:pt x="634031" y="417829"/>
                  </a:lnTo>
                  <a:lnTo>
                    <a:pt x="634031" y="411479"/>
                  </a:lnTo>
                  <a:lnTo>
                    <a:pt x="149363" y="411479"/>
                  </a:lnTo>
                  <a:lnTo>
                    <a:pt x="146314" y="408939"/>
                  </a:lnTo>
                  <a:close/>
                </a:path>
                <a:path w="963294" h="877570" extrusionOk="0">
                  <a:moveTo>
                    <a:pt x="618081" y="339089"/>
                  </a:moveTo>
                  <a:lnTo>
                    <a:pt x="152411" y="339089"/>
                  </a:lnTo>
                  <a:lnTo>
                    <a:pt x="152411" y="341629"/>
                  </a:lnTo>
                  <a:lnTo>
                    <a:pt x="155459" y="345439"/>
                  </a:lnTo>
                  <a:lnTo>
                    <a:pt x="158507" y="345439"/>
                  </a:lnTo>
                  <a:lnTo>
                    <a:pt x="158507" y="356869"/>
                  </a:lnTo>
                  <a:lnTo>
                    <a:pt x="155459" y="356869"/>
                  </a:lnTo>
                  <a:lnTo>
                    <a:pt x="155459" y="360679"/>
                  </a:lnTo>
                  <a:lnTo>
                    <a:pt x="152411" y="360679"/>
                  </a:lnTo>
                  <a:lnTo>
                    <a:pt x="152411" y="363219"/>
                  </a:lnTo>
                  <a:lnTo>
                    <a:pt x="140218" y="363219"/>
                  </a:lnTo>
                  <a:lnTo>
                    <a:pt x="140218" y="365760"/>
                  </a:lnTo>
                  <a:lnTo>
                    <a:pt x="146314" y="365760"/>
                  </a:lnTo>
                  <a:lnTo>
                    <a:pt x="146314" y="372110"/>
                  </a:lnTo>
                  <a:lnTo>
                    <a:pt x="149363" y="372110"/>
                  </a:lnTo>
                  <a:lnTo>
                    <a:pt x="149363" y="375919"/>
                  </a:lnTo>
                  <a:lnTo>
                    <a:pt x="152411" y="375919"/>
                  </a:lnTo>
                  <a:lnTo>
                    <a:pt x="152411" y="396239"/>
                  </a:lnTo>
                  <a:lnTo>
                    <a:pt x="155459" y="396239"/>
                  </a:lnTo>
                  <a:lnTo>
                    <a:pt x="155459" y="402589"/>
                  </a:lnTo>
                  <a:lnTo>
                    <a:pt x="149363" y="408939"/>
                  </a:lnTo>
                  <a:lnTo>
                    <a:pt x="149363" y="411479"/>
                  </a:lnTo>
                  <a:lnTo>
                    <a:pt x="634031" y="411479"/>
                  </a:lnTo>
                  <a:lnTo>
                    <a:pt x="630983" y="406400"/>
                  </a:lnTo>
                  <a:lnTo>
                    <a:pt x="630983" y="400050"/>
                  </a:lnTo>
                  <a:lnTo>
                    <a:pt x="627935" y="396239"/>
                  </a:lnTo>
                  <a:lnTo>
                    <a:pt x="627935" y="384810"/>
                  </a:lnTo>
                  <a:lnTo>
                    <a:pt x="624886" y="378460"/>
                  </a:lnTo>
                  <a:lnTo>
                    <a:pt x="624886" y="369569"/>
                  </a:lnTo>
                  <a:lnTo>
                    <a:pt x="618081" y="339089"/>
                  </a:lnTo>
                  <a:close/>
                </a:path>
                <a:path w="963294" h="877570" extrusionOk="0">
                  <a:moveTo>
                    <a:pt x="121929" y="354329"/>
                  </a:moveTo>
                  <a:lnTo>
                    <a:pt x="109736" y="354329"/>
                  </a:lnTo>
                  <a:lnTo>
                    <a:pt x="109736" y="365760"/>
                  </a:lnTo>
                  <a:lnTo>
                    <a:pt x="112784" y="365760"/>
                  </a:lnTo>
                  <a:lnTo>
                    <a:pt x="112784" y="363219"/>
                  </a:lnTo>
                  <a:lnTo>
                    <a:pt x="115832" y="363219"/>
                  </a:lnTo>
                  <a:lnTo>
                    <a:pt x="115832" y="360679"/>
                  </a:lnTo>
                  <a:lnTo>
                    <a:pt x="121929" y="354329"/>
                  </a:lnTo>
                  <a:close/>
                </a:path>
                <a:path w="963294" h="877570" extrusionOk="0">
                  <a:moveTo>
                    <a:pt x="106688" y="356869"/>
                  </a:moveTo>
                  <a:lnTo>
                    <a:pt x="100591" y="356869"/>
                  </a:lnTo>
                  <a:lnTo>
                    <a:pt x="100591" y="363219"/>
                  </a:lnTo>
                  <a:lnTo>
                    <a:pt x="103639" y="363219"/>
                  </a:lnTo>
                  <a:lnTo>
                    <a:pt x="103639" y="360679"/>
                  </a:lnTo>
                  <a:lnTo>
                    <a:pt x="106688" y="360679"/>
                  </a:lnTo>
                  <a:lnTo>
                    <a:pt x="106688" y="356869"/>
                  </a:lnTo>
                  <a:close/>
                </a:path>
                <a:path w="963294" h="877570" extrusionOk="0">
                  <a:moveTo>
                    <a:pt x="146314" y="360679"/>
                  </a:moveTo>
                  <a:lnTo>
                    <a:pt x="143266" y="360679"/>
                  </a:lnTo>
                  <a:lnTo>
                    <a:pt x="143266" y="363219"/>
                  </a:lnTo>
                  <a:lnTo>
                    <a:pt x="146314" y="363219"/>
                  </a:lnTo>
                  <a:lnTo>
                    <a:pt x="146314" y="360679"/>
                  </a:lnTo>
                  <a:close/>
                </a:path>
                <a:path w="963294" h="877570" extrusionOk="0">
                  <a:moveTo>
                    <a:pt x="103639" y="354329"/>
                  </a:moveTo>
                  <a:lnTo>
                    <a:pt x="97543" y="354329"/>
                  </a:lnTo>
                  <a:lnTo>
                    <a:pt x="97543" y="356869"/>
                  </a:lnTo>
                  <a:lnTo>
                    <a:pt x="103639" y="356869"/>
                  </a:lnTo>
                  <a:lnTo>
                    <a:pt x="103639" y="354329"/>
                  </a:lnTo>
                  <a:close/>
                </a:path>
                <a:path w="963294" h="877570" extrusionOk="0">
                  <a:moveTo>
                    <a:pt x="70109" y="350519"/>
                  </a:moveTo>
                  <a:lnTo>
                    <a:pt x="54868" y="350519"/>
                  </a:lnTo>
                  <a:lnTo>
                    <a:pt x="57916" y="354329"/>
                  </a:lnTo>
                  <a:lnTo>
                    <a:pt x="67060" y="354329"/>
                  </a:lnTo>
                  <a:lnTo>
                    <a:pt x="70109" y="350519"/>
                  </a:lnTo>
                  <a:close/>
                </a:path>
                <a:path w="963294" h="877570" extrusionOk="0">
                  <a:moveTo>
                    <a:pt x="97543" y="350519"/>
                  </a:moveTo>
                  <a:lnTo>
                    <a:pt x="94495" y="350519"/>
                  </a:lnTo>
                  <a:lnTo>
                    <a:pt x="94495" y="354329"/>
                  </a:lnTo>
                  <a:lnTo>
                    <a:pt x="100591" y="354329"/>
                  </a:lnTo>
                  <a:lnTo>
                    <a:pt x="97543" y="350519"/>
                  </a:lnTo>
                  <a:close/>
                </a:path>
                <a:path w="963294" h="877570" extrusionOk="0">
                  <a:moveTo>
                    <a:pt x="124977" y="350519"/>
                  </a:moveTo>
                  <a:lnTo>
                    <a:pt x="106688" y="350519"/>
                  </a:lnTo>
                  <a:lnTo>
                    <a:pt x="106688" y="354329"/>
                  </a:lnTo>
                  <a:lnTo>
                    <a:pt x="124977" y="354329"/>
                  </a:lnTo>
                  <a:lnTo>
                    <a:pt x="124977" y="350519"/>
                  </a:lnTo>
                  <a:close/>
                </a:path>
                <a:path w="963294" h="877570" extrusionOk="0">
                  <a:moveTo>
                    <a:pt x="100591" y="347979"/>
                  </a:moveTo>
                  <a:lnTo>
                    <a:pt x="51819" y="347979"/>
                  </a:lnTo>
                  <a:lnTo>
                    <a:pt x="51819" y="350519"/>
                  </a:lnTo>
                  <a:lnTo>
                    <a:pt x="100591" y="350519"/>
                  </a:lnTo>
                  <a:lnTo>
                    <a:pt x="100591" y="347979"/>
                  </a:lnTo>
                  <a:close/>
                </a:path>
                <a:path w="963294" h="877570" extrusionOk="0">
                  <a:moveTo>
                    <a:pt x="131073" y="347979"/>
                  </a:moveTo>
                  <a:lnTo>
                    <a:pt x="103639" y="347979"/>
                  </a:lnTo>
                  <a:lnTo>
                    <a:pt x="103639" y="350519"/>
                  </a:lnTo>
                  <a:lnTo>
                    <a:pt x="131073" y="350519"/>
                  </a:lnTo>
                  <a:lnTo>
                    <a:pt x="131073" y="347979"/>
                  </a:lnTo>
                  <a:close/>
                </a:path>
                <a:path w="963294" h="877570" extrusionOk="0">
                  <a:moveTo>
                    <a:pt x="134122" y="347979"/>
                  </a:moveTo>
                  <a:lnTo>
                    <a:pt x="131073" y="347979"/>
                  </a:lnTo>
                  <a:lnTo>
                    <a:pt x="131073" y="350519"/>
                  </a:lnTo>
                  <a:lnTo>
                    <a:pt x="134122" y="347979"/>
                  </a:lnTo>
                  <a:close/>
                </a:path>
                <a:path w="963294" h="877570" extrusionOk="0">
                  <a:moveTo>
                    <a:pt x="134122" y="347979"/>
                  </a:moveTo>
                  <a:lnTo>
                    <a:pt x="131073" y="350519"/>
                  </a:lnTo>
                  <a:lnTo>
                    <a:pt x="134122" y="350519"/>
                  </a:lnTo>
                  <a:lnTo>
                    <a:pt x="134122" y="347979"/>
                  </a:lnTo>
                  <a:close/>
                </a:path>
                <a:path w="963294" h="877570" extrusionOk="0">
                  <a:moveTo>
                    <a:pt x="137170" y="345439"/>
                  </a:moveTo>
                  <a:lnTo>
                    <a:pt x="45723" y="345439"/>
                  </a:lnTo>
                  <a:lnTo>
                    <a:pt x="48771" y="347979"/>
                  </a:lnTo>
                  <a:lnTo>
                    <a:pt x="137170" y="347979"/>
                  </a:lnTo>
                  <a:lnTo>
                    <a:pt x="137170" y="345439"/>
                  </a:lnTo>
                  <a:close/>
                </a:path>
                <a:path w="963294" h="877570" extrusionOk="0">
                  <a:moveTo>
                    <a:pt x="149363" y="339089"/>
                  </a:moveTo>
                  <a:lnTo>
                    <a:pt x="33530" y="339089"/>
                  </a:lnTo>
                  <a:lnTo>
                    <a:pt x="33530" y="341629"/>
                  </a:lnTo>
                  <a:lnTo>
                    <a:pt x="36578" y="341629"/>
                  </a:lnTo>
                  <a:lnTo>
                    <a:pt x="39626" y="345439"/>
                  </a:lnTo>
                  <a:lnTo>
                    <a:pt x="140218" y="345439"/>
                  </a:lnTo>
                  <a:lnTo>
                    <a:pt x="140218" y="347979"/>
                  </a:lnTo>
                  <a:lnTo>
                    <a:pt x="146314" y="347979"/>
                  </a:lnTo>
                  <a:lnTo>
                    <a:pt x="146314" y="345439"/>
                  </a:lnTo>
                  <a:lnTo>
                    <a:pt x="149363" y="341629"/>
                  </a:lnTo>
                  <a:lnTo>
                    <a:pt x="149363" y="339089"/>
                  </a:lnTo>
                  <a:close/>
                </a:path>
                <a:path w="963294" h="877570" extrusionOk="0">
                  <a:moveTo>
                    <a:pt x="131073" y="274319"/>
                  </a:moveTo>
                  <a:lnTo>
                    <a:pt x="0" y="274319"/>
                  </a:lnTo>
                  <a:lnTo>
                    <a:pt x="0" y="278129"/>
                  </a:lnTo>
                  <a:lnTo>
                    <a:pt x="3048" y="280669"/>
                  </a:lnTo>
                  <a:lnTo>
                    <a:pt x="6096" y="280669"/>
                  </a:lnTo>
                  <a:lnTo>
                    <a:pt x="6096" y="284479"/>
                  </a:lnTo>
                  <a:lnTo>
                    <a:pt x="9144" y="284479"/>
                  </a:lnTo>
                  <a:lnTo>
                    <a:pt x="9144" y="287019"/>
                  </a:lnTo>
                  <a:lnTo>
                    <a:pt x="15241" y="293369"/>
                  </a:lnTo>
                  <a:lnTo>
                    <a:pt x="21337" y="293369"/>
                  </a:lnTo>
                  <a:lnTo>
                    <a:pt x="24385" y="295910"/>
                  </a:lnTo>
                  <a:lnTo>
                    <a:pt x="27434" y="295910"/>
                  </a:lnTo>
                  <a:lnTo>
                    <a:pt x="27434" y="299719"/>
                  </a:lnTo>
                  <a:lnTo>
                    <a:pt x="33530" y="299719"/>
                  </a:lnTo>
                  <a:lnTo>
                    <a:pt x="36578" y="302260"/>
                  </a:lnTo>
                  <a:lnTo>
                    <a:pt x="36578" y="304800"/>
                  </a:lnTo>
                  <a:lnTo>
                    <a:pt x="33530" y="304800"/>
                  </a:lnTo>
                  <a:lnTo>
                    <a:pt x="33530" y="308610"/>
                  </a:lnTo>
                  <a:lnTo>
                    <a:pt x="30482" y="308610"/>
                  </a:lnTo>
                  <a:lnTo>
                    <a:pt x="30482" y="311150"/>
                  </a:lnTo>
                  <a:lnTo>
                    <a:pt x="24385" y="311150"/>
                  </a:lnTo>
                  <a:lnTo>
                    <a:pt x="24385" y="314960"/>
                  </a:lnTo>
                  <a:lnTo>
                    <a:pt x="27434" y="314960"/>
                  </a:lnTo>
                  <a:lnTo>
                    <a:pt x="27434" y="320039"/>
                  </a:lnTo>
                  <a:lnTo>
                    <a:pt x="30482" y="320039"/>
                  </a:lnTo>
                  <a:lnTo>
                    <a:pt x="30482" y="330200"/>
                  </a:lnTo>
                  <a:lnTo>
                    <a:pt x="27434" y="330200"/>
                  </a:lnTo>
                  <a:lnTo>
                    <a:pt x="27434" y="332739"/>
                  </a:lnTo>
                  <a:lnTo>
                    <a:pt x="30482" y="335279"/>
                  </a:lnTo>
                  <a:lnTo>
                    <a:pt x="30482" y="339089"/>
                  </a:lnTo>
                  <a:lnTo>
                    <a:pt x="33530" y="341629"/>
                  </a:lnTo>
                  <a:lnTo>
                    <a:pt x="33530" y="339089"/>
                  </a:lnTo>
                  <a:lnTo>
                    <a:pt x="618081" y="339089"/>
                  </a:lnTo>
                  <a:lnTo>
                    <a:pt x="612694" y="314960"/>
                  </a:lnTo>
                  <a:lnTo>
                    <a:pt x="605327" y="278129"/>
                  </a:lnTo>
                  <a:lnTo>
                    <a:pt x="131073" y="278129"/>
                  </a:lnTo>
                  <a:lnTo>
                    <a:pt x="131073" y="274319"/>
                  </a:lnTo>
                  <a:close/>
                </a:path>
                <a:path w="963294" h="877570" extrusionOk="0">
                  <a:moveTo>
                    <a:pt x="24385" y="308610"/>
                  </a:moveTo>
                  <a:lnTo>
                    <a:pt x="21337" y="308610"/>
                  </a:lnTo>
                  <a:lnTo>
                    <a:pt x="24385" y="311150"/>
                  </a:lnTo>
                  <a:lnTo>
                    <a:pt x="24385" y="308610"/>
                  </a:lnTo>
                  <a:close/>
                </a:path>
                <a:path w="963294" h="877570" extrusionOk="0">
                  <a:moveTo>
                    <a:pt x="140218" y="274319"/>
                  </a:moveTo>
                  <a:lnTo>
                    <a:pt x="134122" y="274319"/>
                  </a:lnTo>
                  <a:lnTo>
                    <a:pt x="134122" y="278129"/>
                  </a:lnTo>
                  <a:lnTo>
                    <a:pt x="140218" y="278129"/>
                  </a:lnTo>
                  <a:lnTo>
                    <a:pt x="140218" y="274319"/>
                  </a:lnTo>
                  <a:close/>
                </a:path>
                <a:path w="963294" h="877570" extrusionOk="0">
                  <a:moveTo>
                    <a:pt x="82302" y="113029"/>
                  </a:moveTo>
                  <a:lnTo>
                    <a:pt x="76205" y="113029"/>
                  </a:lnTo>
                  <a:lnTo>
                    <a:pt x="76205" y="119379"/>
                  </a:lnTo>
                  <a:lnTo>
                    <a:pt x="73157" y="119379"/>
                  </a:lnTo>
                  <a:lnTo>
                    <a:pt x="73157" y="128269"/>
                  </a:lnTo>
                  <a:lnTo>
                    <a:pt x="70109" y="132079"/>
                  </a:lnTo>
                  <a:lnTo>
                    <a:pt x="70109" y="134619"/>
                  </a:lnTo>
                  <a:lnTo>
                    <a:pt x="67060" y="134619"/>
                  </a:lnTo>
                  <a:lnTo>
                    <a:pt x="64012" y="137160"/>
                  </a:lnTo>
                  <a:lnTo>
                    <a:pt x="60964" y="137160"/>
                  </a:lnTo>
                  <a:lnTo>
                    <a:pt x="60964" y="140969"/>
                  </a:lnTo>
                  <a:lnTo>
                    <a:pt x="67060" y="140969"/>
                  </a:lnTo>
                  <a:lnTo>
                    <a:pt x="67060" y="143510"/>
                  </a:lnTo>
                  <a:lnTo>
                    <a:pt x="70109" y="143510"/>
                  </a:lnTo>
                  <a:lnTo>
                    <a:pt x="70109" y="147319"/>
                  </a:lnTo>
                  <a:lnTo>
                    <a:pt x="73157" y="147319"/>
                  </a:lnTo>
                  <a:lnTo>
                    <a:pt x="73157" y="152400"/>
                  </a:lnTo>
                  <a:lnTo>
                    <a:pt x="76205" y="156210"/>
                  </a:lnTo>
                  <a:lnTo>
                    <a:pt x="79253" y="156210"/>
                  </a:lnTo>
                  <a:lnTo>
                    <a:pt x="85350" y="162560"/>
                  </a:lnTo>
                  <a:lnTo>
                    <a:pt x="85350" y="165100"/>
                  </a:lnTo>
                  <a:lnTo>
                    <a:pt x="88398" y="165100"/>
                  </a:lnTo>
                  <a:lnTo>
                    <a:pt x="88398" y="167639"/>
                  </a:lnTo>
                  <a:lnTo>
                    <a:pt x="91446" y="167639"/>
                  </a:lnTo>
                  <a:lnTo>
                    <a:pt x="91446" y="171450"/>
                  </a:lnTo>
                  <a:lnTo>
                    <a:pt x="94495" y="171450"/>
                  </a:lnTo>
                  <a:lnTo>
                    <a:pt x="94495" y="177800"/>
                  </a:lnTo>
                  <a:lnTo>
                    <a:pt x="97543" y="177800"/>
                  </a:lnTo>
                  <a:lnTo>
                    <a:pt x="97543" y="180339"/>
                  </a:lnTo>
                  <a:lnTo>
                    <a:pt x="100591" y="180339"/>
                  </a:lnTo>
                  <a:lnTo>
                    <a:pt x="100591" y="182879"/>
                  </a:lnTo>
                  <a:lnTo>
                    <a:pt x="103639" y="186689"/>
                  </a:lnTo>
                  <a:lnTo>
                    <a:pt x="106688" y="186689"/>
                  </a:lnTo>
                  <a:lnTo>
                    <a:pt x="106688" y="193039"/>
                  </a:lnTo>
                  <a:lnTo>
                    <a:pt x="109736" y="193039"/>
                  </a:lnTo>
                  <a:lnTo>
                    <a:pt x="109736" y="213360"/>
                  </a:lnTo>
                  <a:lnTo>
                    <a:pt x="112784" y="217169"/>
                  </a:lnTo>
                  <a:lnTo>
                    <a:pt x="115832" y="217169"/>
                  </a:lnTo>
                  <a:lnTo>
                    <a:pt x="118880" y="219710"/>
                  </a:lnTo>
                  <a:lnTo>
                    <a:pt x="131073" y="219710"/>
                  </a:lnTo>
                  <a:lnTo>
                    <a:pt x="131073" y="223519"/>
                  </a:lnTo>
                  <a:lnTo>
                    <a:pt x="149363" y="223519"/>
                  </a:lnTo>
                  <a:lnTo>
                    <a:pt x="152411" y="226060"/>
                  </a:lnTo>
                  <a:lnTo>
                    <a:pt x="155459" y="226060"/>
                  </a:lnTo>
                  <a:lnTo>
                    <a:pt x="155459" y="228600"/>
                  </a:lnTo>
                  <a:lnTo>
                    <a:pt x="152411" y="228600"/>
                  </a:lnTo>
                  <a:lnTo>
                    <a:pt x="152411" y="232410"/>
                  </a:lnTo>
                  <a:lnTo>
                    <a:pt x="149363" y="232410"/>
                  </a:lnTo>
                  <a:lnTo>
                    <a:pt x="149363" y="238760"/>
                  </a:lnTo>
                  <a:lnTo>
                    <a:pt x="146314" y="238760"/>
                  </a:lnTo>
                  <a:lnTo>
                    <a:pt x="146314" y="243839"/>
                  </a:lnTo>
                  <a:lnTo>
                    <a:pt x="149363" y="243839"/>
                  </a:lnTo>
                  <a:lnTo>
                    <a:pt x="149363" y="247650"/>
                  </a:lnTo>
                  <a:lnTo>
                    <a:pt x="152411" y="247650"/>
                  </a:lnTo>
                  <a:lnTo>
                    <a:pt x="152411" y="254000"/>
                  </a:lnTo>
                  <a:lnTo>
                    <a:pt x="158507" y="254000"/>
                  </a:lnTo>
                  <a:lnTo>
                    <a:pt x="158507" y="256539"/>
                  </a:lnTo>
                  <a:lnTo>
                    <a:pt x="143266" y="256539"/>
                  </a:lnTo>
                  <a:lnTo>
                    <a:pt x="143266" y="259079"/>
                  </a:lnTo>
                  <a:lnTo>
                    <a:pt x="155459" y="259079"/>
                  </a:lnTo>
                  <a:lnTo>
                    <a:pt x="155459" y="262889"/>
                  </a:lnTo>
                  <a:lnTo>
                    <a:pt x="161556" y="262889"/>
                  </a:lnTo>
                  <a:lnTo>
                    <a:pt x="161556" y="269239"/>
                  </a:lnTo>
                  <a:lnTo>
                    <a:pt x="164604" y="269239"/>
                  </a:lnTo>
                  <a:lnTo>
                    <a:pt x="161556" y="271779"/>
                  </a:lnTo>
                  <a:lnTo>
                    <a:pt x="146314" y="271779"/>
                  </a:lnTo>
                  <a:lnTo>
                    <a:pt x="146314" y="274319"/>
                  </a:lnTo>
                  <a:lnTo>
                    <a:pt x="143266" y="278129"/>
                  </a:lnTo>
                  <a:lnTo>
                    <a:pt x="605327" y="278129"/>
                  </a:lnTo>
                  <a:lnTo>
                    <a:pt x="573067" y="116839"/>
                  </a:lnTo>
                  <a:lnTo>
                    <a:pt x="82302" y="116839"/>
                  </a:lnTo>
                  <a:lnTo>
                    <a:pt x="82302" y="113029"/>
                  </a:lnTo>
                  <a:close/>
                </a:path>
                <a:path w="963294" h="877570" extrusionOk="0">
                  <a:moveTo>
                    <a:pt x="124977" y="271779"/>
                  </a:moveTo>
                  <a:lnTo>
                    <a:pt x="3048" y="271779"/>
                  </a:lnTo>
                  <a:lnTo>
                    <a:pt x="3048" y="274319"/>
                  </a:lnTo>
                  <a:lnTo>
                    <a:pt x="124977" y="274319"/>
                  </a:lnTo>
                  <a:lnTo>
                    <a:pt x="124977" y="271779"/>
                  </a:lnTo>
                  <a:close/>
                </a:path>
                <a:path w="963294" h="877570" extrusionOk="0">
                  <a:moveTo>
                    <a:pt x="100591" y="262889"/>
                  </a:moveTo>
                  <a:lnTo>
                    <a:pt x="97543" y="262889"/>
                  </a:lnTo>
                  <a:lnTo>
                    <a:pt x="97543" y="265429"/>
                  </a:lnTo>
                  <a:lnTo>
                    <a:pt x="21337" y="265429"/>
                  </a:lnTo>
                  <a:lnTo>
                    <a:pt x="21337" y="269239"/>
                  </a:lnTo>
                  <a:lnTo>
                    <a:pt x="12192" y="269239"/>
                  </a:lnTo>
                  <a:lnTo>
                    <a:pt x="12192" y="271779"/>
                  </a:lnTo>
                  <a:lnTo>
                    <a:pt x="100591" y="271779"/>
                  </a:lnTo>
                  <a:lnTo>
                    <a:pt x="100591" y="262889"/>
                  </a:lnTo>
                  <a:close/>
                </a:path>
                <a:path w="963294" h="877570" extrusionOk="0">
                  <a:moveTo>
                    <a:pt x="161556" y="269239"/>
                  </a:moveTo>
                  <a:lnTo>
                    <a:pt x="149363" y="269239"/>
                  </a:lnTo>
                  <a:lnTo>
                    <a:pt x="149363" y="271779"/>
                  </a:lnTo>
                  <a:lnTo>
                    <a:pt x="161556" y="271779"/>
                  </a:lnTo>
                  <a:lnTo>
                    <a:pt x="161556" y="269239"/>
                  </a:lnTo>
                  <a:close/>
                </a:path>
                <a:path w="963294" h="877570" extrusionOk="0">
                  <a:moveTo>
                    <a:pt x="152411" y="265429"/>
                  </a:moveTo>
                  <a:lnTo>
                    <a:pt x="152411" y="269239"/>
                  </a:lnTo>
                  <a:lnTo>
                    <a:pt x="155459" y="269239"/>
                  </a:lnTo>
                  <a:lnTo>
                    <a:pt x="152411" y="265429"/>
                  </a:lnTo>
                  <a:close/>
                </a:path>
                <a:path w="963294" h="877570" extrusionOk="0">
                  <a:moveTo>
                    <a:pt x="103639" y="243839"/>
                  </a:moveTo>
                  <a:lnTo>
                    <a:pt x="70109" y="243839"/>
                  </a:lnTo>
                  <a:lnTo>
                    <a:pt x="67060" y="247650"/>
                  </a:lnTo>
                  <a:lnTo>
                    <a:pt x="60964" y="247650"/>
                  </a:lnTo>
                  <a:lnTo>
                    <a:pt x="60964" y="250189"/>
                  </a:lnTo>
                  <a:lnTo>
                    <a:pt x="54868" y="250189"/>
                  </a:lnTo>
                  <a:lnTo>
                    <a:pt x="51819" y="254000"/>
                  </a:lnTo>
                  <a:lnTo>
                    <a:pt x="45723" y="254000"/>
                  </a:lnTo>
                  <a:lnTo>
                    <a:pt x="45723" y="256539"/>
                  </a:lnTo>
                  <a:lnTo>
                    <a:pt x="39626" y="256539"/>
                  </a:lnTo>
                  <a:lnTo>
                    <a:pt x="36578" y="259079"/>
                  </a:lnTo>
                  <a:lnTo>
                    <a:pt x="33530" y="259079"/>
                  </a:lnTo>
                  <a:lnTo>
                    <a:pt x="30482" y="262889"/>
                  </a:lnTo>
                  <a:lnTo>
                    <a:pt x="27434" y="262889"/>
                  </a:lnTo>
                  <a:lnTo>
                    <a:pt x="24385" y="265429"/>
                  </a:lnTo>
                  <a:lnTo>
                    <a:pt x="97543" y="265429"/>
                  </a:lnTo>
                  <a:lnTo>
                    <a:pt x="97543" y="262889"/>
                  </a:lnTo>
                  <a:lnTo>
                    <a:pt x="100591" y="259079"/>
                  </a:lnTo>
                  <a:lnTo>
                    <a:pt x="100591" y="254000"/>
                  </a:lnTo>
                  <a:lnTo>
                    <a:pt x="106688" y="247650"/>
                  </a:lnTo>
                  <a:lnTo>
                    <a:pt x="103639" y="243839"/>
                  </a:lnTo>
                  <a:close/>
                </a:path>
                <a:path w="963294" h="877570" extrusionOk="0">
                  <a:moveTo>
                    <a:pt x="149363" y="254000"/>
                  </a:moveTo>
                  <a:lnTo>
                    <a:pt x="146314" y="254000"/>
                  </a:lnTo>
                  <a:lnTo>
                    <a:pt x="146314" y="256539"/>
                  </a:lnTo>
                  <a:lnTo>
                    <a:pt x="149363" y="256539"/>
                  </a:lnTo>
                  <a:lnTo>
                    <a:pt x="149363" y="254000"/>
                  </a:lnTo>
                  <a:close/>
                </a:path>
                <a:path w="963294" h="877570" extrusionOk="0">
                  <a:moveTo>
                    <a:pt x="143266" y="247650"/>
                  </a:moveTo>
                  <a:lnTo>
                    <a:pt x="143266" y="250189"/>
                  </a:lnTo>
                  <a:lnTo>
                    <a:pt x="146314" y="250189"/>
                  </a:lnTo>
                  <a:lnTo>
                    <a:pt x="143266" y="247650"/>
                  </a:lnTo>
                  <a:close/>
                </a:path>
                <a:path w="963294" h="877570" extrusionOk="0">
                  <a:moveTo>
                    <a:pt x="140218" y="228600"/>
                  </a:moveTo>
                  <a:lnTo>
                    <a:pt x="131073" y="228600"/>
                  </a:lnTo>
                  <a:lnTo>
                    <a:pt x="131073" y="232410"/>
                  </a:lnTo>
                  <a:lnTo>
                    <a:pt x="134122" y="232410"/>
                  </a:lnTo>
                  <a:lnTo>
                    <a:pt x="134122" y="238760"/>
                  </a:lnTo>
                  <a:lnTo>
                    <a:pt x="137170" y="238760"/>
                  </a:lnTo>
                  <a:lnTo>
                    <a:pt x="140218" y="241300"/>
                  </a:lnTo>
                  <a:lnTo>
                    <a:pt x="140218" y="247650"/>
                  </a:lnTo>
                  <a:lnTo>
                    <a:pt x="143266" y="247650"/>
                  </a:lnTo>
                  <a:lnTo>
                    <a:pt x="143266" y="234950"/>
                  </a:lnTo>
                  <a:lnTo>
                    <a:pt x="140218" y="234950"/>
                  </a:lnTo>
                  <a:lnTo>
                    <a:pt x="140218" y="228600"/>
                  </a:lnTo>
                  <a:close/>
                </a:path>
                <a:path w="963294" h="877570" extrusionOk="0">
                  <a:moveTo>
                    <a:pt x="100591" y="241300"/>
                  </a:moveTo>
                  <a:lnTo>
                    <a:pt x="82302" y="241300"/>
                  </a:lnTo>
                  <a:lnTo>
                    <a:pt x="79253" y="243839"/>
                  </a:lnTo>
                  <a:lnTo>
                    <a:pt x="100591" y="243839"/>
                  </a:lnTo>
                  <a:lnTo>
                    <a:pt x="100591" y="241300"/>
                  </a:lnTo>
                  <a:close/>
                </a:path>
                <a:path w="963294" h="877570" extrusionOk="0">
                  <a:moveTo>
                    <a:pt x="103639" y="241300"/>
                  </a:moveTo>
                  <a:lnTo>
                    <a:pt x="100591" y="241300"/>
                  </a:lnTo>
                  <a:lnTo>
                    <a:pt x="100591" y="243839"/>
                  </a:lnTo>
                  <a:lnTo>
                    <a:pt x="106688" y="243839"/>
                  </a:lnTo>
                  <a:lnTo>
                    <a:pt x="103639" y="241300"/>
                  </a:lnTo>
                  <a:close/>
                </a:path>
                <a:path w="963294" h="877570" extrusionOk="0">
                  <a:moveTo>
                    <a:pt x="137170" y="226060"/>
                  </a:moveTo>
                  <a:lnTo>
                    <a:pt x="134122" y="226060"/>
                  </a:lnTo>
                  <a:lnTo>
                    <a:pt x="134122" y="228600"/>
                  </a:lnTo>
                  <a:lnTo>
                    <a:pt x="137170" y="228600"/>
                  </a:lnTo>
                  <a:lnTo>
                    <a:pt x="137170" y="226060"/>
                  </a:lnTo>
                  <a:close/>
                </a:path>
                <a:path w="963294" h="877570" extrusionOk="0">
                  <a:moveTo>
                    <a:pt x="143266" y="223519"/>
                  </a:moveTo>
                  <a:lnTo>
                    <a:pt x="137170" y="223519"/>
                  </a:lnTo>
                  <a:lnTo>
                    <a:pt x="137170" y="226060"/>
                  </a:lnTo>
                  <a:lnTo>
                    <a:pt x="143266" y="226060"/>
                  </a:lnTo>
                  <a:lnTo>
                    <a:pt x="143266" y="223519"/>
                  </a:lnTo>
                  <a:close/>
                </a:path>
                <a:path w="963294" h="877570" extrusionOk="0">
                  <a:moveTo>
                    <a:pt x="481620" y="60960"/>
                  </a:moveTo>
                  <a:lnTo>
                    <a:pt x="152411" y="60960"/>
                  </a:lnTo>
                  <a:lnTo>
                    <a:pt x="152411" y="64769"/>
                  </a:lnTo>
                  <a:lnTo>
                    <a:pt x="146314" y="71119"/>
                  </a:lnTo>
                  <a:lnTo>
                    <a:pt x="146314" y="73660"/>
                  </a:lnTo>
                  <a:lnTo>
                    <a:pt x="143266" y="73660"/>
                  </a:lnTo>
                  <a:lnTo>
                    <a:pt x="143266" y="80010"/>
                  </a:lnTo>
                  <a:lnTo>
                    <a:pt x="140218" y="80010"/>
                  </a:lnTo>
                  <a:lnTo>
                    <a:pt x="140218" y="95250"/>
                  </a:lnTo>
                  <a:lnTo>
                    <a:pt x="137170" y="95250"/>
                  </a:lnTo>
                  <a:lnTo>
                    <a:pt x="137170" y="101600"/>
                  </a:lnTo>
                  <a:lnTo>
                    <a:pt x="134122" y="101600"/>
                  </a:lnTo>
                  <a:lnTo>
                    <a:pt x="131073" y="104139"/>
                  </a:lnTo>
                  <a:lnTo>
                    <a:pt x="131073" y="106679"/>
                  </a:lnTo>
                  <a:lnTo>
                    <a:pt x="128025" y="106679"/>
                  </a:lnTo>
                  <a:lnTo>
                    <a:pt x="128025" y="110489"/>
                  </a:lnTo>
                  <a:lnTo>
                    <a:pt x="124977" y="110489"/>
                  </a:lnTo>
                  <a:lnTo>
                    <a:pt x="121929" y="113029"/>
                  </a:lnTo>
                  <a:lnTo>
                    <a:pt x="118880" y="113029"/>
                  </a:lnTo>
                  <a:lnTo>
                    <a:pt x="115832" y="116839"/>
                  </a:lnTo>
                  <a:lnTo>
                    <a:pt x="573067" y="116839"/>
                  </a:lnTo>
                  <a:lnTo>
                    <a:pt x="563922" y="71119"/>
                  </a:lnTo>
                  <a:lnTo>
                    <a:pt x="554777" y="71119"/>
                  </a:lnTo>
                  <a:lnTo>
                    <a:pt x="554777" y="67310"/>
                  </a:lnTo>
                  <a:lnTo>
                    <a:pt x="551729" y="67310"/>
                  </a:lnTo>
                  <a:lnTo>
                    <a:pt x="551729" y="64769"/>
                  </a:lnTo>
                  <a:lnTo>
                    <a:pt x="481620" y="64769"/>
                  </a:lnTo>
                  <a:lnTo>
                    <a:pt x="481620" y="60960"/>
                  </a:lnTo>
                  <a:close/>
                </a:path>
                <a:path w="963294" h="877570" extrusionOk="0">
                  <a:moveTo>
                    <a:pt x="554777" y="67310"/>
                  </a:moveTo>
                  <a:lnTo>
                    <a:pt x="554777" y="71119"/>
                  </a:lnTo>
                  <a:lnTo>
                    <a:pt x="557825" y="71119"/>
                  </a:lnTo>
                  <a:lnTo>
                    <a:pt x="554777" y="67310"/>
                  </a:lnTo>
                  <a:close/>
                </a:path>
                <a:path w="963294" h="877570" extrusionOk="0">
                  <a:moveTo>
                    <a:pt x="563922" y="67310"/>
                  </a:moveTo>
                  <a:lnTo>
                    <a:pt x="560874" y="67310"/>
                  </a:lnTo>
                  <a:lnTo>
                    <a:pt x="560874" y="71119"/>
                  </a:lnTo>
                  <a:lnTo>
                    <a:pt x="563922" y="71119"/>
                  </a:lnTo>
                  <a:lnTo>
                    <a:pt x="563922" y="67310"/>
                  </a:lnTo>
                  <a:close/>
                </a:path>
                <a:path w="963294" h="877570" extrusionOk="0">
                  <a:moveTo>
                    <a:pt x="542584" y="60960"/>
                  </a:moveTo>
                  <a:lnTo>
                    <a:pt x="493813" y="60960"/>
                  </a:lnTo>
                  <a:lnTo>
                    <a:pt x="493813" y="64769"/>
                  </a:lnTo>
                  <a:lnTo>
                    <a:pt x="542584" y="64769"/>
                  </a:lnTo>
                  <a:lnTo>
                    <a:pt x="542584" y="60960"/>
                  </a:lnTo>
                  <a:close/>
                </a:path>
                <a:path w="963294" h="877570" extrusionOk="0">
                  <a:moveTo>
                    <a:pt x="448089" y="58419"/>
                  </a:moveTo>
                  <a:lnTo>
                    <a:pt x="155459" y="58419"/>
                  </a:lnTo>
                  <a:lnTo>
                    <a:pt x="155459" y="60960"/>
                  </a:lnTo>
                  <a:lnTo>
                    <a:pt x="448089" y="60960"/>
                  </a:lnTo>
                  <a:lnTo>
                    <a:pt x="448089" y="58419"/>
                  </a:lnTo>
                  <a:close/>
                </a:path>
                <a:path w="963294" h="877570" extrusionOk="0">
                  <a:moveTo>
                    <a:pt x="475523" y="58419"/>
                  </a:moveTo>
                  <a:lnTo>
                    <a:pt x="448089" y="58419"/>
                  </a:lnTo>
                  <a:lnTo>
                    <a:pt x="448089" y="60960"/>
                  </a:lnTo>
                  <a:lnTo>
                    <a:pt x="475523" y="60960"/>
                  </a:lnTo>
                  <a:lnTo>
                    <a:pt x="475523" y="58419"/>
                  </a:lnTo>
                  <a:close/>
                </a:path>
                <a:path w="963294" h="877570" extrusionOk="0">
                  <a:moveTo>
                    <a:pt x="536488" y="58419"/>
                  </a:moveTo>
                  <a:lnTo>
                    <a:pt x="496861" y="58419"/>
                  </a:lnTo>
                  <a:lnTo>
                    <a:pt x="496861" y="60960"/>
                  </a:lnTo>
                  <a:lnTo>
                    <a:pt x="536488" y="60960"/>
                  </a:lnTo>
                  <a:lnTo>
                    <a:pt x="536488" y="58419"/>
                  </a:lnTo>
                  <a:close/>
                </a:path>
                <a:path w="963294" h="877570" extrusionOk="0">
                  <a:moveTo>
                    <a:pt x="368835" y="52069"/>
                  </a:moveTo>
                  <a:lnTo>
                    <a:pt x="161556" y="52069"/>
                  </a:lnTo>
                  <a:lnTo>
                    <a:pt x="158507" y="55879"/>
                  </a:lnTo>
                  <a:lnTo>
                    <a:pt x="158507" y="58419"/>
                  </a:lnTo>
                  <a:lnTo>
                    <a:pt x="432848" y="58419"/>
                  </a:lnTo>
                  <a:lnTo>
                    <a:pt x="432848" y="55879"/>
                  </a:lnTo>
                  <a:lnTo>
                    <a:pt x="368835" y="55879"/>
                  </a:lnTo>
                  <a:lnTo>
                    <a:pt x="368835" y="52069"/>
                  </a:lnTo>
                  <a:close/>
                </a:path>
                <a:path w="963294" h="877570" extrusionOk="0">
                  <a:moveTo>
                    <a:pt x="463330" y="55879"/>
                  </a:moveTo>
                  <a:lnTo>
                    <a:pt x="457234" y="55879"/>
                  </a:lnTo>
                  <a:lnTo>
                    <a:pt x="454186" y="58419"/>
                  </a:lnTo>
                  <a:lnTo>
                    <a:pt x="460282" y="58419"/>
                  </a:lnTo>
                  <a:lnTo>
                    <a:pt x="463330" y="55879"/>
                  </a:lnTo>
                  <a:close/>
                </a:path>
                <a:path w="963294" h="877570" extrusionOk="0">
                  <a:moveTo>
                    <a:pt x="502957" y="55879"/>
                  </a:moveTo>
                  <a:lnTo>
                    <a:pt x="502957" y="58419"/>
                  </a:lnTo>
                  <a:lnTo>
                    <a:pt x="506006" y="58419"/>
                  </a:lnTo>
                  <a:lnTo>
                    <a:pt x="502957" y="55879"/>
                  </a:lnTo>
                  <a:close/>
                </a:path>
                <a:path w="963294" h="877570" extrusionOk="0">
                  <a:moveTo>
                    <a:pt x="533440" y="55879"/>
                  </a:moveTo>
                  <a:lnTo>
                    <a:pt x="506006" y="55879"/>
                  </a:lnTo>
                  <a:lnTo>
                    <a:pt x="506006" y="58419"/>
                  </a:lnTo>
                  <a:lnTo>
                    <a:pt x="533440" y="58419"/>
                  </a:lnTo>
                  <a:lnTo>
                    <a:pt x="533440" y="55879"/>
                  </a:lnTo>
                  <a:close/>
                </a:path>
                <a:path w="963294" h="877570" extrusionOk="0">
                  <a:moveTo>
                    <a:pt x="417607" y="52069"/>
                  </a:moveTo>
                  <a:lnTo>
                    <a:pt x="368835" y="52069"/>
                  </a:lnTo>
                  <a:lnTo>
                    <a:pt x="368835" y="55879"/>
                  </a:lnTo>
                  <a:lnTo>
                    <a:pt x="417607" y="55879"/>
                  </a:lnTo>
                  <a:lnTo>
                    <a:pt x="417607" y="52069"/>
                  </a:lnTo>
                  <a:close/>
                </a:path>
                <a:path w="963294" h="877570" extrusionOk="0">
                  <a:moveTo>
                    <a:pt x="429800" y="52069"/>
                  </a:moveTo>
                  <a:lnTo>
                    <a:pt x="420655" y="52069"/>
                  </a:lnTo>
                  <a:lnTo>
                    <a:pt x="417607" y="55879"/>
                  </a:lnTo>
                  <a:lnTo>
                    <a:pt x="429800" y="55879"/>
                  </a:lnTo>
                  <a:lnTo>
                    <a:pt x="429800" y="52069"/>
                  </a:lnTo>
                  <a:close/>
                </a:path>
                <a:path w="963294" h="877570" extrusionOk="0">
                  <a:moveTo>
                    <a:pt x="432848" y="52069"/>
                  </a:moveTo>
                  <a:lnTo>
                    <a:pt x="429800" y="55879"/>
                  </a:lnTo>
                  <a:lnTo>
                    <a:pt x="432848" y="55879"/>
                  </a:lnTo>
                  <a:lnTo>
                    <a:pt x="432848" y="52069"/>
                  </a:lnTo>
                  <a:close/>
                </a:path>
                <a:path w="963294" h="877570" extrusionOk="0">
                  <a:moveTo>
                    <a:pt x="512102" y="52069"/>
                  </a:moveTo>
                  <a:lnTo>
                    <a:pt x="512102" y="55879"/>
                  </a:lnTo>
                  <a:lnTo>
                    <a:pt x="515150" y="55879"/>
                  </a:lnTo>
                  <a:lnTo>
                    <a:pt x="512102" y="52069"/>
                  </a:lnTo>
                  <a:close/>
                </a:path>
                <a:path w="963294" h="877570" extrusionOk="0">
                  <a:moveTo>
                    <a:pt x="524295" y="52069"/>
                  </a:moveTo>
                  <a:lnTo>
                    <a:pt x="515150" y="52069"/>
                  </a:lnTo>
                  <a:lnTo>
                    <a:pt x="515150" y="55879"/>
                  </a:lnTo>
                  <a:lnTo>
                    <a:pt x="524295" y="55879"/>
                  </a:lnTo>
                  <a:lnTo>
                    <a:pt x="524295" y="52069"/>
                  </a:lnTo>
                  <a:close/>
                </a:path>
                <a:path w="963294" h="877570" extrusionOk="0">
                  <a:moveTo>
                    <a:pt x="524295" y="52069"/>
                  </a:moveTo>
                  <a:lnTo>
                    <a:pt x="524295" y="55879"/>
                  </a:lnTo>
                  <a:lnTo>
                    <a:pt x="527343" y="55879"/>
                  </a:lnTo>
                  <a:lnTo>
                    <a:pt x="524295" y="52069"/>
                  </a:lnTo>
                  <a:close/>
                </a:path>
                <a:path w="963294" h="877570" extrusionOk="0">
                  <a:moveTo>
                    <a:pt x="176797" y="49529"/>
                  </a:moveTo>
                  <a:lnTo>
                    <a:pt x="164604" y="49529"/>
                  </a:lnTo>
                  <a:lnTo>
                    <a:pt x="164604" y="52069"/>
                  </a:lnTo>
                  <a:lnTo>
                    <a:pt x="179845" y="52069"/>
                  </a:lnTo>
                  <a:lnTo>
                    <a:pt x="176797" y="49529"/>
                  </a:lnTo>
                  <a:close/>
                </a:path>
                <a:path w="963294" h="877570" extrusionOk="0">
                  <a:moveTo>
                    <a:pt x="353594" y="49529"/>
                  </a:moveTo>
                  <a:lnTo>
                    <a:pt x="182893" y="49529"/>
                  </a:lnTo>
                  <a:lnTo>
                    <a:pt x="179845" y="52069"/>
                  </a:lnTo>
                  <a:lnTo>
                    <a:pt x="353594" y="52069"/>
                  </a:lnTo>
                  <a:lnTo>
                    <a:pt x="353594" y="49529"/>
                  </a:lnTo>
                  <a:close/>
                </a:path>
                <a:path w="963294" h="877570" extrusionOk="0">
                  <a:moveTo>
                    <a:pt x="362739" y="49529"/>
                  </a:moveTo>
                  <a:lnTo>
                    <a:pt x="353594" y="49529"/>
                  </a:lnTo>
                  <a:lnTo>
                    <a:pt x="353594" y="52069"/>
                  </a:lnTo>
                  <a:lnTo>
                    <a:pt x="362739" y="52069"/>
                  </a:lnTo>
                  <a:lnTo>
                    <a:pt x="362739" y="49529"/>
                  </a:lnTo>
                  <a:close/>
                </a:path>
                <a:path w="963294" h="877570" extrusionOk="0">
                  <a:moveTo>
                    <a:pt x="384076" y="49529"/>
                  </a:moveTo>
                  <a:lnTo>
                    <a:pt x="371883" y="49529"/>
                  </a:lnTo>
                  <a:lnTo>
                    <a:pt x="371883" y="52069"/>
                  </a:lnTo>
                  <a:lnTo>
                    <a:pt x="384076" y="52069"/>
                  </a:lnTo>
                  <a:lnTo>
                    <a:pt x="384076" y="49529"/>
                  </a:lnTo>
                  <a:close/>
                </a:path>
                <a:path w="963294" h="877570" extrusionOk="0">
                  <a:moveTo>
                    <a:pt x="417607" y="49529"/>
                  </a:moveTo>
                  <a:lnTo>
                    <a:pt x="384076" y="49529"/>
                  </a:lnTo>
                  <a:lnTo>
                    <a:pt x="384076" y="52069"/>
                  </a:lnTo>
                  <a:lnTo>
                    <a:pt x="420655" y="52069"/>
                  </a:lnTo>
                  <a:lnTo>
                    <a:pt x="417607" y="49529"/>
                  </a:lnTo>
                  <a:close/>
                </a:path>
                <a:path w="963294" h="877570" extrusionOk="0">
                  <a:moveTo>
                    <a:pt x="356642" y="43179"/>
                  </a:moveTo>
                  <a:lnTo>
                    <a:pt x="353594" y="43179"/>
                  </a:lnTo>
                  <a:lnTo>
                    <a:pt x="353594" y="45719"/>
                  </a:lnTo>
                  <a:lnTo>
                    <a:pt x="188990" y="45719"/>
                  </a:lnTo>
                  <a:lnTo>
                    <a:pt x="188990" y="49529"/>
                  </a:lnTo>
                  <a:lnTo>
                    <a:pt x="356642" y="49529"/>
                  </a:lnTo>
                  <a:lnTo>
                    <a:pt x="356642" y="43179"/>
                  </a:lnTo>
                  <a:close/>
                </a:path>
                <a:path w="963294" h="877570" extrusionOk="0">
                  <a:moveTo>
                    <a:pt x="377980" y="45719"/>
                  </a:moveTo>
                  <a:lnTo>
                    <a:pt x="374932" y="45719"/>
                  </a:lnTo>
                  <a:lnTo>
                    <a:pt x="377980" y="49529"/>
                  </a:lnTo>
                  <a:lnTo>
                    <a:pt x="381028" y="49529"/>
                  </a:lnTo>
                  <a:lnTo>
                    <a:pt x="377980" y="45719"/>
                  </a:lnTo>
                  <a:close/>
                </a:path>
                <a:path w="963294" h="877570" extrusionOk="0">
                  <a:moveTo>
                    <a:pt x="408462" y="45719"/>
                  </a:moveTo>
                  <a:lnTo>
                    <a:pt x="390173" y="45719"/>
                  </a:lnTo>
                  <a:lnTo>
                    <a:pt x="390173" y="49529"/>
                  </a:lnTo>
                  <a:lnTo>
                    <a:pt x="408462" y="49529"/>
                  </a:lnTo>
                  <a:lnTo>
                    <a:pt x="408462" y="45719"/>
                  </a:lnTo>
                  <a:close/>
                </a:path>
                <a:path w="963294" h="877570" extrusionOk="0">
                  <a:moveTo>
                    <a:pt x="341401" y="43179"/>
                  </a:moveTo>
                  <a:lnTo>
                    <a:pt x="195086" y="43179"/>
                  </a:lnTo>
                  <a:lnTo>
                    <a:pt x="195086" y="45719"/>
                  </a:lnTo>
                  <a:lnTo>
                    <a:pt x="341401" y="45719"/>
                  </a:lnTo>
                  <a:lnTo>
                    <a:pt x="341401" y="43179"/>
                  </a:lnTo>
                  <a:close/>
                </a:path>
                <a:path w="963294" h="877570" extrusionOk="0">
                  <a:moveTo>
                    <a:pt x="344449" y="43179"/>
                  </a:moveTo>
                  <a:lnTo>
                    <a:pt x="341401" y="45719"/>
                  </a:lnTo>
                  <a:lnTo>
                    <a:pt x="344449" y="45719"/>
                  </a:lnTo>
                  <a:lnTo>
                    <a:pt x="344449" y="43179"/>
                  </a:lnTo>
                  <a:close/>
                </a:path>
                <a:path w="963294" h="877570" extrusionOk="0">
                  <a:moveTo>
                    <a:pt x="344449" y="43179"/>
                  </a:moveTo>
                  <a:lnTo>
                    <a:pt x="344449" y="45719"/>
                  </a:lnTo>
                  <a:lnTo>
                    <a:pt x="347498" y="45719"/>
                  </a:lnTo>
                  <a:lnTo>
                    <a:pt x="344449" y="43179"/>
                  </a:lnTo>
                  <a:close/>
                </a:path>
                <a:path w="963294" h="877570" extrusionOk="0">
                  <a:moveTo>
                    <a:pt x="350546" y="43179"/>
                  </a:moveTo>
                  <a:lnTo>
                    <a:pt x="350546" y="45719"/>
                  </a:lnTo>
                  <a:lnTo>
                    <a:pt x="353594" y="45719"/>
                  </a:lnTo>
                  <a:lnTo>
                    <a:pt x="350546" y="43179"/>
                  </a:lnTo>
                  <a:close/>
                </a:path>
                <a:path w="963294" h="877570" extrusionOk="0">
                  <a:moveTo>
                    <a:pt x="402366" y="43179"/>
                  </a:moveTo>
                  <a:lnTo>
                    <a:pt x="399317" y="43179"/>
                  </a:lnTo>
                  <a:lnTo>
                    <a:pt x="399317" y="45719"/>
                  </a:lnTo>
                  <a:lnTo>
                    <a:pt x="402366" y="45719"/>
                  </a:lnTo>
                  <a:lnTo>
                    <a:pt x="402366" y="43179"/>
                  </a:lnTo>
                  <a:close/>
                </a:path>
                <a:path w="963294" h="877570" extrusionOk="0">
                  <a:moveTo>
                    <a:pt x="344449" y="36829"/>
                  </a:moveTo>
                  <a:lnTo>
                    <a:pt x="201183" y="36829"/>
                  </a:lnTo>
                  <a:lnTo>
                    <a:pt x="198134" y="40639"/>
                  </a:lnTo>
                  <a:lnTo>
                    <a:pt x="198134" y="43179"/>
                  </a:lnTo>
                  <a:lnTo>
                    <a:pt x="347498" y="43179"/>
                  </a:lnTo>
                  <a:lnTo>
                    <a:pt x="347498" y="40639"/>
                  </a:lnTo>
                  <a:lnTo>
                    <a:pt x="344449" y="40639"/>
                  </a:lnTo>
                  <a:lnTo>
                    <a:pt x="344449" y="36829"/>
                  </a:lnTo>
                  <a:close/>
                </a:path>
                <a:path w="963294" h="877570" extrusionOk="0">
                  <a:moveTo>
                    <a:pt x="222520" y="25400"/>
                  </a:moveTo>
                  <a:lnTo>
                    <a:pt x="216424" y="25400"/>
                  </a:lnTo>
                  <a:lnTo>
                    <a:pt x="204231" y="36829"/>
                  </a:lnTo>
                  <a:lnTo>
                    <a:pt x="347498" y="36829"/>
                  </a:lnTo>
                  <a:lnTo>
                    <a:pt x="344449" y="34289"/>
                  </a:lnTo>
                  <a:lnTo>
                    <a:pt x="280437" y="34289"/>
                  </a:lnTo>
                  <a:lnTo>
                    <a:pt x="280437" y="30479"/>
                  </a:lnTo>
                  <a:lnTo>
                    <a:pt x="277388" y="30479"/>
                  </a:lnTo>
                  <a:lnTo>
                    <a:pt x="277388" y="27939"/>
                  </a:lnTo>
                  <a:lnTo>
                    <a:pt x="222520" y="27939"/>
                  </a:lnTo>
                  <a:lnTo>
                    <a:pt x="222520" y="25400"/>
                  </a:lnTo>
                  <a:close/>
                </a:path>
                <a:path w="963294" h="877570" extrusionOk="0">
                  <a:moveTo>
                    <a:pt x="310919" y="30479"/>
                  </a:moveTo>
                  <a:lnTo>
                    <a:pt x="280437" y="30479"/>
                  </a:lnTo>
                  <a:lnTo>
                    <a:pt x="280437" y="34289"/>
                  </a:lnTo>
                  <a:lnTo>
                    <a:pt x="310919" y="34289"/>
                  </a:lnTo>
                  <a:lnTo>
                    <a:pt x="310919" y="30479"/>
                  </a:lnTo>
                  <a:close/>
                </a:path>
                <a:path w="963294" h="877570" extrusionOk="0">
                  <a:moveTo>
                    <a:pt x="347498" y="27939"/>
                  </a:moveTo>
                  <a:lnTo>
                    <a:pt x="317015" y="27939"/>
                  </a:lnTo>
                  <a:lnTo>
                    <a:pt x="317015" y="30479"/>
                  </a:lnTo>
                  <a:lnTo>
                    <a:pt x="313967" y="30479"/>
                  </a:lnTo>
                  <a:lnTo>
                    <a:pt x="313967" y="34289"/>
                  </a:lnTo>
                  <a:lnTo>
                    <a:pt x="347498" y="34289"/>
                  </a:lnTo>
                  <a:lnTo>
                    <a:pt x="347498" y="27939"/>
                  </a:lnTo>
                  <a:close/>
                </a:path>
                <a:path w="963294" h="877570" extrusionOk="0">
                  <a:moveTo>
                    <a:pt x="280437" y="21589"/>
                  </a:moveTo>
                  <a:lnTo>
                    <a:pt x="249954" y="21589"/>
                  </a:lnTo>
                  <a:lnTo>
                    <a:pt x="249954" y="25400"/>
                  </a:lnTo>
                  <a:lnTo>
                    <a:pt x="246906" y="25400"/>
                  </a:lnTo>
                  <a:lnTo>
                    <a:pt x="243858" y="27939"/>
                  </a:lnTo>
                  <a:lnTo>
                    <a:pt x="277388" y="27939"/>
                  </a:lnTo>
                  <a:lnTo>
                    <a:pt x="280437" y="30479"/>
                  </a:lnTo>
                  <a:lnTo>
                    <a:pt x="280437" y="21589"/>
                  </a:lnTo>
                  <a:close/>
                </a:path>
                <a:path w="963294" h="877570" extrusionOk="0">
                  <a:moveTo>
                    <a:pt x="286533" y="27939"/>
                  </a:moveTo>
                  <a:lnTo>
                    <a:pt x="283485" y="30479"/>
                  </a:lnTo>
                  <a:lnTo>
                    <a:pt x="286533" y="30479"/>
                  </a:lnTo>
                  <a:lnTo>
                    <a:pt x="286533" y="27939"/>
                  </a:lnTo>
                  <a:close/>
                </a:path>
                <a:path w="963294" h="877570" extrusionOk="0">
                  <a:moveTo>
                    <a:pt x="289581" y="27939"/>
                  </a:moveTo>
                  <a:lnTo>
                    <a:pt x="286533" y="27939"/>
                  </a:lnTo>
                  <a:lnTo>
                    <a:pt x="289581" y="30479"/>
                  </a:lnTo>
                  <a:lnTo>
                    <a:pt x="289581" y="27939"/>
                  </a:lnTo>
                  <a:close/>
                </a:path>
                <a:path w="963294" h="877570" extrusionOk="0">
                  <a:moveTo>
                    <a:pt x="295678" y="12700"/>
                  </a:moveTo>
                  <a:lnTo>
                    <a:pt x="295678" y="21589"/>
                  </a:lnTo>
                  <a:lnTo>
                    <a:pt x="292629" y="21589"/>
                  </a:lnTo>
                  <a:lnTo>
                    <a:pt x="289581" y="25400"/>
                  </a:lnTo>
                  <a:lnTo>
                    <a:pt x="289581" y="27939"/>
                  </a:lnTo>
                  <a:lnTo>
                    <a:pt x="292629" y="27939"/>
                  </a:lnTo>
                  <a:lnTo>
                    <a:pt x="292629" y="30479"/>
                  </a:lnTo>
                  <a:lnTo>
                    <a:pt x="304822" y="30479"/>
                  </a:lnTo>
                  <a:lnTo>
                    <a:pt x="304822" y="19050"/>
                  </a:lnTo>
                  <a:lnTo>
                    <a:pt x="301774" y="19050"/>
                  </a:lnTo>
                  <a:lnTo>
                    <a:pt x="301774" y="15239"/>
                  </a:lnTo>
                  <a:lnTo>
                    <a:pt x="298726" y="15239"/>
                  </a:lnTo>
                  <a:lnTo>
                    <a:pt x="295678" y="12700"/>
                  </a:lnTo>
                  <a:close/>
                </a:path>
                <a:path w="963294" h="877570" extrusionOk="0">
                  <a:moveTo>
                    <a:pt x="332257" y="25400"/>
                  </a:moveTo>
                  <a:lnTo>
                    <a:pt x="329208" y="25400"/>
                  </a:lnTo>
                  <a:lnTo>
                    <a:pt x="329208" y="27939"/>
                  </a:lnTo>
                  <a:lnTo>
                    <a:pt x="332257" y="27939"/>
                  </a:lnTo>
                  <a:lnTo>
                    <a:pt x="332257" y="25400"/>
                  </a:lnTo>
                  <a:close/>
                </a:path>
                <a:path w="963294" h="877570" extrusionOk="0">
                  <a:moveTo>
                    <a:pt x="335305" y="25400"/>
                  </a:moveTo>
                  <a:lnTo>
                    <a:pt x="332257" y="25400"/>
                  </a:lnTo>
                  <a:lnTo>
                    <a:pt x="332257" y="27939"/>
                  </a:lnTo>
                  <a:lnTo>
                    <a:pt x="335305" y="27939"/>
                  </a:lnTo>
                  <a:lnTo>
                    <a:pt x="335305" y="25400"/>
                  </a:lnTo>
                  <a:close/>
                </a:path>
                <a:path w="963294" h="877570" extrusionOk="0">
                  <a:moveTo>
                    <a:pt x="271292" y="0"/>
                  </a:moveTo>
                  <a:lnTo>
                    <a:pt x="268244" y="0"/>
                  </a:lnTo>
                  <a:lnTo>
                    <a:pt x="268244" y="3810"/>
                  </a:lnTo>
                  <a:lnTo>
                    <a:pt x="265195" y="3810"/>
                  </a:lnTo>
                  <a:lnTo>
                    <a:pt x="265195" y="6350"/>
                  </a:lnTo>
                  <a:lnTo>
                    <a:pt x="259099" y="12700"/>
                  </a:lnTo>
                  <a:lnTo>
                    <a:pt x="259099" y="15239"/>
                  </a:lnTo>
                  <a:lnTo>
                    <a:pt x="256051" y="15239"/>
                  </a:lnTo>
                  <a:lnTo>
                    <a:pt x="256051" y="19050"/>
                  </a:lnTo>
                  <a:lnTo>
                    <a:pt x="253003" y="21589"/>
                  </a:lnTo>
                  <a:lnTo>
                    <a:pt x="286533" y="21589"/>
                  </a:lnTo>
                  <a:lnTo>
                    <a:pt x="286533" y="19050"/>
                  </a:lnTo>
                  <a:lnTo>
                    <a:pt x="289581" y="19050"/>
                  </a:lnTo>
                  <a:lnTo>
                    <a:pt x="289581" y="12700"/>
                  </a:lnTo>
                  <a:lnTo>
                    <a:pt x="277388" y="12700"/>
                  </a:lnTo>
                  <a:lnTo>
                    <a:pt x="277388" y="10160"/>
                  </a:lnTo>
                  <a:lnTo>
                    <a:pt x="280437" y="6350"/>
                  </a:lnTo>
                  <a:lnTo>
                    <a:pt x="274340" y="6350"/>
                  </a:lnTo>
                  <a:lnTo>
                    <a:pt x="271292" y="3810"/>
                  </a:lnTo>
                  <a:lnTo>
                    <a:pt x="271292" y="0"/>
                  </a:lnTo>
                  <a:close/>
                </a:path>
                <a:path w="963294" h="877570" extrusionOk="0">
                  <a:moveTo>
                    <a:pt x="295678" y="15239"/>
                  </a:moveTo>
                  <a:lnTo>
                    <a:pt x="292629" y="15239"/>
                  </a:lnTo>
                  <a:lnTo>
                    <a:pt x="292629" y="19050"/>
                  </a:lnTo>
                  <a:lnTo>
                    <a:pt x="295678" y="19050"/>
                  </a:lnTo>
                  <a:lnTo>
                    <a:pt x="295678" y="15239"/>
                  </a:lnTo>
                  <a:close/>
                </a:path>
                <a:path w="963294" h="877570" extrusionOk="0">
                  <a:moveTo>
                    <a:pt x="286533" y="10160"/>
                  </a:moveTo>
                  <a:lnTo>
                    <a:pt x="280437" y="10160"/>
                  </a:lnTo>
                  <a:lnTo>
                    <a:pt x="280437" y="12700"/>
                  </a:lnTo>
                  <a:lnTo>
                    <a:pt x="286533" y="12700"/>
                  </a:lnTo>
                  <a:lnTo>
                    <a:pt x="286533" y="1016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17" name="Google Shape;3617;gda58c33139_0_4154"/>
            <p:cNvSpPr/>
            <p:nvPr/>
          </p:nvSpPr>
          <p:spPr>
            <a:xfrm>
              <a:off x="1524114" y="5726889"/>
              <a:ext cx="966469" cy="878204"/>
            </a:xfrm>
            <a:custGeom>
              <a:avLst/>
              <a:gdLst/>
              <a:ahLst/>
              <a:cxnLst/>
              <a:rect l="l" t="t" r="r" b="b"/>
              <a:pathLst>
                <a:path w="966469" h="878204" extrusionOk="0">
                  <a:moveTo>
                    <a:pt x="298726" y="15239"/>
                  </a:moveTo>
                  <a:lnTo>
                    <a:pt x="301774" y="15239"/>
                  </a:lnTo>
                  <a:lnTo>
                    <a:pt x="301774" y="18286"/>
                  </a:lnTo>
                  <a:lnTo>
                    <a:pt x="304822" y="18286"/>
                  </a:lnTo>
                  <a:lnTo>
                    <a:pt x="304822" y="21334"/>
                  </a:lnTo>
                  <a:lnTo>
                    <a:pt x="304822" y="24382"/>
                  </a:lnTo>
                  <a:lnTo>
                    <a:pt x="304822" y="27430"/>
                  </a:lnTo>
                  <a:lnTo>
                    <a:pt x="301774" y="27430"/>
                  </a:lnTo>
                  <a:lnTo>
                    <a:pt x="304822" y="27430"/>
                  </a:lnTo>
                  <a:lnTo>
                    <a:pt x="304822" y="30478"/>
                  </a:lnTo>
                  <a:lnTo>
                    <a:pt x="307871" y="30478"/>
                  </a:lnTo>
                  <a:lnTo>
                    <a:pt x="310919" y="30478"/>
                  </a:lnTo>
                  <a:lnTo>
                    <a:pt x="310919" y="33526"/>
                  </a:lnTo>
                  <a:lnTo>
                    <a:pt x="313967" y="33526"/>
                  </a:lnTo>
                  <a:lnTo>
                    <a:pt x="313967" y="30478"/>
                  </a:lnTo>
                  <a:lnTo>
                    <a:pt x="317015" y="30478"/>
                  </a:lnTo>
                  <a:lnTo>
                    <a:pt x="317015" y="27430"/>
                  </a:lnTo>
                  <a:lnTo>
                    <a:pt x="320064" y="27430"/>
                  </a:lnTo>
                  <a:lnTo>
                    <a:pt x="323112" y="27430"/>
                  </a:lnTo>
                  <a:lnTo>
                    <a:pt x="326160" y="27430"/>
                  </a:lnTo>
                  <a:lnTo>
                    <a:pt x="329208" y="27430"/>
                  </a:lnTo>
                  <a:lnTo>
                    <a:pt x="329208" y="24382"/>
                  </a:lnTo>
                  <a:lnTo>
                    <a:pt x="332257" y="24382"/>
                  </a:lnTo>
                  <a:lnTo>
                    <a:pt x="332257" y="27430"/>
                  </a:lnTo>
                  <a:lnTo>
                    <a:pt x="332257" y="24382"/>
                  </a:lnTo>
                  <a:lnTo>
                    <a:pt x="335305" y="24382"/>
                  </a:lnTo>
                  <a:lnTo>
                    <a:pt x="335305" y="27430"/>
                  </a:lnTo>
                  <a:lnTo>
                    <a:pt x="335305" y="24382"/>
                  </a:lnTo>
                  <a:lnTo>
                    <a:pt x="335305" y="27430"/>
                  </a:lnTo>
                  <a:lnTo>
                    <a:pt x="335305" y="24382"/>
                  </a:lnTo>
                  <a:lnTo>
                    <a:pt x="335305" y="27430"/>
                  </a:lnTo>
                  <a:lnTo>
                    <a:pt x="338353" y="27430"/>
                  </a:lnTo>
                  <a:lnTo>
                    <a:pt x="341401" y="27430"/>
                  </a:lnTo>
                  <a:lnTo>
                    <a:pt x="344449" y="27430"/>
                  </a:lnTo>
                  <a:lnTo>
                    <a:pt x="347498" y="27430"/>
                  </a:lnTo>
                  <a:lnTo>
                    <a:pt x="347498" y="30478"/>
                  </a:lnTo>
                  <a:lnTo>
                    <a:pt x="350546" y="30478"/>
                  </a:lnTo>
                  <a:lnTo>
                    <a:pt x="347498" y="30478"/>
                  </a:lnTo>
                  <a:lnTo>
                    <a:pt x="347498" y="33526"/>
                  </a:lnTo>
                  <a:lnTo>
                    <a:pt x="344449" y="33526"/>
                  </a:lnTo>
                  <a:lnTo>
                    <a:pt x="347498" y="36574"/>
                  </a:lnTo>
                  <a:lnTo>
                    <a:pt x="344449" y="36574"/>
                  </a:lnTo>
                  <a:lnTo>
                    <a:pt x="344449" y="39621"/>
                  </a:lnTo>
                  <a:lnTo>
                    <a:pt x="347498" y="39621"/>
                  </a:lnTo>
                  <a:lnTo>
                    <a:pt x="347498" y="42669"/>
                  </a:lnTo>
                  <a:lnTo>
                    <a:pt x="347498" y="39621"/>
                  </a:lnTo>
                  <a:lnTo>
                    <a:pt x="347498" y="42669"/>
                  </a:lnTo>
                  <a:lnTo>
                    <a:pt x="350546" y="42669"/>
                  </a:lnTo>
                  <a:lnTo>
                    <a:pt x="353594" y="42669"/>
                  </a:lnTo>
                  <a:lnTo>
                    <a:pt x="350546" y="42669"/>
                  </a:lnTo>
                  <a:lnTo>
                    <a:pt x="347498" y="42669"/>
                  </a:lnTo>
                  <a:lnTo>
                    <a:pt x="344449" y="42669"/>
                  </a:lnTo>
                  <a:lnTo>
                    <a:pt x="341401" y="42669"/>
                  </a:lnTo>
                  <a:lnTo>
                    <a:pt x="341401" y="45717"/>
                  </a:lnTo>
                  <a:lnTo>
                    <a:pt x="344449" y="42669"/>
                  </a:lnTo>
                  <a:lnTo>
                    <a:pt x="344449" y="45717"/>
                  </a:lnTo>
                  <a:lnTo>
                    <a:pt x="344449" y="42669"/>
                  </a:lnTo>
                  <a:lnTo>
                    <a:pt x="347498" y="45717"/>
                  </a:lnTo>
                  <a:lnTo>
                    <a:pt x="347498" y="42669"/>
                  </a:lnTo>
                  <a:lnTo>
                    <a:pt x="347498" y="45717"/>
                  </a:lnTo>
                  <a:lnTo>
                    <a:pt x="347498" y="42669"/>
                  </a:lnTo>
                  <a:lnTo>
                    <a:pt x="347498" y="45717"/>
                  </a:lnTo>
                  <a:lnTo>
                    <a:pt x="350546" y="45717"/>
                  </a:lnTo>
                  <a:lnTo>
                    <a:pt x="350546" y="42669"/>
                  </a:lnTo>
                  <a:lnTo>
                    <a:pt x="350546" y="45717"/>
                  </a:lnTo>
                  <a:lnTo>
                    <a:pt x="350546" y="42669"/>
                  </a:lnTo>
                  <a:lnTo>
                    <a:pt x="350546" y="45717"/>
                  </a:lnTo>
                  <a:lnTo>
                    <a:pt x="350546" y="42669"/>
                  </a:lnTo>
                  <a:lnTo>
                    <a:pt x="353594" y="45717"/>
                  </a:lnTo>
                  <a:lnTo>
                    <a:pt x="353594" y="42669"/>
                  </a:lnTo>
                  <a:lnTo>
                    <a:pt x="356642" y="42669"/>
                  </a:lnTo>
                  <a:lnTo>
                    <a:pt x="359691" y="42669"/>
                  </a:lnTo>
                  <a:lnTo>
                    <a:pt x="359691" y="45717"/>
                  </a:lnTo>
                  <a:lnTo>
                    <a:pt x="359691" y="42669"/>
                  </a:lnTo>
                  <a:lnTo>
                    <a:pt x="356642" y="42669"/>
                  </a:lnTo>
                  <a:lnTo>
                    <a:pt x="356642" y="45717"/>
                  </a:lnTo>
                  <a:lnTo>
                    <a:pt x="359691" y="45717"/>
                  </a:lnTo>
                  <a:lnTo>
                    <a:pt x="356642" y="45717"/>
                  </a:lnTo>
                  <a:lnTo>
                    <a:pt x="356642" y="48765"/>
                  </a:lnTo>
                  <a:lnTo>
                    <a:pt x="353594" y="48765"/>
                  </a:lnTo>
                  <a:lnTo>
                    <a:pt x="353594" y="51813"/>
                  </a:lnTo>
                  <a:lnTo>
                    <a:pt x="353594" y="48765"/>
                  </a:lnTo>
                  <a:lnTo>
                    <a:pt x="356642" y="48765"/>
                  </a:lnTo>
                  <a:lnTo>
                    <a:pt x="359691" y="48765"/>
                  </a:lnTo>
                  <a:lnTo>
                    <a:pt x="362739" y="48765"/>
                  </a:lnTo>
                  <a:lnTo>
                    <a:pt x="362739" y="51813"/>
                  </a:lnTo>
                  <a:lnTo>
                    <a:pt x="365787" y="51813"/>
                  </a:lnTo>
                  <a:lnTo>
                    <a:pt x="368835" y="51813"/>
                  </a:lnTo>
                  <a:lnTo>
                    <a:pt x="365787" y="51813"/>
                  </a:lnTo>
                  <a:lnTo>
                    <a:pt x="368835" y="51813"/>
                  </a:lnTo>
                  <a:lnTo>
                    <a:pt x="368835" y="54861"/>
                  </a:lnTo>
                  <a:lnTo>
                    <a:pt x="368835" y="51813"/>
                  </a:lnTo>
                  <a:lnTo>
                    <a:pt x="368835" y="48765"/>
                  </a:lnTo>
                  <a:lnTo>
                    <a:pt x="368835" y="51813"/>
                  </a:lnTo>
                  <a:lnTo>
                    <a:pt x="371883" y="51813"/>
                  </a:lnTo>
                  <a:lnTo>
                    <a:pt x="371883" y="48765"/>
                  </a:lnTo>
                  <a:lnTo>
                    <a:pt x="374932" y="48765"/>
                  </a:lnTo>
                  <a:lnTo>
                    <a:pt x="377980" y="48765"/>
                  </a:lnTo>
                  <a:lnTo>
                    <a:pt x="374932" y="45717"/>
                  </a:lnTo>
                  <a:lnTo>
                    <a:pt x="377980" y="45717"/>
                  </a:lnTo>
                  <a:lnTo>
                    <a:pt x="381028" y="45717"/>
                  </a:lnTo>
                  <a:lnTo>
                    <a:pt x="377980" y="45717"/>
                  </a:lnTo>
                  <a:lnTo>
                    <a:pt x="381028" y="48765"/>
                  </a:lnTo>
                  <a:lnTo>
                    <a:pt x="381028" y="45717"/>
                  </a:lnTo>
                  <a:lnTo>
                    <a:pt x="381028" y="48765"/>
                  </a:lnTo>
                  <a:lnTo>
                    <a:pt x="384076" y="48765"/>
                  </a:lnTo>
                  <a:lnTo>
                    <a:pt x="381028" y="48765"/>
                  </a:lnTo>
                  <a:lnTo>
                    <a:pt x="384076" y="48765"/>
                  </a:lnTo>
                  <a:lnTo>
                    <a:pt x="381028" y="48765"/>
                  </a:lnTo>
                  <a:lnTo>
                    <a:pt x="384076" y="48765"/>
                  </a:lnTo>
                  <a:lnTo>
                    <a:pt x="384076" y="51813"/>
                  </a:lnTo>
                  <a:lnTo>
                    <a:pt x="384076" y="48765"/>
                  </a:lnTo>
                  <a:lnTo>
                    <a:pt x="384076" y="51813"/>
                  </a:lnTo>
                  <a:lnTo>
                    <a:pt x="384076" y="48765"/>
                  </a:lnTo>
                  <a:lnTo>
                    <a:pt x="387125" y="48765"/>
                  </a:lnTo>
                  <a:lnTo>
                    <a:pt x="390173" y="48765"/>
                  </a:lnTo>
                  <a:lnTo>
                    <a:pt x="390173" y="45717"/>
                  </a:lnTo>
                  <a:lnTo>
                    <a:pt x="393221" y="45717"/>
                  </a:lnTo>
                  <a:lnTo>
                    <a:pt x="396269" y="45717"/>
                  </a:lnTo>
                  <a:lnTo>
                    <a:pt x="393221" y="45717"/>
                  </a:lnTo>
                  <a:lnTo>
                    <a:pt x="396269" y="45717"/>
                  </a:lnTo>
                  <a:lnTo>
                    <a:pt x="396269" y="42669"/>
                  </a:lnTo>
                  <a:lnTo>
                    <a:pt x="396269" y="45717"/>
                  </a:lnTo>
                  <a:lnTo>
                    <a:pt x="399317" y="45717"/>
                  </a:lnTo>
                  <a:lnTo>
                    <a:pt x="399317" y="42669"/>
                  </a:lnTo>
                  <a:lnTo>
                    <a:pt x="402366" y="42669"/>
                  </a:lnTo>
                  <a:lnTo>
                    <a:pt x="402366" y="45717"/>
                  </a:lnTo>
                  <a:lnTo>
                    <a:pt x="399317" y="45717"/>
                  </a:lnTo>
                  <a:lnTo>
                    <a:pt x="402366" y="45717"/>
                  </a:lnTo>
                  <a:lnTo>
                    <a:pt x="402366" y="42669"/>
                  </a:lnTo>
                  <a:lnTo>
                    <a:pt x="402366" y="45717"/>
                  </a:lnTo>
                  <a:lnTo>
                    <a:pt x="405414" y="45717"/>
                  </a:lnTo>
                  <a:lnTo>
                    <a:pt x="408462" y="45717"/>
                  </a:lnTo>
                  <a:lnTo>
                    <a:pt x="408462" y="48765"/>
                  </a:lnTo>
                  <a:lnTo>
                    <a:pt x="408462" y="45717"/>
                  </a:lnTo>
                  <a:lnTo>
                    <a:pt x="408462" y="48765"/>
                  </a:lnTo>
                  <a:lnTo>
                    <a:pt x="411510" y="48765"/>
                  </a:lnTo>
                  <a:lnTo>
                    <a:pt x="414559" y="48765"/>
                  </a:lnTo>
                  <a:lnTo>
                    <a:pt x="417607" y="48765"/>
                  </a:lnTo>
                  <a:lnTo>
                    <a:pt x="420655" y="51813"/>
                  </a:lnTo>
                  <a:lnTo>
                    <a:pt x="417607" y="51813"/>
                  </a:lnTo>
                  <a:lnTo>
                    <a:pt x="420655" y="51813"/>
                  </a:lnTo>
                  <a:lnTo>
                    <a:pt x="417607" y="51813"/>
                  </a:lnTo>
                  <a:lnTo>
                    <a:pt x="417607" y="54861"/>
                  </a:lnTo>
                  <a:lnTo>
                    <a:pt x="420655" y="51813"/>
                  </a:lnTo>
                  <a:lnTo>
                    <a:pt x="423703" y="51813"/>
                  </a:lnTo>
                  <a:lnTo>
                    <a:pt x="426752" y="51813"/>
                  </a:lnTo>
                  <a:lnTo>
                    <a:pt x="429800" y="51813"/>
                  </a:lnTo>
                  <a:lnTo>
                    <a:pt x="429800" y="54861"/>
                  </a:lnTo>
                  <a:lnTo>
                    <a:pt x="432848" y="51813"/>
                  </a:lnTo>
                  <a:lnTo>
                    <a:pt x="432848" y="54861"/>
                  </a:lnTo>
                  <a:lnTo>
                    <a:pt x="429800" y="54861"/>
                  </a:lnTo>
                  <a:lnTo>
                    <a:pt x="432848" y="54861"/>
                  </a:lnTo>
                  <a:lnTo>
                    <a:pt x="432848" y="51813"/>
                  </a:lnTo>
                  <a:lnTo>
                    <a:pt x="432848" y="54861"/>
                  </a:lnTo>
                  <a:lnTo>
                    <a:pt x="432848" y="51813"/>
                  </a:lnTo>
                  <a:lnTo>
                    <a:pt x="432848" y="54861"/>
                  </a:lnTo>
                  <a:lnTo>
                    <a:pt x="432848" y="57908"/>
                  </a:lnTo>
                  <a:lnTo>
                    <a:pt x="435896" y="57908"/>
                  </a:lnTo>
                  <a:lnTo>
                    <a:pt x="445041" y="57908"/>
                  </a:lnTo>
                  <a:lnTo>
                    <a:pt x="441993" y="57908"/>
                  </a:lnTo>
                  <a:lnTo>
                    <a:pt x="448089" y="57908"/>
                  </a:lnTo>
                  <a:lnTo>
                    <a:pt x="448089" y="60956"/>
                  </a:lnTo>
                  <a:lnTo>
                    <a:pt x="448089" y="57908"/>
                  </a:lnTo>
                  <a:lnTo>
                    <a:pt x="451137" y="57908"/>
                  </a:lnTo>
                  <a:lnTo>
                    <a:pt x="454186" y="57908"/>
                  </a:lnTo>
                  <a:lnTo>
                    <a:pt x="454186" y="54861"/>
                  </a:lnTo>
                  <a:lnTo>
                    <a:pt x="454186" y="57908"/>
                  </a:lnTo>
                  <a:lnTo>
                    <a:pt x="454186" y="54861"/>
                  </a:lnTo>
                  <a:lnTo>
                    <a:pt x="454186" y="57908"/>
                  </a:lnTo>
                  <a:lnTo>
                    <a:pt x="457234" y="54861"/>
                  </a:lnTo>
                  <a:lnTo>
                    <a:pt x="460282" y="54861"/>
                  </a:lnTo>
                  <a:lnTo>
                    <a:pt x="463330" y="54861"/>
                  </a:lnTo>
                  <a:lnTo>
                    <a:pt x="460282" y="57908"/>
                  </a:lnTo>
                  <a:lnTo>
                    <a:pt x="463330" y="57908"/>
                  </a:lnTo>
                  <a:lnTo>
                    <a:pt x="463330" y="54861"/>
                  </a:lnTo>
                  <a:lnTo>
                    <a:pt x="463330" y="57908"/>
                  </a:lnTo>
                  <a:lnTo>
                    <a:pt x="463330" y="54861"/>
                  </a:lnTo>
                  <a:lnTo>
                    <a:pt x="463330" y="57908"/>
                  </a:lnTo>
                  <a:lnTo>
                    <a:pt x="466379" y="57908"/>
                  </a:lnTo>
                  <a:lnTo>
                    <a:pt x="469427" y="57908"/>
                  </a:lnTo>
                  <a:lnTo>
                    <a:pt x="469427" y="54861"/>
                  </a:lnTo>
                  <a:lnTo>
                    <a:pt x="469427" y="57908"/>
                  </a:lnTo>
                  <a:lnTo>
                    <a:pt x="472475" y="57908"/>
                  </a:lnTo>
                  <a:lnTo>
                    <a:pt x="475523" y="57908"/>
                  </a:lnTo>
                  <a:lnTo>
                    <a:pt x="475523" y="60956"/>
                  </a:lnTo>
                  <a:lnTo>
                    <a:pt x="478571" y="60956"/>
                  </a:lnTo>
                  <a:lnTo>
                    <a:pt x="475523" y="60956"/>
                  </a:lnTo>
                  <a:lnTo>
                    <a:pt x="478571" y="60956"/>
                  </a:lnTo>
                  <a:lnTo>
                    <a:pt x="481620" y="60956"/>
                  </a:lnTo>
                  <a:lnTo>
                    <a:pt x="481620" y="64004"/>
                  </a:lnTo>
                  <a:lnTo>
                    <a:pt x="490764" y="64004"/>
                  </a:lnTo>
                  <a:lnTo>
                    <a:pt x="487716" y="64004"/>
                  </a:lnTo>
                  <a:lnTo>
                    <a:pt x="493813" y="64004"/>
                  </a:lnTo>
                  <a:lnTo>
                    <a:pt x="493813" y="60956"/>
                  </a:lnTo>
                  <a:lnTo>
                    <a:pt x="496861" y="60956"/>
                  </a:lnTo>
                  <a:lnTo>
                    <a:pt x="496861" y="57908"/>
                  </a:lnTo>
                  <a:lnTo>
                    <a:pt x="499909" y="57908"/>
                  </a:lnTo>
                  <a:lnTo>
                    <a:pt x="502957" y="57908"/>
                  </a:lnTo>
                  <a:lnTo>
                    <a:pt x="506006" y="57908"/>
                  </a:lnTo>
                  <a:lnTo>
                    <a:pt x="502957" y="57908"/>
                  </a:lnTo>
                  <a:lnTo>
                    <a:pt x="502957" y="54861"/>
                  </a:lnTo>
                  <a:lnTo>
                    <a:pt x="506006" y="57908"/>
                  </a:lnTo>
                  <a:lnTo>
                    <a:pt x="506006" y="54861"/>
                  </a:lnTo>
                  <a:lnTo>
                    <a:pt x="506006" y="57908"/>
                  </a:lnTo>
                  <a:lnTo>
                    <a:pt x="506006" y="54861"/>
                  </a:lnTo>
                  <a:lnTo>
                    <a:pt x="506006" y="57908"/>
                  </a:lnTo>
                  <a:lnTo>
                    <a:pt x="506006" y="54861"/>
                  </a:lnTo>
                  <a:lnTo>
                    <a:pt x="509054" y="54861"/>
                  </a:lnTo>
                  <a:lnTo>
                    <a:pt x="509054" y="51813"/>
                  </a:lnTo>
                  <a:lnTo>
                    <a:pt x="509054" y="54861"/>
                  </a:lnTo>
                  <a:lnTo>
                    <a:pt x="512102" y="54861"/>
                  </a:lnTo>
                  <a:lnTo>
                    <a:pt x="509054" y="54861"/>
                  </a:lnTo>
                  <a:lnTo>
                    <a:pt x="512102" y="54861"/>
                  </a:lnTo>
                  <a:lnTo>
                    <a:pt x="512102" y="51813"/>
                  </a:lnTo>
                  <a:lnTo>
                    <a:pt x="515150" y="54861"/>
                  </a:lnTo>
                  <a:lnTo>
                    <a:pt x="515150" y="51813"/>
                  </a:lnTo>
                  <a:lnTo>
                    <a:pt x="518198" y="51813"/>
                  </a:lnTo>
                  <a:lnTo>
                    <a:pt x="521247" y="51813"/>
                  </a:lnTo>
                  <a:lnTo>
                    <a:pt x="524295" y="51813"/>
                  </a:lnTo>
                  <a:lnTo>
                    <a:pt x="524295" y="54861"/>
                  </a:lnTo>
                  <a:lnTo>
                    <a:pt x="524295" y="51813"/>
                  </a:lnTo>
                  <a:lnTo>
                    <a:pt x="527343" y="54861"/>
                  </a:lnTo>
                  <a:lnTo>
                    <a:pt x="527343" y="51813"/>
                  </a:lnTo>
                  <a:lnTo>
                    <a:pt x="524295" y="51813"/>
                  </a:lnTo>
                  <a:lnTo>
                    <a:pt x="527343" y="51813"/>
                  </a:lnTo>
                  <a:lnTo>
                    <a:pt x="527343" y="54861"/>
                  </a:lnTo>
                  <a:lnTo>
                    <a:pt x="530391" y="54861"/>
                  </a:lnTo>
                  <a:lnTo>
                    <a:pt x="533440" y="54861"/>
                  </a:lnTo>
                  <a:lnTo>
                    <a:pt x="530391" y="54861"/>
                  </a:lnTo>
                  <a:lnTo>
                    <a:pt x="533440" y="54861"/>
                  </a:lnTo>
                  <a:lnTo>
                    <a:pt x="533440" y="57908"/>
                  </a:lnTo>
                  <a:lnTo>
                    <a:pt x="530391" y="57908"/>
                  </a:lnTo>
                  <a:lnTo>
                    <a:pt x="533440" y="57908"/>
                  </a:lnTo>
                  <a:lnTo>
                    <a:pt x="536488" y="57908"/>
                  </a:lnTo>
                  <a:lnTo>
                    <a:pt x="536488" y="60956"/>
                  </a:lnTo>
                  <a:lnTo>
                    <a:pt x="536488" y="57908"/>
                  </a:lnTo>
                  <a:lnTo>
                    <a:pt x="536488" y="60956"/>
                  </a:lnTo>
                  <a:lnTo>
                    <a:pt x="539536" y="60956"/>
                  </a:lnTo>
                  <a:lnTo>
                    <a:pt x="542584" y="60956"/>
                  </a:lnTo>
                  <a:lnTo>
                    <a:pt x="542584" y="64004"/>
                  </a:lnTo>
                  <a:lnTo>
                    <a:pt x="542584" y="60956"/>
                  </a:lnTo>
                  <a:lnTo>
                    <a:pt x="542584" y="64004"/>
                  </a:lnTo>
                  <a:lnTo>
                    <a:pt x="545633" y="64004"/>
                  </a:lnTo>
                  <a:lnTo>
                    <a:pt x="542584" y="64004"/>
                  </a:lnTo>
                  <a:lnTo>
                    <a:pt x="545633" y="64004"/>
                  </a:lnTo>
                  <a:lnTo>
                    <a:pt x="548681" y="64004"/>
                  </a:lnTo>
                  <a:lnTo>
                    <a:pt x="551729" y="64004"/>
                  </a:lnTo>
                  <a:lnTo>
                    <a:pt x="551729" y="67052"/>
                  </a:lnTo>
                  <a:lnTo>
                    <a:pt x="554777" y="67052"/>
                  </a:lnTo>
                  <a:lnTo>
                    <a:pt x="554777" y="70100"/>
                  </a:lnTo>
                  <a:lnTo>
                    <a:pt x="554777" y="67052"/>
                  </a:lnTo>
                  <a:lnTo>
                    <a:pt x="557825" y="70100"/>
                  </a:lnTo>
                  <a:lnTo>
                    <a:pt x="560874" y="70100"/>
                  </a:lnTo>
                  <a:lnTo>
                    <a:pt x="560874" y="67052"/>
                  </a:lnTo>
                  <a:lnTo>
                    <a:pt x="557825" y="67052"/>
                  </a:lnTo>
                  <a:lnTo>
                    <a:pt x="560874" y="67052"/>
                  </a:lnTo>
                  <a:lnTo>
                    <a:pt x="563922" y="67052"/>
                  </a:lnTo>
                  <a:lnTo>
                    <a:pt x="563922" y="70100"/>
                  </a:lnTo>
                  <a:lnTo>
                    <a:pt x="612694" y="313927"/>
                  </a:lnTo>
                  <a:lnTo>
                    <a:pt x="624886" y="368788"/>
                  </a:lnTo>
                  <a:lnTo>
                    <a:pt x="624886" y="374884"/>
                  </a:lnTo>
                  <a:lnTo>
                    <a:pt x="624886" y="377931"/>
                  </a:lnTo>
                  <a:lnTo>
                    <a:pt x="627935" y="384027"/>
                  </a:lnTo>
                  <a:lnTo>
                    <a:pt x="627935" y="390123"/>
                  </a:lnTo>
                  <a:lnTo>
                    <a:pt x="627935" y="396219"/>
                  </a:lnTo>
                  <a:lnTo>
                    <a:pt x="630983" y="399266"/>
                  </a:lnTo>
                  <a:lnTo>
                    <a:pt x="630983" y="405362"/>
                  </a:lnTo>
                  <a:lnTo>
                    <a:pt x="634031" y="411458"/>
                  </a:lnTo>
                  <a:lnTo>
                    <a:pt x="634031" y="417553"/>
                  </a:lnTo>
                  <a:lnTo>
                    <a:pt x="634031" y="420601"/>
                  </a:lnTo>
                  <a:lnTo>
                    <a:pt x="637079" y="426697"/>
                  </a:lnTo>
                  <a:lnTo>
                    <a:pt x="637079" y="432793"/>
                  </a:lnTo>
                  <a:lnTo>
                    <a:pt x="637079" y="438888"/>
                  </a:lnTo>
                  <a:lnTo>
                    <a:pt x="640128" y="441936"/>
                  </a:lnTo>
                  <a:lnTo>
                    <a:pt x="640128" y="448032"/>
                  </a:lnTo>
                  <a:lnTo>
                    <a:pt x="640128" y="454127"/>
                  </a:lnTo>
                  <a:lnTo>
                    <a:pt x="643176" y="460223"/>
                  </a:lnTo>
                  <a:lnTo>
                    <a:pt x="643176" y="463271"/>
                  </a:lnTo>
                  <a:lnTo>
                    <a:pt x="643176" y="469367"/>
                  </a:lnTo>
                  <a:lnTo>
                    <a:pt x="646224" y="475462"/>
                  </a:lnTo>
                  <a:lnTo>
                    <a:pt x="646224" y="481558"/>
                  </a:lnTo>
                  <a:lnTo>
                    <a:pt x="646224" y="484606"/>
                  </a:lnTo>
                  <a:lnTo>
                    <a:pt x="649272" y="490701"/>
                  </a:lnTo>
                  <a:lnTo>
                    <a:pt x="649272" y="496797"/>
                  </a:lnTo>
                  <a:lnTo>
                    <a:pt x="649272" y="502893"/>
                  </a:lnTo>
                  <a:lnTo>
                    <a:pt x="652321" y="505941"/>
                  </a:lnTo>
                  <a:lnTo>
                    <a:pt x="652321" y="512036"/>
                  </a:lnTo>
                  <a:lnTo>
                    <a:pt x="652321" y="518132"/>
                  </a:lnTo>
                  <a:lnTo>
                    <a:pt x="655369" y="524228"/>
                  </a:lnTo>
                  <a:lnTo>
                    <a:pt x="655369" y="527276"/>
                  </a:lnTo>
                  <a:lnTo>
                    <a:pt x="658417" y="533371"/>
                  </a:lnTo>
                  <a:lnTo>
                    <a:pt x="658417" y="539467"/>
                  </a:lnTo>
                  <a:lnTo>
                    <a:pt x="658417" y="545563"/>
                  </a:lnTo>
                  <a:lnTo>
                    <a:pt x="661465" y="548610"/>
                  </a:lnTo>
                  <a:lnTo>
                    <a:pt x="661465" y="554706"/>
                  </a:lnTo>
                  <a:lnTo>
                    <a:pt x="661465" y="560802"/>
                  </a:lnTo>
                  <a:lnTo>
                    <a:pt x="664514" y="563850"/>
                  </a:lnTo>
                  <a:lnTo>
                    <a:pt x="676706" y="566898"/>
                  </a:lnTo>
                  <a:lnTo>
                    <a:pt x="676706" y="563850"/>
                  </a:lnTo>
                  <a:lnTo>
                    <a:pt x="691948" y="566898"/>
                  </a:lnTo>
                  <a:lnTo>
                    <a:pt x="698044" y="557754"/>
                  </a:lnTo>
                  <a:lnTo>
                    <a:pt x="713285" y="551658"/>
                  </a:lnTo>
                  <a:lnTo>
                    <a:pt x="713285" y="554706"/>
                  </a:lnTo>
                  <a:lnTo>
                    <a:pt x="713285" y="566898"/>
                  </a:lnTo>
                  <a:lnTo>
                    <a:pt x="719382" y="569945"/>
                  </a:lnTo>
                  <a:lnTo>
                    <a:pt x="722430" y="572993"/>
                  </a:lnTo>
                  <a:lnTo>
                    <a:pt x="728526" y="572993"/>
                  </a:lnTo>
                  <a:lnTo>
                    <a:pt x="731575" y="576041"/>
                  </a:lnTo>
                  <a:lnTo>
                    <a:pt x="731575" y="579089"/>
                  </a:lnTo>
                  <a:lnTo>
                    <a:pt x="749864" y="591280"/>
                  </a:lnTo>
                  <a:lnTo>
                    <a:pt x="755960" y="594328"/>
                  </a:lnTo>
                  <a:lnTo>
                    <a:pt x="768153" y="600424"/>
                  </a:lnTo>
                  <a:lnTo>
                    <a:pt x="771202" y="609567"/>
                  </a:lnTo>
                  <a:lnTo>
                    <a:pt x="774250" y="615663"/>
                  </a:lnTo>
                  <a:lnTo>
                    <a:pt x="774250" y="618711"/>
                  </a:lnTo>
                  <a:lnTo>
                    <a:pt x="777298" y="615663"/>
                  </a:lnTo>
                  <a:lnTo>
                    <a:pt x="777298" y="612615"/>
                  </a:lnTo>
                  <a:lnTo>
                    <a:pt x="780346" y="612615"/>
                  </a:lnTo>
                  <a:lnTo>
                    <a:pt x="783394" y="606519"/>
                  </a:lnTo>
                  <a:lnTo>
                    <a:pt x="786443" y="603471"/>
                  </a:lnTo>
                  <a:lnTo>
                    <a:pt x="789491" y="600424"/>
                  </a:lnTo>
                  <a:lnTo>
                    <a:pt x="795587" y="597376"/>
                  </a:lnTo>
                  <a:lnTo>
                    <a:pt x="795587" y="594328"/>
                  </a:lnTo>
                  <a:lnTo>
                    <a:pt x="795587" y="591280"/>
                  </a:lnTo>
                  <a:lnTo>
                    <a:pt x="795587" y="585185"/>
                  </a:lnTo>
                  <a:lnTo>
                    <a:pt x="792539" y="582137"/>
                  </a:lnTo>
                  <a:lnTo>
                    <a:pt x="795587" y="582137"/>
                  </a:lnTo>
                  <a:lnTo>
                    <a:pt x="798636" y="582137"/>
                  </a:lnTo>
                  <a:lnTo>
                    <a:pt x="798636" y="579089"/>
                  </a:lnTo>
                  <a:lnTo>
                    <a:pt x="798636" y="576041"/>
                  </a:lnTo>
                  <a:lnTo>
                    <a:pt x="795587" y="572993"/>
                  </a:lnTo>
                  <a:lnTo>
                    <a:pt x="798636" y="569945"/>
                  </a:lnTo>
                  <a:lnTo>
                    <a:pt x="801684" y="569945"/>
                  </a:lnTo>
                  <a:lnTo>
                    <a:pt x="804732" y="566898"/>
                  </a:lnTo>
                  <a:lnTo>
                    <a:pt x="807780" y="563850"/>
                  </a:lnTo>
                  <a:lnTo>
                    <a:pt x="813877" y="557754"/>
                  </a:lnTo>
                  <a:lnTo>
                    <a:pt x="819973" y="560802"/>
                  </a:lnTo>
                  <a:lnTo>
                    <a:pt x="823021" y="560802"/>
                  </a:lnTo>
                  <a:lnTo>
                    <a:pt x="823021" y="563850"/>
                  </a:lnTo>
                  <a:lnTo>
                    <a:pt x="826070" y="563850"/>
                  </a:lnTo>
                  <a:lnTo>
                    <a:pt x="829118" y="563850"/>
                  </a:lnTo>
                  <a:lnTo>
                    <a:pt x="829118" y="566898"/>
                  </a:lnTo>
                  <a:lnTo>
                    <a:pt x="832166" y="566898"/>
                  </a:lnTo>
                  <a:lnTo>
                    <a:pt x="832166" y="569945"/>
                  </a:lnTo>
                  <a:lnTo>
                    <a:pt x="832166" y="572993"/>
                  </a:lnTo>
                  <a:lnTo>
                    <a:pt x="835214" y="576041"/>
                  </a:lnTo>
                  <a:lnTo>
                    <a:pt x="832166" y="576041"/>
                  </a:lnTo>
                  <a:lnTo>
                    <a:pt x="835214" y="579089"/>
                  </a:lnTo>
                  <a:lnTo>
                    <a:pt x="844359" y="579089"/>
                  </a:lnTo>
                  <a:lnTo>
                    <a:pt x="844359" y="582137"/>
                  </a:lnTo>
                  <a:lnTo>
                    <a:pt x="847407" y="582137"/>
                  </a:lnTo>
                  <a:lnTo>
                    <a:pt x="850456" y="585185"/>
                  </a:lnTo>
                  <a:lnTo>
                    <a:pt x="856552" y="588232"/>
                  </a:lnTo>
                  <a:lnTo>
                    <a:pt x="856552" y="591280"/>
                  </a:lnTo>
                  <a:lnTo>
                    <a:pt x="859600" y="591280"/>
                  </a:lnTo>
                  <a:lnTo>
                    <a:pt x="859600" y="594328"/>
                  </a:lnTo>
                  <a:lnTo>
                    <a:pt x="862648" y="597376"/>
                  </a:lnTo>
                  <a:lnTo>
                    <a:pt x="871793" y="600424"/>
                  </a:lnTo>
                  <a:lnTo>
                    <a:pt x="874841" y="600424"/>
                  </a:lnTo>
                  <a:lnTo>
                    <a:pt x="877890" y="603471"/>
                  </a:lnTo>
                  <a:lnTo>
                    <a:pt x="880938" y="603471"/>
                  </a:lnTo>
                  <a:lnTo>
                    <a:pt x="883986" y="606519"/>
                  </a:lnTo>
                  <a:lnTo>
                    <a:pt x="887034" y="609567"/>
                  </a:lnTo>
                  <a:lnTo>
                    <a:pt x="890082" y="609567"/>
                  </a:lnTo>
                  <a:lnTo>
                    <a:pt x="893131" y="612615"/>
                  </a:lnTo>
                  <a:lnTo>
                    <a:pt x="890082" y="615663"/>
                  </a:lnTo>
                  <a:lnTo>
                    <a:pt x="893131" y="618711"/>
                  </a:lnTo>
                  <a:lnTo>
                    <a:pt x="896179" y="618711"/>
                  </a:lnTo>
                  <a:lnTo>
                    <a:pt x="899227" y="621759"/>
                  </a:lnTo>
                  <a:lnTo>
                    <a:pt x="902275" y="624806"/>
                  </a:lnTo>
                  <a:lnTo>
                    <a:pt x="905324" y="624806"/>
                  </a:lnTo>
                  <a:lnTo>
                    <a:pt x="905324" y="627854"/>
                  </a:lnTo>
                  <a:lnTo>
                    <a:pt x="908372" y="630902"/>
                  </a:lnTo>
                  <a:lnTo>
                    <a:pt x="911420" y="633950"/>
                  </a:lnTo>
                  <a:lnTo>
                    <a:pt x="914468" y="636998"/>
                  </a:lnTo>
                  <a:lnTo>
                    <a:pt x="917517" y="636998"/>
                  </a:lnTo>
                  <a:lnTo>
                    <a:pt x="917517" y="640046"/>
                  </a:lnTo>
                  <a:lnTo>
                    <a:pt x="920565" y="643093"/>
                  </a:lnTo>
                  <a:lnTo>
                    <a:pt x="923613" y="646141"/>
                  </a:lnTo>
                  <a:lnTo>
                    <a:pt x="926661" y="646141"/>
                  </a:lnTo>
                  <a:lnTo>
                    <a:pt x="926661" y="649189"/>
                  </a:lnTo>
                  <a:lnTo>
                    <a:pt x="929709" y="649189"/>
                  </a:lnTo>
                  <a:lnTo>
                    <a:pt x="929709" y="652237"/>
                  </a:lnTo>
                  <a:lnTo>
                    <a:pt x="932758" y="652237"/>
                  </a:lnTo>
                  <a:lnTo>
                    <a:pt x="932758" y="655285"/>
                  </a:lnTo>
                  <a:lnTo>
                    <a:pt x="935806" y="655285"/>
                  </a:lnTo>
                  <a:lnTo>
                    <a:pt x="938854" y="658333"/>
                  </a:lnTo>
                  <a:lnTo>
                    <a:pt x="938854" y="661380"/>
                  </a:lnTo>
                  <a:lnTo>
                    <a:pt x="941902" y="661380"/>
                  </a:lnTo>
                  <a:lnTo>
                    <a:pt x="944951" y="664428"/>
                  </a:lnTo>
                  <a:lnTo>
                    <a:pt x="941902" y="670524"/>
                  </a:lnTo>
                  <a:lnTo>
                    <a:pt x="954095" y="670524"/>
                  </a:lnTo>
                  <a:lnTo>
                    <a:pt x="954095" y="679668"/>
                  </a:lnTo>
                  <a:lnTo>
                    <a:pt x="963240" y="682715"/>
                  </a:lnTo>
                  <a:lnTo>
                    <a:pt x="963240" y="685763"/>
                  </a:lnTo>
                  <a:lnTo>
                    <a:pt x="963240" y="688811"/>
                  </a:lnTo>
                  <a:lnTo>
                    <a:pt x="966288" y="688811"/>
                  </a:lnTo>
                  <a:lnTo>
                    <a:pt x="963240" y="688811"/>
                  </a:lnTo>
                  <a:lnTo>
                    <a:pt x="960192" y="688811"/>
                  </a:lnTo>
                  <a:lnTo>
                    <a:pt x="957144" y="688811"/>
                  </a:lnTo>
                  <a:lnTo>
                    <a:pt x="960192" y="688811"/>
                  </a:lnTo>
                  <a:lnTo>
                    <a:pt x="957144" y="688811"/>
                  </a:lnTo>
                  <a:lnTo>
                    <a:pt x="957144" y="685763"/>
                  </a:lnTo>
                  <a:lnTo>
                    <a:pt x="954095" y="685763"/>
                  </a:lnTo>
                  <a:lnTo>
                    <a:pt x="957144" y="685763"/>
                  </a:lnTo>
                  <a:lnTo>
                    <a:pt x="957144" y="688811"/>
                  </a:lnTo>
                  <a:lnTo>
                    <a:pt x="954095" y="688811"/>
                  </a:lnTo>
                  <a:lnTo>
                    <a:pt x="954095" y="691859"/>
                  </a:lnTo>
                  <a:lnTo>
                    <a:pt x="951047" y="691859"/>
                  </a:lnTo>
                  <a:lnTo>
                    <a:pt x="951047" y="694907"/>
                  </a:lnTo>
                  <a:lnTo>
                    <a:pt x="947999" y="694907"/>
                  </a:lnTo>
                  <a:lnTo>
                    <a:pt x="944951" y="694907"/>
                  </a:lnTo>
                  <a:lnTo>
                    <a:pt x="944951" y="691859"/>
                  </a:lnTo>
                  <a:lnTo>
                    <a:pt x="944951" y="688811"/>
                  </a:lnTo>
                  <a:lnTo>
                    <a:pt x="947999" y="688811"/>
                  </a:lnTo>
                  <a:lnTo>
                    <a:pt x="947999" y="685763"/>
                  </a:lnTo>
                  <a:lnTo>
                    <a:pt x="944951" y="685763"/>
                  </a:lnTo>
                  <a:lnTo>
                    <a:pt x="944951" y="688811"/>
                  </a:lnTo>
                  <a:lnTo>
                    <a:pt x="944951" y="691859"/>
                  </a:lnTo>
                  <a:lnTo>
                    <a:pt x="941902" y="691859"/>
                  </a:lnTo>
                  <a:lnTo>
                    <a:pt x="941902" y="688811"/>
                  </a:lnTo>
                  <a:lnTo>
                    <a:pt x="941902" y="691859"/>
                  </a:lnTo>
                  <a:lnTo>
                    <a:pt x="938854" y="688811"/>
                  </a:lnTo>
                  <a:lnTo>
                    <a:pt x="935806" y="688811"/>
                  </a:lnTo>
                  <a:lnTo>
                    <a:pt x="935806" y="685763"/>
                  </a:lnTo>
                  <a:lnTo>
                    <a:pt x="932758" y="685763"/>
                  </a:lnTo>
                  <a:lnTo>
                    <a:pt x="932758" y="682715"/>
                  </a:lnTo>
                  <a:lnTo>
                    <a:pt x="929709" y="682715"/>
                  </a:lnTo>
                  <a:lnTo>
                    <a:pt x="932758" y="682715"/>
                  </a:lnTo>
                  <a:lnTo>
                    <a:pt x="929709" y="682715"/>
                  </a:lnTo>
                  <a:lnTo>
                    <a:pt x="932758" y="682715"/>
                  </a:lnTo>
                  <a:lnTo>
                    <a:pt x="932758" y="679668"/>
                  </a:lnTo>
                  <a:lnTo>
                    <a:pt x="929709" y="676620"/>
                  </a:lnTo>
                  <a:lnTo>
                    <a:pt x="932758" y="676620"/>
                  </a:lnTo>
                  <a:lnTo>
                    <a:pt x="929709" y="676620"/>
                  </a:lnTo>
                  <a:lnTo>
                    <a:pt x="929709" y="679668"/>
                  </a:lnTo>
                  <a:lnTo>
                    <a:pt x="926661" y="679668"/>
                  </a:lnTo>
                  <a:lnTo>
                    <a:pt x="926661" y="682715"/>
                  </a:lnTo>
                  <a:lnTo>
                    <a:pt x="926661" y="679668"/>
                  </a:lnTo>
                  <a:lnTo>
                    <a:pt x="923613" y="679668"/>
                  </a:lnTo>
                  <a:lnTo>
                    <a:pt x="920565" y="679668"/>
                  </a:lnTo>
                  <a:lnTo>
                    <a:pt x="920565" y="676620"/>
                  </a:lnTo>
                  <a:lnTo>
                    <a:pt x="920565" y="673572"/>
                  </a:lnTo>
                  <a:lnTo>
                    <a:pt x="920565" y="676620"/>
                  </a:lnTo>
                  <a:lnTo>
                    <a:pt x="917517" y="676620"/>
                  </a:lnTo>
                  <a:lnTo>
                    <a:pt x="917517" y="679668"/>
                  </a:lnTo>
                  <a:lnTo>
                    <a:pt x="914468" y="679668"/>
                  </a:lnTo>
                  <a:lnTo>
                    <a:pt x="911420" y="679668"/>
                  </a:lnTo>
                  <a:lnTo>
                    <a:pt x="908372" y="676620"/>
                  </a:lnTo>
                  <a:lnTo>
                    <a:pt x="908372" y="679668"/>
                  </a:lnTo>
                  <a:lnTo>
                    <a:pt x="908372" y="676620"/>
                  </a:lnTo>
                  <a:lnTo>
                    <a:pt x="908372" y="673572"/>
                  </a:lnTo>
                  <a:lnTo>
                    <a:pt x="908372" y="670524"/>
                  </a:lnTo>
                  <a:lnTo>
                    <a:pt x="911420" y="670524"/>
                  </a:lnTo>
                  <a:lnTo>
                    <a:pt x="914468" y="670524"/>
                  </a:lnTo>
                  <a:lnTo>
                    <a:pt x="911420" y="670524"/>
                  </a:lnTo>
                  <a:lnTo>
                    <a:pt x="914468" y="670524"/>
                  </a:lnTo>
                  <a:lnTo>
                    <a:pt x="917517" y="670524"/>
                  </a:lnTo>
                  <a:lnTo>
                    <a:pt x="914468" y="670524"/>
                  </a:lnTo>
                  <a:lnTo>
                    <a:pt x="914468" y="667476"/>
                  </a:lnTo>
                  <a:lnTo>
                    <a:pt x="917517" y="667476"/>
                  </a:lnTo>
                  <a:lnTo>
                    <a:pt x="917517" y="664428"/>
                  </a:lnTo>
                  <a:lnTo>
                    <a:pt x="920565" y="664428"/>
                  </a:lnTo>
                  <a:lnTo>
                    <a:pt x="917517" y="664428"/>
                  </a:lnTo>
                  <a:lnTo>
                    <a:pt x="917517" y="667476"/>
                  </a:lnTo>
                  <a:lnTo>
                    <a:pt x="914468" y="667476"/>
                  </a:lnTo>
                  <a:lnTo>
                    <a:pt x="911420" y="667476"/>
                  </a:lnTo>
                  <a:lnTo>
                    <a:pt x="908372" y="667476"/>
                  </a:lnTo>
                  <a:lnTo>
                    <a:pt x="908372" y="664428"/>
                  </a:lnTo>
                  <a:lnTo>
                    <a:pt x="911420" y="664428"/>
                  </a:lnTo>
                  <a:lnTo>
                    <a:pt x="911420" y="661380"/>
                  </a:lnTo>
                  <a:lnTo>
                    <a:pt x="911420" y="664428"/>
                  </a:lnTo>
                  <a:lnTo>
                    <a:pt x="908372" y="664428"/>
                  </a:lnTo>
                  <a:lnTo>
                    <a:pt x="905324" y="664428"/>
                  </a:lnTo>
                  <a:lnTo>
                    <a:pt x="905324" y="661380"/>
                  </a:lnTo>
                  <a:lnTo>
                    <a:pt x="905324" y="658333"/>
                  </a:lnTo>
                  <a:lnTo>
                    <a:pt x="905324" y="655285"/>
                  </a:lnTo>
                  <a:lnTo>
                    <a:pt x="905324" y="658333"/>
                  </a:lnTo>
                  <a:lnTo>
                    <a:pt x="902275" y="658333"/>
                  </a:lnTo>
                  <a:lnTo>
                    <a:pt x="899227" y="658333"/>
                  </a:lnTo>
                  <a:lnTo>
                    <a:pt x="899227" y="655285"/>
                  </a:lnTo>
                  <a:lnTo>
                    <a:pt x="896179" y="655285"/>
                  </a:lnTo>
                  <a:lnTo>
                    <a:pt x="899227" y="655285"/>
                  </a:lnTo>
                  <a:lnTo>
                    <a:pt x="899227" y="652237"/>
                  </a:lnTo>
                  <a:lnTo>
                    <a:pt x="896179" y="652237"/>
                  </a:lnTo>
                  <a:lnTo>
                    <a:pt x="899227" y="652237"/>
                  </a:lnTo>
                  <a:lnTo>
                    <a:pt x="896179" y="652237"/>
                  </a:lnTo>
                  <a:lnTo>
                    <a:pt x="899227" y="652237"/>
                  </a:lnTo>
                  <a:lnTo>
                    <a:pt x="899227" y="649189"/>
                  </a:lnTo>
                  <a:lnTo>
                    <a:pt x="899227" y="652237"/>
                  </a:lnTo>
                  <a:lnTo>
                    <a:pt x="902275" y="652237"/>
                  </a:lnTo>
                  <a:lnTo>
                    <a:pt x="905324" y="652237"/>
                  </a:lnTo>
                  <a:lnTo>
                    <a:pt x="908372" y="652237"/>
                  </a:lnTo>
                  <a:lnTo>
                    <a:pt x="911420" y="652237"/>
                  </a:lnTo>
                  <a:lnTo>
                    <a:pt x="911420" y="655285"/>
                  </a:lnTo>
                  <a:lnTo>
                    <a:pt x="914468" y="655285"/>
                  </a:lnTo>
                  <a:lnTo>
                    <a:pt x="917517" y="655285"/>
                  </a:lnTo>
                  <a:lnTo>
                    <a:pt x="920565" y="655285"/>
                  </a:lnTo>
                  <a:lnTo>
                    <a:pt x="917517" y="655285"/>
                  </a:lnTo>
                  <a:lnTo>
                    <a:pt x="914468" y="655285"/>
                  </a:lnTo>
                  <a:lnTo>
                    <a:pt x="911420" y="652237"/>
                  </a:lnTo>
                  <a:lnTo>
                    <a:pt x="911420" y="649189"/>
                  </a:lnTo>
                  <a:lnTo>
                    <a:pt x="911420" y="646141"/>
                  </a:lnTo>
                  <a:lnTo>
                    <a:pt x="911420" y="649189"/>
                  </a:lnTo>
                  <a:lnTo>
                    <a:pt x="911420" y="652237"/>
                  </a:lnTo>
                  <a:lnTo>
                    <a:pt x="908372" y="652237"/>
                  </a:lnTo>
                  <a:lnTo>
                    <a:pt x="905324" y="649189"/>
                  </a:lnTo>
                  <a:lnTo>
                    <a:pt x="902275" y="649189"/>
                  </a:lnTo>
                  <a:lnTo>
                    <a:pt x="899227" y="649189"/>
                  </a:lnTo>
                  <a:lnTo>
                    <a:pt x="899227" y="646141"/>
                  </a:lnTo>
                  <a:lnTo>
                    <a:pt x="899227" y="649189"/>
                  </a:lnTo>
                  <a:lnTo>
                    <a:pt x="899227" y="646141"/>
                  </a:lnTo>
                  <a:lnTo>
                    <a:pt x="896179" y="646141"/>
                  </a:lnTo>
                  <a:lnTo>
                    <a:pt x="896179" y="643093"/>
                  </a:lnTo>
                  <a:lnTo>
                    <a:pt x="896179" y="640046"/>
                  </a:lnTo>
                  <a:lnTo>
                    <a:pt x="899227" y="640046"/>
                  </a:lnTo>
                  <a:lnTo>
                    <a:pt x="902275" y="640046"/>
                  </a:lnTo>
                  <a:lnTo>
                    <a:pt x="905324" y="640046"/>
                  </a:lnTo>
                  <a:lnTo>
                    <a:pt x="908372" y="640046"/>
                  </a:lnTo>
                  <a:lnTo>
                    <a:pt x="908372" y="636998"/>
                  </a:lnTo>
                  <a:lnTo>
                    <a:pt x="905324" y="636998"/>
                  </a:lnTo>
                  <a:lnTo>
                    <a:pt x="905324" y="640046"/>
                  </a:lnTo>
                  <a:lnTo>
                    <a:pt x="905324" y="636998"/>
                  </a:lnTo>
                  <a:lnTo>
                    <a:pt x="902275" y="640046"/>
                  </a:lnTo>
                  <a:lnTo>
                    <a:pt x="902275" y="636998"/>
                  </a:lnTo>
                  <a:lnTo>
                    <a:pt x="902275" y="640046"/>
                  </a:lnTo>
                  <a:lnTo>
                    <a:pt x="899227" y="640046"/>
                  </a:lnTo>
                  <a:lnTo>
                    <a:pt x="899227" y="636998"/>
                  </a:lnTo>
                  <a:lnTo>
                    <a:pt x="899227" y="640046"/>
                  </a:lnTo>
                  <a:lnTo>
                    <a:pt x="896179" y="640046"/>
                  </a:lnTo>
                  <a:lnTo>
                    <a:pt x="896179" y="643093"/>
                  </a:lnTo>
                  <a:lnTo>
                    <a:pt x="893131" y="643093"/>
                  </a:lnTo>
                  <a:lnTo>
                    <a:pt x="896179" y="643093"/>
                  </a:lnTo>
                  <a:lnTo>
                    <a:pt x="893131" y="643093"/>
                  </a:lnTo>
                  <a:lnTo>
                    <a:pt x="896179" y="643093"/>
                  </a:lnTo>
                  <a:lnTo>
                    <a:pt x="896179" y="646141"/>
                  </a:lnTo>
                  <a:lnTo>
                    <a:pt x="896179" y="649189"/>
                  </a:lnTo>
                  <a:lnTo>
                    <a:pt x="896179" y="646141"/>
                  </a:lnTo>
                  <a:lnTo>
                    <a:pt x="896179" y="649189"/>
                  </a:lnTo>
                  <a:lnTo>
                    <a:pt x="893131" y="646141"/>
                  </a:lnTo>
                  <a:lnTo>
                    <a:pt x="890082" y="643093"/>
                  </a:lnTo>
                  <a:lnTo>
                    <a:pt x="887034" y="643093"/>
                  </a:lnTo>
                  <a:lnTo>
                    <a:pt x="887034" y="640046"/>
                  </a:lnTo>
                  <a:lnTo>
                    <a:pt x="890082" y="640046"/>
                  </a:lnTo>
                  <a:lnTo>
                    <a:pt x="890082" y="636998"/>
                  </a:lnTo>
                  <a:lnTo>
                    <a:pt x="890082" y="640046"/>
                  </a:lnTo>
                  <a:lnTo>
                    <a:pt x="893131" y="640046"/>
                  </a:lnTo>
                  <a:lnTo>
                    <a:pt x="893131" y="636998"/>
                  </a:lnTo>
                  <a:lnTo>
                    <a:pt x="890082" y="636998"/>
                  </a:lnTo>
                  <a:lnTo>
                    <a:pt x="893131" y="636998"/>
                  </a:lnTo>
                  <a:lnTo>
                    <a:pt x="893131" y="633950"/>
                  </a:lnTo>
                  <a:lnTo>
                    <a:pt x="896179" y="633950"/>
                  </a:lnTo>
                  <a:lnTo>
                    <a:pt x="896179" y="630902"/>
                  </a:lnTo>
                  <a:lnTo>
                    <a:pt x="896179" y="627854"/>
                  </a:lnTo>
                  <a:lnTo>
                    <a:pt x="899227" y="627854"/>
                  </a:lnTo>
                  <a:lnTo>
                    <a:pt x="896179" y="627854"/>
                  </a:lnTo>
                  <a:lnTo>
                    <a:pt x="896179" y="630902"/>
                  </a:lnTo>
                  <a:lnTo>
                    <a:pt x="893131" y="633950"/>
                  </a:lnTo>
                  <a:lnTo>
                    <a:pt x="893131" y="636998"/>
                  </a:lnTo>
                  <a:lnTo>
                    <a:pt x="890082" y="636998"/>
                  </a:lnTo>
                  <a:lnTo>
                    <a:pt x="890082" y="633950"/>
                  </a:lnTo>
                  <a:lnTo>
                    <a:pt x="887034" y="633950"/>
                  </a:lnTo>
                  <a:lnTo>
                    <a:pt x="890082" y="633950"/>
                  </a:lnTo>
                  <a:lnTo>
                    <a:pt x="890082" y="630902"/>
                  </a:lnTo>
                  <a:lnTo>
                    <a:pt x="890082" y="627854"/>
                  </a:lnTo>
                  <a:lnTo>
                    <a:pt x="890082" y="630902"/>
                  </a:lnTo>
                  <a:lnTo>
                    <a:pt x="887034" y="630902"/>
                  </a:lnTo>
                  <a:lnTo>
                    <a:pt x="890082" y="630902"/>
                  </a:lnTo>
                  <a:lnTo>
                    <a:pt x="887034" y="630902"/>
                  </a:lnTo>
                  <a:lnTo>
                    <a:pt x="887034" y="633950"/>
                  </a:lnTo>
                  <a:lnTo>
                    <a:pt x="887034" y="636998"/>
                  </a:lnTo>
                  <a:lnTo>
                    <a:pt x="890082" y="636998"/>
                  </a:lnTo>
                  <a:lnTo>
                    <a:pt x="887034" y="636998"/>
                  </a:lnTo>
                  <a:lnTo>
                    <a:pt x="887034" y="640046"/>
                  </a:lnTo>
                  <a:lnTo>
                    <a:pt x="883986" y="640046"/>
                  </a:lnTo>
                  <a:lnTo>
                    <a:pt x="883986" y="636998"/>
                  </a:lnTo>
                  <a:lnTo>
                    <a:pt x="880938" y="636998"/>
                  </a:lnTo>
                  <a:lnTo>
                    <a:pt x="880938" y="633950"/>
                  </a:lnTo>
                  <a:lnTo>
                    <a:pt x="877890" y="633950"/>
                  </a:lnTo>
                  <a:lnTo>
                    <a:pt x="880938" y="633950"/>
                  </a:lnTo>
                  <a:lnTo>
                    <a:pt x="877890" y="633950"/>
                  </a:lnTo>
                  <a:lnTo>
                    <a:pt x="877890" y="630902"/>
                  </a:lnTo>
                  <a:lnTo>
                    <a:pt x="877890" y="627854"/>
                  </a:lnTo>
                  <a:lnTo>
                    <a:pt x="877890" y="624806"/>
                  </a:lnTo>
                  <a:lnTo>
                    <a:pt x="877890" y="621759"/>
                  </a:lnTo>
                  <a:lnTo>
                    <a:pt x="877890" y="618711"/>
                  </a:lnTo>
                  <a:lnTo>
                    <a:pt x="874841" y="618711"/>
                  </a:lnTo>
                  <a:lnTo>
                    <a:pt x="877890" y="618711"/>
                  </a:lnTo>
                  <a:lnTo>
                    <a:pt x="877890" y="615663"/>
                  </a:lnTo>
                  <a:lnTo>
                    <a:pt x="877890" y="612615"/>
                  </a:lnTo>
                  <a:lnTo>
                    <a:pt x="880938" y="612615"/>
                  </a:lnTo>
                  <a:lnTo>
                    <a:pt x="880938" y="609567"/>
                  </a:lnTo>
                  <a:lnTo>
                    <a:pt x="877890" y="609567"/>
                  </a:lnTo>
                  <a:lnTo>
                    <a:pt x="877890" y="612615"/>
                  </a:lnTo>
                  <a:lnTo>
                    <a:pt x="874841" y="612615"/>
                  </a:lnTo>
                  <a:lnTo>
                    <a:pt x="874841" y="615663"/>
                  </a:lnTo>
                  <a:lnTo>
                    <a:pt x="877890" y="615663"/>
                  </a:lnTo>
                  <a:lnTo>
                    <a:pt x="874841" y="615663"/>
                  </a:lnTo>
                  <a:lnTo>
                    <a:pt x="874841" y="618711"/>
                  </a:lnTo>
                  <a:lnTo>
                    <a:pt x="874841" y="621759"/>
                  </a:lnTo>
                  <a:lnTo>
                    <a:pt x="874841" y="624806"/>
                  </a:lnTo>
                  <a:lnTo>
                    <a:pt x="874841" y="627854"/>
                  </a:lnTo>
                  <a:lnTo>
                    <a:pt x="877890" y="627854"/>
                  </a:lnTo>
                  <a:lnTo>
                    <a:pt x="874841" y="627854"/>
                  </a:lnTo>
                  <a:lnTo>
                    <a:pt x="874841" y="630902"/>
                  </a:lnTo>
                  <a:lnTo>
                    <a:pt x="871793" y="630902"/>
                  </a:lnTo>
                  <a:lnTo>
                    <a:pt x="871793" y="627854"/>
                  </a:lnTo>
                  <a:lnTo>
                    <a:pt x="868745" y="627854"/>
                  </a:lnTo>
                  <a:lnTo>
                    <a:pt x="865697" y="627854"/>
                  </a:lnTo>
                  <a:lnTo>
                    <a:pt x="865697" y="624806"/>
                  </a:lnTo>
                  <a:lnTo>
                    <a:pt x="862648" y="624806"/>
                  </a:lnTo>
                  <a:lnTo>
                    <a:pt x="859600" y="624806"/>
                  </a:lnTo>
                  <a:lnTo>
                    <a:pt x="859600" y="627854"/>
                  </a:lnTo>
                  <a:lnTo>
                    <a:pt x="859600" y="624806"/>
                  </a:lnTo>
                  <a:lnTo>
                    <a:pt x="856552" y="624806"/>
                  </a:lnTo>
                  <a:lnTo>
                    <a:pt x="853504" y="621759"/>
                  </a:lnTo>
                  <a:lnTo>
                    <a:pt x="853504" y="618711"/>
                  </a:lnTo>
                  <a:lnTo>
                    <a:pt x="850456" y="618711"/>
                  </a:lnTo>
                  <a:lnTo>
                    <a:pt x="847407" y="615663"/>
                  </a:lnTo>
                  <a:lnTo>
                    <a:pt x="847407" y="612615"/>
                  </a:lnTo>
                  <a:lnTo>
                    <a:pt x="844359" y="612615"/>
                  </a:lnTo>
                  <a:lnTo>
                    <a:pt x="847407" y="612615"/>
                  </a:lnTo>
                  <a:lnTo>
                    <a:pt x="847407" y="609567"/>
                  </a:lnTo>
                  <a:lnTo>
                    <a:pt x="844359" y="609567"/>
                  </a:lnTo>
                  <a:lnTo>
                    <a:pt x="844359" y="606519"/>
                  </a:lnTo>
                  <a:lnTo>
                    <a:pt x="844359" y="603471"/>
                  </a:lnTo>
                  <a:lnTo>
                    <a:pt x="847407" y="603471"/>
                  </a:lnTo>
                  <a:lnTo>
                    <a:pt x="844359" y="603471"/>
                  </a:lnTo>
                  <a:lnTo>
                    <a:pt x="844359" y="606519"/>
                  </a:lnTo>
                  <a:lnTo>
                    <a:pt x="844359" y="603471"/>
                  </a:lnTo>
                  <a:lnTo>
                    <a:pt x="844359" y="600424"/>
                  </a:lnTo>
                  <a:lnTo>
                    <a:pt x="844359" y="597376"/>
                  </a:lnTo>
                  <a:lnTo>
                    <a:pt x="841311" y="597376"/>
                  </a:lnTo>
                  <a:lnTo>
                    <a:pt x="841311" y="594328"/>
                  </a:lnTo>
                  <a:lnTo>
                    <a:pt x="841311" y="597376"/>
                  </a:lnTo>
                  <a:lnTo>
                    <a:pt x="844359" y="600424"/>
                  </a:lnTo>
                  <a:lnTo>
                    <a:pt x="844359" y="603471"/>
                  </a:lnTo>
                  <a:lnTo>
                    <a:pt x="841311" y="603471"/>
                  </a:lnTo>
                  <a:lnTo>
                    <a:pt x="844359" y="603471"/>
                  </a:lnTo>
                  <a:lnTo>
                    <a:pt x="844359" y="606519"/>
                  </a:lnTo>
                  <a:lnTo>
                    <a:pt x="841311" y="606519"/>
                  </a:lnTo>
                  <a:lnTo>
                    <a:pt x="844359" y="606519"/>
                  </a:lnTo>
                  <a:lnTo>
                    <a:pt x="844359" y="609567"/>
                  </a:lnTo>
                  <a:lnTo>
                    <a:pt x="841311" y="609567"/>
                  </a:lnTo>
                  <a:lnTo>
                    <a:pt x="841311" y="606519"/>
                  </a:lnTo>
                  <a:lnTo>
                    <a:pt x="838263" y="606519"/>
                  </a:lnTo>
                  <a:lnTo>
                    <a:pt x="838263" y="603471"/>
                  </a:lnTo>
                  <a:lnTo>
                    <a:pt x="838263" y="600424"/>
                  </a:lnTo>
                  <a:lnTo>
                    <a:pt x="835214" y="600424"/>
                  </a:lnTo>
                  <a:lnTo>
                    <a:pt x="835214" y="597376"/>
                  </a:lnTo>
                  <a:lnTo>
                    <a:pt x="835214" y="594328"/>
                  </a:lnTo>
                  <a:lnTo>
                    <a:pt x="832166" y="594328"/>
                  </a:lnTo>
                  <a:lnTo>
                    <a:pt x="832166" y="591280"/>
                  </a:lnTo>
                  <a:lnTo>
                    <a:pt x="832166" y="588232"/>
                  </a:lnTo>
                  <a:lnTo>
                    <a:pt x="829118" y="588232"/>
                  </a:lnTo>
                  <a:lnTo>
                    <a:pt x="829118" y="585185"/>
                  </a:lnTo>
                  <a:lnTo>
                    <a:pt x="832166" y="585185"/>
                  </a:lnTo>
                  <a:lnTo>
                    <a:pt x="832166" y="582137"/>
                  </a:lnTo>
                  <a:lnTo>
                    <a:pt x="835214" y="585185"/>
                  </a:lnTo>
                  <a:lnTo>
                    <a:pt x="835214" y="582137"/>
                  </a:lnTo>
                  <a:lnTo>
                    <a:pt x="832166" y="582137"/>
                  </a:lnTo>
                  <a:lnTo>
                    <a:pt x="829118" y="582137"/>
                  </a:lnTo>
                  <a:lnTo>
                    <a:pt x="832166" y="582137"/>
                  </a:lnTo>
                  <a:lnTo>
                    <a:pt x="829118" y="582137"/>
                  </a:lnTo>
                  <a:lnTo>
                    <a:pt x="829118" y="585185"/>
                  </a:lnTo>
                  <a:lnTo>
                    <a:pt x="829118" y="588232"/>
                  </a:lnTo>
                  <a:lnTo>
                    <a:pt x="829118" y="585185"/>
                  </a:lnTo>
                  <a:lnTo>
                    <a:pt x="826070" y="585185"/>
                  </a:lnTo>
                  <a:lnTo>
                    <a:pt x="826070" y="582137"/>
                  </a:lnTo>
                  <a:lnTo>
                    <a:pt x="826070" y="579089"/>
                  </a:lnTo>
                  <a:lnTo>
                    <a:pt x="826070" y="576041"/>
                  </a:lnTo>
                  <a:lnTo>
                    <a:pt x="826070" y="572993"/>
                  </a:lnTo>
                  <a:lnTo>
                    <a:pt x="823021" y="572993"/>
                  </a:lnTo>
                  <a:lnTo>
                    <a:pt x="823021" y="576041"/>
                  </a:lnTo>
                  <a:lnTo>
                    <a:pt x="823021" y="572993"/>
                  </a:lnTo>
                  <a:lnTo>
                    <a:pt x="823021" y="576041"/>
                  </a:lnTo>
                  <a:lnTo>
                    <a:pt x="823021" y="579089"/>
                  </a:lnTo>
                  <a:lnTo>
                    <a:pt x="823021" y="582137"/>
                  </a:lnTo>
                  <a:lnTo>
                    <a:pt x="826070" y="582137"/>
                  </a:lnTo>
                  <a:lnTo>
                    <a:pt x="823021" y="582137"/>
                  </a:lnTo>
                  <a:lnTo>
                    <a:pt x="819973" y="582137"/>
                  </a:lnTo>
                  <a:lnTo>
                    <a:pt x="816925" y="582137"/>
                  </a:lnTo>
                  <a:lnTo>
                    <a:pt x="816925" y="579089"/>
                  </a:lnTo>
                  <a:lnTo>
                    <a:pt x="813877" y="576041"/>
                  </a:lnTo>
                  <a:lnTo>
                    <a:pt x="813877" y="579089"/>
                  </a:lnTo>
                  <a:lnTo>
                    <a:pt x="816925" y="579089"/>
                  </a:lnTo>
                  <a:lnTo>
                    <a:pt x="816925" y="582137"/>
                  </a:lnTo>
                  <a:lnTo>
                    <a:pt x="819973" y="582137"/>
                  </a:lnTo>
                  <a:lnTo>
                    <a:pt x="823021" y="585185"/>
                  </a:lnTo>
                  <a:lnTo>
                    <a:pt x="826070" y="585185"/>
                  </a:lnTo>
                  <a:lnTo>
                    <a:pt x="826070" y="588232"/>
                  </a:lnTo>
                  <a:lnTo>
                    <a:pt x="829118" y="588232"/>
                  </a:lnTo>
                  <a:lnTo>
                    <a:pt x="829118" y="591280"/>
                  </a:lnTo>
                  <a:lnTo>
                    <a:pt x="832166" y="594328"/>
                  </a:lnTo>
                  <a:lnTo>
                    <a:pt x="829118" y="594328"/>
                  </a:lnTo>
                  <a:lnTo>
                    <a:pt x="829118" y="591280"/>
                  </a:lnTo>
                  <a:lnTo>
                    <a:pt x="826070" y="591280"/>
                  </a:lnTo>
                  <a:lnTo>
                    <a:pt x="826070" y="588232"/>
                  </a:lnTo>
                  <a:lnTo>
                    <a:pt x="823021" y="588232"/>
                  </a:lnTo>
                  <a:lnTo>
                    <a:pt x="819973" y="585185"/>
                  </a:lnTo>
                  <a:lnTo>
                    <a:pt x="819973" y="588232"/>
                  </a:lnTo>
                  <a:lnTo>
                    <a:pt x="823021" y="588232"/>
                  </a:lnTo>
                  <a:lnTo>
                    <a:pt x="823021" y="591280"/>
                  </a:lnTo>
                  <a:lnTo>
                    <a:pt x="826070" y="591280"/>
                  </a:lnTo>
                  <a:lnTo>
                    <a:pt x="826070" y="594328"/>
                  </a:lnTo>
                  <a:lnTo>
                    <a:pt x="829118" y="594328"/>
                  </a:lnTo>
                  <a:lnTo>
                    <a:pt x="829118" y="597376"/>
                  </a:lnTo>
                  <a:lnTo>
                    <a:pt x="829118" y="600424"/>
                  </a:lnTo>
                  <a:lnTo>
                    <a:pt x="832166" y="600424"/>
                  </a:lnTo>
                  <a:lnTo>
                    <a:pt x="832166" y="603471"/>
                  </a:lnTo>
                  <a:lnTo>
                    <a:pt x="835214" y="606519"/>
                  </a:lnTo>
                  <a:lnTo>
                    <a:pt x="835214" y="609567"/>
                  </a:lnTo>
                  <a:lnTo>
                    <a:pt x="838263" y="609567"/>
                  </a:lnTo>
                  <a:lnTo>
                    <a:pt x="835214" y="609567"/>
                  </a:lnTo>
                  <a:lnTo>
                    <a:pt x="838263" y="609567"/>
                  </a:lnTo>
                  <a:lnTo>
                    <a:pt x="838263" y="612615"/>
                  </a:lnTo>
                  <a:lnTo>
                    <a:pt x="841311" y="612615"/>
                  </a:lnTo>
                  <a:lnTo>
                    <a:pt x="841311" y="615663"/>
                  </a:lnTo>
                  <a:lnTo>
                    <a:pt x="841311" y="618711"/>
                  </a:lnTo>
                  <a:lnTo>
                    <a:pt x="844359" y="618711"/>
                  </a:lnTo>
                  <a:lnTo>
                    <a:pt x="841311" y="618711"/>
                  </a:lnTo>
                  <a:lnTo>
                    <a:pt x="841311" y="615663"/>
                  </a:lnTo>
                  <a:lnTo>
                    <a:pt x="838263" y="615663"/>
                  </a:lnTo>
                  <a:lnTo>
                    <a:pt x="838263" y="618711"/>
                  </a:lnTo>
                  <a:lnTo>
                    <a:pt x="841311" y="618711"/>
                  </a:lnTo>
                  <a:lnTo>
                    <a:pt x="841311" y="621759"/>
                  </a:lnTo>
                  <a:lnTo>
                    <a:pt x="844359" y="621759"/>
                  </a:lnTo>
                  <a:lnTo>
                    <a:pt x="844359" y="624806"/>
                  </a:lnTo>
                  <a:lnTo>
                    <a:pt x="847407" y="624806"/>
                  </a:lnTo>
                  <a:lnTo>
                    <a:pt x="847407" y="627854"/>
                  </a:lnTo>
                  <a:lnTo>
                    <a:pt x="847407" y="630902"/>
                  </a:lnTo>
                  <a:lnTo>
                    <a:pt x="850456" y="630902"/>
                  </a:lnTo>
                  <a:lnTo>
                    <a:pt x="850456" y="633950"/>
                  </a:lnTo>
                  <a:lnTo>
                    <a:pt x="847407" y="633950"/>
                  </a:lnTo>
                  <a:lnTo>
                    <a:pt x="847407" y="630902"/>
                  </a:lnTo>
                  <a:lnTo>
                    <a:pt x="847407" y="633950"/>
                  </a:lnTo>
                  <a:lnTo>
                    <a:pt x="850456" y="636998"/>
                  </a:lnTo>
                  <a:lnTo>
                    <a:pt x="847407" y="636998"/>
                  </a:lnTo>
                  <a:lnTo>
                    <a:pt x="844359" y="636998"/>
                  </a:lnTo>
                  <a:lnTo>
                    <a:pt x="841311" y="636998"/>
                  </a:lnTo>
                  <a:lnTo>
                    <a:pt x="841311" y="633950"/>
                  </a:lnTo>
                  <a:lnTo>
                    <a:pt x="838263" y="633950"/>
                  </a:lnTo>
                  <a:lnTo>
                    <a:pt x="838263" y="630902"/>
                  </a:lnTo>
                  <a:lnTo>
                    <a:pt x="835214" y="627854"/>
                  </a:lnTo>
                  <a:lnTo>
                    <a:pt x="835214" y="624806"/>
                  </a:lnTo>
                  <a:lnTo>
                    <a:pt x="832166" y="624806"/>
                  </a:lnTo>
                  <a:lnTo>
                    <a:pt x="835214" y="624806"/>
                  </a:lnTo>
                  <a:lnTo>
                    <a:pt x="835214" y="627854"/>
                  </a:lnTo>
                  <a:lnTo>
                    <a:pt x="838263" y="630902"/>
                  </a:lnTo>
                  <a:lnTo>
                    <a:pt x="835214" y="630902"/>
                  </a:lnTo>
                  <a:lnTo>
                    <a:pt x="832166" y="630902"/>
                  </a:lnTo>
                  <a:lnTo>
                    <a:pt x="829118" y="630902"/>
                  </a:lnTo>
                  <a:lnTo>
                    <a:pt x="829118" y="633950"/>
                  </a:lnTo>
                  <a:lnTo>
                    <a:pt x="826070" y="633950"/>
                  </a:lnTo>
                  <a:lnTo>
                    <a:pt x="823021" y="633950"/>
                  </a:lnTo>
                  <a:lnTo>
                    <a:pt x="826070" y="633950"/>
                  </a:lnTo>
                  <a:lnTo>
                    <a:pt x="823021" y="633950"/>
                  </a:lnTo>
                  <a:lnTo>
                    <a:pt x="823021" y="630902"/>
                  </a:lnTo>
                  <a:lnTo>
                    <a:pt x="826070" y="630902"/>
                  </a:lnTo>
                  <a:lnTo>
                    <a:pt x="826070" y="627854"/>
                  </a:lnTo>
                  <a:lnTo>
                    <a:pt x="826070" y="630902"/>
                  </a:lnTo>
                  <a:lnTo>
                    <a:pt x="826070" y="627854"/>
                  </a:lnTo>
                  <a:lnTo>
                    <a:pt x="823021" y="627854"/>
                  </a:lnTo>
                  <a:lnTo>
                    <a:pt x="823021" y="624806"/>
                  </a:lnTo>
                  <a:lnTo>
                    <a:pt x="823021" y="621759"/>
                  </a:lnTo>
                  <a:lnTo>
                    <a:pt x="819973" y="621759"/>
                  </a:lnTo>
                  <a:lnTo>
                    <a:pt x="819973" y="618711"/>
                  </a:lnTo>
                  <a:lnTo>
                    <a:pt x="816925" y="618711"/>
                  </a:lnTo>
                  <a:lnTo>
                    <a:pt x="816925" y="615663"/>
                  </a:lnTo>
                  <a:lnTo>
                    <a:pt x="813877" y="615663"/>
                  </a:lnTo>
                  <a:lnTo>
                    <a:pt x="813877" y="612615"/>
                  </a:lnTo>
                  <a:lnTo>
                    <a:pt x="816925" y="609567"/>
                  </a:lnTo>
                  <a:lnTo>
                    <a:pt x="819973" y="609567"/>
                  </a:lnTo>
                  <a:lnTo>
                    <a:pt x="819973" y="606519"/>
                  </a:lnTo>
                  <a:lnTo>
                    <a:pt x="816925" y="606519"/>
                  </a:lnTo>
                  <a:lnTo>
                    <a:pt x="813877" y="606519"/>
                  </a:lnTo>
                  <a:lnTo>
                    <a:pt x="816925" y="606519"/>
                  </a:lnTo>
                  <a:lnTo>
                    <a:pt x="816925" y="609567"/>
                  </a:lnTo>
                  <a:lnTo>
                    <a:pt x="813877" y="609567"/>
                  </a:lnTo>
                  <a:lnTo>
                    <a:pt x="813877" y="612615"/>
                  </a:lnTo>
                  <a:lnTo>
                    <a:pt x="813877" y="609567"/>
                  </a:lnTo>
                  <a:lnTo>
                    <a:pt x="813877" y="606519"/>
                  </a:lnTo>
                  <a:lnTo>
                    <a:pt x="810829" y="606519"/>
                  </a:lnTo>
                  <a:lnTo>
                    <a:pt x="810829" y="603471"/>
                  </a:lnTo>
                  <a:lnTo>
                    <a:pt x="807780" y="603471"/>
                  </a:lnTo>
                  <a:lnTo>
                    <a:pt x="807780" y="600424"/>
                  </a:lnTo>
                  <a:lnTo>
                    <a:pt x="807780" y="603471"/>
                  </a:lnTo>
                  <a:lnTo>
                    <a:pt x="810829" y="606519"/>
                  </a:lnTo>
                  <a:lnTo>
                    <a:pt x="807780" y="609567"/>
                  </a:lnTo>
                  <a:lnTo>
                    <a:pt x="810829" y="609567"/>
                  </a:lnTo>
                  <a:lnTo>
                    <a:pt x="810829" y="606519"/>
                  </a:lnTo>
                  <a:lnTo>
                    <a:pt x="810829" y="609567"/>
                  </a:lnTo>
                  <a:lnTo>
                    <a:pt x="813877" y="612615"/>
                  </a:lnTo>
                  <a:lnTo>
                    <a:pt x="813877" y="615663"/>
                  </a:lnTo>
                  <a:lnTo>
                    <a:pt x="810829" y="615663"/>
                  </a:lnTo>
                  <a:lnTo>
                    <a:pt x="813877" y="615663"/>
                  </a:lnTo>
                  <a:lnTo>
                    <a:pt x="810829" y="615663"/>
                  </a:lnTo>
                  <a:lnTo>
                    <a:pt x="810829" y="618711"/>
                  </a:lnTo>
                  <a:lnTo>
                    <a:pt x="807780" y="615663"/>
                  </a:lnTo>
                  <a:lnTo>
                    <a:pt x="804732" y="615663"/>
                  </a:lnTo>
                  <a:lnTo>
                    <a:pt x="807780" y="615663"/>
                  </a:lnTo>
                  <a:lnTo>
                    <a:pt x="804732" y="615663"/>
                  </a:lnTo>
                  <a:lnTo>
                    <a:pt x="801684" y="615663"/>
                  </a:lnTo>
                  <a:lnTo>
                    <a:pt x="801684" y="612615"/>
                  </a:lnTo>
                  <a:lnTo>
                    <a:pt x="798636" y="612615"/>
                  </a:lnTo>
                  <a:lnTo>
                    <a:pt x="798636" y="609567"/>
                  </a:lnTo>
                  <a:lnTo>
                    <a:pt x="801684" y="609567"/>
                  </a:lnTo>
                  <a:lnTo>
                    <a:pt x="798636" y="609567"/>
                  </a:lnTo>
                  <a:lnTo>
                    <a:pt x="798636" y="612615"/>
                  </a:lnTo>
                  <a:lnTo>
                    <a:pt x="798636" y="609567"/>
                  </a:lnTo>
                  <a:lnTo>
                    <a:pt x="795587" y="609567"/>
                  </a:lnTo>
                  <a:lnTo>
                    <a:pt x="795587" y="606519"/>
                  </a:lnTo>
                  <a:lnTo>
                    <a:pt x="792539" y="606519"/>
                  </a:lnTo>
                  <a:lnTo>
                    <a:pt x="792539" y="609567"/>
                  </a:lnTo>
                  <a:lnTo>
                    <a:pt x="795587" y="609567"/>
                  </a:lnTo>
                  <a:lnTo>
                    <a:pt x="798636" y="612615"/>
                  </a:lnTo>
                  <a:lnTo>
                    <a:pt x="795587" y="612615"/>
                  </a:lnTo>
                  <a:lnTo>
                    <a:pt x="792539" y="612615"/>
                  </a:lnTo>
                  <a:lnTo>
                    <a:pt x="789491" y="612615"/>
                  </a:lnTo>
                  <a:lnTo>
                    <a:pt x="789491" y="609567"/>
                  </a:lnTo>
                  <a:lnTo>
                    <a:pt x="786443" y="609567"/>
                  </a:lnTo>
                  <a:lnTo>
                    <a:pt x="786443" y="606519"/>
                  </a:lnTo>
                  <a:lnTo>
                    <a:pt x="783394" y="606519"/>
                  </a:lnTo>
                  <a:lnTo>
                    <a:pt x="783394" y="609567"/>
                  </a:lnTo>
                  <a:lnTo>
                    <a:pt x="786443" y="609567"/>
                  </a:lnTo>
                  <a:lnTo>
                    <a:pt x="786443" y="612615"/>
                  </a:lnTo>
                  <a:lnTo>
                    <a:pt x="789491" y="612615"/>
                  </a:lnTo>
                  <a:lnTo>
                    <a:pt x="789491" y="615663"/>
                  </a:lnTo>
                  <a:lnTo>
                    <a:pt x="789491" y="612615"/>
                  </a:lnTo>
                  <a:lnTo>
                    <a:pt x="786443" y="615663"/>
                  </a:lnTo>
                  <a:lnTo>
                    <a:pt x="786443" y="618711"/>
                  </a:lnTo>
                  <a:lnTo>
                    <a:pt x="783394" y="618711"/>
                  </a:lnTo>
                  <a:lnTo>
                    <a:pt x="786443" y="618711"/>
                  </a:lnTo>
                  <a:lnTo>
                    <a:pt x="783394" y="618711"/>
                  </a:lnTo>
                  <a:lnTo>
                    <a:pt x="783394" y="621759"/>
                  </a:lnTo>
                  <a:lnTo>
                    <a:pt x="786443" y="621759"/>
                  </a:lnTo>
                  <a:lnTo>
                    <a:pt x="786443" y="618711"/>
                  </a:lnTo>
                  <a:lnTo>
                    <a:pt x="786443" y="615663"/>
                  </a:lnTo>
                  <a:lnTo>
                    <a:pt x="789491" y="615663"/>
                  </a:lnTo>
                  <a:lnTo>
                    <a:pt x="792539" y="615663"/>
                  </a:lnTo>
                  <a:lnTo>
                    <a:pt x="792539" y="618711"/>
                  </a:lnTo>
                  <a:lnTo>
                    <a:pt x="792539" y="615663"/>
                  </a:lnTo>
                  <a:lnTo>
                    <a:pt x="795587" y="615663"/>
                  </a:lnTo>
                  <a:lnTo>
                    <a:pt x="798636" y="615663"/>
                  </a:lnTo>
                  <a:lnTo>
                    <a:pt x="798636" y="618711"/>
                  </a:lnTo>
                  <a:lnTo>
                    <a:pt x="801684" y="618711"/>
                  </a:lnTo>
                  <a:lnTo>
                    <a:pt x="798636" y="618711"/>
                  </a:lnTo>
                  <a:lnTo>
                    <a:pt x="798636" y="621759"/>
                  </a:lnTo>
                  <a:lnTo>
                    <a:pt x="801684" y="618711"/>
                  </a:lnTo>
                  <a:lnTo>
                    <a:pt x="801684" y="621759"/>
                  </a:lnTo>
                  <a:lnTo>
                    <a:pt x="804732" y="621759"/>
                  </a:lnTo>
                  <a:lnTo>
                    <a:pt x="804732" y="624806"/>
                  </a:lnTo>
                  <a:lnTo>
                    <a:pt x="804732" y="621759"/>
                  </a:lnTo>
                  <a:lnTo>
                    <a:pt x="801684" y="621759"/>
                  </a:lnTo>
                  <a:lnTo>
                    <a:pt x="801684" y="618711"/>
                  </a:lnTo>
                  <a:lnTo>
                    <a:pt x="804732" y="618711"/>
                  </a:lnTo>
                  <a:lnTo>
                    <a:pt x="804732" y="621759"/>
                  </a:lnTo>
                  <a:lnTo>
                    <a:pt x="804732" y="618711"/>
                  </a:lnTo>
                  <a:lnTo>
                    <a:pt x="804732" y="621759"/>
                  </a:lnTo>
                  <a:lnTo>
                    <a:pt x="807780" y="621759"/>
                  </a:lnTo>
                  <a:lnTo>
                    <a:pt x="807780" y="624806"/>
                  </a:lnTo>
                  <a:lnTo>
                    <a:pt x="804732" y="627854"/>
                  </a:lnTo>
                  <a:lnTo>
                    <a:pt x="807780" y="627854"/>
                  </a:lnTo>
                  <a:lnTo>
                    <a:pt x="807780" y="624806"/>
                  </a:lnTo>
                  <a:lnTo>
                    <a:pt x="807780" y="627854"/>
                  </a:lnTo>
                  <a:lnTo>
                    <a:pt x="810829" y="627854"/>
                  </a:lnTo>
                  <a:lnTo>
                    <a:pt x="807780" y="627854"/>
                  </a:lnTo>
                  <a:lnTo>
                    <a:pt x="807780" y="624806"/>
                  </a:lnTo>
                  <a:lnTo>
                    <a:pt x="810829" y="624806"/>
                  </a:lnTo>
                  <a:lnTo>
                    <a:pt x="807780" y="624806"/>
                  </a:lnTo>
                  <a:lnTo>
                    <a:pt x="807780" y="621759"/>
                  </a:lnTo>
                  <a:lnTo>
                    <a:pt x="810829" y="621759"/>
                  </a:lnTo>
                  <a:lnTo>
                    <a:pt x="810829" y="624806"/>
                  </a:lnTo>
                  <a:lnTo>
                    <a:pt x="813877" y="624806"/>
                  </a:lnTo>
                  <a:lnTo>
                    <a:pt x="813877" y="627854"/>
                  </a:lnTo>
                  <a:lnTo>
                    <a:pt x="813877" y="624806"/>
                  </a:lnTo>
                  <a:lnTo>
                    <a:pt x="813877" y="627854"/>
                  </a:lnTo>
                  <a:lnTo>
                    <a:pt x="816925" y="627854"/>
                  </a:lnTo>
                  <a:lnTo>
                    <a:pt x="813877" y="627854"/>
                  </a:lnTo>
                  <a:lnTo>
                    <a:pt x="816925" y="627854"/>
                  </a:lnTo>
                  <a:lnTo>
                    <a:pt x="813877" y="630902"/>
                  </a:lnTo>
                  <a:lnTo>
                    <a:pt x="816925" y="630902"/>
                  </a:lnTo>
                  <a:lnTo>
                    <a:pt x="813877" y="630902"/>
                  </a:lnTo>
                  <a:lnTo>
                    <a:pt x="816925" y="630902"/>
                  </a:lnTo>
                  <a:lnTo>
                    <a:pt x="816925" y="627854"/>
                  </a:lnTo>
                  <a:lnTo>
                    <a:pt x="816925" y="630902"/>
                  </a:lnTo>
                  <a:lnTo>
                    <a:pt x="816925" y="627854"/>
                  </a:lnTo>
                  <a:lnTo>
                    <a:pt x="816925" y="630902"/>
                  </a:lnTo>
                  <a:lnTo>
                    <a:pt x="819973" y="630902"/>
                  </a:lnTo>
                  <a:lnTo>
                    <a:pt x="819973" y="633950"/>
                  </a:lnTo>
                  <a:lnTo>
                    <a:pt x="819973" y="636998"/>
                  </a:lnTo>
                  <a:lnTo>
                    <a:pt x="819973" y="640046"/>
                  </a:lnTo>
                  <a:lnTo>
                    <a:pt x="816925" y="640046"/>
                  </a:lnTo>
                  <a:lnTo>
                    <a:pt x="813877" y="640046"/>
                  </a:lnTo>
                  <a:lnTo>
                    <a:pt x="813877" y="636998"/>
                  </a:lnTo>
                  <a:lnTo>
                    <a:pt x="813877" y="640046"/>
                  </a:lnTo>
                  <a:lnTo>
                    <a:pt x="813877" y="636998"/>
                  </a:lnTo>
                  <a:lnTo>
                    <a:pt x="813877" y="640046"/>
                  </a:lnTo>
                  <a:lnTo>
                    <a:pt x="810829" y="640046"/>
                  </a:lnTo>
                  <a:lnTo>
                    <a:pt x="810829" y="636998"/>
                  </a:lnTo>
                  <a:lnTo>
                    <a:pt x="807780" y="636998"/>
                  </a:lnTo>
                  <a:lnTo>
                    <a:pt x="807780" y="640046"/>
                  </a:lnTo>
                  <a:lnTo>
                    <a:pt x="804732" y="640046"/>
                  </a:lnTo>
                  <a:lnTo>
                    <a:pt x="807780" y="640046"/>
                  </a:lnTo>
                  <a:lnTo>
                    <a:pt x="807780" y="643093"/>
                  </a:lnTo>
                  <a:lnTo>
                    <a:pt x="810829" y="643093"/>
                  </a:lnTo>
                  <a:lnTo>
                    <a:pt x="810829" y="640046"/>
                  </a:lnTo>
                  <a:lnTo>
                    <a:pt x="807780" y="640046"/>
                  </a:lnTo>
                  <a:lnTo>
                    <a:pt x="807780" y="636998"/>
                  </a:lnTo>
                  <a:lnTo>
                    <a:pt x="810829" y="640046"/>
                  </a:lnTo>
                  <a:lnTo>
                    <a:pt x="813877" y="640046"/>
                  </a:lnTo>
                  <a:lnTo>
                    <a:pt x="813877" y="643093"/>
                  </a:lnTo>
                  <a:lnTo>
                    <a:pt x="810829" y="643093"/>
                  </a:lnTo>
                  <a:lnTo>
                    <a:pt x="807780" y="643093"/>
                  </a:lnTo>
                  <a:lnTo>
                    <a:pt x="804732" y="640046"/>
                  </a:lnTo>
                  <a:lnTo>
                    <a:pt x="804732" y="643093"/>
                  </a:lnTo>
                  <a:lnTo>
                    <a:pt x="807780" y="643093"/>
                  </a:lnTo>
                  <a:lnTo>
                    <a:pt x="807780" y="646141"/>
                  </a:lnTo>
                  <a:lnTo>
                    <a:pt x="807780" y="649189"/>
                  </a:lnTo>
                  <a:lnTo>
                    <a:pt x="804732" y="649189"/>
                  </a:lnTo>
                  <a:lnTo>
                    <a:pt x="804732" y="646141"/>
                  </a:lnTo>
                  <a:lnTo>
                    <a:pt x="801684" y="646141"/>
                  </a:lnTo>
                  <a:lnTo>
                    <a:pt x="804732" y="646141"/>
                  </a:lnTo>
                  <a:lnTo>
                    <a:pt x="801684" y="646141"/>
                  </a:lnTo>
                  <a:lnTo>
                    <a:pt x="801684" y="643093"/>
                  </a:lnTo>
                  <a:lnTo>
                    <a:pt x="801684" y="646141"/>
                  </a:lnTo>
                  <a:lnTo>
                    <a:pt x="798636" y="646141"/>
                  </a:lnTo>
                  <a:lnTo>
                    <a:pt x="798636" y="643093"/>
                  </a:lnTo>
                  <a:lnTo>
                    <a:pt x="801684" y="640046"/>
                  </a:lnTo>
                  <a:lnTo>
                    <a:pt x="798636" y="640046"/>
                  </a:lnTo>
                  <a:lnTo>
                    <a:pt x="798636" y="643093"/>
                  </a:lnTo>
                  <a:lnTo>
                    <a:pt x="795587" y="643093"/>
                  </a:lnTo>
                  <a:lnTo>
                    <a:pt x="798636" y="643093"/>
                  </a:lnTo>
                  <a:lnTo>
                    <a:pt x="795587" y="643093"/>
                  </a:lnTo>
                  <a:lnTo>
                    <a:pt x="792539" y="643093"/>
                  </a:lnTo>
                  <a:lnTo>
                    <a:pt x="789491" y="643093"/>
                  </a:lnTo>
                  <a:lnTo>
                    <a:pt x="789491" y="640046"/>
                  </a:lnTo>
                  <a:lnTo>
                    <a:pt x="786443" y="640046"/>
                  </a:lnTo>
                  <a:lnTo>
                    <a:pt x="783394" y="640046"/>
                  </a:lnTo>
                  <a:lnTo>
                    <a:pt x="780346" y="640046"/>
                  </a:lnTo>
                  <a:lnTo>
                    <a:pt x="780346" y="636998"/>
                  </a:lnTo>
                  <a:lnTo>
                    <a:pt x="777298" y="636998"/>
                  </a:lnTo>
                  <a:lnTo>
                    <a:pt x="774250" y="636998"/>
                  </a:lnTo>
                  <a:lnTo>
                    <a:pt x="774250" y="633950"/>
                  </a:lnTo>
                  <a:lnTo>
                    <a:pt x="777298" y="633950"/>
                  </a:lnTo>
                  <a:lnTo>
                    <a:pt x="777298" y="630902"/>
                  </a:lnTo>
                  <a:lnTo>
                    <a:pt x="780346" y="630902"/>
                  </a:lnTo>
                  <a:lnTo>
                    <a:pt x="777298" y="630902"/>
                  </a:lnTo>
                  <a:lnTo>
                    <a:pt x="774250" y="633950"/>
                  </a:lnTo>
                  <a:lnTo>
                    <a:pt x="774250" y="636998"/>
                  </a:lnTo>
                  <a:lnTo>
                    <a:pt x="774250" y="633950"/>
                  </a:lnTo>
                  <a:lnTo>
                    <a:pt x="771202" y="633950"/>
                  </a:lnTo>
                  <a:lnTo>
                    <a:pt x="768153" y="630902"/>
                  </a:lnTo>
                  <a:lnTo>
                    <a:pt x="765105" y="627854"/>
                  </a:lnTo>
                  <a:lnTo>
                    <a:pt x="762057" y="627854"/>
                  </a:lnTo>
                  <a:lnTo>
                    <a:pt x="762057" y="624806"/>
                  </a:lnTo>
                  <a:lnTo>
                    <a:pt x="762057" y="621759"/>
                  </a:lnTo>
                  <a:lnTo>
                    <a:pt x="759009" y="621759"/>
                  </a:lnTo>
                  <a:lnTo>
                    <a:pt x="759009" y="618711"/>
                  </a:lnTo>
                  <a:lnTo>
                    <a:pt x="755960" y="618711"/>
                  </a:lnTo>
                  <a:lnTo>
                    <a:pt x="752912" y="618711"/>
                  </a:lnTo>
                  <a:lnTo>
                    <a:pt x="752912" y="615663"/>
                  </a:lnTo>
                  <a:lnTo>
                    <a:pt x="752912" y="618711"/>
                  </a:lnTo>
                  <a:lnTo>
                    <a:pt x="752912" y="615663"/>
                  </a:lnTo>
                  <a:lnTo>
                    <a:pt x="749864" y="615663"/>
                  </a:lnTo>
                  <a:lnTo>
                    <a:pt x="746816" y="615663"/>
                  </a:lnTo>
                  <a:lnTo>
                    <a:pt x="743768" y="615663"/>
                  </a:lnTo>
                  <a:lnTo>
                    <a:pt x="746816" y="615663"/>
                  </a:lnTo>
                  <a:lnTo>
                    <a:pt x="743768" y="615663"/>
                  </a:lnTo>
                  <a:lnTo>
                    <a:pt x="740719" y="615663"/>
                  </a:lnTo>
                  <a:lnTo>
                    <a:pt x="743768" y="615663"/>
                  </a:lnTo>
                  <a:lnTo>
                    <a:pt x="743768" y="612615"/>
                  </a:lnTo>
                  <a:lnTo>
                    <a:pt x="743768" y="609567"/>
                  </a:lnTo>
                  <a:lnTo>
                    <a:pt x="740719" y="609567"/>
                  </a:lnTo>
                  <a:lnTo>
                    <a:pt x="740719" y="612615"/>
                  </a:lnTo>
                  <a:lnTo>
                    <a:pt x="737671" y="612615"/>
                  </a:lnTo>
                  <a:lnTo>
                    <a:pt x="740719" y="612615"/>
                  </a:lnTo>
                  <a:lnTo>
                    <a:pt x="740719" y="615663"/>
                  </a:lnTo>
                  <a:lnTo>
                    <a:pt x="737671" y="612615"/>
                  </a:lnTo>
                  <a:lnTo>
                    <a:pt x="734623" y="612615"/>
                  </a:lnTo>
                  <a:lnTo>
                    <a:pt x="731575" y="609567"/>
                  </a:lnTo>
                  <a:lnTo>
                    <a:pt x="728526" y="609567"/>
                  </a:lnTo>
                  <a:lnTo>
                    <a:pt x="731575" y="609567"/>
                  </a:lnTo>
                  <a:lnTo>
                    <a:pt x="734623" y="609567"/>
                  </a:lnTo>
                  <a:lnTo>
                    <a:pt x="731575" y="609567"/>
                  </a:lnTo>
                  <a:lnTo>
                    <a:pt x="728526" y="609567"/>
                  </a:lnTo>
                  <a:lnTo>
                    <a:pt x="725478" y="609567"/>
                  </a:lnTo>
                  <a:lnTo>
                    <a:pt x="722430" y="609567"/>
                  </a:lnTo>
                  <a:lnTo>
                    <a:pt x="722430" y="606519"/>
                  </a:lnTo>
                  <a:lnTo>
                    <a:pt x="722430" y="609567"/>
                  </a:lnTo>
                  <a:lnTo>
                    <a:pt x="725478" y="609567"/>
                  </a:lnTo>
                  <a:lnTo>
                    <a:pt x="725478" y="606519"/>
                  </a:lnTo>
                  <a:lnTo>
                    <a:pt x="725478" y="609567"/>
                  </a:lnTo>
                  <a:lnTo>
                    <a:pt x="725478" y="606519"/>
                  </a:lnTo>
                  <a:lnTo>
                    <a:pt x="722430" y="606519"/>
                  </a:lnTo>
                  <a:lnTo>
                    <a:pt x="719382" y="606519"/>
                  </a:lnTo>
                  <a:lnTo>
                    <a:pt x="722430" y="606519"/>
                  </a:lnTo>
                  <a:lnTo>
                    <a:pt x="719382" y="606519"/>
                  </a:lnTo>
                  <a:lnTo>
                    <a:pt x="719382" y="603471"/>
                  </a:lnTo>
                  <a:lnTo>
                    <a:pt x="722430" y="603471"/>
                  </a:lnTo>
                  <a:lnTo>
                    <a:pt x="725478" y="603471"/>
                  </a:lnTo>
                  <a:lnTo>
                    <a:pt x="725478" y="600424"/>
                  </a:lnTo>
                  <a:lnTo>
                    <a:pt x="722430" y="603471"/>
                  </a:lnTo>
                  <a:lnTo>
                    <a:pt x="719382" y="603471"/>
                  </a:lnTo>
                  <a:lnTo>
                    <a:pt x="719382" y="606519"/>
                  </a:lnTo>
                  <a:lnTo>
                    <a:pt x="716333" y="606519"/>
                  </a:lnTo>
                  <a:lnTo>
                    <a:pt x="713285" y="606519"/>
                  </a:lnTo>
                  <a:lnTo>
                    <a:pt x="713285" y="603471"/>
                  </a:lnTo>
                  <a:lnTo>
                    <a:pt x="716333" y="606519"/>
                  </a:lnTo>
                  <a:lnTo>
                    <a:pt x="719382" y="606519"/>
                  </a:lnTo>
                  <a:lnTo>
                    <a:pt x="719382" y="603471"/>
                  </a:lnTo>
                  <a:lnTo>
                    <a:pt x="716333" y="603471"/>
                  </a:lnTo>
                  <a:lnTo>
                    <a:pt x="716333" y="606519"/>
                  </a:lnTo>
                  <a:lnTo>
                    <a:pt x="716333" y="603471"/>
                  </a:lnTo>
                  <a:lnTo>
                    <a:pt x="713285" y="603471"/>
                  </a:lnTo>
                  <a:lnTo>
                    <a:pt x="710237" y="603471"/>
                  </a:lnTo>
                  <a:lnTo>
                    <a:pt x="707189" y="603471"/>
                  </a:lnTo>
                </a:path>
                <a:path w="966469" h="878204" extrusionOk="0">
                  <a:moveTo>
                    <a:pt x="707189" y="603471"/>
                  </a:moveTo>
                  <a:lnTo>
                    <a:pt x="704140" y="600424"/>
                  </a:lnTo>
                  <a:lnTo>
                    <a:pt x="701092" y="600424"/>
                  </a:lnTo>
                  <a:lnTo>
                    <a:pt x="704140" y="600424"/>
                  </a:lnTo>
                  <a:lnTo>
                    <a:pt x="704140" y="597376"/>
                  </a:lnTo>
                  <a:lnTo>
                    <a:pt x="707189" y="597376"/>
                  </a:lnTo>
                  <a:lnTo>
                    <a:pt x="710237" y="594328"/>
                  </a:lnTo>
                  <a:lnTo>
                    <a:pt x="707189" y="594328"/>
                  </a:lnTo>
                  <a:lnTo>
                    <a:pt x="710237" y="591280"/>
                  </a:lnTo>
                  <a:lnTo>
                    <a:pt x="710237" y="588232"/>
                  </a:lnTo>
                  <a:lnTo>
                    <a:pt x="707189" y="588232"/>
                  </a:lnTo>
                  <a:lnTo>
                    <a:pt x="707189" y="585185"/>
                  </a:lnTo>
                  <a:lnTo>
                    <a:pt x="707189" y="582137"/>
                  </a:lnTo>
                  <a:lnTo>
                    <a:pt x="704140" y="582137"/>
                  </a:lnTo>
                  <a:lnTo>
                    <a:pt x="704140" y="579089"/>
                  </a:lnTo>
                  <a:lnTo>
                    <a:pt x="707189" y="576041"/>
                  </a:lnTo>
                  <a:lnTo>
                    <a:pt x="707189" y="572993"/>
                  </a:lnTo>
                  <a:lnTo>
                    <a:pt x="707189" y="576041"/>
                  </a:lnTo>
                  <a:lnTo>
                    <a:pt x="710237" y="576041"/>
                  </a:lnTo>
                  <a:lnTo>
                    <a:pt x="710237" y="579089"/>
                  </a:lnTo>
                  <a:lnTo>
                    <a:pt x="713285" y="579089"/>
                  </a:lnTo>
                  <a:lnTo>
                    <a:pt x="713285" y="582137"/>
                  </a:lnTo>
                  <a:lnTo>
                    <a:pt x="713285" y="585185"/>
                  </a:lnTo>
                  <a:lnTo>
                    <a:pt x="713285" y="588232"/>
                  </a:lnTo>
                  <a:lnTo>
                    <a:pt x="716333" y="588232"/>
                  </a:lnTo>
                  <a:lnTo>
                    <a:pt x="716333" y="591280"/>
                  </a:lnTo>
                  <a:lnTo>
                    <a:pt x="716333" y="594328"/>
                  </a:lnTo>
                  <a:lnTo>
                    <a:pt x="719382" y="594328"/>
                  </a:lnTo>
                  <a:lnTo>
                    <a:pt x="719382" y="591280"/>
                  </a:lnTo>
                  <a:lnTo>
                    <a:pt x="716333" y="591280"/>
                  </a:lnTo>
                  <a:lnTo>
                    <a:pt x="716333" y="588232"/>
                  </a:lnTo>
                  <a:lnTo>
                    <a:pt x="713285" y="588232"/>
                  </a:lnTo>
                  <a:lnTo>
                    <a:pt x="713285" y="585185"/>
                  </a:lnTo>
                  <a:lnTo>
                    <a:pt x="716333" y="585185"/>
                  </a:lnTo>
                  <a:lnTo>
                    <a:pt x="713285" y="582137"/>
                  </a:lnTo>
                  <a:lnTo>
                    <a:pt x="716333" y="582137"/>
                  </a:lnTo>
                  <a:lnTo>
                    <a:pt x="716333" y="579089"/>
                  </a:lnTo>
                  <a:lnTo>
                    <a:pt x="719382" y="579089"/>
                  </a:lnTo>
                  <a:lnTo>
                    <a:pt x="722430" y="579089"/>
                  </a:lnTo>
                  <a:lnTo>
                    <a:pt x="722430" y="582137"/>
                  </a:lnTo>
                  <a:lnTo>
                    <a:pt x="725478" y="579089"/>
                  </a:lnTo>
                  <a:lnTo>
                    <a:pt x="722430" y="579089"/>
                  </a:lnTo>
                  <a:lnTo>
                    <a:pt x="719382" y="579089"/>
                  </a:lnTo>
                  <a:lnTo>
                    <a:pt x="716333" y="579089"/>
                  </a:lnTo>
                  <a:lnTo>
                    <a:pt x="713285" y="579089"/>
                  </a:lnTo>
                  <a:lnTo>
                    <a:pt x="710237" y="576041"/>
                  </a:lnTo>
                  <a:lnTo>
                    <a:pt x="710237" y="572993"/>
                  </a:lnTo>
                  <a:lnTo>
                    <a:pt x="707189" y="572993"/>
                  </a:lnTo>
                  <a:lnTo>
                    <a:pt x="707189" y="569945"/>
                  </a:lnTo>
                  <a:lnTo>
                    <a:pt x="704140" y="569945"/>
                  </a:lnTo>
                  <a:lnTo>
                    <a:pt x="704140" y="572993"/>
                  </a:lnTo>
                  <a:lnTo>
                    <a:pt x="704140" y="576041"/>
                  </a:lnTo>
                  <a:lnTo>
                    <a:pt x="704140" y="579089"/>
                  </a:lnTo>
                  <a:lnTo>
                    <a:pt x="701092" y="579089"/>
                  </a:lnTo>
                  <a:lnTo>
                    <a:pt x="701092" y="582137"/>
                  </a:lnTo>
                  <a:lnTo>
                    <a:pt x="701092" y="585185"/>
                  </a:lnTo>
                  <a:lnTo>
                    <a:pt x="701092" y="582137"/>
                  </a:lnTo>
                  <a:lnTo>
                    <a:pt x="701092" y="585185"/>
                  </a:lnTo>
                  <a:lnTo>
                    <a:pt x="698044" y="585185"/>
                  </a:lnTo>
                  <a:lnTo>
                    <a:pt x="698044" y="588232"/>
                  </a:lnTo>
                  <a:lnTo>
                    <a:pt x="698044" y="585185"/>
                  </a:lnTo>
                  <a:lnTo>
                    <a:pt x="698044" y="588232"/>
                  </a:lnTo>
                  <a:lnTo>
                    <a:pt x="694996" y="588232"/>
                  </a:lnTo>
                  <a:lnTo>
                    <a:pt x="694996" y="585185"/>
                  </a:lnTo>
                  <a:lnTo>
                    <a:pt x="691948" y="585185"/>
                  </a:lnTo>
                  <a:lnTo>
                    <a:pt x="691948" y="588232"/>
                  </a:lnTo>
                  <a:lnTo>
                    <a:pt x="688899" y="588232"/>
                  </a:lnTo>
                  <a:lnTo>
                    <a:pt x="688899" y="591280"/>
                  </a:lnTo>
                  <a:lnTo>
                    <a:pt x="691948" y="591280"/>
                  </a:lnTo>
                  <a:lnTo>
                    <a:pt x="691948" y="588232"/>
                  </a:lnTo>
                  <a:lnTo>
                    <a:pt x="691948" y="591280"/>
                  </a:lnTo>
                  <a:lnTo>
                    <a:pt x="691948" y="588232"/>
                  </a:lnTo>
                  <a:lnTo>
                    <a:pt x="694996" y="588232"/>
                  </a:lnTo>
                  <a:lnTo>
                    <a:pt x="691948" y="588232"/>
                  </a:lnTo>
                  <a:lnTo>
                    <a:pt x="694996" y="588232"/>
                  </a:lnTo>
                  <a:lnTo>
                    <a:pt x="698044" y="588232"/>
                  </a:lnTo>
                  <a:lnTo>
                    <a:pt x="694996" y="588232"/>
                  </a:lnTo>
                  <a:lnTo>
                    <a:pt x="694996" y="591280"/>
                  </a:lnTo>
                  <a:lnTo>
                    <a:pt x="691948" y="591280"/>
                  </a:lnTo>
                  <a:lnTo>
                    <a:pt x="688899" y="594328"/>
                  </a:lnTo>
                  <a:lnTo>
                    <a:pt x="685851" y="594328"/>
                  </a:lnTo>
                  <a:lnTo>
                    <a:pt x="664514" y="594328"/>
                  </a:lnTo>
                  <a:lnTo>
                    <a:pt x="661465" y="591280"/>
                  </a:lnTo>
                  <a:lnTo>
                    <a:pt x="658417" y="591280"/>
                  </a:lnTo>
                  <a:lnTo>
                    <a:pt x="655369" y="591280"/>
                  </a:lnTo>
                  <a:lnTo>
                    <a:pt x="655369" y="588232"/>
                  </a:lnTo>
                  <a:lnTo>
                    <a:pt x="655369" y="591280"/>
                  </a:lnTo>
                  <a:lnTo>
                    <a:pt x="655369" y="588232"/>
                  </a:lnTo>
                  <a:lnTo>
                    <a:pt x="658417" y="588232"/>
                  </a:lnTo>
                  <a:lnTo>
                    <a:pt x="658417" y="585185"/>
                  </a:lnTo>
                  <a:lnTo>
                    <a:pt x="661465" y="585185"/>
                  </a:lnTo>
                  <a:lnTo>
                    <a:pt x="658417" y="585185"/>
                  </a:lnTo>
                  <a:lnTo>
                    <a:pt x="661465" y="585185"/>
                  </a:lnTo>
                  <a:lnTo>
                    <a:pt x="661465" y="582137"/>
                  </a:lnTo>
                  <a:lnTo>
                    <a:pt x="658417" y="585185"/>
                  </a:lnTo>
                  <a:lnTo>
                    <a:pt x="658417" y="582137"/>
                  </a:lnTo>
                  <a:lnTo>
                    <a:pt x="658417" y="579089"/>
                  </a:lnTo>
                  <a:lnTo>
                    <a:pt x="655369" y="579089"/>
                  </a:lnTo>
                  <a:lnTo>
                    <a:pt x="655369" y="576041"/>
                  </a:lnTo>
                  <a:lnTo>
                    <a:pt x="652321" y="576041"/>
                  </a:lnTo>
                  <a:lnTo>
                    <a:pt x="652321" y="579089"/>
                  </a:lnTo>
                  <a:lnTo>
                    <a:pt x="652321" y="582137"/>
                  </a:lnTo>
                  <a:lnTo>
                    <a:pt x="652321" y="579089"/>
                  </a:lnTo>
                  <a:lnTo>
                    <a:pt x="652321" y="582137"/>
                  </a:lnTo>
                  <a:lnTo>
                    <a:pt x="655369" y="582137"/>
                  </a:lnTo>
                  <a:lnTo>
                    <a:pt x="655369" y="585185"/>
                  </a:lnTo>
                  <a:lnTo>
                    <a:pt x="652321" y="585185"/>
                  </a:lnTo>
                  <a:lnTo>
                    <a:pt x="652321" y="588232"/>
                  </a:lnTo>
                  <a:lnTo>
                    <a:pt x="649272" y="588232"/>
                  </a:lnTo>
                  <a:lnTo>
                    <a:pt x="646224" y="588232"/>
                  </a:lnTo>
                  <a:lnTo>
                    <a:pt x="643176" y="588232"/>
                  </a:lnTo>
                  <a:lnTo>
                    <a:pt x="643176" y="585185"/>
                  </a:lnTo>
                  <a:lnTo>
                    <a:pt x="615742" y="585185"/>
                  </a:lnTo>
                  <a:lnTo>
                    <a:pt x="612694" y="588232"/>
                  </a:lnTo>
                  <a:lnTo>
                    <a:pt x="609645" y="588232"/>
                  </a:lnTo>
                  <a:lnTo>
                    <a:pt x="606597" y="588232"/>
                  </a:lnTo>
                  <a:lnTo>
                    <a:pt x="603549" y="591280"/>
                  </a:lnTo>
                  <a:lnTo>
                    <a:pt x="600501" y="591280"/>
                  </a:lnTo>
                  <a:lnTo>
                    <a:pt x="597452" y="591280"/>
                  </a:lnTo>
                  <a:lnTo>
                    <a:pt x="594404" y="591280"/>
                  </a:lnTo>
                  <a:lnTo>
                    <a:pt x="594404" y="594328"/>
                  </a:lnTo>
                  <a:lnTo>
                    <a:pt x="591356" y="594328"/>
                  </a:lnTo>
                  <a:lnTo>
                    <a:pt x="591356" y="597376"/>
                  </a:lnTo>
                  <a:lnTo>
                    <a:pt x="588308" y="597376"/>
                  </a:lnTo>
                  <a:lnTo>
                    <a:pt x="588308" y="594328"/>
                  </a:lnTo>
                  <a:lnTo>
                    <a:pt x="585260" y="594328"/>
                  </a:lnTo>
                  <a:lnTo>
                    <a:pt x="582211" y="594328"/>
                  </a:lnTo>
                  <a:lnTo>
                    <a:pt x="579163" y="594328"/>
                  </a:lnTo>
                  <a:lnTo>
                    <a:pt x="582211" y="594328"/>
                  </a:lnTo>
                  <a:lnTo>
                    <a:pt x="585260" y="594328"/>
                  </a:lnTo>
                  <a:lnTo>
                    <a:pt x="585260" y="591280"/>
                  </a:lnTo>
                  <a:lnTo>
                    <a:pt x="582211" y="591280"/>
                  </a:lnTo>
                  <a:lnTo>
                    <a:pt x="579163" y="588232"/>
                  </a:lnTo>
                  <a:lnTo>
                    <a:pt x="582211" y="588232"/>
                  </a:lnTo>
                  <a:lnTo>
                    <a:pt x="579163" y="588232"/>
                  </a:lnTo>
                  <a:lnTo>
                    <a:pt x="579163" y="585185"/>
                  </a:lnTo>
                  <a:lnTo>
                    <a:pt x="579163" y="588232"/>
                  </a:lnTo>
                  <a:lnTo>
                    <a:pt x="576115" y="588232"/>
                  </a:lnTo>
                  <a:lnTo>
                    <a:pt x="579163" y="588232"/>
                  </a:lnTo>
                  <a:lnTo>
                    <a:pt x="576115" y="588232"/>
                  </a:lnTo>
                  <a:lnTo>
                    <a:pt x="573067" y="588232"/>
                  </a:lnTo>
                  <a:lnTo>
                    <a:pt x="576115" y="588232"/>
                  </a:lnTo>
                  <a:lnTo>
                    <a:pt x="573067" y="588232"/>
                  </a:lnTo>
                  <a:lnTo>
                    <a:pt x="570018" y="588232"/>
                  </a:lnTo>
                  <a:lnTo>
                    <a:pt x="573067" y="588232"/>
                  </a:lnTo>
                  <a:lnTo>
                    <a:pt x="570018" y="588232"/>
                  </a:lnTo>
                  <a:lnTo>
                    <a:pt x="566970" y="588232"/>
                  </a:lnTo>
                  <a:lnTo>
                    <a:pt x="566970" y="585185"/>
                  </a:lnTo>
                  <a:lnTo>
                    <a:pt x="566970" y="588232"/>
                  </a:lnTo>
                  <a:lnTo>
                    <a:pt x="566970" y="585185"/>
                  </a:lnTo>
                  <a:lnTo>
                    <a:pt x="566970" y="582137"/>
                  </a:lnTo>
                  <a:lnTo>
                    <a:pt x="566970" y="585185"/>
                  </a:lnTo>
                  <a:lnTo>
                    <a:pt x="563922" y="585185"/>
                  </a:lnTo>
                  <a:lnTo>
                    <a:pt x="566970" y="582137"/>
                  </a:lnTo>
                  <a:lnTo>
                    <a:pt x="563922" y="585185"/>
                  </a:lnTo>
                  <a:lnTo>
                    <a:pt x="563922" y="582137"/>
                  </a:lnTo>
                  <a:lnTo>
                    <a:pt x="563922" y="585185"/>
                  </a:lnTo>
                  <a:lnTo>
                    <a:pt x="560874" y="585185"/>
                  </a:lnTo>
                  <a:lnTo>
                    <a:pt x="560874" y="582137"/>
                  </a:lnTo>
                  <a:lnTo>
                    <a:pt x="560874" y="585185"/>
                  </a:lnTo>
                  <a:lnTo>
                    <a:pt x="560874" y="582137"/>
                  </a:lnTo>
                  <a:lnTo>
                    <a:pt x="560874" y="585185"/>
                  </a:lnTo>
                  <a:lnTo>
                    <a:pt x="557825" y="585185"/>
                  </a:lnTo>
                  <a:lnTo>
                    <a:pt x="557825" y="582137"/>
                  </a:lnTo>
                  <a:lnTo>
                    <a:pt x="560874" y="582137"/>
                  </a:lnTo>
                  <a:lnTo>
                    <a:pt x="560874" y="579089"/>
                  </a:lnTo>
                  <a:lnTo>
                    <a:pt x="557825" y="579089"/>
                  </a:lnTo>
                  <a:lnTo>
                    <a:pt x="560874" y="579089"/>
                  </a:lnTo>
                  <a:lnTo>
                    <a:pt x="560874" y="576041"/>
                  </a:lnTo>
                  <a:lnTo>
                    <a:pt x="560874" y="579089"/>
                  </a:lnTo>
                  <a:lnTo>
                    <a:pt x="560874" y="576041"/>
                  </a:lnTo>
                  <a:lnTo>
                    <a:pt x="563922" y="576041"/>
                  </a:lnTo>
                  <a:lnTo>
                    <a:pt x="563922" y="572993"/>
                  </a:lnTo>
                  <a:lnTo>
                    <a:pt x="560874" y="572993"/>
                  </a:lnTo>
                  <a:lnTo>
                    <a:pt x="560874" y="576041"/>
                  </a:lnTo>
                  <a:lnTo>
                    <a:pt x="560874" y="572993"/>
                  </a:lnTo>
                  <a:lnTo>
                    <a:pt x="560874" y="576041"/>
                  </a:lnTo>
                  <a:lnTo>
                    <a:pt x="560874" y="572993"/>
                  </a:lnTo>
                  <a:lnTo>
                    <a:pt x="560874" y="576041"/>
                  </a:lnTo>
                  <a:lnTo>
                    <a:pt x="557825" y="576041"/>
                  </a:lnTo>
                  <a:lnTo>
                    <a:pt x="557825" y="572993"/>
                  </a:lnTo>
                  <a:lnTo>
                    <a:pt x="557825" y="576041"/>
                  </a:lnTo>
                  <a:lnTo>
                    <a:pt x="554777" y="576041"/>
                  </a:lnTo>
                  <a:lnTo>
                    <a:pt x="551729" y="576041"/>
                  </a:lnTo>
                  <a:lnTo>
                    <a:pt x="554777" y="576041"/>
                  </a:lnTo>
                  <a:lnTo>
                    <a:pt x="551729" y="579089"/>
                  </a:lnTo>
                  <a:lnTo>
                    <a:pt x="551729" y="582137"/>
                  </a:lnTo>
                  <a:lnTo>
                    <a:pt x="548681" y="582137"/>
                  </a:lnTo>
                  <a:lnTo>
                    <a:pt x="545633" y="582137"/>
                  </a:lnTo>
                  <a:lnTo>
                    <a:pt x="548681" y="579089"/>
                  </a:lnTo>
                  <a:lnTo>
                    <a:pt x="545633" y="579089"/>
                  </a:lnTo>
                  <a:lnTo>
                    <a:pt x="545633" y="582137"/>
                  </a:lnTo>
                  <a:lnTo>
                    <a:pt x="545633" y="579089"/>
                  </a:lnTo>
                  <a:lnTo>
                    <a:pt x="545633" y="582137"/>
                  </a:lnTo>
                  <a:lnTo>
                    <a:pt x="545633" y="579089"/>
                  </a:lnTo>
                  <a:lnTo>
                    <a:pt x="542584" y="579089"/>
                  </a:lnTo>
                  <a:lnTo>
                    <a:pt x="545633" y="579089"/>
                  </a:lnTo>
                  <a:lnTo>
                    <a:pt x="548681" y="579089"/>
                  </a:lnTo>
                  <a:lnTo>
                    <a:pt x="545633" y="579089"/>
                  </a:lnTo>
                  <a:lnTo>
                    <a:pt x="542584" y="579089"/>
                  </a:lnTo>
                  <a:lnTo>
                    <a:pt x="545633" y="579089"/>
                  </a:lnTo>
                  <a:lnTo>
                    <a:pt x="545633" y="576041"/>
                  </a:lnTo>
                  <a:lnTo>
                    <a:pt x="545633" y="579089"/>
                  </a:lnTo>
                  <a:lnTo>
                    <a:pt x="542584" y="579089"/>
                  </a:lnTo>
                  <a:lnTo>
                    <a:pt x="542584" y="576041"/>
                  </a:lnTo>
                  <a:lnTo>
                    <a:pt x="542584" y="579089"/>
                  </a:lnTo>
                  <a:lnTo>
                    <a:pt x="539536" y="576041"/>
                  </a:lnTo>
                  <a:lnTo>
                    <a:pt x="536488" y="576041"/>
                  </a:lnTo>
                  <a:lnTo>
                    <a:pt x="533440" y="579089"/>
                  </a:lnTo>
                  <a:lnTo>
                    <a:pt x="530391" y="579089"/>
                  </a:lnTo>
                  <a:lnTo>
                    <a:pt x="530391" y="576041"/>
                  </a:lnTo>
                  <a:lnTo>
                    <a:pt x="533440" y="576041"/>
                  </a:lnTo>
                  <a:lnTo>
                    <a:pt x="533440" y="572993"/>
                  </a:lnTo>
                  <a:lnTo>
                    <a:pt x="533440" y="576041"/>
                  </a:lnTo>
                  <a:lnTo>
                    <a:pt x="533440" y="572993"/>
                  </a:lnTo>
                  <a:lnTo>
                    <a:pt x="536488" y="572993"/>
                  </a:lnTo>
                  <a:lnTo>
                    <a:pt x="536488" y="569945"/>
                  </a:lnTo>
                  <a:lnTo>
                    <a:pt x="536488" y="566898"/>
                  </a:lnTo>
                  <a:lnTo>
                    <a:pt x="539536" y="566898"/>
                  </a:lnTo>
                  <a:lnTo>
                    <a:pt x="536488" y="566898"/>
                  </a:lnTo>
                  <a:lnTo>
                    <a:pt x="536488" y="569945"/>
                  </a:lnTo>
                  <a:lnTo>
                    <a:pt x="533440" y="569945"/>
                  </a:lnTo>
                  <a:lnTo>
                    <a:pt x="530391" y="569945"/>
                  </a:lnTo>
                  <a:lnTo>
                    <a:pt x="533440" y="569945"/>
                  </a:lnTo>
                  <a:lnTo>
                    <a:pt x="533440" y="566898"/>
                  </a:lnTo>
                  <a:lnTo>
                    <a:pt x="530391" y="569945"/>
                  </a:lnTo>
                  <a:lnTo>
                    <a:pt x="530391" y="566898"/>
                  </a:lnTo>
                  <a:lnTo>
                    <a:pt x="533440" y="566898"/>
                  </a:lnTo>
                  <a:lnTo>
                    <a:pt x="530391" y="566898"/>
                  </a:lnTo>
                  <a:lnTo>
                    <a:pt x="530391" y="569945"/>
                  </a:lnTo>
                  <a:lnTo>
                    <a:pt x="527343" y="569945"/>
                  </a:lnTo>
                  <a:lnTo>
                    <a:pt x="527343" y="566898"/>
                  </a:lnTo>
                  <a:lnTo>
                    <a:pt x="530391" y="566898"/>
                  </a:lnTo>
                  <a:lnTo>
                    <a:pt x="530391" y="563850"/>
                  </a:lnTo>
                  <a:lnTo>
                    <a:pt x="530391" y="566898"/>
                  </a:lnTo>
                  <a:lnTo>
                    <a:pt x="527343" y="566898"/>
                  </a:lnTo>
                  <a:lnTo>
                    <a:pt x="527343" y="569945"/>
                  </a:lnTo>
                  <a:lnTo>
                    <a:pt x="524295" y="569945"/>
                  </a:lnTo>
                  <a:lnTo>
                    <a:pt x="521247" y="569945"/>
                  </a:lnTo>
                  <a:lnTo>
                    <a:pt x="521247" y="566898"/>
                  </a:lnTo>
                  <a:lnTo>
                    <a:pt x="524295" y="566898"/>
                  </a:lnTo>
                  <a:lnTo>
                    <a:pt x="524295" y="563850"/>
                  </a:lnTo>
                  <a:lnTo>
                    <a:pt x="527343" y="563850"/>
                  </a:lnTo>
                  <a:lnTo>
                    <a:pt x="527343" y="560802"/>
                  </a:lnTo>
                  <a:lnTo>
                    <a:pt x="524295" y="560802"/>
                  </a:lnTo>
                  <a:lnTo>
                    <a:pt x="524295" y="563850"/>
                  </a:lnTo>
                  <a:lnTo>
                    <a:pt x="521247" y="563850"/>
                  </a:lnTo>
                  <a:lnTo>
                    <a:pt x="524295" y="563850"/>
                  </a:lnTo>
                  <a:lnTo>
                    <a:pt x="521247" y="563850"/>
                  </a:lnTo>
                  <a:lnTo>
                    <a:pt x="521247" y="566898"/>
                  </a:lnTo>
                  <a:lnTo>
                    <a:pt x="518198" y="566898"/>
                  </a:lnTo>
                  <a:lnTo>
                    <a:pt x="518198" y="563850"/>
                  </a:lnTo>
                  <a:lnTo>
                    <a:pt x="521247" y="563850"/>
                  </a:lnTo>
                  <a:lnTo>
                    <a:pt x="518198" y="563850"/>
                  </a:lnTo>
                  <a:lnTo>
                    <a:pt x="518198" y="566898"/>
                  </a:lnTo>
                  <a:lnTo>
                    <a:pt x="515150" y="566898"/>
                  </a:lnTo>
                  <a:lnTo>
                    <a:pt x="515150" y="569945"/>
                  </a:lnTo>
                  <a:lnTo>
                    <a:pt x="515150" y="566898"/>
                  </a:lnTo>
                  <a:lnTo>
                    <a:pt x="512102" y="566898"/>
                  </a:lnTo>
                  <a:lnTo>
                    <a:pt x="512102" y="569945"/>
                  </a:lnTo>
                  <a:lnTo>
                    <a:pt x="512102" y="566898"/>
                  </a:lnTo>
                  <a:lnTo>
                    <a:pt x="509054" y="566898"/>
                  </a:lnTo>
                  <a:lnTo>
                    <a:pt x="512102" y="566898"/>
                  </a:lnTo>
                  <a:lnTo>
                    <a:pt x="509054" y="566898"/>
                  </a:lnTo>
                  <a:lnTo>
                    <a:pt x="509054" y="563850"/>
                  </a:lnTo>
                  <a:lnTo>
                    <a:pt x="509054" y="566898"/>
                  </a:lnTo>
                  <a:lnTo>
                    <a:pt x="512102" y="566898"/>
                  </a:lnTo>
                  <a:lnTo>
                    <a:pt x="512102" y="563850"/>
                  </a:lnTo>
                  <a:lnTo>
                    <a:pt x="512102" y="566898"/>
                  </a:lnTo>
                  <a:lnTo>
                    <a:pt x="512102" y="563850"/>
                  </a:lnTo>
                  <a:lnTo>
                    <a:pt x="515150" y="563850"/>
                  </a:lnTo>
                  <a:lnTo>
                    <a:pt x="515150" y="566898"/>
                  </a:lnTo>
                  <a:lnTo>
                    <a:pt x="515150" y="563850"/>
                  </a:lnTo>
                  <a:lnTo>
                    <a:pt x="512102" y="563850"/>
                  </a:lnTo>
                  <a:lnTo>
                    <a:pt x="515150" y="563850"/>
                  </a:lnTo>
                  <a:lnTo>
                    <a:pt x="518198" y="563850"/>
                  </a:lnTo>
                  <a:lnTo>
                    <a:pt x="518198" y="560802"/>
                  </a:lnTo>
                  <a:lnTo>
                    <a:pt x="521247" y="560802"/>
                  </a:lnTo>
                  <a:lnTo>
                    <a:pt x="521247" y="557754"/>
                  </a:lnTo>
                  <a:lnTo>
                    <a:pt x="524295" y="557754"/>
                  </a:lnTo>
                  <a:lnTo>
                    <a:pt x="521247" y="557754"/>
                  </a:lnTo>
                  <a:lnTo>
                    <a:pt x="521247" y="554706"/>
                  </a:lnTo>
                  <a:lnTo>
                    <a:pt x="521247" y="557754"/>
                  </a:lnTo>
                  <a:lnTo>
                    <a:pt x="518198" y="557754"/>
                  </a:lnTo>
                  <a:lnTo>
                    <a:pt x="518198" y="560802"/>
                  </a:lnTo>
                  <a:lnTo>
                    <a:pt x="515150" y="560802"/>
                  </a:lnTo>
                  <a:lnTo>
                    <a:pt x="518198" y="560802"/>
                  </a:lnTo>
                  <a:lnTo>
                    <a:pt x="518198" y="557754"/>
                  </a:lnTo>
                  <a:lnTo>
                    <a:pt x="515150" y="560802"/>
                  </a:lnTo>
                  <a:lnTo>
                    <a:pt x="512102" y="560802"/>
                  </a:lnTo>
                  <a:lnTo>
                    <a:pt x="512102" y="557754"/>
                  </a:lnTo>
                  <a:lnTo>
                    <a:pt x="512102" y="560802"/>
                  </a:lnTo>
                  <a:lnTo>
                    <a:pt x="512102" y="557754"/>
                  </a:lnTo>
                  <a:lnTo>
                    <a:pt x="512102" y="560802"/>
                  </a:lnTo>
                  <a:lnTo>
                    <a:pt x="509054" y="560802"/>
                  </a:lnTo>
                  <a:lnTo>
                    <a:pt x="512102" y="560802"/>
                  </a:lnTo>
                  <a:lnTo>
                    <a:pt x="512102" y="557754"/>
                  </a:lnTo>
                  <a:lnTo>
                    <a:pt x="509054" y="557754"/>
                  </a:lnTo>
                  <a:lnTo>
                    <a:pt x="506006" y="557754"/>
                  </a:lnTo>
                  <a:lnTo>
                    <a:pt x="506006" y="554706"/>
                  </a:lnTo>
                  <a:lnTo>
                    <a:pt x="509054" y="554706"/>
                  </a:lnTo>
                  <a:lnTo>
                    <a:pt x="512102" y="554706"/>
                  </a:lnTo>
                  <a:lnTo>
                    <a:pt x="509054" y="554706"/>
                  </a:lnTo>
                  <a:lnTo>
                    <a:pt x="506006" y="554706"/>
                  </a:lnTo>
                  <a:lnTo>
                    <a:pt x="506006" y="551658"/>
                  </a:lnTo>
                  <a:lnTo>
                    <a:pt x="509054" y="551658"/>
                  </a:lnTo>
                  <a:lnTo>
                    <a:pt x="509054" y="548610"/>
                  </a:lnTo>
                  <a:lnTo>
                    <a:pt x="509054" y="551658"/>
                  </a:lnTo>
                  <a:lnTo>
                    <a:pt x="509054" y="548610"/>
                  </a:lnTo>
                  <a:lnTo>
                    <a:pt x="512102" y="548610"/>
                  </a:lnTo>
                  <a:lnTo>
                    <a:pt x="512102" y="551658"/>
                  </a:lnTo>
                  <a:lnTo>
                    <a:pt x="512102" y="548610"/>
                  </a:lnTo>
                  <a:lnTo>
                    <a:pt x="509054" y="548610"/>
                  </a:lnTo>
                  <a:lnTo>
                    <a:pt x="509054" y="545563"/>
                  </a:lnTo>
                  <a:lnTo>
                    <a:pt x="512102" y="545563"/>
                  </a:lnTo>
                  <a:lnTo>
                    <a:pt x="515150" y="545563"/>
                  </a:lnTo>
                  <a:lnTo>
                    <a:pt x="518198" y="545563"/>
                  </a:lnTo>
                  <a:lnTo>
                    <a:pt x="521247" y="542515"/>
                  </a:lnTo>
                  <a:lnTo>
                    <a:pt x="518198" y="542515"/>
                  </a:lnTo>
                  <a:lnTo>
                    <a:pt x="518198" y="545563"/>
                  </a:lnTo>
                  <a:lnTo>
                    <a:pt x="518198" y="542515"/>
                  </a:lnTo>
                  <a:lnTo>
                    <a:pt x="515150" y="542515"/>
                  </a:lnTo>
                  <a:lnTo>
                    <a:pt x="512102" y="542515"/>
                  </a:lnTo>
                  <a:lnTo>
                    <a:pt x="512102" y="545563"/>
                  </a:lnTo>
                  <a:lnTo>
                    <a:pt x="509054" y="545563"/>
                  </a:lnTo>
                  <a:lnTo>
                    <a:pt x="509054" y="542515"/>
                  </a:lnTo>
                  <a:lnTo>
                    <a:pt x="509054" y="545563"/>
                  </a:lnTo>
                  <a:lnTo>
                    <a:pt x="509054" y="548610"/>
                  </a:lnTo>
                  <a:lnTo>
                    <a:pt x="506006" y="548610"/>
                  </a:lnTo>
                  <a:lnTo>
                    <a:pt x="506006" y="551658"/>
                  </a:lnTo>
                  <a:lnTo>
                    <a:pt x="502957" y="551658"/>
                  </a:lnTo>
                  <a:lnTo>
                    <a:pt x="502957" y="554706"/>
                  </a:lnTo>
                  <a:lnTo>
                    <a:pt x="499909" y="554706"/>
                  </a:lnTo>
                  <a:lnTo>
                    <a:pt x="499909" y="551658"/>
                  </a:lnTo>
                  <a:lnTo>
                    <a:pt x="499909" y="554706"/>
                  </a:lnTo>
                  <a:lnTo>
                    <a:pt x="499909" y="551658"/>
                  </a:lnTo>
                  <a:lnTo>
                    <a:pt x="496861" y="551658"/>
                  </a:lnTo>
                  <a:lnTo>
                    <a:pt x="496861" y="554706"/>
                  </a:lnTo>
                  <a:lnTo>
                    <a:pt x="496861" y="557754"/>
                  </a:lnTo>
                  <a:lnTo>
                    <a:pt x="493813" y="557754"/>
                  </a:lnTo>
                  <a:lnTo>
                    <a:pt x="493813" y="554706"/>
                  </a:lnTo>
                  <a:lnTo>
                    <a:pt x="493813" y="551658"/>
                  </a:lnTo>
                  <a:lnTo>
                    <a:pt x="493813" y="554706"/>
                  </a:lnTo>
                  <a:lnTo>
                    <a:pt x="493813" y="551658"/>
                  </a:lnTo>
                  <a:lnTo>
                    <a:pt x="493813" y="554706"/>
                  </a:lnTo>
                  <a:lnTo>
                    <a:pt x="490764" y="554706"/>
                  </a:lnTo>
                  <a:lnTo>
                    <a:pt x="493813" y="554706"/>
                  </a:lnTo>
                  <a:lnTo>
                    <a:pt x="493813" y="557754"/>
                  </a:lnTo>
                  <a:lnTo>
                    <a:pt x="490764" y="557754"/>
                  </a:lnTo>
                  <a:lnTo>
                    <a:pt x="493813" y="557754"/>
                  </a:lnTo>
                  <a:lnTo>
                    <a:pt x="490764" y="557754"/>
                  </a:lnTo>
                  <a:lnTo>
                    <a:pt x="490764" y="560802"/>
                  </a:lnTo>
                  <a:lnTo>
                    <a:pt x="490764" y="557754"/>
                  </a:lnTo>
                  <a:lnTo>
                    <a:pt x="487716" y="560802"/>
                  </a:lnTo>
                  <a:lnTo>
                    <a:pt x="487716" y="557754"/>
                  </a:lnTo>
                  <a:lnTo>
                    <a:pt x="487716" y="560802"/>
                  </a:lnTo>
                  <a:lnTo>
                    <a:pt x="487716" y="557754"/>
                  </a:lnTo>
                  <a:lnTo>
                    <a:pt x="490764" y="557754"/>
                  </a:lnTo>
                  <a:lnTo>
                    <a:pt x="487716" y="557754"/>
                  </a:lnTo>
                  <a:lnTo>
                    <a:pt x="490764" y="557754"/>
                  </a:lnTo>
                  <a:lnTo>
                    <a:pt x="490764" y="554706"/>
                  </a:lnTo>
                  <a:lnTo>
                    <a:pt x="487716" y="554706"/>
                  </a:lnTo>
                  <a:lnTo>
                    <a:pt x="487716" y="557754"/>
                  </a:lnTo>
                  <a:lnTo>
                    <a:pt x="487716" y="554706"/>
                  </a:lnTo>
                  <a:lnTo>
                    <a:pt x="490764" y="551658"/>
                  </a:lnTo>
                  <a:lnTo>
                    <a:pt x="487716" y="551658"/>
                  </a:lnTo>
                  <a:lnTo>
                    <a:pt x="487716" y="554706"/>
                  </a:lnTo>
                  <a:lnTo>
                    <a:pt x="487716" y="551658"/>
                  </a:lnTo>
                  <a:lnTo>
                    <a:pt x="487716" y="554706"/>
                  </a:lnTo>
                  <a:lnTo>
                    <a:pt x="487716" y="557754"/>
                  </a:lnTo>
                  <a:lnTo>
                    <a:pt x="487716" y="560802"/>
                  </a:lnTo>
                  <a:lnTo>
                    <a:pt x="487716" y="557754"/>
                  </a:lnTo>
                  <a:lnTo>
                    <a:pt x="484668" y="557754"/>
                  </a:lnTo>
                  <a:lnTo>
                    <a:pt x="487716" y="557754"/>
                  </a:lnTo>
                  <a:lnTo>
                    <a:pt x="484668" y="557754"/>
                  </a:lnTo>
                  <a:lnTo>
                    <a:pt x="487716" y="557754"/>
                  </a:lnTo>
                  <a:lnTo>
                    <a:pt x="484668" y="557754"/>
                  </a:lnTo>
                  <a:lnTo>
                    <a:pt x="487716" y="557754"/>
                  </a:lnTo>
                  <a:lnTo>
                    <a:pt x="484668" y="557754"/>
                  </a:lnTo>
                  <a:lnTo>
                    <a:pt x="484668" y="554706"/>
                  </a:lnTo>
                  <a:lnTo>
                    <a:pt x="487716" y="551658"/>
                  </a:lnTo>
                  <a:lnTo>
                    <a:pt x="484668" y="551658"/>
                  </a:lnTo>
                  <a:lnTo>
                    <a:pt x="487716" y="551658"/>
                  </a:lnTo>
                  <a:lnTo>
                    <a:pt x="487716" y="548610"/>
                  </a:lnTo>
                  <a:lnTo>
                    <a:pt x="484668" y="548610"/>
                  </a:lnTo>
                  <a:lnTo>
                    <a:pt x="484668" y="545563"/>
                  </a:lnTo>
                  <a:lnTo>
                    <a:pt x="484668" y="548610"/>
                  </a:lnTo>
                  <a:lnTo>
                    <a:pt x="484668" y="551658"/>
                  </a:lnTo>
                  <a:lnTo>
                    <a:pt x="484668" y="554706"/>
                  </a:lnTo>
                  <a:lnTo>
                    <a:pt x="481620" y="557754"/>
                  </a:lnTo>
                  <a:lnTo>
                    <a:pt x="484668" y="557754"/>
                  </a:lnTo>
                  <a:lnTo>
                    <a:pt x="484668" y="560802"/>
                  </a:lnTo>
                  <a:lnTo>
                    <a:pt x="484668" y="563850"/>
                  </a:lnTo>
                  <a:lnTo>
                    <a:pt x="484668" y="560802"/>
                  </a:lnTo>
                  <a:lnTo>
                    <a:pt x="484668" y="563850"/>
                  </a:lnTo>
                  <a:lnTo>
                    <a:pt x="481620" y="563850"/>
                  </a:lnTo>
                  <a:lnTo>
                    <a:pt x="484668" y="560802"/>
                  </a:lnTo>
                  <a:lnTo>
                    <a:pt x="481620" y="560802"/>
                  </a:lnTo>
                  <a:lnTo>
                    <a:pt x="484668" y="560802"/>
                  </a:lnTo>
                  <a:lnTo>
                    <a:pt x="481620" y="560802"/>
                  </a:lnTo>
                  <a:lnTo>
                    <a:pt x="484668" y="560802"/>
                  </a:lnTo>
                  <a:lnTo>
                    <a:pt x="481620" y="560802"/>
                  </a:lnTo>
                  <a:lnTo>
                    <a:pt x="481620" y="557754"/>
                  </a:lnTo>
                  <a:lnTo>
                    <a:pt x="478571" y="557754"/>
                  </a:lnTo>
                  <a:lnTo>
                    <a:pt x="478571" y="560802"/>
                  </a:lnTo>
                  <a:lnTo>
                    <a:pt x="481620" y="560802"/>
                  </a:lnTo>
                  <a:lnTo>
                    <a:pt x="478571" y="560802"/>
                  </a:lnTo>
                  <a:lnTo>
                    <a:pt x="481620" y="560802"/>
                  </a:lnTo>
                  <a:lnTo>
                    <a:pt x="481620" y="563850"/>
                  </a:lnTo>
                  <a:lnTo>
                    <a:pt x="478571" y="563850"/>
                  </a:lnTo>
                  <a:lnTo>
                    <a:pt x="475523" y="563850"/>
                  </a:lnTo>
                  <a:lnTo>
                    <a:pt x="475523" y="560802"/>
                  </a:lnTo>
                  <a:lnTo>
                    <a:pt x="472475" y="557754"/>
                  </a:lnTo>
                  <a:lnTo>
                    <a:pt x="475523" y="557754"/>
                  </a:lnTo>
                  <a:lnTo>
                    <a:pt x="472475" y="557754"/>
                  </a:lnTo>
                  <a:lnTo>
                    <a:pt x="472475" y="554706"/>
                  </a:lnTo>
                  <a:lnTo>
                    <a:pt x="475523" y="554706"/>
                  </a:lnTo>
                  <a:lnTo>
                    <a:pt x="475523" y="551658"/>
                  </a:lnTo>
                  <a:lnTo>
                    <a:pt x="475523" y="548610"/>
                  </a:lnTo>
                  <a:lnTo>
                    <a:pt x="478571" y="548610"/>
                  </a:lnTo>
                  <a:lnTo>
                    <a:pt x="478571" y="545563"/>
                  </a:lnTo>
                  <a:lnTo>
                    <a:pt x="478571" y="542515"/>
                  </a:lnTo>
                  <a:lnTo>
                    <a:pt x="481620" y="542515"/>
                  </a:lnTo>
                  <a:lnTo>
                    <a:pt x="478571" y="542515"/>
                  </a:lnTo>
                  <a:lnTo>
                    <a:pt x="478571" y="539467"/>
                  </a:lnTo>
                  <a:lnTo>
                    <a:pt x="481620" y="539467"/>
                  </a:lnTo>
                  <a:lnTo>
                    <a:pt x="478571" y="539467"/>
                  </a:lnTo>
                  <a:lnTo>
                    <a:pt x="478571" y="542515"/>
                  </a:lnTo>
                  <a:lnTo>
                    <a:pt x="475523" y="545563"/>
                  </a:lnTo>
                  <a:lnTo>
                    <a:pt x="475523" y="548610"/>
                  </a:lnTo>
                  <a:lnTo>
                    <a:pt x="472475" y="548610"/>
                  </a:lnTo>
                  <a:lnTo>
                    <a:pt x="472475" y="551658"/>
                  </a:lnTo>
                  <a:lnTo>
                    <a:pt x="472475" y="554706"/>
                  </a:lnTo>
                  <a:lnTo>
                    <a:pt x="469427" y="554706"/>
                  </a:lnTo>
                  <a:lnTo>
                    <a:pt x="472475" y="554706"/>
                  </a:lnTo>
                  <a:lnTo>
                    <a:pt x="469427" y="554706"/>
                  </a:lnTo>
                  <a:lnTo>
                    <a:pt x="469427" y="551658"/>
                  </a:lnTo>
                  <a:lnTo>
                    <a:pt x="469427" y="554706"/>
                  </a:lnTo>
                  <a:lnTo>
                    <a:pt x="469427" y="557754"/>
                  </a:lnTo>
                  <a:lnTo>
                    <a:pt x="469427" y="554706"/>
                  </a:lnTo>
                  <a:lnTo>
                    <a:pt x="469427" y="557754"/>
                  </a:lnTo>
                  <a:lnTo>
                    <a:pt x="466379" y="557754"/>
                  </a:lnTo>
                  <a:lnTo>
                    <a:pt x="466379" y="560802"/>
                  </a:lnTo>
                  <a:lnTo>
                    <a:pt x="466379" y="563850"/>
                  </a:lnTo>
                  <a:lnTo>
                    <a:pt x="463330" y="563850"/>
                  </a:lnTo>
                  <a:lnTo>
                    <a:pt x="466379" y="563850"/>
                  </a:lnTo>
                  <a:lnTo>
                    <a:pt x="466379" y="566898"/>
                  </a:lnTo>
                  <a:lnTo>
                    <a:pt x="463330" y="566898"/>
                  </a:lnTo>
                  <a:lnTo>
                    <a:pt x="463330" y="563850"/>
                  </a:lnTo>
                  <a:lnTo>
                    <a:pt x="460282" y="566898"/>
                  </a:lnTo>
                  <a:lnTo>
                    <a:pt x="460282" y="563850"/>
                  </a:lnTo>
                  <a:lnTo>
                    <a:pt x="460282" y="566898"/>
                  </a:lnTo>
                  <a:lnTo>
                    <a:pt x="457234" y="566898"/>
                  </a:lnTo>
                  <a:lnTo>
                    <a:pt x="457234" y="569945"/>
                  </a:lnTo>
                  <a:lnTo>
                    <a:pt x="457234" y="566898"/>
                  </a:lnTo>
                  <a:lnTo>
                    <a:pt x="460282" y="566898"/>
                  </a:lnTo>
                  <a:lnTo>
                    <a:pt x="463330" y="566898"/>
                  </a:lnTo>
                  <a:lnTo>
                    <a:pt x="460282" y="566898"/>
                  </a:lnTo>
                  <a:lnTo>
                    <a:pt x="460282" y="569945"/>
                  </a:lnTo>
                  <a:lnTo>
                    <a:pt x="457234" y="569945"/>
                  </a:lnTo>
                  <a:lnTo>
                    <a:pt x="457234" y="572993"/>
                  </a:lnTo>
                  <a:lnTo>
                    <a:pt x="457234" y="569945"/>
                  </a:lnTo>
                  <a:lnTo>
                    <a:pt x="457234" y="572993"/>
                  </a:lnTo>
                  <a:lnTo>
                    <a:pt x="457234" y="576041"/>
                  </a:lnTo>
                  <a:lnTo>
                    <a:pt x="457234" y="572993"/>
                  </a:lnTo>
                  <a:lnTo>
                    <a:pt x="457234" y="576041"/>
                  </a:lnTo>
                  <a:lnTo>
                    <a:pt x="457234" y="572993"/>
                  </a:lnTo>
                  <a:lnTo>
                    <a:pt x="460282" y="572993"/>
                  </a:lnTo>
                  <a:lnTo>
                    <a:pt x="460282" y="569945"/>
                  </a:lnTo>
                  <a:lnTo>
                    <a:pt x="463330" y="569945"/>
                  </a:lnTo>
                  <a:lnTo>
                    <a:pt x="463330" y="566898"/>
                  </a:lnTo>
                  <a:lnTo>
                    <a:pt x="466379" y="569945"/>
                  </a:lnTo>
                  <a:lnTo>
                    <a:pt x="463330" y="569945"/>
                  </a:lnTo>
                  <a:lnTo>
                    <a:pt x="466379" y="569945"/>
                  </a:lnTo>
                  <a:lnTo>
                    <a:pt x="463330" y="569945"/>
                  </a:lnTo>
                  <a:lnTo>
                    <a:pt x="463330" y="572993"/>
                  </a:lnTo>
                  <a:lnTo>
                    <a:pt x="466379" y="572993"/>
                  </a:lnTo>
                  <a:lnTo>
                    <a:pt x="463330" y="572993"/>
                  </a:lnTo>
                  <a:lnTo>
                    <a:pt x="463330" y="576041"/>
                  </a:lnTo>
                  <a:lnTo>
                    <a:pt x="466379" y="576041"/>
                  </a:lnTo>
                  <a:lnTo>
                    <a:pt x="466379" y="572993"/>
                  </a:lnTo>
                  <a:lnTo>
                    <a:pt x="466379" y="569945"/>
                  </a:lnTo>
                  <a:lnTo>
                    <a:pt x="469427" y="569945"/>
                  </a:lnTo>
                  <a:lnTo>
                    <a:pt x="469427" y="566898"/>
                  </a:lnTo>
                  <a:lnTo>
                    <a:pt x="469427" y="569945"/>
                  </a:lnTo>
                  <a:lnTo>
                    <a:pt x="469427" y="572993"/>
                  </a:lnTo>
                  <a:lnTo>
                    <a:pt x="466379" y="572993"/>
                  </a:lnTo>
                  <a:lnTo>
                    <a:pt x="469427" y="572993"/>
                  </a:lnTo>
                  <a:lnTo>
                    <a:pt x="469427" y="576041"/>
                  </a:lnTo>
                  <a:lnTo>
                    <a:pt x="469427" y="579089"/>
                  </a:lnTo>
                  <a:lnTo>
                    <a:pt x="466379" y="579089"/>
                  </a:lnTo>
                  <a:lnTo>
                    <a:pt x="469427" y="579089"/>
                  </a:lnTo>
                  <a:lnTo>
                    <a:pt x="466379" y="579089"/>
                  </a:lnTo>
                  <a:lnTo>
                    <a:pt x="466379" y="582137"/>
                  </a:lnTo>
                  <a:lnTo>
                    <a:pt x="466379" y="579089"/>
                  </a:lnTo>
                  <a:lnTo>
                    <a:pt x="466379" y="582137"/>
                  </a:lnTo>
                  <a:lnTo>
                    <a:pt x="466379" y="579089"/>
                  </a:lnTo>
                  <a:lnTo>
                    <a:pt x="463330" y="579089"/>
                  </a:lnTo>
                  <a:lnTo>
                    <a:pt x="463330" y="582137"/>
                  </a:lnTo>
                  <a:lnTo>
                    <a:pt x="466379" y="582137"/>
                  </a:lnTo>
                  <a:lnTo>
                    <a:pt x="466379" y="585185"/>
                  </a:lnTo>
                  <a:lnTo>
                    <a:pt x="469427" y="585185"/>
                  </a:lnTo>
                  <a:lnTo>
                    <a:pt x="469427" y="582137"/>
                  </a:lnTo>
                  <a:lnTo>
                    <a:pt x="469427" y="585185"/>
                  </a:lnTo>
                  <a:lnTo>
                    <a:pt x="469427" y="582137"/>
                  </a:lnTo>
                  <a:lnTo>
                    <a:pt x="469427" y="579089"/>
                  </a:lnTo>
                  <a:lnTo>
                    <a:pt x="472475" y="579089"/>
                  </a:lnTo>
                  <a:lnTo>
                    <a:pt x="472475" y="576041"/>
                  </a:lnTo>
                  <a:lnTo>
                    <a:pt x="472475" y="579089"/>
                  </a:lnTo>
                  <a:lnTo>
                    <a:pt x="475523" y="579089"/>
                  </a:lnTo>
                  <a:lnTo>
                    <a:pt x="472475" y="579089"/>
                  </a:lnTo>
                  <a:lnTo>
                    <a:pt x="472475" y="582137"/>
                  </a:lnTo>
                  <a:lnTo>
                    <a:pt x="475523" y="579089"/>
                  </a:lnTo>
                  <a:lnTo>
                    <a:pt x="475523" y="582137"/>
                  </a:lnTo>
                  <a:lnTo>
                    <a:pt x="478571" y="582137"/>
                  </a:lnTo>
                  <a:lnTo>
                    <a:pt x="475523" y="582137"/>
                  </a:lnTo>
                  <a:lnTo>
                    <a:pt x="475523" y="585185"/>
                  </a:lnTo>
                  <a:lnTo>
                    <a:pt x="475523" y="582137"/>
                  </a:lnTo>
                  <a:lnTo>
                    <a:pt x="475523" y="585185"/>
                  </a:lnTo>
                  <a:lnTo>
                    <a:pt x="472475" y="585185"/>
                  </a:lnTo>
                  <a:lnTo>
                    <a:pt x="475523" y="585185"/>
                  </a:lnTo>
                  <a:lnTo>
                    <a:pt x="478571" y="585185"/>
                  </a:lnTo>
                  <a:lnTo>
                    <a:pt x="475523" y="585185"/>
                  </a:lnTo>
                  <a:lnTo>
                    <a:pt x="475523" y="588232"/>
                  </a:lnTo>
                  <a:lnTo>
                    <a:pt x="472475" y="585185"/>
                  </a:lnTo>
                  <a:lnTo>
                    <a:pt x="472475" y="588232"/>
                  </a:lnTo>
                  <a:lnTo>
                    <a:pt x="475523" y="588232"/>
                  </a:lnTo>
                  <a:lnTo>
                    <a:pt x="472475" y="588232"/>
                  </a:lnTo>
                  <a:lnTo>
                    <a:pt x="472475" y="591280"/>
                  </a:lnTo>
                  <a:lnTo>
                    <a:pt x="469427" y="591280"/>
                  </a:lnTo>
                  <a:lnTo>
                    <a:pt x="472475" y="591280"/>
                  </a:lnTo>
                  <a:lnTo>
                    <a:pt x="472475" y="594328"/>
                  </a:lnTo>
                  <a:lnTo>
                    <a:pt x="469427" y="594328"/>
                  </a:lnTo>
                  <a:lnTo>
                    <a:pt x="469427" y="597376"/>
                  </a:lnTo>
                  <a:lnTo>
                    <a:pt x="469427" y="594328"/>
                  </a:lnTo>
                  <a:lnTo>
                    <a:pt x="466379" y="594328"/>
                  </a:lnTo>
                  <a:lnTo>
                    <a:pt x="466379" y="597376"/>
                  </a:lnTo>
                  <a:lnTo>
                    <a:pt x="469427" y="597376"/>
                  </a:lnTo>
                  <a:lnTo>
                    <a:pt x="466379" y="597376"/>
                  </a:lnTo>
                  <a:lnTo>
                    <a:pt x="466379" y="600424"/>
                  </a:lnTo>
                  <a:lnTo>
                    <a:pt x="469427" y="600424"/>
                  </a:lnTo>
                  <a:lnTo>
                    <a:pt x="469427" y="597376"/>
                  </a:lnTo>
                  <a:lnTo>
                    <a:pt x="472475" y="594328"/>
                  </a:lnTo>
                  <a:lnTo>
                    <a:pt x="472475" y="597376"/>
                  </a:lnTo>
                  <a:lnTo>
                    <a:pt x="469427" y="597376"/>
                  </a:lnTo>
                  <a:lnTo>
                    <a:pt x="472475" y="597376"/>
                  </a:lnTo>
                  <a:lnTo>
                    <a:pt x="472475" y="600424"/>
                  </a:lnTo>
                  <a:lnTo>
                    <a:pt x="472475" y="597376"/>
                  </a:lnTo>
                  <a:lnTo>
                    <a:pt x="475523" y="597376"/>
                  </a:lnTo>
                  <a:lnTo>
                    <a:pt x="475523" y="600424"/>
                  </a:lnTo>
                  <a:lnTo>
                    <a:pt x="472475" y="600424"/>
                  </a:lnTo>
                  <a:lnTo>
                    <a:pt x="472475" y="603471"/>
                  </a:lnTo>
                  <a:lnTo>
                    <a:pt x="469427" y="603471"/>
                  </a:lnTo>
                  <a:lnTo>
                    <a:pt x="469427" y="600424"/>
                  </a:lnTo>
                  <a:lnTo>
                    <a:pt x="469427" y="603471"/>
                  </a:lnTo>
                  <a:lnTo>
                    <a:pt x="466379" y="603471"/>
                  </a:lnTo>
                  <a:lnTo>
                    <a:pt x="469427" y="603471"/>
                  </a:lnTo>
                  <a:lnTo>
                    <a:pt x="469427" y="606519"/>
                  </a:lnTo>
                  <a:lnTo>
                    <a:pt x="466379" y="606519"/>
                  </a:lnTo>
                  <a:lnTo>
                    <a:pt x="466379" y="609567"/>
                  </a:lnTo>
                  <a:lnTo>
                    <a:pt x="466379" y="612615"/>
                  </a:lnTo>
                  <a:lnTo>
                    <a:pt x="466379" y="609567"/>
                  </a:lnTo>
                  <a:lnTo>
                    <a:pt x="463330" y="609567"/>
                  </a:lnTo>
                  <a:lnTo>
                    <a:pt x="463330" y="612615"/>
                  </a:lnTo>
                  <a:lnTo>
                    <a:pt x="463330" y="615663"/>
                  </a:lnTo>
                  <a:lnTo>
                    <a:pt x="460282" y="615663"/>
                  </a:lnTo>
                  <a:lnTo>
                    <a:pt x="460282" y="612615"/>
                  </a:lnTo>
                  <a:lnTo>
                    <a:pt x="460282" y="615663"/>
                  </a:lnTo>
                  <a:lnTo>
                    <a:pt x="460282" y="612615"/>
                  </a:lnTo>
                  <a:lnTo>
                    <a:pt x="457234" y="612615"/>
                  </a:lnTo>
                  <a:lnTo>
                    <a:pt x="457234" y="615663"/>
                  </a:lnTo>
                  <a:lnTo>
                    <a:pt x="454186" y="615663"/>
                  </a:lnTo>
                  <a:lnTo>
                    <a:pt x="454186" y="612615"/>
                  </a:lnTo>
                  <a:lnTo>
                    <a:pt x="451137" y="612615"/>
                  </a:lnTo>
                  <a:lnTo>
                    <a:pt x="451137" y="615663"/>
                  </a:lnTo>
                  <a:lnTo>
                    <a:pt x="451137" y="612615"/>
                  </a:lnTo>
                  <a:lnTo>
                    <a:pt x="448089" y="612615"/>
                  </a:lnTo>
                  <a:lnTo>
                    <a:pt x="448089" y="609567"/>
                  </a:lnTo>
                  <a:lnTo>
                    <a:pt x="451137" y="609567"/>
                  </a:lnTo>
                  <a:lnTo>
                    <a:pt x="451137" y="606519"/>
                  </a:lnTo>
                  <a:lnTo>
                    <a:pt x="451137" y="609567"/>
                  </a:lnTo>
                  <a:lnTo>
                    <a:pt x="448089" y="609567"/>
                  </a:lnTo>
                  <a:lnTo>
                    <a:pt x="448089" y="612615"/>
                  </a:lnTo>
                  <a:lnTo>
                    <a:pt x="445041" y="612615"/>
                  </a:lnTo>
                  <a:lnTo>
                    <a:pt x="445041" y="615663"/>
                  </a:lnTo>
                  <a:lnTo>
                    <a:pt x="445041" y="618711"/>
                  </a:lnTo>
                  <a:lnTo>
                    <a:pt x="445041" y="615663"/>
                  </a:lnTo>
                  <a:lnTo>
                    <a:pt x="441993" y="615663"/>
                  </a:lnTo>
                  <a:lnTo>
                    <a:pt x="445041" y="615663"/>
                  </a:lnTo>
                  <a:lnTo>
                    <a:pt x="441993" y="615663"/>
                  </a:lnTo>
                  <a:lnTo>
                    <a:pt x="441993" y="612615"/>
                  </a:lnTo>
                  <a:lnTo>
                    <a:pt x="445041" y="612615"/>
                  </a:lnTo>
                  <a:lnTo>
                    <a:pt x="441993" y="612615"/>
                  </a:lnTo>
                  <a:lnTo>
                    <a:pt x="441993" y="609567"/>
                  </a:lnTo>
                  <a:lnTo>
                    <a:pt x="441993" y="606519"/>
                  </a:lnTo>
                  <a:lnTo>
                    <a:pt x="438945" y="606519"/>
                  </a:lnTo>
                  <a:lnTo>
                    <a:pt x="438945" y="609567"/>
                  </a:lnTo>
                  <a:lnTo>
                    <a:pt x="438945" y="612615"/>
                  </a:lnTo>
                  <a:lnTo>
                    <a:pt x="441993" y="612615"/>
                  </a:lnTo>
                  <a:lnTo>
                    <a:pt x="438945" y="612615"/>
                  </a:lnTo>
                  <a:lnTo>
                    <a:pt x="438945" y="615663"/>
                  </a:lnTo>
                  <a:lnTo>
                    <a:pt x="435896" y="618711"/>
                  </a:lnTo>
                  <a:lnTo>
                    <a:pt x="435896" y="621759"/>
                  </a:lnTo>
                  <a:lnTo>
                    <a:pt x="435896" y="624806"/>
                  </a:lnTo>
                  <a:lnTo>
                    <a:pt x="438945" y="624806"/>
                  </a:lnTo>
                  <a:lnTo>
                    <a:pt x="435896" y="624806"/>
                  </a:lnTo>
                  <a:lnTo>
                    <a:pt x="438945" y="624806"/>
                  </a:lnTo>
                  <a:lnTo>
                    <a:pt x="438945" y="627854"/>
                  </a:lnTo>
                  <a:lnTo>
                    <a:pt x="435896" y="627854"/>
                  </a:lnTo>
                  <a:lnTo>
                    <a:pt x="435896" y="624806"/>
                  </a:lnTo>
                  <a:lnTo>
                    <a:pt x="435896" y="621759"/>
                  </a:lnTo>
                  <a:lnTo>
                    <a:pt x="435896" y="624806"/>
                  </a:lnTo>
                  <a:lnTo>
                    <a:pt x="435896" y="621759"/>
                  </a:lnTo>
                  <a:lnTo>
                    <a:pt x="432848" y="621759"/>
                  </a:lnTo>
                  <a:lnTo>
                    <a:pt x="435896" y="621759"/>
                  </a:lnTo>
                  <a:lnTo>
                    <a:pt x="432848" y="621759"/>
                  </a:lnTo>
                  <a:lnTo>
                    <a:pt x="435896" y="621759"/>
                  </a:lnTo>
                  <a:lnTo>
                    <a:pt x="432848" y="621759"/>
                  </a:lnTo>
                  <a:lnTo>
                    <a:pt x="435896" y="618711"/>
                  </a:lnTo>
                  <a:lnTo>
                    <a:pt x="432848" y="618711"/>
                  </a:lnTo>
                  <a:lnTo>
                    <a:pt x="435896" y="618711"/>
                  </a:lnTo>
                  <a:lnTo>
                    <a:pt x="432848" y="618711"/>
                  </a:lnTo>
                  <a:lnTo>
                    <a:pt x="432848" y="615663"/>
                  </a:lnTo>
                  <a:lnTo>
                    <a:pt x="432848" y="618711"/>
                  </a:lnTo>
                  <a:lnTo>
                    <a:pt x="432848" y="621759"/>
                  </a:lnTo>
                  <a:lnTo>
                    <a:pt x="429800" y="621759"/>
                  </a:lnTo>
                  <a:lnTo>
                    <a:pt x="432848" y="624806"/>
                  </a:lnTo>
                  <a:lnTo>
                    <a:pt x="429800" y="624806"/>
                  </a:lnTo>
                  <a:lnTo>
                    <a:pt x="432848" y="624806"/>
                  </a:lnTo>
                  <a:lnTo>
                    <a:pt x="429800" y="624806"/>
                  </a:lnTo>
                  <a:lnTo>
                    <a:pt x="432848" y="624806"/>
                  </a:lnTo>
                  <a:lnTo>
                    <a:pt x="432848" y="627854"/>
                  </a:lnTo>
                  <a:lnTo>
                    <a:pt x="432848" y="630902"/>
                  </a:lnTo>
                  <a:lnTo>
                    <a:pt x="432848" y="633950"/>
                  </a:lnTo>
                  <a:lnTo>
                    <a:pt x="432848" y="630902"/>
                  </a:lnTo>
                  <a:lnTo>
                    <a:pt x="429800" y="630902"/>
                  </a:lnTo>
                  <a:lnTo>
                    <a:pt x="429800" y="627854"/>
                  </a:lnTo>
                  <a:lnTo>
                    <a:pt x="432848" y="627854"/>
                  </a:lnTo>
                  <a:lnTo>
                    <a:pt x="432848" y="630902"/>
                  </a:lnTo>
                  <a:lnTo>
                    <a:pt x="432848" y="627854"/>
                  </a:lnTo>
                  <a:lnTo>
                    <a:pt x="429800" y="627854"/>
                  </a:lnTo>
                  <a:lnTo>
                    <a:pt x="426752" y="627854"/>
                  </a:lnTo>
                  <a:lnTo>
                    <a:pt x="429800" y="624806"/>
                  </a:lnTo>
                  <a:lnTo>
                    <a:pt x="426752" y="624806"/>
                  </a:lnTo>
                  <a:lnTo>
                    <a:pt x="423703" y="624806"/>
                  </a:lnTo>
                  <a:lnTo>
                    <a:pt x="426752" y="627854"/>
                  </a:lnTo>
                  <a:lnTo>
                    <a:pt x="426752" y="630902"/>
                  </a:lnTo>
                  <a:lnTo>
                    <a:pt x="426752" y="633950"/>
                  </a:lnTo>
                  <a:lnTo>
                    <a:pt x="423703" y="633950"/>
                  </a:lnTo>
                  <a:lnTo>
                    <a:pt x="423703" y="630902"/>
                  </a:lnTo>
                  <a:lnTo>
                    <a:pt x="420655" y="630902"/>
                  </a:lnTo>
                  <a:lnTo>
                    <a:pt x="423703" y="630902"/>
                  </a:lnTo>
                  <a:lnTo>
                    <a:pt x="423703" y="633950"/>
                  </a:lnTo>
                  <a:lnTo>
                    <a:pt x="420655" y="633950"/>
                  </a:lnTo>
                  <a:lnTo>
                    <a:pt x="423703" y="636998"/>
                  </a:lnTo>
                  <a:lnTo>
                    <a:pt x="420655" y="636998"/>
                  </a:lnTo>
                  <a:lnTo>
                    <a:pt x="420655" y="640046"/>
                  </a:lnTo>
                  <a:lnTo>
                    <a:pt x="420655" y="636998"/>
                  </a:lnTo>
                  <a:lnTo>
                    <a:pt x="420655" y="640046"/>
                  </a:lnTo>
                  <a:lnTo>
                    <a:pt x="417607" y="640046"/>
                  </a:lnTo>
                  <a:lnTo>
                    <a:pt x="420655" y="640046"/>
                  </a:lnTo>
                  <a:lnTo>
                    <a:pt x="417607" y="640046"/>
                  </a:lnTo>
                  <a:lnTo>
                    <a:pt x="417607" y="643093"/>
                  </a:lnTo>
                  <a:lnTo>
                    <a:pt x="417607" y="640046"/>
                  </a:lnTo>
                  <a:lnTo>
                    <a:pt x="417607" y="643093"/>
                  </a:lnTo>
                  <a:lnTo>
                    <a:pt x="414559" y="643093"/>
                  </a:lnTo>
                  <a:lnTo>
                    <a:pt x="417607" y="643093"/>
                  </a:lnTo>
                  <a:lnTo>
                    <a:pt x="417607" y="640046"/>
                  </a:lnTo>
                  <a:lnTo>
                    <a:pt x="414559" y="640046"/>
                  </a:lnTo>
                  <a:lnTo>
                    <a:pt x="417607" y="640046"/>
                  </a:lnTo>
                  <a:lnTo>
                    <a:pt x="414559" y="640046"/>
                  </a:lnTo>
                  <a:lnTo>
                    <a:pt x="417607" y="640046"/>
                  </a:lnTo>
                  <a:lnTo>
                    <a:pt x="417607" y="636998"/>
                  </a:lnTo>
                  <a:lnTo>
                    <a:pt x="417607" y="633950"/>
                  </a:lnTo>
                  <a:lnTo>
                    <a:pt x="417607" y="630902"/>
                  </a:lnTo>
                  <a:lnTo>
                    <a:pt x="420655" y="630902"/>
                  </a:lnTo>
                  <a:lnTo>
                    <a:pt x="420655" y="627854"/>
                  </a:lnTo>
                  <a:lnTo>
                    <a:pt x="417607" y="627854"/>
                  </a:lnTo>
                  <a:lnTo>
                    <a:pt x="417607" y="630902"/>
                  </a:lnTo>
                  <a:lnTo>
                    <a:pt x="417607" y="633950"/>
                  </a:lnTo>
                  <a:lnTo>
                    <a:pt x="417607" y="636998"/>
                  </a:lnTo>
                  <a:lnTo>
                    <a:pt x="414559" y="636998"/>
                  </a:lnTo>
                  <a:lnTo>
                    <a:pt x="414559" y="640046"/>
                  </a:lnTo>
                  <a:lnTo>
                    <a:pt x="414559" y="643093"/>
                  </a:lnTo>
                  <a:lnTo>
                    <a:pt x="411510" y="643093"/>
                  </a:lnTo>
                  <a:lnTo>
                    <a:pt x="414559" y="640046"/>
                  </a:lnTo>
                  <a:lnTo>
                    <a:pt x="411510" y="640046"/>
                  </a:lnTo>
                  <a:lnTo>
                    <a:pt x="414559" y="640046"/>
                  </a:lnTo>
                  <a:lnTo>
                    <a:pt x="411510" y="640046"/>
                  </a:lnTo>
                  <a:lnTo>
                    <a:pt x="414559" y="640046"/>
                  </a:lnTo>
                  <a:lnTo>
                    <a:pt x="411510" y="640046"/>
                  </a:lnTo>
                  <a:lnTo>
                    <a:pt x="411510" y="636998"/>
                  </a:lnTo>
                  <a:lnTo>
                    <a:pt x="408462" y="636998"/>
                  </a:lnTo>
                  <a:lnTo>
                    <a:pt x="408462" y="640046"/>
                  </a:lnTo>
                  <a:lnTo>
                    <a:pt x="408462" y="636998"/>
                  </a:lnTo>
                  <a:lnTo>
                    <a:pt x="408462" y="640046"/>
                  </a:lnTo>
                  <a:lnTo>
                    <a:pt x="411510" y="640046"/>
                  </a:lnTo>
                  <a:lnTo>
                    <a:pt x="411510" y="643093"/>
                  </a:lnTo>
                  <a:lnTo>
                    <a:pt x="408462" y="643093"/>
                  </a:lnTo>
                  <a:lnTo>
                    <a:pt x="411510" y="643093"/>
                  </a:lnTo>
                  <a:lnTo>
                    <a:pt x="411510" y="646141"/>
                  </a:lnTo>
                  <a:lnTo>
                    <a:pt x="408462" y="646141"/>
                  </a:lnTo>
                  <a:lnTo>
                    <a:pt x="405414" y="646141"/>
                  </a:lnTo>
                  <a:lnTo>
                    <a:pt x="405414" y="649189"/>
                  </a:lnTo>
                  <a:lnTo>
                    <a:pt x="402366" y="649189"/>
                  </a:lnTo>
                  <a:lnTo>
                    <a:pt x="402366" y="652237"/>
                  </a:lnTo>
                  <a:lnTo>
                    <a:pt x="399317" y="652237"/>
                  </a:lnTo>
                  <a:lnTo>
                    <a:pt x="402366" y="652237"/>
                  </a:lnTo>
                  <a:lnTo>
                    <a:pt x="402366" y="655285"/>
                  </a:lnTo>
                  <a:lnTo>
                    <a:pt x="399317" y="655285"/>
                  </a:lnTo>
                  <a:lnTo>
                    <a:pt x="399317" y="658333"/>
                  </a:lnTo>
                  <a:lnTo>
                    <a:pt x="399317" y="655285"/>
                  </a:lnTo>
                  <a:lnTo>
                    <a:pt x="399317" y="652237"/>
                  </a:lnTo>
                  <a:lnTo>
                    <a:pt x="396269" y="652237"/>
                  </a:lnTo>
                  <a:lnTo>
                    <a:pt x="396269" y="655285"/>
                  </a:lnTo>
                  <a:lnTo>
                    <a:pt x="396269" y="652237"/>
                  </a:lnTo>
                  <a:lnTo>
                    <a:pt x="393221" y="652237"/>
                  </a:lnTo>
                  <a:lnTo>
                    <a:pt x="390173" y="652237"/>
                  </a:lnTo>
                  <a:lnTo>
                    <a:pt x="393221" y="652237"/>
                  </a:lnTo>
                  <a:lnTo>
                    <a:pt x="393221" y="655285"/>
                  </a:lnTo>
                  <a:lnTo>
                    <a:pt x="393221" y="652237"/>
                  </a:lnTo>
                  <a:lnTo>
                    <a:pt x="393221" y="655285"/>
                  </a:lnTo>
                  <a:lnTo>
                    <a:pt x="396269" y="655285"/>
                  </a:lnTo>
                  <a:lnTo>
                    <a:pt x="396269" y="658333"/>
                  </a:lnTo>
                  <a:lnTo>
                    <a:pt x="393221" y="658333"/>
                  </a:lnTo>
                  <a:lnTo>
                    <a:pt x="393221" y="655285"/>
                  </a:lnTo>
                  <a:lnTo>
                    <a:pt x="390173" y="655285"/>
                  </a:lnTo>
                  <a:lnTo>
                    <a:pt x="390173" y="658333"/>
                  </a:lnTo>
                  <a:lnTo>
                    <a:pt x="390173" y="655285"/>
                  </a:lnTo>
                  <a:lnTo>
                    <a:pt x="387125" y="655285"/>
                  </a:lnTo>
                  <a:lnTo>
                    <a:pt x="384076" y="658333"/>
                  </a:lnTo>
                  <a:lnTo>
                    <a:pt x="387125" y="658333"/>
                  </a:lnTo>
                  <a:lnTo>
                    <a:pt x="384076" y="658333"/>
                  </a:lnTo>
                  <a:lnTo>
                    <a:pt x="387125" y="658333"/>
                  </a:lnTo>
                  <a:lnTo>
                    <a:pt x="384076" y="658333"/>
                  </a:lnTo>
                  <a:lnTo>
                    <a:pt x="381028" y="658333"/>
                  </a:lnTo>
                  <a:lnTo>
                    <a:pt x="384076" y="661380"/>
                  </a:lnTo>
                  <a:lnTo>
                    <a:pt x="384076" y="658333"/>
                  </a:lnTo>
                  <a:lnTo>
                    <a:pt x="384076" y="661380"/>
                  </a:lnTo>
                  <a:lnTo>
                    <a:pt x="381028" y="661380"/>
                  </a:lnTo>
                  <a:lnTo>
                    <a:pt x="377980" y="661380"/>
                  </a:lnTo>
                  <a:lnTo>
                    <a:pt x="377980" y="658333"/>
                  </a:lnTo>
                  <a:lnTo>
                    <a:pt x="381028" y="658333"/>
                  </a:lnTo>
                  <a:lnTo>
                    <a:pt x="377980" y="658333"/>
                  </a:lnTo>
                  <a:lnTo>
                    <a:pt x="374932" y="658333"/>
                  </a:lnTo>
                  <a:lnTo>
                    <a:pt x="377980" y="658333"/>
                  </a:lnTo>
                  <a:lnTo>
                    <a:pt x="377980" y="655285"/>
                  </a:lnTo>
                  <a:lnTo>
                    <a:pt x="377980" y="658333"/>
                  </a:lnTo>
                  <a:lnTo>
                    <a:pt x="374932" y="655285"/>
                  </a:lnTo>
                  <a:lnTo>
                    <a:pt x="371883" y="655285"/>
                  </a:lnTo>
                  <a:lnTo>
                    <a:pt x="371883" y="652237"/>
                  </a:lnTo>
                  <a:lnTo>
                    <a:pt x="374932" y="652237"/>
                  </a:lnTo>
                  <a:lnTo>
                    <a:pt x="374932" y="649189"/>
                  </a:lnTo>
                  <a:lnTo>
                    <a:pt x="374932" y="646141"/>
                  </a:lnTo>
                  <a:lnTo>
                    <a:pt x="377980" y="646141"/>
                  </a:lnTo>
                  <a:lnTo>
                    <a:pt x="381028" y="649189"/>
                  </a:lnTo>
                  <a:lnTo>
                    <a:pt x="381028" y="646141"/>
                  </a:lnTo>
                  <a:lnTo>
                    <a:pt x="377980" y="646141"/>
                  </a:lnTo>
                  <a:lnTo>
                    <a:pt x="377980" y="643093"/>
                  </a:lnTo>
                  <a:lnTo>
                    <a:pt x="381028" y="643093"/>
                  </a:lnTo>
                  <a:lnTo>
                    <a:pt x="384076" y="643093"/>
                  </a:lnTo>
                  <a:lnTo>
                    <a:pt x="384076" y="646141"/>
                  </a:lnTo>
                  <a:lnTo>
                    <a:pt x="384076" y="643093"/>
                  </a:lnTo>
                  <a:lnTo>
                    <a:pt x="387125" y="643093"/>
                  </a:lnTo>
                  <a:lnTo>
                    <a:pt x="387125" y="640046"/>
                  </a:lnTo>
                  <a:lnTo>
                    <a:pt x="387125" y="643093"/>
                  </a:lnTo>
                  <a:lnTo>
                    <a:pt x="387125" y="640046"/>
                  </a:lnTo>
                  <a:lnTo>
                    <a:pt x="390173" y="636998"/>
                  </a:lnTo>
                  <a:lnTo>
                    <a:pt x="390173" y="640046"/>
                  </a:lnTo>
                  <a:lnTo>
                    <a:pt x="393221" y="640046"/>
                  </a:lnTo>
                  <a:lnTo>
                    <a:pt x="390173" y="640046"/>
                  </a:lnTo>
                  <a:lnTo>
                    <a:pt x="393221" y="640046"/>
                  </a:lnTo>
                  <a:lnTo>
                    <a:pt x="393221" y="636998"/>
                  </a:lnTo>
                  <a:lnTo>
                    <a:pt x="390173" y="636998"/>
                  </a:lnTo>
                  <a:lnTo>
                    <a:pt x="393221" y="636998"/>
                  </a:lnTo>
                  <a:lnTo>
                    <a:pt x="393221" y="633950"/>
                  </a:lnTo>
                  <a:lnTo>
                    <a:pt x="396269" y="633950"/>
                  </a:lnTo>
                  <a:lnTo>
                    <a:pt x="396269" y="630902"/>
                  </a:lnTo>
                  <a:lnTo>
                    <a:pt x="396269" y="627854"/>
                  </a:lnTo>
                  <a:lnTo>
                    <a:pt x="399317" y="627854"/>
                  </a:lnTo>
                  <a:lnTo>
                    <a:pt x="399317" y="624806"/>
                  </a:lnTo>
                  <a:lnTo>
                    <a:pt x="396269" y="624806"/>
                  </a:lnTo>
                  <a:lnTo>
                    <a:pt x="396269" y="627854"/>
                  </a:lnTo>
                  <a:lnTo>
                    <a:pt x="393221" y="627854"/>
                  </a:lnTo>
                  <a:lnTo>
                    <a:pt x="393221" y="630902"/>
                  </a:lnTo>
                  <a:lnTo>
                    <a:pt x="390173" y="630902"/>
                  </a:lnTo>
                  <a:lnTo>
                    <a:pt x="387125" y="630902"/>
                  </a:lnTo>
                  <a:lnTo>
                    <a:pt x="387125" y="633950"/>
                  </a:lnTo>
                  <a:lnTo>
                    <a:pt x="384076" y="633950"/>
                  </a:lnTo>
                  <a:lnTo>
                    <a:pt x="387125" y="633950"/>
                  </a:lnTo>
                  <a:lnTo>
                    <a:pt x="387125" y="636998"/>
                  </a:lnTo>
                  <a:lnTo>
                    <a:pt x="384076" y="633950"/>
                  </a:lnTo>
                  <a:lnTo>
                    <a:pt x="381028" y="633950"/>
                  </a:lnTo>
                  <a:lnTo>
                    <a:pt x="377980" y="633950"/>
                  </a:lnTo>
                  <a:lnTo>
                    <a:pt x="377980" y="630902"/>
                  </a:lnTo>
                  <a:lnTo>
                    <a:pt x="374932" y="630902"/>
                  </a:lnTo>
                  <a:lnTo>
                    <a:pt x="374932" y="627854"/>
                  </a:lnTo>
                  <a:lnTo>
                    <a:pt x="374932" y="624806"/>
                  </a:lnTo>
                  <a:lnTo>
                    <a:pt x="374932" y="621759"/>
                  </a:lnTo>
                  <a:lnTo>
                    <a:pt x="377980" y="621759"/>
                  </a:lnTo>
                  <a:lnTo>
                    <a:pt x="377980" y="618711"/>
                  </a:lnTo>
                  <a:lnTo>
                    <a:pt x="377980" y="615663"/>
                  </a:lnTo>
                  <a:lnTo>
                    <a:pt x="377980" y="612615"/>
                  </a:lnTo>
                  <a:lnTo>
                    <a:pt x="381028" y="612615"/>
                  </a:lnTo>
                  <a:lnTo>
                    <a:pt x="381028" y="609567"/>
                  </a:lnTo>
                  <a:lnTo>
                    <a:pt x="384076" y="606519"/>
                  </a:lnTo>
                  <a:lnTo>
                    <a:pt x="384076" y="603471"/>
                  </a:lnTo>
                  <a:lnTo>
                    <a:pt x="387125" y="603471"/>
                  </a:lnTo>
                  <a:lnTo>
                    <a:pt x="387125" y="600424"/>
                  </a:lnTo>
                  <a:lnTo>
                    <a:pt x="387125" y="597376"/>
                  </a:lnTo>
                  <a:lnTo>
                    <a:pt x="387125" y="594328"/>
                  </a:lnTo>
                  <a:lnTo>
                    <a:pt x="390173" y="594328"/>
                  </a:lnTo>
                  <a:lnTo>
                    <a:pt x="387125" y="594328"/>
                  </a:lnTo>
                  <a:lnTo>
                    <a:pt x="387125" y="591280"/>
                  </a:lnTo>
                  <a:lnTo>
                    <a:pt x="387125" y="588232"/>
                  </a:lnTo>
                  <a:lnTo>
                    <a:pt x="390173" y="588232"/>
                  </a:lnTo>
                  <a:lnTo>
                    <a:pt x="387125" y="588232"/>
                  </a:lnTo>
                  <a:lnTo>
                    <a:pt x="390173" y="585185"/>
                  </a:lnTo>
                  <a:lnTo>
                    <a:pt x="387125" y="585185"/>
                  </a:lnTo>
                  <a:lnTo>
                    <a:pt x="387125" y="582137"/>
                  </a:lnTo>
                  <a:lnTo>
                    <a:pt x="387125" y="579089"/>
                  </a:lnTo>
                  <a:lnTo>
                    <a:pt x="384076" y="579089"/>
                  </a:lnTo>
                  <a:lnTo>
                    <a:pt x="384076" y="576041"/>
                  </a:lnTo>
                  <a:lnTo>
                    <a:pt x="387125" y="576041"/>
                  </a:lnTo>
                  <a:lnTo>
                    <a:pt x="387125" y="572993"/>
                  </a:lnTo>
                  <a:lnTo>
                    <a:pt x="390173" y="572993"/>
                  </a:lnTo>
                  <a:lnTo>
                    <a:pt x="393221" y="572993"/>
                  </a:lnTo>
                  <a:lnTo>
                    <a:pt x="396269" y="569945"/>
                  </a:lnTo>
                  <a:lnTo>
                    <a:pt x="399317" y="566898"/>
                  </a:lnTo>
                  <a:lnTo>
                    <a:pt x="402366" y="563850"/>
                  </a:lnTo>
                  <a:lnTo>
                    <a:pt x="402366" y="560802"/>
                  </a:lnTo>
                  <a:lnTo>
                    <a:pt x="405414" y="560802"/>
                  </a:lnTo>
                  <a:lnTo>
                    <a:pt x="408462" y="560802"/>
                  </a:lnTo>
                  <a:lnTo>
                    <a:pt x="408462" y="557754"/>
                  </a:lnTo>
                  <a:lnTo>
                    <a:pt x="411510" y="557754"/>
                  </a:lnTo>
                  <a:lnTo>
                    <a:pt x="411510" y="560802"/>
                  </a:lnTo>
                  <a:lnTo>
                    <a:pt x="414559" y="560802"/>
                  </a:lnTo>
                  <a:lnTo>
                    <a:pt x="414559" y="563850"/>
                  </a:lnTo>
                  <a:lnTo>
                    <a:pt x="417607" y="563850"/>
                  </a:lnTo>
                  <a:lnTo>
                    <a:pt x="420655" y="563850"/>
                  </a:lnTo>
                  <a:lnTo>
                    <a:pt x="423703" y="563850"/>
                  </a:lnTo>
                  <a:lnTo>
                    <a:pt x="423703" y="560802"/>
                  </a:lnTo>
                  <a:lnTo>
                    <a:pt x="426752" y="560802"/>
                  </a:lnTo>
                  <a:lnTo>
                    <a:pt x="429800" y="560802"/>
                  </a:lnTo>
                  <a:lnTo>
                    <a:pt x="429800" y="563850"/>
                  </a:lnTo>
                  <a:lnTo>
                    <a:pt x="429800" y="560802"/>
                  </a:lnTo>
                  <a:lnTo>
                    <a:pt x="429800" y="563850"/>
                  </a:lnTo>
                  <a:lnTo>
                    <a:pt x="432848" y="563850"/>
                  </a:lnTo>
                  <a:lnTo>
                    <a:pt x="432848" y="560802"/>
                  </a:lnTo>
                  <a:lnTo>
                    <a:pt x="435896" y="560802"/>
                  </a:lnTo>
                  <a:lnTo>
                    <a:pt x="435896" y="563850"/>
                  </a:lnTo>
                  <a:lnTo>
                    <a:pt x="438945" y="563850"/>
                  </a:lnTo>
                  <a:lnTo>
                    <a:pt x="441993" y="563850"/>
                  </a:lnTo>
                  <a:lnTo>
                    <a:pt x="445041" y="563850"/>
                  </a:lnTo>
                  <a:lnTo>
                    <a:pt x="448089" y="566898"/>
                  </a:lnTo>
                  <a:lnTo>
                    <a:pt x="445041" y="566898"/>
                  </a:lnTo>
                  <a:lnTo>
                    <a:pt x="448089" y="566898"/>
                  </a:lnTo>
                  <a:lnTo>
                    <a:pt x="448089" y="563850"/>
                  </a:lnTo>
                  <a:lnTo>
                    <a:pt x="445041" y="563850"/>
                  </a:lnTo>
                  <a:lnTo>
                    <a:pt x="445041" y="560802"/>
                  </a:lnTo>
                  <a:lnTo>
                    <a:pt x="441993" y="560802"/>
                  </a:lnTo>
                  <a:lnTo>
                    <a:pt x="438945" y="560802"/>
                  </a:lnTo>
                  <a:lnTo>
                    <a:pt x="435896" y="560802"/>
                  </a:lnTo>
                  <a:lnTo>
                    <a:pt x="432848" y="557754"/>
                  </a:lnTo>
                  <a:lnTo>
                    <a:pt x="432848" y="560802"/>
                  </a:lnTo>
                  <a:lnTo>
                    <a:pt x="432848" y="557754"/>
                  </a:lnTo>
                  <a:lnTo>
                    <a:pt x="429800" y="557754"/>
                  </a:lnTo>
                  <a:lnTo>
                    <a:pt x="426752" y="557754"/>
                  </a:lnTo>
                  <a:lnTo>
                    <a:pt x="426752" y="554706"/>
                  </a:lnTo>
                  <a:lnTo>
                    <a:pt x="423703" y="554706"/>
                  </a:lnTo>
                  <a:lnTo>
                    <a:pt x="423703" y="551658"/>
                  </a:lnTo>
                  <a:lnTo>
                    <a:pt x="420655" y="551658"/>
                  </a:lnTo>
                  <a:lnTo>
                    <a:pt x="417607" y="551658"/>
                  </a:lnTo>
                  <a:lnTo>
                    <a:pt x="417607" y="548610"/>
                  </a:lnTo>
                  <a:lnTo>
                    <a:pt x="420655" y="548610"/>
                  </a:lnTo>
                  <a:lnTo>
                    <a:pt x="423703" y="548610"/>
                  </a:lnTo>
                  <a:lnTo>
                    <a:pt x="423703" y="545563"/>
                  </a:lnTo>
                  <a:lnTo>
                    <a:pt x="423703" y="542515"/>
                  </a:lnTo>
                  <a:lnTo>
                    <a:pt x="426752" y="542515"/>
                  </a:lnTo>
                  <a:lnTo>
                    <a:pt x="426752" y="539467"/>
                  </a:lnTo>
                  <a:lnTo>
                    <a:pt x="426752" y="536419"/>
                  </a:lnTo>
                  <a:lnTo>
                    <a:pt x="429800" y="536419"/>
                  </a:lnTo>
                  <a:lnTo>
                    <a:pt x="432848" y="536419"/>
                  </a:lnTo>
                  <a:lnTo>
                    <a:pt x="432848" y="533371"/>
                  </a:lnTo>
                  <a:lnTo>
                    <a:pt x="435896" y="533371"/>
                  </a:lnTo>
                  <a:lnTo>
                    <a:pt x="438945" y="530323"/>
                  </a:lnTo>
                  <a:lnTo>
                    <a:pt x="435896" y="530323"/>
                  </a:lnTo>
                  <a:lnTo>
                    <a:pt x="432848" y="530323"/>
                  </a:lnTo>
                  <a:lnTo>
                    <a:pt x="429800" y="530323"/>
                  </a:lnTo>
                  <a:lnTo>
                    <a:pt x="429800" y="533371"/>
                  </a:lnTo>
                  <a:lnTo>
                    <a:pt x="426752" y="533371"/>
                  </a:lnTo>
                  <a:lnTo>
                    <a:pt x="426752" y="536419"/>
                  </a:lnTo>
                  <a:lnTo>
                    <a:pt x="423703" y="536419"/>
                  </a:lnTo>
                  <a:lnTo>
                    <a:pt x="423703" y="539467"/>
                  </a:lnTo>
                  <a:lnTo>
                    <a:pt x="423703" y="542515"/>
                  </a:lnTo>
                  <a:lnTo>
                    <a:pt x="423703" y="545563"/>
                  </a:lnTo>
                  <a:lnTo>
                    <a:pt x="420655" y="545563"/>
                  </a:lnTo>
                  <a:lnTo>
                    <a:pt x="405414" y="545563"/>
                  </a:lnTo>
                  <a:lnTo>
                    <a:pt x="405414" y="542515"/>
                  </a:lnTo>
                  <a:lnTo>
                    <a:pt x="405414" y="545563"/>
                  </a:lnTo>
                  <a:lnTo>
                    <a:pt x="405414" y="542515"/>
                  </a:lnTo>
                  <a:lnTo>
                    <a:pt x="402366" y="542515"/>
                  </a:lnTo>
                  <a:lnTo>
                    <a:pt x="402366" y="545563"/>
                  </a:lnTo>
                  <a:lnTo>
                    <a:pt x="399317" y="545563"/>
                  </a:lnTo>
                  <a:lnTo>
                    <a:pt x="399317" y="548610"/>
                  </a:lnTo>
                  <a:lnTo>
                    <a:pt x="396269" y="548610"/>
                  </a:lnTo>
                  <a:lnTo>
                    <a:pt x="393221" y="551658"/>
                  </a:lnTo>
                  <a:lnTo>
                    <a:pt x="393221" y="554706"/>
                  </a:lnTo>
                  <a:lnTo>
                    <a:pt x="390173" y="554706"/>
                  </a:lnTo>
                  <a:lnTo>
                    <a:pt x="390173" y="557754"/>
                  </a:lnTo>
                  <a:lnTo>
                    <a:pt x="387125" y="557754"/>
                  </a:lnTo>
                  <a:lnTo>
                    <a:pt x="387125" y="560802"/>
                  </a:lnTo>
                  <a:lnTo>
                    <a:pt x="384076" y="560802"/>
                  </a:lnTo>
                  <a:lnTo>
                    <a:pt x="381028" y="560802"/>
                  </a:lnTo>
                  <a:lnTo>
                    <a:pt x="381028" y="563850"/>
                  </a:lnTo>
                  <a:lnTo>
                    <a:pt x="377980" y="563850"/>
                  </a:lnTo>
                  <a:lnTo>
                    <a:pt x="377980" y="566898"/>
                  </a:lnTo>
                  <a:lnTo>
                    <a:pt x="374932" y="566898"/>
                  </a:lnTo>
                  <a:lnTo>
                    <a:pt x="374932" y="569945"/>
                  </a:lnTo>
                  <a:lnTo>
                    <a:pt x="374932" y="572993"/>
                  </a:lnTo>
                  <a:lnTo>
                    <a:pt x="377980" y="572993"/>
                  </a:lnTo>
                  <a:lnTo>
                    <a:pt x="377980" y="576041"/>
                  </a:lnTo>
                  <a:lnTo>
                    <a:pt x="374932" y="576041"/>
                  </a:lnTo>
                  <a:lnTo>
                    <a:pt x="374932" y="572993"/>
                  </a:lnTo>
                  <a:lnTo>
                    <a:pt x="371883" y="576041"/>
                  </a:lnTo>
                  <a:lnTo>
                    <a:pt x="368835" y="579089"/>
                  </a:lnTo>
                  <a:lnTo>
                    <a:pt x="368835" y="582137"/>
                  </a:lnTo>
                  <a:lnTo>
                    <a:pt x="365787" y="582137"/>
                  </a:lnTo>
                  <a:lnTo>
                    <a:pt x="365787" y="585185"/>
                  </a:lnTo>
                  <a:lnTo>
                    <a:pt x="362739" y="585185"/>
                  </a:lnTo>
                  <a:lnTo>
                    <a:pt x="362739" y="588232"/>
                  </a:lnTo>
                  <a:lnTo>
                    <a:pt x="359691" y="588232"/>
                  </a:lnTo>
                  <a:lnTo>
                    <a:pt x="362739" y="588232"/>
                  </a:lnTo>
                  <a:lnTo>
                    <a:pt x="359691" y="591280"/>
                  </a:lnTo>
                  <a:lnTo>
                    <a:pt x="362739" y="591280"/>
                  </a:lnTo>
                  <a:lnTo>
                    <a:pt x="362739" y="594328"/>
                  </a:lnTo>
                  <a:lnTo>
                    <a:pt x="362739" y="597376"/>
                  </a:lnTo>
                  <a:lnTo>
                    <a:pt x="359691" y="597376"/>
                  </a:lnTo>
                  <a:lnTo>
                    <a:pt x="359691" y="600424"/>
                  </a:lnTo>
                  <a:lnTo>
                    <a:pt x="356642" y="600424"/>
                  </a:lnTo>
                  <a:lnTo>
                    <a:pt x="356642" y="603471"/>
                  </a:lnTo>
                  <a:lnTo>
                    <a:pt x="353594" y="603471"/>
                  </a:lnTo>
                  <a:lnTo>
                    <a:pt x="350546" y="603471"/>
                  </a:lnTo>
                  <a:lnTo>
                    <a:pt x="353594" y="603471"/>
                  </a:lnTo>
                  <a:lnTo>
                    <a:pt x="350546" y="603471"/>
                  </a:lnTo>
                  <a:lnTo>
                    <a:pt x="350546" y="606519"/>
                  </a:lnTo>
                  <a:lnTo>
                    <a:pt x="353594" y="606519"/>
                  </a:lnTo>
                  <a:lnTo>
                    <a:pt x="350546" y="606519"/>
                  </a:lnTo>
                  <a:lnTo>
                    <a:pt x="353594" y="606519"/>
                  </a:lnTo>
                  <a:lnTo>
                    <a:pt x="350546" y="609567"/>
                  </a:lnTo>
                  <a:lnTo>
                    <a:pt x="353594" y="609567"/>
                  </a:lnTo>
                  <a:lnTo>
                    <a:pt x="353594" y="612615"/>
                  </a:lnTo>
                  <a:lnTo>
                    <a:pt x="353594" y="615663"/>
                  </a:lnTo>
                  <a:lnTo>
                    <a:pt x="353594" y="618711"/>
                  </a:lnTo>
                  <a:lnTo>
                    <a:pt x="350546" y="618711"/>
                  </a:lnTo>
                  <a:lnTo>
                    <a:pt x="350546" y="621759"/>
                  </a:lnTo>
                  <a:lnTo>
                    <a:pt x="347498" y="621759"/>
                  </a:lnTo>
                  <a:lnTo>
                    <a:pt x="344449" y="621759"/>
                  </a:lnTo>
                  <a:lnTo>
                    <a:pt x="341401" y="621759"/>
                  </a:lnTo>
                  <a:lnTo>
                    <a:pt x="341401" y="624806"/>
                  </a:lnTo>
                  <a:lnTo>
                    <a:pt x="338353" y="624806"/>
                  </a:lnTo>
                  <a:lnTo>
                    <a:pt x="341401" y="624806"/>
                  </a:lnTo>
                  <a:lnTo>
                    <a:pt x="338353" y="624806"/>
                  </a:lnTo>
                  <a:lnTo>
                    <a:pt x="335305" y="624806"/>
                  </a:lnTo>
                  <a:lnTo>
                    <a:pt x="335305" y="627854"/>
                  </a:lnTo>
                  <a:lnTo>
                    <a:pt x="338353" y="624806"/>
                  </a:lnTo>
                  <a:lnTo>
                    <a:pt x="338353" y="627854"/>
                  </a:lnTo>
                  <a:lnTo>
                    <a:pt x="341401" y="627854"/>
                  </a:lnTo>
                  <a:lnTo>
                    <a:pt x="341401" y="624806"/>
                  </a:lnTo>
                  <a:lnTo>
                    <a:pt x="344449" y="624806"/>
                  </a:lnTo>
                  <a:lnTo>
                    <a:pt x="344449" y="627854"/>
                  </a:lnTo>
                  <a:lnTo>
                    <a:pt x="344449" y="630902"/>
                  </a:lnTo>
                  <a:lnTo>
                    <a:pt x="341401" y="630902"/>
                  </a:lnTo>
                  <a:lnTo>
                    <a:pt x="341401" y="633950"/>
                  </a:lnTo>
                  <a:lnTo>
                    <a:pt x="338353" y="633950"/>
                  </a:lnTo>
                  <a:lnTo>
                    <a:pt x="338353" y="636998"/>
                  </a:lnTo>
                  <a:lnTo>
                    <a:pt x="335305" y="636998"/>
                  </a:lnTo>
                  <a:lnTo>
                    <a:pt x="335305" y="633950"/>
                  </a:lnTo>
                  <a:lnTo>
                    <a:pt x="335305" y="636998"/>
                  </a:lnTo>
                  <a:lnTo>
                    <a:pt x="332257" y="636998"/>
                  </a:lnTo>
                  <a:lnTo>
                    <a:pt x="332257" y="633950"/>
                  </a:lnTo>
                  <a:lnTo>
                    <a:pt x="332257" y="630902"/>
                  </a:lnTo>
                  <a:lnTo>
                    <a:pt x="335305" y="630902"/>
                  </a:lnTo>
                  <a:lnTo>
                    <a:pt x="332257" y="630902"/>
                  </a:lnTo>
                  <a:lnTo>
                    <a:pt x="332257" y="627854"/>
                  </a:lnTo>
                  <a:lnTo>
                    <a:pt x="332257" y="630902"/>
                  </a:lnTo>
                  <a:lnTo>
                    <a:pt x="332257" y="633950"/>
                  </a:lnTo>
                  <a:lnTo>
                    <a:pt x="329208" y="636998"/>
                  </a:lnTo>
                  <a:lnTo>
                    <a:pt x="326160" y="633950"/>
                  </a:lnTo>
                  <a:lnTo>
                    <a:pt x="326160" y="636998"/>
                  </a:lnTo>
                  <a:lnTo>
                    <a:pt x="323112" y="636998"/>
                  </a:lnTo>
                  <a:lnTo>
                    <a:pt x="326160" y="636998"/>
                  </a:lnTo>
                  <a:lnTo>
                    <a:pt x="329208" y="636998"/>
                  </a:lnTo>
                  <a:lnTo>
                    <a:pt x="329208" y="640046"/>
                  </a:lnTo>
                  <a:lnTo>
                    <a:pt x="326160" y="640046"/>
                  </a:lnTo>
                  <a:lnTo>
                    <a:pt x="323112" y="640046"/>
                  </a:lnTo>
                  <a:lnTo>
                    <a:pt x="323112" y="643093"/>
                  </a:lnTo>
                  <a:lnTo>
                    <a:pt x="323112" y="640046"/>
                  </a:lnTo>
                  <a:lnTo>
                    <a:pt x="320064" y="640046"/>
                  </a:lnTo>
                  <a:lnTo>
                    <a:pt x="323112" y="643093"/>
                  </a:lnTo>
                  <a:lnTo>
                    <a:pt x="323112" y="646141"/>
                  </a:lnTo>
                  <a:lnTo>
                    <a:pt x="323112" y="649189"/>
                  </a:lnTo>
                  <a:lnTo>
                    <a:pt x="320064" y="649189"/>
                  </a:lnTo>
                  <a:lnTo>
                    <a:pt x="317015" y="649189"/>
                  </a:lnTo>
                  <a:lnTo>
                    <a:pt x="317015" y="652237"/>
                  </a:lnTo>
                  <a:lnTo>
                    <a:pt x="313967" y="652237"/>
                  </a:lnTo>
                </a:path>
                <a:path w="966469" h="878204" extrusionOk="0">
                  <a:moveTo>
                    <a:pt x="313967" y="652237"/>
                  </a:moveTo>
                  <a:lnTo>
                    <a:pt x="313967" y="655285"/>
                  </a:lnTo>
                  <a:lnTo>
                    <a:pt x="310919" y="658333"/>
                  </a:lnTo>
                  <a:lnTo>
                    <a:pt x="313967" y="658333"/>
                  </a:lnTo>
                  <a:lnTo>
                    <a:pt x="310919" y="658333"/>
                  </a:lnTo>
                  <a:lnTo>
                    <a:pt x="313967" y="658333"/>
                  </a:lnTo>
                  <a:lnTo>
                    <a:pt x="310919" y="658333"/>
                  </a:lnTo>
                  <a:lnTo>
                    <a:pt x="313967" y="658333"/>
                  </a:lnTo>
                  <a:lnTo>
                    <a:pt x="313967" y="661380"/>
                  </a:lnTo>
                  <a:lnTo>
                    <a:pt x="310919" y="661380"/>
                  </a:lnTo>
                  <a:lnTo>
                    <a:pt x="310919" y="664428"/>
                  </a:lnTo>
                  <a:lnTo>
                    <a:pt x="307871" y="664428"/>
                  </a:lnTo>
                  <a:lnTo>
                    <a:pt x="310919" y="664428"/>
                  </a:lnTo>
                  <a:lnTo>
                    <a:pt x="310919" y="667476"/>
                  </a:lnTo>
                  <a:lnTo>
                    <a:pt x="310919" y="664428"/>
                  </a:lnTo>
                  <a:lnTo>
                    <a:pt x="310919" y="667476"/>
                  </a:lnTo>
                  <a:lnTo>
                    <a:pt x="310919" y="670524"/>
                  </a:lnTo>
                  <a:lnTo>
                    <a:pt x="313967" y="670524"/>
                  </a:lnTo>
                  <a:lnTo>
                    <a:pt x="310919" y="670524"/>
                  </a:lnTo>
                  <a:lnTo>
                    <a:pt x="313967" y="670524"/>
                  </a:lnTo>
                  <a:lnTo>
                    <a:pt x="313967" y="667476"/>
                  </a:lnTo>
                  <a:lnTo>
                    <a:pt x="317015" y="667476"/>
                  </a:lnTo>
                  <a:lnTo>
                    <a:pt x="320064" y="667476"/>
                  </a:lnTo>
                  <a:lnTo>
                    <a:pt x="323112" y="667476"/>
                  </a:lnTo>
                  <a:lnTo>
                    <a:pt x="326160" y="667476"/>
                  </a:lnTo>
                  <a:lnTo>
                    <a:pt x="326160" y="670524"/>
                  </a:lnTo>
                  <a:lnTo>
                    <a:pt x="329208" y="670524"/>
                  </a:lnTo>
                  <a:lnTo>
                    <a:pt x="332257" y="670524"/>
                  </a:lnTo>
                  <a:lnTo>
                    <a:pt x="332257" y="673572"/>
                  </a:lnTo>
                  <a:lnTo>
                    <a:pt x="335305" y="673572"/>
                  </a:lnTo>
                  <a:lnTo>
                    <a:pt x="335305" y="676620"/>
                  </a:lnTo>
                  <a:lnTo>
                    <a:pt x="335305" y="679668"/>
                  </a:lnTo>
                  <a:lnTo>
                    <a:pt x="335305" y="676620"/>
                  </a:lnTo>
                  <a:lnTo>
                    <a:pt x="335305" y="679668"/>
                  </a:lnTo>
                  <a:lnTo>
                    <a:pt x="338353" y="679668"/>
                  </a:lnTo>
                  <a:lnTo>
                    <a:pt x="335305" y="679668"/>
                  </a:lnTo>
                  <a:lnTo>
                    <a:pt x="338353" y="679668"/>
                  </a:lnTo>
                  <a:lnTo>
                    <a:pt x="335305" y="679668"/>
                  </a:lnTo>
                  <a:lnTo>
                    <a:pt x="335305" y="682715"/>
                  </a:lnTo>
                  <a:lnTo>
                    <a:pt x="332257" y="682715"/>
                  </a:lnTo>
                  <a:lnTo>
                    <a:pt x="332257" y="685763"/>
                  </a:lnTo>
                  <a:lnTo>
                    <a:pt x="329208" y="688811"/>
                  </a:lnTo>
                  <a:lnTo>
                    <a:pt x="329208" y="691859"/>
                  </a:lnTo>
                  <a:lnTo>
                    <a:pt x="326160" y="691859"/>
                  </a:lnTo>
                  <a:lnTo>
                    <a:pt x="323112" y="691859"/>
                  </a:lnTo>
                  <a:lnTo>
                    <a:pt x="320064" y="691859"/>
                  </a:lnTo>
                  <a:lnTo>
                    <a:pt x="320064" y="694907"/>
                  </a:lnTo>
                  <a:lnTo>
                    <a:pt x="317015" y="697955"/>
                  </a:lnTo>
                  <a:lnTo>
                    <a:pt x="320064" y="697955"/>
                  </a:lnTo>
                  <a:lnTo>
                    <a:pt x="317015" y="697955"/>
                  </a:lnTo>
                  <a:lnTo>
                    <a:pt x="313967" y="697955"/>
                  </a:lnTo>
                  <a:lnTo>
                    <a:pt x="313967" y="701002"/>
                  </a:lnTo>
                  <a:lnTo>
                    <a:pt x="313967" y="704050"/>
                  </a:lnTo>
                  <a:lnTo>
                    <a:pt x="317015" y="704050"/>
                  </a:lnTo>
                  <a:lnTo>
                    <a:pt x="313967" y="704050"/>
                  </a:lnTo>
                  <a:lnTo>
                    <a:pt x="313967" y="707098"/>
                  </a:lnTo>
                  <a:lnTo>
                    <a:pt x="310919" y="707098"/>
                  </a:lnTo>
                  <a:lnTo>
                    <a:pt x="307871" y="707098"/>
                  </a:lnTo>
                  <a:lnTo>
                    <a:pt x="307871" y="710146"/>
                  </a:lnTo>
                  <a:lnTo>
                    <a:pt x="304822" y="710146"/>
                  </a:lnTo>
                  <a:lnTo>
                    <a:pt x="307871" y="710146"/>
                  </a:lnTo>
                  <a:lnTo>
                    <a:pt x="304822" y="713194"/>
                  </a:lnTo>
                  <a:lnTo>
                    <a:pt x="307871" y="710146"/>
                  </a:lnTo>
                  <a:lnTo>
                    <a:pt x="310919" y="710146"/>
                  </a:lnTo>
                  <a:lnTo>
                    <a:pt x="310919" y="707098"/>
                  </a:lnTo>
                  <a:lnTo>
                    <a:pt x="310919" y="710146"/>
                  </a:lnTo>
                  <a:lnTo>
                    <a:pt x="313967" y="710146"/>
                  </a:lnTo>
                  <a:lnTo>
                    <a:pt x="310919" y="710146"/>
                  </a:lnTo>
                  <a:lnTo>
                    <a:pt x="307871" y="713194"/>
                  </a:lnTo>
                  <a:lnTo>
                    <a:pt x="310919" y="713194"/>
                  </a:lnTo>
                  <a:lnTo>
                    <a:pt x="310919" y="710146"/>
                  </a:lnTo>
                  <a:lnTo>
                    <a:pt x="310919" y="713194"/>
                  </a:lnTo>
                  <a:lnTo>
                    <a:pt x="310919" y="716242"/>
                  </a:lnTo>
                  <a:lnTo>
                    <a:pt x="307871" y="716242"/>
                  </a:lnTo>
                  <a:lnTo>
                    <a:pt x="307871" y="713194"/>
                  </a:lnTo>
                  <a:lnTo>
                    <a:pt x="307871" y="716242"/>
                  </a:lnTo>
                  <a:lnTo>
                    <a:pt x="310919" y="716242"/>
                  </a:lnTo>
                  <a:lnTo>
                    <a:pt x="310919" y="719289"/>
                  </a:lnTo>
                  <a:lnTo>
                    <a:pt x="307871" y="719289"/>
                  </a:lnTo>
                  <a:lnTo>
                    <a:pt x="307871" y="716242"/>
                  </a:lnTo>
                  <a:lnTo>
                    <a:pt x="307871" y="719289"/>
                  </a:lnTo>
                  <a:lnTo>
                    <a:pt x="307871" y="722337"/>
                  </a:lnTo>
                  <a:lnTo>
                    <a:pt x="307871" y="719289"/>
                  </a:lnTo>
                  <a:lnTo>
                    <a:pt x="304822" y="719289"/>
                  </a:lnTo>
                  <a:lnTo>
                    <a:pt x="304822" y="716242"/>
                  </a:lnTo>
                  <a:lnTo>
                    <a:pt x="301774" y="716242"/>
                  </a:lnTo>
                  <a:lnTo>
                    <a:pt x="301774" y="713194"/>
                  </a:lnTo>
                  <a:lnTo>
                    <a:pt x="301774" y="716242"/>
                  </a:lnTo>
                  <a:lnTo>
                    <a:pt x="301774" y="719289"/>
                  </a:lnTo>
                  <a:lnTo>
                    <a:pt x="304822" y="719289"/>
                  </a:lnTo>
                  <a:lnTo>
                    <a:pt x="301774" y="722337"/>
                  </a:lnTo>
                  <a:lnTo>
                    <a:pt x="301774" y="719289"/>
                  </a:lnTo>
                  <a:lnTo>
                    <a:pt x="298726" y="719289"/>
                  </a:lnTo>
                  <a:lnTo>
                    <a:pt x="301774" y="719289"/>
                  </a:lnTo>
                  <a:lnTo>
                    <a:pt x="301774" y="722337"/>
                  </a:lnTo>
                  <a:lnTo>
                    <a:pt x="298726" y="725385"/>
                  </a:lnTo>
                  <a:lnTo>
                    <a:pt x="298726" y="722337"/>
                  </a:lnTo>
                  <a:lnTo>
                    <a:pt x="295678" y="722337"/>
                  </a:lnTo>
                  <a:lnTo>
                    <a:pt x="295678" y="725385"/>
                  </a:lnTo>
                  <a:lnTo>
                    <a:pt x="292629" y="725385"/>
                  </a:lnTo>
                  <a:lnTo>
                    <a:pt x="292629" y="722337"/>
                  </a:lnTo>
                  <a:lnTo>
                    <a:pt x="289581" y="722337"/>
                  </a:lnTo>
                  <a:lnTo>
                    <a:pt x="289581" y="725385"/>
                  </a:lnTo>
                  <a:lnTo>
                    <a:pt x="289581" y="722337"/>
                  </a:lnTo>
                  <a:lnTo>
                    <a:pt x="289581" y="725385"/>
                  </a:lnTo>
                  <a:lnTo>
                    <a:pt x="286533" y="725385"/>
                  </a:lnTo>
                  <a:lnTo>
                    <a:pt x="286533" y="728433"/>
                  </a:lnTo>
                  <a:lnTo>
                    <a:pt x="283485" y="728433"/>
                  </a:lnTo>
                  <a:lnTo>
                    <a:pt x="286533" y="731481"/>
                  </a:lnTo>
                  <a:lnTo>
                    <a:pt x="283485" y="731481"/>
                  </a:lnTo>
                  <a:lnTo>
                    <a:pt x="283485" y="734529"/>
                  </a:lnTo>
                  <a:lnTo>
                    <a:pt x="283485" y="731481"/>
                  </a:lnTo>
                  <a:lnTo>
                    <a:pt x="280437" y="734529"/>
                  </a:lnTo>
                  <a:lnTo>
                    <a:pt x="280437" y="731481"/>
                  </a:lnTo>
                  <a:lnTo>
                    <a:pt x="280437" y="734529"/>
                  </a:lnTo>
                  <a:lnTo>
                    <a:pt x="277388" y="734529"/>
                  </a:lnTo>
                  <a:lnTo>
                    <a:pt x="277388" y="737576"/>
                  </a:lnTo>
                  <a:lnTo>
                    <a:pt x="280437" y="734529"/>
                  </a:lnTo>
                  <a:lnTo>
                    <a:pt x="280437" y="737576"/>
                  </a:lnTo>
                  <a:lnTo>
                    <a:pt x="277388" y="737576"/>
                  </a:lnTo>
                  <a:lnTo>
                    <a:pt x="280437" y="737576"/>
                  </a:lnTo>
                  <a:lnTo>
                    <a:pt x="277388" y="737576"/>
                  </a:lnTo>
                  <a:lnTo>
                    <a:pt x="280437" y="740624"/>
                  </a:lnTo>
                  <a:lnTo>
                    <a:pt x="277388" y="740624"/>
                  </a:lnTo>
                  <a:lnTo>
                    <a:pt x="274340" y="740624"/>
                  </a:lnTo>
                  <a:lnTo>
                    <a:pt x="277388" y="740624"/>
                  </a:lnTo>
                  <a:lnTo>
                    <a:pt x="274340" y="740624"/>
                  </a:lnTo>
                  <a:lnTo>
                    <a:pt x="274340" y="737576"/>
                  </a:lnTo>
                  <a:lnTo>
                    <a:pt x="271292" y="737576"/>
                  </a:lnTo>
                  <a:lnTo>
                    <a:pt x="268244" y="737576"/>
                  </a:lnTo>
                  <a:lnTo>
                    <a:pt x="268244" y="740624"/>
                  </a:lnTo>
                  <a:lnTo>
                    <a:pt x="271292" y="740624"/>
                  </a:lnTo>
                  <a:lnTo>
                    <a:pt x="271292" y="743672"/>
                  </a:lnTo>
                  <a:lnTo>
                    <a:pt x="268244" y="743672"/>
                  </a:lnTo>
                  <a:lnTo>
                    <a:pt x="265195" y="743672"/>
                  </a:lnTo>
                  <a:lnTo>
                    <a:pt x="265195" y="746720"/>
                  </a:lnTo>
                  <a:lnTo>
                    <a:pt x="265195" y="749768"/>
                  </a:lnTo>
                  <a:lnTo>
                    <a:pt x="262147" y="749768"/>
                  </a:lnTo>
                  <a:lnTo>
                    <a:pt x="262147" y="746720"/>
                  </a:lnTo>
                  <a:lnTo>
                    <a:pt x="262147" y="749768"/>
                  </a:lnTo>
                  <a:lnTo>
                    <a:pt x="259099" y="749768"/>
                  </a:lnTo>
                  <a:lnTo>
                    <a:pt x="262147" y="749768"/>
                  </a:lnTo>
                  <a:lnTo>
                    <a:pt x="259099" y="749768"/>
                  </a:lnTo>
                  <a:lnTo>
                    <a:pt x="256051" y="746720"/>
                  </a:lnTo>
                  <a:lnTo>
                    <a:pt x="256051" y="749768"/>
                  </a:lnTo>
                  <a:lnTo>
                    <a:pt x="256051" y="752816"/>
                  </a:lnTo>
                  <a:lnTo>
                    <a:pt x="256051" y="755863"/>
                  </a:lnTo>
                  <a:lnTo>
                    <a:pt x="253003" y="755863"/>
                  </a:lnTo>
                  <a:lnTo>
                    <a:pt x="253003" y="752816"/>
                  </a:lnTo>
                  <a:lnTo>
                    <a:pt x="256051" y="752816"/>
                  </a:lnTo>
                  <a:lnTo>
                    <a:pt x="253003" y="752816"/>
                  </a:lnTo>
                  <a:lnTo>
                    <a:pt x="249954" y="755863"/>
                  </a:lnTo>
                  <a:lnTo>
                    <a:pt x="253003" y="755863"/>
                  </a:lnTo>
                  <a:lnTo>
                    <a:pt x="249954" y="755863"/>
                  </a:lnTo>
                  <a:lnTo>
                    <a:pt x="246906" y="755863"/>
                  </a:lnTo>
                  <a:lnTo>
                    <a:pt x="246906" y="758911"/>
                  </a:lnTo>
                  <a:lnTo>
                    <a:pt x="243858" y="758911"/>
                  </a:lnTo>
                  <a:lnTo>
                    <a:pt x="243858" y="761959"/>
                  </a:lnTo>
                  <a:lnTo>
                    <a:pt x="243858" y="758911"/>
                  </a:lnTo>
                  <a:lnTo>
                    <a:pt x="243858" y="761959"/>
                  </a:lnTo>
                  <a:lnTo>
                    <a:pt x="240810" y="761959"/>
                  </a:lnTo>
                  <a:lnTo>
                    <a:pt x="243858" y="761959"/>
                  </a:lnTo>
                  <a:lnTo>
                    <a:pt x="246906" y="761959"/>
                  </a:lnTo>
                  <a:lnTo>
                    <a:pt x="246906" y="765007"/>
                  </a:lnTo>
                  <a:lnTo>
                    <a:pt x="246906" y="768055"/>
                  </a:lnTo>
                  <a:lnTo>
                    <a:pt x="246906" y="771103"/>
                  </a:lnTo>
                  <a:lnTo>
                    <a:pt x="243858" y="771103"/>
                  </a:lnTo>
                  <a:lnTo>
                    <a:pt x="246906" y="771103"/>
                  </a:lnTo>
                  <a:lnTo>
                    <a:pt x="243858" y="771103"/>
                  </a:lnTo>
                  <a:lnTo>
                    <a:pt x="243858" y="774150"/>
                  </a:lnTo>
                  <a:lnTo>
                    <a:pt x="240810" y="777198"/>
                  </a:lnTo>
                  <a:lnTo>
                    <a:pt x="240810" y="774150"/>
                  </a:lnTo>
                  <a:lnTo>
                    <a:pt x="237761" y="774150"/>
                  </a:lnTo>
                  <a:lnTo>
                    <a:pt x="240810" y="774150"/>
                  </a:lnTo>
                  <a:lnTo>
                    <a:pt x="240810" y="777198"/>
                  </a:lnTo>
                  <a:lnTo>
                    <a:pt x="237761" y="774150"/>
                  </a:lnTo>
                  <a:lnTo>
                    <a:pt x="237761" y="777198"/>
                  </a:lnTo>
                  <a:lnTo>
                    <a:pt x="240810" y="777198"/>
                  </a:lnTo>
                  <a:lnTo>
                    <a:pt x="240810" y="780246"/>
                  </a:lnTo>
                  <a:lnTo>
                    <a:pt x="240810" y="777198"/>
                  </a:lnTo>
                  <a:lnTo>
                    <a:pt x="240810" y="780246"/>
                  </a:lnTo>
                  <a:lnTo>
                    <a:pt x="237761" y="780246"/>
                  </a:lnTo>
                  <a:lnTo>
                    <a:pt x="237761" y="777198"/>
                  </a:lnTo>
                  <a:lnTo>
                    <a:pt x="234713" y="777198"/>
                  </a:lnTo>
                  <a:lnTo>
                    <a:pt x="234713" y="780246"/>
                  </a:lnTo>
                  <a:lnTo>
                    <a:pt x="234713" y="783294"/>
                  </a:lnTo>
                  <a:lnTo>
                    <a:pt x="231665" y="783294"/>
                  </a:lnTo>
                  <a:lnTo>
                    <a:pt x="231665" y="780246"/>
                  </a:lnTo>
                  <a:lnTo>
                    <a:pt x="228617" y="780246"/>
                  </a:lnTo>
                  <a:lnTo>
                    <a:pt x="228617" y="783294"/>
                  </a:lnTo>
                  <a:lnTo>
                    <a:pt x="225568" y="783294"/>
                  </a:lnTo>
                  <a:lnTo>
                    <a:pt x="225568" y="786342"/>
                  </a:lnTo>
                  <a:lnTo>
                    <a:pt x="222520" y="786342"/>
                  </a:lnTo>
                  <a:lnTo>
                    <a:pt x="222520" y="789390"/>
                  </a:lnTo>
                  <a:lnTo>
                    <a:pt x="219472" y="789390"/>
                  </a:lnTo>
                  <a:lnTo>
                    <a:pt x="219472" y="786342"/>
                  </a:lnTo>
                  <a:lnTo>
                    <a:pt x="216424" y="786342"/>
                  </a:lnTo>
                  <a:lnTo>
                    <a:pt x="216424" y="783294"/>
                  </a:lnTo>
                  <a:lnTo>
                    <a:pt x="213376" y="786342"/>
                  </a:lnTo>
                  <a:lnTo>
                    <a:pt x="213376" y="789390"/>
                  </a:lnTo>
                  <a:lnTo>
                    <a:pt x="213376" y="786342"/>
                  </a:lnTo>
                  <a:lnTo>
                    <a:pt x="213376" y="789390"/>
                  </a:lnTo>
                  <a:lnTo>
                    <a:pt x="216424" y="789390"/>
                  </a:lnTo>
                  <a:lnTo>
                    <a:pt x="213376" y="789390"/>
                  </a:lnTo>
                  <a:lnTo>
                    <a:pt x="210327" y="789390"/>
                  </a:lnTo>
                  <a:lnTo>
                    <a:pt x="210327" y="792438"/>
                  </a:lnTo>
                  <a:lnTo>
                    <a:pt x="210327" y="795485"/>
                  </a:lnTo>
                  <a:lnTo>
                    <a:pt x="213376" y="795485"/>
                  </a:lnTo>
                  <a:lnTo>
                    <a:pt x="213376" y="798533"/>
                  </a:lnTo>
                  <a:lnTo>
                    <a:pt x="210327" y="798533"/>
                  </a:lnTo>
                  <a:lnTo>
                    <a:pt x="207279" y="798533"/>
                  </a:lnTo>
                  <a:lnTo>
                    <a:pt x="204231" y="795485"/>
                  </a:lnTo>
                  <a:lnTo>
                    <a:pt x="201183" y="795485"/>
                  </a:lnTo>
                  <a:lnTo>
                    <a:pt x="198134" y="795485"/>
                  </a:lnTo>
                  <a:lnTo>
                    <a:pt x="198134" y="798533"/>
                  </a:lnTo>
                  <a:lnTo>
                    <a:pt x="195086" y="798533"/>
                  </a:lnTo>
                  <a:lnTo>
                    <a:pt x="192038" y="801581"/>
                  </a:lnTo>
                  <a:lnTo>
                    <a:pt x="195086" y="801581"/>
                  </a:lnTo>
                  <a:lnTo>
                    <a:pt x="198134" y="801581"/>
                  </a:lnTo>
                  <a:lnTo>
                    <a:pt x="198134" y="798533"/>
                  </a:lnTo>
                  <a:lnTo>
                    <a:pt x="201183" y="801581"/>
                  </a:lnTo>
                  <a:lnTo>
                    <a:pt x="201183" y="804629"/>
                  </a:lnTo>
                  <a:lnTo>
                    <a:pt x="201183" y="801581"/>
                  </a:lnTo>
                  <a:lnTo>
                    <a:pt x="201183" y="804629"/>
                  </a:lnTo>
                  <a:lnTo>
                    <a:pt x="198134" y="804629"/>
                  </a:lnTo>
                  <a:lnTo>
                    <a:pt x="195086" y="804629"/>
                  </a:lnTo>
                  <a:lnTo>
                    <a:pt x="195086" y="801581"/>
                  </a:lnTo>
                  <a:lnTo>
                    <a:pt x="192038" y="801581"/>
                  </a:lnTo>
                  <a:lnTo>
                    <a:pt x="192038" y="804629"/>
                  </a:lnTo>
                  <a:lnTo>
                    <a:pt x="188990" y="804629"/>
                  </a:lnTo>
                  <a:lnTo>
                    <a:pt x="185941" y="804629"/>
                  </a:lnTo>
                  <a:lnTo>
                    <a:pt x="182893" y="804629"/>
                  </a:lnTo>
                  <a:lnTo>
                    <a:pt x="182893" y="807677"/>
                  </a:lnTo>
                  <a:lnTo>
                    <a:pt x="179845" y="810725"/>
                  </a:lnTo>
                  <a:lnTo>
                    <a:pt x="176797" y="810725"/>
                  </a:lnTo>
                  <a:lnTo>
                    <a:pt x="176797" y="813772"/>
                  </a:lnTo>
                  <a:lnTo>
                    <a:pt x="176797" y="816820"/>
                  </a:lnTo>
                  <a:lnTo>
                    <a:pt x="179845" y="816820"/>
                  </a:lnTo>
                  <a:lnTo>
                    <a:pt x="179845" y="813772"/>
                  </a:lnTo>
                  <a:lnTo>
                    <a:pt x="179845" y="810725"/>
                  </a:lnTo>
                  <a:lnTo>
                    <a:pt x="182893" y="810725"/>
                  </a:lnTo>
                  <a:lnTo>
                    <a:pt x="182893" y="813772"/>
                  </a:lnTo>
                  <a:lnTo>
                    <a:pt x="182893" y="810725"/>
                  </a:lnTo>
                  <a:lnTo>
                    <a:pt x="182893" y="813772"/>
                  </a:lnTo>
                  <a:lnTo>
                    <a:pt x="185941" y="813772"/>
                  </a:lnTo>
                  <a:lnTo>
                    <a:pt x="182893" y="813772"/>
                  </a:lnTo>
                  <a:lnTo>
                    <a:pt x="185941" y="813772"/>
                  </a:lnTo>
                  <a:lnTo>
                    <a:pt x="185941" y="816820"/>
                  </a:lnTo>
                  <a:lnTo>
                    <a:pt x="185941" y="813772"/>
                  </a:lnTo>
                  <a:lnTo>
                    <a:pt x="188990" y="813772"/>
                  </a:lnTo>
                  <a:lnTo>
                    <a:pt x="188990" y="816820"/>
                  </a:lnTo>
                  <a:lnTo>
                    <a:pt x="185941" y="816820"/>
                  </a:lnTo>
                  <a:lnTo>
                    <a:pt x="182893" y="816820"/>
                  </a:lnTo>
                  <a:lnTo>
                    <a:pt x="182893" y="819868"/>
                  </a:lnTo>
                  <a:lnTo>
                    <a:pt x="185941" y="816820"/>
                  </a:lnTo>
                  <a:lnTo>
                    <a:pt x="185941" y="819868"/>
                  </a:lnTo>
                  <a:lnTo>
                    <a:pt x="188990" y="819868"/>
                  </a:lnTo>
                  <a:lnTo>
                    <a:pt x="188990" y="816820"/>
                  </a:lnTo>
                  <a:lnTo>
                    <a:pt x="192038" y="816820"/>
                  </a:lnTo>
                  <a:lnTo>
                    <a:pt x="192038" y="819868"/>
                  </a:lnTo>
                  <a:lnTo>
                    <a:pt x="188990" y="819868"/>
                  </a:lnTo>
                  <a:lnTo>
                    <a:pt x="185941" y="819868"/>
                  </a:lnTo>
                  <a:lnTo>
                    <a:pt x="185941" y="822916"/>
                  </a:lnTo>
                  <a:lnTo>
                    <a:pt x="182893" y="822916"/>
                  </a:lnTo>
                  <a:lnTo>
                    <a:pt x="182893" y="819868"/>
                  </a:lnTo>
                  <a:lnTo>
                    <a:pt x="182893" y="822916"/>
                  </a:lnTo>
                  <a:lnTo>
                    <a:pt x="182893" y="825964"/>
                  </a:lnTo>
                  <a:lnTo>
                    <a:pt x="182893" y="822916"/>
                  </a:lnTo>
                  <a:lnTo>
                    <a:pt x="179845" y="822916"/>
                  </a:lnTo>
                  <a:lnTo>
                    <a:pt x="179845" y="825964"/>
                  </a:lnTo>
                  <a:lnTo>
                    <a:pt x="179845" y="829012"/>
                  </a:lnTo>
                  <a:lnTo>
                    <a:pt x="182893" y="829012"/>
                  </a:lnTo>
                  <a:lnTo>
                    <a:pt x="179845" y="825964"/>
                  </a:lnTo>
                  <a:lnTo>
                    <a:pt x="182893" y="825964"/>
                  </a:lnTo>
                  <a:lnTo>
                    <a:pt x="182893" y="829012"/>
                  </a:lnTo>
                  <a:lnTo>
                    <a:pt x="179845" y="829012"/>
                  </a:lnTo>
                  <a:lnTo>
                    <a:pt x="179845" y="832059"/>
                  </a:lnTo>
                  <a:lnTo>
                    <a:pt x="179845" y="829012"/>
                  </a:lnTo>
                  <a:lnTo>
                    <a:pt x="176797" y="829012"/>
                  </a:lnTo>
                  <a:lnTo>
                    <a:pt x="179845" y="825964"/>
                  </a:lnTo>
                  <a:lnTo>
                    <a:pt x="179845" y="829012"/>
                  </a:lnTo>
                  <a:lnTo>
                    <a:pt x="179845" y="825964"/>
                  </a:lnTo>
                  <a:lnTo>
                    <a:pt x="176797" y="825964"/>
                  </a:lnTo>
                  <a:lnTo>
                    <a:pt x="176797" y="829012"/>
                  </a:lnTo>
                  <a:lnTo>
                    <a:pt x="176797" y="825964"/>
                  </a:lnTo>
                  <a:lnTo>
                    <a:pt x="179845" y="825964"/>
                  </a:lnTo>
                  <a:lnTo>
                    <a:pt x="176797" y="825964"/>
                  </a:lnTo>
                  <a:lnTo>
                    <a:pt x="176797" y="822916"/>
                  </a:lnTo>
                  <a:lnTo>
                    <a:pt x="179845" y="822916"/>
                  </a:lnTo>
                  <a:lnTo>
                    <a:pt x="179845" y="819868"/>
                  </a:lnTo>
                  <a:lnTo>
                    <a:pt x="182893" y="819868"/>
                  </a:lnTo>
                  <a:lnTo>
                    <a:pt x="179845" y="819868"/>
                  </a:lnTo>
                  <a:lnTo>
                    <a:pt x="176797" y="819868"/>
                  </a:lnTo>
                  <a:lnTo>
                    <a:pt x="179845" y="819868"/>
                  </a:lnTo>
                  <a:lnTo>
                    <a:pt x="176797" y="819868"/>
                  </a:lnTo>
                  <a:lnTo>
                    <a:pt x="176797" y="822916"/>
                  </a:lnTo>
                  <a:lnTo>
                    <a:pt x="173749" y="819868"/>
                  </a:lnTo>
                  <a:lnTo>
                    <a:pt x="173749" y="822916"/>
                  </a:lnTo>
                  <a:lnTo>
                    <a:pt x="176797" y="822916"/>
                  </a:lnTo>
                  <a:lnTo>
                    <a:pt x="176797" y="825964"/>
                  </a:lnTo>
                  <a:lnTo>
                    <a:pt x="173749" y="825964"/>
                  </a:lnTo>
                  <a:lnTo>
                    <a:pt x="173749" y="829012"/>
                  </a:lnTo>
                  <a:lnTo>
                    <a:pt x="173749" y="825964"/>
                  </a:lnTo>
                  <a:lnTo>
                    <a:pt x="173749" y="829012"/>
                  </a:lnTo>
                  <a:lnTo>
                    <a:pt x="176797" y="829012"/>
                  </a:lnTo>
                  <a:lnTo>
                    <a:pt x="173749" y="829012"/>
                  </a:lnTo>
                  <a:lnTo>
                    <a:pt x="173749" y="832059"/>
                  </a:lnTo>
                  <a:lnTo>
                    <a:pt x="173749" y="829012"/>
                  </a:lnTo>
                  <a:lnTo>
                    <a:pt x="173749" y="832059"/>
                  </a:lnTo>
                  <a:lnTo>
                    <a:pt x="173749" y="829012"/>
                  </a:lnTo>
                  <a:lnTo>
                    <a:pt x="170700" y="829012"/>
                  </a:lnTo>
                  <a:lnTo>
                    <a:pt x="167652" y="829012"/>
                  </a:lnTo>
                  <a:lnTo>
                    <a:pt x="170700" y="829012"/>
                  </a:lnTo>
                  <a:lnTo>
                    <a:pt x="167652" y="829012"/>
                  </a:lnTo>
                  <a:lnTo>
                    <a:pt x="167652" y="832059"/>
                  </a:lnTo>
                  <a:lnTo>
                    <a:pt x="164604" y="832059"/>
                  </a:lnTo>
                  <a:lnTo>
                    <a:pt x="164604" y="835107"/>
                  </a:lnTo>
                  <a:lnTo>
                    <a:pt x="161556" y="832059"/>
                  </a:lnTo>
                  <a:lnTo>
                    <a:pt x="158507" y="832059"/>
                  </a:lnTo>
                  <a:lnTo>
                    <a:pt x="158507" y="835107"/>
                  </a:lnTo>
                  <a:lnTo>
                    <a:pt x="155459" y="835107"/>
                  </a:lnTo>
                  <a:lnTo>
                    <a:pt x="152411" y="835107"/>
                  </a:lnTo>
                  <a:lnTo>
                    <a:pt x="152411" y="838155"/>
                  </a:lnTo>
                  <a:lnTo>
                    <a:pt x="149363" y="838155"/>
                  </a:lnTo>
                  <a:lnTo>
                    <a:pt x="149363" y="835107"/>
                  </a:lnTo>
                  <a:lnTo>
                    <a:pt x="149363" y="832059"/>
                  </a:lnTo>
                  <a:lnTo>
                    <a:pt x="149363" y="835107"/>
                  </a:lnTo>
                  <a:lnTo>
                    <a:pt x="146314" y="835107"/>
                  </a:lnTo>
                  <a:lnTo>
                    <a:pt x="149363" y="835107"/>
                  </a:lnTo>
                  <a:lnTo>
                    <a:pt x="146314" y="835107"/>
                  </a:lnTo>
                  <a:lnTo>
                    <a:pt x="149363" y="835107"/>
                  </a:lnTo>
                  <a:lnTo>
                    <a:pt x="149363" y="838155"/>
                  </a:lnTo>
                  <a:lnTo>
                    <a:pt x="149363" y="841203"/>
                  </a:lnTo>
                  <a:lnTo>
                    <a:pt x="146314" y="841203"/>
                  </a:lnTo>
                  <a:lnTo>
                    <a:pt x="146314" y="844251"/>
                  </a:lnTo>
                  <a:lnTo>
                    <a:pt x="146314" y="847299"/>
                  </a:lnTo>
                  <a:lnTo>
                    <a:pt x="143266" y="847299"/>
                  </a:lnTo>
                  <a:lnTo>
                    <a:pt x="143266" y="850346"/>
                  </a:lnTo>
                  <a:lnTo>
                    <a:pt x="146314" y="850346"/>
                  </a:lnTo>
                  <a:lnTo>
                    <a:pt x="143266" y="850346"/>
                  </a:lnTo>
                  <a:lnTo>
                    <a:pt x="140218" y="850346"/>
                  </a:lnTo>
                  <a:lnTo>
                    <a:pt x="140218" y="847299"/>
                  </a:lnTo>
                  <a:lnTo>
                    <a:pt x="143266" y="847299"/>
                  </a:lnTo>
                  <a:lnTo>
                    <a:pt x="140218" y="847299"/>
                  </a:lnTo>
                  <a:lnTo>
                    <a:pt x="143266" y="847299"/>
                  </a:lnTo>
                  <a:lnTo>
                    <a:pt x="143266" y="844251"/>
                  </a:lnTo>
                  <a:lnTo>
                    <a:pt x="143266" y="847299"/>
                  </a:lnTo>
                  <a:lnTo>
                    <a:pt x="143266" y="844251"/>
                  </a:lnTo>
                  <a:lnTo>
                    <a:pt x="143266" y="841203"/>
                  </a:lnTo>
                  <a:lnTo>
                    <a:pt x="143266" y="838155"/>
                  </a:lnTo>
                  <a:lnTo>
                    <a:pt x="146314" y="838155"/>
                  </a:lnTo>
                  <a:lnTo>
                    <a:pt x="143266" y="835107"/>
                  </a:lnTo>
                  <a:lnTo>
                    <a:pt x="140218" y="835107"/>
                  </a:lnTo>
                  <a:lnTo>
                    <a:pt x="137170" y="835107"/>
                  </a:lnTo>
                  <a:lnTo>
                    <a:pt x="137170" y="838155"/>
                  </a:lnTo>
                  <a:lnTo>
                    <a:pt x="134122" y="835107"/>
                  </a:lnTo>
                  <a:lnTo>
                    <a:pt x="134122" y="838155"/>
                  </a:lnTo>
                  <a:lnTo>
                    <a:pt x="131073" y="838155"/>
                  </a:lnTo>
                  <a:lnTo>
                    <a:pt x="131073" y="841203"/>
                  </a:lnTo>
                  <a:lnTo>
                    <a:pt x="134122" y="841203"/>
                  </a:lnTo>
                  <a:lnTo>
                    <a:pt x="131073" y="841203"/>
                  </a:lnTo>
                  <a:lnTo>
                    <a:pt x="128025" y="841203"/>
                  </a:lnTo>
                  <a:lnTo>
                    <a:pt x="128025" y="844251"/>
                  </a:lnTo>
                  <a:lnTo>
                    <a:pt x="124977" y="844251"/>
                  </a:lnTo>
                  <a:lnTo>
                    <a:pt x="121929" y="844251"/>
                  </a:lnTo>
                  <a:lnTo>
                    <a:pt x="118880" y="844251"/>
                  </a:lnTo>
                  <a:lnTo>
                    <a:pt x="121929" y="844251"/>
                  </a:lnTo>
                  <a:lnTo>
                    <a:pt x="121929" y="847299"/>
                  </a:lnTo>
                  <a:lnTo>
                    <a:pt x="118880" y="847299"/>
                  </a:lnTo>
                  <a:lnTo>
                    <a:pt x="118880" y="850346"/>
                  </a:lnTo>
                  <a:lnTo>
                    <a:pt x="115832" y="853394"/>
                  </a:lnTo>
                  <a:lnTo>
                    <a:pt x="115832" y="850346"/>
                  </a:lnTo>
                  <a:lnTo>
                    <a:pt x="115832" y="847299"/>
                  </a:lnTo>
                  <a:lnTo>
                    <a:pt x="112784" y="847299"/>
                  </a:lnTo>
                  <a:lnTo>
                    <a:pt x="115832" y="847299"/>
                  </a:lnTo>
                  <a:lnTo>
                    <a:pt x="115832" y="844251"/>
                  </a:lnTo>
                  <a:lnTo>
                    <a:pt x="112784" y="847299"/>
                  </a:lnTo>
                  <a:lnTo>
                    <a:pt x="109736" y="847299"/>
                  </a:lnTo>
                  <a:lnTo>
                    <a:pt x="109736" y="850346"/>
                  </a:lnTo>
                  <a:lnTo>
                    <a:pt x="112784" y="850346"/>
                  </a:lnTo>
                  <a:lnTo>
                    <a:pt x="112784" y="853394"/>
                  </a:lnTo>
                  <a:lnTo>
                    <a:pt x="109736" y="853394"/>
                  </a:lnTo>
                  <a:lnTo>
                    <a:pt x="106688" y="853394"/>
                  </a:lnTo>
                  <a:lnTo>
                    <a:pt x="106688" y="850346"/>
                  </a:lnTo>
                  <a:lnTo>
                    <a:pt x="103639" y="850346"/>
                  </a:lnTo>
                  <a:lnTo>
                    <a:pt x="100591" y="850346"/>
                  </a:lnTo>
                  <a:lnTo>
                    <a:pt x="100591" y="853394"/>
                  </a:lnTo>
                  <a:lnTo>
                    <a:pt x="97543" y="853394"/>
                  </a:lnTo>
                  <a:lnTo>
                    <a:pt x="97543" y="856442"/>
                  </a:lnTo>
                  <a:lnTo>
                    <a:pt x="94495" y="856442"/>
                  </a:lnTo>
                  <a:lnTo>
                    <a:pt x="91446" y="856442"/>
                  </a:lnTo>
                  <a:lnTo>
                    <a:pt x="88398" y="856442"/>
                  </a:lnTo>
                  <a:lnTo>
                    <a:pt x="85350" y="856442"/>
                  </a:lnTo>
                  <a:lnTo>
                    <a:pt x="85350" y="853394"/>
                  </a:lnTo>
                  <a:lnTo>
                    <a:pt x="85350" y="850346"/>
                  </a:lnTo>
                  <a:lnTo>
                    <a:pt x="88398" y="847299"/>
                  </a:lnTo>
                  <a:lnTo>
                    <a:pt x="88398" y="844251"/>
                  </a:lnTo>
                  <a:lnTo>
                    <a:pt x="91446" y="844251"/>
                  </a:lnTo>
                  <a:lnTo>
                    <a:pt x="91446" y="841203"/>
                  </a:lnTo>
                  <a:lnTo>
                    <a:pt x="88398" y="841203"/>
                  </a:lnTo>
                  <a:lnTo>
                    <a:pt x="85350" y="841203"/>
                  </a:lnTo>
                  <a:lnTo>
                    <a:pt x="82302" y="841203"/>
                  </a:lnTo>
                  <a:lnTo>
                    <a:pt x="82302" y="844251"/>
                  </a:lnTo>
                  <a:lnTo>
                    <a:pt x="82302" y="847299"/>
                  </a:lnTo>
                  <a:lnTo>
                    <a:pt x="79253" y="847299"/>
                  </a:lnTo>
                  <a:lnTo>
                    <a:pt x="79253" y="850346"/>
                  </a:lnTo>
                  <a:lnTo>
                    <a:pt x="79253" y="853394"/>
                  </a:lnTo>
                  <a:lnTo>
                    <a:pt x="76205" y="856442"/>
                  </a:lnTo>
                  <a:lnTo>
                    <a:pt x="76205" y="859490"/>
                  </a:lnTo>
                  <a:lnTo>
                    <a:pt x="73157" y="859490"/>
                  </a:lnTo>
                  <a:lnTo>
                    <a:pt x="73157" y="862538"/>
                  </a:lnTo>
                  <a:lnTo>
                    <a:pt x="73157" y="859490"/>
                  </a:lnTo>
                  <a:lnTo>
                    <a:pt x="73157" y="862538"/>
                  </a:lnTo>
                  <a:lnTo>
                    <a:pt x="70109" y="862538"/>
                  </a:lnTo>
                  <a:lnTo>
                    <a:pt x="73157" y="862538"/>
                  </a:lnTo>
                  <a:lnTo>
                    <a:pt x="70109" y="862538"/>
                  </a:lnTo>
                  <a:lnTo>
                    <a:pt x="70109" y="859490"/>
                  </a:lnTo>
                  <a:lnTo>
                    <a:pt x="67060" y="859490"/>
                  </a:lnTo>
                  <a:lnTo>
                    <a:pt x="67060" y="862538"/>
                  </a:lnTo>
                  <a:lnTo>
                    <a:pt x="70109" y="862538"/>
                  </a:lnTo>
                  <a:lnTo>
                    <a:pt x="67060" y="862538"/>
                  </a:lnTo>
                  <a:lnTo>
                    <a:pt x="67060" y="865586"/>
                  </a:lnTo>
                  <a:lnTo>
                    <a:pt x="70109" y="865586"/>
                  </a:lnTo>
                  <a:lnTo>
                    <a:pt x="70109" y="868634"/>
                  </a:lnTo>
                  <a:lnTo>
                    <a:pt x="67060" y="868634"/>
                  </a:lnTo>
                  <a:lnTo>
                    <a:pt x="64012" y="868634"/>
                  </a:lnTo>
                  <a:lnTo>
                    <a:pt x="64012" y="865586"/>
                  </a:lnTo>
                  <a:lnTo>
                    <a:pt x="67060" y="865586"/>
                  </a:lnTo>
                  <a:lnTo>
                    <a:pt x="64012" y="865586"/>
                  </a:lnTo>
                  <a:lnTo>
                    <a:pt x="60964" y="865586"/>
                  </a:lnTo>
                  <a:lnTo>
                    <a:pt x="60964" y="868634"/>
                  </a:lnTo>
                  <a:lnTo>
                    <a:pt x="60964" y="871681"/>
                  </a:lnTo>
                  <a:lnTo>
                    <a:pt x="57916" y="871681"/>
                  </a:lnTo>
                  <a:lnTo>
                    <a:pt x="57916" y="868634"/>
                  </a:lnTo>
                  <a:lnTo>
                    <a:pt x="57916" y="871681"/>
                  </a:lnTo>
                  <a:lnTo>
                    <a:pt x="57916" y="868634"/>
                  </a:lnTo>
                  <a:lnTo>
                    <a:pt x="54868" y="868634"/>
                  </a:lnTo>
                  <a:lnTo>
                    <a:pt x="54868" y="871681"/>
                  </a:lnTo>
                  <a:lnTo>
                    <a:pt x="54868" y="868634"/>
                  </a:lnTo>
                  <a:lnTo>
                    <a:pt x="51819" y="868634"/>
                  </a:lnTo>
                  <a:lnTo>
                    <a:pt x="51819" y="865586"/>
                  </a:lnTo>
                  <a:lnTo>
                    <a:pt x="54868" y="865586"/>
                  </a:lnTo>
                  <a:lnTo>
                    <a:pt x="57916" y="865586"/>
                  </a:lnTo>
                  <a:lnTo>
                    <a:pt x="54868" y="865586"/>
                  </a:lnTo>
                  <a:lnTo>
                    <a:pt x="54868" y="862538"/>
                  </a:lnTo>
                  <a:lnTo>
                    <a:pt x="51819" y="862538"/>
                  </a:lnTo>
                  <a:lnTo>
                    <a:pt x="51819" y="859490"/>
                  </a:lnTo>
                  <a:lnTo>
                    <a:pt x="51819" y="856442"/>
                  </a:lnTo>
                  <a:lnTo>
                    <a:pt x="48771" y="856442"/>
                  </a:lnTo>
                  <a:lnTo>
                    <a:pt x="51819" y="856442"/>
                  </a:lnTo>
                  <a:lnTo>
                    <a:pt x="48771" y="856442"/>
                  </a:lnTo>
                  <a:lnTo>
                    <a:pt x="48771" y="853394"/>
                  </a:lnTo>
                  <a:lnTo>
                    <a:pt x="48771" y="856442"/>
                  </a:lnTo>
                  <a:lnTo>
                    <a:pt x="45723" y="859490"/>
                  </a:lnTo>
                  <a:lnTo>
                    <a:pt x="48771" y="859490"/>
                  </a:lnTo>
                  <a:lnTo>
                    <a:pt x="48771" y="862538"/>
                  </a:lnTo>
                  <a:lnTo>
                    <a:pt x="48771" y="859490"/>
                  </a:lnTo>
                  <a:lnTo>
                    <a:pt x="48771" y="862538"/>
                  </a:lnTo>
                  <a:lnTo>
                    <a:pt x="48771" y="865586"/>
                  </a:lnTo>
                  <a:lnTo>
                    <a:pt x="48771" y="862538"/>
                  </a:lnTo>
                  <a:lnTo>
                    <a:pt x="48771" y="868634"/>
                  </a:lnTo>
                  <a:lnTo>
                    <a:pt x="48771" y="865586"/>
                  </a:lnTo>
                  <a:lnTo>
                    <a:pt x="48771" y="874729"/>
                  </a:lnTo>
                  <a:lnTo>
                    <a:pt x="48771" y="871681"/>
                  </a:lnTo>
                  <a:lnTo>
                    <a:pt x="45723" y="871681"/>
                  </a:lnTo>
                  <a:lnTo>
                    <a:pt x="48771" y="871681"/>
                  </a:lnTo>
                  <a:lnTo>
                    <a:pt x="45723" y="871681"/>
                  </a:lnTo>
                  <a:lnTo>
                    <a:pt x="45723" y="868634"/>
                  </a:lnTo>
                  <a:lnTo>
                    <a:pt x="48771" y="871681"/>
                  </a:lnTo>
                  <a:lnTo>
                    <a:pt x="48771" y="868634"/>
                  </a:lnTo>
                  <a:lnTo>
                    <a:pt x="45723" y="868634"/>
                  </a:lnTo>
                  <a:lnTo>
                    <a:pt x="45723" y="871681"/>
                  </a:lnTo>
                  <a:lnTo>
                    <a:pt x="45723" y="874729"/>
                  </a:lnTo>
                  <a:lnTo>
                    <a:pt x="42675" y="874729"/>
                  </a:lnTo>
                  <a:lnTo>
                    <a:pt x="39626" y="874729"/>
                  </a:lnTo>
                  <a:lnTo>
                    <a:pt x="39626" y="871681"/>
                  </a:lnTo>
                  <a:lnTo>
                    <a:pt x="36578" y="871681"/>
                  </a:lnTo>
                  <a:lnTo>
                    <a:pt x="36578" y="868634"/>
                  </a:lnTo>
                  <a:lnTo>
                    <a:pt x="39626" y="868634"/>
                  </a:lnTo>
                  <a:lnTo>
                    <a:pt x="36578" y="868634"/>
                  </a:lnTo>
                  <a:lnTo>
                    <a:pt x="36578" y="865586"/>
                  </a:lnTo>
                  <a:lnTo>
                    <a:pt x="36578" y="862538"/>
                  </a:lnTo>
                  <a:lnTo>
                    <a:pt x="33530" y="862538"/>
                  </a:lnTo>
                  <a:lnTo>
                    <a:pt x="30482" y="862538"/>
                  </a:lnTo>
                  <a:lnTo>
                    <a:pt x="30482" y="865586"/>
                  </a:lnTo>
                  <a:lnTo>
                    <a:pt x="30482" y="862538"/>
                  </a:lnTo>
                  <a:lnTo>
                    <a:pt x="30482" y="865586"/>
                  </a:lnTo>
                  <a:lnTo>
                    <a:pt x="30482" y="868634"/>
                  </a:lnTo>
                  <a:lnTo>
                    <a:pt x="33530" y="868634"/>
                  </a:lnTo>
                  <a:lnTo>
                    <a:pt x="33530" y="871681"/>
                  </a:lnTo>
                  <a:lnTo>
                    <a:pt x="33530" y="874729"/>
                  </a:lnTo>
                  <a:lnTo>
                    <a:pt x="30482" y="874729"/>
                  </a:lnTo>
                  <a:lnTo>
                    <a:pt x="27434" y="877777"/>
                  </a:lnTo>
                  <a:lnTo>
                    <a:pt x="24385" y="877777"/>
                  </a:lnTo>
                  <a:lnTo>
                    <a:pt x="24385" y="874729"/>
                  </a:lnTo>
                  <a:lnTo>
                    <a:pt x="27434" y="874729"/>
                  </a:lnTo>
                  <a:lnTo>
                    <a:pt x="27434" y="871681"/>
                  </a:lnTo>
                  <a:lnTo>
                    <a:pt x="24385" y="871681"/>
                  </a:lnTo>
                  <a:lnTo>
                    <a:pt x="27434" y="871681"/>
                  </a:lnTo>
                  <a:lnTo>
                    <a:pt x="30482" y="871681"/>
                  </a:lnTo>
                  <a:lnTo>
                    <a:pt x="27434" y="871681"/>
                  </a:lnTo>
                  <a:lnTo>
                    <a:pt x="27434" y="868634"/>
                  </a:lnTo>
                  <a:lnTo>
                    <a:pt x="27434" y="865586"/>
                  </a:lnTo>
                  <a:lnTo>
                    <a:pt x="27434" y="862538"/>
                  </a:lnTo>
                  <a:lnTo>
                    <a:pt x="30482" y="862538"/>
                  </a:lnTo>
                  <a:lnTo>
                    <a:pt x="30482" y="859490"/>
                  </a:lnTo>
                  <a:lnTo>
                    <a:pt x="33530" y="859490"/>
                  </a:lnTo>
                  <a:lnTo>
                    <a:pt x="36578" y="859490"/>
                  </a:lnTo>
                  <a:lnTo>
                    <a:pt x="36578" y="856442"/>
                  </a:lnTo>
                  <a:lnTo>
                    <a:pt x="39626" y="856442"/>
                  </a:lnTo>
                  <a:lnTo>
                    <a:pt x="36578" y="856442"/>
                  </a:lnTo>
                  <a:lnTo>
                    <a:pt x="36578" y="859490"/>
                  </a:lnTo>
                  <a:lnTo>
                    <a:pt x="39626" y="859490"/>
                  </a:lnTo>
                  <a:lnTo>
                    <a:pt x="39626" y="862538"/>
                  </a:lnTo>
                  <a:lnTo>
                    <a:pt x="39626" y="859490"/>
                  </a:lnTo>
                  <a:lnTo>
                    <a:pt x="42675" y="859490"/>
                  </a:lnTo>
                  <a:lnTo>
                    <a:pt x="42675" y="856442"/>
                  </a:lnTo>
                  <a:lnTo>
                    <a:pt x="39626" y="856442"/>
                  </a:lnTo>
                  <a:lnTo>
                    <a:pt x="42675" y="856442"/>
                  </a:lnTo>
                  <a:lnTo>
                    <a:pt x="45723" y="853394"/>
                  </a:lnTo>
                  <a:lnTo>
                    <a:pt x="48771" y="853394"/>
                  </a:lnTo>
                  <a:lnTo>
                    <a:pt x="48771" y="850346"/>
                  </a:lnTo>
                  <a:lnTo>
                    <a:pt x="51819" y="850346"/>
                  </a:lnTo>
                  <a:lnTo>
                    <a:pt x="48771" y="850346"/>
                  </a:lnTo>
                  <a:lnTo>
                    <a:pt x="51819" y="850346"/>
                  </a:lnTo>
                  <a:lnTo>
                    <a:pt x="51819" y="853394"/>
                  </a:lnTo>
                  <a:lnTo>
                    <a:pt x="54868" y="850346"/>
                  </a:lnTo>
                  <a:lnTo>
                    <a:pt x="54868" y="853394"/>
                  </a:lnTo>
                  <a:lnTo>
                    <a:pt x="54868" y="850346"/>
                  </a:lnTo>
                  <a:lnTo>
                    <a:pt x="54868" y="847299"/>
                  </a:lnTo>
                  <a:lnTo>
                    <a:pt x="51819" y="847299"/>
                  </a:lnTo>
                  <a:lnTo>
                    <a:pt x="51819" y="850346"/>
                  </a:lnTo>
                  <a:lnTo>
                    <a:pt x="51819" y="847299"/>
                  </a:lnTo>
                  <a:lnTo>
                    <a:pt x="54868" y="847299"/>
                  </a:lnTo>
                  <a:lnTo>
                    <a:pt x="54868" y="844251"/>
                  </a:lnTo>
                  <a:lnTo>
                    <a:pt x="57916" y="841203"/>
                  </a:lnTo>
                  <a:lnTo>
                    <a:pt x="60964" y="841203"/>
                  </a:lnTo>
                  <a:lnTo>
                    <a:pt x="60964" y="838155"/>
                  </a:lnTo>
                  <a:lnTo>
                    <a:pt x="64012" y="835107"/>
                  </a:lnTo>
                  <a:lnTo>
                    <a:pt x="67060" y="835107"/>
                  </a:lnTo>
                  <a:lnTo>
                    <a:pt x="67060" y="832059"/>
                  </a:lnTo>
                  <a:lnTo>
                    <a:pt x="70109" y="832059"/>
                  </a:lnTo>
                  <a:lnTo>
                    <a:pt x="73157" y="832059"/>
                  </a:lnTo>
                  <a:lnTo>
                    <a:pt x="73157" y="829012"/>
                  </a:lnTo>
                  <a:lnTo>
                    <a:pt x="76205" y="829012"/>
                  </a:lnTo>
                  <a:lnTo>
                    <a:pt x="79253" y="825964"/>
                  </a:lnTo>
                  <a:lnTo>
                    <a:pt x="82302" y="825964"/>
                  </a:lnTo>
                  <a:lnTo>
                    <a:pt x="85350" y="825964"/>
                  </a:lnTo>
                  <a:lnTo>
                    <a:pt x="88398" y="825964"/>
                  </a:lnTo>
                  <a:lnTo>
                    <a:pt x="88398" y="822916"/>
                  </a:lnTo>
                  <a:lnTo>
                    <a:pt x="91446" y="822916"/>
                  </a:lnTo>
                  <a:lnTo>
                    <a:pt x="94495" y="822916"/>
                  </a:lnTo>
                  <a:lnTo>
                    <a:pt x="97543" y="822916"/>
                  </a:lnTo>
                  <a:lnTo>
                    <a:pt x="100591" y="822916"/>
                  </a:lnTo>
                  <a:lnTo>
                    <a:pt x="97543" y="822916"/>
                  </a:lnTo>
                  <a:lnTo>
                    <a:pt x="94495" y="822916"/>
                  </a:lnTo>
                  <a:lnTo>
                    <a:pt x="91446" y="822916"/>
                  </a:lnTo>
                  <a:lnTo>
                    <a:pt x="91446" y="825964"/>
                  </a:lnTo>
                  <a:lnTo>
                    <a:pt x="94495" y="825964"/>
                  </a:lnTo>
                  <a:lnTo>
                    <a:pt x="94495" y="822916"/>
                  </a:lnTo>
                  <a:lnTo>
                    <a:pt x="97543" y="825964"/>
                  </a:lnTo>
                  <a:lnTo>
                    <a:pt x="100591" y="825964"/>
                  </a:lnTo>
                  <a:lnTo>
                    <a:pt x="103639" y="825964"/>
                  </a:lnTo>
                  <a:lnTo>
                    <a:pt x="106688" y="822916"/>
                  </a:lnTo>
                  <a:lnTo>
                    <a:pt x="109736" y="822916"/>
                  </a:lnTo>
                  <a:lnTo>
                    <a:pt x="109736" y="825964"/>
                  </a:lnTo>
                  <a:lnTo>
                    <a:pt x="106688" y="825964"/>
                  </a:lnTo>
                  <a:lnTo>
                    <a:pt x="109736" y="825964"/>
                  </a:lnTo>
                  <a:lnTo>
                    <a:pt x="106688" y="825964"/>
                  </a:lnTo>
                  <a:lnTo>
                    <a:pt x="103639" y="825964"/>
                  </a:lnTo>
                  <a:lnTo>
                    <a:pt x="103639" y="829012"/>
                  </a:lnTo>
                  <a:lnTo>
                    <a:pt x="106688" y="829012"/>
                  </a:lnTo>
                  <a:lnTo>
                    <a:pt x="103639" y="832059"/>
                  </a:lnTo>
                  <a:lnTo>
                    <a:pt x="106688" y="835107"/>
                  </a:lnTo>
                  <a:lnTo>
                    <a:pt x="106688" y="838155"/>
                  </a:lnTo>
                  <a:lnTo>
                    <a:pt x="109736" y="838155"/>
                  </a:lnTo>
                  <a:lnTo>
                    <a:pt x="112784" y="838155"/>
                  </a:lnTo>
                  <a:lnTo>
                    <a:pt x="112784" y="841203"/>
                  </a:lnTo>
                  <a:lnTo>
                    <a:pt x="112784" y="838155"/>
                  </a:lnTo>
                  <a:lnTo>
                    <a:pt x="112784" y="835107"/>
                  </a:lnTo>
                  <a:lnTo>
                    <a:pt x="109736" y="835107"/>
                  </a:lnTo>
                  <a:lnTo>
                    <a:pt x="109736" y="832059"/>
                  </a:lnTo>
                  <a:lnTo>
                    <a:pt x="109736" y="829012"/>
                  </a:lnTo>
                  <a:lnTo>
                    <a:pt x="112784" y="832059"/>
                  </a:lnTo>
                  <a:lnTo>
                    <a:pt x="115832" y="832059"/>
                  </a:lnTo>
                  <a:lnTo>
                    <a:pt x="118880" y="832059"/>
                  </a:lnTo>
                  <a:lnTo>
                    <a:pt x="118880" y="835107"/>
                  </a:lnTo>
                  <a:lnTo>
                    <a:pt x="121929" y="835107"/>
                  </a:lnTo>
                  <a:lnTo>
                    <a:pt x="118880" y="835107"/>
                  </a:lnTo>
                  <a:lnTo>
                    <a:pt x="121929" y="835107"/>
                  </a:lnTo>
                  <a:lnTo>
                    <a:pt x="121929" y="838155"/>
                  </a:lnTo>
                  <a:lnTo>
                    <a:pt x="124977" y="838155"/>
                  </a:lnTo>
                  <a:lnTo>
                    <a:pt x="124977" y="835107"/>
                  </a:lnTo>
                  <a:lnTo>
                    <a:pt x="128025" y="835107"/>
                  </a:lnTo>
                  <a:lnTo>
                    <a:pt x="124977" y="835107"/>
                  </a:lnTo>
                  <a:lnTo>
                    <a:pt x="124977" y="832059"/>
                  </a:lnTo>
                  <a:lnTo>
                    <a:pt x="121929" y="832059"/>
                  </a:lnTo>
                  <a:lnTo>
                    <a:pt x="121929" y="829012"/>
                  </a:lnTo>
                  <a:lnTo>
                    <a:pt x="118880" y="829012"/>
                  </a:lnTo>
                  <a:lnTo>
                    <a:pt x="115832" y="829012"/>
                  </a:lnTo>
                  <a:lnTo>
                    <a:pt x="118880" y="825964"/>
                  </a:lnTo>
                  <a:lnTo>
                    <a:pt x="115832" y="825964"/>
                  </a:lnTo>
                  <a:lnTo>
                    <a:pt x="115832" y="822916"/>
                  </a:lnTo>
                  <a:lnTo>
                    <a:pt x="118880" y="822916"/>
                  </a:lnTo>
                  <a:lnTo>
                    <a:pt x="118880" y="819868"/>
                  </a:lnTo>
                  <a:lnTo>
                    <a:pt x="121929" y="816820"/>
                  </a:lnTo>
                  <a:lnTo>
                    <a:pt x="121929" y="813772"/>
                  </a:lnTo>
                  <a:lnTo>
                    <a:pt x="124977" y="810725"/>
                  </a:lnTo>
                  <a:lnTo>
                    <a:pt x="124977" y="807677"/>
                  </a:lnTo>
                  <a:lnTo>
                    <a:pt x="128025" y="807677"/>
                  </a:lnTo>
                  <a:lnTo>
                    <a:pt x="131073" y="804629"/>
                  </a:lnTo>
                  <a:lnTo>
                    <a:pt x="134122" y="804629"/>
                  </a:lnTo>
                  <a:lnTo>
                    <a:pt x="134122" y="801581"/>
                  </a:lnTo>
                  <a:lnTo>
                    <a:pt x="137170" y="801581"/>
                  </a:lnTo>
                  <a:lnTo>
                    <a:pt x="140218" y="798533"/>
                  </a:lnTo>
                  <a:lnTo>
                    <a:pt x="143266" y="798533"/>
                  </a:lnTo>
                  <a:lnTo>
                    <a:pt x="143266" y="795485"/>
                  </a:lnTo>
                  <a:lnTo>
                    <a:pt x="143266" y="798533"/>
                  </a:lnTo>
                  <a:lnTo>
                    <a:pt x="143266" y="795485"/>
                  </a:lnTo>
                  <a:lnTo>
                    <a:pt x="146314" y="795485"/>
                  </a:lnTo>
                  <a:lnTo>
                    <a:pt x="149363" y="795485"/>
                  </a:lnTo>
                  <a:lnTo>
                    <a:pt x="149363" y="792438"/>
                  </a:lnTo>
                  <a:lnTo>
                    <a:pt x="152411" y="792438"/>
                  </a:lnTo>
                  <a:lnTo>
                    <a:pt x="155459" y="792438"/>
                  </a:lnTo>
                  <a:lnTo>
                    <a:pt x="155459" y="789390"/>
                  </a:lnTo>
                  <a:lnTo>
                    <a:pt x="158507" y="789390"/>
                  </a:lnTo>
                  <a:lnTo>
                    <a:pt x="161556" y="789390"/>
                  </a:lnTo>
                  <a:lnTo>
                    <a:pt x="161556" y="786342"/>
                  </a:lnTo>
                  <a:lnTo>
                    <a:pt x="164604" y="786342"/>
                  </a:lnTo>
                  <a:lnTo>
                    <a:pt x="167652" y="786342"/>
                  </a:lnTo>
                  <a:lnTo>
                    <a:pt x="170700" y="783294"/>
                  </a:lnTo>
                  <a:lnTo>
                    <a:pt x="170700" y="780246"/>
                  </a:lnTo>
                  <a:lnTo>
                    <a:pt x="173749" y="780246"/>
                  </a:lnTo>
                  <a:lnTo>
                    <a:pt x="170700" y="780246"/>
                  </a:lnTo>
                  <a:lnTo>
                    <a:pt x="170700" y="783294"/>
                  </a:lnTo>
                  <a:lnTo>
                    <a:pt x="170700" y="780246"/>
                  </a:lnTo>
                  <a:lnTo>
                    <a:pt x="170700" y="783294"/>
                  </a:lnTo>
                  <a:lnTo>
                    <a:pt x="167652" y="783294"/>
                  </a:lnTo>
                  <a:lnTo>
                    <a:pt x="170700" y="783294"/>
                  </a:lnTo>
                  <a:lnTo>
                    <a:pt x="170700" y="786342"/>
                  </a:lnTo>
                  <a:lnTo>
                    <a:pt x="173749" y="786342"/>
                  </a:lnTo>
                  <a:lnTo>
                    <a:pt x="176797" y="786342"/>
                  </a:lnTo>
                  <a:lnTo>
                    <a:pt x="176797" y="783294"/>
                  </a:lnTo>
                  <a:lnTo>
                    <a:pt x="179845" y="783294"/>
                  </a:lnTo>
                  <a:lnTo>
                    <a:pt x="176797" y="783294"/>
                  </a:lnTo>
                  <a:lnTo>
                    <a:pt x="176797" y="780246"/>
                  </a:lnTo>
                  <a:lnTo>
                    <a:pt x="176797" y="777198"/>
                  </a:lnTo>
                  <a:lnTo>
                    <a:pt x="176797" y="774150"/>
                  </a:lnTo>
                  <a:lnTo>
                    <a:pt x="179845" y="774150"/>
                  </a:lnTo>
                  <a:lnTo>
                    <a:pt x="179845" y="771103"/>
                  </a:lnTo>
                  <a:lnTo>
                    <a:pt x="182893" y="771103"/>
                  </a:lnTo>
                  <a:lnTo>
                    <a:pt x="182893" y="768055"/>
                  </a:lnTo>
                  <a:lnTo>
                    <a:pt x="185941" y="765007"/>
                  </a:lnTo>
                  <a:lnTo>
                    <a:pt x="188990" y="761959"/>
                  </a:lnTo>
                  <a:lnTo>
                    <a:pt x="188990" y="758911"/>
                  </a:lnTo>
                  <a:lnTo>
                    <a:pt x="188990" y="761959"/>
                  </a:lnTo>
                  <a:lnTo>
                    <a:pt x="188990" y="758911"/>
                  </a:lnTo>
                  <a:lnTo>
                    <a:pt x="192038" y="758911"/>
                  </a:lnTo>
                  <a:lnTo>
                    <a:pt x="195086" y="758911"/>
                  </a:lnTo>
                  <a:lnTo>
                    <a:pt x="195086" y="755863"/>
                  </a:lnTo>
                  <a:lnTo>
                    <a:pt x="195086" y="758911"/>
                  </a:lnTo>
                  <a:lnTo>
                    <a:pt x="195086" y="755863"/>
                  </a:lnTo>
                  <a:lnTo>
                    <a:pt x="198134" y="755863"/>
                  </a:lnTo>
                  <a:lnTo>
                    <a:pt x="195086" y="755863"/>
                  </a:lnTo>
                  <a:lnTo>
                    <a:pt x="198134" y="755863"/>
                  </a:lnTo>
                  <a:lnTo>
                    <a:pt x="198134" y="752816"/>
                  </a:lnTo>
                  <a:lnTo>
                    <a:pt x="201183" y="752816"/>
                  </a:lnTo>
                  <a:lnTo>
                    <a:pt x="201183" y="749768"/>
                  </a:lnTo>
                  <a:lnTo>
                    <a:pt x="204231" y="749768"/>
                  </a:lnTo>
                  <a:lnTo>
                    <a:pt x="204231" y="746720"/>
                  </a:lnTo>
                  <a:lnTo>
                    <a:pt x="204231" y="749768"/>
                  </a:lnTo>
                  <a:lnTo>
                    <a:pt x="204231" y="746720"/>
                  </a:lnTo>
                  <a:lnTo>
                    <a:pt x="207279" y="746720"/>
                  </a:lnTo>
                  <a:lnTo>
                    <a:pt x="210327" y="746720"/>
                  </a:lnTo>
                  <a:lnTo>
                    <a:pt x="210327" y="749768"/>
                  </a:lnTo>
                  <a:lnTo>
                    <a:pt x="213376" y="749768"/>
                  </a:lnTo>
                  <a:lnTo>
                    <a:pt x="213376" y="746720"/>
                  </a:lnTo>
                  <a:lnTo>
                    <a:pt x="210327" y="743672"/>
                  </a:lnTo>
                  <a:lnTo>
                    <a:pt x="207279" y="743672"/>
                  </a:lnTo>
                  <a:lnTo>
                    <a:pt x="207279" y="740624"/>
                  </a:lnTo>
                  <a:lnTo>
                    <a:pt x="210327" y="737576"/>
                  </a:lnTo>
                  <a:lnTo>
                    <a:pt x="210327" y="734529"/>
                  </a:lnTo>
                  <a:lnTo>
                    <a:pt x="210327" y="731481"/>
                  </a:lnTo>
                  <a:lnTo>
                    <a:pt x="210327" y="728433"/>
                  </a:lnTo>
                  <a:lnTo>
                    <a:pt x="213376" y="725385"/>
                  </a:lnTo>
                  <a:lnTo>
                    <a:pt x="213376" y="722337"/>
                  </a:lnTo>
                  <a:lnTo>
                    <a:pt x="213376" y="719289"/>
                  </a:lnTo>
                  <a:lnTo>
                    <a:pt x="213376" y="716242"/>
                  </a:lnTo>
                  <a:lnTo>
                    <a:pt x="213376" y="713194"/>
                  </a:lnTo>
                  <a:lnTo>
                    <a:pt x="213376" y="716242"/>
                  </a:lnTo>
                  <a:lnTo>
                    <a:pt x="216424" y="713194"/>
                  </a:lnTo>
                  <a:lnTo>
                    <a:pt x="219472" y="713194"/>
                  </a:lnTo>
                  <a:lnTo>
                    <a:pt x="219472" y="710146"/>
                  </a:lnTo>
                  <a:lnTo>
                    <a:pt x="219472" y="713194"/>
                  </a:lnTo>
                  <a:lnTo>
                    <a:pt x="216424" y="710146"/>
                  </a:lnTo>
                  <a:lnTo>
                    <a:pt x="216424" y="707098"/>
                  </a:lnTo>
                  <a:lnTo>
                    <a:pt x="216424" y="704050"/>
                  </a:lnTo>
                  <a:lnTo>
                    <a:pt x="216424" y="701002"/>
                  </a:lnTo>
                  <a:lnTo>
                    <a:pt x="216424" y="697955"/>
                  </a:lnTo>
                  <a:lnTo>
                    <a:pt x="219472" y="694907"/>
                  </a:lnTo>
                  <a:lnTo>
                    <a:pt x="222520" y="694907"/>
                  </a:lnTo>
                  <a:lnTo>
                    <a:pt x="222520" y="691859"/>
                  </a:lnTo>
                  <a:lnTo>
                    <a:pt x="222520" y="688811"/>
                  </a:lnTo>
                  <a:lnTo>
                    <a:pt x="225568" y="688811"/>
                  </a:lnTo>
                  <a:lnTo>
                    <a:pt x="225568" y="685763"/>
                  </a:lnTo>
                  <a:lnTo>
                    <a:pt x="228617" y="685763"/>
                  </a:lnTo>
                  <a:lnTo>
                    <a:pt x="231665" y="685763"/>
                  </a:lnTo>
                  <a:lnTo>
                    <a:pt x="231665" y="682715"/>
                  </a:lnTo>
                  <a:lnTo>
                    <a:pt x="231665" y="685763"/>
                  </a:lnTo>
                  <a:lnTo>
                    <a:pt x="231665" y="682715"/>
                  </a:lnTo>
                  <a:lnTo>
                    <a:pt x="228617" y="682715"/>
                  </a:lnTo>
                  <a:lnTo>
                    <a:pt x="231665" y="682715"/>
                  </a:lnTo>
                  <a:lnTo>
                    <a:pt x="231665" y="679668"/>
                  </a:lnTo>
                  <a:lnTo>
                    <a:pt x="231665" y="676620"/>
                  </a:lnTo>
                  <a:lnTo>
                    <a:pt x="231665" y="673572"/>
                  </a:lnTo>
                  <a:lnTo>
                    <a:pt x="234713" y="673572"/>
                  </a:lnTo>
                  <a:lnTo>
                    <a:pt x="231665" y="673572"/>
                  </a:lnTo>
                  <a:lnTo>
                    <a:pt x="234713" y="670524"/>
                  </a:lnTo>
                  <a:lnTo>
                    <a:pt x="231665" y="670524"/>
                  </a:lnTo>
                  <a:lnTo>
                    <a:pt x="231665" y="673572"/>
                  </a:lnTo>
                  <a:lnTo>
                    <a:pt x="228617" y="676620"/>
                  </a:lnTo>
                  <a:lnTo>
                    <a:pt x="225568" y="676620"/>
                  </a:lnTo>
                  <a:lnTo>
                    <a:pt x="222520" y="676620"/>
                  </a:lnTo>
                  <a:lnTo>
                    <a:pt x="222520" y="679668"/>
                  </a:lnTo>
                  <a:lnTo>
                    <a:pt x="219472" y="679668"/>
                  </a:lnTo>
                  <a:lnTo>
                    <a:pt x="216424" y="679668"/>
                  </a:lnTo>
                  <a:lnTo>
                    <a:pt x="216424" y="682715"/>
                  </a:lnTo>
                  <a:lnTo>
                    <a:pt x="213376" y="682715"/>
                  </a:lnTo>
                  <a:lnTo>
                    <a:pt x="210327" y="682715"/>
                  </a:lnTo>
                  <a:lnTo>
                    <a:pt x="210327" y="685763"/>
                  </a:lnTo>
                  <a:lnTo>
                    <a:pt x="207279" y="685763"/>
                  </a:lnTo>
                  <a:lnTo>
                    <a:pt x="204231" y="685763"/>
                  </a:lnTo>
                  <a:lnTo>
                    <a:pt x="204231" y="688811"/>
                  </a:lnTo>
                  <a:lnTo>
                    <a:pt x="201183" y="688811"/>
                  </a:lnTo>
                  <a:lnTo>
                    <a:pt x="198134" y="688811"/>
                  </a:lnTo>
                  <a:lnTo>
                    <a:pt x="195086" y="688811"/>
                  </a:lnTo>
                  <a:lnTo>
                    <a:pt x="195086" y="685763"/>
                  </a:lnTo>
                  <a:lnTo>
                    <a:pt x="195086" y="688811"/>
                  </a:lnTo>
                  <a:lnTo>
                    <a:pt x="195086" y="685763"/>
                  </a:lnTo>
                  <a:lnTo>
                    <a:pt x="195086" y="682715"/>
                  </a:lnTo>
                  <a:lnTo>
                    <a:pt x="192038" y="679668"/>
                  </a:lnTo>
                  <a:lnTo>
                    <a:pt x="188990" y="679668"/>
                  </a:lnTo>
                  <a:lnTo>
                    <a:pt x="188990" y="676620"/>
                  </a:lnTo>
                  <a:lnTo>
                    <a:pt x="188990" y="673572"/>
                  </a:lnTo>
                  <a:lnTo>
                    <a:pt x="188990" y="676620"/>
                  </a:lnTo>
                  <a:lnTo>
                    <a:pt x="188990" y="673572"/>
                  </a:lnTo>
                  <a:lnTo>
                    <a:pt x="188990" y="670524"/>
                  </a:lnTo>
                  <a:lnTo>
                    <a:pt x="192038" y="670524"/>
                  </a:lnTo>
                  <a:lnTo>
                    <a:pt x="192038" y="667476"/>
                  </a:lnTo>
                  <a:lnTo>
                    <a:pt x="192038" y="664428"/>
                  </a:lnTo>
                  <a:lnTo>
                    <a:pt x="195086" y="664428"/>
                  </a:lnTo>
                  <a:lnTo>
                    <a:pt x="192038" y="661380"/>
                  </a:lnTo>
                  <a:lnTo>
                    <a:pt x="192038" y="664428"/>
                  </a:lnTo>
                  <a:lnTo>
                    <a:pt x="188990" y="664428"/>
                  </a:lnTo>
                  <a:lnTo>
                    <a:pt x="188990" y="667476"/>
                  </a:lnTo>
                  <a:lnTo>
                    <a:pt x="188990" y="670524"/>
                  </a:lnTo>
                  <a:lnTo>
                    <a:pt x="185941" y="670524"/>
                  </a:lnTo>
                  <a:lnTo>
                    <a:pt x="185941" y="673572"/>
                  </a:lnTo>
                  <a:lnTo>
                    <a:pt x="182893" y="673572"/>
                  </a:lnTo>
                  <a:lnTo>
                    <a:pt x="182893" y="676620"/>
                  </a:lnTo>
                  <a:lnTo>
                    <a:pt x="182893" y="679668"/>
                  </a:lnTo>
                  <a:lnTo>
                    <a:pt x="179845" y="679668"/>
                  </a:lnTo>
                  <a:lnTo>
                    <a:pt x="179845" y="682715"/>
                  </a:lnTo>
                  <a:lnTo>
                    <a:pt x="179845" y="685763"/>
                  </a:lnTo>
                  <a:lnTo>
                    <a:pt x="179845" y="688811"/>
                  </a:lnTo>
                  <a:lnTo>
                    <a:pt x="182893" y="688811"/>
                  </a:lnTo>
                  <a:lnTo>
                    <a:pt x="179845" y="691859"/>
                  </a:lnTo>
                  <a:lnTo>
                    <a:pt x="182893" y="691859"/>
                  </a:lnTo>
                  <a:lnTo>
                    <a:pt x="182893" y="694907"/>
                  </a:lnTo>
                  <a:lnTo>
                    <a:pt x="182893" y="697955"/>
                  </a:lnTo>
                  <a:lnTo>
                    <a:pt x="179845" y="697955"/>
                  </a:lnTo>
                  <a:lnTo>
                    <a:pt x="176797" y="697955"/>
                  </a:lnTo>
                  <a:lnTo>
                    <a:pt x="173749" y="697955"/>
                  </a:lnTo>
                  <a:lnTo>
                    <a:pt x="173749" y="694907"/>
                  </a:lnTo>
                  <a:lnTo>
                    <a:pt x="170700" y="694907"/>
                  </a:lnTo>
                  <a:lnTo>
                    <a:pt x="170700" y="691859"/>
                  </a:lnTo>
                  <a:lnTo>
                    <a:pt x="170700" y="688811"/>
                  </a:lnTo>
                  <a:lnTo>
                    <a:pt x="167652" y="685763"/>
                  </a:lnTo>
                  <a:lnTo>
                    <a:pt x="167652" y="682715"/>
                  </a:lnTo>
                  <a:lnTo>
                    <a:pt x="164604" y="679668"/>
                  </a:lnTo>
                  <a:lnTo>
                    <a:pt x="164604" y="676620"/>
                  </a:lnTo>
                  <a:lnTo>
                    <a:pt x="161556" y="673572"/>
                  </a:lnTo>
                  <a:lnTo>
                    <a:pt x="164604" y="676620"/>
                  </a:lnTo>
                  <a:lnTo>
                    <a:pt x="164604" y="673572"/>
                  </a:lnTo>
                  <a:lnTo>
                    <a:pt x="161556" y="673572"/>
                  </a:lnTo>
                  <a:lnTo>
                    <a:pt x="158507" y="673572"/>
                  </a:lnTo>
                  <a:lnTo>
                    <a:pt x="158507" y="670524"/>
                  </a:lnTo>
                  <a:lnTo>
                    <a:pt x="158507" y="667476"/>
                  </a:lnTo>
                  <a:lnTo>
                    <a:pt x="161556" y="667476"/>
                  </a:lnTo>
                  <a:lnTo>
                    <a:pt x="158507" y="667476"/>
                  </a:lnTo>
                  <a:lnTo>
                    <a:pt x="155459" y="667476"/>
                  </a:lnTo>
                  <a:lnTo>
                    <a:pt x="155459" y="670524"/>
                  </a:lnTo>
                  <a:lnTo>
                    <a:pt x="155459" y="673572"/>
                  </a:lnTo>
                  <a:lnTo>
                    <a:pt x="155459" y="670524"/>
                  </a:lnTo>
                  <a:lnTo>
                    <a:pt x="155459" y="673572"/>
                  </a:lnTo>
                  <a:lnTo>
                    <a:pt x="155459" y="670524"/>
                  </a:lnTo>
                  <a:lnTo>
                    <a:pt x="152411" y="670524"/>
                  </a:lnTo>
                  <a:lnTo>
                    <a:pt x="152411" y="673572"/>
                  </a:lnTo>
                  <a:lnTo>
                    <a:pt x="155459" y="673572"/>
                  </a:lnTo>
                  <a:lnTo>
                    <a:pt x="152411" y="673572"/>
                  </a:lnTo>
                  <a:lnTo>
                    <a:pt x="152411" y="676620"/>
                  </a:lnTo>
                  <a:lnTo>
                    <a:pt x="152411" y="673572"/>
                  </a:lnTo>
                  <a:lnTo>
                    <a:pt x="152411" y="676620"/>
                  </a:lnTo>
                  <a:lnTo>
                    <a:pt x="149363" y="676620"/>
                  </a:lnTo>
                  <a:lnTo>
                    <a:pt x="149363" y="673572"/>
                  </a:lnTo>
                  <a:lnTo>
                    <a:pt x="149363" y="670524"/>
                  </a:lnTo>
                  <a:lnTo>
                    <a:pt x="149363" y="673572"/>
                  </a:lnTo>
                  <a:lnTo>
                    <a:pt x="149363" y="670524"/>
                  </a:lnTo>
                  <a:lnTo>
                    <a:pt x="146314" y="670524"/>
                  </a:lnTo>
                  <a:lnTo>
                    <a:pt x="143266" y="670524"/>
                  </a:lnTo>
                  <a:lnTo>
                    <a:pt x="143266" y="667476"/>
                  </a:lnTo>
                  <a:lnTo>
                    <a:pt x="140218" y="667476"/>
                  </a:lnTo>
                  <a:lnTo>
                    <a:pt x="140218" y="664428"/>
                  </a:lnTo>
                  <a:lnTo>
                    <a:pt x="140218" y="667476"/>
                  </a:lnTo>
                  <a:lnTo>
                    <a:pt x="140218" y="664428"/>
                  </a:lnTo>
                  <a:lnTo>
                    <a:pt x="143266" y="664428"/>
                  </a:lnTo>
                  <a:lnTo>
                    <a:pt x="140218" y="661380"/>
                  </a:lnTo>
                  <a:lnTo>
                    <a:pt x="140218" y="658333"/>
                  </a:lnTo>
                  <a:lnTo>
                    <a:pt x="137170" y="658333"/>
                  </a:lnTo>
                  <a:lnTo>
                    <a:pt x="137170" y="661380"/>
                  </a:lnTo>
                  <a:lnTo>
                    <a:pt x="134122" y="661380"/>
                  </a:lnTo>
                  <a:lnTo>
                    <a:pt x="134122" y="664428"/>
                  </a:lnTo>
                  <a:lnTo>
                    <a:pt x="131073" y="664428"/>
                  </a:lnTo>
                  <a:lnTo>
                    <a:pt x="128025" y="664428"/>
                  </a:lnTo>
                  <a:lnTo>
                    <a:pt x="128025" y="667476"/>
                  </a:lnTo>
                  <a:lnTo>
                    <a:pt x="124977" y="667476"/>
                  </a:lnTo>
                  <a:lnTo>
                    <a:pt x="124977" y="670524"/>
                  </a:lnTo>
                  <a:lnTo>
                    <a:pt x="124977" y="667476"/>
                  </a:lnTo>
                  <a:lnTo>
                    <a:pt x="121929" y="667476"/>
                  </a:lnTo>
                  <a:lnTo>
                    <a:pt x="118880" y="667476"/>
                  </a:lnTo>
                  <a:lnTo>
                    <a:pt x="118880" y="670524"/>
                  </a:lnTo>
                  <a:lnTo>
                    <a:pt x="115832" y="670524"/>
                  </a:lnTo>
                  <a:lnTo>
                    <a:pt x="112784" y="670524"/>
                  </a:lnTo>
                  <a:lnTo>
                    <a:pt x="112784" y="673572"/>
                  </a:lnTo>
                  <a:lnTo>
                    <a:pt x="109736" y="673572"/>
                  </a:lnTo>
                  <a:lnTo>
                    <a:pt x="109736" y="676620"/>
                  </a:lnTo>
                  <a:lnTo>
                    <a:pt x="106688" y="679668"/>
                  </a:lnTo>
                  <a:lnTo>
                    <a:pt x="103639" y="679668"/>
                  </a:lnTo>
                  <a:lnTo>
                    <a:pt x="100591" y="679668"/>
                  </a:lnTo>
                  <a:lnTo>
                    <a:pt x="100591" y="682715"/>
                  </a:lnTo>
                  <a:lnTo>
                    <a:pt x="97543" y="682715"/>
                  </a:lnTo>
                  <a:lnTo>
                    <a:pt x="97543" y="679668"/>
                  </a:lnTo>
                  <a:lnTo>
                    <a:pt x="94495" y="679668"/>
                  </a:lnTo>
                  <a:lnTo>
                    <a:pt x="94495" y="676620"/>
                  </a:lnTo>
                  <a:lnTo>
                    <a:pt x="91446" y="676620"/>
                  </a:lnTo>
                  <a:lnTo>
                    <a:pt x="88398" y="676620"/>
                  </a:lnTo>
                  <a:lnTo>
                    <a:pt x="85350" y="676620"/>
                  </a:lnTo>
                  <a:lnTo>
                    <a:pt x="88398" y="676620"/>
                  </a:lnTo>
                  <a:lnTo>
                    <a:pt x="88398" y="673572"/>
                  </a:lnTo>
                  <a:lnTo>
                    <a:pt x="88398" y="676620"/>
                  </a:lnTo>
                  <a:lnTo>
                    <a:pt x="88398" y="673572"/>
                  </a:lnTo>
                  <a:lnTo>
                    <a:pt x="88398" y="676620"/>
                  </a:lnTo>
                  <a:lnTo>
                    <a:pt x="88398" y="673572"/>
                  </a:lnTo>
                  <a:lnTo>
                    <a:pt x="91446" y="673572"/>
                  </a:lnTo>
                  <a:lnTo>
                    <a:pt x="91446" y="676620"/>
                  </a:lnTo>
                  <a:lnTo>
                    <a:pt x="91446" y="673572"/>
                  </a:lnTo>
                  <a:lnTo>
                    <a:pt x="91446" y="676620"/>
                  </a:lnTo>
                  <a:lnTo>
                    <a:pt x="91446" y="673572"/>
                  </a:lnTo>
                  <a:lnTo>
                    <a:pt x="94495" y="676620"/>
                  </a:lnTo>
                  <a:lnTo>
                    <a:pt x="91446" y="676620"/>
                  </a:lnTo>
                  <a:lnTo>
                    <a:pt x="94495" y="676620"/>
                  </a:lnTo>
                  <a:lnTo>
                    <a:pt x="97543" y="676620"/>
                  </a:lnTo>
                  <a:lnTo>
                    <a:pt x="94495" y="676620"/>
                  </a:lnTo>
                  <a:lnTo>
                    <a:pt x="94495" y="673572"/>
                  </a:lnTo>
                  <a:lnTo>
                    <a:pt x="97543" y="673572"/>
                  </a:lnTo>
                  <a:lnTo>
                    <a:pt x="97543" y="670524"/>
                  </a:lnTo>
                  <a:lnTo>
                    <a:pt x="100591" y="667476"/>
                  </a:lnTo>
                  <a:lnTo>
                    <a:pt x="97543" y="667476"/>
                  </a:lnTo>
                  <a:lnTo>
                    <a:pt x="97543" y="664428"/>
                  </a:lnTo>
                  <a:lnTo>
                    <a:pt x="97543" y="661380"/>
                  </a:lnTo>
                  <a:lnTo>
                    <a:pt x="100591" y="661380"/>
                  </a:lnTo>
                  <a:lnTo>
                    <a:pt x="97543" y="658333"/>
                  </a:lnTo>
                  <a:lnTo>
                    <a:pt x="97543" y="655285"/>
                  </a:lnTo>
                  <a:lnTo>
                    <a:pt x="97543" y="652237"/>
                  </a:lnTo>
                  <a:lnTo>
                    <a:pt x="94495" y="652237"/>
                  </a:lnTo>
                  <a:lnTo>
                    <a:pt x="94495" y="649189"/>
                  </a:lnTo>
                  <a:lnTo>
                    <a:pt x="94495" y="646141"/>
                  </a:lnTo>
                  <a:lnTo>
                    <a:pt x="94495" y="643093"/>
                  </a:lnTo>
                  <a:lnTo>
                    <a:pt x="94495" y="640046"/>
                  </a:lnTo>
                  <a:lnTo>
                    <a:pt x="94495" y="643093"/>
                  </a:lnTo>
                  <a:lnTo>
                    <a:pt x="94495" y="646141"/>
                  </a:lnTo>
                  <a:lnTo>
                    <a:pt x="94495" y="643093"/>
                  </a:lnTo>
                  <a:lnTo>
                    <a:pt x="97543" y="643093"/>
                  </a:lnTo>
                  <a:lnTo>
                    <a:pt x="97543" y="640046"/>
                  </a:lnTo>
                  <a:lnTo>
                    <a:pt x="97543" y="636998"/>
                  </a:lnTo>
                  <a:lnTo>
                    <a:pt x="100591" y="636998"/>
                  </a:lnTo>
                  <a:lnTo>
                    <a:pt x="100591" y="633950"/>
                  </a:lnTo>
                  <a:lnTo>
                    <a:pt x="100591" y="636998"/>
                  </a:lnTo>
                  <a:lnTo>
                    <a:pt x="100591" y="633950"/>
                  </a:lnTo>
                  <a:lnTo>
                    <a:pt x="103639" y="630902"/>
                  </a:lnTo>
                  <a:lnTo>
                    <a:pt x="103639" y="633950"/>
                  </a:lnTo>
                  <a:lnTo>
                    <a:pt x="103639" y="630902"/>
                  </a:lnTo>
                  <a:lnTo>
                    <a:pt x="103639" y="627854"/>
                  </a:lnTo>
                  <a:lnTo>
                    <a:pt x="100591" y="624806"/>
                  </a:lnTo>
                  <a:lnTo>
                    <a:pt x="100591" y="615663"/>
                  </a:lnTo>
                  <a:lnTo>
                    <a:pt x="100591" y="618711"/>
                  </a:lnTo>
                  <a:lnTo>
                    <a:pt x="100591" y="612615"/>
                  </a:lnTo>
                  <a:lnTo>
                    <a:pt x="97543" y="612615"/>
                  </a:lnTo>
                  <a:lnTo>
                    <a:pt x="97543" y="609567"/>
                  </a:lnTo>
                  <a:lnTo>
                    <a:pt x="97543" y="606519"/>
                  </a:lnTo>
                  <a:lnTo>
                    <a:pt x="97543" y="603471"/>
                  </a:lnTo>
                  <a:lnTo>
                    <a:pt x="94495" y="603471"/>
                  </a:lnTo>
                  <a:lnTo>
                    <a:pt x="94495" y="600424"/>
                  </a:lnTo>
                  <a:lnTo>
                    <a:pt x="88398" y="600424"/>
                  </a:lnTo>
                  <a:lnTo>
                    <a:pt x="85350" y="600424"/>
                  </a:lnTo>
                  <a:lnTo>
                    <a:pt x="85350" y="603471"/>
                  </a:lnTo>
                  <a:lnTo>
                    <a:pt x="82302" y="603471"/>
                  </a:lnTo>
                  <a:lnTo>
                    <a:pt x="82302" y="600424"/>
                  </a:lnTo>
                  <a:lnTo>
                    <a:pt x="79253" y="600424"/>
                  </a:lnTo>
                  <a:lnTo>
                    <a:pt x="79253" y="603471"/>
                  </a:lnTo>
                  <a:lnTo>
                    <a:pt x="76205" y="603471"/>
                  </a:lnTo>
                  <a:lnTo>
                    <a:pt x="73157" y="606519"/>
                  </a:lnTo>
                  <a:lnTo>
                    <a:pt x="70109" y="606519"/>
                  </a:lnTo>
                  <a:lnTo>
                    <a:pt x="67060" y="606519"/>
                  </a:lnTo>
                  <a:lnTo>
                    <a:pt x="64012" y="606519"/>
                  </a:lnTo>
                  <a:lnTo>
                    <a:pt x="64012" y="609567"/>
                  </a:lnTo>
                  <a:lnTo>
                    <a:pt x="60964" y="609567"/>
                  </a:lnTo>
                  <a:lnTo>
                    <a:pt x="57916" y="609567"/>
                  </a:lnTo>
                  <a:lnTo>
                    <a:pt x="51819" y="609567"/>
                  </a:lnTo>
                  <a:lnTo>
                    <a:pt x="51819" y="606519"/>
                  </a:lnTo>
                  <a:lnTo>
                    <a:pt x="48771" y="606519"/>
                  </a:lnTo>
                  <a:lnTo>
                    <a:pt x="45723" y="606519"/>
                  </a:lnTo>
                  <a:lnTo>
                    <a:pt x="42675" y="606519"/>
                  </a:lnTo>
                  <a:lnTo>
                    <a:pt x="42675" y="603471"/>
                  </a:lnTo>
                  <a:lnTo>
                    <a:pt x="39626" y="603471"/>
                  </a:lnTo>
                  <a:lnTo>
                    <a:pt x="39626" y="600424"/>
                  </a:lnTo>
                  <a:lnTo>
                    <a:pt x="39626" y="597376"/>
                  </a:lnTo>
                  <a:lnTo>
                    <a:pt x="42675" y="597376"/>
                  </a:lnTo>
                  <a:lnTo>
                    <a:pt x="42675" y="594328"/>
                  </a:lnTo>
                  <a:lnTo>
                    <a:pt x="42675" y="597376"/>
                  </a:lnTo>
                  <a:lnTo>
                    <a:pt x="42675" y="594328"/>
                  </a:lnTo>
                  <a:lnTo>
                    <a:pt x="39626" y="594328"/>
                  </a:lnTo>
                  <a:lnTo>
                    <a:pt x="39626" y="591280"/>
                  </a:lnTo>
                  <a:lnTo>
                    <a:pt x="36578" y="591280"/>
                  </a:lnTo>
                  <a:lnTo>
                    <a:pt x="36578" y="588232"/>
                  </a:lnTo>
                  <a:lnTo>
                    <a:pt x="33530" y="585185"/>
                  </a:lnTo>
                  <a:lnTo>
                    <a:pt x="33530" y="582137"/>
                  </a:lnTo>
                  <a:lnTo>
                    <a:pt x="30482" y="582137"/>
                  </a:lnTo>
                  <a:lnTo>
                    <a:pt x="30482" y="579089"/>
                  </a:lnTo>
                  <a:lnTo>
                    <a:pt x="30482" y="576041"/>
                  </a:lnTo>
                  <a:lnTo>
                    <a:pt x="27434" y="576041"/>
                  </a:lnTo>
                  <a:lnTo>
                    <a:pt x="24385" y="576041"/>
                  </a:lnTo>
                  <a:lnTo>
                    <a:pt x="24385" y="572993"/>
                  </a:lnTo>
                  <a:lnTo>
                    <a:pt x="21337" y="572993"/>
                  </a:lnTo>
                  <a:lnTo>
                    <a:pt x="21337" y="569945"/>
                  </a:lnTo>
                  <a:lnTo>
                    <a:pt x="21337" y="566898"/>
                  </a:lnTo>
                  <a:lnTo>
                    <a:pt x="24385" y="566898"/>
                  </a:lnTo>
                  <a:lnTo>
                    <a:pt x="24385" y="563850"/>
                  </a:lnTo>
                  <a:lnTo>
                    <a:pt x="24385" y="560802"/>
                  </a:lnTo>
                  <a:lnTo>
                    <a:pt x="21337" y="563850"/>
                  </a:lnTo>
                  <a:lnTo>
                    <a:pt x="18289" y="563850"/>
                  </a:lnTo>
                  <a:lnTo>
                    <a:pt x="15241" y="563850"/>
                  </a:lnTo>
                  <a:lnTo>
                    <a:pt x="15241" y="560802"/>
                  </a:lnTo>
                  <a:lnTo>
                    <a:pt x="12192" y="560802"/>
                  </a:lnTo>
                  <a:lnTo>
                    <a:pt x="15241" y="560802"/>
                  </a:lnTo>
                  <a:lnTo>
                    <a:pt x="15241" y="557754"/>
                  </a:lnTo>
                  <a:lnTo>
                    <a:pt x="15241" y="560802"/>
                  </a:lnTo>
                  <a:lnTo>
                    <a:pt x="18289" y="560802"/>
                  </a:lnTo>
                  <a:lnTo>
                    <a:pt x="18289" y="557754"/>
                  </a:lnTo>
                  <a:lnTo>
                    <a:pt x="21337" y="557754"/>
                  </a:lnTo>
                  <a:lnTo>
                    <a:pt x="21337" y="554706"/>
                  </a:lnTo>
                  <a:lnTo>
                    <a:pt x="24385" y="554706"/>
                  </a:lnTo>
                  <a:lnTo>
                    <a:pt x="27434" y="554706"/>
                  </a:lnTo>
                  <a:lnTo>
                    <a:pt x="27434" y="551658"/>
                  </a:lnTo>
                  <a:lnTo>
                    <a:pt x="24385" y="551658"/>
                  </a:lnTo>
                  <a:lnTo>
                    <a:pt x="24385" y="548610"/>
                  </a:lnTo>
                  <a:lnTo>
                    <a:pt x="27434" y="548610"/>
                  </a:lnTo>
                  <a:lnTo>
                    <a:pt x="27434" y="545563"/>
                  </a:lnTo>
                  <a:lnTo>
                    <a:pt x="27434" y="542515"/>
                  </a:lnTo>
                  <a:lnTo>
                    <a:pt x="24385" y="542515"/>
                  </a:lnTo>
                  <a:lnTo>
                    <a:pt x="24385" y="539467"/>
                  </a:lnTo>
                  <a:lnTo>
                    <a:pt x="24385" y="536419"/>
                  </a:lnTo>
                  <a:lnTo>
                    <a:pt x="27434" y="536419"/>
                  </a:lnTo>
                  <a:lnTo>
                    <a:pt x="27434" y="539467"/>
                  </a:lnTo>
                  <a:lnTo>
                    <a:pt x="27434" y="536419"/>
                  </a:lnTo>
                  <a:lnTo>
                    <a:pt x="30482" y="536419"/>
                  </a:lnTo>
                  <a:lnTo>
                    <a:pt x="27434" y="536419"/>
                  </a:lnTo>
                  <a:lnTo>
                    <a:pt x="27434" y="533371"/>
                  </a:lnTo>
                  <a:lnTo>
                    <a:pt x="27434" y="530323"/>
                  </a:lnTo>
                  <a:lnTo>
                    <a:pt x="24385" y="530323"/>
                  </a:lnTo>
                  <a:lnTo>
                    <a:pt x="24385" y="527276"/>
                  </a:lnTo>
                  <a:lnTo>
                    <a:pt x="24385" y="530323"/>
                  </a:lnTo>
                  <a:lnTo>
                    <a:pt x="24385" y="527276"/>
                  </a:lnTo>
                  <a:lnTo>
                    <a:pt x="21337" y="527276"/>
                  </a:lnTo>
                  <a:lnTo>
                    <a:pt x="21337" y="530323"/>
                  </a:lnTo>
                  <a:lnTo>
                    <a:pt x="18289" y="530323"/>
                  </a:lnTo>
                  <a:lnTo>
                    <a:pt x="21337" y="530323"/>
                  </a:lnTo>
                  <a:lnTo>
                    <a:pt x="21337" y="533371"/>
                  </a:lnTo>
                  <a:lnTo>
                    <a:pt x="18289" y="533371"/>
                  </a:lnTo>
                  <a:lnTo>
                    <a:pt x="18289" y="530323"/>
                  </a:lnTo>
                  <a:lnTo>
                    <a:pt x="18289" y="533371"/>
                  </a:lnTo>
                  <a:lnTo>
                    <a:pt x="15241" y="530323"/>
                  </a:lnTo>
                  <a:lnTo>
                    <a:pt x="15241" y="527276"/>
                  </a:lnTo>
                  <a:lnTo>
                    <a:pt x="15241" y="524228"/>
                  </a:lnTo>
                  <a:lnTo>
                    <a:pt x="15241" y="521180"/>
                  </a:lnTo>
                  <a:lnTo>
                    <a:pt x="15241" y="518132"/>
                  </a:lnTo>
                  <a:lnTo>
                    <a:pt x="12192" y="518132"/>
                  </a:lnTo>
                  <a:lnTo>
                    <a:pt x="9144" y="518132"/>
                  </a:lnTo>
                  <a:lnTo>
                    <a:pt x="9144" y="515084"/>
                  </a:lnTo>
                  <a:lnTo>
                    <a:pt x="9144" y="512036"/>
                  </a:lnTo>
                  <a:lnTo>
                    <a:pt x="9144" y="515084"/>
                  </a:lnTo>
                  <a:lnTo>
                    <a:pt x="9144" y="512036"/>
                  </a:lnTo>
                  <a:lnTo>
                    <a:pt x="12192" y="512036"/>
                  </a:lnTo>
                  <a:lnTo>
                    <a:pt x="12192" y="508989"/>
                  </a:lnTo>
                  <a:lnTo>
                    <a:pt x="12192" y="512036"/>
                  </a:lnTo>
                  <a:lnTo>
                    <a:pt x="12192" y="508989"/>
                  </a:lnTo>
                  <a:lnTo>
                    <a:pt x="12192" y="512036"/>
                  </a:lnTo>
                  <a:lnTo>
                    <a:pt x="12192" y="508989"/>
                  </a:lnTo>
                  <a:lnTo>
                    <a:pt x="15241" y="508989"/>
                  </a:lnTo>
                  <a:lnTo>
                    <a:pt x="12192" y="508989"/>
                  </a:lnTo>
                  <a:lnTo>
                    <a:pt x="12192" y="505941"/>
                  </a:lnTo>
                  <a:lnTo>
                    <a:pt x="9144" y="505941"/>
                  </a:lnTo>
                  <a:lnTo>
                    <a:pt x="9144" y="502893"/>
                  </a:lnTo>
                  <a:lnTo>
                    <a:pt x="9144" y="505941"/>
                  </a:lnTo>
                  <a:lnTo>
                    <a:pt x="6096" y="505941"/>
                  </a:lnTo>
                  <a:lnTo>
                    <a:pt x="3048" y="505941"/>
                  </a:lnTo>
                  <a:lnTo>
                    <a:pt x="3048" y="502893"/>
                  </a:lnTo>
                  <a:lnTo>
                    <a:pt x="3048" y="499845"/>
                  </a:lnTo>
                </a:path>
                <a:path w="966469" h="878204" extrusionOk="0">
                  <a:moveTo>
                    <a:pt x="3048" y="499845"/>
                  </a:moveTo>
                  <a:lnTo>
                    <a:pt x="6096" y="496797"/>
                  </a:lnTo>
                  <a:lnTo>
                    <a:pt x="6096" y="493749"/>
                  </a:lnTo>
                  <a:lnTo>
                    <a:pt x="6096" y="496797"/>
                  </a:lnTo>
                  <a:lnTo>
                    <a:pt x="6096" y="499845"/>
                  </a:lnTo>
                  <a:lnTo>
                    <a:pt x="9144" y="499845"/>
                  </a:lnTo>
                  <a:lnTo>
                    <a:pt x="12192" y="499845"/>
                  </a:lnTo>
                  <a:lnTo>
                    <a:pt x="15241" y="499845"/>
                  </a:lnTo>
                  <a:lnTo>
                    <a:pt x="15241" y="496797"/>
                  </a:lnTo>
                  <a:lnTo>
                    <a:pt x="12192" y="496797"/>
                  </a:lnTo>
                  <a:lnTo>
                    <a:pt x="9144" y="496797"/>
                  </a:lnTo>
                  <a:lnTo>
                    <a:pt x="12192" y="493749"/>
                  </a:lnTo>
                  <a:lnTo>
                    <a:pt x="9144" y="493749"/>
                  </a:lnTo>
                  <a:lnTo>
                    <a:pt x="9144" y="490701"/>
                  </a:lnTo>
                  <a:lnTo>
                    <a:pt x="12192" y="487654"/>
                  </a:lnTo>
                  <a:lnTo>
                    <a:pt x="12192" y="490701"/>
                  </a:lnTo>
                  <a:lnTo>
                    <a:pt x="15241" y="490701"/>
                  </a:lnTo>
                  <a:lnTo>
                    <a:pt x="18289" y="490701"/>
                  </a:lnTo>
                  <a:lnTo>
                    <a:pt x="21337" y="490701"/>
                  </a:lnTo>
                  <a:lnTo>
                    <a:pt x="21337" y="487654"/>
                  </a:lnTo>
                  <a:lnTo>
                    <a:pt x="18289" y="484606"/>
                  </a:lnTo>
                  <a:lnTo>
                    <a:pt x="18289" y="481558"/>
                  </a:lnTo>
                  <a:lnTo>
                    <a:pt x="18289" y="478510"/>
                  </a:lnTo>
                  <a:lnTo>
                    <a:pt x="18289" y="475462"/>
                  </a:lnTo>
                  <a:lnTo>
                    <a:pt x="21337" y="475462"/>
                  </a:lnTo>
                  <a:lnTo>
                    <a:pt x="21337" y="472414"/>
                  </a:lnTo>
                  <a:lnTo>
                    <a:pt x="24385" y="472414"/>
                  </a:lnTo>
                  <a:lnTo>
                    <a:pt x="27434" y="469367"/>
                  </a:lnTo>
                  <a:lnTo>
                    <a:pt x="30482" y="466319"/>
                  </a:lnTo>
                  <a:lnTo>
                    <a:pt x="30482" y="463271"/>
                  </a:lnTo>
                  <a:lnTo>
                    <a:pt x="33530" y="463271"/>
                  </a:lnTo>
                  <a:lnTo>
                    <a:pt x="33530" y="460223"/>
                  </a:lnTo>
                  <a:lnTo>
                    <a:pt x="36578" y="457175"/>
                  </a:lnTo>
                  <a:lnTo>
                    <a:pt x="39626" y="457175"/>
                  </a:lnTo>
                  <a:lnTo>
                    <a:pt x="39626" y="454127"/>
                  </a:lnTo>
                  <a:lnTo>
                    <a:pt x="42675" y="454127"/>
                  </a:lnTo>
                  <a:lnTo>
                    <a:pt x="42675" y="457175"/>
                  </a:lnTo>
                  <a:lnTo>
                    <a:pt x="45723" y="457175"/>
                  </a:lnTo>
                  <a:lnTo>
                    <a:pt x="45723" y="454127"/>
                  </a:lnTo>
                  <a:lnTo>
                    <a:pt x="48771" y="454127"/>
                  </a:lnTo>
                  <a:lnTo>
                    <a:pt x="48771" y="451080"/>
                  </a:lnTo>
                  <a:lnTo>
                    <a:pt x="48771" y="448032"/>
                  </a:lnTo>
                  <a:lnTo>
                    <a:pt x="45723" y="444984"/>
                  </a:lnTo>
                  <a:lnTo>
                    <a:pt x="48771" y="444984"/>
                  </a:lnTo>
                  <a:lnTo>
                    <a:pt x="48771" y="441936"/>
                  </a:lnTo>
                  <a:lnTo>
                    <a:pt x="48771" y="438888"/>
                  </a:lnTo>
                  <a:lnTo>
                    <a:pt x="48771" y="435840"/>
                  </a:lnTo>
                  <a:lnTo>
                    <a:pt x="51819" y="435840"/>
                  </a:lnTo>
                  <a:lnTo>
                    <a:pt x="51819" y="432793"/>
                  </a:lnTo>
                  <a:lnTo>
                    <a:pt x="54868" y="432793"/>
                  </a:lnTo>
                  <a:lnTo>
                    <a:pt x="54868" y="429745"/>
                  </a:lnTo>
                  <a:lnTo>
                    <a:pt x="57916" y="429745"/>
                  </a:lnTo>
                  <a:lnTo>
                    <a:pt x="54868" y="429745"/>
                  </a:lnTo>
                  <a:lnTo>
                    <a:pt x="57916" y="429745"/>
                  </a:lnTo>
                  <a:lnTo>
                    <a:pt x="57916" y="426697"/>
                  </a:lnTo>
                  <a:lnTo>
                    <a:pt x="57916" y="423649"/>
                  </a:lnTo>
                  <a:lnTo>
                    <a:pt x="57916" y="426697"/>
                  </a:lnTo>
                  <a:lnTo>
                    <a:pt x="60964" y="426697"/>
                  </a:lnTo>
                  <a:lnTo>
                    <a:pt x="57916" y="426697"/>
                  </a:lnTo>
                  <a:lnTo>
                    <a:pt x="60964" y="426697"/>
                  </a:lnTo>
                  <a:lnTo>
                    <a:pt x="60964" y="423649"/>
                  </a:lnTo>
                  <a:lnTo>
                    <a:pt x="60964" y="426697"/>
                  </a:lnTo>
                  <a:lnTo>
                    <a:pt x="57916" y="423649"/>
                  </a:lnTo>
                  <a:lnTo>
                    <a:pt x="60964" y="423649"/>
                  </a:lnTo>
                  <a:lnTo>
                    <a:pt x="60964" y="420601"/>
                  </a:lnTo>
                  <a:lnTo>
                    <a:pt x="76205" y="420601"/>
                  </a:lnTo>
                  <a:lnTo>
                    <a:pt x="76205" y="423649"/>
                  </a:lnTo>
                  <a:lnTo>
                    <a:pt x="76205" y="426697"/>
                  </a:lnTo>
                  <a:lnTo>
                    <a:pt x="76205" y="423649"/>
                  </a:lnTo>
                  <a:lnTo>
                    <a:pt x="79253" y="423649"/>
                  </a:lnTo>
                  <a:lnTo>
                    <a:pt x="79253" y="426697"/>
                  </a:lnTo>
                  <a:lnTo>
                    <a:pt x="79253" y="429745"/>
                  </a:lnTo>
                  <a:lnTo>
                    <a:pt x="82302" y="429745"/>
                  </a:lnTo>
                  <a:lnTo>
                    <a:pt x="82302" y="432793"/>
                  </a:lnTo>
                  <a:lnTo>
                    <a:pt x="82302" y="429745"/>
                  </a:lnTo>
                  <a:lnTo>
                    <a:pt x="85350" y="429745"/>
                  </a:lnTo>
                  <a:lnTo>
                    <a:pt x="85350" y="432793"/>
                  </a:lnTo>
                  <a:lnTo>
                    <a:pt x="85350" y="435840"/>
                  </a:lnTo>
                  <a:lnTo>
                    <a:pt x="88398" y="435840"/>
                  </a:lnTo>
                  <a:lnTo>
                    <a:pt x="91446" y="435840"/>
                  </a:lnTo>
                  <a:lnTo>
                    <a:pt x="94495" y="435840"/>
                  </a:lnTo>
                  <a:lnTo>
                    <a:pt x="94495" y="432793"/>
                  </a:lnTo>
                  <a:lnTo>
                    <a:pt x="97543" y="432793"/>
                  </a:lnTo>
                  <a:lnTo>
                    <a:pt x="97543" y="429745"/>
                  </a:lnTo>
                  <a:lnTo>
                    <a:pt x="100591" y="429745"/>
                  </a:lnTo>
                  <a:lnTo>
                    <a:pt x="100591" y="426697"/>
                  </a:lnTo>
                  <a:lnTo>
                    <a:pt x="103639" y="426697"/>
                  </a:lnTo>
                  <a:lnTo>
                    <a:pt x="106688" y="426697"/>
                  </a:lnTo>
                  <a:lnTo>
                    <a:pt x="106688" y="423649"/>
                  </a:lnTo>
                  <a:lnTo>
                    <a:pt x="109736" y="423649"/>
                  </a:lnTo>
                  <a:lnTo>
                    <a:pt x="109736" y="420601"/>
                  </a:lnTo>
                  <a:lnTo>
                    <a:pt x="112784" y="420601"/>
                  </a:lnTo>
                  <a:lnTo>
                    <a:pt x="112784" y="417553"/>
                  </a:lnTo>
                  <a:lnTo>
                    <a:pt x="112784" y="414506"/>
                  </a:lnTo>
                  <a:lnTo>
                    <a:pt x="115832" y="414506"/>
                  </a:lnTo>
                  <a:lnTo>
                    <a:pt x="115832" y="411458"/>
                  </a:lnTo>
                  <a:lnTo>
                    <a:pt x="118880" y="411458"/>
                  </a:lnTo>
                  <a:lnTo>
                    <a:pt x="121929" y="414506"/>
                  </a:lnTo>
                  <a:lnTo>
                    <a:pt x="121929" y="417553"/>
                  </a:lnTo>
                  <a:lnTo>
                    <a:pt x="118880" y="417553"/>
                  </a:lnTo>
                  <a:lnTo>
                    <a:pt x="121929" y="417553"/>
                  </a:lnTo>
                  <a:lnTo>
                    <a:pt x="143266" y="417553"/>
                  </a:lnTo>
                  <a:lnTo>
                    <a:pt x="143266" y="414506"/>
                  </a:lnTo>
                  <a:lnTo>
                    <a:pt x="146314" y="414506"/>
                  </a:lnTo>
                  <a:lnTo>
                    <a:pt x="146314" y="411458"/>
                  </a:lnTo>
                  <a:lnTo>
                    <a:pt x="146314" y="408410"/>
                  </a:lnTo>
                  <a:lnTo>
                    <a:pt x="149363" y="411458"/>
                  </a:lnTo>
                  <a:lnTo>
                    <a:pt x="149363" y="408410"/>
                  </a:lnTo>
                  <a:lnTo>
                    <a:pt x="152411" y="405362"/>
                  </a:lnTo>
                  <a:lnTo>
                    <a:pt x="155459" y="402314"/>
                  </a:lnTo>
                  <a:lnTo>
                    <a:pt x="155459" y="399266"/>
                  </a:lnTo>
                  <a:lnTo>
                    <a:pt x="155459" y="396219"/>
                  </a:lnTo>
                  <a:lnTo>
                    <a:pt x="152411" y="396219"/>
                  </a:lnTo>
                  <a:lnTo>
                    <a:pt x="152411" y="393171"/>
                  </a:lnTo>
                  <a:lnTo>
                    <a:pt x="152411" y="390123"/>
                  </a:lnTo>
                  <a:lnTo>
                    <a:pt x="152411" y="374884"/>
                  </a:lnTo>
                  <a:lnTo>
                    <a:pt x="149363" y="374884"/>
                  </a:lnTo>
                  <a:lnTo>
                    <a:pt x="149363" y="371836"/>
                  </a:lnTo>
                  <a:lnTo>
                    <a:pt x="146314" y="371836"/>
                  </a:lnTo>
                  <a:lnTo>
                    <a:pt x="146314" y="368788"/>
                  </a:lnTo>
                  <a:lnTo>
                    <a:pt x="146314" y="365740"/>
                  </a:lnTo>
                  <a:lnTo>
                    <a:pt x="143266" y="365740"/>
                  </a:lnTo>
                  <a:lnTo>
                    <a:pt x="140218" y="365740"/>
                  </a:lnTo>
                  <a:lnTo>
                    <a:pt x="140218" y="368788"/>
                  </a:lnTo>
                  <a:lnTo>
                    <a:pt x="140218" y="365740"/>
                  </a:lnTo>
                  <a:lnTo>
                    <a:pt x="140218" y="362692"/>
                  </a:lnTo>
                  <a:lnTo>
                    <a:pt x="143266" y="362692"/>
                  </a:lnTo>
                  <a:lnTo>
                    <a:pt x="143266" y="359644"/>
                  </a:lnTo>
                  <a:lnTo>
                    <a:pt x="146314" y="359644"/>
                  </a:lnTo>
                  <a:lnTo>
                    <a:pt x="146314" y="362692"/>
                  </a:lnTo>
                  <a:lnTo>
                    <a:pt x="149363" y="362692"/>
                  </a:lnTo>
                  <a:lnTo>
                    <a:pt x="152411" y="362692"/>
                  </a:lnTo>
                  <a:lnTo>
                    <a:pt x="152411" y="359644"/>
                  </a:lnTo>
                  <a:lnTo>
                    <a:pt x="155459" y="359644"/>
                  </a:lnTo>
                  <a:lnTo>
                    <a:pt x="155459" y="356597"/>
                  </a:lnTo>
                  <a:lnTo>
                    <a:pt x="155459" y="359644"/>
                  </a:lnTo>
                  <a:lnTo>
                    <a:pt x="155459" y="356597"/>
                  </a:lnTo>
                  <a:lnTo>
                    <a:pt x="158507" y="356597"/>
                  </a:lnTo>
                  <a:lnTo>
                    <a:pt x="158507" y="353549"/>
                  </a:lnTo>
                  <a:lnTo>
                    <a:pt x="158507" y="350501"/>
                  </a:lnTo>
                  <a:lnTo>
                    <a:pt x="158507" y="347453"/>
                  </a:lnTo>
                  <a:lnTo>
                    <a:pt x="158507" y="344405"/>
                  </a:lnTo>
                  <a:lnTo>
                    <a:pt x="155459" y="344405"/>
                  </a:lnTo>
                  <a:lnTo>
                    <a:pt x="152411" y="341357"/>
                  </a:lnTo>
                  <a:lnTo>
                    <a:pt x="152411" y="338310"/>
                  </a:lnTo>
                  <a:lnTo>
                    <a:pt x="149363" y="338310"/>
                  </a:lnTo>
                  <a:lnTo>
                    <a:pt x="149363" y="341357"/>
                  </a:lnTo>
                  <a:lnTo>
                    <a:pt x="146314" y="344405"/>
                  </a:lnTo>
                  <a:lnTo>
                    <a:pt x="149363" y="344405"/>
                  </a:lnTo>
                  <a:lnTo>
                    <a:pt x="146314" y="344405"/>
                  </a:lnTo>
                  <a:lnTo>
                    <a:pt x="146314" y="347453"/>
                  </a:lnTo>
                  <a:lnTo>
                    <a:pt x="143266" y="347453"/>
                  </a:lnTo>
                  <a:lnTo>
                    <a:pt x="140218" y="347453"/>
                  </a:lnTo>
                  <a:lnTo>
                    <a:pt x="143266" y="347453"/>
                  </a:lnTo>
                  <a:lnTo>
                    <a:pt x="140218" y="347453"/>
                  </a:lnTo>
                  <a:lnTo>
                    <a:pt x="140218" y="344405"/>
                  </a:lnTo>
                  <a:lnTo>
                    <a:pt x="137170" y="344405"/>
                  </a:lnTo>
                  <a:lnTo>
                    <a:pt x="137170" y="347453"/>
                  </a:lnTo>
                  <a:lnTo>
                    <a:pt x="134122" y="347453"/>
                  </a:lnTo>
                  <a:lnTo>
                    <a:pt x="131073" y="347453"/>
                  </a:lnTo>
                  <a:lnTo>
                    <a:pt x="134122" y="347453"/>
                  </a:lnTo>
                  <a:lnTo>
                    <a:pt x="131073" y="350501"/>
                  </a:lnTo>
                  <a:lnTo>
                    <a:pt x="134122" y="347453"/>
                  </a:lnTo>
                  <a:lnTo>
                    <a:pt x="137170" y="347453"/>
                  </a:lnTo>
                  <a:lnTo>
                    <a:pt x="134122" y="347453"/>
                  </a:lnTo>
                  <a:lnTo>
                    <a:pt x="134122" y="350501"/>
                  </a:lnTo>
                  <a:lnTo>
                    <a:pt x="131073" y="350501"/>
                  </a:lnTo>
                  <a:lnTo>
                    <a:pt x="131073" y="347453"/>
                  </a:lnTo>
                  <a:lnTo>
                    <a:pt x="131073" y="350501"/>
                  </a:lnTo>
                  <a:lnTo>
                    <a:pt x="128025" y="350501"/>
                  </a:lnTo>
                  <a:lnTo>
                    <a:pt x="124977" y="350501"/>
                  </a:lnTo>
                  <a:lnTo>
                    <a:pt x="124977" y="353549"/>
                  </a:lnTo>
                  <a:lnTo>
                    <a:pt x="121929" y="353549"/>
                  </a:lnTo>
                  <a:lnTo>
                    <a:pt x="118880" y="356597"/>
                  </a:lnTo>
                  <a:lnTo>
                    <a:pt x="115832" y="359644"/>
                  </a:lnTo>
                  <a:lnTo>
                    <a:pt x="115832" y="362692"/>
                  </a:lnTo>
                  <a:lnTo>
                    <a:pt x="112784" y="362692"/>
                  </a:lnTo>
                  <a:lnTo>
                    <a:pt x="112784" y="365740"/>
                  </a:lnTo>
                  <a:lnTo>
                    <a:pt x="109736" y="365740"/>
                  </a:lnTo>
                  <a:lnTo>
                    <a:pt x="109736" y="362692"/>
                  </a:lnTo>
                  <a:lnTo>
                    <a:pt x="109736" y="359644"/>
                  </a:lnTo>
                  <a:lnTo>
                    <a:pt x="109736" y="356597"/>
                  </a:lnTo>
                  <a:lnTo>
                    <a:pt x="109736" y="353549"/>
                  </a:lnTo>
                  <a:lnTo>
                    <a:pt x="106688" y="353549"/>
                  </a:lnTo>
                  <a:lnTo>
                    <a:pt x="106688" y="350501"/>
                  </a:lnTo>
                  <a:lnTo>
                    <a:pt x="103639" y="350501"/>
                  </a:lnTo>
                  <a:lnTo>
                    <a:pt x="103639" y="347453"/>
                  </a:lnTo>
                  <a:lnTo>
                    <a:pt x="100591" y="347453"/>
                  </a:lnTo>
                  <a:lnTo>
                    <a:pt x="100591" y="350501"/>
                  </a:lnTo>
                  <a:lnTo>
                    <a:pt x="97543" y="350501"/>
                  </a:lnTo>
                  <a:lnTo>
                    <a:pt x="100591" y="353549"/>
                  </a:lnTo>
                  <a:lnTo>
                    <a:pt x="103639" y="353549"/>
                  </a:lnTo>
                  <a:lnTo>
                    <a:pt x="103639" y="356597"/>
                  </a:lnTo>
                  <a:lnTo>
                    <a:pt x="106688" y="356597"/>
                  </a:lnTo>
                  <a:lnTo>
                    <a:pt x="106688" y="359644"/>
                  </a:lnTo>
                  <a:lnTo>
                    <a:pt x="103639" y="359644"/>
                  </a:lnTo>
                  <a:lnTo>
                    <a:pt x="103639" y="362692"/>
                  </a:lnTo>
                  <a:lnTo>
                    <a:pt x="100591" y="362692"/>
                  </a:lnTo>
                  <a:lnTo>
                    <a:pt x="100591" y="359644"/>
                  </a:lnTo>
                  <a:lnTo>
                    <a:pt x="100591" y="356597"/>
                  </a:lnTo>
                  <a:lnTo>
                    <a:pt x="97543" y="356597"/>
                  </a:lnTo>
                  <a:lnTo>
                    <a:pt x="97543" y="353549"/>
                  </a:lnTo>
                  <a:lnTo>
                    <a:pt x="94495" y="353549"/>
                  </a:lnTo>
                  <a:lnTo>
                    <a:pt x="94495" y="350501"/>
                  </a:lnTo>
                  <a:lnTo>
                    <a:pt x="91446" y="350501"/>
                  </a:lnTo>
                  <a:lnTo>
                    <a:pt x="88398" y="350501"/>
                  </a:lnTo>
                  <a:lnTo>
                    <a:pt x="70109" y="350501"/>
                  </a:lnTo>
                  <a:lnTo>
                    <a:pt x="67060" y="353549"/>
                  </a:lnTo>
                  <a:lnTo>
                    <a:pt x="64012" y="353549"/>
                  </a:lnTo>
                  <a:lnTo>
                    <a:pt x="60964" y="353549"/>
                  </a:lnTo>
                  <a:lnTo>
                    <a:pt x="57916" y="353549"/>
                  </a:lnTo>
                  <a:lnTo>
                    <a:pt x="54868" y="350501"/>
                  </a:lnTo>
                  <a:lnTo>
                    <a:pt x="51819" y="350501"/>
                  </a:lnTo>
                  <a:lnTo>
                    <a:pt x="54868" y="350501"/>
                  </a:lnTo>
                  <a:lnTo>
                    <a:pt x="51819" y="350501"/>
                  </a:lnTo>
                  <a:lnTo>
                    <a:pt x="51819" y="347453"/>
                  </a:lnTo>
                  <a:lnTo>
                    <a:pt x="48771" y="347453"/>
                  </a:lnTo>
                  <a:lnTo>
                    <a:pt x="45723" y="344405"/>
                  </a:lnTo>
                  <a:lnTo>
                    <a:pt x="42675" y="344405"/>
                  </a:lnTo>
                  <a:lnTo>
                    <a:pt x="39626" y="344405"/>
                  </a:lnTo>
                  <a:lnTo>
                    <a:pt x="36578" y="341357"/>
                  </a:lnTo>
                  <a:lnTo>
                    <a:pt x="33530" y="341357"/>
                  </a:lnTo>
                  <a:lnTo>
                    <a:pt x="33530" y="338310"/>
                  </a:lnTo>
                  <a:lnTo>
                    <a:pt x="33530" y="341357"/>
                  </a:lnTo>
                  <a:lnTo>
                    <a:pt x="30482" y="338310"/>
                  </a:lnTo>
                  <a:lnTo>
                    <a:pt x="30482" y="335262"/>
                  </a:lnTo>
                  <a:lnTo>
                    <a:pt x="27434" y="332214"/>
                  </a:lnTo>
                  <a:lnTo>
                    <a:pt x="27434" y="329166"/>
                  </a:lnTo>
                  <a:lnTo>
                    <a:pt x="30482" y="329166"/>
                  </a:lnTo>
                  <a:lnTo>
                    <a:pt x="30482" y="326118"/>
                  </a:lnTo>
                  <a:lnTo>
                    <a:pt x="30482" y="329166"/>
                  </a:lnTo>
                  <a:lnTo>
                    <a:pt x="30482" y="326118"/>
                  </a:lnTo>
                  <a:lnTo>
                    <a:pt x="30482" y="323070"/>
                  </a:lnTo>
                  <a:lnTo>
                    <a:pt x="30482" y="320022"/>
                  </a:lnTo>
                  <a:lnTo>
                    <a:pt x="27434" y="320022"/>
                  </a:lnTo>
                  <a:lnTo>
                    <a:pt x="27434" y="316975"/>
                  </a:lnTo>
                  <a:lnTo>
                    <a:pt x="27434" y="313927"/>
                  </a:lnTo>
                  <a:lnTo>
                    <a:pt x="24385" y="313927"/>
                  </a:lnTo>
                  <a:lnTo>
                    <a:pt x="24385" y="310879"/>
                  </a:lnTo>
                  <a:lnTo>
                    <a:pt x="21337" y="307831"/>
                  </a:lnTo>
                  <a:lnTo>
                    <a:pt x="21337" y="304783"/>
                  </a:lnTo>
                  <a:lnTo>
                    <a:pt x="24385" y="304783"/>
                  </a:lnTo>
                  <a:lnTo>
                    <a:pt x="24385" y="301735"/>
                  </a:lnTo>
                  <a:lnTo>
                    <a:pt x="24385" y="304783"/>
                  </a:lnTo>
                  <a:lnTo>
                    <a:pt x="21337" y="304783"/>
                  </a:lnTo>
                  <a:lnTo>
                    <a:pt x="21337" y="307831"/>
                  </a:lnTo>
                  <a:lnTo>
                    <a:pt x="24385" y="307831"/>
                  </a:lnTo>
                  <a:lnTo>
                    <a:pt x="21337" y="307831"/>
                  </a:lnTo>
                  <a:lnTo>
                    <a:pt x="24385" y="307831"/>
                  </a:lnTo>
                  <a:lnTo>
                    <a:pt x="24385" y="310879"/>
                  </a:lnTo>
                  <a:lnTo>
                    <a:pt x="27434" y="310879"/>
                  </a:lnTo>
                  <a:lnTo>
                    <a:pt x="30482" y="310879"/>
                  </a:lnTo>
                  <a:lnTo>
                    <a:pt x="30482" y="307831"/>
                  </a:lnTo>
                  <a:lnTo>
                    <a:pt x="30482" y="310879"/>
                  </a:lnTo>
                  <a:lnTo>
                    <a:pt x="30482" y="307831"/>
                  </a:lnTo>
                  <a:lnTo>
                    <a:pt x="33530" y="307831"/>
                  </a:lnTo>
                  <a:lnTo>
                    <a:pt x="33530" y="304783"/>
                  </a:lnTo>
                  <a:lnTo>
                    <a:pt x="36578" y="304783"/>
                  </a:lnTo>
                  <a:lnTo>
                    <a:pt x="36578" y="301735"/>
                  </a:lnTo>
                  <a:lnTo>
                    <a:pt x="33530" y="298688"/>
                  </a:lnTo>
                  <a:lnTo>
                    <a:pt x="30482" y="298688"/>
                  </a:lnTo>
                  <a:lnTo>
                    <a:pt x="27434" y="298688"/>
                  </a:lnTo>
                  <a:lnTo>
                    <a:pt x="27434" y="295640"/>
                  </a:lnTo>
                  <a:lnTo>
                    <a:pt x="24385" y="295640"/>
                  </a:lnTo>
                  <a:lnTo>
                    <a:pt x="21337" y="292592"/>
                  </a:lnTo>
                  <a:lnTo>
                    <a:pt x="18289" y="292592"/>
                  </a:lnTo>
                  <a:lnTo>
                    <a:pt x="15241" y="292592"/>
                  </a:lnTo>
                  <a:lnTo>
                    <a:pt x="12192" y="289544"/>
                  </a:lnTo>
                  <a:lnTo>
                    <a:pt x="9144" y="286496"/>
                  </a:lnTo>
                  <a:lnTo>
                    <a:pt x="9144" y="283449"/>
                  </a:lnTo>
                  <a:lnTo>
                    <a:pt x="6096" y="283449"/>
                  </a:lnTo>
                  <a:lnTo>
                    <a:pt x="6096" y="280401"/>
                  </a:lnTo>
                  <a:lnTo>
                    <a:pt x="3048" y="280401"/>
                  </a:lnTo>
                  <a:lnTo>
                    <a:pt x="0" y="277353"/>
                  </a:lnTo>
                  <a:lnTo>
                    <a:pt x="0" y="274305"/>
                  </a:lnTo>
                  <a:lnTo>
                    <a:pt x="3048" y="274305"/>
                  </a:lnTo>
                  <a:lnTo>
                    <a:pt x="3048" y="271257"/>
                  </a:lnTo>
                  <a:lnTo>
                    <a:pt x="6096" y="271257"/>
                  </a:lnTo>
                  <a:lnTo>
                    <a:pt x="9144" y="271257"/>
                  </a:lnTo>
                  <a:lnTo>
                    <a:pt x="12192" y="271257"/>
                  </a:lnTo>
                  <a:lnTo>
                    <a:pt x="12192" y="268209"/>
                  </a:lnTo>
                  <a:lnTo>
                    <a:pt x="15241" y="268209"/>
                  </a:lnTo>
                  <a:lnTo>
                    <a:pt x="18289" y="268209"/>
                  </a:lnTo>
                  <a:lnTo>
                    <a:pt x="21337" y="268209"/>
                  </a:lnTo>
                  <a:lnTo>
                    <a:pt x="21337" y="265161"/>
                  </a:lnTo>
                  <a:lnTo>
                    <a:pt x="24385" y="265161"/>
                  </a:lnTo>
                  <a:lnTo>
                    <a:pt x="27434" y="262114"/>
                  </a:lnTo>
                  <a:lnTo>
                    <a:pt x="30482" y="262114"/>
                  </a:lnTo>
                  <a:lnTo>
                    <a:pt x="33530" y="259066"/>
                  </a:lnTo>
                  <a:lnTo>
                    <a:pt x="36578" y="259066"/>
                  </a:lnTo>
                  <a:lnTo>
                    <a:pt x="39626" y="256018"/>
                  </a:lnTo>
                  <a:lnTo>
                    <a:pt x="42675" y="256018"/>
                  </a:lnTo>
                  <a:lnTo>
                    <a:pt x="45723" y="256018"/>
                  </a:lnTo>
                  <a:lnTo>
                    <a:pt x="45723" y="252970"/>
                  </a:lnTo>
                  <a:lnTo>
                    <a:pt x="48771" y="252970"/>
                  </a:lnTo>
                  <a:lnTo>
                    <a:pt x="51819" y="252970"/>
                  </a:lnTo>
                  <a:lnTo>
                    <a:pt x="54868" y="249922"/>
                  </a:lnTo>
                  <a:lnTo>
                    <a:pt x="57916" y="249922"/>
                  </a:lnTo>
                  <a:lnTo>
                    <a:pt x="60964" y="249922"/>
                  </a:lnTo>
                  <a:lnTo>
                    <a:pt x="60964" y="246874"/>
                  </a:lnTo>
                  <a:lnTo>
                    <a:pt x="64012" y="246874"/>
                  </a:lnTo>
                  <a:lnTo>
                    <a:pt x="67060" y="246874"/>
                  </a:lnTo>
                  <a:lnTo>
                    <a:pt x="70109" y="243827"/>
                  </a:lnTo>
                  <a:lnTo>
                    <a:pt x="73157" y="243827"/>
                  </a:lnTo>
                  <a:lnTo>
                    <a:pt x="76205" y="243827"/>
                  </a:lnTo>
                  <a:lnTo>
                    <a:pt x="79253" y="243827"/>
                  </a:lnTo>
                  <a:lnTo>
                    <a:pt x="82302" y="240779"/>
                  </a:lnTo>
                  <a:lnTo>
                    <a:pt x="103639" y="240779"/>
                  </a:lnTo>
                  <a:lnTo>
                    <a:pt x="106688" y="243827"/>
                  </a:lnTo>
                  <a:lnTo>
                    <a:pt x="109736" y="243827"/>
                  </a:lnTo>
                  <a:lnTo>
                    <a:pt x="106688" y="243827"/>
                  </a:lnTo>
                  <a:lnTo>
                    <a:pt x="103639" y="243827"/>
                  </a:lnTo>
                  <a:lnTo>
                    <a:pt x="100591" y="243827"/>
                  </a:lnTo>
                  <a:lnTo>
                    <a:pt x="100591" y="240779"/>
                  </a:lnTo>
                  <a:lnTo>
                    <a:pt x="100591" y="243827"/>
                  </a:lnTo>
                  <a:lnTo>
                    <a:pt x="103639" y="243827"/>
                  </a:lnTo>
                  <a:lnTo>
                    <a:pt x="106688" y="243827"/>
                  </a:lnTo>
                  <a:lnTo>
                    <a:pt x="103639" y="243827"/>
                  </a:lnTo>
                  <a:lnTo>
                    <a:pt x="106688" y="246874"/>
                  </a:lnTo>
                  <a:lnTo>
                    <a:pt x="103639" y="249922"/>
                  </a:lnTo>
                  <a:lnTo>
                    <a:pt x="100591" y="252970"/>
                  </a:lnTo>
                  <a:lnTo>
                    <a:pt x="100591" y="256018"/>
                  </a:lnTo>
                  <a:lnTo>
                    <a:pt x="100591" y="259066"/>
                  </a:lnTo>
                  <a:lnTo>
                    <a:pt x="97543" y="262114"/>
                  </a:lnTo>
                  <a:lnTo>
                    <a:pt x="94495" y="262114"/>
                  </a:lnTo>
                  <a:lnTo>
                    <a:pt x="91446" y="262114"/>
                  </a:lnTo>
                  <a:lnTo>
                    <a:pt x="94495" y="262114"/>
                  </a:lnTo>
                  <a:lnTo>
                    <a:pt x="97543" y="262114"/>
                  </a:lnTo>
                  <a:lnTo>
                    <a:pt x="97543" y="265161"/>
                  </a:lnTo>
                  <a:lnTo>
                    <a:pt x="97543" y="262114"/>
                  </a:lnTo>
                  <a:lnTo>
                    <a:pt x="100591" y="262114"/>
                  </a:lnTo>
                  <a:lnTo>
                    <a:pt x="100591" y="268209"/>
                  </a:lnTo>
                  <a:lnTo>
                    <a:pt x="100591" y="271257"/>
                  </a:lnTo>
                  <a:lnTo>
                    <a:pt x="124977" y="271257"/>
                  </a:lnTo>
                  <a:lnTo>
                    <a:pt x="124977" y="274305"/>
                  </a:lnTo>
                  <a:lnTo>
                    <a:pt x="128025" y="274305"/>
                  </a:lnTo>
                  <a:lnTo>
                    <a:pt x="131073" y="274305"/>
                  </a:lnTo>
                  <a:lnTo>
                    <a:pt x="131073" y="277353"/>
                  </a:lnTo>
                  <a:lnTo>
                    <a:pt x="134122" y="277353"/>
                  </a:lnTo>
                  <a:lnTo>
                    <a:pt x="134122" y="274305"/>
                  </a:lnTo>
                  <a:lnTo>
                    <a:pt x="137170" y="274305"/>
                  </a:lnTo>
                  <a:lnTo>
                    <a:pt x="140218" y="274305"/>
                  </a:lnTo>
                  <a:lnTo>
                    <a:pt x="140218" y="277353"/>
                  </a:lnTo>
                  <a:lnTo>
                    <a:pt x="143266" y="277353"/>
                  </a:lnTo>
                  <a:lnTo>
                    <a:pt x="146314" y="274305"/>
                  </a:lnTo>
                  <a:lnTo>
                    <a:pt x="146314" y="271257"/>
                  </a:lnTo>
                  <a:lnTo>
                    <a:pt x="149363" y="271257"/>
                  </a:lnTo>
                  <a:lnTo>
                    <a:pt x="149363" y="268209"/>
                  </a:lnTo>
                  <a:lnTo>
                    <a:pt x="152411" y="268209"/>
                  </a:lnTo>
                  <a:lnTo>
                    <a:pt x="152411" y="265161"/>
                  </a:lnTo>
                  <a:lnTo>
                    <a:pt x="155459" y="268209"/>
                  </a:lnTo>
                  <a:lnTo>
                    <a:pt x="155459" y="265161"/>
                  </a:lnTo>
                  <a:lnTo>
                    <a:pt x="155459" y="268209"/>
                  </a:lnTo>
                  <a:lnTo>
                    <a:pt x="158507" y="268209"/>
                  </a:lnTo>
                  <a:lnTo>
                    <a:pt x="161556" y="268209"/>
                  </a:lnTo>
                  <a:lnTo>
                    <a:pt x="161556" y="271257"/>
                  </a:lnTo>
                  <a:lnTo>
                    <a:pt x="164604" y="268209"/>
                  </a:lnTo>
                  <a:lnTo>
                    <a:pt x="161556" y="268209"/>
                  </a:lnTo>
                  <a:lnTo>
                    <a:pt x="161556" y="265161"/>
                  </a:lnTo>
                  <a:lnTo>
                    <a:pt x="161556" y="262114"/>
                  </a:lnTo>
                  <a:lnTo>
                    <a:pt x="158507" y="262114"/>
                  </a:lnTo>
                  <a:lnTo>
                    <a:pt x="155459" y="262114"/>
                  </a:lnTo>
                  <a:lnTo>
                    <a:pt x="155459" y="259066"/>
                  </a:lnTo>
                  <a:lnTo>
                    <a:pt x="152411" y="259066"/>
                  </a:lnTo>
                  <a:lnTo>
                    <a:pt x="149363" y="259066"/>
                  </a:lnTo>
                  <a:lnTo>
                    <a:pt x="146314" y="259066"/>
                  </a:lnTo>
                  <a:lnTo>
                    <a:pt x="143266" y="259066"/>
                  </a:lnTo>
                  <a:lnTo>
                    <a:pt x="143266" y="262114"/>
                  </a:lnTo>
                  <a:lnTo>
                    <a:pt x="143266" y="265161"/>
                  </a:lnTo>
                  <a:lnTo>
                    <a:pt x="146314" y="265161"/>
                  </a:lnTo>
                  <a:lnTo>
                    <a:pt x="143266" y="265161"/>
                  </a:lnTo>
                  <a:lnTo>
                    <a:pt x="143266" y="262114"/>
                  </a:lnTo>
                  <a:lnTo>
                    <a:pt x="143266" y="259066"/>
                  </a:lnTo>
                  <a:lnTo>
                    <a:pt x="143266" y="256018"/>
                  </a:lnTo>
                  <a:lnTo>
                    <a:pt x="146314" y="256018"/>
                  </a:lnTo>
                  <a:lnTo>
                    <a:pt x="146314" y="252970"/>
                  </a:lnTo>
                  <a:lnTo>
                    <a:pt x="146314" y="249922"/>
                  </a:lnTo>
                  <a:lnTo>
                    <a:pt x="143266" y="249922"/>
                  </a:lnTo>
                  <a:lnTo>
                    <a:pt x="143266" y="246874"/>
                  </a:lnTo>
                  <a:lnTo>
                    <a:pt x="140218" y="246874"/>
                  </a:lnTo>
                  <a:lnTo>
                    <a:pt x="140218" y="243827"/>
                  </a:lnTo>
                  <a:lnTo>
                    <a:pt x="140218" y="240779"/>
                  </a:lnTo>
                  <a:lnTo>
                    <a:pt x="137170" y="237731"/>
                  </a:lnTo>
                  <a:lnTo>
                    <a:pt x="134122" y="237731"/>
                  </a:lnTo>
                  <a:lnTo>
                    <a:pt x="134122" y="234683"/>
                  </a:lnTo>
                  <a:lnTo>
                    <a:pt x="134122" y="231635"/>
                  </a:lnTo>
                  <a:lnTo>
                    <a:pt x="131073" y="231635"/>
                  </a:lnTo>
                  <a:lnTo>
                    <a:pt x="131073" y="228587"/>
                  </a:lnTo>
                  <a:lnTo>
                    <a:pt x="134122" y="228587"/>
                  </a:lnTo>
                  <a:lnTo>
                    <a:pt x="134122" y="225540"/>
                  </a:lnTo>
                  <a:lnTo>
                    <a:pt x="137170" y="225540"/>
                  </a:lnTo>
                  <a:lnTo>
                    <a:pt x="137170" y="228587"/>
                  </a:lnTo>
                  <a:lnTo>
                    <a:pt x="140218" y="228587"/>
                  </a:lnTo>
                  <a:lnTo>
                    <a:pt x="140218" y="231635"/>
                  </a:lnTo>
                  <a:lnTo>
                    <a:pt x="140218" y="234683"/>
                  </a:lnTo>
                  <a:lnTo>
                    <a:pt x="143266" y="234683"/>
                  </a:lnTo>
                  <a:lnTo>
                    <a:pt x="143266" y="237731"/>
                  </a:lnTo>
                  <a:lnTo>
                    <a:pt x="143266" y="240779"/>
                  </a:lnTo>
                  <a:lnTo>
                    <a:pt x="143266" y="243827"/>
                  </a:lnTo>
                  <a:lnTo>
                    <a:pt x="143266" y="246874"/>
                  </a:lnTo>
                  <a:lnTo>
                    <a:pt x="146314" y="249922"/>
                  </a:lnTo>
                  <a:lnTo>
                    <a:pt x="146314" y="252970"/>
                  </a:lnTo>
                  <a:lnTo>
                    <a:pt x="149363" y="252970"/>
                  </a:lnTo>
                  <a:lnTo>
                    <a:pt x="149363" y="256018"/>
                  </a:lnTo>
                  <a:lnTo>
                    <a:pt x="152411" y="256018"/>
                  </a:lnTo>
                  <a:lnTo>
                    <a:pt x="155459" y="256018"/>
                  </a:lnTo>
                  <a:lnTo>
                    <a:pt x="158507" y="256018"/>
                  </a:lnTo>
                  <a:lnTo>
                    <a:pt x="158507" y="252970"/>
                  </a:lnTo>
                  <a:lnTo>
                    <a:pt x="155459" y="252970"/>
                  </a:lnTo>
                  <a:lnTo>
                    <a:pt x="152411" y="252970"/>
                  </a:lnTo>
                  <a:lnTo>
                    <a:pt x="152411" y="249922"/>
                  </a:lnTo>
                  <a:lnTo>
                    <a:pt x="152411" y="246874"/>
                  </a:lnTo>
                  <a:lnTo>
                    <a:pt x="149363" y="246874"/>
                  </a:lnTo>
                  <a:lnTo>
                    <a:pt x="149363" y="243827"/>
                  </a:lnTo>
                  <a:lnTo>
                    <a:pt x="146314" y="243827"/>
                  </a:lnTo>
                  <a:lnTo>
                    <a:pt x="146314" y="240779"/>
                  </a:lnTo>
                  <a:lnTo>
                    <a:pt x="146314" y="237731"/>
                  </a:lnTo>
                  <a:lnTo>
                    <a:pt x="149363" y="237731"/>
                  </a:lnTo>
                  <a:lnTo>
                    <a:pt x="149363" y="234683"/>
                  </a:lnTo>
                  <a:lnTo>
                    <a:pt x="146314" y="234683"/>
                  </a:lnTo>
                  <a:lnTo>
                    <a:pt x="149363" y="234683"/>
                  </a:lnTo>
                  <a:lnTo>
                    <a:pt x="149363" y="231635"/>
                  </a:lnTo>
                  <a:lnTo>
                    <a:pt x="152411" y="231635"/>
                  </a:lnTo>
                  <a:lnTo>
                    <a:pt x="152411" y="228587"/>
                  </a:lnTo>
                  <a:lnTo>
                    <a:pt x="152411" y="231635"/>
                  </a:lnTo>
                  <a:lnTo>
                    <a:pt x="152411" y="228587"/>
                  </a:lnTo>
                  <a:lnTo>
                    <a:pt x="155459" y="228587"/>
                  </a:lnTo>
                  <a:lnTo>
                    <a:pt x="155459" y="225540"/>
                  </a:lnTo>
                  <a:lnTo>
                    <a:pt x="152411" y="225540"/>
                  </a:lnTo>
                  <a:lnTo>
                    <a:pt x="149363" y="222492"/>
                  </a:lnTo>
                  <a:lnTo>
                    <a:pt x="146314" y="222492"/>
                  </a:lnTo>
                  <a:lnTo>
                    <a:pt x="143266" y="222492"/>
                  </a:lnTo>
                  <a:lnTo>
                    <a:pt x="143266" y="225540"/>
                  </a:lnTo>
                  <a:lnTo>
                    <a:pt x="140218" y="225540"/>
                  </a:lnTo>
                  <a:lnTo>
                    <a:pt x="137170" y="225540"/>
                  </a:lnTo>
                  <a:lnTo>
                    <a:pt x="137170" y="222492"/>
                  </a:lnTo>
                  <a:lnTo>
                    <a:pt x="134122" y="222492"/>
                  </a:lnTo>
                  <a:lnTo>
                    <a:pt x="131073" y="222492"/>
                  </a:lnTo>
                  <a:lnTo>
                    <a:pt x="131073" y="219444"/>
                  </a:lnTo>
                  <a:lnTo>
                    <a:pt x="128025" y="219444"/>
                  </a:lnTo>
                  <a:lnTo>
                    <a:pt x="128025" y="222492"/>
                  </a:lnTo>
                  <a:lnTo>
                    <a:pt x="128025" y="219444"/>
                  </a:lnTo>
                  <a:lnTo>
                    <a:pt x="124977" y="219444"/>
                  </a:lnTo>
                  <a:lnTo>
                    <a:pt x="124977" y="222492"/>
                  </a:lnTo>
                  <a:lnTo>
                    <a:pt x="128025" y="222492"/>
                  </a:lnTo>
                  <a:lnTo>
                    <a:pt x="124977" y="222492"/>
                  </a:lnTo>
                  <a:lnTo>
                    <a:pt x="124977" y="219444"/>
                  </a:lnTo>
                  <a:lnTo>
                    <a:pt x="121929" y="219444"/>
                  </a:lnTo>
                  <a:lnTo>
                    <a:pt x="118880" y="219444"/>
                  </a:lnTo>
                  <a:lnTo>
                    <a:pt x="115832" y="216396"/>
                  </a:lnTo>
                  <a:lnTo>
                    <a:pt x="112784" y="216396"/>
                  </a:lnTo>
                  <a:lnTo>
                    <a:pt x="109736" y="213348"/>
                  </a:lnTo>
                  <a:lnTo>
                    <a:pt x="109736" y="192013"/>
                  </a:lnTo>
                  <a:lnTo>
                    <a:pt x="106688" y="192013"/>
                  </a:lnTo>
                  <a:lnTo>
                    <a:pt x="106688" y="188965"/>
                  </a:lnTo>
                  <a:lnTo>
                    <a:pt x="106688" y="185918"/>
                  </a:lnTo>
                  <a:lnTo>
                    <a:pt x="103639" y="185918"/>
                  </a:lnTo>
                  <a:lnTo>
                    <a:pt x="100591" y="182870"/>
                  </a:lnTo>
                  <a:lnTo>
                    <a:pt x="100591" y="179822"/>
                  </a:lnTo>
                  <a:lnTo>
                    <a:pt x="97543" y="179822"/>
                  </a:lnTo>
                  <a:lnTo>
                    <a:pt x="97543" y="176774"/>
                  </a:lnTo>
                  <a:lnTo>
                    <a:pt x="94495" y="176774"/>
                  </a:lnTo>
                  <a:lnTo>
                    <a:pt x="94495" y="173726"/>
                  </a:lnTo>
                  <a:lnTo>
                    <a:pt x="94495" y="170678"/>
                  </a:lnTo>
                  <a:lnTo>
                    <a:pt x="91446" y="170678"/>
                  </a:lnTo>
                  <a:lnTo>
                    <a:pt x="91446" y="167631"/>
                  </a:lnTo>
                  <a:lnTo>
                    <a:pt x="88398" y="167631"/>
                  </a:lnTo>
                  <a:lnTo>
                    <a:pt x="88398" y="164583"/>
                  </a:lnTo>
                  <a:lnTo>
                    <a:pt x="85350" y="164583"/>
                  </a:lnTo>
                  <a:lnTo>
                    <a:pt x="85350" y="161535"/>
                  </a:lnTo>
                  <a:lnTo>
                    <a:pt x="82302" y="158487"/>
                  </a:lnTo>
                  <a:lnTo>
                    <a:pt x="79253" y="155439"/>
                  </a:lnTo>
                  <a:lnTo>
                    <a:pt x="76205" y="155439"/>
                  </a:lnTo>
                  <a:lnTo>
                    <a:pt x="73157" y="152391"/>
                  </a:lnTo>
                  <a:lnTo>
                    <a:pt x="73157" y="149344"/>
                  </a:lnTo>
                  <a:lnTo>
                    <a:pt x="73157" y="146296"/>
                  </a:lnTo>
                  <a:lnTo>
                    <a:pt x="70109" y="146296"/>
                  </a:lnTo>
                  <a:lnTo>
                    <a:pt x="70109" y="143248"/>
                  </a:lnTo>
                  <a:lnTo>
                    <a:pt x="67060" y="143248"/>
                  </a:lnTo>
                  <a:lnTo>
                    <a:pt x="67060" y="140200"/>
                  </a:lnTo>
                  <a:lnTo>
                    <a:pt x="64012" y="140200"/>
                  </a:lnTo>
                  <a:lnTo>
                    <a:pt x="60964" y="140200"/>
                  </a:lnTo>
                  <a:lnTo>
                    <a:pt x="60964" y="137152"/>
                  </a:lnTo>
                  <a:lnTo>
                    <a:pt x="57916" y="137152"/>
                  </a:lnTo>
                  <a:lnTo>
                    <a:pt x="60964" y="137152"/>
                  </a:lnTo>
                  <a:lnTo>
                    <a:pt x="64012" y="137152"/>
                  </a:lnTo>
                  <a:lnTo>
                    <a:pt x="67060" y="134104"/>
                  </a:lnTo>
                  <a:lnTo>
                    <a:pt x="70109" y="134104"/>
                  </a:lnTo>
                  <a:lnTo>
                    <a:pt x="70109" y="131057"/>
                  </a:lnTo>
                  <a:lnTo>
                    <a:pt x="73157" y="128009"/>
                  </a:lnTo>
                  <a:lnTo>
                    <a:pt x="73157" y="124961"/>
                  </a:lnTo>
                  <a:lnTo>
                    <a:pt x="73157" y="121913"/>
                  </a:lnTo>
                  <a:lnTo>
                    <a:pt x="73157" y="118865"/>
                  </a:lnTo>
                  <a:lnTo>
                    <a:pt x="76205" y="118865"/>
                  </a:lnTo>
                  <a:lnTo>
                    <a:pt x="76205" y="115817"/>
                  </a:lnTo>
                  <a:lnTo>
                    <a:pt x="76205" y="112770"/>
                  </a:lnTo>
                  <a:lnTo>
                    <a:pt x="79253" y="112770"/>
                  </a:lnTo>
                  <a:lnTo>
                    <a:pt x="82302" y="112770"/>
                  </a:lnTo>
                  <a:lnTo>
                    <a:pt x="82302" y="115817"/>
                  </a:lnTo>
                  <a:lnTo>
                    <a:pt x="85350" y="115817"/>
                  </a:lnTo>
                  <a:lnTo>
                    <a:pt x="115832" y="115817"/>
                  </a:lnTo>
                  <a:lnTo>
                    <a:pt x="118880" y="112770"/>
                  </a:lnTo>
                  <a:lnTo>
                    <a:pt x="121929" y="112770"/>
                  </a:lnTo>
                  <a:lnTo>
                    <a:pt x="124977" y="109722"/>
                  </a:lnTo>
                  <a:lnTo>
                    <a:pt x="128025" y="109722"/>
                  </a:lnTo>
                  <a:lnTo>
                    <a:pt x="128025" y="106674"/>
                  </a:lnTo>
                  <a:lnTo>
                    <a:pt x="131073" y="106674"/>
                  </a:lnTo>
                  <a:lnTo>
                    <a:pt x="131073" y="103626"/>
                  </a:lnTo>
                  <a:lnTo>
                    <a:pt x="134122" y="100578"/>
                  </a:lnTo>
                  <a:lnTo>
                    <a:pt x="137170" y="100578"/>
                  </a:lnTo>
                  <a:lnTo>
                    <a:pt x="137170" y="97530"/>
                  </a:lnTo>
                  <a:lnTo>
                    <a:pt x="137170" y="94482"/>
                  </a:lnTo>
                  <a:lnTo>
                    <a:pt x="140218" y="94482"/>
                  </a:lnTo>
                  <a:lnTo>
                    <a:pt x="140218" y="91435"/>
                  </a:lnTo>
                  <a:lnTo>
                    <a:pt x="140218" y="85339"/>
                  </a:lnTo>
                  <a:lnTo>
                    <a:pt x="140218" y="82291"/>
                  </a:lnTo>
                  <a:lnTo>
                    <a:pt x="140218" y="79243"/>
                  </a:lnTo>
                  <a:lnTo>
                    <a:pt x="143266" y="79243"/>
                  </a:lnTo>
                  <a:lnTo>
                    <a:pt x="143266" y="76195"/>
                  </a:lnTo>
                  <a:lnTo>
                    <a:pt x="143266" y="73148"/>
                  </a:lnTo>
                  <a:lnTo>
                    <a:pt x="146314" y="73148"/>
                  </a:lnTo>
                  <a:lnTo>
                    <a:pt x="146314" y="70100"/>
                  </a:lnTo>
                  <a:lnTo>
                    <a:pt x="149363" y="67052"/>
                  </a:lnTo>
                  <a:lnTo>
                    <a:pt x="152411" y="64004"/>
                  </a:lnTo>
                  <a:lnTo>
                    <a:pt x="152411" y="60956"/>
                  </a:lnTo>
                  <a:lnTo>
                    <a:pt x="155459" y="60956"/>
                  </a:lnTo>
                  <a:lnTo>
                    <a:pt x="155459" y="57908"/>
                  </a:lnTo>
                  <a:lnTo>
                    <a:pt x="158507" y="57908"/>
                  </a:lnTo>
                  <a:lnTo>
                    <a:pt x="158507" y="54861"/>
                  </a:lnTo>
                  <a:lnTo>
                    <a:pt x="161556" y="51813"/>
                  </a:lnTo>
                  <a:lnTo>
                    <a:pt x="164604" y="51813"/>
                  </a:lnTo>
                  <a:lnTo>
                    <a:pt x="164604" y="48765"/>
                  </a:lnTo>
                  <a:lnTo>
                    <a:pt x="167652" y="48765"/>
                  </a:lnTo>
                  <a:lnTo>
                    <a:pt x="170700" y="48765"/>
                  </a:lnTo>
                  <a:lnTo>
                    <a:pt x="173749" y="48765"/>
                  </a:lnTo>
                  <a:lnTo>
                    <a:pt x="176797" y="48765"/>
                  </a:lnTo>
                  <a:lnTo>
                    <a:pt x="179845" y="51813"/>
                  </a:lnTo>
                  <a:lnTo>
                    <a:pt x="182893" y="48765"/>
                  </a:lnTo>
                  <a:lnTo>
                    <a:pt x="185941" y="48765"/>
                  </a:lnTo>
                  <a:lnTo>
                    <a:pt x="188990" y="48765"/>
                  </a:lnTo>
                  <a:lnTo>
                    <a:pt x="188990" y="45717"/>
                  </a:lnTo>
                  <a:lnTo>
                    <a:pt x="192038" y="45717"/>
                  </a:lnTo>
                  <a:lnTo>
                    <a:pt x="195086" y="45717"/>
                  </a:lnTo>
                  <a:lnTo>
                    <a:pt x="195086" y="42669"/>
                  </a:lnTo>
                  <a:lnTo>
                    <a:pt x="198134" y="42669"/>
                  </a:lnTo>
                  <a:lnTo>
                    <a:pt x="198134" y="39621"/>
                  </a:lnTo>
                  <a:lnTo>
                    <a:pt x="201183" y="36574"/>
                  </a:lnTo>
                  <a:lnTo>
                    <a:pt x="204231" y="36574"/>
                  </a:lnTo>
                  <a:lnTo>
                    <a:pt x="207279" y="33526"/>
                  </a:lnTo>
                  <a:lnTo>
                    <a:pt x="210327" y="30478"/>
                  </a:lnTo>
                  <a:lnTo>
                    <a:pt x="213376" y="27430"/>
                  </a:lnTo>
                  <a:lnTo>
                    <a:pt x="216424" y="24382"/>
                  </a:lnTo>
                  <a:lnTo>
                    <a:pt x="219472" y="24382"/>
                  </a:lnTo>
                  <a:lnTo>
                    <a:pt x="222520" y="24382"/>
                  </a:lnTo>
                  <a:lnTo>
                    <a:pt x="222520" y="27430"/>
                  </a:lnTo>
                  <a:lnTo>
                    <a:pt x="225568" y="27430"/>
                  </a:lnTo>
                  <a:lnTo>
                    <a:pt x="228617" y="27430"/>
                  </a:lnTo>
                  <a:lnTo>
                    <a:pt x="243858" y="27430"/>
                  </a:lnTo>
                  <a:lnTo>
                    <a:pt x="246906" y="24382"/>
                  </a:lnTo>
                  <a:lnTo>
                    <a:pt x="249954" y="24382"/>
                  </a:lnTo>
                  <a:lnTo>
                    <a:pt x="249954" y="21334"/>
                  </a:lnTo>
                  <a:lnTo>
                    <a:pt x="253003" y="21334"/>
                  </a:lnTo>
                  <a:lnTo>
                    <a:pt x="256051" y="18286"/>
                  </a:lnTo>
                  <a:lnTo>
                    <a:pt x="256051" y="15239"/>
                  </a:lnTo>
                  <a:lnTo>
                    <a:pt x="259099" y="15239"/>
                  </a:lnTo>
                  <a:lnTo>
                    <a:pt x="259099" y="12191"/>
                  </a:lnTo>
                  <a:lnTo>
                    <a:pt x="262147" y="9143"/>
                  </a:lnTo>
                  <a:lnTo>
                    <a:pt x="265195" y="6095"/>
                  </a:lnTo>
                  <a:lnTo>
                    <a:pt x="265195" y="3047"/>
                  </a:lnTo>
                  <a:lnTo>
                    <a:pt x="268244" y="3047"/>
                  </a:lnTo>
                  <a:lnTo>
                    <a:pt x="268244" y="0"/>
                  </a:lnTo>
                  <a:lnTo>
                    <a:pt x="271292" y="0"/>
                  </a:lnTo>
                  <a:lnTo>
                    <a:pt x="274340" y="0"/>
                  </a:lnTo>
                  <a:lnTo>
                    <a:pt x="271292" y="0"/>
                  </a:lnTo>
                  <a:lnTo>
                    <a:pt x="271292" y="3047"/>
                  </a:lnTo>
                  <a:lnTo>
                    <a:pt x="268244" y="3047"/>
                  </a:lnTo>
                  <a:lnTo>
                    <a:pt x="271292" y="3047"/>
                  </a:lnTo>
                  <a:lnTo>
                    <a:pt x="274340" y="6095"/>
                  </a:lnTo>
                  <a:lnTo>
                    <a:pt x="271292" y="6095"/>
                  </a:lnTo>
                  <a:lnTo>
                    <a:pt x="274340" y="6095"/>
                  </a:lnTo>
                  <a:lnTo>
                    <a:pt x="277388" y="6095"/>
                  </a:lnTo>
                  <a:lnTo>
                    <a:pt x="280437" y="6095"/>
                  </a:lnTo>
                  <a:lnTo>
                    <a:pt x="277388" y="9143"/>
                  </a:lnTo>
                  <a:lnTo>
                    <a:pt x="280437" y="9143"/>
                  </a:lnTo>
                  <a:lnTo>
                    <a:pt x="277388" y="9143"/>
                  </a:lnTo>
                  <a:lnTo>
                    <a:pt x="277388" y="12191"/>
                  </a:lnTo>
                  <a:lnTo>
                    <a:pt x="280437" y="12191"/>
                  </a:lnTo>
                  <a:lnTo>
                    <a:pt x="280437" y="9143"/>
                  </a:lnTo>
                  <a:lnTo>
                    <a:pt x="283485" y="9143"/>
                  </a:lnTo>
                  <a:lnTo>
                    <a:pt x="280437" y="9143"/>
                  </a:lnTo>
                  <a:lnTo>
                    <a:pt x="283485" y="9143"/>
                  </a:lnTo>
                  <a:lnTo>
                    <a:pt x="286533" y="9143"/>
                  </a:lnTo>
                  <a:lnTo>
                    <a:pt x="286533" y="12191"/>
                  </a:lnTo>
                  <a:lnTo>
                    <a:pt x="289581" y="12191"/>
                  </a:lnTo>
                  <a:lnTo>
                    <a:pt x="289581" y="15239"/>
                  </a:lnTo>
                  <a:lnTo>
                    <a:pt x="289581" y="18286"/>
                  </a:lnTo>
                  <a:lnTo>
                    <a:pt x="286533" y="18286"/>
                  </a:lnTo>
                  <a:lnTo>
                    <a:pt x="286533" y="21334"/>
                  </a:lnTo>
                  <a:lnTo>
                    <a:pt x="283485" y="21334"/>
                  </a:lnTo>
                  <a:lnTo>
                    <a:pt x="280437" y="21334"/>
                  </a:lnTo>
                  <a:lnTo>
                    <a:pt x="277388" y="21334"/>
                  </a:lnTo>
                  <a:lnTo>
                    <a:pt x="280437" y="21334"/>
                  </a:lnTo>
                  <a:lnTo>
                    <a:pt x="280437" y="24382"/>
                  </a:lnTo>
                  <a:lnTo>
                    <a:pt x="280437" y="27430"/>
                  </a:lnTo>
                  <a:lnTo>
                    <a:pt x="277388" y="27430"/>
                  </a:lnTo>
                  <a:lnTo>
                    <a:pt x="280437" y="27430"/>
                  </a:lnTo>
                  <a:lnTo>
                    <a:pt x="280437" y="30478"/>
                  </a:lnTo>
                  <a:lnTo>
                    <a:pt x="280437" y="27430"/>
                  </a:lnTo>
                  <a:lnTo>
                    <a:pt x="280437" y="30478"/>
                  </a:lnTo>
                  <a:lnTo>
                    <a:pt x="277388" y="27430"/>
                  </a:lnTo>
                  <a:lnTo>
                    <a:pt x="277388" y="30478"/>
                  </a:lnTo>
                  <a:lnTo>
                    <a:pt x="280437" y="30478"/>
                  </a:lnTo>
                  <a:lnTo>
                    <a:pt x="280437" y="27430"/>
                  </a:lnTo>
                  <a:lnTo>
                    <a:pt x="280437" y="30478"/>
                  </a:lnTo>
                  <a:lnTo>
                    <a:pt x="280437" y="33526"/>
                  </a:lnTo>
                  <a:lnTo>
                    <a:pt x="280437" y="30478"/>
                  </a:lnTo>
                  <a:lnTo>
                    <a:pt x="283485" y="30478"/>
                  </a:lnTo>
                  <a:lnTo>
                    <a:pt x="283485" y="27430"/>
                  </a:lnTo>
                  <a:lnTo>
                    <a:pt x="283485" y="30478"/>
                  </a:lnTo>
                  <a:lnTo>
                    <a:pt x="286533" y="27430"/>
                  </a:lnTo>
                  <a:lnTo>
                    <a:pt x="286533" y="30478"/>
                  </a:lnTo>
                  <a:lnTo>
                    <a:pt x="286533" y="27430"/>
                  </a:lnTo>
                  <a:lnTo>
                    <a:pt x="286533" y="30478"/>
                  </a:lnTo>
                  <a:lnTo>
                    <a:pt x="289581" y="30478"/>
                  </a:lnTo>
                  <a:lnTo>
                    <a:pt x="286533" y="27430"/>
                  </a:lnTo>
                  <a:lnTo>
                    <a:pt x="289581" y="27430"/>
                  </a:lnTo>
                  <a:lnTo>
                    <a:pt x="289581" y="30478"/>
                  </a:lnTo>
                  <a:lnTo>
                    <a:pt x="292629" y="30478"/>
                  </a:lnTo>
                  <a:lnTo>
                    <a:pt x="289581" y="30478"/>
                  </a:lnTo>
                  <a:lnTo>
                    <a:pt x="292629" y="30478"/>
                  </a:lnTo>
                  <a:lnTo>
                    <a:pt x="292629" y="27430"/>
                  </a:lnTo>
                  <a:lnTo>
                    <a:pt x="289581" y="27430"/>
                  </a:lnTo>
                  <a:lnTo>
                    <a:pt x="289581" y="30478"/>
                  </a:lnTo>
                  <a:lnTo>
                    <a:pt x="289581" y="27430"/>
                  </a:lnTo>
                  <a:lnTo>
                    <a:pt x="289581" y="24382"/>
                  </a:lnTo>
                  <a:lnTo>
                    <a:pt x="292629" y="21334"/>
                  </a:lnTo>
                  <a:lnTo>
                    <a:pt x="292629" y="18286"/>
                  </a:lnTo>
                  <a:lnTo>
                    <a:pt x="292629" y="21334"/>
                  </a:lnTo>
                  <a:lnTo>
                    <a:pt x="295678" y="21334"/>
                  </a:lnTo>
                  <a:lnTo>
                    <a:pt x="295678" y="18286"/>
                  </a:lnTo>
                  <a:lnTo>
                    <a:pt x="292629" y="18286"/>
                  </a:lnTo>
                  <a:lnTo>
                    <a:pt x="292629" y="15239"/>
                  </a:lnTo>
                  <a:lnTo>
                    <a:pt x="295678" y="15239"/>
                  </a:lnTo>
                  <a:lnTo>
                    <a:pt x="295678" y="18286"/>
                  </a:lnTo>
                  <a:lnTo>
                    <a:pt x="298726" y="18286"/>
                  </a:lnTo>
                  <a:lnTo>
                    <a:pt x="295678" y="18286"/>
                  </a:lnTo>
                  <a:lnTo>
                    <a:pt x="298726" y="18286"/>
                  </a:lnTo>
                  <a:lnTo>
                    <a:pt x="295678" y="18286"/>
                  </a:lnTo>
                  <a:lnTo>
                    <a:pt x="295678" y="15239"/>
                  </a:lnTo>
                  <a:lnTo>
                    <a:pt x="295678" y="12191"/>
                  </a:lnTo>
                  <a:lnTo>
                    <a:pt x="298726" y="15239"/>
                  </a:lnTo>
                  <a:lnTo>
                    <a:pt x="298726" y="12191"/>
                  </a:lnTo>
                  <a:lnTo>
                    <a:pt x="298726"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18" name="Google Shape;3618;gda58c33139_0_4154"/>
            <p:cNvSpPr/>
            <p:nvPr/>
          </p:nvSpPr>
          <p:spPr>
            <a:xfrm>
              <a:off x="1801503" y="572993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19" name="Google Shape;3619;gda58c33139_0_4154"/>
            <p:cNvSpPr/>
            <p:nvPr/>
          </p:nvSpPr>
          <p:spPr>
            <a:xfrm>
              <a:off x="1804551" y="572993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20" name="Google Shape;3620;gda58c33139_0_4154"/>
            <p:cNvSpPr/>
            <p:nvPr/>
          </p:nvSpPr>
          <p:spPr>
            <a:xfrm>
              <a:off x="1804551" y="572993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21" name="Google Shape;3621;gda58c33139_0_4154"/>
            <p:cNvSpPr/>
            <p:nvPr/>
          </p:nvSpPr>
          <p:spPr>
            <a:xfrm>
              <a:off x="1807600" y="5732984"/>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22" name="Google Shape;3622;gda58c33139_0_4154"/>
            <p:cNvSpPr/>
            <p:nvPr/>
          </p:nvSpPr>
          <p:spPr>
            <a:xfrm>
              <a:off x="1807600" y="5732984"/>
              <a:ext cx="3175" cy="3175"/>
            </a:xfrm>
            <a:custGeom>
              <a:avLst/>
              <a:gdLst/>
              <a:ahLst/>
              <a:cxnLst/>
              <a:rect l="l" t="t" r="r" b="b"/>
              <a:pathLst>
                <a:path w="3175" h="3175" extrusionOk="0">
                  <a:moveTo>
                    <a:pt x="3048" y="0"/>
                  </a:moveTo>
                  <a:lnTo>
                    <a:pt x="3048" y="3047"/>
                  </a:lnTo>
                  <a:lnTo>
                    <a:pt x="0" y="3047"/>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23" name="Google Shape;3623;gda58c33139_0_4154"/>
            <p:cNvSpPr/>
            <p:nvPr/>
          </p:nvSpPr>
          <p:spPr>
            <a:xfrm>
              <a:off x="1810648" y="573603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24" name="Google Shape;3624;gda58c33139_0_4154"/>
            <p:cNvSpPr/>
            <p:nvPr/>
          </p:nvSpPr>
          <p:spPr>
            <a:xfrm>
              <a:off x="1810648" y="573603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25" name="Google Shape;3625;gda58c33139_0_4154"/>
            <p:cNvSpPr/>
            <p:nvPr/>
          </p:nvSpPr>
          <p:spPr>
            <a:xfrm>
              <a:off x="1816744" y="573908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26" name="Google Shape;3626;gda58c33139_0_4154"/>
            <p:cNvSpPr/>
            <p:nvPr/>
          </p:nvSpPr>
          <p:spPr>
            <a:xfrm>
              <a:off x="1816744" y="573908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27" name="Google Shape;3627;gda58c33139_0_4154"/>
            <p:cNvSpPr/>
            <p:nvPr/>
          </p:nvSpPr>
          <p:spPr>
            <a:xfrm>
              <a:off x="1819792" y="573908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28" name="Google Shape;3628;gda58c33139_0_4154"/>
            <p:cNvSpPr/>
            <p:nvPr/>
          </p:nvSpPr>
          <p:spPr>
            <a:xfrm>
              <a:off x="1819792" y="573908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29" name="Google Shape;3629;gda58c33139_0_4154"/>
            <p:cNvSpPr/>
            <p:nvPr/>
          </p:nvSpPr>
          <p:spPr>
            <a:xfrm>
              <a:off x="1819792" y="573908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30" name="Google Shape;3630;gda58c33139_0_4154"/>
            <p:cNvSpPr/>
            <p:nvPr/>
          </p:nvSpPr>
          <p:spPr>
            <a:xfrm>
              <a:off x="1819792" y="573908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31" name="Google Shape;3631;gda58c33139_0_4154"/>
            <p:cNvSpPr/>
            <p:nvPr/>
          </p:nvSpPr>
          <p:spPr>
            <a:xfrm>
              <a:off x="1822841" y="573908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32" name="Google Shape;3632;gda58c33139_0_4154"/>
            <p:cNvSpPr/>
            <p:nvPr/>
          </p:nvSpPr>
          <p:spPr>
            <a:xfrm>
              <a:off x="1822841" y="573908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33" name="Google Shape;3633;gda58c33139_0_4154"/>
            <p:cNvSpPr/>
            <p:nvPr/>
          </p:nvSpPr>
          <p:spPr>
            <a:xfrm>
              <a:off x="1822841" y="574212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34" name="Google Shape;3634;gda58c33139_0_4154"/>
            <p:cNvSpPr/>
            <p:nvPr/>
          </p:nvSpPr>
          <p:spPr>
            <a:xfrm>
              <a:off x="1822841" y="574212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35" name="Google Shape;3635;gda58c33139_0_4154"/>
            <p:cNvSpPr/>
            <p:nvPr/>
          </p:nvSpPr>
          <p:spPr>
            <a:xfrm>
              <a:off x="1810648" y="574517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36" name="Google Shape;3636;gda58c33139_0_4154"/>
            <p:cNvSpPr/>
            <p:nvPr/>
          </p:nvSpPr>
          <p:spPr>
            <a:xfrm>
              <a:off x="1810648" y="574517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37" name="Google Shape;3637;gda58c33139_0_4154"/>
            <p:cNvSpPr/>
            <p:nvPr/>
          </p:nvSpPr>
          <p:spPr>
            <a:xfrm>
              <a:off x="1810648" y="574822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38" name="Google Shape;3638;gda58c33139_0_4154"/>
            <p:cNvSpPr/>
            <p:nvPr/>
          </p:nvSpPr>
          <p:spPr>
            <a:xfrm>
              <a:off x="1810648" y="574822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39" name="Google Shape;3639;gda58c33139_0_4154"/>
            <p:cNvSpPr/>
            <p:nvPr/>
          </p:nvSpPr>
          <p:spPr>
            <a:xfrm>
              <a:off x="1859420" y="575127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40" name="Google Shape;3640;gda58c33139_0_4154"/>
            <p:cNvSpPr/>
            <p:nvPr/>
          </p:nvSpPr>
          <p:spPr>
            <a:xfrm>
              <a:off x="1749683" y="5748223"/>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41" name="Google Shape;3641;gda58c33139_0_4154"/>
            <p:cNvSpPr/>
            <p:nvPr/>
          </p:nvSpPr>
          <p:spPr>
            <a:xfrm>
              <a:off x="1746635" y="5748223"/>
              <a:ext cx="6350" cy="3175"/>
            </a:xfrm>
            <a:custGeom>
              <a:avLst/>
              <a:gdLst/>
              <a:ahLst/>
              <a:cxnLst/>
              <a:rect l="l" t="t" r="r" b="b"/>
              <a:pathLst>
                <a:path w="6350" h="3175" extrusionOk="0">
                  <a:moveTo>
                    <a:pt x="0" y="3047"/>
                  </a:moveTo>
                  <a:lnTo>
                    <a:pt x="3048" y="3047"/>
                  </a:lnTo>
                  <a:lnTo>
                    <a:pt x="3048" y="0"/>
                  </a:lnTo>
                  <a:lnTo>
                    <a:pt x="6096"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42" name="Google Shape;3642;gda58c33139_0_4154"/>
            <p:cNvSpPr/>
            <p:nvPr/>
          </p:nvSpPr>
          <p:spPr>
            <a:xfrm>
              <a:off x="1862468" y="575127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43" name="Google Shape;3643;gda58c33139_0_4154"/>
            <p:cNvSpPr/>
            <p:nvPr/>
          </p:nvSpPr>
          <p:spPr>
            <a:xfrm>
              <a:off x="1862468" y="575127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44" name="Google Shape;3644;gda58c33139_0_4154"/>
            <p:cNvSpPr/>
            <p:nvPr/>
          </p:nvSpPr>
          <p:spPr>
            <a:xfrm>
              <a:off x="1810648" y="575431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45" name="Google Shape;3645;gda58c33139_0_4154"/>
            <p:cNvSpPr/>
            <p:nvPr/>
          </p:nvSpPr>
          <p:spPr>
            <a:xfrm>
              <a:off x="1758828" y="575431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46" name="Google Shape;3646;gda58c33139_0_4154"/>
            <p:cNvSpPr/>
            <p:nvPr/>
          </p:nvSpPr>
          <p:spPr>
            <a:xfrm>
              <a:off x="1758828" y="575431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47" name="Google Shape;3647;gda58c33139_0_4154"/>
            <p:cNvSpPr/>
            <p:nvPr/>
          </p:nvSpPr>
          <p:spPr>
            <a:xfrm>
              <a:off x="1871612" y="576651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48" name="Google Shape;3648;gda58c33139_0_4154"/>
            <p:cNvSpPr/>
            <p:nvPr/>
          </p:nvSpPr>
          <p:spPr>
            <a:xfrm>
              <a:off x="1877709"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49" name="Google Shape;3649;gda58c33139_0_4154"/>
            <p:cNvSpPr/>
            <p:nvPr/>
          </p:nvSpPr>
          <p:spPr>
            <a:xfrm>
              <a:off x="1920379" y="5766511"/>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50" name="Google Shape;3650;gda58c33139_0_4154"/>
            <p:cNvSpPr/>
            <p:nvPr/>
          </p:nvSpPr>
          <p:spPr>
            <a:xfrm>
              <a:off x="1920384" y="5766510"/>
              <a:ext cx="6350" cy="3175"/>
            </a:xfrm>
            <a:custGeom>
              <a:avLst/>
              <a:gdLst/>
              <a:ahLst/>
              <a:cxnLst/>
              <a:rect l="l" t="t" r="r" b="b"/>
              <a:pathLst>
                <a:path w="6350" h="3175" extrusionOk="0">
                  <a:moveTo>
                    <a:pt x="6096" y="3047"/>
                  </a:moveTo>
                  <a:lnTo>
                    <a:pt x="3048" y="3047"/>
                  </a:lnTo>
                  <a:lnTo>
                    <a:pt x="0" y="3047"/>
                  </a:lnTo>
                  <a:lnTo>
                    <a:pt x="0"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51" name="Google Shape;3651;gda58c33139_0_4154"/>
            <p:cNvSpPr/>
            <p:nvPr/>
          </p:nvSpPr>
          <p:spPr>
            <a:xfrm>
              <a:off x="1914288" y="576955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52" name="Google Shape;3652;gda58c33139_0_4154"/>
            <p:cNvSpPr/>
            <p:nvPr/>
          </p:nvSpPr>
          <p:spPr>
            <a:xfrm>
              <a:off x="1914288"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53" name="Google Shape;3653;gda58c33139_0_4154"/>
            <p:cNvSpPr/>
            <p:nvPr/>
          </p:nvSpPr>
          <p:spPr>
            <a:xfrm>
              <a:off x="1926481"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54" name="Google Shape;3654;gda58c33139_0_4154"/>
            <p:cNvSpPr/>
            <p:nvPr/>
          </p:nvSpPr>
          <p:spPr>
            <a:xfrm>
              <a:off x="1929529" y="5769558"/>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55" name="Google Shape;3655;gda58c33139_0_4154"/>
            <p:cNvSpPr/>
            <p:nvPr/>
          </p:nvSpPr>
          <p:spPr>
            <a:xfrm>
              <a:off x="1929529" y="5769558"/>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56" name="Google Shape;3656;gda58c33139_0_4154"/>
            <p:cNvSpPr/>
            <p:nvPr/>
          </p:nvSpPr>
          <p:spPr>
            <a:xfrm>
              <a:off x="1905143" y="577260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57" name="Google Shape;3657;gda58c33139_0_4154"/>
            <p:cNvSpPr/>
            <p:nvPr/>
          </p:nvSpPr>
          <p:spPr>
            <a:xfrm>
              <a:off x="1950866"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58" name="Google Shape;3658;gda58c33139_0_4154"/>
            <p:cNvSpPr/>
            <p:nvPr/>
          </p:nvSpPr>
          <p:spPr>
            <a:xfrm>
              <a:off x="1932577" y="577260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59" name="Google Shape;3659;gda58c33139_0_4154"/>
            <p:cNvSpPr/>
            <p:nvPr/>
          </p:nvSpPr>
          <p:spPr>
            <a:xfrm>
              <a:off x="1905139" y="577260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60" name="Google Shape;3660;gda58c33139_0_4154"/>
            <p:cNvSpPr/>
            <p:nvPr/>
          </p:nvSpPr>
          <p:spPr>
            <a:xfrm>
              <a:off x="1905143" y="5772606"/>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61" name="Google Shape;3661;gda58c33139_0_4154"/>
            <p:cNvSpPr/>
            <p:nvPr/>
          </p:nvSpPr>
          <p:spPr>
            <a:xfrm>
              <a:off x="1908191" y="577260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62" name="Google Shape;3662;gda58c33139_0_4154"/>
            <p:cNvSpPr/>
            <p:nvPr/>
          </p:nvSpPr>
          <p:spPr>
            <a:xfrm>
              <a:off x="1908191" y="577260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63" name="Google Shape;3663;gda58c33139_0_4154"/>
            <p:cNvSpPr/>
            <p:nvPr/>
          </p:nvSpPr>
          <p:spPr>
            <a:xfrm>
              <a:off x="1908191" y="577260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64" name="Google Shape;3664;gda58c33139_0_4154"/>
            <p:cNvSpPr/>
            <p:nvPr/>
          </p:nvSpPr>
          <p:spPr>
            <a:xfrm>
              <a:off x="1908191" y="577260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65" name="Google Shape;3665;gda58c33139_0_4154"/>
            <p:cNvSpPr/>
            <p:nvPr/>
          </p:nvSpPr>
          <p:spPr>
            <a:xfrm>
              <a:off x="1938667" y="5772607"/>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66" name="Google Shape;3666;gda58c33139_0_4154"/>
            <p:cNvSpPr/>
            <p:nvPr/>
          </p:nvSpPr>
          <p:spPr>
            <a:xfrm>
              <a:off x="1938674" y="5772606"/>
              <a:ext cx="3175" cy="3175"/>
            </a:xfrm>
            <a:custGeom>
              <a:avLst/>
              <a:gdLst/>
              <a:ahLst/>
              <a:cxnLst/>
              <a:rect l="l" t="t" r="r" b="b"/>
              <a:pathLst>
                <a:path w="3175" h="3175" extrusionOk="0">
                  <a:moveTo>
                    <a:pt x="0" y="0"/>
                  </a:moveTo>
                  <a:lnTo>
                    <a:pt x="0" y="3047"/>
                  </a:lnTo>
                  <a:lnTo>
                    <a:pt x="0" y="0"/>
                  </a:lnTo>
                  <a:lnTo>
                    <a:pt x="3048" y="0"/>
                  </a:lnTo>
                  <a:lnTo>
                    <a:pt x="3048"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67" name="Google Shape;3667;gda58c33139_0_4154"/>
            <p:cNvSpPr/>
            <p:nvPr/>
          </p:nvSpPr>
          <p:spPr>
            <a:xfrm>
              <a:off x="1892947" y="5775655"/>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68" name="Google Shape;3668;gda58c33139_0_4154"/>
            <p:cNvSpPr/>
            <p:nvPr/>
          </p:nvSpPr>
          <p:spPr>
            <a:xfrm>
              <a:off x="1892950" y="5775654"/>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69" name="Google Shape;3669;gda58c33139_0_4154"/>
            <p:cNvSpPr/>
            <p:nvPr/>
          </p:nvSpPr>
          <p:spPr>
            <a:xfrm>
              <a:off x="1935625" y="577565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70" name="Google Shape;3670;gda58c33139_0_4154"/>
            <p:cNvSpPr/>
            <p:nvPr/>
          </p:nvSpPr>
          <p:spPr>
            <a:xfrm>
              <a:off x="1960011" y="5772606"/>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71" name="Google Shape;3671;gda58c33139_0_4154"/>
            <p:cNvSpPr/>
            <p:nvPr/>
          </p:nvSpPr>
          <p:spPr>
            <a:xfrm>
              <a:off x="1960011" y="5772606"/>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72" name="Google Shape;3672;gda58c33139_0_4154"/>
            <p:cNvSpPr/>
            <p:nvPr/>
          </p:nvSpPr>
          <p:spPr>
            <a:xfrm>
              <a:off x="1950866" y="577870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73" name="Google Shape;3673;gda58c33139_0_4154"/>
            <p:cNvSpPr/>
            <p:nvPr/>
          </p:nvSpPr>
          <p:spPr>
            <a:xfrm>
              <a:off x="1950866" y="577870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74" name="Google Shape;3674;gda58c33139_0_4154"/>
            <p:cNvSpPr/>
            <p:nvPr/>
          </p:nvSpPr>
          <p:spPr>
            <a:xfrm>
              <a:off x="1953915" y="577870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75" name="Google Shape;3675;gda58c33139_0_4154"/>
            <p:cNvSpPr/>
            <p:nvPr/>
          </p:nvSpPr>
          <p:spPr>
            <a:xfrm>
              <a:off x="1953915" y="577870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76" name="Google Shape;3676;gda58c33139_0_4154"/>
            <p:cNvSpPr/>
            <p:nvPr/>
          </p:nvSpPr>
          <p:spPr>
            <a:xfrm>
              <a:off x="1969156" y="577870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77" name="Google Shape;3677;gda58c33139_0_4154"/>
            <p:cNvSpPr/>
            <p:nvPr/>
          </p:nvSpPr>
          <p:spPr>
            <a:xfrm>
              <a:off x="1969156" y="577870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78" name="Google Shape;3678;gda58c33139_0_4154"/>
            <p:cNvSpPr/>
            <p:nvPr/>
          </p:nvSpPr>
          <p:spPr>
            <a:xfrm>
              <a:off x="1966108" y="578175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79" name="Google Shape;3679;gda58c33139_0_4154"/>
            <p:cNvSpPr/>
            <p:nvPr/>
          </p:nvSpPr>
          <p:spPr>
            <a:xfrm>
              <a:off x="1978300" y="578175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80" name="Google Shape;3680;gda58c33139_0_4154"/>
            <p:cNvSpPr/>
            <p:nvPr/>
          </p:nvSpPr>
          <p:spPr>
            <a:xfrm>
              <a:off x="1978300" y="578175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81" name="Google Shape;3681;gda58c33139_0_4154"/>
            <p:cNvSpPr/>
            <p:nvPr/>
          </p:nvSpPr>
          <p:spPr>
            <a:xfrm>
              <a:off x="1981349" y="5778702"/>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82" name="Google Shape;3682;gda58c33139_0_4154"/>
            <p:cNvSpPr/>
            <p:nvPr/>
          </p:nvSpPr>
          <p:spPr>
            <a:xfrm>
              <a:off x="1981349" y="5778702"/>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83" name="Google Shape;3683;gda58c33139_0_4154"/>
            <p:cNvSpPr/>
            <p:nvPr/>
          </p:nvSpPr>
          <p:spPr>
            <a:xfrm>
              <a:off x="2039265" y="577565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84" name="Google Shape;3684;gda58c33139_0_4154"/>
            <p:cNvSpPr/>
            <p:nvPr/>
          </p:nvSpPr>
          <p:spPr>
            <a:xfrm>
              <a:off x="2036217" y="577870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85" name="Google Shape;3685;gda58c33139_0_4154"/>
            <p:cNvSpPr/>
            <p:nvPr/>
          </p:nvSpPr>
          <p:spPr>
            <a:xfrm>
              <a:off x="2036217" y="577870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86" name="Google Shape;3686;gda58c33139_0_4154"/>
            <p:cNvSpPr/>
            <p:nvPr/>
          </p:nvSpPr>
          <p:spPr>
            <a:xfrm>
              <a:off x="1990493" y="578479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87" name="Google Shape;3687;gda58c33139_0_4154"/>
            <p:cNvSpPr/>
            <p:nvPr/>
          </p:nvSpPr>
          <p:spPr>
            <a:xfrm>
              <a:off x="1990493" y="578479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88" name="Google Shape;3688;gda58c33139_0_4154"/>
            <p:cNvSpPr/>
            <p:nvPr/>
          </p:nvSpPr>
          <p:spPr>
            <a:xfrm>
              <a:off x="1993542" y="578479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89" name="Google Shape;3689;gda58c33139_0_4154"/>
            <p:cNvSpPr/>
            <p:nvPr/>
          </p:nvSpPr>
          <p:spPr>
            <a:xfrm>
              <a:off x="1993542" y="578479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90" name="Google Shape;3690;gda58c33139_0_4154"/>
            <p:cNvSpPr/>
            <p:nvPr/>
          </p:nvSpPr>
          <p:spPr>
            <a:xfrm>
              <a:off x="2033169" y="577870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91" name="Google Shape;3691;gda58c33139_0_4154"/>
            <p:cNvSpPr/>
            <p:nvPr/>
          </p:nvSpPr>
          <p:spPr>
            <a:xfrm>
              <a:off x="2033169" y="5778702"/>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92" name="Google Shape;3692;gda58c33139_0_4154"/>
            <p:cNvSpPr/>
            <p:nvPr/>
          </p:nvSpPr>
          <p:spPr>
            <a:xfrm>
              <a:off x="2042313" y="5775654"/>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93" name="Google Shape;3693;gda58c33139_0_4154"/>
            <p:cNvSpPr/>
            <p:nvPr/>
          </p:nvSpPr>
          <p:spPr>
            <a:xfrm>
              <a:off x="2027072" y="5775654"/>
              <a:ext cx="18414" cy="6350"/>
            </a:xfrm>
            <a:custGeom>
              <a:avLst/>
              <a:gdLst/>
              <a:ahLst/>
              <a:cxnLst/>
              <a:rect l="l" t="t" r="r" b="b"/>
              <a:pathLst>
                <a:path w="18414" h="6350" extrusionOk="0">
                  <a:moveTo>
                    <a:pt x="18289" y="3047"/>
                  </a:moveTo>
                  <a:lnTo>
                    <a:pt x="15241" y="3047"/>
                  </a:lnTo>
                  <a:lnTo>
                    <a:pt x="15241" y="0"/>
                  </a:lnTo>
                  <a:lnTo>
                    <a:pt x="18289" y="3047"/>
                  </a:lnTo>
                </a:path>
                <a:path w="18414" h="6350" extrusionOk="0">
                  <a:moveTo>
                    <a:pt x="3048" y="6095"/>
                  </a:moveTo>
                  <a:lnTo>
                    <a:pt x="0" y="6095"/>
                  </a:lnTo>
                  <a:lnTo>
                    <a:pt x="3048" y="6095"/>
                  </a:lnTo>
                  <a:lnTo>
                    <a:pt x="3048" y="3047"/>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94" name="Google Shape;3694;gda58c33139_0_4154"/>
            <p:cNvSpPr/>
            <p:nvPr/>
          </p:nvSpPr>
          <p:spPr>
            <a:xfrm>
              <a:off x="2045362" y="577870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95" name="Google Shape;3695;gda58c33139_0_4154"/>
            <p:cNvSpPr/>
            <p:nvPr/>
          </p:nvSpPr>
          <p:spPr>
            <a:xfrm>
              <a:off x="2045362" y="577870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96" name="Google Shape;3696;gda58c33139_0_4154"/>
            <p:cNvSpPr/>
            <p:nvPr/>
          </p:nvSpPr>
          <p:spPr>
            <a:xfrm>
              <a:off x="2020976" y="578479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97" name="Google Shape;3697;gda58c33139_0_4154"/>
            <p:cNvSpPr/>
            <p:nvPr/>
          </p:nvSpPr>
          <p:spPr>
            <a:xfrm>
              <a:off x="2060603" y="578479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98" name="Google Shape;3698;gda58c33139_0_4154"/>
            <p:cNvSpPr/>
            <p:nvPr/>
          </p:nvSpPr>
          <p:spPr>
            <a:xfrm>
              <a:off x="2060603" y="5784797"/>
              <a:ext cx="6350" cy="3175"/>
            </a:xfrm>
            <a:custGeom>
              <a:avLst/>
              <a:gdLst/>
              <a:ahLst/>
              <a:cxnLst/>
              <a:rect l="l" t="t" r="r" b="b"/>
              <a:pathLst>
                <a:path w="6350" h="3175" extrusionOk="0">
                  <a:moveTo>
                    <a:pt x="3048" y="3047"/>
                  </a:moveTo>
                  <a:lnTo>
                    <a:pt x="0" y="0"/>
                  </a:lnTo>
                  <a:lnTo>
                    <a:pt x="3048" y="0"/>
                  </a:lnTo>
                  <a:lnTo>
                    <a:pt x="3048" y="3047"/>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699" name="Google Shape;3699;gda58c33139_0_4154"/>
            <p:cNvSpPr/>
            <p:nvPr/>
          </p:nvSpPr>
          <p:spPr>
            <a:xfrm>
              <a:off x="2069747" y="5787845"/>
              <a:ext cx="12700" cy="6350"/>
            </a:xfrm>
            <a:custGeom>
              <a:avLst/>
              <a:gdLst/>
              <a:ahLst/>
              <a:cxnLst/>
              <a:rect l="l" t="t" r="r" b="b"/>
              <a:pathLst>
                <a:path w="12700" h="6350" extrusionOk="0">
                  <a:moveTo>
                    <a:pt x="0" y="3047"/>
                  </a:moveTo>
                  <a:lnTo>
                    <a:pt x="0" y="0"/>
                  </a:lnTo>
                  <a:lnTo>
                    <a:pt x="0" y="3047"/>
                  </a:lnTo>
                </a:path>
                <a:path w="12700" h="6350" extrusionOk="0">
                  <a:moveTo>
                    <a:pt x="6096" y="3047"/>
                  </a:moveTo>
                  <a:lnTo>
                    <a:pt x="9144" y="6095"/>
                  </a:lnTo>
                  <a:lnTo>
                    <a:pt x="12192" y="6095"/>
                  </a:lnTo>
                  <a:lnTo>
                    <a:pt x="9144" y="6095"/>
                  </a:lnTo>
                  <a:lnTo>
                    <a:pt x="6096" y="3047"/>
                  </a:lnTo>
                  <a:lnTo>
                    <a:pt x="3048" y="3047"/>
                  </a:lnTo>
                  <a:lnTo>
                    <a:pt x="0" y="3047"/>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00" name="Google Shape;3700;gda58c33139_0_4154"/>
            <p:cNvSpPr/>
            <p:nvPr/>
          </p:nvSpPr>
          <p:spPr>
            <a:xfrm>
              <a:off x="1658236" y="594938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01" name="Google Shape;3701;gda58c33139_0_4154"/>
            <p:cNvSpPr/>
            <p:nvPr/>
          </p:nvSpPr>
          <p:spPr>
            <a:xfrm>
              <a:off x="1655188" y="594633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02" name="Google Shape;3702;gda58c33139_0_4154"/>
            <p:cNvSpPr/>
            <p:nvPr/>
          </p:nvSpPr>
          <p:spPr>
            <a:xfrm>
              <a:off x="1655188" y="594633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03" name="Google Shape;3703;gda58c33139_0_4154"/>
            <p:cNvSpPr/>
            <p:nvPr/>
          </p:nvSpPr>
          <p:spPr>
            <a:xfrm>
              <a:off x="1655188" y="594938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04" name="Google Shape;3704;gda58c33139_0_4154"/>
            <p:cNvSpPr/>
            <p:nvPr/>
          </p:nvSpPr>
          <p:spPr>
            <a:xfrm>
              <a:off x="1655188" y="594938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05" name="Google Shape;3705;gda58c33139_0_4154"/>
            <p:cNvSpPr/>
            <p:nvPr/>
          </p:nvSpPr>
          <p:spPr>
            <a:xfrm>
              <a:off x="1655188" y="594938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06" name="Google Shape;3706;gda58c33139_0_4154"/>
            <p:cNvSpPr/>
            <p:nvPr/>
          </p:nvSpPr>
          <p:spPr>
            <a:xfrm>
              <a:off x="1655188" y="594938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07" name="Google Shape;3707;gda58c33139_0_4154"/>
            <p:cNvSpPr/>
            <p:nvPr/>
          </p:nvSpPr>
          <p:spPr>
            <a:xfrm>
              <a:off x="1667381" y="599509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08" name="Google Shape;3708;gda58c33139_0_4154"/>
            <p:cNvSpPr/>
            <p:nvPr/>
          </p:nvSpPr>
          <p:spPr>
            <a:xfrm>
              <a:off x="1618609" y="598900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09" name="Google Shape;3709;gda58c33139_0_4154"/>
            <p:cNvSpPr/>
            <p:nvPr/>
          </p:nvSpPr>
          <p:spPr>
            <a:xfrm>
              <a:off x="1618609" y="598900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10" name="Google Shape;3710;gda58c33139_0_4154"/>
            <p:cNvSpPr/>
            <p:nvPr/>
          </p:nvSpPr>
          <p:spPr>
            <a:xfrm>
              <a:off x="1618609" y="598900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11" name="Google Shape;3711;gda58c33139_0_4154"/>
            <p:cNvSpPr/>
            <p:nvPr/>
          </p:nvSpPr>
          <p:spPr>
            <a:xfrm>
              <a:off x="1518018" y="603776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12" name="Google Shape;3712;gda58c33139_0_4154"/>
            <p:cNvSpPr/>
            <p:nvPr/>
          </p:nvSpPr>
          <p:spPr>
            <a:xfrm>
              <a:off x="1554594" y="6071298"/>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13" name="Google Shape;3713;gda58c33139_0_4154"/>
            <p:cNvSpPr/>
            <p:nvPr/>
          </p:nvSpPr>
          <p:spPr>
            <a:xfrm>
              <a:off x="1554597" y="6071294"/>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14" name="Google Shape;3714;gda58c33139_0_4154"/>
            <p:cNvSpPr/>
            <p:nvPr/>
          </p:nvSpPr>
          <p:spPr>
            <a:xfrm>
              <a:off x="1667381" y="610786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15" name="Google Shape;3715;gda58c33139_0_4154"/>
            <p:cNvSpPr/>
            <p:nvPr/>
          </p:nvSpPr>
          <p:spPr>
            <a:xfrm>
              <a:off x="1667381" y="610786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16" name="Google Shape;3716;gda58c33139_0_4154"/>
            <p:cNvSpPr/>
            <p:nvPr/>
          </p:nvSpPr>
          <p:spPr>
            <a:xfrm>
              <a:off x="1411330" y="6083486"/>
              <a:ext cx="73659" cy="55245"/>
            </a:xfrm>
            <a:custGeom>
              <a:avLst/>
              <a:gdLst/>
              <a:ahLst/>
              <a:cxnLst/>
              <a:rect l="l" t="t" r="r" b="b"/>
              <a:pathLst>
                <a:path w="73659" h="55245" extrusionOk="0">
                  <a:moveTo>
                    <a:pt x="54868" y="42669"/>
                  </a:moveTo>
                  <a:lnTo>
                    <a:pt x="42675" y="42669"/>
                  </a:lnTo>
                  <a:lnTo>
                    <a:pt x="42675" y="48765"/>
                  </a:lnTo>
                  <a:lnTo>
                    <a:pt x="45723" y="51813"/>
                  </a:lnTo>
                  <a:lnTo>
                    <a:pt x="45723" y="54861"/>
                  </a:lnTo>
                  <a:lnTo>
                    <a:pt x="48771" y="51813"/>
                  </a:lnTo>
                  <a:lnTo>
                    <a:pt x="48771" y="48765"/>
                  </a:lnTo>
                  <a:lnTo>
                    <a:pt x="51819" y="48765"/>
                  </a:lnTo>
                  <a:lnTo>
                    <a:pt x="51819" y="45717"/>
                  </a:lnTo>
                  <a:lnTo>
                    <a:pt x="54868" y="45717"/>
                  </a:lnTo>
                  <a:lnTo>
                    <a:pt x="54868" y="42669"/>
                  </a:lnTo>
                  <a:close/>
                </a:path>
                <a:path w="73659" h="55245" extrusionOk="0">
                  <a:moveTo>
                    <a:pt x="73157" y="39621"/>
                  </a:moveTo>
                  <a:lnTo>
                    <a:pt x="39626" y="39621"/>
                  </a:lnTo>
                  <a:lnTo>
                    <a:pt x="39626" y="42669"/>
                  </a:lnTo>
                  <a:lnTo>
                    <a:pt x="54868" y="42669"/>
                  </a:lnTo>
                  <a:lnTo>
                    <a:pt x="54868" y="45717"/>
                  </a:lnTo>
                  <a:lnTo>
                    <a:pt x="67061" y="45717"/>
                  </a:lnTo>
                  <a:lnTo>
                    <a:pt x="67061" y="48765"/>
                  </a:lnTo>
                  <a:lnTo>
                    <a:pt x="73157" y="42669"/>
                  </a:lnTo>
                  <a:lnTo>
                    <a:pt x="73157" y="39621"/>
                  </a:lnTo>
                  <a:close/>
                </a:path>
                <a:path w="73659" h="55245" extrusionOk="0">
                  <a:moveTo>
                    <a:pt x="70109" y="36574"/>
                  </a:moveTo>
                  <a:lnTo>
                    <a:pt x="36578" y="36574"/>
                  </a:lnTo>
                  <a:lnTo>
                    <a:pt x="36578" y="39621"/>
                  </a:lnTo>
                  <a:lnTo>
                    <a:pt x="70109" y="39621"/>
                  </a:lnTo>
                  <a:lnTo>
                    <a:pt x="70109" y="36574"/>
                  </a:lnTo>
                  <a:close/>
                </a:path>
                <a:path w="73659" h="55245" extrusionOk="0">
                  <a:moveTo>
                    <a:pt x="15241" y="6095"/>
                  </a:moveTo>
                  <a:lnTo>
                    <a:pt x="3048" y="6095"/>
                  </a:lnTo>
                  <a:lnTo>
                    <a:pt x="3048" y="12191"/>
                  </a:lnTo>
                  <a:lnTo>
                    <a:pt x="0" y="15239"/>
                  </a:lnTo>
                  <a:lnTo>
                    <a:pt x="3048" y="15239"/>
                  </a:lnTo>
                  <a:lnTo>
                    <a:pt x="3048" y="21334"/>
                  </a:lnTo>
                  <a:lnTo>
                    <a:pt x="24385" y="21334"/>
                  </a:lnTo>
                  <a:lnTo>
                    <a:pt x="33530" y="30478"/>
                  </a:lnTo>
                  <a:lnTo>
                    <a:pt x="33530" y="36574"/>
                  </a:lnTo>
                  <a:lnTo>
                    <a:pt x="64012" y="36574"/>
                  </a:lnTo>
                  <a:lnTo>
                    <a:pt x="60964" y="33526"/>
                  </a:lnTo>
                  <a:lnTo>
                    <a:pt x="54868" y="33526"/>
                  </a:lnTo>
                  <a:lnTo>
                    <a:pt x="54868" y="30478"/>
                  </a:lnTo>
                  <a:lnTo>
                    <a:pt x="51819" y="27430"/>
                  </a:lnTo>
                  <a:lnTo>
                    <a:pt x="48771" y="27430"/>
                  </a:lnTo>
                  <a:lnTo>
                    <a:pt x="45723" y="24382"/>
                  </a:lnTo>
                  <a:lnTo>
                    <a:pt x="42675" y="24382"/>
                  </a:lnTo>
                  <a:lnTo>
                    <a:pt x="42675" y="21334"/>
                  </a:lnTo>
                  <a:lnTo>
                    <a:pt x="45723" y="18287"/>
                  </a:lnTo>
                  <a:lnTo>
                    <a:pt x="42675" y="15239"/>
                  </a:lnTo>
                  <a:lnTo>
                    <a:pt x="42675" y="12191"/>
                  </a:lnTo>
                  <a:lnTo>
                    <a:pt x="18289" y="12191"/>
                  </a:lnTo>
                  <a:lnTo>
                    <a:pt x="18289" y="9143"/>
                  </a:lnTo>
                  <a:lnTo>
                    <a:pt x="15241" y="9143"/>
                  </a:lnTo>
                  <a:lnTo>
                    <a:pt x="15241" y="6095"/>
                  </a:lnTo>
                  <a:close/>
                </a:path>
                <a:path w="73659" h="55245" extrusionOk="0">
                  <a:moveTo>
                    <a:pt x="12192" y="21334"/>
                  </a:moveTo>
                  <a:lnTo>
                    <a:pt x="9144" y="21334"/>
                  </a:lnTo>
                  <a:lnTo>
                    <a:pt x="9144" y="24382"/>
                  </a:lnTo>
                  <a:lnTo>
                    <a:pt x="12192" y="24382"/>
                  </a:lnTo>
                  <a:lnTo>
                    <a:pt x="12192" y="21334"/>
                  </a:lnTo>
                  <a:close/>
                </a:path>
                <a:path w="73659" h="55245" extrusionOk="0">
                  <a:moveTo>
                    <a:pt x="36578" y="9143"/>
                  </a:moveTo>
                  <a:lnTo>
                    <a:pt x="30482" y="9143"/>
                  </a:lnTo>
                  <a:lnTo>
                    <a:pt x="30482" y="12191"/>
                  </a:lnTo>
                  <a:lnTo>
                    <a:pt x="39626" y="12191"/>
                  </a:lnTo>
                  <a:lnTo>
                    <a:pt x="36578" y="9143"/>
                  </a:lnTo>
                  <a:close/>
                </a:path>
                <a:path w="73659" h="55245" extrusionOk="0">
                  <a:moveTo>
                    <a:pt x="9144" y="0"/>
                  </a:moveTo>
                  <a:lnTo>
                    <a:pt x="6096" y="0"/>
                  </a:lnTo>
                  <a:lnTo>
                    <a:pt x="6096" y="6095"/>
                  </a:lnTo>
                  <a:lnTo>
                    <a:pt x="12192" y="6095"/>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17" name="Google Shape;3717;gda58c33139_0_4154"/>
            <p:cNvSpPr/>
            <p:nvPr/>
          </p:nvSpPr>
          <p:spPr>
            <a:xfrm>
              <a:off x="1411330" y="6080438"/>
              <a:ext cx="73659" cy="58420"/>
            </a:xfrm>
            <a:custGeom>
              <a:avLst/>
              <a:gdLst/>
              <a:ahLst/>
              <a:cxnLst/>
              <a:rect l="l" t="t" r="r" b="b"/>
              <a:pathLst>
                <a:path w="73659" h="58420" extrusionOk="0">
                  <a:moveTo>
                    <a:pt x="12192" y="9143"/>
                  </a:moveTo>
                  <a:lnTo>
                    <a:pt x="15241" y="9143"/>
                  </a:lnTo>
                  <a:lnTo>
                    <a:pt x="15241" y="12191"/>
                  </a:lnTo>
                  <a:lnTo>
                    <a:pt x="18289" y="12191"/>
                  </a:lnTo>
                  <a:lnTo>
                    <a:pt x="21337" y="15239"/>
                  </a:lnTo>
                  <a:lnTo>
                    <a:pt x="18289" y="12191"/>
                  </a:lnTo>
                  <a:lnTo>
                    <a:pt x="18289" y="15239"/>
                  </a:lnTo>
                  <a:lnTo>
                    <a:pt x="24385" y="15239"/>
                  </a:lnTo>
                  <a:lnTo>
                    <a:pt x="21337" y="15239"/>
                  </a:lnTo>
                  <a:lnTo>
                    <a:pt x="30482" y="15239"/>
                  </a:lnTo>
                  <a:lnTo>
                    <a:pt x="30482" y="12191"/>
                  </a:lnTo>
                  <a:lnTo>
                    <a:pt x="33530" y="12191"/>
                  </a:lnTo>
                  <a:lnTo>
                    <a:pt x="36578" y="12191"/>
                  </a:lnTo>
                  <a:lnTo>
                    <a:pt x="39626" y="15239"/>
                  </a:lnTo>
                  <a:lnTo>
                    <a:pt x="39626" y="12191"/>
                  </a:lnTo>
                  <a:lnTo>
                    <a:pt x="39626" y="15239"/>
                  </a:lnTo>
                  <a:lnTo>
                    <a:pt x="42675" y="15239"/>
                  </a:lnTo>
                  <a:lnTo>
                    <a:pt x="42675" y="18287"/>
                  </a:lnTo>
                  <a:lnTo>
                    <a:pt x="45723" y="18287"/>
                  </a:lnTo>
                  <a:lnTo>
                    <a:pt x="42675" y="18287"/>
                  </a:lnTo>
                  <a:lnTo>
                    <a:pt x="45723" y="21334"/>
                  </a:lnTo>
                  <a:lnTo>
                    <a:pt x="42675" y="24382"/>
                  </a:lnTo>
                  <a:lnTo>
                    <a:pt x="45723" y="24382"/>
                  </a:lnTo>
                  <a:lnTo>
                    <a:pt x="42675" y="24382"/>
                  </a:lnTo>
                  <a:lnTo>
                    <a:pt x="42675" y="27430"/>
                  </a:lnTo>
                  <a:lnTo>
                    <a:pt x="45723" y="27430"/>
                  </a:lnTo>
                  <a:lnTo>
                    <a:pt x="48771" y="30478"/>
                  </a:lnTo>
                  <a:lnTo>
                    <a:pt x="51819" y="30478"/>
                  </a:lnTo>
                  <a:lnTo>
                    <a:pt x="48771" y="30478"/>
                  </a:lnTo>
                  <a:lnTo>
                    <a:pt x="51819" y="30478"/>
                  </a:lnTo>
                  <a:lnTo>
                    <a:pt x="54868" y="33526"/>
                  </a:lnTo>
                  <a:lnTo>
                    <a:pt x="54868" y="36574"/>
                  </a:lnTo>
                  <a:lnTo>
                    <a:pt x="57916" y="36574"/>
                  </a:lnTo>
                  <a:lnTo>
                    <a:pt x="54868" y="36574"/>
                  </a:lnTo>
                  <a:lnTo>
                    <a:pt x="54868" y="33526"/>
                  </a:lnTo>
                  <a:lnTo>
                    <a:pt x="54868" y="36574"/>
                  </a:lnTo>
                  <a:lnTo>
                    <a:pt x="57916" y="36574"/>
                  </a:lnTo>
                  <a:lnTo>
                    <a:pt x="60964" y="36574"/>
                  </a:lnTo>
                  <a:lnTo>
                    <a:pt x="64012" y="39621"/>
                  </a:lnTo>
                  <a:lnTo>
                    <a:pt x="67061" y="39621"/>
                  </a:lnTo>
                  <a:lnTo>
                    <a:pt x="70109" y="39621"/>
                  </a:lnTo>
                  <a:lnTo>
                    <a:pt x="70109" y="42669"/>
                  </a:lnTo>
                  <a:lnTo>
                    <a:pt x="73157" y="42669"/>
                  </a:lnTo>
                  <a:lnTo>
                    <a:pt x="73157" y="45717"/>
                  </a:lnTo>
                  <a:lnTo>
                    <a:pt x="70109" y="48765"/>
                  </a:lnTo>
                  <a:lnTo>
                    <a:pt x="67061" y="51813"/>
                  </a:lnTo>
                  <a:lnTo>
                    <a:pt x="67061" y="48765"/>
                  </a:lnTo>
                  <a:lnTo>
                    <a:pt x="64012" y="48765"/>
                  </a:lnTo>
                  <a:lnTo>
                    <a:pt x="60964" y="48765"/>
                  </a:lnTo>
                  <a:lnTo>
                    <a:pt x="57916" y="48765"/>
                  </a:lnTo>
                  <a:lnTo>
                    <a:pt x="54868" y="48765"/>
                  </a:lnTo>
                  <a:lnTo>
                    <a:pt x="54868" y="45717"/>
                  </a:lnTo>
                  <a:lnTo>
                    <a:pt x="54868" y="48765"/>
                  </a:lnTo>
                  <a:lnTo>
                    <a:pt x="51819" y="48765"/>
                  </a:lnTo>
                  <a:lnTo>
                    <a:pt x="51819" y="51813"/>
                  </a:lnTo>
                  <a:lnTo>
                    <a:pt x="48771" y="51813"/>
                  </a:lnTo>
                  <a:lnTo>
                    <a:pt x="48771" y="54861"/>
                  </a:lnTo>
                  <a:lnTo>
                    <a:pt x="45723" y="57908"/>
                  </a:lnTo>
                  <a:lnTo>
                    <a:pt x="45723" y="54861"/>
                  </a:lnTo>
                  <a:lnTo>
                    <a:pt x="42675" y="54861"/>
                  </a:lnTo>
                  <a:lnTo>
                    <a:pt x="45723" y="54861"/>
                  </a:lnTo>
                  <a:lnTo>
                    <a:pt x="42675" y="51813"/>
                  </a:lnTo>
                  <a:lnTo>
                    <a:pt x="45723" y="51813"/>
                  </a:lnTo>
                  <a:lnTo>
                    <a:pt x="42675" y="51813"/>
                  </a:lnTo>
                  <a:lnTo>
                    <a:pt x="42675" y="48765"/>
                  </a:lnTo>
                  <a:lnTo>
                    <a:pt x="42675" y="45717"/>
                  </a:lnTo>
                  <a:lnTo>
                    <a:pt x="39626" y="45717"/>
                  </a:lnTo>
                  <a:lnTo>
                    <a:pt x="39626" y="42669"/>
                  </a:lnTo>
                  <a:lnTo>
                    <a:pt x="36578" y="42669"/>
                  </a:lnTo>
                  <a:lnTo>
                    <a:pt x="36578" y="39621"/>
                  </a:lnTo>
                  <a:lnTo>
                    <a:pt x="33530" y="39621"/>
                  </a:lnTo>
                  <a:lnTo>
                    <a:pt x="33530" y="36574"/>
                  </a:lnTo>
                  <a:lnTo>
                    <a:pt x="33530" y="33526"/>
                  </a:lnTo>
                  <a:lnTo>
                    <a:pt x="30482" y="30478"/>
                  </a:lnTo>
                  <a:lnTo>
                    <a:pt x="27434" y="27430"/>
                  </a:lnTo>
                  <a:lnTo>
                    <a:pt x="24385" y="24382"/>
                  </a:lnTo>
                  <a:lnTo>
                    <a:pt x="21337" y="24382"/>
                  </a:lnTo>
                  <a:lnTo>
                    <a:pt x="18289" y="24382"/>
                  </a:lnTo>
                  <a:lnTo>
                    <a:pt x="15241" y="24382"/>
                  </a:lnTo>
                  <a:lnTo>
                    <a:pt x="12192" y="24382"/>
                  </a:lnTo>
                  <a:lnTo>
                    <a:pt x="12192" y="27430"/>
                  </a:lnTo>
                  <a:lnTo>
                    <a:pt x="9144" y="27430"/>
                  </a:lnTo>
                  <a:lnTo>
                    <a:pt x="9144" y="24382"/>
                  </a:lnTo>
                  <a:lnTo>
                    <a:pt x="6096" y="24382"/>
                  </a:lnTo>
                  <a:lnTo>
                    <a:pt x="3048" y="24382"/>
                  </a:lnTo>
                  <a:lnTo>
                    <a:pt x="3048" y="21334"/>
                  </a:lnTo>
                  <a:lnTo>
                    <a:pt x="3048" y="18287"/>
                  </a:lnTo>
                  <a:lnTo>
                    <a:pt x="0" y="18287"/>
                  </a:lnTo>
                  <a:lnTo>
                    <a:pt x="3048" y="15239"/>
                  </a:lnTo>
                  <a:lnTo>
                    <a:pt x="3048" y="12191"/>
                  </a:lnTo>
                  <a:lnTo>
                    <a:pt x="3048" y="9143"/>
                  </a:lnTo>
                  <a:lnTo>
                    <a:pt x="6096" y="9143"/>
                  </a:lnTo>
                  <a:lnTo>
                    <a:pt x="6096" y="6095"/>
                  </a:lnTo>
                  <a:lnTo>
                    <a:pt x="6096" y="3047"/>
                  </a:lnTo>
                  <a:lnTo>
                    <a:pt x="9144" y="3047"/>
                  </a:lnTo>
                  <a:lnTo>
                    <a:pt x="9144" y="0"/>
                  </a:lnTo>
                  <a:lnTo>
                    <a:pt x="9144" y="3047"/>
                  </a:lnTo>
                  <a:lnTo>
                    <a:pt x="9144" y="6095"/>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18" name="Google Shape;3718;gda58c33139_0_4154"/>
            <p:cNvSpPr/>
            <p:nvPr/>
          </p:nvSpPr>
          <p:spPr>
            <a:xfrm>
              <a:off x="1630802" y="6132251"/>
              <a:ext cx="9525" cy="6350"/>
            </a:xfrm>
            <a:custGeom>
              <a:avLst/>
              <a:gdLst/>
              <a:ahLst/>
              <a:cxnLst/>
              <a:rect l="l" t="t" r="r" b="b"/>
              <a:pathLst>
                <a:path w="9525" h="6350" extrusionOk="0">
                  <a:moveTo>
                    <a:pt x="9144" y="0"/>
                  </a:moveTo>
                  <a:lnTo>
                    <a:pt x="0" y="0"/>
                  </a:lnTo>
                  <a:lnTo>
                    <a:pt x="0" y="3047"/>
                  </a:lnTo>
                  <a:lnTo>
                    <a:pt x="3048" y="6095"/>
                  </a:lnTo>
                  <a:lnTo>
                    <a:pt x="3048" y="3047"/>
                  </a:lnTo>
                  <a:lnTo>
                    <a:pt x="9144" y="3047"/>
                  </a:lnTo>
                  <a:lnTo>
                    <a:pt x="9144" y="0"/>
                  </a:lnTo>
                  <a:close/>
                </a:path>
                <a:path w="9525" h="6350" extrusionOk="0">
                  <a:moveTo>
                    <a:pt x="6096" y="3047"/>
                  </a:moveTo>
                  <a:lnTo>
                    <a:pt x="3048" y="3047"/>
                  </a:lnTo>
                  <a:lnTo>
                    <a:pt x="3048" y="6095"/>
                  </a:lnTo>
                  <a:lnTo>
                    <a:pt x="6096" y="6095"/>
                  </a:lnTo>
                  <a:lnTo>
                    <a:pt x="6096" y="3047"/>
                  </a:lnTo>
                  <a:close/>
                </a:path>
                <a:path w="9525" h="6350" extrusionOk="0">
                  <a:moveTo>
                    <a:pt x="9144" y="3047"/>
                  </a:moveTo>
                  <a:lnTo>
                    <a:pt x="6096" y="3047"/>
                  </a:lnTo>
                  <a:lnTo>
                    <a:pt x="6096" y="6095"/>
                  </a:lnTo>
                  <a:lnTo>
                    <a:pt x="9144" y="6095"/>
                  </a:lnTo>
                  <a:lnTo>
                    <a:pt x="914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19" name="Google Shape;3719;gda58c33139_0_4154"/>
            <p:cNvSpPr/>
            <p:nvPr/>
          </p:nvSpPr>
          <p:spPr>
            <a:xfrm>
              <a:off x="1630802" y="6132251"/>
              <a:ext cx="9525" cy="6350"/>
            </a:xfrm>
            <a:custGeom>
              <a:avLst/>
              <a:gdLst/>
              <a:ahLst/>
              <a:cxnLst/>
              <a:rect l="l" t="t" r="r" b="b"/>
              <a:pathLst>
                <a:path w="9525" h="6350" extrusionOk="0">
                  <a:moveTo>
                    <a:pt x="3048" y="3047"/>
                  </a:moveTo>
                  <a:lnTo>
                    <a:pt x="3048" y="6095"/>
                  </a:lnTo>
                  <a:lnTo>
                    <a:pt x="0" y="3047"/>
                  </a:lnTo>
                  <a:lnTo>
                    <a:pt x="0" y="0"/>
                  </a:lnTo>
                  <a:lnTo>
                    <a:pt x="0" y="3047"/>
                  </a:lnTo>
                  <a:lnTo>
                    <a:pt x="0" y="0"/>
                  </a:lnTo>
                  <a:lnTo>
                    <a:pt x="3048" y="0"/>
                  </a:lnTo>
                  <a:lnTo>
                    <a:pt x="6096" y="0"/>
                  </a:lnTo>
                  <a:lnTo>
                    <a:pt x="9144" y="0"/>
                  </a:lnTo>
                  <a:lnTo>
                    <a:pt x="9144" y="3047"/>
                  </a:lnTo>
                  <a:lnTo>
                    <a:pt x="9144" y="6095"/>
                  </a:lnTo>
                  <a:lnTo>
                    <a:pt x="6096" y="6095"/>
                  </a:lnTo>
                  <a:lnTo>
                    <a:pt x="6096" y="3047"/>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20" name="Google Shape;3720;gda58c33139_0_4154"/>
            <p:cNvSpPr/>
            <p:nvPr/>
          </p:nvSpPr>
          <p:spPr>
            <a:xfrm>
              <a:off x="1603362" y="6153594"/>
              <a:ext cx="3175" cy="3175"/>
            </a:xfrm>
            <a:custGeom>
              <a:avLst/>
              <a:gdLst/>
              <a:ahLst/>
              <a:cxnLst/>
              <a:rect l="l" t="t" r="r" b="b"/>
              <a:pathLst>
                <a:path w="3175" h="3175" extrusionOk="0">
                  <a:moveTo>
                    <a:pt x="3048" y="0"/>
                  </a:moveTo>
                  <a:lnTo>
                    <a:pt x="0" y="0"/>
                  </a:lnTo>
                  <a:lnTo>
                    <a:pt x="0"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21" name="Google Shape;3721;gda58c33139_0_4154"/>
            <p:cNvSpPr/>
            <p:nvPr/>
          </p:nvSpPr>
          <p:spPr>
            <a:xfrm>
              <a:off x="1603368" y="6153586"/>
              <a:ext cx="3175" cy="3175"/>
            </a:xfrm>
            <a:custGeom>
              <a:avLst/>
              <a:gdLst/>
              <a:ahLst/>
              <a:cxnLst/>
              <a:rect l="l" t="t" r="r" b="b"/>
              <a:pathLst>
                <a:path w="3175" h="3175" extrusionOk="0">
                  <a:moveTo>
                    <a:pt x="0" y="0"/>
                  </a:moveTo>
                  <a:lnTo>
                    <a:pt x="3048"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22" name="Google Shape;3722;gda58c33139_0_4154"/>
            <p:cNvSpPr/>
            <p:nvPr/>
          </p:nvSpPr>
          <p:spPr>
            <a:xfrm>
              <a:off x="1606417" y="615358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23" name="Google Shape;3723;gda58c33139_0_4154"/>
            <p:cNvSpPr/>
            <p:nvPr/>
          </p:nvSpPr>
          <p:spPr>
            <a:xfrm>
              <a:off x="1606417" y="615358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24" name="Google Shape;3724;gda58c33139_0_4154"/>
            <p:cNvSpPr/>
            <p:nvPr/>
          </p:nvSpPr>
          <p:spPr>
            <a:xfrm>
              <a:off x="1606417" y="615358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25" name="Google Shape;3725;gda58c33139_0_4154"/>
            <p:cNvSpPr/>
            <p:nvPr/>
          </p:nvSpPr>
          <p:spPr>
            <a:xfrm>
              <a:off x="1606417" y="615358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26" name="Google Shape;3726;gda58c33139_0_4154"/>
            <p:cNvSpPr/>
            <p:nvPr/>
          </p:nvSpPr>
          <p:spPr>
            <a:xfrm>
              <a:off x="1578982" y="615358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27" name="Google Shape;3727;gda58c33139_0_4154"/>
            <p:cNvSpPr/>
            <p:nvPr/>
          </p:nvSpPr>
          <p:spPr>
            <a:xfrm>
              <a:off x="1606417" y="61566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28" name="Google Shape;3728;gda58c33139_0_4154"/>
            <p:cNvSpPr/>
            <p:nvPr/>
          </p:nvSpPr>
          <p:spPr>
            <a:xfrm>
              <a:off x="1606417" y="615663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29" name="Google Shape;3729;gda58c33139_0_4154"/>
            <p:cNvSpPr/>
            <p:nvPr/>
          </p:nvSpPr>
          <p:spPr>
            <a:xfrm>
              <a:off x="1569838" y="617492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30" name="Google Shape;3730;gda58c33139_0_4154"/>
            <p:cNvSpPr/>
            <p:nvPr/>
          </p:nvSpPr>
          <p:spPr>
            <a:xfrm>
              <a:off x="1569838" y="617492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31" name="Google Shape;3731;gda58c33139_0_4154"/>
            <p:cNvSpPr/>
            <p:nvPr/>
          </p:nvSpPr>
          <p:spPr>
            <a:xfrm>
              <a:off x="1569838" y="617492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32" name="Google Shape;3732;gda58c33139_0_4154"/>
            <p:cNvSpPr/>
            <p:nvPr/>
          </p:nvSpPr>
          <p:spPr>
            <a:xfrm>
              <a:off x="1566790" y="61779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33" name="Google Shape;3733;gda58c33139_0_4154"/>
            <p:cNvSpPr/>
            <p:nvPr/>
          </p:nvSpPr>
          <p:spPr>
            <a:xfrm>
              <a:off x="1566790" y="618101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34" name="Google Shape;3734;gda58c33139_0_4154"/>
            <p:cNvSpPr/>
            <p:nvPr/>
          </p:nvSpPr>
          <p:spPr>
            <a:xfrm>
              <a:off x="1566790" y="618101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35" name="Google Shape;3735;gda58c33139_0_4154"/>
            <p:cNvSpPr/>
            <p:nvPr/>
          </p:nvSpPr>
          <p:spPr>
            <a:xfrm>
              <a:off x="1536307" y="6202351"/>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36" name="Google Shape;3736;gda58c33139_0_4154"/>
            <p:cNvSpPr/>
            <p:nvPr/>
          </p:nvSpPr>
          <p:spPr>
            <a:xfrm>
              <a:off x="1536307" y="6202351"/>
              <a:ext cx="3175" cy="3175"/>
            </a:xfrm>
            <a:custGeom>
              <a:avLst/>
              <a:gdLst/>
              <a:ahLst/>
              <a:cxnLst/>
              <a:rect l="l" t="t" r="r" b="b"/>
              <a:pathLst>
                <a:path w="3175" h="3175" extrusionOk="0">
                  <a:moveTo>
                    <a:pt x="0" y="3047"/>
                  </a:moveTo>
                  <a:lnTo>
                    <a:pt x="0" y="0"/>
                  </a:lnTo>
                  <a:lnTo>
                    <a:pt x="3048"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37" name="Google Shape;3737;gda58c33139_0_4154"/>
            <p:cNvSpPr/>
            <p:nvPr/>
          </p:nvSpPr>
          <p:spPr>
            <a:xfrm>
              <a:off x="1536307" y="6205399"/>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38" name="Google Shape;3738;gda58c33139_0_4154"/>
            <p:cNvSpPr/>
            <p:nvPr/>
          </p:nvSpPr>
          <p:spPr>
            <a:xfrm>
              <a:off x="1536307" y="6205399"/>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39" name="Google Shape;3739;gda58c33139_0_4154"/>
            <p:cNvSpPr/>
            <p:nvPr/>
          </p:nvSpPr>
          <p:spPr>
            <a:xfrm>
              <a:off x="1536307" y="6208447"/>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40" name="Google Shape;3740;gda58c33139_0_4154"/>
            <p:cNvSpPr/>
            <p:nvPr/>
          </p:nvSpPr>
          <p:spPr>
            <a:xfrm>
              <a:off x="1536307" y="6208447"/>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41" name="Google Shape;3741;gda58c33139_0_4154"/>
            <p:cNvSpPr/>
            <p:nvPr/>
          </p:nvSpPr>
          <p:spPr>
            <a:xfrm>
              <a:off x="1530211" y="621759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42" name="Google Shape;3742;gda58c33139_0_4154"/>
            <p:cNvSpPr/>
            <p:nvPr/>
          </p:nvSpPr>
          <p:spPr>
            <a:xfrm>
              <a:off x="1530211" y="621759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43" name="Google Shape;3743;gda58c33139_0_4154"/>
            <p:cNvSpPr/>
            <p:nvPr/>
          </p:nvSpPr>
          <p:spPr>
            <a:xfrm>
              <a:off x="1533259" y="623892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44" name="Google Shape;3744;gda58c33139_0_4154"/>
            <p:cNvSpPr/>
            <p:nvPr/>
          </p:nvSpPr>
          <p:spPr>
            <a:xfrm>
              <a:off x="1938674" y="627549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45" name="Google Shape;3745;gda58c33139_0_4154"/>
            <p:cNvSpPr/>
            <p:nvPr/>
          </p:nvSpPr>
          <p:spPr>
            <a:xfrm>
              <a:off x="1938674" y="6275499"/>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46" name="Google Shape;3746;gda58c33139_0_4154"/>
            <p:cNvSpPr/>
            <p:nvPr/>
          </p:nvSpPr>
          <p:spPr>
            <a:xfrm>
              <a:off x="2020976" y="6278547"/>
              <a:ext cx="3175" cy="3175"/>
            </a:xfrm>
            <a:custGeom>
              <a:avLst/>
              <a:gdLst/>
              <a:ahLst/>
              <a:cxnLst/>
              <a:rect l="l" t="t" r="r" b="b"/>
              <a:pathLst>
                <a:path w="3175" h="3175" extrusionOk="0">
                  <a:moveTo>
                    <a:pt x="3048" y="0"/>
                  </a:moveTo>
                  <a:lnTo>
                    <a:pt x="3048" y="3047"/>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47" name="Google Shape;3747;gda58c33139_0_4154"/>
            <p:cNvSpPr/>
            <p:nvPr/>
          </p:nvSpPr>
          <p:spPr>
            <a:xfrm>
              <a:off x="2020976" y="6278547"/>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48" name="Google Shape;3748;gda58c33139_0_4154"/>
            <p:cNvSpPr/>
            <p:nvPr/>
          </p:nvSpPr>
          <p:spPr>
            <a:xfrm>
              <a:off x="1993542" y="6284643"/>
              <a:ext cx="6350" cy="9525"/>
            </a:xfrm>
            <a:custGeom>
              <a:avLst/>
              <a:gdLst/>
              <a:ahLst/>
              <a:cxnLst/>
              <a:rect l="l" t="t" r="r" b="b"/>
              <a:pathLst>
                <a:path w="6350" h="9525" extrusionOk="0">
                  <a:moveTo>
                    <a:pt x="3048" y="6095"/>
                  </a:moveTo>
                  <a:lnTo>
                    <a:pt x="0" y="6095"/>
                  </a:lnTo>
                  <a:lnTo>
                    <a:pt x="0" y="9143"/>
                  </a:lnTo>
                  <a:lnTo>
                    <a:pt x="3048" y="9143"/>
                  </a:lnTo>
                  <a:lnTo>
                    <a:pt x="3048" y="6095"/>
                  </a:lnTo>
                  <a:close/>
                </a:path>
                <a:path w="6350" h="9525" extrusionOk="0">
                  <a:moveTo>
                    <a:pt x="3048" y="0"/>
                  </a:moveTo>
                  <a:lnTo>
                    <a:pt x="3048" y="9143"/>
                  </a:lnTo>
                  <a:lnTo>
                    <a:pt x="6096" y="9143"/>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49" name="Google Shape;3749;gda58c33139_0_4154"/>
            <p:cNvSpPr/>
            <p:nvPr/>
          </p:nvSpPr>
          <p:spPr>
            <a:xfrm>
              <a:off x="1993542" y="6284643"/>
              <a:ext cx="6350" cy="9525"/>
            </a:xfrm>
            <a:custGeom>
              <a:avLst/>
              <a:gdLst/>
              <a:ahLst/>
              <a:cxnLst/>
              <a:rect l="l" t="t" r="r" b="b"/>
              <a:pathLst>
                <a:path w="6350" h="9525" extrusionOk="0">
                  <a:moveTo>
                    <a:pt x="3048" y="9143"/>
                  </a:moveTo>
                  <a:lnTo>
                    <a:pt x="0" y="9143"/>
                  </a:lnTo>
                  <a:lnTo>
                    <a:pt x="0" y="6095"/>
                  </a:lnTo>
                  <a:lnTo>
                    <a:pt x="3048" y="6095"/>
                  </a:lnTo>
                  <a:lnTo>
                    <a:pt x="3048" y="3047"/>
                  </a:lnTo>
                  <a:lnTo>
                    <a:pt x="3048" y="6095"/>
                  </a:lnTo>
                  <a:lnTo>
                    <a:pt x="3048" y="3047"/>
                  </a:lnTo>
                  <a:lnTo>
                    <a:pt x="3048" y="0"/>
                  </a:lnTo>
                  <a:lnTo>
                    <a:pt x="6096" y="3047"/>
                  </a:lnTo>
                  <a:lnTo>
                    <a:pt x="6096" y="6095"/>
                  </a:lnTo>
                  <a:lnTo>
                    <a:pt x="6096" y="3047"/>
                  </a:lnTo>
                  <a:lnTo>
                    <a:pt x="6096" y="6095"/>
                  </a:lnTo>
                  <a:lnTo>
                    <a:pt x="6096" y="9143"/>
                  </a:lnTo>
                  <a:lnTo>
                    <a:pt x="6096" y="6095"/>
                  </a:lnTo>
                  <a:lnTo>
                    <a:pt x="6096" y="9143"/>
                  </a:lnTo>
                  <a:lnTo>
                    <a:pt x="3048" y="9143"/>
                  </a:lnTo>
                  <a:lnTo>
                    <a:pt x="3048" y="6095"/>
                  </a:lnTo>
                  <a:lnTo>
                    <a:pt x="3048"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50" name="Google Shape;3750;gda58c33139_0_4154"/>
            <p:cNvSpPr/>
            <p:nvPr/>
          </p:nvSpPr>
          <p:spPr>
            <a:xfrm>
              <a:off x="2017927" y="628464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51" name="Google Shape;3751;gda58c33139_0_4154"/>
            <p:cNvSpPr/>
            <p:nvPr/>
          </p:nvSpPr>
          <p:spPr>
            <a:xfrm>
              <a:off x="2014879" y="6284643"/>
              <a:ext cx="9525" cy="3175"/>
            </a:xfrm>
            <a:custGeom>
              <a:avLst/>
              <a:gdLst/>
              <a:ahLst/>
              <a:cxnLst/>
              <a:rect l="l" t="t" r="r" b="b"/>
              <a:pathLst>
                <a:path w="9525" h="3175" extrusionOk="0">
                  <a:moveTo>
                    <a:pt x="6096" y="3047"/>
                  </a:moveTo>
                  <a:lnTo>
                    <a:pt x="3048" y="3047"/>
                  </a:lnTo>
                  <a:lnTo>
                    <a:pt x="0" y="3047"/>
                  </a:lnTo>
                  <a:lnTo>
                    <a:pt x="3048" y="3047"/>
                  </a:lnTo>
                  <a:lnTo>
                    <a:pt x="3048" y="0"/>
                  </a:lnTo>
                  <a:lnTo>
                    <a:pt x="3048" y="3047"/>
                  </a:lnTo>
                  <a:lnTo>
                    <a:pt x="3048" y="0"/>
                  </a:lnTo>
                  <a:lnTo>
                    <a:pt x="6096" y="0"/>
                  </a:lnTo>
                  <a:lnTo>
                    <a:pt x="3048" y="0"/>
                  </a:lnTo>
                  <a:lnTo>
                    <a:pt x="6096" y="0"/>
                  </a:lnTo>
                  <a:lnTo>
                    <a:pt x="6096" y="3047"/>
                  </a:lnTo>
                  <a:lnTo>
                    <a:pt x="6096" y="0"/>
                  </a:lnTo>
                  <a:lnTo>
                    <a:pt x="9144"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52" name="Google Shape;3752;gda58c33139_0_4154"/>
            <p:cNvSpPr/>
            <p:nvPr/>
          </p:nvSpPr>
          <p:spPr>
            <a:xfrm>
              <a:off x="2011831" y="62876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53" name="Google Shape;3753;gda58c33139_0_4154"/>
            <p:cNvSpPr/>
            <p:nvPr/>
          </p:nvSpPr>
          <p:spPr>
            <a:xfrm>
              <a:off x="2030120" y="6284643"/>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54" name="Google Shape;3754;gda58c33139_0_4154"/>
            <p:cNvSpPr/>
            <p:nvPr/>
          </p:nvSpPr>
          <p:spPr>
            <a:xfrm>
              <a:off x="2030120" y="6284643"/>
              <a:ext cx="3175" cy="6350"/>
            </a:xfrm>
            <a:custGeom>
              <a:avLst/>
              <a:gdLst/>
              <a:ahLst/>
              <a:cxnLst/>
              <a:rect l="l" t="t" r="r" b="b"/>
              <a:pathLst>
                <a:path w="3175" h="6350" extrusionOk="0">
                  <a:moveTo>
                    <a:pt x="3048" y="3047"/>
                  </a:moveTo>
                  <a:lnTo>
                    <a:pt x="0" y="3047"/>
                  </a:lnTo>
                  <a:lnTo>
                    <a:pt x="0" y="6095"/>
                  </a:lnTo>
                  <a:lnTo>
                    <a:pt x="0" y="3047"/>
                  </a:lnTo>
                  <a:lnTo>
                    <a:pt x="0" y="0"/>
                  </a:ln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55" name="Google Shape;3755;gda58c33139_0_4154"/>
            <p:cNvSpPr/>
            <p:nvPr/>
          </p:nvSpPr>
          <p:spPr>
            <a:xfrm>
              <a:off x="2008783" y="62876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56" name="Google Shape;3756;gda58c33139_0_4154"/>
            <p:cNvSpPr/>
            <p:nvPr/>
          </p:nvSpPr>
          <p:spPr>
            <a:xfrm>
              <a:off x="2008783" y="62876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57" name="Google Shape;3757;gda58c33139_0_4154"/>
            <p:cNvSpPr/>
            <p:nvPr/>
          </p:nvSpPr>
          <p:spPr>
            <a:xfrm>
              <a:off x="2033169" y="628464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58" name="Google Shape;3758;gda58c33139_0_4154"/>
            <p:cNvSpPr/>
            <p:nvPr/>
          </p:nvSpPr>
          <p:spPr>
            <a:xfrm>
              <a:off x="2033169" y="628464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59" name="Google Shape;3759;gda58c33139_0_4154"/>
            <p:cNvSpPr/>
            <p:nvPr/>
          </p:nvSpPr>
          <p:spPr>
            <a:xfrm>
              <a:off x="2005735" y="629073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60" name="Google Shape;3760;gda58c33139_0_4154"/>
            <p:cNvSpPr/>
            <p:nvPr/>
          </p:nvSpPr>
          <p:spPr>
            <a:xfrm>
              <a:off x="2005735" y="62907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61" name="Google Shape;3761;gda58c33139_0_4154"/>
            <p:cNvSpPr/>
            <p:nvPr/>
          </p:nvSpPr>
          <p:spPr>
            <a:xfrm>
              <a:off x="2005735" y="62907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62" name="Google Shape;3762;gda58c33139_0_4154"/>
            <p:cNvSpPr/>
            <p:nvPr/>
          </p:nvSpPr>
          <p:spPr>
            <a:xfrm>
              <a:off x="1993531" y="6293789"/>
              <a:ext cx="3175" cy="9525"/>
            </a:xfrm>
            <a:custGeom>
              <a:avLst/>
              <a:gdLst/>
              <a:ahLst/>
              <a:cxnLst/>
              <a:rect l="l" t="t" r="r" b="b"/>
              <a:pathLst>
                <a:path w="3175" h="9525" extrusionOk="0">
                  <a:moveTo>
                    <a:pt x="3048" y="6096"/>
                  </a:moveTo>
                  <a:lnTo>
                    <a:pt x="0" y="3048"/>
                  </a:lnTo>
                  <a:lnTo>
                    <a:pt x="0" y="6096"/>
                  </a:lnTo>
                  <a:lnTo>
                    <a:pt x="3048" y="9144"/>
                  </a:lnTo>
                  <a:lnTo>
                    <a:pt x="3048" y="6096"/>
                  </a:lnTo>
                  <a:close/>
                </a:path>
                <a:path w="3175" h="952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63" name="Google Shape;3763;gda58c33139_0_4154"/>
            <p:cNvSpPr/>
            <p:nvPr/>
          </p:nvSpPr>
          <p:spPr>
            <a:xfrm>
              <a:off x="1993542" y="6293787"/>
              <a:ext cx="3175" cy="9525"/>
            </a:xfrm>
            <a:custGeom>
              <a:avLst/>
              <a:gdLst/>
              <a:ahLst/>
              <a:cxnLst/>
              <a:rect l="l" t="t" r="r" b="b"/>
              <a:pathLst>
                <a:path w="3175" h="9525" extrusionOk="0">
                  <a:moveTo>
                    <a:pt x="3048" y="3047"/>
                  </a:moveTo>
                  <a:lnTo>
                    <a:pt x="3048" y="6095"/>
                  </a:lnTo>
                  <a:lnTo>
                    <a:pt x="3048" y="9143"/>
                  </a:lnTo>
                  <a:lnTo>
                    <a:pt x="0" y="6095"/>
                  </a:lnTo>
                  <a:lnTo>
                    <a:pt x="0" y="3047"/>
                  </a:lnTo>
                  <a:lnTo>
                    <a:pt x="0" y="0"/>
                  </a:lnTo>
                  <a:lnTo>
                    <a:pt x="0" y="3047"/>
                  </a:lnTo>
                  <a:lnTo>
                    <a:pt x="0" y="0"/>
                  </a:lnTo>
                  <a:lnTo>
                    <a:pt x="3048" y="3047"/>
                  </a:lnTo>
                  <a:lnTo>
                    <a:pt x="0" y="3047"/>
                  </a:lnTo>
                  <a:lnTo>
                    <a:pt x="3048" y="3047"/>
                  </a:lnTo>
                  <a:lnTo>
                    <a:pt x="0" y="3047"/>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64" name="Google Shape;3764;gda58c33139_0_4154"/>
            <p:cNvSpPr/>
            <p:nvPr/>
          </p:nvSpPr>
          <p:spPr>
            <a:xfrm>
              <a:off x="1999638" y="629683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65" name="Google Shape;3765;gda58c33139_0_4154"/>
            <p:cNvSpPr/>
            <p:nvPr/>
          </p:nvSpPr>
          <p:spPr>
            <a:xfrm>
              <a:off x="1999638" y="6296834"/>
              <a:ext cx="3175" cy="3175"/>
            </a:xfrm>
            <a:custGeom>
              <a:avLst/>
              <a:gdLst/>
              <a:ahLst/>
              <a:cxnLst/>
              <a:rect l="l" t="t" r="r" b="b"/>
              <a:pathLst>
                <a:path w="3175" h="3175" extrusionOk="0">
                  <a:moveTo>
                    <a:pt x="0" y="3047"/>
                  </a:moveTo>
                  <a:lnTo>
                    <a:pt x="0" y="0"/>
                  </a:lnTo>
                  <a:lnTo>
                    <a:pt x="3048" y="0"/>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66" name="Google Shape;3766;gda58c33139_0_4154"/>
            <p:cNvSpPr/>
            <p:nvPr/>
          </p:nvSpPr>
          <p:spPr>
            <a:xfrm>
              <a:off x="2011831" y="629378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67" name="Google Shape;3767;gda58c33139_0_4154"/>
            <p:cNvSpPr/>
            <p:nvPr/>
          </p:nvSpPr>
          <p:spPr>
            <a:xfrm>
              <a:off x="2011831" y="6293787"/>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68" name="Google Shape;3768;gda58c33139_0_4154"/>
            <p:cNvSpPr/>
            <p:nvPr/>
          </p:nvSpPr>
          <p:spPr>
            <a:xfrm>
              <a:off x="1341220" y="6232830"/>
              <a:ext cx="676910" cy="67310"/>
            </a:xfrm>
            <a:custGeom>
              <a:avLst/>
              <a:gdLst/>
              <a:ahLst/>
              <a:cxnLst/>
              <a:rect l="l" t="t" r="r" b="b"/>
              <a:pathLst>
                <a:path w="676910" h="67310" extrusionOk="0">
                  <a:moveTo>
                    <a:pt x="0" y="3047"/>
                  </a:moveTo>
                  <a:lnTo>
                    <a:pt x="0" y="0"/>
                  </a:lnTo>
                  <a:lnTo>
                    <a:pt x="0" y="3047"/>
                  </a:lnTo>
                  <a:lnTo>
                    <a:pt x="0" y="6095"/>
                  </a:lnTo>
                  <a:lnTo>
                    <a:pt x="0" y="3047"/>
                  </a:lnTo>
                </a:path>
                <a:path w="676910" h="67310" extrusionOk="0">
                  <a:moveTo>
                    <a:pt x="673658" y="67052"/>
                  </a:moveTo>
                  <a:lnTo>
                    <a:pt x="670610" y="67052"/>
                  </a:lnTo>
                  <a:lnTo>
                    <a:pt x="673658" y="67052"/>
                  </a:lnTo>
                  <a:lnTo>
                    <a:pt x="670610" y="67052"/>
                  </a:lnTo>
                  <a:lnTo>
                    <a:pt x="673658" y="67052"/>
                  </a:lnTo>
                  <a:lnTo>
                    <a:pt x="673658" y="64004"/>
                  </a:lnTo>
                  <a:lnTo>
                    <a:pt x="670610" y="64004"/>
                  </a:lnTo>
                  <a:lnTo>
                    <a:pt x="673658" y="64004"/>
                  </a:lnTo>
                  <a:lnTo>
                    <a:pt x="673658" y="67052"/>
                  </a:lnTo>
                  <a:lnTo>
                    <a:pt x="676707" y="67052"/>
                  </a:lnTo>
                  <a:lnTo>
                    <a:pt x="676707" y="64004"/>
                  </a:lnTo>
                  <a:lnTo>
                    <a:pt x="676707" y="67052"/>
                  </a:lnTo>
                  <a:lnTo>
                    <a:pt x="673658" y="6705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69" name="Google Shape;3769;gda58c33139_0_4154"/>
            <p:cNvSpPr/>
            <p:nvPr/>
          </p:nvSpPr>
          <p:spPr>
            <a:xfrm>
              <a:off x="2005735" y="629683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70" name="Google Shape;3770;gda58c33139_0_4154"/>
            <p:cNvSpPr/>
            <p:nvPr/>
          </p:nvSpPr>
          <p:spPr>
            <a:xfrm>
              <a:off x="2005735" y="629683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71" name="Google Shape;3771;gda58c33139_0_4154"/>
            <p:cNvSpPr/>
            <p:nvPr/>
          </p:nvSpPr>
          <p:spPr>
            <a:xfrm>
              <a:off x="2045360" y="6296837"/>
              <a:ext cx="15239" cy="9525"/>
            </a:xfrm>
            <a:custGeom>
              <a:avLst/>
              <a:gdLst/>
              <a:ahLst/>
              <a:cxnLst/>
              <a:rect l="l" t="t" r="r" b="b"/>
              <a:pathLst>
                <a:path w="15239" h="9525" extrusionOk="0">
                  <a:moveTo>
                    <a:pt x="6096" y="6096"/>
                  </a:moveTo>
                  <a:lnTo>
                    <a:pt x="0" y="6096"/>
                  </a:lnTo>
                  <a:lnTo>
                    <a:pt x="0" y="9144"/>
                  </a:lnTo>
                  <a:lnTo>
                    <a:pt x="6096" y="9144"/>
                  </a:lnTo>
                  <a:lnTo>
                    <a:pt x="6096" y="6096"/>
                  </a:lnTo>
                  <a:close/>
                </a:path>
                <a:path w="15239" h="9525" extrusionOk="0">
                  <a:moveTo>
                    <a:pt x="15240" y="0"/>
                  </a:moveTo>
                  <a:lnTo>
                    <a:pt x="9144" y="0"/>
                  </a:lnTo>
                  <a:lnTo>
                    <a:pt x="9144" y="3048"/>
                  </a:lnTo>
                  <a:lnTo>
                    <a:pt x="6096" y="3048"/>
                  </a:lnTo>
                  <a:lnTo>
                    <a:pt x="6096" y="6096"/>
                  </a:lnTo>
                  <a:lnTo>
                    <a:pt x="9144" y="6096"/>
                  </a:lnTo>
                  <a:lnTo>
                    <a:pt x="1524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72" name="Google Shape;3772;gda58c33139_0_4154"/>
            <p:cNvSpPr/>
            <p:nvPr/>
          </p:nvSpPr>
          <p:spPr>
            <a:xfrm>
              <a:off x="2045362" y="6296834"/>
              <a:ext cx="15239" cy="9525"/>
            </a:xfrm>
            <a:custGeom>
              <a:avLst/>
              <a:gdLst/>
              <a:ahLst/>
              <a:cxnLst/>
              <a:rect l="l" t="t" r="r" b="b"/>
              <a:pathLst>
                <a:path w="15239" h="9525" extrusionOk="0">
                  <a:moveTo>
                    <a:pt x="6096" y="3047"/>
                  </a:moveTo>
                  <a:lnTo>
                    <a:pt x="9144" y="3047"/>
                  </a:lnTo>
                  <a:lnTo>
                    <a:pt x="6096" y="3047"/>
                  </a:lnTo>
                  <a:lnTo>
                    <a:pt x="9144" y="3047"/>
                  </a:lnTo>
                  <a:lnTo>
                    <a:pt x="9144" y="0"/>
                  </a:lnTo>
                  <a:lnTo>
                    <a:pt x="12192" y="0"/>
                  </a:lnTo>
                  <a:lnTo>
                    <a:pt x="15241" y="0"/>
                  </a:lnTo>
                  <a:lnTo>
                    <a:pt x="12192" y="0"/>
                  </a:lnTo>
                  <a:lnTo>
                    <a:pt x="15241" y="0"/>
                  </a:lnTo>
                  <a:lnTo>
                    <a:pt x="12192" y="3047"/>
                  </a:lnTo>
                  <a:lnTo>
                    <a:pt x="9144" y="6095"/>
                  </a:lnTo>
                  <a:lnTo>
                    <a:pt x="6096" y="6095"/>
                  </a:lnTo>
                  <a:lnTo>
                    <a:pt x="6096" y="9143"/>
                  </a:lnTo>
                  <a:lnTo>
                    <a:pt x="3048" y="9143"/>
                  </a:lnTo>
                  <a:lnTo>
                    <a:pt x="0" y="9143"/>
                  </a:lnTo>
                  <a:lnTo>
                    <a:pt x="0" y="6095"/>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73" name="Google Shape;3773;gda58c33139_0_4154"/>
            <p:cNvSpPr/>
            <p:nvPr/>
          </p:nvSpPr>
          <p:spPr>
            <a:xfrm>
              <a:off x="1338172" y="6238925"/>
              <a:ext cx="15240" cy="18414"/>
            </a:xfrm>
            <a:custGeom>
              <a:avLst/>
              <a:gdLst/>
              <a:ahLst/>
              <a:cxnLst/>
              <a:rect l="l" t="t" r="r" b="b"/>
              <a:pathLst>
                <a:path w="15240" h="18414" extrusionOk="0">
                  <a:moveTo>
                    <a:pt x="15241" y="15239"/>
                  </a:moveTo>
                  <a:lnTo>
                    <a:pt x="9144" y="15239"/>
                  </a:lnTo>
                  <a:lnTo>
                    <a:pt x="9144" y="18287"/>
                  </a:lnTo>
                  <a:lnTo>
                    <a:pt x="15241" y="18287"/>
                  </a:lnTo>
                  <a:lnTo>
                    <a:pt x="15241" y="15239"/>
                  </a:lnTo>
                  <a:close/>
                </a:path>
                <a:path w="15240" h="18414" extrusionOk="0">
                  <a:moveTo>
                    <a:pt x="6096" y="0"/>
                  </a:moveTo>
                  <a:lnTo>
                    <a:pt x="3048" y="0"/>
                  </a:lnTo>
                  <a:lnTo>
                    <a:pt x="3048" y="3047"/>
                  </a:lnTo>
                  <a:lnTo>
                    <a:pt x="0" y="3047"/>
                  </a:lnTo>
                  <a:lnTo>
                    <a:pt x="0" y="6095"/>
                  </a:lnTo>
                  <a:lnTo>
                    <a:pt x="3048" y="6095"/>
                  </a:lnTo>
                  <a:lnTo>
                    <a:pt x="3048" y="9143"/>
                  </a:lnTo>
                  <a:lnTo>
                    <a:pt x="6096" y="12191"/>
                  </a:lnTo>
                  <a:lnTo>
                    <a:pt x="6096" y="15239"/>
                  </a:lnTo>
                  <a:lnTo>
                    <a:pt x="12193" y="15239"/>
                  </a:lnTo>
                  <a:lnTo>
                    <a:pt x="6096" y="9143"/>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74" name="Google Shape;3774;gda58c33139_0_4154"/>
            <p:cNvSpPr/>
            <p:nvPr/>
          </p:nvSpPr>
          <p:spPr>
            <a:xfrm>
              <a:off x="1338172" y="6238925"/>
              <a:ext cx="18415" cy="21589"/>
            </a:xfrm>
            <a:custGeom>
              <a:avLst/>
              <a:gdLst/>
              <a:ahLst/>
              <a:cxnLst/>
              <a:rect l="l" t="t" r="r" b="b"/>
              <a:pathLst>
                <a:path w="18415" h="21589" extrusionOk="0">
                  <a:moveTo>
                    <a:pt x="6096" y="12191"/>
                  </a:moveTo>
                  <a:lnTo>
                    <a:pt x="3048" y="9143"/>
                  </a:lnTo>
                  <a:lnTo>
                    <a:pt x="3048" y="6095"/>
                  </a:lnTo>
                  <a:lnTo>
                    <a:pt x="0" y="6095"/>
                  </a:lnTo>
                  <a:lnTo>
                    <a:pt x="0" y="3047"/>
                  </a:lnTo>
                  <a:lnTo>
                    <a:pt x="3048" y="3047"/>
                  </a:lnTo>
                  <a:lnTo>
                    <a:pt x="3048" y="0"/>
                  </a:lnTo>
                  <a:lnTo>
                    <a:pt x="6096" y="0"/>
                  </a:lnTo>
                  <a:lnTo>
                    <a:pt x="6096" y="3047"/>
                  </a:lnTo>
                  <a:lnTo>
                    <a:pt x="6096" y="6095"/>
                  </a:lnTo>
                  <a:lnTo>
                    <a:pt x="6096" y="9143"/>
                  </a:lnTo>
                  <a:lnTo>
                    <a:pt x="9144" y="12191"/>
                  </a:lnTo>
                  <a:lnTo>
                    <a:pt x="12193" y="15239"/>
                  </a:lnTo>
                  <a:lnTo>
                    <a:pt x="15241" y="15239"/>
                  </a:lnTo>
                  <a:lnTo>
                    <a:pt x="15241" y="18287"/>
                  </a:lnTo>
                  <a:lnTo>
                    <a:pt x="18289" y="18287"/>
                  </a:lnTo>
                  <a:lnTo>
                    <a:pt x="18289" y="21334"/>
                  </a:lnTo>
                  <a:lnTo>
                    <a:pt x="18289" y="18287"/>
                  </a:lnTo>
                  <a:lnTo>
                    <a:pt x="15241" y="18287"/>
                  </a:lnTo>
                  <a:lnTo>
                    <a:pt x="12193" y="18287"/>
                  </a:lnTo>
                  <a:lnTo>
                    <a:pt x="9144" y="18287"/>
                  </a:lnTo>
                  <a:lnTo>
                    <a:pt x="9144" y="15239"/>
                  </a:lnTo>
                  <a:lnTo>
                    <a:pt x="6096" y="15239"/>
                  </a:lnTo>
                  <a:lnTo>
                    <a:pt x="6096"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75" name="Google Shape;3775;gda58c33139_0_4154"/>
            <p:cNvSpPr/>
            <p:nvPr/>
          </p:nvSpPr>
          <p:spPr>
            <a:xfrm>
              <a:off x="2060603" y="6296834"/>
              <a:ext cx="0" cy="0"/>
            </a:xfrm>
            <a:custGeom>
              <a:avLst/>
              <a:gdLst/>
              <a:ahLst/>
              <a:cxnLst/>
              <a:rect l="l" t="t" r="r" b="b"/>
              <a:pathLst>
                <a:path w="120000" h="120000" extrusionOk="0">
                  <a:moveTo>
                    <a:pt x="0" y="0"/>
                  </a:moveTo>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76" name="Google Shape;3776;gda58c33139_0_4154"/>
            <p:cNvSpPr/>
            <p:nvPr/>
          </p:nvSpPr>
          <p:spPr>
            <a:xfrm>
              <a:off x="2008783" y="6302930"/>
              <a:ext cx="3175" cy="3175"/>
            </a:xfrm>
            <a:custGeom>
              <a:avLst/>
              <a:gdLst/>
              <a:ahLst/>
              <a:cxnLst/>
              <a:rect l="l" t="t" r="r" b="b"/>
              <a:pathLst>
                <a:path w="3175" h="3175" extrusionOk="0">
                  <a:moveTo>
                    <a:pt x="3048" y="3047"/>
                  </a:moveTo>
                  <a:lnTo>
                    <a:pt x="0" y="3047"/>
                  </a:lnTo>
                  <a:lnTo>
                    <a:pt x="0" y="0"/>
                  </a:ln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77" name="Google Shape;3777;gda58c33139_0_4154"/>
            <p:cNvSpPr/>
            <p:nvPr/>
          </p:nvSpPr>
          <p:spPr>
            <a:xfrm>
              <a:off x="2008783" y="63059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78" name="Google Shape;3778;gda58c33139_0_4154"/>
            <p:cNvSpPr/>
            <p:nvPr/>
          </p:nvSpPr>
          <p:spPr>
            <a:xfrm>
              <a:off x="2008783" y="6305978"/>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79" name="Google Shape;3779;gda58c33139_0_4154"/>
            <p:cNvSpPr/>
            <p:nvPr/>
          </p:nvSpPr>
          <p:spPr>
            <a:xfrm>
              <a:off x="2014879" y="63059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80" name="Google Shape;3780;gda58c33139_0_4154"/>
            <p:cNvSpPr/>
            <p:nvPr/>
          </p:nvSpPr>
          <p:spPr>
            <a:xfrm>
              <a:off x="2014879" y="63059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81" name="Google Shape;3781;gda58c33139_0_4154"/>
            <p:cNvSpPr/>
            <p:nvPr/>
          </p:nvSpPr>
          <p:spPr>
            <a:xfrm>
              <a:off x="2008783" y="63059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82" name="Google Shape;3782;gda58c33139_0_4154"/>
            <p:cNvSpPr/>
            <p:nvPr/>
          </p:nvSpPr>
          <p:spPr>
            <a:xfrm>
              <a:off x="2008783" y="63059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83" name="Google Shape;3783;gda58c33139_0_4154"/>
            <p:cNvSpPr/>
            <p:nvPr/>
          </p:nvSpPr>
          <p:spPr>
            <a:xfrm>
              <a:off x="1892947" y="6315125"/>
              <a:ext cx="6350" cy="9525"/>
            </a:xfrm>
            <a:custGeom>
              <a:avLst/>
              <a:gdLst/>
              <a:ahLst/>
              <a:cxnLst/>
              <a:rect l="l" t="t" r="r" b="b"/>
              <a:pathLst>
                <a:path w="6350" h="9525" extrusionOk="0">
                  <a:moveTo>
                    <a:pt x="3048" y="6096"/>
                  </a:moveTo>
                  <a:lnTo>
                    <a:pt x="0" y="6096"/>
                  </a:lnTo>
                  <a:lnTo>
                    <a:pt x="0" y="9144"/>
                  </a:lnTo>
                  <a:lnTo>
                    <a:pt x="3048" y="6096"/>
                  </a:lnTo>
                  <a:close/>
                </a:path>
                <a:path w="6350" h="9525" extrusionOk="0">
                  <a:moveTo>
                    <a:pt x="6096" y="0"/>
                  </a:moveTo>
                  <a:lnTo>
                    <a:pt x="3048" y="0"/>
                  </a:lnTo>
                  <a:lnTo>
                    <a:pt x="3048" y="3048"/>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84" name="Google Shape;3784;gda58c33139_0_4154"/>
            <p:cNvSpPr/>
            <p:nvPr/>
          </p:nvSpPr>
          <p:spPr>
            <a:xfrm>
              <a:off x="1892950" y="6315121"/>
              <a:ext cx="6350" cy="9525"/>
            </a:xfrm>
            <a:custGeom>
              <a:avLst/>
              <a:gdLst/>
              <a:ahLst/>
              <a:cxnLst/>
              <a:rect l="l" t="t" r="r" b="b"/>
              <a:pathLst>
                <a:path w="6350" h="9525" extrusionOk="0">
                  <a:moveTo>
                    <a:pt x="0" y="9143"/>
                  </a:moveTo>
                  <a:lnTo>
                    <a:pt x="0" y="6095"/>
                  </a:lnTo>
                  <a:lnTo>
                    <a:pt x="3048" y="6095"/>
                  </a:lnTo>
                  <a:lnTo>
                    <a:pt x="3048" y="3047"/>
                  </a:lnTo>
                  <a:lnTo>
                    <a:pt x="3048" y="0"/>
                  </a:lnTo>
                  <a:lnTo>
                    <a:pt x="6096" y="0"/>
                  </a:lnTo>
                  <a:lnTo>
                    <a:pt x="3048" y="3047"/>
                  </a:lnTo>
                  <a:lnTo>
                    <a:pt x="3048" y="6095"/>
                  </a:lnTo>
                  <a:lnTo>
                    <a:pt x="0" y="6095"/>
                  </a:lnTo>
                  <a:lnTo>
                    <a:pt x="3048"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85" name="Google Shape;3785;gda58c33139_0_4154"/>
            <p:cNvSpPr/>
            <p:nvPr/>
          </p:nvSpPr>
          <p:spPr>
            <a:xfrm>
              <a:off x="2002686" y="6312074"/>
              <a:ext cx="9525" cy="12700"/>
            </a:xfrm>
            <a:custGeom>
              <a:avLst/>
              <a:gdLst/>
              <a:ahLst/>
              <a:cxnLst/>
              <a:rect l="l" t="t" r="r" b="b"/>
              <a:pathLst>
                <a:path w="9525" h="12700" extrusionOk="0">
                  <a:moveTo>
                    <a:pt x="3048" y="9143"/>
                  </a:moveTo>
                  <a:lnTo>
                    <a:pt x="0" y="9143"/>
                  </a:lnTo>
                  <a:lnTo>
                    <a:pt x="0" y="12191"/>
                  </a:lnTo>
                  <a:lnTo>
                    <a:pt x="3048" y="12191"/>
                  </a:lnTo>
                  <a:lnTo>
                    <a:pt x="3048" y="9143"/>
                  </a:lnTo>
                  <a:close/>
                </a:path>
                <a:path w="9525" h="12700" extrusionOk="0">
                  <a:moveTo>
                    <a:pt x="6096" y="6095"/>
                  </a:moveTo>
                  <a:lnTo>
                    <a:pt x="3048" y="6095"/>
                  </a:lnTo>
                  <a:lnTo>
                    <a:pt x="3048" y="12191"/>
                  </a:lnTo>
                  <a:lnTo>
                    <a:pt x="6096" y="12191"/>
                  </a:lnTo>
                  <a:lnTo>
                    <a:pt x="6096" y="6095"/>
                  </a:lnTo>
                  <a:close/>
                </a:path>
                <a:path w="9525" h="12700" extrusionOk="0">
                  <a:moveTo>
                    <a:pt x="6096" y="0"/>
                  </a:moveTo>
                  <a:lnTo>
                    <a:pt x="3048" y="0"/>
                  </a:lnTo>
                  <a:lnTo>
                    <a:pt x="3048" y="6095"/>
                  </a:lnTo>
                  <a:lnTo>
                    <a:pt x="6096" y="3047"/>
                  </a:lnTo>
                  <a:lnTo>
                    <a:pt x="6096" y="0"/>
                  </a:lnTo>
                  <a:close/>
                </a:path>
                <a:path w="9525" h="12700" extrusionOk="0">
                  <a:moveTo>
                    <a:pt x="9144" y="3047"/>
                  </a:moveTo>
                  <a:lnTo>
                    <a:pt x="6096" y="3047"/>
                  </a:lnTo>
                  <a:lnTo>
                    <a:pt x="6096" y="6095"/>
                  </a:lnTo>
                  <a:lnTo>
                    <a:pt x="9144" y="6095"/>
                  </a:lnTo>
                  <a:lnTo>
                    <a:pt x="914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86" name="Google Shape;3786;gda58c33139_0_4154"/>
            <p:cNvSpPr/>
            <p:nvPr/>
          </p:nvSpPr>
          <p:spPr>
            <a:xfrm>
              <a:off x="2002686" y="6305978"/>
              <a:ext cx="9525" cy="21589"/>
            </a:xfrm>
            <a:custGeom>
              <a:avLst/>
              <a:gdLst/>
              <a:ahLst/>
              <a:cxnLst/>
              <a:rect l="l" t="t" r="r" b="b"/>
              <a:pathLst>
                <a:path w="9525" h="21589" extrusionOk="0">
                  <a:moveTo>
                    <a:pt x="6096" y="3047"/>
                  </a:moveTo>
                  <a:lnTo>
                    <a:pt x="6096" y="0"/>
                  </a:lnTo>
                  <a:lnTo>
                    <a:pt x="6096" y="3047"/>
                  </a:lnTo>
                  <a:lnTo>
                    <a:pt x="9144" y="3047"/>
                  </a:lnTo>
                  <a:lnTo>
                    <a:pt x="6096" y="3047"/>
                  </a:lnTo>
                  <a:lnTo>
                    <a:pt x="6096" y="6095"/>
                  </a:lnTo>
                  <a:lnTo>
                    <a:pt x="9144" y="6095"/>
                  </a:lnTo>
                  <a:lnTo>
                    <a:pt x="6096" y="6095"/>
                  </a:lnTo>
                  <a:lnTo>
                    <a:pt x="6096" y="9143"/>
                  </a:lnTo>
                  <a:lnTo>
                    <a:pt x="3048" y="9143"/>
                  </a:lnTo>
                  <a:lnTo>
                    <a:pt x="6096" y="9143"/>
                  </a:lnTo>
                  <a:lnTo>
                    <a:pt x="9144" y="9143"/>
                  </a:lnTo>
                  <a:lnTo>
                    <a:pt x="9144" y="12191"/>
                  </a:lnTo>
                  <a:lnTo>
                    <a:pt x="6096" y="12191"/>
                  </a:lnTo>
                  <a:lnTo>
                    <a:pt x="6096" y="9143"/>
                  </a:lnTo>
                  <a:lnTo>
                    <a:pt x="6096" y="12191"/>
                  </a:lnTo>
                  <a:lnTo>
                    <a:pt x="6096" y="15239"/>
                  </a:lnTo>
                  <a:lnTo>
                    <a:pt x="6096" y="18287"/>
                  </a:lnTo>
                  <a:lnTo>
                    <a:pt x="6096" y="21334"/>
                  </a:lnTo>
                  <a:lnTo>
                    <a:pt x="3048" y="21334"/>
                  </a:lnTo>
                  <a:lnTo>
                    <a:pt x="6096" y="21334"/>
                  </a:lnTo>
                  <a:lnTo>
                    <a:pt x="6096" y="18287"/>
                  </a:lnTo>
                  <a:lnTo>
                    <a:pt x="3048" y="18287"/>
                  </a:lnTo>
                  <a:lnTo>
                    <a:pt x="3048" y="21334"/>
                  </a:lnTo>
                  <a:lnTo>
                    <a:pt x="3048" y="18287"/>
                  </a:lnTo>
                  <a:lnTo>
                    <a:pt x="6096" y="18287"/>
                  </a:lnTo>
                  <a:lnTo>
                    <a:pt x="3048" y="18287"/>
                  </a:lnTo>
                  <a:lnTo>
                    <a:pt x="6096" y="18287"/>
                  </a:lnTo>
                  <a:lnTo>
                    <a:pt x="3048" y="18287"/>
                  </a:lnTo>
                  <a:lnTo>
                    <a:pt x="3048" y="15239"/>
                  </a:lnTo>
                  <a:lnTo>
                    <a:pt x="3048" y="18287"/>
                  </a:lnTo>
                  <a:lnTo>
                    <a:pt x="0" y="18287"/>
                  </a:lnTo>
                  <a:lnTo>
                    <a:pt x="0" y="15239"/>
                  </a:lnTo>
                  <a:lnTo>
                    <a:pt x="3048" y="15239"/>
                  </a:lnTo>
                  <a:lnTo>
                    <a:pt x="0" y="15239"/>
                  </a:lnTo>
                  <a:lnTo>
                    <a:pt x="3048" y="15239"/>
                  </a:lnTo>
                  <a:lnTo>
                    <a:pt x="0" y="15239"/>
                  </a:lnTo>
                  <a:lnTo>
                    <a:pt x="3048" y="15239"/>
                  </a:lnTo>
                  <a:lnTo>
                    <a:pt x="0" y="15239"/>
                  </a:lnTo>
                  <a:lnTo>
                    <a:pt x="3048" y="15239"/>
                  </a:lnTo>
                  <a:lnTo>
                    <a:pt x="3048" y="12191"/>
                  </a:lnTo>
                  <a:lnTo>
                    <a:pt x="3048" y="15239"/>
                  </a:lnTo>
                  <a:lnTo>
                    <a:pt x="3048" y="12191"/>
                  </a:lnTo>
                  <a:lnTo>
                    <a:pt x="3048" y="15239"/>
                  </a:lnTo>
                  <a:lnTo>
                    <a:pt x="3048" y="12191"/>
                  </a:lnTo>
                  <a:lnTo>
                    <a:pt x="6096" y="12191"/>
                  </a:lnTo>
                  <a:lnTo>
                    <a:pt x="3048" y="12191"/>
                  </a:lnTo>
                  <a:lnTo>
                    <a:pt x="6096" y="12191"/>
                  </a:lnTo>
                  <a:lnTo>
                    <a:pt x="6096" y="9143"/>
                  </a:lnTo>
                  <a:lnTo>
                    <a:pt x="3048" y="12191"/>
                  </a:lnTo>
                  <a:lnTo>
                    <a:pt x="3048" y="9143"/>
                  </a:lnTo>
                  <a:lnTo>
                    <a:pt x="3048" y="6095"/>
                  </a:lnTo>
                  <a:lnTo>
                    <a:pt x="3048" y="9143"/>
                  </a:lnTo>
                  <a:lnTo>
                    <a:pt x="3048" y="6095"/>
                  </a:lnTo>
                  <a:lnTo>
                    <a:pt x="3048" y="9143"/>
                  </a:lnTo>
                  <a:lnTo>
                    <a:pt x="3048" y="6095"/>
                  </a:lnTo>
                  <a:lnTo>
                    <a:pt x="3048" y="3047"/>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87" name="Google Shape;3787;gda58c33139_0_4154"/>
            <p:cNvSpPr/>
            <p:nvPr/>
          </p:nvSpPr>
          <p:spPr>
            <a:xfrm>
              <a:off x="2036216" y="6305981"/>
              <a:ext cx="15239" cy="12700"/>
            </a:xfrm>
            <a:custGeom>
              <a:avLst/>
              <a:gdLst/>
              <a:ahLst/>
              <a:cxnLst/>
              <a:rect l="l" t="t" r="r" b="b"/>
              <a:pathLst>
                <a:path w="15239" h="12700" extrusionOk="0">
                  <a:moveTo>
                    <a:pt x="12192" y="3048"/>
                  </a:moveTo>
                  <a:lnTo>
                    <a:pt x="9144" y="3048"/>
                  </a:lnTo>
                  <a:lnTo>
                    <a:pt x="9144" y="0"/>
                  </a:lnTo>
                  <a:lnTo>
                    <a:pt x="0" y="0"/>
                  </a:lnTo>
                  <a:lnTo>
                    <a:pt x="0" y="9144"/>
                  </a:lnTo>
                  <a:lnTo>
                    <a:pt x="3048" y="6096"/>
                  </a:lnTo>
                  <a:lnTo>
                    <a:pt x="3048" y="9144"/>
                  </a:lnTo>
                  <a:lnTo>
                    <a:pt x="0" y="9144"/>
                  </a:lnTo>
                  <a:lnTo>
                    <a:pt x="0" y="12192"/>
                  </a:lnTo>
                  <a:lnTo>
                    <a:pt x="3048" y="12192"/>
                  </a:lnTo>
                  <a:lnTo>
                    <a:pt x="9144" y="6096"/>
                  </a:lnTo>
                  <a:lnTo>
                    <a:pt x="12192" y="6096"/>
                  </a:lnTo>
                  <a:lnTo>
                    <a:pt x="12192" y="3048"/>
                  </a:lnTo>
                  <a:close/>
                </a:path>
                <a:path w="15239" h="12700" extrusionOk="0">
                  <a:moveTo>
                    <a:pt x="15240" y="0"/>
                  </a:moveTo>
                  <a:lnTo>
                    <a:pt x="12192" y="0"/>
                  </a:lnTo>
                  <a:lnTo>
                    <a:pt x="12192" y="3048"/>
                  </a:lnTo>
                  <a:lnTo>
                    <a:pt x="15240" y="3048"/>
                  </a:lnTo>
                  <a:lnTo>
                    <a:pt x="1524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88" name="Google Shape;3788;gda58c33139_0_4154"/>
            <p:cNvSpPr/>
            <p:nvPr/>
          </p:nvSpPr>
          <p:spPr>
            <a:xfrm>
              <a:off x="2036217" y="6305978"/>
              <a:ext cx="15239" cy="12700"/>
            </a:xfrm>
            <a:custGeom>
              <a:avLst/>
              <a:gdLst/>
              <a:ahLst/>
              <a:cxnLst/>
              <a:rect l="l" t="t" r="r" b="b"/>
              <a:pathLst>
                <a:path w="15239" h="12700" extrusionOk="0">
                  <a:moveTo>
                    <a:pt x="9144" y="3047"/>
                  </a:moveTo>
                  <a:lnTo>
                    <a:pt x="12193" y="3047"/>
                  </a:lnTo>
                  <a:lnTo>
                    <a:pt x="12193" y="0"/>
                  </a:lnTo>
                  <a:lnTo>
                    <a:pt x="15241" y="0"/>
                  </a:lnTo>
                  <a:lnTo>
                    <a:pt x="15241" y="3047"/>
                  </a:lnTo>
                  <a:lnTo>
                    <a:pt x="12193" y="3047"/>
                  </a:lnTo>
                  <a:lnTo>
                    <a:pt x="15241" y="3047"/>
                  </a:lnTo>
                  <a:lnTo>
                    <a:pt x="12193" y="3047"/>
                  </a:lnTo>
                  <a:lnTo>
                    <a:pt x="12193" y="6095"/>
                  </a:lnTo>
                  <a:lnTo>
                    <a:pt x="9144" y="6095"/>
                  </a:lnTo>
                  <a:lnTo>
                    <a:pt x="6096" y="9143"/>
                  </a:lnTo>
                  <a:lnTo>
                    <a:pt x="3048" y="12191"/>
                  </a:lnTo>
                  <a:lnTo>
                    <a:pt x="0" y="12191"/>
                  </a:lnTo>
                  <a:lnTo>
                    <a:pt x="0" y="9143"/>
                  </a:lnTo>
                  <a:lnTo>
                    <a:pt x="3048" y="9143"/>
                  </a:lnTo>
                  <a:lnTo>
                    <a:pt x="3048" y="6095"/>
                  </a:lnTo>
                  <a:lnTo>
                    <a:pt x="6096" y="6095"/>
                  </a:lnTo>
                  <a:lnTo>
                    <a:pt x="3048" y="6095"/>
                  </a:lnTo>
                  <a:lnTo>
                    <a:pt x="0" y="6095"/>
                  </a:lnTo>
                  <a:lnTo>
                    <a:pt x="0" y="9143"/>
                  </a:lnTo>
                  <a:lnTo>
                    <a:pt x="0" y="6095"/>
                  </a:lnTo>
                  <a:lnTo>
                    <a:pt x="3048" y="6095"/>
                  </a:lnTo>
                  <a:lnTo>
                    <a:pt x="0" y="9143"/>
                  </a:lnTo>
                  <a:lnTo>
                    <a:pt x="0" y="6095"/>
                  </a:lnTo>
                  <a:lnTo>
                    <a:pt x="0" y="3047"/>
                  </a:lnTo>
                  <a:lnTo>
                    <a:pt x="0" y="0"/>
                  </a:lnTo>
                  <a:lnTo>
                    <a:pt x="3048" y="0"/>
                  </a:lnTo>
                  <a:lnTo>
                    <a:pt x="6096" y="0"/>
                  </a:lnTo>
                  <a:lnTo>
                    <a:pt x="9144" y="0"/>
                  </a:lnTo>
                  <a:lnTo>
                    <a:pt x="6096" y="0"/>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89" name="Google Shape;3789;gda58c33139_0_4154"/>
            <p:cNvSpPr/>
            <p:nvPr/>
          </p:nvSpPr>
          <p:spPr>
            <a:xfrm>
              <a:off x="2078892" y="630293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90" name="Google Shape;3790;gda58c33139_0_4154"/>
            <p:cNvSpPr/>
            <p:nvPr/>
          </p:nvSpPr>
          <p:spPr>
            <a:xfrm>
              <a:off x="1481439" y="6290739"/>
              <a:ext cx="45719" cy="36829"/>
            </a:xfrm>
            <a:custGeom>
              <a:avLst/>
              <a:gdLst/>
              <a:ahLst/>
              <a:cxnLst/>
              <a:rect l="l" t="t" r="r" b="b"/>
              <a:pathLst>
                <a:path w="45719" h="36829" extrusionOk="0">
                  <a:moveTo>
                    <a:pt x="30482" y="30478"/>
                  </a:moveTo>
                  <a:lnTo>
                    <a:pt x="27434" y="30478"/>
                  </a:lnTo>
                  <a:lnTo>
                    <a:pt x="27434" y="36574"/>
                  </a:lnTo>
                  <a:lnTo>
                    <a:pt x="30482" y="36574"/>
                  </a:lnTo>
                  <a:lnTo>
                    <a:pt x="30482" y="30478"/>
                  </a:lnTo>
                  <a:close/>
                </a:path>
                <a:path w="45719" h="36829" extrusionOk="0">
                  <a:moveTo>
                    <a:pt x="39627" y="27430"/>
                  </a:moveTo>
                  <a:lnTo>
                    <a:pt x="24385" y="27430"/>
                  </a:lnTo>
                  <a:lnTo>
                    <a:pt x="24385" y="30478"/>
                  </a:lnTo>
                  <a:lnTo>
                    <a:pt x="39627" y="30478"/>
                  </a:lnTo>
                  <a:lnTo>
                    <a:pt x="39627" y="27430"/>
                  </a:lnTo>
                  <a:close/>
                </a:path>
                <a:path w="45719" h="36829" extrusionOk="0">
                  <a:moveTo>
                    <a:pt x="3048" y="3047"/>
                  </a:moveTo>
                  <a:lnTo>
                    <a:pt x="0" y="6095"/>
                  </a:lnTo>
                  <a:lnTo>
                    <a:pt x="0" y="12191"/>
                  </a:lnTo>
                  <a:lnTo>
                    <a:pt x="3048" y="12191"/>
                  </a:lnTo>
                  <a:lnTo>
                    <a:pt x="3048" y="15239"/>
                  </a:lnTo>
                  <a:lnTo>
                    <a:pt x="6096" y="18286"/>
                  </a:lnTo>
                  <a:lnTo>
                    <a:pt x="9144" y="18286"/>
                  </a:lnTo>
                  <a:lnTo>
                    <a:pt x="9144" y="21334"/>
                  </a:lnTo>
                  <a:lnTo>
                    <a:pt x="12193" y="21334"/>
                  </a:lnTo>
                  <a:lnTo>
                    <a:pt x="12193" y="24382"/>
                  </a:lnTo>
                  <a:lnTo>
                    <a:pt x="15241" y="24382"/>
                  </a:lnTo>
                  <a:lnTo>
                    <a:pt x="15241" y="27430"/>
                  </a:lnTo>
                  <a:lnTo>
                    <a:pt x="42675" y="27430"/>
                  </a:lnTo>
                  <a:lnTo>
                    <a:pt x="42675" y="30478"/>
                  </a:lnTo>
                  <a:lnTo>
                    <a:pt x="45723" y="30478"/>
                  </a:lnTo>
                  <a:lnTo>
                    <a:pt x="45723" y="9143"/>
                  </a:lnTo>
                  <a:lnTo>
                    <a:pt x="12193" y="9143"/>
                  </a:lnTo>
                  <a:lnTo>
                    <a:pt x="12193" y="6095"/>
                  </a:lnTo>
                  <a:lnTo>
                    <a:pt x="3048" y="6095"/>
                  </a:lnTo>
                  <a:lnTo>
                    <a:pt x="3048" y="3047"/>
                  </a:lnTo>
                  <a:close/>
                </a:path>
                <a:path w="45719" h="36829" extrusionOk="0">
                  <a:moveTo>
                    <a:pt x="18289" y="3047"/>
                  </a:moveTo>
                  <a:lnTo>
                    <a:pt x="15241" y="6095"/>
                  </a:lnTo>
                  <a:lnTo>
                    <a:pt x="15241" y="9143"/>
                  </a:lnTo>
                  <a:lnTo>
                    <a:pt x="45723" y="9143"/>
                  </a:lnTo>
                  <a:lnTo>
                    <a:pt x="45723" y="6095"/>
                  </a:lnTo>
                  <a:lnTo>
                    <a:pt x="18289" y="6095"/>
                  </a:lnTo>
                  <a:lnTo>
                    <a:pt x="18289" y="3047"/>
                  </a:lnTo>
                  <a:close/>
                </a:path>
                <a:path w="45719" h="36829" extrusionOk="0">
                  <a:moveTo>
                    <a:pt x="36578" y="3047"/>
                  </a:moveTo>
                  <a:lnTo>
                    <a:pt x="18289" y="3047"/>
                  </a:lnTo>
                  <a:lnTo>
                    <a:pt x="18289" y="6095"/>
                  </a:lnTo>
                  <a:lnTo>
                    <a:pt x="36578" y="6095"/>
                  </a:lnTo>
                  <a:lnTo>
                    <a:pt x="36578" y="3047"/>
                  </a:lnTo>
                  <a:close/>
                </a:path>
                <a:path w="45719" h="36829" extrusionOk="0">
                  <a:moveTo>
                    <a:pt x="27434" y="0"/>
                  </a:moveTo>
                  <a:lnTo>
                    <a:pt x="24385" y="0"/>
                  </a:lnTo>
                  <a:lnTo>
                    <a:pt x="24385" y="3047"/>
                  </a:lnTo>
                  <a:lnTo>
                    <a:pt x="27434" y="3047"/>
                  </a:lnTo>
                  <a:lnTo>
                    <a:pt x="27434" y="0"/>
                  </a:lnTo>
                  <a:close/>
                </a:path>
                <a:path w="45719" h="36829" extrusionOk="0">
                  <a:moveTo>
                    <a:pt x="30482" y="0"/>
                  </a:moveTo>
                  <a:lnTo>
                    <a:pt x="30482" y="3047"/>
                  </a:lnTo>
                  <a:lnTo>
                    <a:pt x="33530" y="3047"/>
                  </a:lnTo>
                  <a:lnTo>
                    <a:pt x="3048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91" name="Google Shape;3791;gda58c33139_0_4154"/>
            <p:cNvSpPr/>
            <p:nvPr/>
          </p:nvSpPr>
          <p:spPr>
            <a:xfrm>
              <a:off x="1481439" y="6290739"/>
              <a:ext cx="48894" cy="36829"/>
            </a:xfrm>
            <a:custGeom>
              <a:avLst/>
              <a:gdLst/>
              <a:ahLst/>
              <a:cxnLst/>
              <a:rect l="l" t="t" r="r" b="b"/>
              <a:pathLst>
                <a:path w="48894" h="36829" extrusionOk="0">
                  <a:moveTo>
                    <a:pt x="36578" y="30478"/>
                  </a:moveTo>
                  <a:lnTo>
                    <a:pt x="33530" y="30478"/>
                  </a:lnTo>
                  <a:lnTo>
                    <a:pt x="30482" y="30478"/>
                  </a:lnTo>
                  <a:lnTo>
                    <a:pt x="30482" y="33526"/>
                  </a:lnTo>
                  <a:lnTo>
                    <a:pt x="30482" y="36574"/>
                  </a:lnTo>
                  <a:lnTo>
                    <a:pt x="27434" y="36574"/>
                  </a:lnTo>
                  <a:lnTo>
                    <a:pt x="27434" y="33526"/>
                  </a:lnTo>
                  <a:lnTo>
                    <a:pt x="27434" y="30478"/>
                  </a:lnTo>
                  <a:lnTo>
                    <a:pt x="24385" y="30478"/>
                  </a:lnTo>
                  <a:lnTo>
                    <a:pt x="24385" y="27430"/>
                  </a:lnTo>
                  <a:lnTo>
                    <a:pt x="21337" y="27430"/>
                  </a:lnTo>
                  <a:lnTo>
                    <a:pt x="21337" y="30478"/>
                  </a:lnTo>
                  <a:lnTo>
                    <a:pt x="21337" y="27430"/>
                  </a:lnTo>
                  <a:lnTo>
                    <a:pt x="18289" y="27430"/>
                  </a:lnTo>
                  <a:lnTo>
                    <a:pt x="15241" y="27430"/>
                  </a:lnTo>
                  <a:lnTo>
                    <a:pt x="15241" y="24382"/>
                  </a:lnTo>
                  <a:lnTo>
                    <a:pt x="12193" y="24382"/>
                  </a:lnTo>
                  <a:lnTo>
                    <a:pt x="12193" y="21334"/>
                  </a:lnTo>
                  <a:lnTo>
                    <a:pt x="9144" y="21334"/>
                  </a:lnTo>
                  <a:lnTo>
                    <a:pt x="9144" y="18286"/>
                  </a:lnTo>
                  <a:lnTo>
                    <a:pt x="6096" y="18286"/>
                  </a:lnTo>
                  <a:lnTo>
                    <a:pt x="3048" y="15239"/>
                  </a:lnTo>
                  <a:lnTo>
                    <a:pt x="3048" y="12191"/>
                  </a:lnTo>
                  <a:lnTo>
                    <a:pt x="0" y="12191"/>
                  </a:lnTo>
                  <a:lnTo>
                    <a:pt x="0" y="9143"/>
                  </a:lnTo>
                  <a:lnTo>
                    <a:pt x="0" y="6095"/>
                  </a:lnTo>
                  <a:lnTo>
                    <a:pt x="0" y="3047"/>
                  </a:lnTo>
                  <a:lnTo>
                    <a:pt x="0" y="6095"/>
                  </a:lnTo>
                  <a:lnTo>
                    <a:pt x="3048" y="3047"/>
                  </a:lnTo>
                  <a:lnTo>
                    <a:pt x="3048" y="6095"/>
                  </a:lnTo>
                  <a:lnTo>
                    <a:pt x="6096" y="6095"/>
                  </a:lnTo>
                  <a:lnTo>
                    <a:pt x="9144" y="6095"/>
                  </a:lnTo>
                  <a:lnTo>
                    <a:pt x="12193" y="6095"/>
                  </a:lnTo>
                  <a:lnTo>
                    <a:pt x="12193" y="9143"/>
                  </a:lnTo>
                  <a:lnTo>
                    <a:pt x="15241" y="9143"/>
                  </a:lnTo>
                  <a:lnTo>
                    <a:pt x="15241" y="6095"/>
                  </a:lnTo>
                  <a:lnTo>
                    <a:pt x="15241" y="9143"/>
                  </a:lnTo>
                  <a:lnTo>
                    <a:pt x="15241" y="6095"/>
                  </a:lnTo>
                  <a:lnTo>
                    <a:pt x="18289" y="3047"/>
                  </a:lnTo>
                  <a:lnTo>
                    <a:pt x="18289" y="6095"/>
                  </a:lnTo>
                  <a:lnTo>
                    <a:pt x="18289" y="3047"/>
                  </a:lnTo>
                  <a:lnTo>
                    <a:pt x="21337" y="3047"/>
                  </a:lnTo>
                  <a:lnTo>
                    <a:pt x="24385" y="3047"/>
                  </a:lnTo>
                  <a:lnTo>
                    <a:pt x="24385" y="0"/>
                  </a:lnTo>
                  <a:lnTo>
                    <a:pt x="27434" y="0"/>
                  </a:lnTo>
                  <a:lnTo>
                    <a:pt x="24385" y="0"/>
                  </a:lnTo>
                  <a:lnTo>
                    <a:pt x="27434" y="0"/>
                  </a:lnTo>
                  <a:lnTo>
                    <a:pt x="27434" y="3047"/>
                  </a:lnTo>
                  <a:lnTo>
                    <a:pt x="30482" y="3047"/>
                  </a:lnTo>
                  <a:lnTo>
                    <a:pt x="30482" y="0"/>
                  </a:lnTo>
                  <a:lnTo>
                    <a:pt x="33530" y="3047"/>
                  </a:lnTo>
                  <a:lnTo>
                    <a:pt x="33530" y="0"/>
                  </a:lnTo>
                  <a:lnTo>
                    <a:pt x="33530" y="3047"/>
                  </a:lnTo>
                  <a:lnTo>
                    <a:pt x="33530" y="0"/>
                  </a:lnTo>
                  <a:lnTo>
                    <a:pt x="33530" y="3047"/>
                  </a:lnTo>
                  <a:lnTo>
                    <a:pt x="36578" y="3047"/>
                  </a:lnTo>
                  <a:lnTo>
                    <a:pt x="36578" y="0"/>
                  </a:lnTo>
                  <a:lnTo>
                    <a:pt x="33530" y="0"/>
                  </a:lnTo>
                  <a:lnTo>
                    <a:pt x="36578" y="0"/>
                  </a:lnTo>
                  <a:lnTo>
                    <a:pt x="36578" y="3047"/>
                  </a:lnTo>
                  <a:lnTo>
                    <a:pt x="36578" y="6095"/>
                  </a:lnTo>
                  <a:lnTo>
                    <a:pt x="39627" y="6095"/>
                  </a:lnTo>
                  <a:lnTo>
                    <a:pt x="42675" y="6095"/>
                  </a:lnTo>
                  <a:lnTo>
                    <a:pt x="45723" y="6095"/>
                  </a:lnTo>
                  <a:lnTo>
                    <a:pt x="45723" y="9143"/>
                  </a:lnTo>
                  <a:lnTo>
                    <a:pt x="45723" y="12191"/>
                  </a:lnTo>
                  <a:lnTo>
                    <a:pt x="45723" y="15239"/>
                  </a:lnTo>
                  <a:lnTo>
                    <a:pt x="42675" y="15239"/>
                  </a:lnTo>
                  <a:lnTo>
                    <a:pt x="45723" y="15239"/>
                  </a:lnTo>
                  <a:lnTo>
                    <a:pt x="45723" y="18286"/>
                  </a:lnTo>
                  <a:lnTo>
                    <a:pt x="45723" y="21334"/>
                  </a:lnTo>
                  <a:lnTo>
                    <a:pt x="42675" y="21334"/>
                  </a:lnTo>
                  <a:lnTo>
                    <a:pt x="45723" y="21334"/>
                  </a:lnTo>
                  <a:lnTo>
                    <a:pt x="45723" y="24382"/>
                  </a:lnTo>
                  <a:lnTo>
                    <a:pt x="45723" y="27430"/>
                  </a:lnTo>
                  <a:lnTo>
                    <a:pt x="48771" y="27430"/>
                  </a:lnTo>
                  <a:lnTo>
                    <a:pt x="45723" y="27430"/>
                  </a:lnTo>
                  <a:lnTo>
                    <a:pt x="45723" y="30478"/>
                  </a:lnTo>
                  <a:lnTo>
                    <a:pt x="42675" y="30478"/>
                  </a:lnTo>
                  <a:lnTo>
                    <a:pt x="42675" y="27430"/>
                  </a:lnTo>
                  <a:lnTo>
                    <a:pt x="39627" y="27430"/>
                  </a:lnTo>
                  <a:lnTo>
                    <a:pt x="39627" y="30478"/>
                  </a:lnTo>
                  <a:lnTo>
                    <a:pt x="42675" y="30478"/>
                  </a:lnTo>
                  <a:lnTo>
                    <a:pt x="39627" y="30478"/>
                  </a:lnTo>
                  <a:lnTo>
                    <a:pt x="36578" y="3047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92" name="Google Shape;3792;gda58c33139_0_4154"/>
            <p:cNvSpPr/>
            <p:nvPr/>
          </p:nvSpPr>
          <p:spPr>
            <a:xfrm>
              <a:off x="2075844" y="63059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93" name="Google Shape;3793;gda58c33139_0_4154"/>
            <p:cNvSpPr/>
            <p:nvPr/>
          </p:nvSpPr>
          <p:spPr>
            <a:xfrm>
              <a:off x="2075844" y="63059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94" name="Google Shape;3794;gda58c33139_0_4154"/>
            <p:cNvSpPr/>
            <p:nvPr/>
          </p:nvSpPr>
          <p:spPr>
            <a:xfrm>
              <a:off x="2054506" y="63090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95" name="Google Shape;3795;gda58c33139_0_4154"/>
            <p:cNvSpPr/>
            <p:nvPr/>
          </p:nvSpPr>
          <p:spPr>
            <a:xfrm>
              <a:off x="2054506" y="63090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96" name="Google Shape;3796;gda58c33139_0_4154"/>
            <p:cNvSpPr/>
            <p:nvPr/>
          </p:nvSpPr>
          <p:spPr>
            <a:xfrm>
              <a:off x="2063651" y="63059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97" name="Google Shape;3797;gda58c33139_0_4154"/>
            <p:cNvSpPr/>
            <p:nvPr/>
          </p:nvSpPr>
          <p:spPr>
            <a:xfrm>
              <a:off x="2063651" y="63059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98" name="Google Shape;3798;gda58c33139_0_4154"/>
            <p:cNvSpPr/>
            <p:nvPr/>
          </p:nvSpPr>
          <p:spPr>
            <a:xfrm>
              <a:off x="2075844" y="6305978"/>
              <a:ext cx="3175" cy="3175"/>
            </a:xfrm>
            <a:custGeom>
              <a:avLst/>
              <a:gdLst/>
              <a:ahLst/>
              <a:cxnLst/>
              <a:rect l="l" t="t" r="r" b="b"/>
              <a:pathLst>
                <a:path w="3175" h="3175" extrusionOk="0">
                  <a:moveTo>
                    <a:pt x="0" y="3047"/>
                  </a:moveTo>
                  <a:lnTo>
                    <a:pt x="3048" y="3047"/>
                  </a:lnTo>
                  <a:lnTo>
                    <a:pt x="3048" y="0"/>
                  </a:lnTo>
                  <a:lnTo>
                    <a:pt x="3048" y="3047"/>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799" name="Google Shape;3799;gda58c33139_0_4154"/>
            <p:cNvSpPr/>
            <p:nvPr/>
          </p:nvSpPr>
          <p:spPr>
            <a:xfrm>
              <a:off x="2075844" y="6305978"/>
              <a:ext cx="3175" cy="3175"/>
            </a:xfrm>
            <a:custGeom>
              <a:avLst/>
              <a:gdLst/>
              <a:ahLst/>
              <a:cxnLst/>
              <a:rect l="l" t="t" r="r" b="b"/>
              <a:pathLst>
                <a:path w="3175" h="3175" extrusionOk="0">
                  <a:moveTo>
                    <a:pt x="0" y="3047"/>
                  </a:move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00" name="Google Shape;3800;gda58c33139_0_4154"/>
            <p:cNvSpPr/>
            <p:nvPr/>
          </p:nvSpPr>
          <p:spPr>
            <a:xfrm>
              <a:off x="2057554" y="63090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01" name="Google Shape;3801;gda58c33139_0_4154"/>
            <p:cNvSpPr/>
            <p:nvPr/>
          </p:nvSpPr>
          <p:spPr>
            <a:xfrm>
              <a:off x="1996590" y="6315121"/>
              <a:ext cx="6350" cy="6350"/>
            </a:xfrm>
            <a:custGeom>
              <a:avLst/>
              <a:gdLst/>
              <a:ahLst/>
              <a:cxnLst/>
              <a:rect l="l" t="t" r="r" b="b"/>
              <a:pathLst>
                <a:path w="6350" h="6350" extrusionOk="0">
                  <a:moveTo>
                    <a:pt x="3048" y="3047"/>
                  </a:moveTo>
                  <a:lnTo>
                    <a:pt x="0" y="3047"/>
                  </a:lnTo>
                  <a:lnTo>
                    <a:pt x="0" y="6095"/>
                  </a:lnTo>
                  <a:lnTo>
                    <a:pt x="3048" y="6095"/>
                  </a:lnTo>
                  <a:lnTo>
                    <a:pt x="3048" y="3047"/>
                  </a:lnTo>
                  <a:close/>
                </a:path>
                <a:path w="6350" h="6350"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02" name="Google Shape;3802;gda58c33139_0_4154"/>
            <p:cNvSpPr/>
            <p:nvPr/>
          </p:nvSpPr>
          <p:spPr>
            <a:xfrm>
              <a:off x="1996590" y="6315121"/>
              <a:ext cx="6350" cy="6350"/>
            </a:xfrm>
            <a:custGeom>
              <a:avLst/>
              <a:gdLst/>
              <a:ahLst/>
              <a:cxnLst/>
              <a:rect l="l" t="t" r="r" b="b"/>
              <a:pathLst>
                <a:path w="6350" h="6350" extrusionOk="0">
                  <a:moveTo>
                    <a:pt x="3048" y="0"/>
                  </a:moveTo>
                  <a:lnTo>
                    <a:pt x="6096" y="0"/>
                  </a:lnTo>
                  <a:lnTo>
                    <a:pt x="6096" y="3047"/>
                  </a:lnTo>
                  <a:lnTo>
                    <a:pt x="3048" y="3047"/>
                  </a:lnTo>
                  <a:lnTo>
                    <a:pt x="3048" y="6095"/>
                  </a:lnTo>
                  <a:lnTo>
                    <a:pt x="0" y="6095"/>
                  </a:lnTo>
                  <a:lnTo>
                    <a:pt x="3048" y="6095"/>
                  </a:lnTo>
                  <a:lnTo>
                    <a:pt x="0" y="6095"/>
                  </a:lnTo>
                  <a:lnTo>
                    <a:pt x="0" y="3047"/>
                  </a:lnTo>
                  <a:lnTo>
                    <a:pt x="3048" y="3047"/>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03" name="Google Shape;3803;gda58c33139_0_4154"/>
            <p:cNvSpPr/>
            <p:nvPr/>
          </p:nvSpPr>
          <p:spPr>
            <a:xfrm>
              <a:off x="2005735" y="6315121"/>
              <a:ext cx="24764" cy="33654"/>
            </a:xfrm>
            <a:custGeom>
              <a:avLst/>
              <a:gdLst/>
              <a:ahLst/>
              <a:cxnLst/>
              <a:rect l="l" t="t" r="r" b="b"/>
              <a:pathLst>
                <a:path w="24764" h="33654" extrusionOk="0">
                  <a:moveTo>
                    <a:pt x="6096" y="27430"/>
                  </a:moveTo>
                  <a:lnTo>
                    <a:pt x="0" y="27430"/>
                  </a:lnTo>
                  <a:lnTo>
                    <a:pt x="0" y="33526"/>
                  </a:lnTo>
                  <a:lnTo>
                    <a:pt x="3048" y="33526"/>
                  </a:lnTo>
                  <a:lnTo>
                    <a:pt x="3048" y="30478"/>
                  </a:lnTo>
                  <a:lnTo>
                    <a:pt x="6096" y="30478"/>
                  </a:lnTo>
                  <a:lnTo>
                    <a:pt x="6096" y="27430"/>
                  </a:lnTo>
                  <a:close/>
                </a:path>
                <a:path w="24764" h="33654" extrusionOk="0">
                  <a:moveTo>
                    <a:pt x="18289" y="9143"/>
                  </a:moveTo>
                  <a:lnTo>
                    <a:pt x="12193" y="9143"/>
                  </a:lnTo>
                  <a:lnTo>
                    <a:pt x="12193" y="15239"/>
                  </a:lnTo>
                  <a:lnTo>
                    <a:pt x="9144" y="15239"/>
                  </a:lnTo>
                  <a:lnTo>
                    <a:pt x="9144" y="18286"/>
                  </a:lnTo>
                  <a:lnTo>
                    <a:pt x="6096" y="18286"/>
                  </a:lnTo>
                  <a:lnTo>
                    <a:pt x="6096" y="21334"/>
                  </a:lnTo>
                  <a:lnTo>
                    <a:pt x="3048" y="21334"/>
                  </a:lnTo>
                  <a:lnTo>
                    <a:pt x="3048" y="24382"/>
                  </a:lnTo>
                  <a:lnTo>
                    <a:pt x="6096" y="27430"/>
                  </a:lnTo>
                  <a:lnTo>
                    <a:pt x="12193" y="27430"/>
                  </a:lnTo>
                  <a:lnTo>
                    <a:pt x="12193" y="24382"/>
                  </a:lnTo>
                  <a:lnTo>
                    <a:pt x="9144" y="24382"/>
                  </a:lnTo>
                  <a:lnTo>
                    <a:pt x="12193" y="21334"/>
                  </a:lnTo>
                  <a:lnTo>
                    <a:pt x="12193" y="18286"/>
                  </a:lnTo>
                  <a:lnTo>
                    <a:pt x="15241" y="15239"/>
                  </a:lnTo>
                  <a:lnTo>
                    <a:pt x="15241" y="12191"/>
                  </a:lnTo>
                  <a:lnTo>
                    <a:pt x="18289" y="12191"/>
                  </a:lnTo>
                  <a:lnTo>
                    <a:pt x="18289" y="9143"/>
                  </a:lnTo>
                  <a:close/>
                </a:path>
                <a:path w="24764" h="33654" extrusionOk="0">
                  <a:moveTo>
                    <a:pt x="21337" y="0"/>
                  </a:moveTo>
                  <a:lnTo>
                    <a:pt x="18289" y="0"/>
                  </a:lnTo>
                  <a:lnTo>
                    <a:pt x="18289" y="3047"/>
                  </a:lnTo>
                  <a:lnTo>
                    <a:pt x="15241" y="6095"/>
                  </a:lnTo>
                  <a:lnTo>
                    <a:pt x="15241" y="9143"/>
                  </a:lnTo>
                  <a:lnTo>
                    <a:pt x="21337" y="9143"/>
                  </a:lnTo>
                  <a:lnTo>
                    <a:pt x="21337" y="6095"/>
                  </a:lnTo>
                  <a:lnTo>
                    <a:pt x="24385" y="6095"/>
                  </a:lnTo>
                  <a:lnTo>
                    <a:pt x="24385" y="3047"/>
                  </a:lnTo>
                  <a:lnTo>
                    <a:pt x="21337" y="3047"/>
                  </a:lnTo>
                  <a:lnTo>
                    <a:pt x="2133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04" name="Google Shape;3804;gda58c33139_0_4154"/>
            <p:cNvSpPr/>
            <p:nvPr/>
          </p:nvSpPr>
          <p:spPr>
            <a:xfrm>
              <a:off x="2005735" y="6312074"/>
              <a:ext cx="24764" cy="36829"/>
            </a:xfrm>
            <a:custGeom>
              <a:avLst/>
              <a:gdLst/>
              <a:ahLst/>
              <a:cxnLst/>
              <a:rect l="l" t="t" r="r" b="b"/>
              <a:pathLst>
                <a:path w="24764" h="36829" extrusionOk="0">
                  <a:moveTo>
                    <a:pt x="6096" y="24382"/>
                  </a:moveTo>
                  <a:lnTo>
                    <a:pt x="6096" y="21334"/>
                  </a:lnTo>
                  <a:lnTo>
                    <a:pt x="9144" y="21334"/>
                  </a:lnTo>
                  <a:lnTo>
                    <a:pt x="9144" y="18286"/>
                  </a:lnTo>
                  <a:lnTo>
                    <a:pt x="12193" y="18286"/>
                  </a:lnTo>
                  <a:lnTo>
                    <a:pt x="12193" y="15239"/>
                  </a:lnTo>
                  <a:lnTo>
                    <a:pt x="12193" y="12191"/>
                  </a:lnTo>
                  <a:lnTo>
                    <a:pt x="15241" y="12191"/>
                  </a:lnTo>
                  <a:lnTo>
                    <a:pt x="15241" y="9143"/>
                  </a:lnTo>
                  <a:lnTo>
                    <a:pt x="18289" y="9143"/>
                  </a:lnTo>
                  <a:lnTo>
                    <a:pt x="15241" y="9143"/>
                  </a:lnTo>
                  <a:lnTo>
                    <a:pt x="18289" y="6095"/>
                  </a:lnTo>
                  <a:lnTo>
                    <a:pt x="15241" y="6095"/>
                  </a:lnTo>
                  <a:lnTo>
                    <a:pt x="18289" y="6095"/>
                  </a:lnTo>
                  <a:lnTo>
                    <a:pt x="15241" y="6095"/>
                  </a:lnTo>
                  <a:lnTo>
                    <a:pt x="18289" y="6095"/>
                  </a:lnTo>
                  <a:lnTo>
                    <a:pt x="18289" y="3047"/>
                  </a:lnTo>
                  <a:lnTo>
                    <a:pt x="15241" y="3047"/>
                  </a:lnTo>
                  <a:lnTo>
                    <a:pt x="18289" y="3047"/>
                  </a:lnTo>
                  <a:lnTo>
                    <a:pt x="18289" y="0"/>
                  </a:lnTo>
                  <a:lnTo>
                    <a:pt x="18289" y="3047"/>
                  </a:lnTo>
                  <a:lnTo>
                    <a:pt x="21337" y="3047"/>
                  </a:lnTo>
                  <a:lnTo>
                    <a:pt x="21337" y="6095"/>
                  </a:lnTo>
                  <a:lnTo>
                    <a:pt x="18289" y="6095"/>
                  </a:lnTo>
                  <a:lnTo>
                    <a:pt x="21337" y="6095"/>
                  </a:lnTo>
                  <a:lnTo>
                    <a:pt x="24385" y="6095"/>
                  </a:lnTo>
                  <a:lnTo>
                    <a:pt x="24385" y="3047"/>
                  </a:lnTo>
                  <a:lnTo>
                    <a:pt x="24385" y="6095"/>
                  </a:lnTo>
                  <a:lnTo>
                    <a:pt x="24385" y="9143"/>
                  </a:lnTo>
                  <a:lnTo>
                    <a:pt x="21337" y="9143"/>
                  </a:lnTo>
                  <a:lnTo>
                    <a:pt x="21337" y="12191"/>
                  </a:lnTo>
                  <a:lnTo>
                    <a:pt x="18289" y="12191"/>
                  </a:lnTo>
                  <a:lnTo>
                    <a:pt x="18289" y="15239"/>
                  </a:lnTo>
                  <a:lnTo>
                    <a:pt x="15241" y="15239"/>
                  </a:lnTo>
                  <a:lnTo>
                    <a:pt x="15241" y="18286"/>
                  </a:lnTo>
                  <a:lnTo>
                    <a:pt x="12193" y="21334"/>
                  </a:lnTo>
                  <a:lnTo>
                    <a:pt x="12193" y="24382"/>
                  </a:lnTo>
                  <a:lnTo>
                    <a:pt x="15241" y="24382"/>
                  </a:lnTo>
                  <a:lnTo>
                    <a:pt x="12193" y="24382"/>
                  </a:lnTo>
                  <a:lnTo>
                    <a:pt x="9144" y="27430"/>
                  </a:lnTo>
                  <a:lnTo>
                    <a:pt x="12193" y="27430"/>
                  </a:lnTo>
                  <a:lnTo>
                    <a:pt x="12193" y="30478"/>
                  </a:lnTo>
                  <a:lnTo>
                    <a:pt x="9144" y="30478"/>
                  </a:lnTo>
                  <a:lnTo>
                    <a:pt x="6096" y="30478"/>
                  </a:lnTo>
                  <a:lnTo>
                    <a:pt x="6096" y="33526"/>
                  </a:lnTo>
                  <a:lnTo>
                    <a:pt x="3048" y="33526"/>
                  </a:lnTo>
                  <a:lnTo>
                    <a:pt x="3048" y="36574"/>
                  </a:lnTo>
                  <a:lnTo>
                    <a:pt x="0" y="36574"/>
                  </a:lnTo>
                  <a:lnTo>
                    <a:pt x="0" y="33526"/>
                  </a:lnTo>
                  <a:lnTo>
                    <a:pt x="0" y="30478"/>
                  </a:lnTo>
                  <a:lnTo>
                    <a:pt x="3048" y="30478"/>
                  </a:lnTo>
                  <a:lnTo>
                    <a:pt x="6096" y="30478"/>
                  </a:lnTo>
                  <a:lnTo>
                    <a:pt x="3048" y="27430"/>
                  </a:lnTo>
                  <a:lnTo>
                    <a:pt x="3048" y="30478"/>
                  </a:lnTo>
                  <a:lnTo>
                    <a:pt x="3048" y="27430"/>
                  </a:lnTo>
                  <a:lnTo>
                    <a:pt x="3048" y="24382"/>
                  </a:lnTo>
                  <a:lnTo>
                    <a:pt x="6096" y="2438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05" name="Google Shape;3805;gda58c33139_0_4154"/>
            <p:cNvSpPr/>
            <p:nvPr/>
          </p:nvSpPr>
          <p:spPr>
            <a:xfrm>
              <a:off x="2078892" y="63059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06" name="Google Shape;3806;gda58c33139_0_4154"/>
            <p:cNvSpPr/>
            <p:nvPr/>
          </p:nvSpPr>
          <p:spPr>
            <a:xfrm>
              <a:off x="2075844" y="63059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07" name="Google Shape;3807;gda58c33139_0_4154"/>
            <p:cNvSpPr/>
            <p:nvPr/>
          </p:nvSpPr>
          <p:spPr>
            <a:xfrm>
              <a:off x="2075844" y="63059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08" name="Google Shape;3808;gda58c33139_0_4154"/>
            <p:cNvSpPr/>
            <p:nvPr/>
          </p:nvSpPr>
          <p:spPr>
            <a:xfrm>
              <a:off x="2063651" y="63090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09" name="Google Shape;3809;gda58c33139_0_4154"/>
            <p:cNvSpPr/>
            <p:nvPr/>
          </p:nvSpPr>
          <p:spPr>
            <a:xfrm>
              <a:off x="2063651" y="630902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10" name="Google Shape;3810;gda58c33139_0_4154"/>
            <p:cNvSpPr/>
            <p:nvPr/>
          </p:nvSpPr>
          <p:spPr>
            <a:xfrm>
              <a:off x="2072796" y="6309026"/>
              <a:ext cx="3175" cy="3175"/>
            </a:xfrm>
            <a:custGeom>
              <a:avLst/>
              <a:gdLst/>
              <a:ahLst/>
              <a:cxnLst/>
              <a:rect l="l" t="t" r="r" b="b"/>
              <a:pathLst>
                <a:path w="3175" h="3175" extrusionOk="0">
                  <a:moveTo>
                    <a:pt x="3048" y="0"/>
                  </a:moveTo>
                  <a:lnTo>
                    <a:pt x="0" y="0"/>
                  </a:lnTo>
                  <a:lnTo>
                    <a:pt x="3048"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11" name="Google Shape;3811;gda58c33139_0_4154"/>
            <p:cNvSpPr/>
            <p:nvPr/>
          </p:nvSpPr>
          <p:spPr>
            <a:xfrm>
              <a:off x="2063651" y="6309026"/>
              <a:ext cx="12700" cy="3175"/>
            </a:xfrm>
            <a:custGeom>
              <a:avLst/>
              <a:gdLst/>
              <a:ahLst/>
              <a:cxnLst/>
              <a:rect l="l" t="t" r="r" b="b"/>
              <a:pathLst>
                <a:path w="12700" h="3175" extrusionOk="0">
                  <a:moveTo>
                    <a:pt x="12192" y="0"/>
                  </a:moveTo>
                  <a:lnTo>
                    <a:pt x="9144" y="0"/>
                  </a:lnTo>
                  <a:lnTo>
                    <a:pt x="12192" y="0"/>
                  </a:lnTo>
                  <a:lnTo>
                    <a:pt x="12192" y="3047"/>
                  </a:lnTo>
                  <a:lnTo>
                    <a:pt x="12192" y="0"/>
                  </a:lnTo>
                </a:path>
                <a:path w="12700" h="3175" extrusionOk="0">
                  <a:moveTo>
                    <a:pt x="3048" y="3047"/>
                  </a:moveTo>
                  <a:lnTo>
                    <a:pt x="0" y="0"/>
                  </a:lnTo>
                  <a:lnTo>
                    <a:pt x="3048" y="3047"/>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12" name="Google Shape;3812;gda58c33139_0_4154"/>
            <p:cNvSpPr/>
            <p:nvPr/>
          </p:nvSpPr>
          <p:spPr>
            <a:xfrm>
              <a:off x="2078892" y="63090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13" name="Google Shape;3813;gda58c33139_0_4154"/>
            <p:cNvSpPr/>
            <p:nvPr/>
          </p:nvSpPr>
          <p:spPr>
            <a:xfrm>
              <a:off x="2078892" y="63090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14" name="Google Shape;3814;gda58c33139_0_4154"/>
            <p:cNvSpPr/>
            <p:nvPr/>
          </p:nvSpPr>
          <p:spPr>
            <a:xfrm>
              <a:off x="2075844" y="63090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15" name="Google Shape;3815;gda58c33139_0_4154"/>
            <p:cNvSpPr/>
            <p:nvPr/>
          </p:nvSpPr>
          <p:spPr>
            <a:xfrm>
              <a:off x="2075844" y="63090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16" name="Google Shape;3816;gda58c33139_0_4154"/>
            <p:cNvSpPr/>
            <p:nvPr/>
          </p:nvSpPr>
          <p:spPr>
            <a:xfrm>
              <a:off x="2075844" y="63090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17" name="Google Shape;3817;gda58c33139_0_4154"/>
            <p:cNvSpPr/>
            <p:nvPr/>
          </p:nvSpPr>
          <p:spPr>
            <a:xfrm>
              <a:off x="2075844" y="63090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18" name="Google Shape;3818;gda58c33139_0_4154"/>
            <p:cNvSpPr/>
            <p:nvPr/>
          </p:nvSpPr>
          <p:spPr>
            <a:xfrm>
              <a:off x="2014879" y="6318169"/>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19" name="Google Shape;3819;gda58c33139_0_4154"/>
            <p:cNvSpPr/>
            <p:nvPr/>
          </p:nvSpPr>
          <p:spPr>
            <a:xfrm>
              <a:off x="2014879" y="6318169"/>
              <a:ext cx="3175" cy="3175"/>
            </a:xfrm>
            <a:custGeom>
              <a:avLst/>
              <a:gdLst/>
              <a:ahLst/>
              <a:cxnLst/>
              <a:rect l="l" t="t" r="r" b="b"/>
              <a:pathLst>
                <a:path w="3175" h="3175" extrusionOk="0">
                  <a:moveTo>
                    <a:pt x="0" y="3047"/>
                  </a:moveTo>
                  <a:lnTo>
                    <a:pt x="0" y="0"/>
                  </a:lnTo>
                  <a:lnTo>
                    <a:pt x="0"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20" name="Google Shape;3820;gda58c33139_0_4154"/>
            <p:cNvSpPr/>
            <p:nvPr/>
          </p:nvSpPr>
          <p:spPr>
            <a:xfrm>
              <a:off x="2002686" y="63181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21" name="Google Shape;3821;gda58c33139_0_4154"/>
            <p:cNvSpPr/>
            <p:nvPr/>
          </p:nvSpPr>
          <p:spPr>
            <a:xfrm>
              <a:off x="2014879" y="631816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22" name="Google Shape;3822;gda58c33139_0_4154"/>
            <p:cNvSpPr/>
            <p:nvPr/>
          </p:nvSpPr>
          <p:spPr>
            <a:xfrm>
              <a:off x="2014879" y="631816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23" name="Google Shape;3823;gda58c33139_0_4154"/>
            <p:cNvSpPr/>
            <p:nvPr/>
          </p:nvSpPr>
          <p:spPr>
            <a:xfrm>
              <a:off x="2069747" y="63120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24" name="Google Shape;3824;gda58c33139_0_4154"/>
            <p:cNvSpPr/>
            <p:nvPr/>
          </p:nvSpPr>
          <p:spPr>
            <a:xfrm>
              <a:off x="2069747" y="6312074"/>
              <a:ext cx="6350" cy="3175"/>
            </a:xfrm>
            <a:custGeom>
              <a:avLst/>
              <a:gdLst/>
              <a:ahLst/>
              <a:cxnLst/>
              <a:rect l="l" t="t" r="r" b="b"/>
              <a:pathLst>
                <a:path w="6350" h="3175" extrusionOk="0">
                  <a:moveTo>
                    <a:pt x="0" y="3047"/>
                  </a:moveTo>
                  <a:lnTo>
                    <a:pt x="0" y="0"/>
                  </a:lnTo>
                  <a:lnTo>
                    <a:pt x="0" y="3047"/>
                  </a:lnTo>
                </a:path>
                <a:path w="6350" h="3175" extrusionOk="0">
                  <a:moveTo>
                    <a:pt x="6096" y="3047"/>
                  </a:moveTo>
                  <a:lnTo>
                    <a:pt x="3048" y="3047"/>
                  </a:lnTo>
                  <a:lnTo>
                    <a:pt x="3048" y="0"/>
                  </a:lnTo>
                  <a:lnTo>
                    <a:pt x="0" y="0"/>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25" name="Google Shape;3825;gda58c33139_0_4154"/>
            <p:cNvSpPr/>
            <p:nvPr/>
          </p:nvSpPr>
          <p:spPr>
            <a:xfrm>
              <a:off x="2002686" y="632121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26" name="Google Shape;3826;gda58c33139_0_4154"/>
            <p:cNvSpPr/>
            <p:nvPr/>
          </p:nvSpPr>
          <p:spPr>
            <a:xfrm>
              <a:off x="2002686" y="63212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27" name="Google Shape;3827;gda58c33139_0_4154"/>
            <p:cNvSpPr/>
            <p:nvPr/>
          </p:nvSpPr>
          <p:spPr>
            <a:xfrm>
              <a:off x="2075844" y="63151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28" name="Google Shape;3828;gda58c33139_0_4154"/>
            <p:cNvSpPr/>
            <p:nvPr/>
          </p:nvSpPr>
          <p:spPr>
            <a:xfrm>
              <a:off x="2075844" y="631512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29" name="Google Shape;3829;gda58c33139_0_4154"/>
            <p:cNvSpPr/>
            <p:nvPr/>
          </p:nvSpPr>
          <p:spPr>
            <a:xfrm>
              <a:off x="2084989" y="63151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30" name="Google Shape;3830;gda58c33139_0_4154"/>
            <p:cNvSpPr/>
            <p:nvPr/>
          </p:nvSpPr>
          <p:spPr>
            <a:xfrm>
              <a:off x="2084989" y="631512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31" name="Google Shape;3831;gda58c33139_0_4154"/>
            <p:cNvSpPr/>
            <p:nvPr/>
          </p:nvSpPr>
          <p:spPr>
            <a:xfrm>
              <a:off x="2081940" y="63151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32" name="Google Shape;3832;gda58c33139_0_4154"/>
            <p:cNvSpPr/>
            <p:nvPr/>
          </p:nvSpPr>
          <p:spPr>
            <a:xfrm>
              <a:off x="2081940" y="631512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33" name="Google Shape;3833;gda58c33139_0_4154"/>
            <p:cNvSpPr/>
            <p:nvPr/>
          </p:nvSpPr>
          <p:spPr>
            <a:xfrm>
              <a:off x="1996579" y="6327317"/>
              <a:ext cx="3175" cy="9525"/>
            </a:xfrm>
            <a:custGeom>
              <a:avLst/>
              <a:gdLst/>
              <a:ahLst/>
              <a:cxnLst/>
              <a:rect l="l" t="t" r="r" b="b"/>
              <a:pathLst>
                <a:path w="3175" h="9525" extrusionOk="0">
                  <a:moveTo>
                    <a:pt x="3048" y="0"/>
                  </a:moveTo>
                  <a:lnTo>
                    <a:pt x="0" y="0"/>
                  </a:lnTo>
                  <a:lnTo>
                    <a:pt x="0" y="9144"/>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34" name="Google Shape;3834;gda58c33139_0_4154"/>
            <p:cNvSpPr/>
            <p:nvPr/>
          </p:nvSpPr>
          <p:spPr>
            <a:xfrm>
              <a:off x="1993542" y="6324265"/>
              <a:ext cx="6350" cy="12700"/>
            </a:xfrm>
            <a:custGeom>
              <a:avLst/>
              <a:gdLst/>
              <a:ahLst/>
              <a:cxnLst/>
              <a:rect l="l" t="t" r="r" b="b"/>
              <a:pathLst>
                <a:path w="6350" h="12700" extrusionOk="0">
                  <a:moveTo>
                    <a:pt x="6096" y="6095"/>
                  </a:moveTo>
                  <a:lnTo>
                    <a:pt x="6096" y="3047"/>
                  </a:lnTo>
                  <a:lnTo>
                    <a:pt x="6096" y="0"/>
                  </a:lnTo>
                  <a:lnTo>
                    <a:pt x="6096" y="3047"/>
                  </a:lnTo>
                  <a:lnTo>
                    <a:pt x="6096" y="6095"/>
                  </a:lnTo>
                  <a:lnTo>
                    <a:pt x="6096" y="9143"/>
                  </a:lnTo>
                  <a:lnTo>
                    <a:pt x="3048" y="12191"/>
                  </a:lnTo>
                  <a:lnTo>
                    <a:pt x="0" y="12191"/>
                  </a:lnTo>
                  <a:lnTo>
                    <a:pt x="0" y="9143"/>
                  </a:lnTo>
                  <a:lnTo>
                    <a:pt x="0" y="12191"/>
                  </a:lnTo>
                  <a:lnTo>
                    <a:pt x="3048" y="12191"/>
                  </a:lnTo>
                  <a:lnTo>
                    <a:pt x="3048" y="9143"/>
                  </a:lnTo>
                  <a:lnTo>
                    <a:pt x="0" y="9143"/>
                  </a:lnTo>
                  <a:lnTo>
                    <a:pt x="3048" y="9143"/>
                  </a:lnTo>
                  <a:lnTo>
                    <a:pt x="3048" y="6095"/>
                  </a:lnTo>
                  <a:lnTo>
                    <a:pt x="3048" y="9143"/>
                  </a:lnTo>
                  <a:lnTo>
                    <a:pt x="3048" y="6095"/>
                  </a:lnTo>
                  <a:lnTo>
                    <a:pt x="3048" y="9143"/>
                  </a:lnTo>
                  <a:lnTo>
                    <a:pt x="3048" y="6095"/>
                  </a:lnTo>
                  <a:lnTo>
                    <a:pt x="0" y="6095"/>
                  </a:lnTo>
                  <a:lnTo>
                    <a:pt x="0" y="9143"/>
                  </a:lnTo>
                  <a:lnTo>
                    <a:pt x="0" y="6095"/>
                  </a:lnTo>
                  <a:lnTo>
                    <a:pt x="3048" y="6095"/>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35" name="Google Shape;3835;gda58c33139_0_4154"/>
            <p:cNvSpPr/>
            <p:nvPr/>
          </p:nvSpPr>
          <p:spPr>
            <a:xfrm>
              <a:off x="1999638" y="63273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36" name="Google Shape;3836;gda58c33139_0_4154"/>
            <p:cNvSpPr/>
            <p:nvPr/>
          </p:nvSpPr>
          <p:spPr>
            <a:xfrm>
              <a:off x="1999638" y="63273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37" name="Google Shape;3837;gda58c33139_0_4154"/>
            <p:cNvSpPr/>
            <p:nvPr/>
          </p:nvSpPr>
          <p:spPr>
            <a:xfrm>
              <a:off x="1877709" y="6333408"/>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38" name="Google Shape;3838;gda58c33139_0_4154"/>
            <p:cNvSpPr/>
            <p:nvPr/>
          </p:nvSpPr>
          <p:spPr>
            <a:xfrm>
              <a:off x="1877709" y="6333408"/>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39" name="Google Shape;3839;gda58c33139_0_4154"/>
            <p:cNvSpPr/>
            <p:nvPr/>
          </p:nvSpPr>
          <p:spPr>
            <a:xfrm>
              <a:off x="1999638" y="633036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40" name="Google Shape;3840;gda58c33139_0_4154"/>
            <p:cNvSpPr/>
            <p:nvPr/>
          </p:nvSpPr>
          <p:spPr>
            <a:xfrm>
              <a:off x="1999638" y="6327313"/>
              <a:ext cx="6350" cy="9525"/>
            </a:xfrm>
            <a:custGeom>
              <a:avLst/>
              <a:gdLst/>
              <a:ahLst/>
              <a:cxnLst/>
              <a:rect l="l" t="t" r="r" b="b"/>
              <a:pathLst>
                <a:path w="6350" h="9525" extrusionOk="0">
                  <a:moveTo>
                    <a:pt x="0" y="9143"/>
                  </a:moveTo>
                  <a:lnTo>
                    <a:pt x="0" y="6095"/>
                  </a:lnTo>
                  <a:lnTo>
                    <a:pt x="0" y="3047"/>
                  </a:lnTo>
                  <a:lnTo>
                    <a:pt x="3048" y="3047"/>
                  </a:lnTo>
                  <a:lnTo>
                    <a:pt x="0" y="3047"/>
                  </a:lnTo>
                  <a:lnTo>
                    <a:pt x="3048" y="3047"/>
                  </a:lnTo>
                  <a:lnTo>
                    <a:pt x="3048" y="0"/>
                  </a:lnTo>
                  <a:lnTo>
                    <a:pt x="3048" y="3047"/>
                  </a:lnTo>
                  <a:lnTo>
                    <a:pt x="3048" y="0"/>
                  </a:lnTo>
                  <a:lnTo>
                    <a:pt x="3048" y="3047"/>
                  </a:lnTo>
                  <a:lnTo>
                    <a:pt x="6096" y="3047"/>
                  </a:lnTo>
                  <a:lnTo>
                    <a:pt x="6096" y="0"/>
                  </a:lnTo>
                  <a:lnTo>
                    <a:pt x="6096" y="3047"/>
                  </a:lnTo>
                  <a:lnTo>
                    <a:pt x="3048" y="3047"/>
                  </a:lnTo>
                  <a:lnTo>
                    <a:pt x="3048" y="6095"/>
                  </a:lnTo>
                  <a:lnTo>
                    <a:pt x="0" y="6095"/>
                  </a:lnTo>
                  <a:lnTo>
                    <a:pt x="3048" y="6095"/>
                  </a:lnTo>
                  <a:lnTo>
                    <a:pt x="0"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41" name="Google Shape;3841;gda58c33139_0_4154"/>
            <p:cNvSpPr/>
            <p:nvPr/>
          </p:nvSpPr>
          <p:spPr>
            <a:xfrm>
              <a:off x="2100230" y="6315121"/>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42" name="Google Shape;3842;gda58c33139_0_4154"/>
            <p:cNvSpPr/>
            <p:nvPr/>
          </p:nvSpPr>
          <p:spPr>
            <a:xfrm>
              <a:off x="2100230" y="6315121"/>
              <a:ext cx="0" cy="6350"/>
            </a:xfrm>
            <a:custGeom>
              <a:avLst/>
              <a:gdLst/>
              <a:ahLst/>
              <a:cxnLst/>
              <a:rect l="l" t="t" r="r" b="b"/>
              <a:pathLst>
                <a:path w="120000" h="6350" extrusionOk="0">
                  <a:moveTo>
                    <a:pt x="0" y="3047"/>
                  </a:moveTo>
                  <a:lnTo>
                    <a:pt x="0" y="0"/>
                  </a:lnTo>
                  <a:lnTo>
                    <a:pt x="0" y="3047"/>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43" name="Google Shape;3843;gda58c33139_0_4154"/>
            <p:cNvSpPr/>
            <p:nvPr/>
          </p:nvSpPr>
          <p:spPr>
            <a:xfrm>
              <a:off x="2002675" y="6330365"/>
              <a:ext cx="6350" cy="9525"/>
            </a:xfrm>
            <a:custGeom>
              <a:avLst/>
              <a:gdLst/>
              <a:ahLst/>
              <a:cxnLst/>
              <a:rect l="l" t="t" r="r" b="b"/>
              <a:pathLst>
                <a:path w="6350" h="9525" extrusionOk="0">
                  <a:moveTo>
                    <a:pt x="3048" y="6096"/>
                  </a:moveTo>
                  <a:lnTo>
                    <a:pt x="0" y="3048"/>
                  </a:lnTo>
                  <a:lnTo>
                    <a:pt x="0" y="9144"/>
                  </a:lnTo>
                  <a:lnTo>
                    <a:pt x="3048" y="6096"/>
                  </a:lnTo>
                  <a:close/>
                </a:path>
                <a:path w="6350" h="9525" extrusionOk="0">
                  <a:moveTo>
                    <a:pt x="6096" y="3048"/>
                  </a:moveTo>
                  <a:lnTo>
                    <a:pt x="3048" y="0"/>
                  </a:lnTo>
                  <a:lnTo>
                    <a:pt x="3048" y="3048"/>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44" name="Google Shape;3844;gda58c33139_0_4154"/>
            <p:cNvSpPr/>
            <p:nvPr/>
          </p:nvSpPr>
          <p:spPr>
            <a:xfrm>
              <a:off x="2002686" y="6330360"/>
              <a:ext cx="6350" cy="9525"/>
            </a:xfrm>
            <a:custGeom>
              <a:avLst/>
              <a:gdLst/>
              <a:ahLst/>
              <a:cxnLst/>
              <a:rect l="l" t="t" r="r" b="b"/>
              <a:pathLst>
                <a:path w="6350" h="9525" extrusionOk="0">
                  <a:moveTo>
                    <a:pt x="3048" y="6095"/>
                  </a:moveTo>
                  <a:lnTo>
                    <a:pt x="0" y="9143"/>
                  </a:lnTo>
                  <a:lnTo>
                    <a:pt x="0" y="6095"/>
                  </a:lnTo>
                  <a:lnTo>
                    <a:pt x="0" y="3047"/>
                  </a:lnTo>
                  <a:lnTo>
                    <a:pt x="3048" y="6095"/>
                  </a:lnTo>
                  <a:lnTo>
                    <a:pt x="3048" y="3047"/>
                  </a:lnTo>
                  <a:lnTo>
                    <a:pt x="3048" y="0"/>
                  </a:lnTo>
                  <a:lnTo>
                    <a:pt x="3048" y="3047"/>
                  </a:lnTo>
                  <a:lnTo>
                    <a:pt x="3048"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45" name="Google Shape;3845;gda58c33139_0_4154"/>
            <p:cNvSpPr/>
            <p:nvPr/>
          </p:nvSpPr>
          <p:spPr>
            <a:xfrm>
              <a:off x="2100230" y="63212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46" name="Google Shape;3846;gda58c33139_0_4154"/>
            <p:cNvSpPr/>
            <p:nvPr/>
          </p:nvSpPr>
          <p:spPr>
            <a:xfrm>
              <a:off x="1996590" y="6336456"/>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47" name="Google Shape;3847;gda58c33139_0_4154"/>
            <p:cNvSpPr/>
            <p:nvPr/>
          </p:nvSpPr>
          <p:spPr>
            <a:xfrm>
              <a:off x="1996590" y="6333408"/>
              <a:ext cx="6350" cy="6350"/>
            </a:xfrm>
            <a:custGeom>
              <a:avLst/>
              <a:gdLst/>
              <a:ahLst/>
              <a:cxnLst/>
              <a:rect l="l" t="t" r="r" b="b"/>
              <a:pathLst>
                <a:path w="6350" h="6350" extrusionOk="0">
                  <a:moveTo>
                    <a:pt x="6096" y="3047"/>
                  </a:moveTo>
                  <a:lnTo>
                    <a:pt x="3048" y="3047"/>
                  </a:lnTo>
                  <a:lnTo>
                    <a:pt x="3048" y="6095"/>
                  </a:lnTo>
                  <a:lnTo>
                    <a:pt x="0" y="6095"/>
                  </a:lnTo>
                  <a:lnTo>
                    <a:pt x="3048" y="6095"/>
                  </a:lnTo>
                  <a:lnTo>
                    <a:pt x="0" y="6095"/>
                  </a:lnTo>
                  <a:lnTo>
                    <a:pt x="0" y="3047"/>
                  </a:lnTo>
                  <a:lnTo>
                    <a:pt x="3048" y="6095"/>
                  </a:lnTo>
                  <a:lnTo>
                    <a:pt x="3048" y="3047"/>
                  </a:lnTo>
                  <a:lnTo>
                    <a:pt x="3048" y="6095"/>
                  </a:lnTo>
                  <a:lnTo>
                    <a:pt x="3048" y="3047"/>
                  </a:lnTo>
                  <a:lnTo>
                    <a:pt x="6096" y="3047"/>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48" name="Google Shape;3848;gda58c33139_0_4154"/>
            <p:cNvSpPr/>
            <p:nvPr/>
          </p:nvSpPr>
          <p:spPr>
            <a:xfrm>
              <a:off x="2097181" y="6324265"/>
              <a:ext cx="6350" cy="9525"/>
            </a:xfrm>
            <a:custGeom>
              <a:avLst/>
              <a:gdLst/>
              <a:ahLst/>
              <a:cxnLst/>
              <a:rect l="l" t="t" r="r" b="b"/>
              <a:pathLst>
                <a:path w="6350" h="9525" extrusionOk="0">
                  <a:moveTo>
                    <a:pt x="3048" y="6095"/>
                  </a:moveTo>
                  <a:lnTo>
                    <a:pt x="0" y="6095"/>
                  </a:lnTo>
                  <a:lnTo>
                    <a:pt x="0" y="9143"/>
                  </a:lnTo>
                  <a:lnTo>
                    <a:pt x="3048" y="9143"/>
                  </a:lnTo>
                  <a:lnTo>
                    <a:pt x="3048" y="6095"/>
                  </a:lnTo>
                  <a:close/>
                </a:path>
                <a:path w="6350" h="9525" extrusionOk="0">
                  <a:moveTo>
                    <a:pt x="6096" y="0"/>
                  </a:move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49" name="Google Shape;3849;gda58c33139_0_4154"/>
            <p:cNvSpPr/>
            <p:nvPr/>
          </p:nvSpPr>
          <p:spPr>
            <a:xfrm>
              <a:off x="2097181" y="6324265"/>
              <a:ext cx="9525" cy="12700"/>
            </a:xfrm>
            <a:custGeom>
              <a:avLst/>
              <a:gdLst/>
              <a:ahLst/>
              <a:cxnLst/>
              <a:rect l="l" t="t" r="r" b="b"/>
              <a:pathLst>
                <a:path w="9525" h="12700" extrusionOk="0">
                  <a:moveTo>
                    <a:pt x="6096" y="0"/>
                  </a:moveTo>
                  <a:lnTo>
                    <a:pt x="9144" y="0"/>
                  </a:lnTo>
                  <a:lnTo>
                    <a:pt x="6096" y="0"/>
                  </a:lnTo>
                  <a:lnTo>
                    <a:pt x="6096" y="3047"/>
                  </a:lnTo>
                  <a:lnTo>
                    <a:pt x="3048" y="3047"/>
                  </a:lnTo>
                  <a:lnTo>
                    <a:pt x="3048" y="6095"/>
                  </a:lnTo>
                  <a:lnTo>
                    <a:pt x="3048" y="9143"/>
                  </a:lnTo>
                  <a:lnTo>
                    <a:pt x="0" y="9143"/>
                  </a:lnTo>
                  <a:lnTo>
                    <a:pt x="0" y="12191"/>
                  </a:lnTo>
                  <a:lnTo>
                    <a:pt x="0" y="9143"/>
                  </a:lnTo>
                  <a:lnTo>
                    <a:pt x="0" y="6095"/>
                  </a:lnTo>
                  <a:lnTo>
                    <a:pt x="3048" y="6095"/>
                  </a:lnTo>
                  <a:lnTo>
                    <a:pt x="3048" y="3047"/>
                  </a:lnTo>
                  <a:lnTo>
                    <a:pt x="6096"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50" name="Google Shape;3850;gda58c33139_0_4154"/>
            <p:cNvSpPr/>
            <p:nvPr/>
          </p:nvSpPr>
          <p:spPr>
            <a:xfrm>
              <a:off x="1999638" y="63364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51" name="Google Shape;3851;gda58c33139_0_4154"/>
            <p:cNvSpPr/>
            <p:nvPr/>
          </p:nvSpPr>
          <p:spPr>
            <a:xfrm>
              <a:off x="1999638" y="633645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52" name="Google Shape;3852;gda58c33139_0_4154"/>
            <p:cNvSpPr/>
            <p:nvPr/>
          </p:nvSpPr>
          <p:spPr>
            <a:xfrm>
              <a:off x="1966108" y="63425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53" name="Google Shape;3853;gda58c33139_0_4154"/>
            <p:cNvSpPr/>
            <p:nvPr/>
          </p:nvSpPr>
          <p:spPr>
            <a:xfrm>
              <a:off x="1956963" y="634255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54" name="Google Shape;3854;gda58c33139_0_4154"/>
            <p:cNvSpPr/>
            <p:nvPr/>
          </p:nvSpPr>
          <p:spPr>
            <a:xfrm>
              <a:off x="1956963" y="63425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55" name="Google Shape;3855;gda58c33139_0_4154"/>
            <p:cNvSpPr/>
            <p:nvPr/>
          </p:nvSpPr>
          <p:spPr>
            <a:xfrm>
              <a:off x="2017927" y="634255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56" name="Google Shape;3856;gda58c33139_0_4154"/>
            <p:cNvSpPr/>
            <p:nvPr/>
          </p:nvSpPr>
          <p:spPr>
            <a:xfrm>
              <a:off x="1563741" y="63273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57" name="Google Shape;3857;gda58c33139_0_4154"/>
            <p:cNvSpPr/>
            <p:nvPr/>
          </p:nvSpPr>
          <p:spPr>
            <a:xfrm>
              <a:off x="1563741" y="63273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58" name="Google Shape;3858;gda58c33139_0_4154"/>
            <p:cNvSpPr/>
            <p:nvPr/>
          </p:nvSpPr>
          <p:spPr>
            <a:xfrm>
              <a:off x="1966108" y="6345600"/>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59" name="Google Shape;3859;gda58c33139_0_4154"/>
            <p:cNvSpPr/>
            <p:nvPr/>
          </p:nvSpPr>
          <p:spPr>
            <a:xfrm>
              <a:off x="1966108" y="6345600"/>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60" name="Google Shape;3860;gda58c33139_0_4154"/>
            <p:cNvSpPr/>
            <p:nvPr/>
          </p:nvSpPr>
          <p:spPr>
            <a:xfrm>
              <a:off x="1563741" y="633036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61" name="Google Shape;3861;gda58c33139_0_4154"/>
            <p:cNvSpPr/>
            <p:nvPr/>
          </p:nvSpPr>
          <p:spPr>
            <a:xfrm>
              <a:off x="1563741" y="633036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62" name="Google Shape;3862;gda58c33139_0_4154"/>
            <p:cNvSpPr/>
            <p:nvPr/>
          </p:nvSpPr>
          <p:spPr>
            <a:xfrm>
              <a:off x="2231304" y="631512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63" name="Google Shape;3863;gda58c33139_0_4154"/>
            <p:cNvSpPr/>
            <p:nvPr/>
          </p:nvSpPr>
          <p:spPr>
            <a:xfrm>
              <a:off x="1960011" y="635474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64" name="Google Shape;3864;gda58c33139_0_4154"/>
            <p:cNvSpPr/>
            <p:nvPr/>
          </p:nvSpPr>
          <p:spPr>
            <a:xfrm>
              <a:off x="1960011" y="635474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65" name="Google Shape;3865;gda58c33139_0_4154"/>
            <p:cNvSpPr/>
            <p:nvPr/>
          </p:nvSpPr>
          <p:spPr>
            <a:xfrm>
              <a:off x="1960011" y="6354743"/>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66" name="Google Shape;3866;gda58c33139_0_4154"/>
            <p:cNvSpPr/>
            <p:nvPr/>
          </p:nvSpPr>
          <p:spPr>
            <a:xfrm>
              <a:off x="1953907" y="635779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67" name="Google Shape;3867;gda58c33139_0_4154"/>
            <p:cNvSpPr/>
            <p:nvPr/>
          </p:nvSpPr>
          <p:spPr>
            <a:xfrm>
              <a:off x="1953915" y="6357791"/>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68" name="Google Shape;3868;gda58c33139_0_4154"/>
            <p:cNvSpPr/>
            <p:nvPr/>
          </p:nvSpPr>
          <p:spPr>
            <a:xfrm>
              <a:off x="1960011" y="6357791"/>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69" name="Google Shape;3869;gda58c33139_0_4154"/>
            <p:cNvSpPr/>
            <p:nvPr/>
          </p:nvSpPr>
          <p:spPr>
            <a:xfrm>
              <a:off x="2228255" y="632121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70" name="Google Shape;3870;gda58c33139_0_4154"/>
            <p:cNvSpPr/>
            <p:nvPr/>
          </p:nvSpPr>
          <p:spPr>
            <a:xfrm>
              <a:off x="2228255" y="63212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71" name="Google Shape;3871;gda58c33139_0_4154"/>
            <p:cNvSpPr/>
            <p:nvPr/>
          </p:nvSpPr>
          <p:spPr>
            <a:xfrm>
              <a:off x="2231304" y="6321217"/>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72" name="Google Shape;3872;gda58c33139_0_4154"/>
            <p:cNvSpPr/>
            <p:nvPr/>
          </p:nvSpPr>
          <p:spPr>
            <a:xfrm>
              <a:off x="1914288" y="636388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73" name="Google Shape;3873;gda58c33139_0_4154"/>
            <p:cNvSpPr/>
            <p:nvPr/>
          </p:nvSpPr>
          <p:spPr>
            <a:xfrm>
              <a:off x="2051458" y="63608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74" name="Google Shape;3874;gda58c33139_0_4154"/>
            <p:cNvSpPr/>
            <p:nvPr/>
          </p:nvSpPr>
          <p:spPr>
            <a:xfrm>
              <a:off x="1938674" y="636998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75" name="Google Shape;3875;gda58c33139_0_4154"/>
            <p:cNvSpPr/>
            <p:nvPr/>
          </p:nvSpPr>
          <p:spPr>
            <a:xfrm>
              <a:off x="1938674" y="6369982"/>
              <a:ext cx="3175" cy="3175"/>
            </a:xfrm>
            <a:custGeom>
              <a:avLst/>
              <a:gdLst/>
              <a:ahLst/>
              <a:cxnLst/>
              <a:rect l="l" t="t" r="r" b="b"/>
              <a:pathLst>
                <a:path w="3175" h="3175" extrusionOk="0">
                  <a:moveTo>
                    <a:pt x="0" y="3047"/>
                  </a:moveTo>
                  <a:lnTo>
                    <a:pt x="0" y="0"/>
                  </a:lnTo>
                  <a:lnTo>
                    <a:pt x="3048" y="0"/>
                  </a:lnTo>
                  <a:lnTo>
                    <a:pt x="3048" y="3047"/>
                  </a:lnTo>
                  <a:lnTo>
                    <a:pt x="3048" y="0"/>
                  </a:lnTo>
                  <a:lnTo>
                    <a:pt x="3048" y="3047"/>
                  </a:lnTo>
                  <a:lnTo>
                    <a:pt x="3048" y="0"/>
                  </a:lnTo>
                  <a:lnTo>
                    <a:pt x="3048" y="3047"/>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76" name="Google Shape;3876;gda58c33139_0_4154"/>
            <p:cNvSpPr/>
            <p:nvPr/>
          </p:nvSpPr>
          <p:spPr>
            <a:xfrm>
              <a:off x="1929529" y="63760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77" name="Google Shape;3877;gda58c33139_0_4154"/>
            <p:cNvSpPr/>
            <p:nvPr/>
          </p:nvSpPr>
          <p:spPr>
            <a:xfrm>
              <a:off x="1929529" y="6373030"/>
              <a:ext cx="3175" cy="6350"/>
            </a:xfrm>
            <a:custGeom>
              <a:avLst/>
              <a:gdLst/>
              <a:ahLst/>
              <a:cxnLst/>
              <a:rect l="l" t="t" r="r" b="b"/>
              <a:pathLst>
                <a:path w="3175" h="6350" extrusionOk="0">
                  <a:moveTo>
                    <a:pt x="0" y="3047"/>
                  </a:moveTo>
                  <a:lnTo>
                    <a:pt x="3048" y="3047"/>
                  </a:lnTo>
                  <a:lnTo>
                    <a:pt x="0" y="3047"/>
                  </a:lnTo>
                  <a:lnTo>
                    <a:pt x="3048" y="3047"/>
                  </a:lnTo>
                  <a:lnTo>
                    <a:pt x="3048" y="0"/>
                  </a:lnTo>
                  <a:lnTo>
                    <a:pt x="3048" y="3047"/>
                  </a:lnTo>
                  <a:lnTo>
                    <a:pt x="3048" y="6095"/>
                  </a:lnTo>
                  <a:lnTo>
                    <a:pt x="0" y="6095"/>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78" name="Google Shape;3878;gda58c33139_0_4154"/>
            <p:cNvSpPr/>
            <p:nvPr/>
          </p:nvSpPr>
          <p:spPr>
            <a:xfrm>
              <a:off x="1853323" y="6376078"/>
              <a:ext cx="6350" cy="3175"/>
            </a:xfrm>
            <a:custGeom>
              <a:avLst/>
              <a:gdLst/>
              <a:ahLst/>
              <a:cxnLst/>
              <a:rect l="l" t="t" r="r" b="b"/>
              <a:pathLst>
                <a:path w="6350" h="3175"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79" name="Google Shape;3879;gda58c33139_0_4154"/>
            <p:cNvSpPr/>
            <p:nvPr/>
          </p:nvSpPr>
          <p:spPr>
            <a:xfrm>
              <a:off x="1853323" y="6376078"/>
              <a:ext cx="6350" cy="3175"/>
            </a:xfrm>
            <a:custGeom>
              <a:avLst/>
              <a:gdLst/>
              <a:ahLst/>
              <a:cxnLst/>
              <a:rect l="l" t="t" r="r" b="b"/>
              <a:pathLst>
                <a:path w="6350" h="3175" extrusionOk="0">
                  <a:moveTo>
                    <a:pt x="0" y="3047"/>
                  </a:moveTo>
                  <a:lnTo>
                    <a:pt x="0" y="0"/>
                  </a:lnTo>
                  <a:lnTo>
                    <a:pt x="3048" y="0"/>
                  </a:lnTo>
                  <a:lnTo>
                    <a:pt x="6096" y="0"/>
                  </a:lnTo>
                  <a:lnTo>
                    <a:pt x="6096"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80" name="Google Shape;3880;gda58c33139_0_4154"/>
            <p:cNvSpPr/>
            <p:nvPr/>
          </p:nvSpPr>
          <p:spPr>
            <a:xfrm>
              <a:off x="1853323" y="63760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81" name="Google Shape;3881;gda58c33139_0_4154"/>
            <p:cNvSpPr/>
            <p:nvPr/>
          </p:nvSpPr>
          <p:spPr>
            <a:xfrm>
              <a:off x="1853323" y="637607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82" name="Google Shape;3882;gda58c33139_0_4154"/>
            <p:cNvSpPr/>
            <p:nvPr/>
          </p:nvSpPr>
          <p:spPr>
            <a:xfrm>
              <a:off x="1938674" y="6373030"/>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83" name="Google Shape;3883;gda58c33139_0_4154"/>
            <p:cNvSpPr/>
            <p:nvPr/>
          </p:nvSpPr>
          <p:spPr>
            <a:xfrm>
              <a:off x="1938674" y="6373030"/>
              <a:ext cx="3175" cy="3175"/>
            </a:xfrm>
            <a:custGeom>
              <a:avLst/>
              <a:gdLst/>
              <a:ahLst/>
              <a:cxnLst/>
              <a:rect l="l" t="t" r="r" b="b"/>
              <a:pathLst>
                <a:path w="3175" h="3175" extrusionOk="0">
                  <a:moveTo>
                    <a:pt x="3048" y="0"/>
                  </a:moveTo>
                  <a:lnTo>
                    <a:pt x="3048" y="3047"/>
                  </a:lnTo>
                  <a:lnTo>
                    <a:pt x="0" y="3047"/>
                  </a:lnTo>
                  <a:lnTo>
                    <a:pt x="0" y="0"/>
                  </a:lnTo>
                  <a:lnTo>
                    <a:pt x="0" y="3047"/>
                  </a:lnTo>
                  <a:lnTo>
                    <a:pt x="0" y="0"/>
                  </a:lnTo>
                  <a:lnTo>
                    <a:pt x="0"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84" name="Google Shape;3884;gda58c33139_0_4154"/>
            <p:cNvSpPr/>
            <p:nvPr/>
          </p:nvSpPr>
          <p:spPr>
            <a:xfrm>
              <a:off x="2243496" y="633036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85" name="Google Shape;3885;gda58c33139_0_4154"/>
            <p:cNvSpPr/>
            <p:nvPr/>
          </p:nvSpPr>
          <p:spPr>
            <a:xfrm>
              <a:off x="2243496" y="633036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86" name="Google Shape;3886;gda58c33139_0_4154"/>
            <p:cNvSpPr/>
            <p:nvPr/>
          </p:nvSpPr>
          <p:spPr>
            <a:xfrm>
              <a:off x="1938674" y="63760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87" name="Google Shape;3887;gda58c33139_0_4154"/>
            <p:cNvSpPr/>
            <p:nvPr/>
          </p:nvSpPr>
          <p:spPr>
            <a:xfrm>
              <a:off x="1938674" y="63760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88" name="Google Shape;3888;gda58c33139_0_4154"/>
            <p:cNvSpPr/>
            <p:nvPr/>
          </p:nvSpPr>
          <p:spPr>
            <a:xfrm>
              <a:off x="2243496" y="633340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89" name="Google Shape;3889;gda58c33139_0_4154"/>
            <p:cNvSpPr/>
            <p:nvPr/>
          </p:nvSpPr>
          <p:spPr>
            <a:xfrm>
              <a:off x="2243496" y="633340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90" name="Google Shape;3890;gda58c33139_0_4154"/>
            <p:cNvSpPr/>
            <p:nvPr/>
          </p:nvSpPr>
          <p:spPr>
            <a:xfrm>
              <a:off x="2267882" y="633645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91" name="Google Shape;3891;gda58c33139_0_4154"/>
            <p:cNvSpPr/>
            <p:nvPr/>
          </p:nvSpPr>
          <p:spPr>
            <a:xfrm>
              <a:off x="1899046" y="638826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92" name="Google Shape;3892;gda58c33139_0_4154"/>
            <p:cNvSpPr/>
            <p:nvPr/>
          </p:nvSpPr>
          <p:spPr>
            <a:xfrm>
              <a:off x="1899046" y="638826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93" name="Google Shape;3893;gda58c33139_0_4154"/>
            <p:cNvSpPr/>
            <p:nvPr/>
          </p:nvSpPr>
          <p:spPr>
            <a:xfrm>
              <a:off x="1908191" y="6388269"/>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94" name="Google Shape;3894;gda58c33139_0_4154"/>
            <p:cNvSpPr/>
            <p:nvPr/>
          </p:nvSpPr>
          <p:spPr>
            <a:xfrm>
              <a:off x="1908191" y="6388269"/>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95" name="Google Shape;3895;gda58c33139_0_4154"/>
            <p:cNvSpPr/>
            <p:nvPr/>
          </p:nvSpPr>
          <p:spPr>
            <a:xfrm>
              <a:off x="1905143" y="638826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96" name="Google Shape;3896;gda58c33139_0_4154"/>
            <p:cNvSpPr/>
            <p:nvPr/>
          </p:nvSpPr>
          <p:spPr>
            <a:xfrm>
              <a:off x="1905143" y="63882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97" name="Google Shape;3897;gda58c33139_0_4154"/>
            <p:cNvSpPr/>
            <p:nvPr/>
          </p:nvSpPr>
          <p:spPr>
            <a:xfrm>
              <a:off x="2353221" y="6324269"/>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98" name="Google Shape;3898;gda58c33139_0_4154"/>
            <p:cNvSpPr/>
            <p:nvPr/>
          </p:nvSpPr>
          <p:spPr>
            <a:xfrm>
              <a:off x="2353233" y="6324265"/>
              <a:ext cx="3175" cy="6350"/>
            </a:xfrm>
            <a:custGeom>
              <a:avLst/>
              <a:gdLst/>
              <a:ahLst/>
              <a:cxnLst/>
              <a:rect l="l" t="t" r="r" b="b"/>
              <a:pathLst>
                <a:path w="3175" h="6350" extrusionOk="0">
                  <a:moveTo>
                    <a:pt x="3048" y="0"/>
                  </a:moveTo>
                  <a:lnTo>
                    <a:pt x="3048" y="3047"/>
                  </a:lnTo>
                  <a:lnTo>
                    <a:pt x="3048" y="6095"/>
                  </a:ln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899" name="Google Shape;3899;gda58c33139_0_4154"/>
            <p:cNvSpPr/>
            <p:nvPr/>
          </p:nvSpPr>
          <p:spPr>
            <a:xfrm>
              <a:off x="1716153" y="639131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00" name="Google Shape;3900;gda58c33139_0_4154"/>
            <p:cNvSpPr/>
            <p:nvPr/>
          </p:nvSpPr>
          <p:spPr>
            <a:xfrm>
              <a:off x="1716153" y="63913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01" name="Google Shape;3901;gda58c33139_0_4154"/>
            <p:cNvSpPr/>
            <p:nvPr/>
          </p:nvSpPr>
          <p:spPr>
            <a:xfrm>
              <a:off x="1856371" y="63974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02" name="Google Shape;3902;gda58c33139_0_4154"/>
            <p:cNvSpPr/>
            <p:nvPr/>
          </p:nvSpPr>
          <p:spPr>
            <a:xfrm>
              <a:off x="1856371" y="63974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03" name="Google Shape;3903;gda58c33139_0_4154"/>
            <p:cNvSpPr/>
            <p:nvPr/>
          </p:nvSpPr>
          <p:spPr>
            <a:xfrm>
              <a:off x="1892950" y="63974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04" name="Google Shape;3904;gda58c33139_0_4154"/>
            <p:cNvSpPr/>
            <p:nvPr/>
          </p:nvSpPr>
          <p:spPr>
            <a:xfrm>
              <a:off x="1892950"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05" name="Google Shape;3905;gda58c33139_0_4154"/>
            <p:cNvSpPr/>
            <p:nvPr/>
          </p:nvSpPr>
          <p:spPr>
            <a:xfrm>
              <a:off x="1886854" y="640046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06" name="Google Shape;3906;gda58c33139_0_4154"/>
            <p:cNvSpPr/>
            <p:nvPr/>
          </p:nvSpPr>
          <p:spPr>
            <a:xfrm>
              <a:off x="1886854" y="6400461"/>
              <a:ext cx="6350" cy="3175"/>
            </a:xfrm>
            <a:custGeom>
              <a:avLst/>
              <a:gdLst/>
              <a:ahLst/>
              <a:cxnLst/>
              <a:rect l="l" t="t" r="r" b="b"/>
              <a:pathLst>
                <a:path w="6350" h="3175" extrusionOk="0">
                  <a:moveTo>
                    <a:pt x="3048" y="0"/>
                  </a:moveTo>
                  <a:lnTo>
                    <a:pt x="6096" y="0"/>
                  </a:lnTo>
                  <a:lnTo>
                    <a:pt x="3048" y="0"/>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07" name="Google Shape;3907;gda58c33139_0_4154"/>
            <p:cNvSpPr/>
            <p:nvPr/>
          </p:nvSpPr>
          <p:spPr>
            <a:xfrm>
              <a:off x="1755780" y="63974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08" name="Google Shape;3908;gda58c33139_0_4154"/>
            <p:cNvSpPr/>
            <p:nvPr/>
          </p:nvSpPr>
          <p:spPr>
            <a:xfrm>
              <a:off x="1755780"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09" name="Google Shape;3909;gda58c33139_0_4154"/>
            <p:cNvSpPr/>
            <p:nvPr/>
          </p:nvSpPr>
          <p:spPr>
            <a:xfrm>
              <a:off x="1892950" y="6400461"/>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10" name="Google Shape;3910;gda58c33139_0_4154"/>
            <p:cNvSpPr/>
            <p:nvPr/>
          </p:nvSpPr>
          <p:spPr>
            <a:xfrm>
              <a:off x="1892950" y="6400461"/>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11" name="Google Shape;3911;gda58c33139_0_4154"/>
            <p:cNvSpPr/>
            <p:nvPr/>
          </p:nvSpPr>
          <p:spPr>
            <a:xfrm>
              <a:off x="2313606" y="633950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12" name="Google Shape;3912;gda58c33139_0_4154"/>
            <p:cNvSpPr/>
            <p:nvPr/>
          </p:nvSpPr>
          <p:spPr>
            <a:xfrm>
              <a:off x="2313606" y="633950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13" name="Google Shape;3913;gda58c33139_0_4154"/>
            <p:cNvSpPr/>
            <p:nvPr/>
          </p:nvSpPr>
          <p:spPr>
            <a:xfrm>
              <a:off x="1895998" y="6400461"/>
              <a:ext cx="3175" cy="3175"/>
            </a:xfrm>
            <a:custGeom>
              <a:avLst/>
              <a:gdLst/>
              <a:ahLst/>
              <a:cxnLst/>
              <a:rect l="l" t="t" r="r" b="b"/>
              <a:pathLst>
                <a:path w="3175" h="3175" extrusionOk="0">
                  <a:moveTo>
                    <a:pt x="0" y="3047"/>
                  </a:moveTo>
                  <a:lnTo>
                    <a:pt x="0" y="0"/>
                  </a:lnTo>
                  <a:lnTo>
                    <a:pt x="3048" y="0"/>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14" name="Google Shape;3914;gda58c33139_0_4154"/>
            <p:cNvSpPr/>
            <p:nvPr/>
          </p:nvSpPr>
          <p:spPr>
            <a:xfrm>
              <a:off x="1895998" y="6400461"/>
              <a:ext cx="3175" cy="3175"/>
            </a:xfrm>
            <a:custGeom>
              <a:avLst/>
              <a:gdLst/>
              <a:ahLst/>
              <a:cxnLst/>
              <a:rect l="l" t="t" r="r" b="b"/>
              <a:pathLst>
                <a:path w="3175" h="3175" extrusionOk="0">
                  <a:moveTo>
                    <a:pt x="0" y="0"/>
                  </a:moveTo>
                  <a:lnTo>
                    <a:pt x="3048" y="0"/>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15" name="Google Shape;3915;gda58c33139_0_4154"/>
            <p:cNvSpPr/>
            <p:nvPr/>
          </p:nvSpPr>
          <p:spPr>
            <a:xfrm>
              <a:off x="2341040" y="6333408"/>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16" name="Google Shape;3916;gda58c33139_0_4154"/>
            <p:cNvSpPr/>
            <p:nvPr/>
          </p:nvSpPr>
          <p:spPr>
            <a:xfrm>
              <a:off x="2341040" y="6333408"/>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17" name="Google Shape;3917;gda58c33139_0_4154"/>
            <p:cNvSpPr/>
            <p:nvPr/>
          </p:nvSpPr>
          <p:spPr>
            <a:xfrm>
              <a:off x="1667381"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18" name="Google Shape;3918;gda58c33139_0_4154"/>
            <p:cNvSpPr/>
            <p:nvPr/>
          </p:nvSpPr>
          <p:spPr>
            <a:xfrm>
              <a:off x="2322750" y="634255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19" name="Google Shape;3919;gda58c33139_0_4154"/>
            <p:cNvSpPr/>
            <p:nvPr/>
          </p:nvSpPr>
          <p:spPr>
            <a:xfrm>
              <a:off x="2322750" y="6342552"/>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20" name="Google Shape;3920;gda58c33139_0_4154"/>
            <p:cNvSpPr/>
            <p:nvPr/>
          </p:nvSpPr>
          <p:spPr>
            <a:xfrm>
              <a:off x="1639947" y="6400461"/>
              <a:ext cx="12700" cy="12700"/>
            </a:xfrm>
            <a:custGeom>
              <a:avLst/>
              <a:gdLst/>
              <a:ahLst/>
              <a:cxnLst/>
              <a:rect l="l" t="t" r="r" b="b"/>
              <a:pathLst>
                <a:path w="12700" h="12700" extrusionOk="0">
                  <a:moveTo>
                    <a:pt x="6096" y="6095"/>
                  </a:moveTo>
                  <a:lnTo>
                    <a:pt x="0" y="6095"/>
                  </a:lnTo>
                  <a:lnTo>
                    <a:pt x="0" y="12191"/>
                  </a:lnTo>
                  <a:lnTo>
                    <a:pt x="6096" y="12191"/>
                  </a:lnTo>
                  <a:lnTo>
                    <a:pt x="6096" y="6095"/>
                  </a:lnTo>
                  <a:close/>
                </a:path>
                <a:path w="12700" h="12700" extrusionOk="0">
                  <a:moveTo>
                    <a:pt x="12193" y="0"/>
                  </a:moveTo>
                  <a:lnTo>
                    <a:pt x="6096" y="0"/>
                  </a:lnTo>
                  <a:lnTo>
                    <a:pt x="6096" y="3047"/>
                  </a:lnTo>
                  <a:lnTo>
                    <a:pt x="3048" y="3047"/>
                  </a:lnTo>
                  <a:lnTo>
                    <a:pt x="3048" y="6095"/>
                  </a:lnTo>
                  <a:lnTo>
                    <a:pt x="9144" y="6095"/>
                  </a:lnTo>
                  <a:lnTo>
                    <a:pt x="9144" y="3047"/>
                  </a:lnTo>
                  <a:lnTo>
                    <a:pt x="1219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21" name="Google Shape;3921;gda58c33139_0_4154"/>
            <p:cNvSpPr/>
            <p:nvPr/>
          </p:nvSpPr>
          <p:spPr>
            <a:xfrm>
              <a:off x="1639947" y="6397413"/>
              <a:ext cx="12700" cy="15239"/>
            </a:xfrm>
            <a:custGeom>
              <a:avLst/>
              <a:gdLst/>
              <a:ahLst/>
              <a:cxnLst/>
              <a:rect l="l" t="t" r="r" b="b"/>
              <a:pathLst>
                <a:path w="12700" h="15239" extrusionOk="0">
                  <a:moveTo>
                    <a:pt x="6096" y="3047"/>
                  </a:moveTo>
                  <a:lnTo>
                    <a:pt x="9144" y="3047"/>
                  </a:lnTo>
                  <a:lnTo>
                    <a:pt x="12193" y="3047"/>
                  </a:lnTo>
                  <a:lnTo>
                    <a:pt x="12193" y="0"/>
                  </a:lnTo>
                  <a:lnTo>
                    <a:pt x="12193" y="3047"/>
                  </a:lnTo>
                  <a:lnTo>
                    <a:pt x="9144" y="6095"/>
                  </a:lnTo>
                  <a:lnTo>
                    <a:pt x="9144" y="9143"/>
                  </a:lnTo>
                  <a:lnTo>
                    <a:pt x="6096" y="9143"/>
                  </a:lnTo>
                  <a:lnTo>
                    <a:pt x="6096" y="12191"/>
                  </a:lnTo>
                  <a:lnTo>
                    <a:pt x="6096" y="15239"/>
                  </a:lnTo>
                  <a:lnTo>
                    <a:pt x="3048" y="15239"/>
                  </a:lnTo>
                  <a:lnTo>
                    <a:pt x="0" y="15239"/>
                  </a:lnTo>
                  <a:lnTo>
                    <a:pt x="0" y="12191"/>
                  </a:lnTo>
                  <a:lnTo>
                    <a:pt x="0" y="9143"/>
                  </a:lnTo>
                  <a:lnTo>
                    <a:pt x="0" y="6095"/>
                  </a:lnTo>
                  <a:lnTo>
                    <a:pt x="0" y="9143"/>
                  </a:lnTo>
                  <a:lnTo>
                    <a:pt x="3048" y="9143"/>
                  </a:lnTo>
                  <a:lnTo>
                    <a:pt x="3048" y="6095"/>
                  </a:lnTo>
                  <a:lnTo>
                    <a:pt x="0" y="6095"/>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22" name="Google Shape;3922;gda58c33139_0_4154"/>
            <p:cNvSpPr/>
            <p:nvPr/>
          </p:nvSpPr>
          <p:spPr>
            <a:xfrm>
              <a:off x="2325799" y="634560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23" name="Google Shape;3923;gda58c33139_0_4154"/>
            <p:cNvSpPr/>
            <p:nvPr/>
          </p:nvSpPr>
          <p:spPr>
            <a:xfrm>
              <a:off x="2334943" y="6342552"/>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24" name="Google Shape;3924;gda58c33139_0_4154"/>
            <p:cNvSpPr/>
            <p:nvPr/>
          </p:nvSpPr>
          <p:spPr>
            <a:xfrm>
              <a:off x="2334943" y="6342552"/>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25" name="Google Shape;3925;gda58c33139_0_4154"/>
            <p:cNvSpPr/>
            <p:nvPr/>
          </p:nvSpPr>
          <p:spPr>
            <a:xfrm>
              <a:off x="1658236" y="640350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26" name="Google Shape;3926;gda58c33139_0_4154"/>
            <p:cNvSpPr/>
            <p:nvPr/>
          </p:nvSpPr>
          <p:spPr>
            <a:xfrm>
              <a:off x="1658236" y="6403509"/>
              <a:ext cx="6350" cy="6350"/>
            </a:xfrm>
            <a:custGeom>
              <a:avLst/>
              <a:gdLst/>
              <a:ahLst/>
              <a:cxnLst/>
              <a:rect l="l" t="t" r="r" b="b"/>
              <a:pathLst>
                <a:path w="6350" h="6350" extrusionOk="0">
                  <a:moveTo>
                    <a:pt x="0" y="3047"/>
                  </a:moveTo>
                  <a:lnTo>
                    <a:pt x="0" y="0"/>
                  </a:lnTo>
                  <a:lnTo>
                    <a:pt x="3048" y="0"/>
                  </a:lnTo>
                  <a:lnTo>
                    <a:pt x="3048" y="3047"/>
                  </a:lnTo>
                  <a:lnTo>
                    <a:pt x="0" y="3047"/>
                  </a:lnTo>
                </a:path>
                <a:path w="6350" h="6350" extrusionOk="0">
                  <a:moveTo>
                    <a:pt x="6096" y="6095"/>
                  </a:moveTo>
                  <a:lnTo>
                    <a:pt x="6096" y="3047"/>
                  </a:lnTo>
                  <a:lnTo>
                    <a:pt x="3048" y="3047"/>
                  </a:lnTo>
                  <a:lnTo>
                    <a:pt x="6096" y="3047"/>
                  </a:lnTo>
                  <a:lnTo>
                    <a:pt x="6096" y="0"/>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27" name="Google Shape;3927;gda58c33139_0_4154"/>
            <p:cNvSpPr/>
            <p:nvPr/>
          </p:nvSpPr>
          <p:spPr>
            <a:xfrm>
              <a:off x="2334933" y="6348653"/>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28" name="Google Shape;3928;gda58c33139_0_4154"/>
            <p:cNvSpPr/>
            <p:nvPr/>
          </p:nvSpPr>
          <p:spPr>
            <a:xfrm>
              <a:off x="2334943" y="6348648"/>
              <a:ext cx="3175" cy="3175"/>
            </a:xfrm>
            <a:custGeom>
              <a:avLst/>
              <a:gdLst/>
              <a:ahLst/>
              <a:cxnLst/>
              <a:rect l="l" t="t" r="r" b="b"/>
              <a:pathLst>
                <a:path w="3175" h="3175" extrusionOk="0">
                  <a:moveTo>
                    <a:pt x="3048" y="3047"/>
                  </a:move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29" name="Google Shape;3929;gda58c33139_0_4154"/>
            <p:cNvSpPr/>
            <p:nvPr/>
          </p:nvSpPr>
          <p:spPr>
            <a:xfrm>
              <a:off x="1880757" y="64157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30" name="Google Shape;3930;gda58c33139_0_4154"/>
            <p:cNvSpPr/>
            <p:nvPr/>
          </p:nvSpPr>
          <p:spPr>
            <a:xfrm>
              <a:off x="1880757" y="64157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31" name="Google Shape;3931;gda58c33139_0_4154"/>
            <p:cNvSpPr/>
            <p:nvPr/>
          </p:nvSpPr>
          <p:spPr>
            <a:xfrm>
              <a:off x="1877707" y="6418757"/>
              <a:ext cx="9525" cy="6350"/>
            </a:xfrm>
            <a:custGeom>
              <a:avLst/>
              <a:gdLst/>
              <a:ahLst/>
              <a:cxnLst/>
              <a:rect l="l" t="t" r="r" b="b"/>
              <a:pathLst>
                <a:path w="9525" h="6350" extrusionOk="0">
                  <a:moveTo>
                    <a:pt x="9144" y="0"/>
                  </a:moveTo>
                  <a:lnTo>
                    <a:pt x="6096" y="0"/>
                  </a:lnTo>
                  <a:lnTo>
                    <a:pt x="3048" y="0"/>
                  </a:lnTo>
                  <a:lnTo>
                    <a:pt x="3048" y="3048"/>
                  </a:lnTo>
                  <a:lnTo>
                    <a:pt x="0" y="6096"/>
                  </a:lnTo>
                  <a:lnTo>
                    <a:pt x="9144" y="6096"/>
                  </a:lnTo>
                  <a:lnTo>
                    <a:pt x="9144" y="3048"/>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32" name="Google Shape;3932;gda58c33139_0_4154"/>
            <p:cNvSpPr/>
            <p:nvPr/>
          </p:nvSpPr>
          <p:spPr>
            <a:xfrm>
              <a:off x="1877709" y="6418748"/>
              <a:ext cx="9525" cy="6350"/>
            </a:xfrm>
            <a:custGeom>
              <a:avLst/>
              <a:gdLst/>
              <a:ahLst/>
              <a:cxnLst/>
              <a:rect l="l" t="t" r="r" b="b"/>
              <a:pathLst>
                <a:path w="9525" h="6350" extrusionOk="0">
                  <a:moveTo>
                    <a:pt x="3048" y="3047"/>
                  </a:moveTo>
                  <a:lnTo>
                    <a:pt x="0" y="3047"/>
                  </a:lnTo>
                  <a:lnTo>
                    <a:pt x="3048" y="3047"/>
                  </a:lnTo>
                  <a:lnTo>
                    <a:pt x="3048" y="0"/>
                  </a:lnTo>
                  <a:lnTo>
                    <a:pt x="3048" y="3047"/>
                  </a:lnTo>
                  <a:lnTo>
                    <a:pt x="6096" y="3047"/>
                  </a:lnTo>
                  <a:lnTo>
                    <a:pt x="3048" y="3047"/>
                  </a:lnTo>
                  <a:lnTo>
                    <a:pt x="3048" y="0"/>
                  </a:lnTo>
                  <a:lnTo>
                    <a:pt x="6096" y="0"/>
                  </a:lnTo>
                  <a:lnTo>
                    <a:pt x="6096" y="3047"/>
                  </a:lnTo>
                  <a:lnTo>
                    <a:pt x="6096" y="0"/>
                  </a:lnTo>
                  <a:lnTo>
                    <a:pt x="9144" y="0"/>
                  </a:lnTo>
                  <a:lnTo>
                    <a:pt x="9144" y="3047"/>
                  </a:lnTo>
                  <a:lnTo>
                    <a:pt x="9144" y="6095"/>
                  </a:lnTo>
                  <a:lnTo>
                    <a:pt x="9144" y="3047"/>
                  </a:lnTo>
                  <a:lnTo>
                    <a:pt x="9144" y="6095"/>
                  </a:lnTo>
                  <a:lnTo>
                    <a:pt x="6096" y="6095"/>
                  </a:lnTo>
                  <a:lnTo>
                    <a:pt x="3048" y="6095"/>
                  </a:lnTo>
                  <a:lnTo>
                    <a:pt x="0"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33" name="Google Shape;3933;gda58c33139_0_4154"/>
            <p:cNvSpPr/>
            <p:nvPr/>
          </p:nvSpPr>
          <p:spPr>
            <a:xfrm>
              <a:off x="1880757" y="64187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34" name="Google Shape;3934;gda58c33139_0_4154"/>
            <p:cNvSpPr/>
            <p:nvPr/>
          </p:nvSpPr>
          <p:spPr>
            <a:xfrm>
              <a:off x="1880757" y="641874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35" name="Google Shape;3935;gda58c33139_0_4154"/>
            <p:cNvSpPr/>
            <p:nvPr/>
          </p:nvSpPr>
          <p:spPr>
            <a:xfrm>
              <a:off x="1670429" y="641265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36" name="Google Shape;3936;gda58c33139_0_4154"/>
            <p:cNvSpPr/>
            <p:nvPr/>
          </p:nvSpPr>
          <p:spPr>
            <a:xfrm>
              <a:off x="1670429" y="641265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37" name="Google Shape;3937;gda58c33139_0_4154"/>
            <p:cNvSpPr/>
            <p:nvPr/>
          </p:nvSpPr>
          <p:spPr>
            <a:xfrm>
              <a:off x="2337992" y="6351695"/>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38" name="Google Shape;3938;gda58c33139_0_4154"/>
            <p:cNvSpPr/>
            <p:nvPr/>
          </p:nvSpPr>
          <p:spPr>
            <a:xfrm>
              <a:off x="2337992" y="6351695"/>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39" name="Google Shape;3939;gda58c33139_0_4154"/>
            <p:cNvSpPr/>
            <p:nvPr/>
          </p:nvSpPr>
          <p:spPr>
            <a:xfrm>
              <a:off x="1661285" y="64096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40" name="Google Shape;3940;gda58c33139_0_4154"/>
            <p:cNvSpPr/>
            <p:nvPr/>
          </p:nvSpPr>
          <p:spPr>
            <a:xfrm>
              <a:off x="2344088" y="635169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41" name="Google Shape;3941;gda58c33139_0_4154"/>
            <p:cNvSpPr/>
            <p:nvPr/>
          </p:nvSpPr>
          <p:spPr>
            <a:xfrm>
              <a:off x="2344088" y="635169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42" name="Google Shape;3942;gda58c33139_0_4154"/>
            <p:cNvSpPr/>
            <p:nvPr/>
          </p:nvSpPr>
          <p:spPr>
            <a:xfrm>
              <a:off x="1877709" y="641874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43" name="Google Shape;3943;gda58c33139_0_4154"/>
            <p:cNvSpPr/>
            <p:nvPr/>
          </p:nvSpPr>
          <p:spPr>
            <a:xfrm>
              <a:off x="1877709" y="6418748"/>
              <a:ext cx="3175" cy="3175"/>
            </a:xfrm>
            <a:custGeom>
              <a:avLst/>
              <a:gdLst/>
              <a:ahLst/>
              <a:cxnLst/>
              <a:rect l="l" t="t" r="r" b="b"/>
              <a:pathLst>
                <a:path w="3175" h="3175" extrusionOk="0">
                  <a:moveTo>
                    <a:pt x="3048" y="3047"/>
                  </a:moveTo>
                  <a:lnTo>
                    <a:pt x="0" y="3047"/>
                  </a:lnTo>
                  <a:lnTo>
                    <a:pt x="3048" y="3047"/>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44" name="Google Shape;3944;gda58c33139_0_4154"/>
            <p:cNvSpPr/>
            <p:nvPr/>
          </p:nvSpPr>
          <p:spPr>
            <a:xfrm>
              <a:off x="1703960" y="6415700"/>
              <a:ext cx="3175" cy="0"/>
            </a:xfrm>
            <a:custGeom>
              <a:avLst/>
              <a:gdLst/>
              <a:ahLst/>
              <a:cxnLst/>
              <a:rect l="l" t="t" r="r" b="b"/>
              <a:pathLst>
                <a:path w="3175" h="120000" extrusionOk="0">
                  <a:moveTo>
                    <a:pt x="3048" y="0"/>
                  </a:moveTo>
                  <a:lnTo>
                    <a:pt x="0" y="0"/>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45" name="Google Shape;3945;gda58c33139_0_4154"/>
            <p:cNvSpPr/>
            <p:nvPr/>
          </p:nvSpPr>
          <p:spPr>
            <a:xfrm>
              <a:off x="1703960" y="6415700"/>
              <a:ext cx="3175" cy="0"/>
            </a:xfrm>
            <a:custGeom>
              <a:avLst/>
              <a:gdLst/>
              <a:ahLst/>
              <a:cxnLst/>
              <a:rect l="l" t="t" r="r" b="b"/>
              <a:pathLst>
                <a:path w="3175" h="120000" extrusionOk="0">
                  <a:moveTo>
                    <a:pt x="0" y="0"/>
                  </a:moveTo>
                  <a:lnTo>
                    <a:pt x="3048" y="0"/>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46" name="Google Shape;3946;gda58c33139_0_4154"/>
            <p:cNvSpPr/>
            <p:nvPr/>
          </p:nvSpPr>
          <p:spPr>
            <a:xfrm>
              <a:off x="2347136" y="635169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47" name="Google Shape;3947;gda58c33139_0_4154"/>
            <p:cNvSpPr/>
            <p:nvPr/>
          </p:nvSpPr>
          <p:spPr>
            <a:xfrm>
              <a:off x="2347136" y="635474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48" name="Google Shape;3948;gda58c33139_0_4154"/>
            <p:cNvSpPr/>
            <p:nvPr/>
          </p:nvSpPr>
          <p:spPr>
            <a:xfrm>
              <a:off x="2371522" y="634864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49" name="Google Shape;3949;gda58c33139_0_4154"/>
            <p:cNvSpPr/>
            <p:nvPr/>
          </p:nvSpPr>
          <p:spPr>
            <a:xfrm>
              <a:off x="2371522" y="634864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50" name="Google Shape;3950;gda58c33139_0_4154"/>
            <p:cNvSpPr/>
            <p:nvPr/>
          </p:nvSpPr>
          <p:spPr>
            <a:xfrm>
              <a:off x="1883805" y="642484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51" name="Google Shape;3951;gda58c33139_0_4154"/>
            <p:cNvSpPr/>
            <p:nvPr/>
          </p:nvSpPr>
          <p:spPr>
            <a:xfrm>
              <a:off x="2347136" y="6354743"/>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52" name="Google Shape;3952;gda58c33139_0_4154"/>
            <p:cNvSpPr/>
            <p:nvPr/>
          </p:nvSpPr>
          <p:spPr>
            <a:xfrm>
              <a:off x="2347136" y="6354743"/>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53" name="Google Shape;3953;gda58c33139_0_4154"/>
            <p:cNvSpPr/>
            <p:nvPr/>
          </p:nvSpPr>
          <p:spPr>
            <a:xfrm>
              <a:off x="2344088"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54" name="Google Shape;3954;gda58c33139_0_4154"/>
            <p:cNvSpPr/>
            <p:nvPr/>
          </p:nvSpPr>
          <p:spPr>
            <a:xfrm>
              <a:off x="2344088" y="635779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55" name="Google Shape;3955;gda58c33139_0_4154"/>
            <p:cNvSpPr/>
            <p:nvPr/>
          </p:nvSpPr>
          <p:spPr>
            <a:xfrm>
              <a:off x="2374570" y="6348648"/>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56" name="Google Shape;3956;gda58c33139_0_4154"/>
            <p:cNvSpPr/>
            <p:nvPr/>
          </p:nvSpPr>
          <p:spPr>
            <a:xfrm>
              <a:off x="2374570" y="6348648"/>
              <a:ext cx="6350" cy="6350"/>
            </a:xfrm>
            <a:custGeom>
              <a:avLst/>
              <a:gdLst/>
              <a:ahLst/>
              <a:cxnLst/>
              <a:rect l="l" t="t" r="r" b="b"/>
              <a:pathLst>
                <a:path w="6350" h="6350" extrusionOk="0">
                  <a:moveTo>
                    <a:pt x="3048" y="6095"/>
                  </a:moveTo>
                  <a:lnTo>
                    <a:pt x="3048" y="3047"/>
                  </a:lnTo>
                  <a:lnTo>
                    <a:pt x="0" y="3047"/>
                  </a:lnTo>
                  <a:lnTo>
                    <a:pt x="0" y="0"/>
                  </a:lnTo>
                  <a:lnTo>
                    <a:pt x="3048" y="3047"/>
                  </a:lnTo>
                  <a:lnTo>
                    <a:pt x="3048"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57" name="Google Shape;3957;gda58c33139_0_4154"/>
            <p:cNvSpPr/>
            <p:nvPr/>
          </p:nvSpPr>
          <p:spPr>
            <a:xfrm>
              <a:off x="2347136"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58" name="Google Shape;3958;gda58c33139_0_4154"/>
            <p:cNvSpPr/>
            <p:nvPr/>
          </p:nvSpPr>
          <p:spPr>
            <a:xfrm>
              <a:off x="2347136" y="635779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59" name="Google Shape;3959;gda58c33139_0_4154"/>
            <p:cNvSpPr/>
            <p:nvPr/>
          </p:nvSpPr>
          <p:spPr>
            <a:xfrm>
              <a:off x="1862468" y="6424844"/>
              <a:ext cx="36830" cy="27939"/>
            </a:xfrm>
            <a:custGeom>
              <a:avLst/>
              <a:gdLst/>
              <a:ahLst/>
              <a:cxnLst/>
              <a:rect l="l" t="t" r="r" b="b"/>
              <a:pathLst>
                <a:path w="36830" h="27939" extrusionOk="0">
                  <a:moveTo>
                    <a:pt x="12193" y="21334"/>
                  </a:moveTo>
                  <a:lnTo>
                    <a:pt x="6096" y="21334"/>
                  </a:lnTo>
                  <a:lnTo>
                    <a:pt x="6096" y="24382"/>
                  </a:lnTo>
                  <a:lnTo>
                    <a:pt x="9144" y="24382"/>
                  </a:lnTo>
                  <a:lnTo>
                    <a:pt x="9144" y="27430"/>
                  </a:lnTo>
                  <a:lnTo>
                    <a:pt x="12193" y="27430"/>
                  </a:lnTo>
                  <a:lnTo>
                    <a:pt x="12193" y="21334"/>
                  </a:lnTo>
                  <a:close/>
                </a:path>
                <a:path w="36830" h="27939" extrusionOk="0">
                  <a:moveTo>
                    <a:pt x="6096" y="15239"/>
                  </a:moveTo>
                  <a:lnTo>
                    <a:pt x="0" y="15239"/>
                  </a:lnTo>
                  <a:lnTo>
                    <a:pt x="0" y="21334"/>
                  </a:lnTo>
                  <a:lnTo>
                    <a:pt x="12193" y="21334"/>
                  </a:lnTo>
                  <a:lnTo>
                    <a:pt x="12193" y="24382"/>
                  </a:lnTo>
                  <a:lnTo>
                    <a:pt x="18289" y="24382"/>
                  </a:lnTo>
                  <a:lnTo>
                    <a:pt x="18289" y="18286"/>
                  </a:lnTo>
                  <a:lnTo>
                    <a:pt x="6096" y="18286"/>
                  </a:lnTo>
                  <a:lnTo>
                    <a:pt x="6096" y="15239"/>
                  </a:lnTo>
                  <a:close/>
                </a:path>
                <a:path w="36830" h="27939" extrusionOk="0">
                  <a:moveTo>
                    <a:pt x="15241" y="3047"/>
                  </a:moveTo>
                  <a:lnTo>
                    <a:pt x="12193" y="3047"/>
                  </a:lnTo>
                  <a:lnTo>
                    <a:pt x="12193" y="15239"/>
                  </a:lnTo>
                  <a:lnTo>
                    <a:pt x="18289" y="15239"/>
                  </a:lnTo>
                  <a:lnTo>
                    <a:pt x="18289" y="21334"/>
                  </a:lnTo>
                  <a:lnTo>
                    <a:pt x="21337" y="21334"/>
                  </a:lnTo>
                  <a:lnTo>
                    <a:pt x="21337" y="18286"/>
                  </a:lnTo>
                  <a:lnTo>
                    <a:pt x="24385" y="18286"/>
                  </a:lnTo>
                  <a:lnTo>
                    <a:pt x="24385" y="12191"/>
                  </a:lnTo>
                  <a:lnTo>
                    <a:pt x="30482" y="12191"/>
                  </a:lnTo>
                  <a:lnTo>
                    <a:pt x="30482" y="9143"/>
                  </a:lnTo>
                  <a:lnTo>
                    <a:pt x="21337" y="9143"/>
                  </a:lnTo>
                  <a:lnTo>
                    <a:pt x="21337" y="6095"/>
                  </a:lnTo>
                  <a:lnTo>
                    <a:pt x="15241" y="6095"/>
                  </a:lnTo>
                  <a:lnTo>
                    <a:pt x="15241" y="3047"/>
                  </a:lnTo>
                  <a:close/>
                </a:path>
                <a:path w="36830" h="27939" extrusionOk="0">
                  <a:moveTo>
                    <a:pt x="27434" y="18286"/>
                  </a:moveTo>
                  <a:lnTo>
                    <a:pt x="21337" y="18286"/>
                  </a:lnTo>
                  <a:lnTo>
                    <a:pt x="21337" y="21334"/>
                  </a:lnTo>
                  <a:lnTo>
                    <a:pt x="27434" y="21334"/>
                  </a:lnTo>
                  <a:lnTo>
                    <a:pt x="27434" y="18286"/>
                  </a:lnTo>
                  <a:close/>
                </a:path>
                <a:path w="36830" h="27939" extrusionOk="0">
                  <a:moveTo>
                    <a:pt x="18289" y="15239"/>
                  </a:moveTo>
                  <a:lnTo>
                    <a:pt x="9144" y="15239"/>
                  </a:lnTo>
                  <a:lnTo>
                    <a:pt x="9144" y="18286"/>
                  </a:lnTo>
                  <a:lnTo>
                    <a:pt x="18289" y="18286"/>
                  </a:lnTo>
                  <a:lnTo>
                    <a:pt x="18289" y="15239"/>
                  </a:lnTo>
                  <a:close/>
                </a:path>
                <a:path w="36830" h="27939" extrusionOk="0">
                  <a:moveTo>
                    <a:pt x="36578" y="6095"/>
                  </a:moveTo>
                  <a:lnTo>
                    <a:pt x="33530" y="9143"/>
                  </a:lnTo>
                  <a:lnTo>
                    <a:pt x="33530" y="12191"/>
                  </a:lnTo>
                  <a:lnTo>
                    <a:pt x="30482" y="12191"/>
                  </a:lnTo>
                  <a:lnTo>
                    <a:pt x="30482" y="18286"/>
                  </a:lnTo>
                  <a:lnTo>
                    <a:pt x="33530" y="18286"/>
                  </a:lnTo>
                  <a:lnTo>
                    <a:pt x="33530" y="15239"/>
                  </a:lnTo>
                  <a:lnTo>
                    <a:pt x="36578" y="15239"/>
                  </a:lnTo>
                  <a:lnTo>
                    <a:pt x="36578" y="6095"/>
                  </a:lnTo>
                  <a:close/>
                </a:path>
                <a:path w="36830" h="27939" extrusionOk="0">
                  <a:moveTo>
                    <a:pt x="12193" y="12191"/>
                  </a:moveTo>
                  <a:lnTo>
                    <a:pt x="3048" y="12191"/>
                  </a:lnTo>
                  <a:lnTo>
                    <a:pt x="3048" y="15239"/>
                  </a:lnTo>
                  <a:lnTo>
                    <a:pt x="12193" y="15239"/>
                  </a:lnTo>
                  <a:lnTo>
                    <a:pt x="12193" y="12191"/>
                  </a:lnTo>
                  <a:close/>
                </a:path>
                <a:path w="36830" h="27939" extrusionOk="0">
                  <a:moveTo>
                    <a:pt x="30482" y="12191"/>
                  </a:moveTo>
                  <a:lnTo>
                    <a:pt x="27434" y="12191"/>
                  </a:lnTo>
                  <a:lnTo>
                    <a:pt x="27434" y="15239"/>
                  </a:lnTo>
                  <a:lnTo>
                    <a:pt x="30482" y="15239"/>
                  </a:lnTo>
                  <a:lnTo>
                    <a:pt x="30482" y="12191"/>
                  </a:lnTo>
                  <a:close/>
                </a:path>
                <a:path w="36830" h="27939" extrusionOk="0">
                  <a:moveTo>
                    <a:pt x="24385" y="6095"/>
                  </a:moveTo>
                  <a:lnTo>
                    <a:pt x="21337" y="6095"/>
                  </a:lnTo>
                  <a:lnTo>
                    <a:pt x="21337" y="9143"/>
                  </a:lnTo>
                  <a:lnTo>
                    <a:pt x="24385" y="6095"/>
                  </a:lnTo>
                  <a:close/>
                </a:path>
                <a:path w="36830" h="27939" extrusionOk="0">
                  <a:moveTo>
                    <a:pt x="27434" y="6095"/>
                  </a:moveTo>
                  <a:lnTo>
                    <a:pt x="24385" y="6095"/>
                  </a:lnTo>
                  <a:lnTo>
                    <a:pt x="24385" y="9143"/>
                  </a:lnTo>
                  <a:lnTo>
                    <a:pt x="27434" y="9143"/>
                  </a:lnTo>
                  <a:lnTo>
                    <a:pt x="27434" y="6095"/>
                  </a:lnTo>
                  <a:close/>
                </a:path>
                <a:path w="36830" h="27939" extrusionOk="0">
                  <a:moveTo>
                    <a:pt x="33530" y="6095"/>
                  </a:moveTo>
                  <a:lnTo>
                    <a:pt x="27434" y="6095"/>
                  </a:lnTo>
                  <a:lnTo>
                    <a:pt x="30482" y="9143"/>
                  </a:lnTo>
                  <a:lnTo>
                    <a:pt x="33530" y="6095"/>
                  </a:lnTo>
                  <a:close/>
                </a:path>
                <a:path w="36830" h="27939" extrusionOk="0">
                  <a:moveTo>
                    <a:pt x="18289" y="0"/>
                  </a:moveTo>
                  <a:lnTo>
                    <a:pt x="15241" y="0"/>
                  </a:lnTo>
                  <a:lnTo>
                    <a:pt x="15241" y="6095"/>
                  </a:lnTo>
                  <a:lnTo>
                    <a:pt x="18289" y="6095"/>
                  </a:lnTo>
                  <a:lnTo>
                    <a:pt x="18289" y="0"/>
                  </a:lnTo>
                  <a:close/>
                </a:path>
                <a:path w="36830" h="27939" extrusionOk="0">
                  <a:moveTo>
                    <a:pt x="27434" y="3047"/>
                  </a:moveTo>
                  <a:lnTo>
                    <a:pt x="24385" y="3047"/>
                  </a:lnTo>
                  <a:lnTo>
                    <a:pt x="27434" y="6095"/>
                  </a:lnTo>
                  <a:lnTo>
                    <a:pt x="2743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60" name="Google Shape;3960;gda58c33139_0_4154"/>
            <p:cNvSpPr/>
            <p:nvPr/>
          </p:nvSpPr>
          <p:spPr>
            <a:xfrm>
              <a:off x="1862468" y="6424844"/>
              <a:ext cx="36830" cy="27939"/>
            </a:xfrm>
            <a:custGeom>
              <a:avLst/>
              <a:gdLst/>
              <a:ahLst/>
              <a:cxnLst/>
              <a:rect l="l" t="t" r="r" b="b"/>
              <a:pathLst>
                <a:path w="36830" h="27939" extrusionOk="0">
                  <a:moveTo>
                    <a:pt x="18289" y="6095"/>
                  </a:moveTo>
                  <a:lnTo>
                    <a:pt x="21337" y="6095"/>
                  </a:lnTo>
                  <a:lnTo>
                    <a:pt x="21337" y="9143"/>
                  </a:lnTo>
                  <a:lnTo>
                    <a:pt x="21337" y="6095"/>
                  </a:lnTo>
                  <a:lnTo>
                    <a:pt x="24385" y="6095"/>
                  </a:lnTo>
                  <a:lnTo>
                    <a:pt x="21337" y="9143"/>
                  </a:lnTo>
                  <a:lnTo>
                    <a:pt x="24385" y="9143"/>
                  </a:lnTo>
                  <a:lnTo>
                    <a:pt x="21337" y="9143"/>
                  </a:lnTo>
                  <a:lnTo>
                    <a:pt x="24385" y="9143"/>
                  </a:lnTo>
                  <a:lnTo>
                    <a:pt x="24385" y="6095"/>
                  </a:lnTo>
                  <a:lnTo>
                    <a:pt x="24385" y="9143"/>
                  </a:lnTo>
                  <a:lnTo>
                    <a:pt x="24385" y="6095"/>
                  </a:lnTo>
                  <a:lnTo>
                    <a:pt x="24385" y="9143"/>
                  </a:lnTo>
                  <a:lnTo>
                    <a:pt x="24385" y="6095"/>
                  </a:lnTo>
                  <a:lnTo>
                    <a:pt x="24385" y="3047"/>
                  </a:lnTo>
                  <a:lnTo>
                    <a:pt x="24385" y="6095"/>
                  </a:lnTo>
                  <a:lnTo>
                    <a:pt x="27434" y="6095"/>
                  </a:lnTo>
                  <a:lnTo>
                    <a:pt x="24385" y="3047"/>
                  </a:lnTo>
                  <a:lnTo>
                    <a:pt x="27434" y="3047"/>
                  </a:lnTo>
                  <a:lnTo>
                    <a:pt x="27434" y="6095"/>
                  </a:lnTo>
                  <a:lnTo>
                    <a:pt x="27434" y="3047"/>
                  </a:lnTo>
                  <a:lnTo>
                    <a:pt x="27434" y="6095"/>
                  </a:lnTo>
                  <a:lnTo>
                    <a:pt x="27434" y="9143"/>
                  </a:lnTo>
                  <a:lnTo>
                    <a:pt x="27434" y="6095"/>
                  </a:lnTo>
                  <a:lnTo>
                    <a:pt x="27434" y="9143"/>
                  </a:lnTo>
                  <a:lnTo>
                    <a:pt x="27434" y="6095"/>
                  </a:lnTo>
                  <a:lnTo>
                    <a:pt x="27434" y="9143"/>
                  </a:lnTo>
                  <a:lnTo>
                    <a:pt x="30482" y="9143"/>
                  </a:lnTo>
                  <a:lnTo>
                    <a:pt x="27434" y="6095"/>
                  </a:lnTo>
                  <a:lnTo>
                    <a:pt x="30482" y="6095"/>
                  </a:lnTo>
                  <a:lnTo>
                    <a:pt x="33530" y="6095"/>
                  </a:lnTo>
                  <a:lnTo>
                    <a:pt x="30482" y="9143"/>
                  </a:lnTo>
                  <a:lnTo>
                    <a:pt x="30482" y="12191"/>
                  </a:lnTo>
                  <a:lnTo>
                    <a:pt x="30482" y="15239"/>
                  </a:lnTo>
                  <a:lnTo>
                    <a:pt x="30482" y="12191"/>
                  </a:lnTo>
                  <a:lnTo>
                    <a:pt x="33530" y="12191"/>
                  </a:lnTo>
                  <a:lnTo>
                    <a:pt x="33530" y="9143"/>
                  </a:lnTo>
                  <a:lnTo>
                    <a:pt x="33530" y="12191"/>
                  </a:lnTo>
                  <a:lnTo>
                    <a:pt x="33530" y="9143"/>
                  </a:lnTo>
                  <a:lnTo>
                    <a:pt x="36578" y="6095"/>
                  </a:lnTo>
                  <a:lnTo>
                    <a:pt x="36578" y="9143"/>
                  </a:lnTo>
                  <a:lnTo>
                    <a:pt x="36578" y="12191"/>
                  </a:lnTo>
                  <a:lnTo>
                    <a:pt x="36578" y="15239"/>
                  </a:lnTo>
                  <a:lnTo>
                    <a:pt x="33530" y="15239"/>
                  </a:lnTo>
                  <a:lnTo>
                    <a:pt x="33530" y="18286"/>
                  </a:lnTo>
                  <a:lnTo>
                    <a:pt x="33530" y="15239"/>
                  </a:lnTo>
                  <a:lnTo>
                    <a:pt x="33530" y="18286"/>
                  </a:lnTo>
                  <a:lnTo>
                    <a:pt x="30482" y="18286"/>
                  </a:lnTo>
                  <a:lnTo>
                    <a:pt x="30482" y="15239"/>
                  </a:lnTo>
                  <a:lnTo>
                    <a:pt x="27434" y="15239"/>
                  </a:lnTo>
                  <a:lnTo>
                    <a:pt x="30482" y="15239"/>
                  </a:lnTo>
                  <a:lnTo>
                    <a:pt x="27434" y="15239"/>
                  </a:lnTo>
                  <a:lnTo>
                    <a:pt x="27434" y="12191"/>
                  </a:lnTo>
                  <a:lnTo>
                    <a:pt x="27434" y="15239"/>
                  </a:lnTo>
                  <a:lnTo>
                    <a:pt x="27434" y="12191"/>
                  </a:lnTo>
                  <a:lnTo>
                    <a:pt x="24385" y="12191"/>
                  </a:lnTo>
                  <a:lnTo>
                    <a:pt x="24385" y="15239"/>
                  </a:lnTo>
                  <a:lnTo>
                    <a:pt x="27434" y="15239"/>
                  </a:lnTo>
                  <a:lnTo>
                    <a:pt x="24385" y="15239"/>
                  </a:lnTo>
                  <a:lnTo>
                    <a:pt x="27434" y="15239"/>
                  </a:lnTo>
                  <a:lnTo>
                    <a:pt x="27434" y="18286"/>
                  </a:lnTo>
                  <a:lnTo>
                    <a:pt x="27434" y="15239"/>
                  </a:lnTo>
                  <a:lnTo>
                    <a:pt x="24385" y="15239"/>
                  </a:lnTo>
                  <a:lnTo>
                    <a:pt x="24385" y="18286"/>
                  </a:lnTo>
                  <a:lnTo>
                    <a:pt x="27434" y="18286"/>
                  </a:lnTo>
                  <a:lnTo>
                    <a:pt x="27434" y="21334"/>
                  </a:lnTo>
                  <a:lnTo>
                    <a:pt x="24385" y="21334"/>
                  </a:lnTo>
                  <a:lnTo>
                    <a:pt x="21337" y="21334"/>
                  </a:lnTo>
                  <a:lnTo>
                    <a:pt x="21337" y="18286"/>
                  </a:lnTo>
                  <a:lnTo>
                    <a:pt x="21337" y="21334"/>
                  </a:lnTo>
                  <a:lnTo>
                    <a:pt x="18289" y="21334"/>
                  </a:lnTo>
                  <a:lnTo>
                    <a:pt x="18289" y="18286"/>
                  </a:lnTo>
                  <a:lnTo>
                    <a:pt x="18289" y="15239"/>
                  </a:lnTo>
                  <a:lnTo>
                    <a:pt x="18289" y="18286"/>
                  </a:lnTo>
                  <a:lnTo>
                    <a:pt x="18289" y="15239"/>
                  </a:lnTo>
                  <a:lnTo>
                    <a:pt x="18289" y="18286"/>
                  </a:lnTo>
                  <a:lnTo>
                    <a:pt x="18289" y="21334"/>
                  </a:lnTo>
                  <a:lnTo>
                    <a:pt x="18289" y="24382"/>
                  </a:lnTo>
                  <a:lnTo>
                    <a:pt x="15241" y="24382"/>
                  </a:lnTo>
                  <a:lnTo>
                    <a:pt x="12193" y="24382"/>
                  </a:lnTo>
                  <a:lnTo>
                    <a:pt x="12193" y="21334"/>
                  </a:lnTo>
                  <a:lnTo>
                    <a:pt x="12193" y="24382"/>
                  </a:lnTo>
                  <a:lnTo>
                    <a:pt x="12193" y="21334"/>
                  </a:lnTo>
                  <a:lnTo>
                    <a:pt x="12193" y="24382"/>
                  </a:lnTo>
                  <a:lnTo>
                    <a:pt x="15241" y="24382"/>
                  </a:lnTo>
                  <a:lnTo>
                    <a:pt x="12193" y="24382"/>
                  </a:lnTo>
                  <a:lnTo>
                    <a:pt x="12193" y="27430"/>
                  </a:lnTo>
                  <a:lnTo>
                    <a:pt x="9144" y="27430"/>
                  </a:lnTo>
                  <a:lnTo>
                    <a:pt x="9144" y="24382"/>
                  </a:lnTo>
                  <a:lnTo>
                    <a:pt x="6096" y="24382"/>
                  </a:lnTo>
                  <a:lnTo>
                    <a:pt x="6096" y="21334"/>
                  </a:lnTo>
                  <a:lnTo>
                    <a:pt x="3048" y="21334"/>
                  </a:lnTo>
                  <a:lnTo>
                    <a:pt x="6096" y="21334"/>
                  </a:lnTo>
                  <a:lnTo>
                    <a:pt x="3048" y="21334"/>
                  </a:lnTo>
                  <a:lnTo>
                    <a:pt x="0" y="21334"/>
                  </a:lnTo>
                  <a:lnTo>
                    <a:pt x="0" y="18286"/>
                  </a:lnTo>
                  <a:lnTo>
                    <a:pt x="0" y="15239"/>
                  </a:lnTo>
                  <a:lnTo>
                    <a:pt x="3048" y="15239"/>
                  </a:lnTo>
                  <a:lnTo>
                    <a:pt x="6096" y="15239"/>
                  </a:lnTo>
                  <a:lnTo>
                    <a:pt x="6096" y="18286"/>
                  </a:lnTo>
                  <a:lnTo>
                    <a:pt x="6096" y="15239"/>
                  </a:lnTo>
                  <a:lnTo>
                    <a:pt x="6096" y="18286"/>
                  </a:lnTo>
                  <a:lnTo>
                    <a:pt x="9144" y="18286"/>
                  </a:lnTo>
                  <a:lnTo>
                    <a:pt x="12193" y="18286"/>
                  </a:lnTo>
                  <a:lnTo>
                    <a:pt x="9144" y="18286"/>
                  </a:lnTo>
                  <a:lnTo>
                    <a:pt x="9144" y="15239"/>
                  </a:lnTo>
                  <a:lnTo>
                    <a:pt x="6096" y="15239"/>
                  </a:lnTo>
                  <a:lnTo>
                    <a:pt x="3048" y="15239"/>
                  </a:lnTo>
                  <a:lnTo>
                    <a:pt x="3048" y="12191"/>
                  </a:lnTo>
                  <a:lnTo>
                    <a:pt x="6096" y="12191"/>
                  </a:lnTo>
                  <a:lnTo>
                    <a:pt x="6096" y="9143"/>
                  </a:lnTo>
                  <a:lnTo>
                    <a:pt x="6096" y="12191"/>
                  </a:lnTo>
                  <a:lnTo>
                    <a:pt x="9144" y="12191"/>
                  </a:lnTo>
                  <a:lnTo>
                    <a:pt x="12193" y="12191"/>
                  </a:lnTo>
                  <a:lnTo>
                    <a:pt x="12193" y="15239"/>
                  </a:lnTo>
                  <a:lnTo>
                    <a:pt x="12193" y="12191"/>
                  </a:lnTo>
                  <a:lnTo>
                    <a:pt x="15241" y="12191"/>
                  </a:lnTo>
                  <a:lnTo>
                    <a:pt x="12193" y="12191"/>
                  </a:lnTo>
                  <a:lnTo>
                    <a:pt x="12193" y="9143"/>
                  </a:lnTo>
                  <a:lnTo>
                    <a:pt x="15241" y="9143"/>
                  </a:lnTo>
                  <a:lnTo>
                    <a:pt x="12193" y="9143"/>
                  </a:lnTo>
                  <a:lnTo>
                    <a:pt x="12193" y="6095"/>
                  </a:lnTo>
                  <a:lnTo>
                    <a:pt x="9144" y="6095"/>
                  </a:lnTo>
                  <a:lnTo>
                    <a:pt x="12193" y="6095"/>
                  </a:lnTo>
                  <a:lnTo>
                    <a:pt x="12193" y="3047"/>
                  </a:lnTo>
                  <a:lnTo>
                    <a:pt x="15241" y="3047"/>
                  </a:lnTo>
                  <a:lnTo>
                    <a:pt x="15241" y="6095"/>
                  </a:lnTo>
                  <a:lnTo>
                    <a:pt x="15241" y="3047"/>
                  </a:lnTo>
                  <a:lnTo>
                    <a:pt x="15241" y="0"/>
                  </a:lnTo>
                  <a:lnTo>
                    <a:pt x="18289" y="0"/>
                  </a:lnTo>
                  <a:lnTo>
                    <a:pt x="18289" y="3047"/>
                  </a:lnTo>
                  <a:lnTo>
                    <a:pt x="21337" y="3047"/>
                  </a:lnTo>
                  <a:lnTo>
                    <a:pt x="18289" y="3047"/>
                  </a:lnTo>
                  <a:lnTo>
                    <a:pt x="18289"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61" name="Google Shape;3961;gda58c33139_0_4154"/>
            <p:cNvSpPr/>
            <p:nvPr/>
          </p:nvSpPr>
          <p:spPr>
            <a:xfrm>
              <a:off x="2374569" y="6354749"/>
              <a:ext cx="45719" cy="67310"/>
            </a:xfrm>
            <a:custGeom>
              <a:avLst/>
              <a:gdLst/>
              <a:ahLst/>
              <a:cxnLst/>
              <a:rect l="l" t="t" r="r" b="b"/>
              <a:pathLst>
                <a:path w="45719" h="67310" extrusionOk="0">
                  <a:moveTo>
                    <a:pt x="30480" y="48768"/>
                  </a:moveTo>
                  <a:lnTo>
                    <a:pt x="27432" y="48768"/>
                  </a:lnTo>
                  <a:lnTo>
                    <a:pt x="27432" y="51816"/>
                  </a:lnTo>
                  <a:lnTo>
                    <a:pt x="30480" y="48768"/>
                  </a:lnTo>
                  <a:close/>
                </a:path>
                <a:path w="45719" h="67310" extrusionOk="0">
                  <a:moveTo>
                    <a:pt x="30480" y="39624"/>
                  </a:moveTo>
                  <a:lnTo>
                    <a:pt x="27432" y="39624"/>
                  </a:lnTo>
                  <a:lnTo>
                    <a:pt x="27432" y="42672"/>
                  </a:lnTo>
                  <a:lnTo>
                    <a:pt x="30480" y="39624"/>
                  </a:lnTo>
                  <a:close/>
                </a:path>
                <a:path w="45719" h="67310" extrusionOk="0">
                  <a:moveTo>
                    <a:pt x="33528" y="15240"/>
                  </a:moveTo>
                  <a:lnTo>
                    <a:pt x="30480" y="15240"/>
                  </a:lnTo>
                  <a:lnTo>
                    <a:pt x="30480" y="18288"/>
                  </a:lnTo>
                  <a:lnTo>
                    <a:pt x="33528" y="18288"/>
                  </a:lnTo>
                  <a:lnTo>
                    <a:pt x="33528" y="15240"/>
                  </a:lnTo>
                  <a:close/>
                </a:path>
                <a:path w="45719" h="67310" extrusionOk="0">
                  <a:moveTo>
                    <a:pt x="36576" y="18288"/>
                  </a:moveTo>
                  <a:lnTo>
                    <a:pt x="33528" y="18288"/>
                  </a:lnTo>
                  <a:lnTo>
                    <a:pt x="33528" y="21336"/>
                  </a:lnTo>
                  <a:lnTo>
                    <a:pt x="36576" y="21336"/>
                  </a:lnTo>
                  <a:lnTo>
                    <a:pt x="36576" y="18288"/>
                  </a:lnTo>
                  <a:close/>
                </a:path>
                <a:path w="45719" h="67310" extrusionOk="0">
                  <a:moveTo>
                    <a:pt x="39624" y="21336"/>
                  </a:moveTo>
                  <a:lnTo>
                    <a:pt x="36576" y="21336"/>
                  </a:lnTo>
                  <a:lnTo>
                    <a:pt x="36576" y="27432"/>
                  </a:lnTo>
                  <a:lnTo>
                    <a:pt x="39624" y="27432"/>
                  </a:lnTo>
                  <a:lnTo>
                    <a:pt x="39624" y="21336"/>
                  </a:lnTo>
                  <a:close/>
                </a:path>
                <a:path w="45719" h="67310" extrusionOk="0">
                  <a:moveTo>
                    <a:pt x="42672" y="27432"/>
                  </a:moveTo>
                  <a:lnTo>
                    <a:pt x="39624" y="27432"/>
                  </a:lnTo>
                  <a:lnTo>
                    <a:pt x="42672" y="30480"/>
                  </a:lnTo>
                  <a:lnTo>
                    <a:pt x="42672" y="27432"/>
                  </a:lnTo>
                  <a:close/>
                </a:path>
                <a:path w="45719" h="67310" extrusionOk="0">
                  <a:moveTo>
                    <a:pt x="45720" y="45720"/>
                  </a:moveTo>
                  <a:lnTo>
                    <a:pt x="42672" y="48768"/>
                  </a:lnTo>
                  <a:lnTo>
                    <a:pt x="45720" y="48768"/>
                  </a:lnTo>
                  <a:lnTo>
                    <a:pt x="45720" y="45720"/>
                  </a:lnTo>
                  <a:close/>
                </a:path>
                <a:path w="45719" h="67310" extrusionOk="0">
                  <a:moveTo>
                    <a:pt x="45720" y="42672"/>
                  </a:moveTo>
                  <a:lnTo>
                    <a:pt x="42672" y="42672"/>
                  </a:lnTo>
                  <a:lnTo>
                    <a:pt x="42672" y="39624"/>
                  </a:lnTo>
                  <a:lnTo>
                    <a:pt x="39624" y="39624"/>
                  </a:lnTo>
                  <a:lnTo>
                    <a:pt x="39624" y="36576"/>
                  </a:lnTo>
                  <a:lnTo>
                    <a:pt x="42672" y="39624"/>
                  </a:lnTo>
                  <a:lnTo>
                    <a:pt x="42672" y="36576"/>
                  </a:lnTo>
                  <a:lnTo>
                    <a:pt x="42672" y="33528"/>
                  </a:lnTo>
                  <a:lnTo>
                    <a:pt x="39624" y="33528"/>
                  </a:lnTo>
                  <a:lnTo>
                    <a:pt x="39624" y="30480"/>
                  </a:lnTo>
                  <a:lnTo>
                    <a:pt x="36576" y="30480"/>
                  </a:lnTo>
                  <a:lnTo>
                    <a:pt x="36576" y="27432"/>
                  </a:lnTo>
                  <a:lnTo>
                    <a:pt x="33528" y="27432"/>
                  </a:lnTo>
                  <a:lnTo>
                    <a:pt x="33528" y="24384"/>
                  </a:lnTo>
                  <a:lnTo>
                    <a:pt x="30480" y="24384"/>
                  </a:lnTo>
                  <a:lnTo>
                    <a:pt x="30480" y="21336"/>
                  </a:lnTo>
                  <a:lnTo>
                    <a:pt x="27432" y="21336"/>
                  </a:lnTo>
                  <a:lnTo>
                    <a:pt x="27432" y="18288"/>
                  </a:lnTo>
                  <a:lnTo>
                    <a:pt x="24384" y="18288"/>
                  </a:lnTo>
                  <a:lnTo>
                    <a:pt x="24384" y="15240"/>
                  </a:lnTo>
                  <a:lnTo>
                    <a:pt x="27432" y="15240"/>
                  </a:lnTo>
                  <a:lnTo>
                    <a:pt x="24384" y="12192"/>
                  </a:lnTo>
                  <a:lnTo>
                    <a:pt x="21336" y="9144"/>
                  </a:lnTo>
                  <a:lnTo>
                    <a:pt x="24384" y="9144"/>
                  </a:lnTo>
                  <a:lnTo>
                    <a:pt x="24384" y="12192"/>
                  </a:lnTo>
                  <a:lnTo>
                    <a:pt x="27432" y="12192"/>
                  </a:lnTo>
                  <a:lnTo>
                    <a:pt x="27432" y="15240"/>
                  </a:lnTo>
                  <a:lnTo>
                    <a:pt x="30480" y="15240"/>
                  </a:lnTo>
                  <a:lnTo>
                    <a:pt x="30480" y="12192"/>
                  </a:lnTo>
                  <a:lnTo>
                    <a:pt x="24384" y="6096"/>
                  </a:lnTo>
                  <a:lnTo>
                    <a:pt x="21336" y="6096"/>
                  </a:lnTo>
                  <a:lnTo>
                    <a:pt x="15240" y="6096"/>
                  </a:lnTo>
                  <a:lnTo>
                    <a:pt x="12192" y="9144"/>
                  </a:lnTo>
                  <a:lnTo>
                    <a:pt x="9144" y="6096"/>
                  </a:lnTo>
                  <a:lnTo>
                    <a:pt x="9144" y="3048"/>
                  </a:lnTo>
                  <a:lnTo>
                    <a:pt x="6096" y="3048"/>
                  </a:lnTo>
                  <a:lnTo>
                    <a:pt x="3048" y="0"/>
                  </a:lnTo>
                  <a:lnTo>
                    <a:pt x="0" y="0"/>
                  </a:lnTo>
                  <a:lnTo>
                    <a:pt x="0" y="3048"/>
                  </a:lnTo>
                  <a:lnTo>
                    <a:pt x="3048" y="3048"/>
                  </a:lnTo>
                  <a:lnTo>
                    <a:pt x="3048" y="9144"/>
                  </a:lnTo>
                  <a:lnTo>
                    <a:pt x="6096" y="9144"/>
                  </a:lnTo>
                  <a:lnTo>
                    <a:pt x="9144" y="12192"/>
                  </a:lnTo>
                  <a:lnTo>
                    <a:pt x="9144" y="18288"/>
                  </a:lnTo>
                  <a:lnTo>
                    <a:pt x="12192" y="18288"/>
                  </a:lnTo>
                  <a:lnTo>
                    <a:pt x="12192" y="21336"/>
                  </a:lnTo>
                  <a:lnTo>
                    <a:pt x="15240" y="21336"/>
                  </a:lnTo>
                  <a:lnTo>
                    <a:pt x="12192" y="24384"/>
                  </a:lnTo>
                  <a:lnTo>
                    <a:pt x="15240" y="24384"/>
                  </a:lnTo>
                  <a:lnTo>
                    <a:pt x="15240" y="30480"/>
                  </a:lnTo>
                  <a:lnTo>
                    <a:pt x="18288" y="33528"/>
                  </a:lnTo>
                  <a:lnTo>
                    <a:pt x="18288" y="36576"/>
                  </a:lnTo>
                  <a:lnTo>
                    <a:pt x="21336" y="36576"/>
                  </a:lnTo>
                  <a:lnTo>
                    <a:pt x="21336" y="39624"/>
                  </a:lnTo>
                  <a:lnTo>
                    <a:pt x="27432" y="39624"/>
                  </a:lnTo>
                  <a:lnTo>
                    <a:pt x="27432" y="36576"/>
                  </a:lnTo>
                  <a:lnTo>
                    <a:pt x="30480" y="36576"/>
                  </a:lnTo>
                  <a:lnTo>
                    <a:pt x="30480" y="39624"/>
                  </a:lnTo>
                  <a:lnTo>
                    <a:pt x="30480" y="42672"/>
                  </a:lnTo>
                  <a:lnTo>
                    <a:pt x="27432" y="42672"/>
                  </a:lnTo>
                  <a:lnTo>
                    <a:pt x="27432" y="45720"/>
                  </a:lnTo>
                  <a:lnTo>
                    <a:pt x="30480" y="48768"/>
                  </a:lnTo>
                  <a:lnTo>
                    <a:pt x="30480" y="45720"/>
                  </a:lnTo>
                  <a:lnTo>
                    <a:pt x="33528" y="45720"/>
                  </a:lnTo>
                  <a:lnTo>
                    <a:pt x="30480" y="48768"/>
                  </a:lnTo>
                  <a:lnTo>
                    <a:pt x="30480" y="51816"/>
                  </a:lnTo>
                  <a:lnTo>
                    <a:pt x="27432" y="51816"/>
                  </a:lnTo>
                  <a:lnTo>
                    <a:pt x="27432" y="54864"/>
                  </a:lnTo>
                  <a:lnTo>
                    <a:pt x="30480" y="54864"/>
                  </a:lnTo>
                  <a:lnTo>
                    <a:pt x="30480" y="57912"/>
                  </a:lnTo>
                  <a:lnTo>
                    <a:pt x="27432" y="57912"/>
                  </a:lnTo>
                  <a:lnTo>
                    <a:pt x="27432" y="60960"/>
                  </a:lnTo>
                  <a:lnTo>
                    <a:pt x="30480" y="60960"/>
                  </a:lnTo>
                  <a:lnTo>
                    <a:pt x="30480" y="67056"/>
                  </a:lnTo>
                  <a:lnTo>
                    <a:pt x="33528" y="67056"/>
                  </a:lnTo>
                  <a:lnTo>
                    <a:pt x="33528" y="64008"/>
                  </a:lnTo>
                  <a:lnTo>
                    <a:pt x="36576" y="64008"/>
                  </a:lnTo>
                  <a:lnTo>
                    <a:pt x="36576" y="57912"/>
                  </a:lnTo>
                  <a:lnTo>
                    <a:pt x="39624" y="57912"/>
                  </a:lnTo>
                  <a:lnTo>
                    <a:pt x="39624" y="51816"/>
                  </a:lnTo>
                  <a:lnTo>
                    <a:pt x="42672" y="51816"/>
                  </a:lnTo>
                  <a:lnTo>
                    <a:pt x="42672" y="48768"/>
                  </a:lnTo>
                  <a:lnTo>
                    <a:pt x="39624" y="48768"/>
                  </a:lnTo>
                  <a:lnTo>
                    <a:pt x="39624" y="45720"/>
                  </a:lnTo>
                  <a:lnTo>
                    <a:pt x="45720" y="45720"/>
                  </a:lnTo>
                  <a:lnTo>
                    <a:pt x="45720" y="42672"/>
                  </a:lnTo>
                  <a:close/>
                </a:path>
                <a:path w="45719" h="67310" extrusionOk="0">
                  <a:moveTo>
                    <a:pt x="45720" y="36576"/>
                  </a:moveTo>
                  <a:lnTo>
                    <a:pt x="42672" y="36576"/>
                  </a:lnTo>
                  <a:lnTo>
                    <a:pt x="45720" y="39624"/>
                  </a:lnTo>
                  <a:lnTo>
                    <a:pt x="45720" y="36576"/>
                  </a:lnTo>
                  <a:close/>
                </a:path>
                <a:path w="45719" h="67310" extrusionOk="0">
                  <a:moveTo>
                    <a:pt x="45720" y="30480"/>
                  </a:moveTo>
                  <a:lnTo>
                    <a:pt x="42672" y="30480"/>
                  </a:lnTo>
                  <a:lnTo>
                    <a:pt x="42672" y="33528"/>
                  </a:lnTo>
                  <a:lnTo>
                    <a:pt x="45720" y="33528"/>
                  </a:lnTo>
                  <a:lnTo>
                    <a:pt x="45720" y="3048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62" name="Google Shape;3962;gda58c33139_0_4154"/>
            <p:cNvSpPr/>
            <p:nvPr/>
          </p:nvSpPr>
          <p:spPr>
            <a:xfrm>
              <a:off x="2374570" y="6351695"/>
              <a:ext cx="45719" cy="70485"/>
            </a:xfrm>
            <a:custGeom>
              <a:avLst/>
              <a:gdLst/>
              <a:ahLst/>
              <a:cxnLst/>
              <a:rect l="l" t="t" r="r" b="b"/>
              <a:pathLst>
                <a:path w="45719" h="70485" extrusionOk="0">
                  <a:moveTo>
                    <a:pt x="27434" y="18287"/>
                  </a:moveTo>
                  <a:lnTo>
                    <a:pt x="27434" y="15239"/>
                  </a:lnTo>
                  <a:lnTo>
                    <a:pt x="24385" y="15239"/>
                  </a:lnTo>
                  <a:lnTo>
                    <a:pt x="24385" y="12191"/>
                  </a:lnTo>
                  <a:lnTo>
                    <a:pt x="21337" y="12191"/>
                  </a:lnTo>
                  <a:lnTo>
                    <a:pt x="24385" y="15239"/>
                  </a:lnTo>
                  <a:lnTo>
                    <a:pt x="27434" y="18287"/>
                  </a:lnTo>
                  <a:lnTo>
                    <a:pt x="24385" y="18287"/>
                  </a:lnTo>
                  <a:lnTo>
                    <a:pt x="24385" y="21334"/>
                  </a:lnTo>
                  <a:lnTo>
                    <a:pt x="27434" y="21334"/>
                  </a:lnTo>
                  <a:lnTo>
                    <a:pt x="27434" y="24382"/>
                  </a:lnTo>
                  <a:lnTo>
                    <a:pt x="27434" y="27430"/>
                  </a:lnTo>
                  <a:lnTo>
                    <a:pt x="27434" y="24382"/>
                  </a:lnTo>
                  <a:lnTo>
                    <a:pt x="30482" y="24382"/>
                  </a:lnTo>
                  <a:lnTo>
                    <a:pt x="30482" y="27430"/>
                  </a:lnTo>
                  <a:lnTo>
                    <a:pt x="33530" y="27430"/>
                  </a:lnTo>
                  <a:lnTo>
                    <a:pt x="33530" y="30478"/>
                  </a:lnTo>
                  <a:lnTo>
                    <a:pt x="36578" y="30478"/>
                  </a:lnTo>
                  <a:lnTo>
                    <a:pt x="36578" y="33526"/>
                  </a:lnTo>
                  <a:lnTo>
                    <a:pt x="39626" y="33526"/>
                  </a:lnTo>
                  <a:lnTo>
                    <a:pt x="39626" y="36574"/>
                  </a:lnTo>
                  <a:lnTo>
                    <a:pt x="42675" y="36574"/>
                  </a:lnTo>
                  <a:lnTo>
                    <a:pt x="42675" y="39621"/>
                  </a:lnTo>
                  <a:lnTo>
                    <a:pt x="45723" y="39621"/>
                  </a:lnTo>
                  <a:lnTo>
                    <a:pt x="45723" y="42669"/>
                  </a:lnTo>
                  <a:lnTo>
                    <a:pt x="42675" y="39621"/>
                  </a:lnTo>
                  <a:lnTo>
                    <a:pt x="42675" y="42669"/>
                  </a:lnTo>
                  <a:lnTo>
                    <a:pt x="42675" y="39621"/>
                  </a:lnTo>
                  <a:lnTo>
                    <a:pt x="42675" y="42669"/>
                  </a:lnTo>
                  <a:lnTo>
                    <a:pt x="39626" y="39621"/>
                  </a:lnTo>
                  <a:lnTo>
                    <a:pt x="39626" y="42669"/>
                  </a:lnTo>
                  <a:lnTo>
                    <a:pt x="39626" y="39621"/>
                  </a:lnTo>
                  <a:lnTo>
                    <a:pt x="39626" y="42669"/>
                  </a:lnTo>
                  <a:lnTo>
                    <a:pt x="39626" y="39621"/>
                  </a:lnTo>
                  <a:lnTo>
                    <a:pt x="39626" y="42669"/>
                  </a:lnTo>
                  <a:lnTo>
                    <a:pt x="36578" y="42669"/>
                  </a:lnTo>
                  <a:lnTo>
                    <a:pt x="39626" y="42669"/>
                  </a:lnTo>
                  <a:lnTo>
                    <a:pt x="42675" y="42669"/>
                  </a:lnTo>
                  <a:lnTo>
                    <a:pt x="42675" y="45717"/>
                  </a:lnTo>
                  <a:lnTo>
                    <a:pt x="42675" y="42669"/>
                  </a:lnTo>
                  <a:lnTo>
                    <a:pt x="42675" y="45717"/>
                  </a:lnTo>
                  <a:lnTo>
                    <a:pt x="45723" y="45717"/>
                  </a:lnTo>
                  <a:lnTo>
                    <a:pt x="45723" y="42669"/>
                  </a:lnTo>
                  <a:lnTo>
                    <a:pt x="42675" y="42669"/>
                  </a:lnTo>
                  <a:lnTo>
                    <a:pt x="45723" y="42669"/>
                  </a:lnTo>
                  <a:lnTo>
                    <a:pt x="45723" y="45717"/>
                  </a:lnTo>
                  <a:lnTo>
                    <a:pt x="45723" y="48765"/>
                  </a:lnTo>
                  <a:lnTo>
                    <a:pt x="45723" y="51813"/>
                  </a:lnTo>
                  <a:lnTo>
                    <a:pt x="42675" y="51813"/>
                  </a:lnTo>
                  <a:lnTo>
                    <a:pt x="45723" y="48765"/>
                  </a:lnTo>
                  <a:lnTo>
                    <a:pt x="42675" y="48765"/>
                  </a:lnTo>
                  <a:lnTo>
                    <a:pt x="42675" y="51813"/>
                  </a:lnTo>
                  <a:lnTo>
                    <a:pt x="42675" y="48765"/>
                  </a:lnTo>
                  <a:lnTo>
                    <a:pt x="39626" y="48765"/>
                  </a:lnTo>
                  <a:lnTo>
                    <a:pt x="39626" y="51813"/>
                  </a:lnTo>
                  <a:lnTo>
                    <a:pt x="39626" y="48765"/>
                  </a:lnTo>
                  <a:lnTo>
                    <a:pt x="39626" y="51813"/>
                  </a:lnTo>
                  <a:lnTo>
                    <a:pt x="39626" y="48765"/>
                  </a:lnTo>
                  <a:lnTo>
                    <a:pt x="36578" y="48765"/>
                  </a:lnTo>
                  <a:lnTo>
                    <a:pt x="39626" y="48765"/>
                  </a:lnTo>
                  <a:lnTo>
                    <a:pt x="39626" y="51813"/>
                  </a:lnTo>
                  <a:lnTo>
                    <a:pt x="42675" y="51813"/>
                  </a:lnTo>
                  <a:lnTo>
                    <a:pt x="42675" y="54861"/>
                  </a:lnTo>
                  <a:lnTo>
                    <a:pt x="39626" y="54861"/>
                  </a:lnTo>
                  <a:lnTo>
                    <a:pt x="39626" y="57908"/>
                  </a:lnTo>
                  <a:lnTo>
                    <a:pt x="39626" y="60956"/>
                  </a:lnTo>
                  <a:lnTo>
                    <a:pt x="39626" y="57908"/>
                  </a:lnTo>
                  <a:lnTo>
                    <a:pt x="39626" y="60956"/>
                  </a:lnTo>
                  <a:lnTo>
                    <a:pt x="39626" y="57908"/>
                  </a:lnTo>
                  <a:lnTo>
                    <a:pt x="39626" y="60956"/>
                  </a:lnTo>
                  <a:lnTo>
                    <a:pt x="36578" y="60956"/>
                  </a:lnTo>
                  <a:lnTo>
                    <a:pt x="36578" y="57908"/>
                  </a:lnTo>
                  <a:lnTo>
                    <a:pt x="36578" y="54861"/>
                  </a:lnTo>
                  <a:lnTo>
                    <a:pt x="36578" y="57908"/>
                  </a:lnTo>
                  <a:lnTo>
                    <a:pt x="36578" y="60956"/>
                  </a:lnTo>
                  <a:lnTo>
                    <a:pt x="39626" y="60956"/>
                  </a:lnTo>
                  <a:lnTo>
                    <a:pt x="36578" y="60956"/>
                  </a:lnTo>
                  <a:lnTo>
                    <a:pt x="36578" y="64004"/>
                  </a:lnTo>
                  <a:lnTo>
                    <a:pt x="36578" y="67052"/>
                  </a:lnTo>
                  <a:lnTo>
                    <a:pt x="33530" y="67052"/>
                  </a:lnTo>
                  <a:lnTo>
                    <a:pt x="33530" y="70100"/>
                  </a:lnTo>
                  <a:lnTo>
                    <a:pt x="33530" y="67052"/>
                  </a:lnTo>
                  <a:lnTo>
                    <a:pt x="33530" y="70100"/>
                  </a:lnTo>
                  <a:lnTo>
                    <a:pt x="30482" y="70100"/>
                  </a:lnTo>
                  <a:lnTo>
                    <a:pt x="30482" y="67052"/>
                  </a:lnTo>
                  <a:lnTo>
                    <a:pt x="30482" y="64004"/>
                  </a:lnTo>
                  <a:lnTo>
                    <a:pt x="27434" y="64004"/>
                  </a:lnTo>
                  <a:lnTo>
                    <a:pt x="30482" y="64004"/>
                  </a:lnTo>
                  <a:lnTo>
                    <a:pt x="27434" y="64004"/>
                  </a:lnTo>
                  <a:lnTo>
                    <a:pt x="27434" y="60956"/>
                  </a:lnTo>
                  <a:lnTo>
                    <a:pt x="30482" y="60956"/>
                  </a:lnTo>
                  <a:lnTo>
                    <a:pt x="30482" y="57908"/>
                  </a:lnTo>
                  <a:lnTo>
                    <a:pt x="27434" y="57908"/>
                  </a:lnTo>
                  <a:lnTo>
                    <a:pt x="27434" y="54861"/>
                  </a:lnTo>
                  <a:lnTo>
                    <a:pt x="30482" y="54861"/>
                  </a:lnTo>
                  <a:lnTo>
                    <a:pt x="30482" y="51813"/>
                  </a:lnTo>
                  <a:lnTo>
                    <a:pt x="27434" y="54861"/>
                  </a:lnTo>
                  <a:lnTo>
                    <a:pt x="27434" y="51813"/>
                  </a:lnTo>
                  <a:lnTo>
                    <a:pt x="27434" y="48765"/>
                  </a:lnTo>
                  <a:lnTo>
                    <a:pt x="27434" y="51813"/>
                  </a:lnTo>
                  <a:lnTo>
                    <a:pt x="30482" y="51813"/>
                  </a:lnTo>
                  <a:lnTo>
                    <a:pt x="33530" y="51813"/>
                  </a:lnTo>
                  <a:lnTo>
                    <a:pt x="30482" y="51813"/>
                  </a:lnTo>
                  <a:lnTo>
                    <a:pt x="33530" y="48765"/>
                  </a:lnTo>
                  <a:lnTo>
                    <a:pt x="30482" y="48765"/>
                  </a:lnTo>
                  <a:lnTo>
                    <a:pt x="30482" y="51813"/>
                  </a:lnTo>
                  <a:lnTo>
                    <a:pt x="27434" y="48765"/>
                  </a:lnTo>
                  <a:lnTo>
                    <a:pt x="27434" y="45717"/>
                  </a:lnTo>
                  <a:lnTo>
                    <a:pt x="24385" y="45717"/>
                  </a:lnTo>
                  <a:lnTo>
                    <a:pt x="27434" y="45717"/>
                  </a:lnTo>
                  <a:lnTo>
                    <a:pt x="27434" y="42669"/>
                  </a:lnTo>
                  <a:lnTo>
                    <a:pt x="27434" y="45717"/>
                  </a:lnTo>
                  <a:lnTo>
                    <a:pt x="30482" y="45717"/>
                  </a:lnTo>
                  <a:lnTo>
                    <a:pt x="30482" y="42669"/>
                  </a:lnTo>
                  <a:lnTo>
                    <a:pt x="27434" y="45717"/>
                  </a:lnTo>
                  <a:lnTo>
                    <a:pt x="27434" y="42669"/>
                  </a:lnTo>
                  <a:lnTo>
                    <a:pt x="30482" y="42669"/>
                  </a:lnTo>
                  <a:lnTo>
                    <a:pt x="30482" y="39621"/>
                  </a:lnTo>
                  <a:lnTo>
                    <a:pt x="27434" y="39621"/>
                  </a:lnTo>
                  <a:lnTo>
                    <a:pt x="27434" y="42669"/>
                  </a:lnTo>
                  <a:lnTo>
                    <a:pt x="24385" y="42669"/>
                  </a:lnTo>
                  <a:lnTo>
                    <a:pt x="24385" y="45717"/>
                  </a:lnTo>
                  <a:lnTo>
                    <a:pt x="24385" y="42669"/>
                  </a:lnTo>
                  <a:lnTo>
                    <a:pt x="24385" y="45717"/>
                  </a:lnTo>
                  <a:lnTo>
                    <a:pt x="24385" y="42669"/>
                  </a:lnTo>
                  <a:lnTo>
                    <a:pt x="21337" y="42669"/>
                  </a:lnTo>
                  <a:lnTo>
                    <a:pt x="21337" y="39621"/>
                  </a:lnTo>
                  <a:lnTo>
                    <a:pt x="18289" y="39621"/>
                  </a:lnTo>
                  <a:lnTo>
                    <a:pt x="18289" y="36574"/>
                  </a:lnTo>
                  <a:lnTo>
                    <a:pt x="15241" y="33526"/>
                  </a:lnTo>
                  <a:lnTo>
                    <a:pt x="15241" y="30478"/>
                  </a:lnTo>
                  <a:lnTo>
                    <a:pt x="15241" y="27430"/>
                  </a:lnTo>
                  <a:lnTo>
                    <a:pt x="12192" y="27430"/>
                  </a:lnTo>
                  <a:lnTo>
                    <a:pt x="15241" y="24382"/>
                  </a:lnTo>
                  <a:lnTo>
                    <a:pt x="12192" y="24382"/>
                  </a:lnTo>
                  <a:lnTo>
                    <a:pt x="12192" y="21334"/>
                  </a:lnTo>
                  <a:lnTo>
                    <a:pt x="9144" y="21334"/>
                  </a:lnTo>
                  <a:lnTo>
                    <a:pt x="9144" y="18287"/>
                  </a:lnTo>
                  <a:lnTo>
                    <a:pt x="9144" y="15239"/>
                  </a:lnTo>
                  <a:lnTo>
                    <a:pt x="9144" y="12191"/>
                  </a:lnTo>
                  <a:lnTo>
                    <a:pt x="9144" y="15239"/>
                  </a:lnTo>
                  <a:lnTo>
                    <a:pt x="6096" y="12191"/>
                  </a:lnTo>
                  <a:lnTo>
                    <a:pt x="3048" y="12191"/>
                  </a:lnTo>
                  <a:lnTo>
                    <a:pt x="3048" y="9143"/>
                  </a:lnTo>
                  <a:lnTo>
                    <a:pt x="6096" y="9143"/>
                  </a:lnTo>
                  <a:lnTo>
                    <a:pt x="3048" y="9143"/>
                  </a:lnTo>
                  <a:lnTo>
                    <a:pt x="3048" y="6095"/>
                  </a:lnTo>
                  <a:lnTo>
                    <a:pt x="0" y="6095"/>
                  </a:lnTo>
                  <a:lnTo>
                    <a:pt x="0" y="3047"/>
                  </a:lnTo>
                  <a:lnTo>
                    <a:pt x="0" y="0"/>
                  </a:lnTo>
                  <a:lnTo>
                    <a:pt x="0" y="3047"/>
                  </a:lnTo>
                  <a:lnTo>
                    <a:pt x="3048" y="3047"/>
                  </a:lnTo>
                  <a:lnTo>
                    <a:pt x="3048" y="6095"/>
                  </a:lnTo>
                  <a:lnTo>
                    <a:pt x="3048" y="3047"/>
                  </a:lnTo>
                  <a:lnTo>
                    <a:pt x="6096" y="6095"/>
                  </a:lnTo>
                  <a:lnTo>
                    <a:pt x="9144" y="6095"/>
                  </a:lnTo>
                  <a:lnTo>
                    <a:pt x="9144" y="9143"/>
                  </a:lnTo>
                  <a:lnTo>
                    <a:pt x="12192" y="12191"/>
                  </a:lnTo>
                  <a:lnTo>
                    <a:pt x="15241" y="9143"/>
                  </a:lnTo>
                  <a:lnTo>
                    <a:pt x="15241" y="12191"/>
                  </a:lnTo>
                  <a:lnTo>
                    <a:pt x="15241" y="9143"/>
                  </a:lnTo>
                  <a:lnTo>
                    <a:pt x="18289" y="9143"/>
                  </a:lnTo>
                  <a:lnTo>
                    <a:pt x="21337" y="9143"/>
                  </a:lnTo>
                  <a:lnTo>
                    <a:pt x="21337" y="12191"/>
                  </a:lnTo>
                  <a:lnTo>
                    <a:pt x="24385" y="12191"/>
                  </a:lnTo>
                  <a:lnTo>
                    <a:pt x="21337" y="12191"/>
                  </a:lnTo>
                  <a:lnTo>
                    <a:pt x="21337" y="9143"/>
                  </a:lnTo>
                  <a:lnTo>
                    <a:pt x="24385" y="9143"/>
                  </a:lnTo>
                  <a:lnTo>
                    <a:pt x="27434" y="9143"/>
                  </a:lnTo>
                  <a:lnTo>
                    <a:pt x="24385" y="9143"/>
                  </a:lnTo>
                  <a:lnTo>
                    <a:pt x="27434" y="12191"/>
                  </a:lnTo>
                  <a:lnTo>
                    <a:pt x="30482" y="15239"/>
                  </a:lnTo>
                  <a:lnTo>
                    <a:pt x="30482" y="18287"/>
                  </a:lnTo>
                  <a:lnTo>
                    <a:pt x="33530" y="18287"/>
                  </a:lnTo>
                  <a:lnTo>
                    <a:pt x="33530" y="21334"/>
                  </a:lnTo>
                  <a:lnTo>
                    <a:pt x="36578" y="21334"/>
                  </a:lnTo>
                  <a:lnTo>
                    <a:pt x="36578" y="24382"/>
                  </a:lnTo>
                  <a:lnTo>
                    <a:pt x="39626" y="24382"/>
                  </a:lnTo>
                  <a:lnTo>
                    <a:pt x="39626" y="27430"/>
                  </a:lnTo>
                  <a:lnTo>
                    <a:pt x="39626" y="30478"/>
                  </a:lnTo>
                  <a:lnTo>
                    <a:pt x="42675" y="30478"/>
                  </a:lnTo>
                  <a:lnTo>
                    <a:pt x="42675" y="33526"/>
                  </a:lnTo>
                  <a:lnTo>
                    <a:pt x="45723" y="33526"/>
                  </a:lnTo>
                  <a:lnTo>
                    <a:pt x="45723" y="36574"/>
                  </a:lnTo>
                  <a:lnTo>
                    <a:pt x="42675" y="36574"/>
                  </a:lnTo>
                  <a:lnTo>
                    <a:pt x="42675" y="33526"/>
                  </a:lnTo>
                  <a:lnTo>
                    <a:pt x="39626" y="30478"/>
                  </a:lnTo>
                  <a:lnTo>
                    <a:pt x="36578" y="30478"/>
                  </a:lnTo>
                  <a:lnTo>
                    <a:pt x="36578" y="27430"/>
                  </a:lnTo>
                  <a:lnTo>
                    <a:pt x="36578" y="24382"/>
                  </a:lnTo>
                  <a:lnTo>
                    <a:pt x="33530" y="24382"/>
                  </a:lnTo>
                  <a:lnTo>
                    <a:pt x="33530" y="21334"/>
                  </a:lnTo>
                  <a:lnTo>
                    <a:pt x="33530" y="24382"/>
                  </a:lnTo>
                  <a:lnTo>
                    <a:pt x="33530" y="21334"/>
                  </a:lnTo>
                  <a:lnTo>
                    <a:pt x="30482" y="21334"/>
                  </a:lnTo>
                  <a:lnTo>
                    <a:pt x="30482" y="18287"/>
                  </a:lnTo>
                  <a:lnTo>
                    <a:pt x="27434" y="18287"/>
                  </a:lnTo>
                  <a:lnTo>
                    <a:pt x="27434" y="15239"/>
                  </a:lnTo>
                  <a:lnTo>
                    <a:pt x="24385" y="15239"/>
                  </a:lnTo>
                  <a:lnTo>
                    <a:pt x="27434" y="15239"/>
                  </a:lnTo>
                  <a:lnTo>
                    <a:pt x="27434" y="1828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63" name="Google Shape;3963;gda58c33139_0_4154"/>
            <p:cNvSpPr/>
            <p:nvPr/>
          </p:nvSpPr>
          <p:spPr>
            <a:xfrm>
              <a:off x="2356269" y="6360845"/>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64" name="Google Shape;3964;gda58c33139_0_4154"/>
            <p:cNvSpPr/>
            <p:nvPr/>
          </p:nvSpPr>
          <p:spPr>
            <a:xfrm>
              <a:off x="2353233" y="6360839"/>
              <a:ext cx="6350" cy="3175"/>
            </a:xfrm>
            <a:custGeom>
              <a:avLst/>
              <a:gdLst/>
              <a:ahLst/>
              <a:cxnLst/>
              <a:rect l="l" t="t" r="r" b="b"/>
              <a:pathLst>
                <a:path w="6350" h="3175" extrusionOk="0">
                  <a:moveTo>
                    <a:pt x="6096" y="0"/>
                  </a:moveTo>
                  <a:lnTo>
                    <a:pt x="6096" y="3047"/>
                  </a:lnTo>
                  <a:lnTo>
                    <a:pt x="3048" y="3047"/>
                  </a:lnTo>
                  <a:lnTo>
                    <a:pt x="3048" y="0"/>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65" name="Google Shape;3965;gda58c33139_0_4154"/>
            <p:cNvSpPr/>
            <p:nvPr/>
          </p:nvSpPr>
          <p:spPr>
            <a:xfrm>
              <a:off x="1871611" y="643399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66" name="Google Shape;3966;gda58c33139_0_4154"/>
            <p:cNvSpPr/>
            <p:nvPr/>
          </p:nvSpPr>
          <p:spPr>
            <a:xfrm>
              <a:off x="1871612" y="6433987"/>
              <a:ext cx="3175" cy="3175"/>
            </a:xfrm>
            <a:custGeom>
              <a:avLst/>
              <a:gdLst/>
              <a:ahLst/>
              <a:cxnLst/>
              <a:rect l="l" t="t" r="r" b="b"/>
              <a:pathLst>
                <a:path w="3175" h="3175" extrusionOk="0">
                  <a:moveTo>
                    <a:pt x="3048" y="3047"/>
                  </a:moveTo>
                  <a:lnTo>
                    <a:pt x="0" y="3047"/>
                  </a:lnTo>
                  <a:lnTo>
                    <a:pt x="0" y="0"/>
                  </a:ln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67" name="Google Shape;3967;gda58c33139_0_4154"/>
            <p:cNvSpPr/>
            <p:nvPr/>
          </p:nvSpPr>
          <p:spPr>
            <a:xfrm>
              <a:off x="2383715" y="6351695"/>
              <a:ext cx="9525" cy="9525"/>
            </a:xfrm>
            <a:custGeom>
              <a:avLst/>
              <a:gdLst/>
              <a:ahLst/>
              <a:cxnLst/>
              <a:rect l="l" t="t" r="r" b="b"/>
              <a:pathLst>
                <a:path w="9525" h="9525" extrusionOk="0">
                  <a:moveTo>
                    <a:pt x="6096" y="6095"/>
                  </a:moveTo>
                  <a:lnTo>
                    <a:pt x="3048" y="6095"/>
                  </a:lnTo>
                  <a:lnTo>
                    <a:pt x="6096" y="9143"/>
                  </a:lnTo>
                  <a:lnTo>
                    <a:pt x="6096" y="6095"/>
                  </a:lnTo>
                  <a:close/>
                </a:path>
                <a:path w="9525" h="9525" extrusionOk="0">
                  <a:moveTo>
                    <a:pt x="9144" y="3047"/>
                  </a:moveTo>
                  <a:lnTo>
                    <a:pt x="0" y="3047"/>
                  </a:lnTo>
                  <a:lnTo>
                    <a:pt x="0" y="6095"/>
                  </a:lnTo>
                  <a:lnTo>
                    <a:pt x="9144" y="6095"/>
                  </a:lnTo>
                  <a:lnTo>
                    <a:pt x="9144" y="3047"/>
                  </a:lnTo>
                  <a:close/>
                </a:path>
                <a:path w="9525" h="9525" extrusionOk="0">
                  <a:moveTo>
                    <a:pt x="3048" y="0"/>
                  </a:moveTo>
                  <a:lnTo>
                    <a:pt x="3048"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68" name="Google Shape;3968;gda58c33139_0_4154"/>
            <p:cNvSpPr/>
            <p:nvPr/>
          </p:nvSpPr>
          <p:spPr>
            <a:xfrm>
              <a:off x="2383715" y="6351695"/>
              <a:ext cx="12700" cy="9525"/>
            </a:xfrm>
            <a:custGeom>
              <a:avLst/>
              <a:gdLst/>
              <a:ahLst/>
              <a:cxnLst/>
              <a:rect l="l" t="t" r="r" b="b"/>
              <a:pathLst>
                <a:path w="12700" h="9525" extrusionOk="0">
                  <a:moveTo>
                    <a:pt x="12193" y="6095"/>
                  </a:moveTo>
                  <a:lnTo>
                    <a:pt x="9144" y="6095"/>
                  </a:lnTo>
                  <a:lnTo>
                    <a:pt x="6096" y="6095"/>
                  </a:lnTo>
                  <a:lnTo>
                    <a:pt x="6096" y="9143"/>
                  </a:lnTo>
                  <a:lnTo>
                    <a:pt x="3048" y="6095"/>
                  </a:lnTo>
                  <a:lnTo>
                    <a:pt x="0" y="6095"/>
                  </a:lnTo>
                  <a:lnTo>
                    <a:pt x="0" y="3047"/>
                  </a:lnTo>
                  <a:lnTo>
                    <a:pt x="3048" y="3047"/>
                  </a:lnTo>
                  <a:lnTo>
                    <a:pt x="3048" y="0"/>
                  </a:lnTo>
                  <a:lnTo>
                    <a:pt x="6096" y="3047"/>
                  </a:lnTo>
                  <a:lnTo>
                    <a:pt x="9144" y="3047"/>
                  </a:lnTo>
                  <a:lnTo>
                    <a:pt x="9144" y="6095"/>
                  </a:lnTo>
                  <a:lnTo>
                    <a:pt x="12193"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69" name="Google Shape;3969;gda58c33139_0_4154"/>
            <p:cNvSpPr/>
            <p:nvPr/>
          </p:nvSpPr>
          <p:spPr>
            <a:xfrm>
              <a:off x="2344077" y="6366941"/>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70" name="Google Shape;3970;gda58c33139_0_4154"/>
            <p:cNvSpPr/>
            <p:nvPr/>
          </p:nvSpPr>
          <p:spPr>
            <a:xfrm>
              <a:off x="2344088" y="6366935"/>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71" name="Google Shape;3971;gda58c33139_0_4154"/>
            <p:cNvSpPr/>
            <p:nvPr/>
          </p:nvSpPr>
          <p:spPr>
            <a:xfrm>
              <a:off x="2331895" y="636998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72" name="Google Shape;3972;gda58c33139_0_4154"/>
            <p:cNvSpPr/>
            <p:nvPr/>
          </p:nvSpPr>
          <p:spPr>
            <a:xfrm>
              <a:off x="2331895" y="636998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73" name="Google Shape;3973;gda58c33139_0_4154"/>
            <p:cNvSpPr/>
            <p:nvPr/>
          </p:nvSpPr>
          <p:spPr>
            <a:xfrm>
              <a:off x="2337981" y="6366941"/>
              <a:ext cx="55244" cy="45720"/>
            </a:xfrm>
            <a:custGeom>
              <a:avLst/>
              <a:gdLst/>
              <a:ahLst/>
              <a:cxnLst/>
              <a:rect l="l" t="t" r="r" b="b"/>
              <a:pathLst>
                <a:path w="55244" h="45720" extrusionOk="0">
                  <a:moveTo>
                    <a:pt x="3048" y="6096"/>
                  </a:moveTo>
                  <a:lnTo>
                    <a:pt x="0" y="6096"/>
                  </a:lnTo>
                  <a:lnTo>
                    <a:pt x="3048" y="9144"/>
                  </a:lnTo>
                  <a:lnTo>
                    <a:pt x="3048" y="6096"/>
                  </a:lnTo>
                  <a:close/>
                </a:path>
                <a:path w="55244" h="45720" extrusionOk="0">
                  <a:moveTo>
                    <a:pt x="15240" y="33528"/>
                  </a:moveTo>
                  <a:lnTo>
                    <a:pt x="12192" y="33528"/>
                  </a:lnTo>
                  <a:lnTo>
                    <a:pt x="12192" y="36576"/>
                  </a:lnTo>
                  <a:lnTo>
                    <a:pt x="15240" y="36576"/>
                  </a:lnTo>
                  <a:lnTo>
                    <a:pt x="15240" y="33528"/>
                  </a:lnTo>
                  <a:close/>
                </a:path>
                <a:path w="55244" h="45720" extrusionOk="0">
                  <a:moveTo>
                    <a:pt x="24396" y="42672"/>
                  </a:moveTo>
                  <a:lnTo>
                    <a:pt x="21336" y="39624"/>
                  </a:lnTo>
                  <a:lnTo>
                    <a:pt x="21336" y="42672"/>
                  </a:lnTo>
                  <a:lnTo>
                    <a:pt x="24396" y="42672"/>
                  </a:lnTo>
                  <a:close/>
                </a:path>
                <a:path w="55244" h="45720" extrusionOk="0">
                  <a:moveTo>
                    <a:pt x="54876" y="30480"/>
                  </a:moveTo>
                  <a:lnTo>
                    <a:pt x="51828" y="30480"/>
                  </a:lnTo>
                  <a:lnTo>
                    <a:pt x="51828" y="24384"/>
                  </a:lnTo>
                  <a:lnTo>
                    <a:pt x="48780" y="24384"/>
                  </a:lnTo>
                  <a:lnTo>
                    <a:pt x="48780" y="21336"/>
                  </a:lnTo>
                  <a:lnTo>
                    <a:pt x="45732" y="18288"/>
                  </a:lnTo>
                  <a:lnTo>
                    <a:pt x="45732" y="21336"/>
                  </a:lnTo>
                  <a:lnTo>
                    <a:pt x="42684" y="21336"/>
                  </a:lnTo>
                  <a:lnTo>
                    <a:pt x="42684" y="18288"/>
                  </a:lnTo>
                  <a:lnTo>
                    <a:pt x="45732" y="18288"/>
                  </a:lnTo>
                  <a:lnTo>
                    <a:pt x="45732" y="15240"/>
                  </a:lnTo>
                  <a:lnTo>
                    <a:pt x="39636" y="15240"/>
                  </a:lnTo>
                  <a:lnTo>
                    <a:pt x="39636" y="21336"/>
                  </a:lnTo>
                  <a:lnTo>
                    <a:pt x="39636" y="24384"/>
                  </a:lnTo>
                  <a:lnTo>
                    <a:pt x="36588" y="24384"/>
                  </a:lnTo>
                  <a:lnTo>
                    <a:pt x="36588" y="21336"/>
                  </a:lnTo>
                  <a:lnTo>
                    <a:pt x="33540" y="21336"/>
                  </a:lnTo>
                  <a:lnTo>
                    <a:pt x="30492" y="21336"/>
                  </a:lnTo>
                  <a:lnTo>
                    <a:pt x="30492" y="18288"/>
                  </a:lnTo>
                  <a:lnTo>
                    <a:pt x="33540" y="18288"/>
                  </a:lnTo>
                  <a:lnTo>
                    <a:pt x="36588" y="21336"/>
                  </a:lnTo>
                  <a:lnTo>
                    <a:pt x="39636" y="21336"/>
                  </a:lnTo>
                  <a:lnTo>
                    <a:pt x="39636" y="15240"/>
                  </a:lnTo>
                  <a:lnTo>
                    <a:pt x="39636" y="12192"/>
                  </a:lnTo>
                  <a:lnTo>
                    <a:pt x="45732" y="12192"/>
                  </a:lnTo>
                  <a:lnTo>
                    <a:pt x="45732" y="9144"/>
                  </a:lnTo>
                  <a:lnTo>
                    <a:pt x="42684" y="9144"/>
                  </a:lnTo>
                  <a:lnTo>
                    <a:pt x="42684" y="6096"/>
                  </a:lnTo>
                  <a:lnTo>
                    <a:pt x="39636" y="6096"/>
                  </a:lnTo>
                  <a:lnTo>
                    <a:pt x="36588" y="3048"/>
                  </a:lnTo>
                  <a:lnTo>
                    <a:pt x="36588" y="6096"/>
                  </a:lnTo>
                  <a:lnTo>
                    <a:pt x="30492" y="6096"/>
                  </a:lnTo>
                  <a:lnTo>
                    <a:pt x="30492" y="3048"/>
                  </a:lnTo>
                  <a:lnTo>
                    <a:pt x="27444" y="3048"/>
                  </a:lnTo>
                  <a:lnTo>
                    <a:pt x="27444" y="9144"/>
                  </a:lnTo>
                  <a:lnTo>
                    <a:pt x="24396" y="9144"/>
                  </a:lnTo>
                  <a:lnTo>
                    <a:pt x="24396" y="12192"/>
                  </a:lnTo>
                  <a:lnTo>
                    <a:pt x="24396" y="18288"/>
                  </a:lnTo>
                  <a:lnTo>
                    <a:pt x="21336" y="18288"/>
                  </a:lnTo>
                  <a:lnTo>
                    <a:pt x="21336" y="15240"/>
                  </a:lnTo>
                  <a:lnTo>
                    <a:pt x="24396" y="12192"/>
                  </a:lnTo>
                  <a:lnTo>
                    <a:pt x="21336" y="12192"/>
                  </a:lnTo>
                  <a:lnTo>
                    <a:pt x="21336" y="9144"/>
                  </a:lnTo>
                  <a:lnTo>
                    <a:pt x="24396" y="9144"/>
                  </a:lnTo>
                  <a:lnTo>
                    <a:pt x="24396" y="3048"/>
                  </a:lnTo>
                  <a:lnTo>
                    <a:pt x="21336" y="3048"/>
                  </a:lnTo>
                  <a:lnTo>
                    <a:pt x="21336" y="0"/>
                  </a:lnTo>
                  <a:lnTo>
                    <a:pt x="15240" y="0"/>
                  </a:lnTo>
                  <a:lnTo>
                    <a:pt x="15240" y="3048"/>
                  </a:lnTo>
                  <a:lnTo>
                    <a:pt x="12192" y="3048"/>
                  </a:lnTo>
                  <a:lnTo>
                    <a:pt x="12192" y="6096"/>
                  </a:lnTo>
                  <a:lnTo>
                    <a:pt x="6096" y="6096"/>
                  </a:lnTo>
                  <a:lnTo>
                    <a:pt x="6096" y="9144"/>
                  </a:lnTo>
                  <a:lnTo>
                    <a:pt x="3048" y="9144"/>
                  </a:lnTo>
                  <a:lnTo>
                    <a:pt x="3048" y="12192"/>
                  </a:lnTo>
                  <a:lnTo>
                    <a:pt x="0" y="12192"/>
                  </a:lnTo>
                  <a:lnTo>
                    <a:pt x="0" y="15240"/>
                  </a:lnTo>
                  <a:lnTo>
                    <a:pt x="3048" y="15240"/>
                  </a:lnTo>
                  <a:lnTo>
                    <a:pt x="3048" y="21336"/>
                  </a:lnTo>
                  <a:lnTo>
                    <a:pt x="6096" y="21336"/>
                  </a:lnTo>
                  <a:lnTo>
                    <a:pt x="6096" y="18288"/>
                  </a:lnTo>
                  <a:lnTo>
                    <a:pt x="9144" y="18288"/>
                  </a:lnTo>
                  <a:lnTo>
                    <a:pt x="9144" y="21336"/>
                  </a:lnTo>
                  <a:lnTo>
                    <a:pt x="6096" y="21336"/>
                  </a:lnTo>
                  <a:lnTo>
                    <a:pt x="6096" y="24384"/>
                  </a:lnTo>
                  <a:lnTo>
                    <a:pt x="3048" y="24384"/>
                  </a:lnTo>
                  <a:lnTo>
                    <a:pt x="3048" y="27432"/>
                  </a:lnTo>
                  <a:lnTo>
                    <a:pt x="9144" y="27432"/>
                  </a:lnTo>
                  <a:lnTo>
                    <a:pt x="9144" y="30480"/>
                  </a:lnTo>
                  <a:lnTo>
                    <a:pt x="12192" y="30480"/>
                  </a:lnTo>
                  <a:lnTo>
                    <a:pt x="15240" y="30480"/>
                  </a:lnTo>
                  <a:lnTo>
                    <a:pt x="15240" y="33528"/>
                  </a:lnTo>
                  <a:lnTo>
                    <a:pt x="21336" y="33528"/>
                  </a:lnTo>
                  <a:lnTo>
                    <a:pt x="21336" y="36576"/>
                  </a:lnTo>
                  <a:lnTo>
                    <a:pt x="18288" y="36576"/>
                  </a:lnTo>
                  <a:lnTo>
                    <a:pt x="18288" y="39624"/>
                  </a:lnTo>
                  <a:lnTo>
                    <a:pt x="21336" y="39624"/>
                  </a:lnTo>
                  <a:lnTo>
                    <a:pt x="24396" y="39624"/>
                  </a:lnTo>
                  <a:lnTo>
                    <a:pt x="24396" y="42672"/>
                  </a:lnTo>
                  <a:lnTo>
                    <a:pt x="24396" y="45720"/>
                  </a:lnTo>
                  <a:lnTo>
                    <a:pt x="30492" y="45720"/>
                  </a:lnTo>
                  <a:lnTo>
                    <a:pt x="30492" y="42672"/>
                  </a:lnTo>
                  <a:lnTo>
                    <a:pt x="33540" y="42672"/>
                  </a:lnTo>
                  <a:lnTo>
                    <a:pt x="33540" y="36576"/>
                  </a:lnTo>
                  <a:lnTo>
                    <a:pt x="30492" y="36576"/>
                  </a:lnTo>
                  <a:lnTo>
                    <a:pt x="30492" y="33528"/>
                  </a:lnTo>
                  <a:lnTo>
                    <a:pt x="27444" y="33528"/>
                  </a:lnTo>
                  <a:lnTo>
                    <a:pt x="27444" y="30480"/>
                  </a:lnTo>
                  <a:lnTo>
                    <a:pt x="24396" y="30480"/>
                  </a:lnTo>
                  <a:lnTo>
                    <a:pt x="24396" y="27432"/>
                  </a:lnTo>
                  <a:lnTo>
                    <a:pt x="30492" y="27432"/>
                  </a:lnTo>
                  <a:lnTo>
                    <a:pt x="30492" y="30480"/>
                  </a:lnTo>
                  <a:lnTo>
                    <a:pt x="36588" y="30480"/>
                  </a:lnTo>
                  <a:lnTo>
                    <a:pt x="36588" y="33528"/>
                  </a:lnTo>
                  <a:lnTo>
                    <a:pt x="45732" y="33528"/>
                  </a:lnTo>
                  <a:lnTo>
                    <a:pt x="45732" y="36576"/>
                  </a:lnTo>
                  <a:lnTo>
                    <a:pt x="51828" y="36576"/>
                  </a:lnTo>
                  <a:lnTo>
                    <a:pt x="51828" y="33528"/>
                  </a:lnTo>
                  <a:lnTo>
                    <a:pt x="54876" y="33528"/>
                  </a:lnTo>
                  <a:lnTo>
                    <a:pt x="54876" y="3048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74" name="Google Shape;3974;gda58c33139_0_4154"/>
            <p:cNvSpPr/>
            <p:nvPr/>
          </p:nvSpPr>
          <p:spPr>
            <a:xfrm>
              <a:off x="2337992" y="6366935"/>
              <a:ext cx="55244" cy="45720"/>
            </a:xfrm>
            <a:custGeom>
              <a:avLst/>
              <a:gdLst/>
              <a:ahLst/>
              <a:cxnLst/>
              <a:rect l="l" t="t" r="r" b="b"/>
              <a:pathLst>
                <a:path w="55244" h="45720" extrusionOk="0">
                  <a:moveTo>
                    <a:pt x="33530" y="24382"/>
                  </a:moveTo>
                  <a:lnTo>
                    <a:pt x="33530" y="21334"/>
                  </a:lnTo>
                  <a:lnTo>
                    <a:pt x="36578" y="21334"/>
                  </a:lnTo>
                  <a:lnTo>
                    <a:pt x="36578" y="24382"/>
                  </a:lnTo>
                  <a:lnTo>
                    <a:pt x="33530" y="24382"/>
                  </a:lnTo>
                  <a:lnTo>
                    <a:pt x="36578" y="24382"/>
                  </a:lnTo>
                  <a:lnTo>
                    <a:pt x="39627" y="24382"/>
                  </a:lnTo>
                  <a:lnTo>
                    <a:pt x="39627" y="21334"/>
                  </a:lnTo>
                  <a:lnTo>
                    <a:pt x="42675" y="21334"/>
                  </a:lnTo>
                  <a:lnTo>
                    <a:pt x="42675" y="24382"/>
                  </a:lnTo>
                  <a:lnTo>
                    <a:pt x="42675" y="21334"/>
                  </a:lnTo>
                  <a:lnTo>
                    <a:pt x="45723" y="21334"/>
                  </a:lnTo>
                  <a:lnTo>
                    <a:pt x="45723" y="18286"/>
                  </a:lnTo>
                  <a:lnTo>
                    <a:pt x="48771" y="21334"/>
                  </a:lnTo>
                  <a:lnTo>
                    <a:pt x="48771" y="24382"/>
                  </a:lnTo>
                  <a:lnTo>
                    <a:pt x="51819" y="24382"/>
                  </a:lnTo>
                  <a:lnTo>
                    <a:pt x="51819" y="27430"/>
                  </a:lnTo>
                  <a:lnTo>
                    <a:pt x="51819" y="30478"/>
                  </a:lnTo>
                  <a:lnTo>
                    <a:pt x="54868" y="30478"/>
                  </a:lnTo>
                  <a:lnTo>
                    <a:pt x="54868" y="33526"/>
                  </a:lnTo>
                  <a:lnTo>
                    <a:pt x="51819" y="33526"/>
                  </a:lnTo>
                  <a:lnTo>
                    <a:pt x="48771" y="30478"/>
                  </a:lnTo>
                  <a:lnTo>
                    <a:pt x="51819" y="33526"/>
                  </a:lnTo>
                  <a:lnTo>
                    <a:pt x="54868" y="33526"/>
                  </a:lnTo>
                  <a:lnTo>
                    <a:pt x="51819" y="33526"/>
                  </a:lnTo>
                  <a:lnTo>
                    <a:pt x="51819" y="36574"/>
                  </a:lnTo>
                  <a:lnTo>
                    <a:pt x="48771" y="36574"/>
                  </a:lnTo>
                  <a:lnTo>
                    <a:pt x="45723" y="36574"/>
                  </a:lnTo>
                  <a:lnTo>
                    <a:pt x="45723" y="33526"/>
                  </a:lnTo>
                  <a:lnTo>
                    <a:pt x="42675" y="33526"/>
                  </a:lnTo>
                  <a:lnTo>
                    <a:pt x="39627" y="33526"/>
                  </a:lnTo>
                  <a:lnTo>
                    <a:pt x="36578" y="33526"/>
                  </a:lnTo>
                  <a:lnTo>
                    <a:pt x="36578" y="30478"/>
                  </a:lnTo>
                  <a:lnTo>
                    <a:pt x="36578" y="33526"/>
                  </a:lnTo>
                  <a:lnTo>
                    <a:pt x="36578" y="30478"/>
                  </a:lnTo>
                  <a:lnTo>
                    <a:pt x="33530" y="30478"/>
                  </a:lnTo>
                  <a:lnTo>
                    <a:pt x="30482" y="30478"/>
                  </a:lnTo>
                  <a:lnTo>
                    <a:pt x="30482" y="27430"/>
                  </a:lnTo>
                  <a:lnTo>
                    <a:pt x="27434" y="27430"/>
                  </a:lnTo>
                  <a:lnTo>
                    <a:pt x="24385" y="27430"/>
                  </a:lnTo>
                  <a:lnTo>
                    <a:pt x="21337" y="27430"/>
                  </a:lnTo>
                  <a:lnTo>
                    <a:pt x="24385" y="27430"/>
                  </a:lnTo>
                  <a:lnTo>
                    <a:pt x="24385" y="30478"/>
                  </a:lnTo>
                  <a:lnTo>
                    <a:pt x="27434" y="30478"/>
                  </a:lnTo>
                  <a:lnTo>
                    <a:pt x="24385" y="30478"/>
                  </a:lnTo>
                  <a:lnTo>
                    <a:pt x="27434" y="30478"/>
                  </a:lnTo>
                  <a:lnTo>
                    <a:pt x="24385" y="30478"/>
                  </a:lnTo>
                  <a:lnTo>
                    <a:pt x="24385" y="33526"/>
                  </a:lnTo>
                  <a:lnTo>
                    <a:pt x="24385" y="30478"/>
                  </a:lnTo>
                  <a:lnTo>
                    <a:pt x="27434" y="30478"/>
                  </a:lnTo>
                  <a:lnTo>
                    <a:pt x="27434" y="33526"/>
                  </a:lnTo>
                  <a:lnTo>
                    <a:pt x="30482" y="33526"/>
                  </a:lnTo>
                  <a:lnTo>
                    <a:pt x="33530" y="33526"/>
                  </a:lnTo>
                  <a:lnTo>
                    <a:pt x="30482" y="33526"/>
                  </a:lnTo>
                  <a:lnTo>
                    <a:pt x="30482" y="36574"/>
                  </a:lnTo>
                  <a:lnTo>
                    <a:pt x="33530" y="36574"/>
                  </a:lnTo>
                  <a:lnTo>
                    <a:pt x="33530" y="39621"/>
                  </a:lnTo>
                  <a:lnTo>
                    <a:pt x="33530" y="42669"/>
                  </a:lnTo>
                  <a:lnTo>
                    <a:pt x="30482" y="42669"/>
                  </a:lnTo>
                  <a:lnTo>
                    <a:pt x="33530" y="42669"/>
                  </a:lnTo>
                  <a:lnTo>
                    <a:pt x="30482" y="42669"/>
                  </a:lnTo>
                  <a:lnTo>
                    <a:pt x="30482" y="45717"/>
                  </a:lnTo>
                  <a:lnTo>
                    <a:pt x="33530" y="45717"/>
                  </a:lnTo>
                  <a:lnTo>
                    <a:pt x="30482" y="45717"/>
                  </a:lnTo>
                  <a:lnTo>
                    <a:pt x="27434" y="45717"/>
                  </a:lnTo>
                  <a:lnTo>
                    <a:pt x="24385" y="45717"/>
                  </a:lnTo>
                  <a:lnTo>
                    <a:pt x="24385" y="42669"/>
                  </a:lnTo>
                  <a:lnTo>
                    <a:pt x="21337" y="42669"/>
                  </a:lnTo>
                  <a:lnTo>
                    <a:pt x="21337" y="39621"/>
                  </a:lnTo>
                  <a:lnTo>
                    <a:pt x="21337" y="42669"/>
                  </a:lnTo>
                  <a:lnTo>
                    <a:pt x="21337" y="39621"/>
                  </a:lnTo>
                  <a:lnTo>
                    <a:pt x="24385" y="42669"/>
                  </a:lnTo>
                  <a:lnTo>
                    <a:pt x="27434" y="42669"/>
                  </a:lnTo>
                  <a:lnTo>
                    <a:pt x="24385" y="42669"/>
                  </a:lnTo>
                  <a:lnTo>
                    <a:pt x="24385" y="39621"/>
                  </a:lnTo>
                  <a:lnTo>
                    <a:pt x="21337" y="39621"/>
                  </a:lnTo>
                  <a:lnTo>
                    <a:pt x="21337" y="36574"/>
                  </a:lnTo>
                  <a:lnTo>
                    <a:pt x="18289" y="36574"/>
                  </a:lnTo>
                  <a:lnTo>
                    <a:pt x="21337" y="36574"/>
                  </a:lnTo>
                  <a:lnTo>
                    <a:pt x="21337" y="39621"/>
                  </a:lnTo>
                  <a:lnTo>
                    <a:pt x="18289" y="39621"/>
                  </a:lnTo>
                  <a:lnTo>
                    <a:pt x="18289" y="36574"/>
                  </a:lnTo>
                  <a:lnTo>
                    <a:pt x="18289" y="33526"/>
                  </a:lnTo>
                  <a:lnTo>
                    <a:pt x="18289" y="36574"/>
                  </a:lnTo>
                  <a:lnTo>
                    <a:pt x="21337" y="36574"/>
                  </a:lnTo>
                  <a:lnTo>
                    <a:pt x="18289" y="36574"/>
                  </a:lnTo>
                  <a:lnTo>
                    <a:pt x="21337" y="36574"/>
                  </a:lnTo>
                  <a:lnTo>
                    <a:pt x="18289" y="36574"/>
                  </a:lnTo>
                  <a:lnTo>
                    <a:pt x="21337" y="36574"/>
                  </a:lnTo>
                  <a:lnTo>
                    <a:pt x="21337" y="33526"/>
                  </a:lnTo>
                  <a:lnTo>
                    <a:pt x="18289" y="33526"/>
                  </a:lnTo>
                  <a:lnTo>
                    <a:pt x="18289" y="36574"/>
                  </a:lnTo>
                  <a:lnTo>
                    <a:pt x="18289" y="33526"/>
                  </a:lnTo>
                  <a:lnTo>
                    <a:pt x="15241" y="33526"/>
                  </a:lnTo>
                  <a:lnTo>
                    <a:pt x="15241" y="36574"/>
                  </a:lnTo>
                  <a:lnTo>
                    <a:pt x="15241" y="33526"/>
                  </a:lnTo>
                  <a:lnTo>
                    <a:pt x="15241" y="36574"/>
                  </a:lnTo>
                  <a:lnTo>
                    <a:pt x="12193" y="36574"/>
                  </a:lnTo>
                  <a:lnTo>
                    <a:pt x="12193" y="33526"/>
                  </a:lnTo>
                  <a:lnTo>
                    <a:pt x="15241" y="33526"/>
                  </a:lnTo>
                  <a:lnTo>
                    <a:pt x="15241" y="30478"/>
                  </a:lnTo>
                  <a:lnTo>
                    <a:pt x="12193" y="30478"/>
                  </a:lnTo>
                  <a:lnTo>
                    <a:pt x="12193" y="27430"/>
                  </a:lnTo>
                  <a:lnTo>
                    <a:pt x="12193" y="30478"/>
                  </a:lnTo>
                  <a:lnTo>
                    <a:pt x="9144" y="30478"/>
                  </a:lnTo>
                  <a:lnTo>
                    <a:pt x="9144" y="27430"/>
                  </a:lnTo>
                  <a:lnTo>
                    <a:pt x="12193" y="27430"/>
                  </a:lnTo>
                  <a:lnTo>
                    <a:pt x="9144" y="27430"/>
                  </a:lnTo>
                  <a:lnTo>
                    <a:pt x="12193" y="27430"/>
                  </a:lnTo>
                  <a:lnTo>
                    <a:pt x="9144" y="27430"/>
                  </a:lnTo>
                  <a:lnTo>
                    <a:pt x="9144" y="30478"/>
                  </a:lnTo>
                  <a:lnTo>
                    <a:pt x="9144" y="27430"/>
                  </a:lnTo>
                  <a:lnTo>
                    <a:pt x="6096" y="27430"/>
                  </a:lnTo>
                  <a:lnTo>
                    <a:pt x="3048" y="27430"/>
                  </a:lnTo>
                  <a:lnTo>
                    <a:pt x="6096" y="27430"/>
                  </a:lnTo>
                  <a:lnTo>
                    <a:pt x="3048" y="27430"/>
                  </a:lnTo>
                  <a:lnTo>
                    <a:pt x="3048" y="24382"/>
                  </a:lnTo>
                  <a:lnTo>
                    <a:pt x="6096" y="24382"/>
                  </a:lnTo>
                  <a:lnTo>
                    <a:pt x="6096" y="21334"/>
                  </a:lnTo>
                  <a:lnTo>
                    <a:pt x="9144" y="24382"/>
                  </a:lnTo>
                  <a:lnTo>
                    <a:pt x="6096" y="21334"/>
                  </a:lnTo>
                  <a:lnTo>
                    <a:pt x="3048" y="21334"/>
                  </a:lnTo>
                  <a:lnTo>
                    <a:pt x="3048" y="18286"/>
                  </a:lnTo>
                  <a:lnTo>
                    <a:pt x="6096" y="18286"/>
                  </a:lnTo>
                  <a:lnTo>
                    <a:pt x="6096" y="21334"/>
                  </a:lnTo>
                  <a:lnTo>
                    <a:pt x="9144" y="21334"/>
                  </a:lnTo>
                  <a:lnTo>
                    <a:pt x="12193" y="21334"/>
                  </a:lnTo>
                  <a:lnTo>
                    <a:pt x="12193" y="24382"/>
                  </a:lnTo>
                  <a:lnTo>
                    <a:pt x="15241" y="24382"/>
                  </a:lnTo>
                  <a:lnTo>
                    <a:pt x="12193" y="24382"/>
                  </a:lnTo>
                  <a:lnTo>
                    <a:pt x="12193" y="21334"/>
                  </a:lnTo>
                  <a:lnTo>
                    <a:pt x="9144" y="21334"/>
                  </a:lnTo>
                  <a:lnTo>
                    <a:pt x="9144" y="18286"/>
                  </a:lnTo>
                  <a:lnTo>
                    <a:pt x="6096" y="18286"/>
                  </a:lnTo>
                  <a:lnTo>
                    <a:pt x="3048" y="18286"/>
                  </a:lnTo>
                  <a:lnTo>
                    <a:pt x="3048" y="15239"/>
                  </a:lnTo>
                  <a:lnTo>
                    <a:pt x="0" y="15239"/>
                  </a:lnTo>
                  <a:lnTo>
                    <a:pt x="0" y="12191"/>
                  </a:lnTo>
                  <a:lnTo>
                    <a:pt x="3048" y="12191"/>
                  </a:lnTo>
                  <a:lnTo>
                    <a:pt x="0" y="12191"/>
                  </a:lnTo>
                  <a:lnTo>
                    <a:pt x="3048" y="12191"/>
                  </a:lnTo>
                  <a:lnTo>
                    <a:pt x="6096" y="12191"/>
                  </a:lnTo>
                  <a:lnTo>
                    <a:pt x="3048" y="12191"/>
                  </a:lnTo>
                  <a:lnTo>
                    <a:pt x="3048" y="9143"/>
                  </a:lnTo>
                  <a:lnTo>
                    <a:pt x="0" y="9143"/>
                  </a:lnTo>
                  <a:lnTo>
                    <a:pt x="3048" y="9143"/>
                  </a:lnTo>
                  <a:lnTo>
                    <a:pt x="0" y="6095"/>
                  </a:lnTo>
                  <a:lnTo>
                    <a:pt x="3048" y="6095"/>
                  </a:lnTo>
                  <a:lnTo>
                    <a:pt x="3048" y="9143"/>
                  </a:lnTo>
                  <a:lnTo>
                    <a:pt x="6096" y="9143"/>
                  </a:lnTo>
                  <a:lnTo>
                    <a:pt x="6096" y="12191"/>
                  </a:lnTo>
                  <a:lnTo>
                    <a:pt x="9144" y="12191"/>
                  </a:lnTo>
                  <a:lnTo>
                    <a:pt x="6096" y="12191"/>
                  </a:lnTo>
                  <a:lnTo>
                    <a:pt x="6096" y="9143"/>
                  </a:lnTo>
                  <a:lnTo>
                    <a:pt x="6096" y="6095"/>
                  </a:lnTo>
                  <a:lnTo>
                    <a:pt x="9144" y="6095"/>
                  </a:lnTo>
                  <a:lnTo>
                    <a:pt x="12193" y="6095"/>
                  </a:lnTo>
                  <a:lnTo>
                    <a:pt x="12193" y="3047"/>
                  </a:lnTo>
                  <a:lnTo>
                    <a:pt x="15241" y="3047"/>
                  </a:lnTo>
                  <a:lnTo>
                    <a:pt x="15241" y="0"/>
                  </a:lnTo>
                  <a:lnTo>
                    <a:pt x="18289" y="0"/>
                  </a:lnTo>
                  <a:lnTo>
                    <a:pt x="21337" y="0"/>
                  </a:lnTo>
                  <a:lnTo>
                    <a:pt x="21337" y="3047"/>
                  </a:lnTo>
                  <a:lnTo>
                    <a:pt x="24385" y="3047"/>
                  </a:lnTo>
                  <a:lnTo>
                    <a:pt x="24385" y="6095"/>
                  </a:lnTo>
                  <a:lnTo>
                    <a:pt x="24385" y="9143"/>
                  </a:lnTo>
                  <a:lnTo>
                    <a:pt x="21337" y="9143"/>
                  </a:lnTo>
                  <a:lnTo>
                    <a:pt x="21337" y="12191"/>
                  </a:lnTo>
                  <a:lnTo>
                    <a:pt x="18289" y="12191"/>
                  </a:lnTo>
                  <a:lnTo>
                    <a:pt x="21337" y="12191"/>
                  </a:lnTo>
                  <a:lnTo>
                    <a:pt x="24385" y="12191"/>
                  </a:lnTo>
                  <a:lnTo>
                    <a:pt x="21337" y="12191"/>
                  </a:lnTo>
                  <a:lnTo>
                    <a:pt x="24385" y="12191"/>
                  </a:lnTo>
                  <a:lnTo>
                    <a:pt x="21337" y="12191"/>
                  </a:lnTo>
                  <a:lnTo>
                    <a:pt x="24385" y="12191"/>
                  </a:lnTo>
                  <a:lnTo>
                    <a:pt x="21337" y="15239"/>
                  </a:lnTo>
                  <a:lnTo>
                    <a:pt x="21337" y="12191"/>
                  </a:lnTo>
                  <a:lnTo>
                    <a:pt x="21337" y="15239"/>
                  </a:lnTo>
                  <a:lnTo>
                    <a:pt x="18289" y="15239"/>
                  </a:lnTo>
                  <a:lnTo>
                    <a:pt x="21337" y="15239"/>
                  </a:lnTo>
                  <a:lnTo>
                    <a:pt x="18289" y="15239"/>
                  </a:lnTo>
                  <a:lnTo>
                    <a:pt x="21337" y="15239"/>
                  </a:lnTo>
                  <a:lnTo>
                    <a:pt x="24385" y="15239"/>
                  </a:lnTo>
                  <a:lnTo>
                    <a:pt x="24385" y="12191"/>
                  </a:lnTo>
                  <a:lnTo>
                    <a:pt x="24385" y="9143"/>
                  </a:lnTo>
                  <a:lnTo>
                    <a:pt x="27434" y="9143"/>
                  </a:lnTo>
                  <a:lnTo>
                    <a:pt x="24385" y="9143"/>
                  </a:lnTo>
                  <a:lnTo>
                    <a:pt x="27434" y="9143"/>
                  </a:lnTo>
                  <a:lnTo>
                    <a:pt x="27434" y="6095"/>
                  </a:lnTo>
                  <a:lnTo>
                    <a:pt x="27434" y="3047"/>
                  </a:lnTo>
                  <a:lnTo>
                    <a:pt x="30482" y="3047"/>
                  </a:lnTo>
                  <a:lnTo>
                    <a:pt x="30482" y="6095"/>
                  </a:lnTo>
                  <a:lnTo>
                    <a:pt x="33530" y="6095"/>
                  </a:lnTo>
                  <a:lnTo>
                    <a:pt x="36578" y="6095"/>
                  </a:lnTo>
                  <a:lnTo>
                    <a:pt x="36578" y="3047"/>
                  </a:lnTo>
                  <a:lnTo>
                    <a:pt x="39627" y="6095"/>
                  </a:lnTo>
                  <a:lnTo>
                    <a:pt x="36578" y="6095"/>
                  </a:lnTo>
                  <a:lnTo>
                    <a:pt x="39627" y="6095"/>
                  </a:lnTo>
                  <a:lnTo>
                    <a:pt x="36578" y="6095"/>
                  </a:lnTo>
                  <a:lnTo>
                    <a:pt x="39627" y="6095"/>
                  </a:lnTo>
                  <a:lnTo>
                    <a:pt x="42675" y="6095"/>
                  </a:lnTo>
                  <a:lnTo>
                    <a:pt x="42675" y="9143"/>
                  </a:lnTo>
                  <a:lnTo>
                    <a:pt x="45723" y="9143"/>
                  </a:lnTo>
                  <a:lnTo>
                    <a:pt x="42675" y="9143"/>
                  </a:lnTo>
                  <a:lnTo>
                    <a:pt x="45723" y="9143"/>
                  </a:lnTo>
                  <a:lnTo>
                    <a:pt x="45723" y="12191"/>
                  </a:lnTo>
                  <a:lnTo>
                    <a:pt x="42675" y="12191"/>
                  </a:lnTo>
                  <a:lnTo>
                    <a:pt x="42675" y="15239"/>
                  </a:lnTo>
                  <a:lnTo>
                    <a:pt x="45723" y="15239"/>
                  </a:lnTo>
                  <a:lnTo>
                    <a:pt x="42675" y="15239"/>
                  </a:lnTo>
                  <a:lnTo>
                    <a:pt x="42675" y="12191"/>
                  </a:lnTo>
                  <a:lnTo>
                    <a:pt x="39627" y="12191"/>
                  </a:lnTo>
                  <a:lnTo>
                    <a:pt x="36578" y="12191"/>
                  </a:lnTo>
                  <a:lnTo>
                    <a:pt x="39627" y="12191"/>
                  </a:lnTo>
                  <a:lnTo>
                    <a:pt x="39627" y="15239"/>
                  </a:lnTo>
                  <a:lnTo>
                    <a:pt x="42675" y="15239"/>
                  </a:lnTo>
                  <a:lnTo>
                    <a:pt x="45723" y="15239"/>
                  </a:lnTo>
                  <a:lnTo>
                    <a:pt x="42675" y="15239"/>
                  </a:lnTo>
                  <a:lnTo>
                    <a:pt x="45723" y="15239"/>
                  </a:lnTo>
                  <a:lnTo>
                    <a:pt x="45723" y="18286"/>
                  </a:lnTo>
                  <a:lnTo>
                    <a:pt x="42675" y="18286"/>
                  </a:lnTo>
                  <a:lnTo>
                    <a:pt x="42675" y="21334"/>
                  </a:lnTo>
                  <a:lnTo>
                    <a:pt x="42675" y="18286"/>
                  </a:lnTo>
                  <a:lnTo>
                    <a:pt x="42675" y="21334"/>
                  </a:lnTo>
                  <a:lnTo>
                    <a:pt x="39627" y="21334"/>
                  </a:lnTo>
                  <a:lnTo>
                    <a:pt x="36578" y="21334"/>
                  </a:lnTo>
                  <a:lnTo>
                    <a:pt x="33530" y="18286"/>
                  </a:lnTo>
                  <a:lnTo>
                    <a:pt x="30482" y="18286"/>
                  </a:lnTo>
                  <a:lnTo>
                    <a:pt x="27434" y="18286"/>
                  </a:lnTo>
                  <a:lnTo>
                    <a:pt x="24385" y="18286"/>
                  </a:lnTo>
                  <a:lnTo>
                    <a:pt x="24385" y="15239"/>
                  </a:lnTo>
                  <a:lnTo>
                    <a:pt x="21337" y="15239"/>
                  </a:lnTo>
                  <a:lnTo>
                    <a:pt x="18289" y="15239"/>
                  </a:lnTo>
                  <a:lnTo>
                    <a:pt x="15241" y="15239"/>
                  </a:lnTo>
                  <a:lnTo>
                    <a:pt x="18289" y="15239"/>
                  </a:lnTo>
                  <a:lnTo>
                    <a:pt x="21337" y="15239"/>
                  </a:lnTo>
                  <a:lnTo>
                    <a:pt x="21337" y="18286"/>
                  </a:lnTo>
                  <a:lnTo>
                    <a:pt x="24385" y="18286"/>
                  </a:lnTo>
                  <a:lnTo>
                    <a:pt x="27434" y="18286"/>
                  </a:lnTo>
                  <a:lnTo>
                    <a:pt x="27434" y="21334"/>
                  </a:lnTo>
                  <a:lnTo>
                    <a:pt x="24385" y="21334"/>
                  </a:lnTo>
                  <a:lnTo>
                    <a:pt x="27434" y="21334"/>
                  </a:lnTo>
                  <a:lnTo>
                    <a:pt x="27434" y="18286"/>
                  </a:lnTo>
                  <a:lnTo>
                    <a:pt x="30482" y="18286"/>
                  </a:lnTo>
                  <a:lnTo>
                    <a:pt x="30482" y="21334"/>
                  </a:lnTo>
                  <a:lnTo>
                    <a:pt x="27434" y="21334"/>
                  </a:lnTo>
                  <a:lnTo>
                    <a:pt x="30482" y="21334"/>
                  </a:lnTo>
                  <a:lnTo>
                    <a:pt x="33530" y="21334"/>
                  </a:lnTo>
                  <a:lnTo>
                    <a:pt x="33530" y="2438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75" name="Google Shape;3975;gda58c33139_0_4154"/>
            <p:cNvSpPr/>
            <p:nvPr/>
          </p:nvSpPr>
          <p:spPr>
            <a:xfrm>
              <a:off x="2337992" y="636998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76" name="Google Shape;3976;gda58c33139_0_4154"/>
            <p:cNvSpPr/>
            <p:nvPr/>
          </p:nvSpPr>
          <p:spPr>
            <a:xfrm>
              <a:off x="2337992" y="6369982"/>
              <a:ext cx="3175" cy="3175"/>
            </a:xfrm>
            <a:custGeom>
              <a:avLst/>
              <a:gdLst/>
              <a:ahLst/>
              <a:cxnLst/>
              <a:rect l="l" t="t" r="r" b="b"/>
              <a:pathLst>
                <a:path w="3175" h="3175" extrusionOk="0">
                  <a:moveTo>
                    <a:pt x="0" y="3047"/>
                  </a:moveTo>
                  <a:lnTo>
                    <a:pt x="0" y="0"/>
                  </a:lnTo>
                  <a:lnTo>
                    <a:pt x="0" y="3047"/>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77" name="Google Shape;3977;gda58c33139_0_4154"/>
            <p:cNvSpPr/>
            <p:nvPr/>
          </p:nvSpPr>
          <p:spPr>
            <a:xfrm>
              <a:off x="2337992" y="636998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78" name="Google Shape;3978;gda58c33139_0_4154"/>
            <p:cNvSpPr/>
            <p:nvPr/>
          </p:nvSpPr>
          <p:spPr>
            <a:xfrm>
              <a:off x="1899046" y="6369982"/>
              <a:ext cx="439419" cy="73660"/>
            </a:xfrm>
            <a:custGeom>
              <a:avLst/>
              <a:gdLst/>
              <a:ahLst/>
              <a:cxnLst/>
              <a:rect l="l" t="t" r="r" b="b"/>
              <a:pathLst>
                <a:path w="439419" h="73660" extrusionOk="0">
                  <a:moveTo>
                    <a:pt x="438945" y="3047"/>
                  </a:moveTo>
                  <a:lnTo>
                    <a:pt x="438945" y="0"/>
                  </a:lnTo>
                  <a:lnTo>
                    <a:pt x="438945" y="3047"/>
                  </a:lnTo>
                </a:path>
                <a:path w="439419" h="73660" extrusionOk="0">
                  <a:moveTo>
                    <a:pt x="3048" y="73148"/>
                  </a:moveTo>
                  <a:lnTo>
                    <a:pt x="3048" y="70100"/>
                  </a:lnTo>
                  <a:lnTo>
                    <a:pt x="0" y="70100"/>
                  </a:lnTo>
                  <a:lnTo>
                    <a:pt x="3048" y="70100"/>
                  </a:lnTo>
                  <a:lnTo>
                    <a:pt x="0" y="70100"/>
                  </a:lnTo>
                  <a:lnTo>
                    <a:pt x="3048" y="70100"/>
                  </a:lnTo>
                  <a:lnTo>
                    <a:pt x="3048" y="67052"/>
                  </a:lnTo>
                  <a:lnTo>
                    <a:pt x="3048" y="70100"/>
                  </a:lnTo>
                  <a:lnTo>
                    <a:pt x="3048" y="7314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79" name="Google Shape;3979;gda58c33139_0_4154"/>
            <p:cNvSpPr/>
            <p:nvPr/>
          </p:nvSpPr>
          <p:spPr>
            <a:xfrm>
              <a:off x="2371522" y="636388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80" name="Google Shape;3980;gda58c33139_0_4154"/>
            <p:cNvSpPr/>
            <p:nvPr/>
          </p:nvSpPr>
          <p:spPr>
            <a:xfrm>
              <a:off x="1856371" y="6443141"/>
              <a:ext cx="12700" cy="9525"/>
            </a:xfrm>
            <a:custGeom>
              <a:avLst/>
              <a:gdLst/>
              <a:ahLst/>
              <a:cxnLst/>
              <a:rect l="l" t="t" r="r" b="b"/>
              <a:pathLst>
                <a:path w="12700" h="9525" extrusionOk="0">
                  <a:moveTo>
                    <a:pt x="6096" y="6096"/>
                  </a:moveTo>
                  <a:lnTo>
                    <a:pt x="3048" y="3048"/>
                  </a:lnTo>
                  <a:lnTo>
                    <a:pt x="0" y="3048"/>
                  </a:lnTo>
                  <a:lnTo>
                    <a:pt x="0" y="6096"/>
                  </a:lnTo>
                  <a:lnTo>
                    <a:pt x="6096" y="6096"/>
                  </a:lnTo>
                  <a:close/>
                </a:path>
                <a:path w="12700" h="9525" extrusionOk="0">
                  <a:moveTo>
                    <a:pt x="6096" y="0"/>
                  </a:moveTo>
                  <a:lnTo>
                    <a:pt x="3048" y="0"/>
                  </a:lnTo>
                  <a:lnTo>
                    <a:pt x="3048" y="3048"/>
                  </a:lnTo>
                  <a:lnTo>
                    <a:pt x="6096" y="3048"/>
                  </a:lnTo>
                  <a:lnTo>
                    <a:pt x="6096" y="0"/>
                  </a:lnTo>
                  <a:close/>
                </a:path>
                <a:path w="12700" h="9525" extrusionOk="0">
                  <a:moveTo>
                    <a:pt x="12192" y="6096"/>
                  </a:moveTo>
                  <a:lnTo>
                    <a:pt x="9144" y="6096"/>
                  </a:lnTo>
                  <a:lnTo>
                    <a:pt x="9144" y="3048"/>
                  </a:lnTo>
                  <a:lnTo>
                    <a:pt x="6096" y="3048"/>
                  </a:lnTo>
                  <a:lnTo>
                    <a:pt x="6096" y="6096"/>
                  </a:lnTo>
                  <a:lnTo>
                    <a:pt x="9144" y="9144"/>
                  </a:lnTo>
                  <a:lnTo>
                    <a:pt x="12192" y="9144"/>
                  </a:lnTo>
                  <a:lnTo>
                    <a:pt x="12192"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81" name="Google Shape;3981;gda58c33139_0_4154"/>
            <p:cNvSpPr/>
            <p:nvPr/>
          </p:nvSpPr>
          <p:spPr>
            <a:xfrm>
              <a:off x="1856371" y="6443131"/>
              <a:ext cx="15239" cy="9525"/>
            </a:xfrm>
            <a:custGeom>
              <a:avLst/>
              <a:gdLst/>
              <a:ahLst/>
              <a:cxnLst/>
              <a:rect l="l" t="t" r="r" b="b"/>
              <a:pathLst>
                <a:path w="15239" h="9525" extrusionOk="0">
                  <a:moveTo>
                    <a:pt x="12192" y="9143"/>
                  </a:moveTo>
                  <a:lnTo>
                    <a:pt x="12192" y="6095"/>
                  </a:lnTo>
                  <a:lnTo>
                    <a:pt x="12192" y="9143"/>
                  </a:lnTo>
                  <a:lnTo>
                    <a:pt x="15241" y="9143"/>
                  </a:lnTo>
                  <a:lnTo>
                    <a:pt x="12192" y="9143"/>
                  </a:lnTo>
                  <a:lnTo>
                    <a:pt x="9144" y="9143"/>
                  </a:lnTo>
                  <a:lnTo>
                    <a:pt x="6096" y="6095"/>
                  </a:lnTo>
                  <a:lnTo>
                    <a:pt x="6096" y="3047"/>
                  </a:lnTo>
                  <a:lnTo>
                    <a:pt x="3048" y="3047"/>
                  </a:lnTo>
                  <a:lnTo>
                    <a:pt x="6096" y="6095"/>
                  </a:lnTo>
                  <a:lnTo>
                    <a:pt x="3048" y="6095"/>
                  </a:lnTo>
                  <a:lnTo>
                    <a:pt x="0" y="6095"/>
                  </a:lnTo>
                  <a:lnTo>
                    <a:pt x="0" y="3047"/>
                  </a:lnTo>
                  <a:lnTo>
                    <a:pt x="3048" y="3047"/>
                  </a:lnTo>
                  <a:lnTo>
                    <a:pt x="3048" y="0"/>
                  </a:lnTo>
                  <a:lnTo>
                    <a:pt x="6096" y="0"/>
                  </a:lnTo>
                  <a:lnTo>
                    <a:pt x="6096" y="3047"/>
                  </a:lnTo>
                  <a:lnTo>
                    <a:pt x="9144" y="3047"/>
                  </a:lnTo>
                  <a:lnTo>
                    <a:pt x="9144" y="6095"/>
                  </a:lnTo>
                  <a:lnTo>
                    <a:pt x="12192" y="6095"/>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82" name="Google Shape;3982;gda58c33139_0_4154"/>
            <p:cNvSpPr/>
            <p:nvPr/>
          </p:nvSpPr>
          <p:spPr>
            <a:xfrm>
              <a:off x="2334943" y="6382174"/>
              <a:ext cx="6350" cy="9525"/>
            </a:xfrm>
            <a:custGeom>
              <a:avLst/>
              <a:gdLst/>
              <a:ahLst/>
              <a:cxnLst/>
              <a:rect l="l" t="t" r="r" b="b"/>
              <a:pathLst>
                <a:path w="6350" h="9525" extrusionOk="0">
                  <a:moveTo>
                    <a:pt x="6096" y="0"/>
                  </a:moveTo>
                  <a:lnTo>
                    <a:pt x="0" y="0"/>
                  </a:lnTo>
                  <a:lnTo>
                    <a:pt x="0" y="3047"/>
                  </a:lnTo>
                  <a:lnTo>
                    <a:pt x="3048" y="3047"/>
                  </a:lnTo>
                  <a:lnTo>
                    <a:pt x="3048" y="9143"/>
                  </a:lnTo>
                  <a:lnTo>
                    <a:pt x="6096" y="6095"/>
                  </a:lnTo>
                  <a:lnTo>
                    <a:pt x="6096" y="0"/>
                  </a:lnTo>
                  <a:close/>
                </a:path>
                <a:path w="6350" h="9525" extrusionOk="0">
                  <a:moveTo>
                    <a:pt x="6096" y="6095"/>
                  </a:moveTo>
                  <a:lnTo>
                    <a:pt x="3048" y="9143"/>
                  </a:lnTo>
                  <a:lnTo>
                    <a:pt x="6096" y="9143"/>
                  </a:lnTo>
                  <a:lnTo>
                    <a:pt x="6096" y="6095"/>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83" name="Google Shape;3983;gda58c33139_0_4154"/>
            <p:cNvSpPr/>
            <p:nvPr/>
          </p:nvSpPr>
          <p:spPr>
            <a:xfrm>
              <a:off x="2334943" y="6382174"/>
              <a:ext cx="6350" cy="12700"/>
            </a:xfrm>
            <a:custGeom>
              <a:avLst/>
              <a:gdLst/>
              <a:ahLst/>
              <a:cxnLst/>
              <a:rect l="l" t="t" r="r" b="b"/>
              <a:pathLst>
                <a:path w="6350" h="12700" extrusionOk="0">
                  <a:moveTo>
                    <a:pt x="3048" y="6095"/>
                  </a:moveTo>
                  <a:lnTo>
                    <a:pt x="3048" y="3047"/>
                  </a:lnTo>
                  <a:lnTo>
                    <a:pt x="0" y="3047"/>
                  </a:lnTo>
                  <a:lnTo>
                    <a:pt x="3048" y="3047"/>
                  </a:lnTo>
                  <a:lnTo>
                    <a:pt x="0" y="3047"/>
                  </a:lnTo>
                  <a:lnTo>
                    <a:pt x="0" y="0"/>
                  </a:lnTo>
                  <a:lnTo>
                    <a:pt x="3048" y="0"/>
                  </a:lnTo>
                  <a:lnTo>
                    <a:pt x="6096" y="0"/>
                  </a:lnTo>
                  <a:lnTo>
                    <a:pt x="6096" y="3047"/>
                  </a:lnTo>
                  <a:lnTo>
                    <a:pt x="6096" y="6095"/>
                  </a:lnTo>
                  <a:lnTo>
                    <a:pt x="6096" y="9143"/>
                  </a:lnTo>
                  <a:lnTo>
                    <a:pt x="6096" y="12191"/>
                  </a:lnTo>
                  <a:lnTo>
                    <a:pt x="6096" y="9143"/>
                  </a:lnTo>
                  <a:lnTo>
                    <a:pt x="6096" y="12191"/>
                  </a:lnTo>
                  <a:lnTo>
                    <a:pt x="6096" y="9143"/>
                  </a:lnTo>
                  <a:lnTo>
                    <a:pt x="3048" y="9143"/>
                  </a:lnTo>
                  <a:lnTo>
                    <a:pt x="6096" y="6095"/>
                  </a:lnTo>
                  <a:lnTo>
                    <a:pt x="3048" y="9143"/>
                  </a:lnTo>
                  <a:lnTo>
                    <a:pt x="3048" y="6095"/>
                  </a:lnTo>
                  <a:lnTo>
                    <a:pt x="3048" y="9143"/>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84" name="Google Shape;3984;gda58c33139_0_4154"/>
            <p:cNvSpPr/>
            <p:nvPr/>
          </p:nvSpPr>
          <p:spPr>
            <a:xfrm>
              <a:off x="2402004" y="63608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85" name="Google Shape;3985;gda58c33139_0_4154"/>
            <p:cNvSpPr/>
            <p:nvPr/>
          </p:nvSpPr>
          <p:spPr>
            <a:xfrm>
              <a:off x="2402004" y="63608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86" name="Google Shape;3986;gda58c33139_0_4154"/>
            <p:cNvSpPr/>
            <p:nvPr/>
          </p:nvSpPr>
          <p:spPr>
            <a:xfrm>
              <a:off x="2417245" y="6357791"/>
              <a:ext cx="3175" cy="3175"/>
            </a:xfrm>
            <a:custGeom>
              <a:avLst/>
              <a:gdLst/>
              <a:ahLst/>
              <a:cxnLst/>
              <a:rect l="l" t="t" r="r" b="b"/>
              <a:pathLst>
                <a:path w="3175" h="3175" extrusionOk="0">
                  <a:moveTo>
                    <a:pt x="0" y="3047"/>
                  </a:move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87" name="Google Shape;3987;gda58c33139_0_4154"/>
            <p:cNvSpPr/>
            <p:nvPr/>
          </p:nvSpPr>
          <p:spPr>
            <a:xfrm>
              <a:off x="1816735" y="6452400"/>
              <a:ext cx="76835" cy="70484"/>
            </a:xfrm>
            <a:custGeom>
              <a:avLst/>
              <a:gdLst/>
              <a:ahLst/>
              <a:cxnLst/>
              <a:rect l="l" t="t" r="r" b="b"/>
              <a:pathLst>
                <a:path w="76835" h="70484" extrusionOk="0">
                  <a:moveTo>
                    <a:pt x="21336" y="67056"/>
                  </a:moveTo>
                  <a:lnTo>
                    <a:pt x="18288" y="67056"/>
                  </a:lnTo>
                  <a:lnTo>
                    <a:pt x="21336" y="69977"/>
                  </a:lnTo>
                  <a:lnTo>
                    <a:pt x="21336" y="67056"/>
                  </a:lnTo>
                  <a:close/>
                </a:path>
                <a:path w="76835" h="70484" extrusionOk="0">
                  <a:moveTo>
                    <a:pt x="36576" y="51816"/>
                  </a:moveTo>
                  <a:lnTo>
                    <a:pt x="33528" y="51816"/>
                  </a:lnTo>
                  <a:lnTo>
                    <a:pt x="36576" y="54864"/>
                  </a:lnTo>
                  <a:lnTo>
                    <a:pt x="36576" y="51816"/>
                  </a:lnTo>
                  <a:close/>
                </a:path>
                <a:path w="76835" h="70484" extrusionOk="0">
                  <a:moveTo>
                    <a:pt x="39636" y="48768"/>
                  </a:moveTo>
                  <a:lnTo>
                    <a:pt x="36576" y="48768"/>
                  </a:lnTo>
                  <a:lnTo>
                    <a:pt x="36576" y="51816"/>
                  </a:lnTo>
                  <a:lnTo>
                    <a:pt x="39636" y="51816"/>
                  </a:lnTo>
                  <a:lnTo>
                    <a:pt x="39636" y="48768"/>
                  </a:lnTo>
                  <a:close/>
                </a:path>
                <a:path w="76835" h="70484" extrusionOk="0">
                  <a:moveTo>
                    <a:pt x="42684" y="9144"/>
                  </a:moveTo>
                  <a:lnTo>
                    <a:pt x="39636" y="9144"/>
                  </a:lnTo>
                  <a:lnTo>
                    <a:pt x="39636" y="12192"/>
                  </a:lnTo>
                  <a:lnTo>
                    <a:pt x="42684" y="12192"/>
                  </a:lnTo>
                  <a:lnTo>
                    <a:pt x="42684" y="9144"/>
                  </a:lnTo>
                  <a:close/>
                </a:path>
                <a:path w="76835" h="70484" extrusionOk="0">
                  <a:moveTo>
                    <a:pt x="45732" y="0"/>
                  </a:moveTo>
                  <a:lnTo>
                    <a:pt x="42684" y="0"/>
                  </a:lnTo>
                  <a:lnTo>
                    <a:pt x="45732" y="3048"/>
                  </a:lnTo>
                  <a:lnTo>
                    <a:pt x="45732" y="0"/>
                  </a:lnTo>
                  <a:close/>
                </a:path>
                <a:path w="76835" h="70484" extrusionOk="0">
                  <a:moveTo>
                    <a:pt x="76212" y="21336"/>
                  </a:moveTo>
                  <a:lnTo>
                    <a:pt x="70116" y="21336"/>
                  </a:lnTo>
                  <a:lnTo>
                    <a:pt x="70116" y="18288"/>
                  </a:lnTo>
                  <a:lnTo>
                    <a:pt x="67068" y="18288"/>
                  </a:lnTo>
                  <a:lnTo>
                    <a:pt x="67068" y="12192"/>
                  </a:lnTo>
                  <a:lnTo>
                    <a:pt x="70116" y="12192"/>
                  </a:lnTo>
                  <a:lnTo>
                    <a:pt x="70116" y="6096"/>
                  </a:lnTo>
                  <a:lnTo>
                    <a:pt x="64020" y="6096"/>
                  </a:lnTo>
                  <a:lnTo>
                    <a:pt x="60972" y="6096"/>
                  </a:lnTo>
                  <a:lnTo>
                    <a:pt x="60972" y="9144"/>
                  </a:lnTo>
                  <a:lnTo>
                    <a:pt x="57924" y="9144"/>
                  </a:lnTo>
                  <a:lnTo>
                    <a:pt x="57924" y="15240"/>
                  </a:lnTo>
                  <a:lnTo>
                    <a:pt x="54876" y="15240"/>
                  </a:lnTo>
                  <a:lnTo>
                    <a:pt x="54876" y="27432"/>
                  </a:lnTo>
                  <a:lnTo>
                    <a:pt x="54876" y="30480"/>
                  </a:lnTo>
                  <a:lnTo>
                    <a:pt x="51828" y="30480"/>
                  </a:lnTo>
                  <a:lnTo>
                    <a:pt x="51828" y="27432"/>
                  </a:lnTo>
                  <a:lnTo>
                    <a:pt x="54876" y="27432"/>
                  </a:lnTo>
                  <a:lnTo>
                    <a:pt x="54876" y="15240"/>
                  </a:lnTo>
                  <a:lnTo>
                    <a:pt x="54876" y="9144"/>
                  </a:lnTo>
                  <a:lnTo>
                    <a:pt x="57924" y="6096"/>
                  </a:lnTo>
                  <a:lnTo>
                    <a:pt x="57924" y="3048"/>
                  </a:lnTo>
                  <a:lnTo>
                    <a:pt x="51828" y="3048"/>
                  </a:lnTo>
                  <a:lnTo>
                    <a:pt x="48780" y="3048"/>
                  </a:lnTo>
                  <a:lnTo>
                    <a:pt x="48780" y="6096"/>
                  </a:lnTo>
                  <a:lnTo>
                    <a:pt x="45732" y="6096"/>
                  </a:lnTo>
                  <a:lnTo>
                    <a:pt x="45732" y="9144"/>
                  </a:lnTo>
                  <a:lnTo>
                    <a:pt x="48780" y="12192"/>
                  </a:lnTo>
                  <a:lnTo>
                    <a:pt x="45732" y="12192"/>
                  </a:lnTo>
                  <a:lnTo>
                    <a:pt x="42684" y="12192"/>
                  </a:lnTo>
                  <a:lnTo>
                    <a:pt x="42684" y="15240"/>
                  </a:lnTo>
                  <a:lnTo>
                    <a:pt x="39636" y="12192"/>
                  </a:lnTo>
                  <a:lnTo>
                    <a:pt x="39636" y="18288"/>
                  </a:lnTo>
                  <a:lnTo>
                    <a:pt x="39636" y="21336"/>
                  </a:lnTo>
                  <a:lnTo>
                    <a:pt x="36576" y="18288"/>
                  </a:lnTo>
                  <a:lnTo>
                    <a:pt x="36576" y="21336"/>
                  </a:lnTo>
                  <a:lnTo>
                    <a:pt x="33528" y="21336"/>
                  </a:lnTo>
                  <a:lnTo>
                    <a:pt x="33528" y="36576"/>
                  </a:lnTo>
                  <a:lnTo>
                    <a:pt x="33528" y="39624"/>
                  </a:lnTo>
                  <a:lnTo>
                    <a:pt x="30480" y="39624"/>
                  </a:lnTo>
                  <a:lnTo>
                    <a:pt x="30480" y="36576"/>
                  </a:lnTo>
                  <a:lnTo>
                    <a:pt x="33528" y="36576"/>
                  </a:lnTo>
                  <a:lnTo>
                    <a:pt x="33528" y="21336"/>
                  </a:lnTo>
                  <a:lnTo>
                    <a:pt x="33528" y="18288"/>
                  </a:lnTo>
                  <a:lnTo>
                    <a:pt x="36576" y="21336"/>
                  </a:lnTo>
                  <a:lnTo>
                    <a:pt x="36576" y="18288"/>
                  </a:lnTo>
                  <a:lnTo>
                    <a:pt x="39636" y="18288"/>
                  </a:lnTo>
                  <a:lnTo>
                    <a:pt x="39636" y="12192"/>
                  </a:lnTo>
                  <a:lnTo>
                    <a:pt x="36576" y="12192"/>
                  </a:lnTo>
                  <a:lnTo>
                    <a:pt x="36576" y="9144"/>
                  </a:lnTo>
                  <a:lnTo>
                    <a:pt x="33528" y="9144"/>
                  </a:lnTo>
                  <a:lnTo>
                    <a:pt x="33528" y="6096"/>
                  </a:lnTo>
                  <a:lnTo>
                    <a:pt x="27432" y="6096"/>
                  </a:lnTo>
                  <a:lnTo>
                    <a:pt x="27432" y="9144"/>
                  </a:lnTo>
                  <a:lnTo>
                    <a:pt x="24384" y="9144"/>
                  </a:lnTo>
                  <a:lnTo>
                    <a:pt x="24384" y="15240"/>
                  </a:lnTo>
                  <a:lnTo>
                    <a:pt x="30480" y="15240"/>
                  </a:lnTo>
                  <a:lnTo>
                    <a:pt x="30480" y="18288"/>
                  </a:lnTo>
                  <a:lnTo>
                    <a:pt x="27432" y="18288"/>
                  </a:lnTo>
                  <a:lnTo>
                    <a:pt x="27432" y="21336"/>
                  </a:lnTo>
                  <a:lnTo>
                    <a:pt x="30480" y="21336"/>
                  </a:lnTo>
                  <a:lnTo>
                    <a:pt x="30480" y="27432"/>
                  </a:lnTo>
                  <a:lnTo>
                    <a:pt x="27432" y="30480"/>
                  </a:lnTo>
                  <a:lnTo>
                    <a:pt x="30480" y="30480"/>
                  </a:lnTo>
                  <a:lnTo>
                    <a:pt x="30480" y="33528"/>
                  </a:lnTo>
                  <a:lnTo>
                    <a:pt x="27432" y="33528"/>
                  </a:lnTo>
                  <a:lnTo>
                    <a:pt x="27432" y="30480"/>
                  </a:lnTo>
                  <a:lnTo>
                    <a:pt x="27432" y="27432"/>
                  </a:lnTo>
                  <a:lnTo>
                    <a:pt x="24384" y="24384"/>
                  </a:lnTo>
                  <a:lnTo>
                    <a:pt x="24384" y="21336"/>
                  </a:lnTo>
                  <a:lnTo>
                    <a:pt x="24384" y="18288"/>
                  </a:lnTo>
                  <a:lnTo>
                    <a:pt x="15240" y="18288"/>
                  </a:lnTo>
                  <a:lnTo>
                    <a:pt x="15240" y="21336"/>
                  </a:lnTo>
                  <a:lnTo>
                    <a:pt x="12192" y="18288"/>
                  </a:lnTo>
                  <a:lnTo>
                    <a:pt x="12192" y="24384"/>
                  </a:lnTo>
                  <a:lnTo>
                    <a:pt x="9144" y="24384"/>
                  </a:lnTo>
                  <a:lnTo>
                    <a:pt x="6096" y="24384"/>
                  </a:lnTo>
                  <a:lnTo>
                    <a:pt x="6096" y="30480"/>
                  </a:lnTo>
                  <a:lnTo>
                    <a:pt x="3048" y="30480"/>
                  </a:lnTo>
                  <a:lnTo>
                    <a:pt x="3048" y="33528"/>
                  </a:lnTo>
                  <a:lnTo>
                    <a:pt x="0" y="33528"/>
                  </a:lnTo>
                  <a:lnTo>
                    <a:pt x="0" y="36576"/>
                  </a:lnTo>
                  <a:lnTo>
                    <a:pt x="3048" y="36576"/>
                  </a:lnTo>
                  <a:lnTo>
                    <a:pt x="3048" y="39624"/>
                  </a:lnTo>
                  <a:lnTo>
                    <a:pt x="6096" y="39624"/>
                  </a:lnTo>
                  <a:lnTo>
                    <a:pt x="6096" y="42672"/>
                  </a:lnTo>
                  <a:lnTo>
                    <a:pt x="9144" y="42672"/>
                  </a:lnTo>
                  <a:lnTo>
                    <a:pt x="9144" y="54864"/>
                  </a:lnTo>
                  <a:lnTo>
                    <a:pt x="12192" y="54864"/>
                  </a:lnTo>
                  <a:lnTo>
                    <a:pt x="12192" y="57912"/>
                  </a:lnTo>
                  <a:lnTo>
                    <a:pt x="15240" y="57912"/>
                  </a:lnTo>
                  <a:lnTo>
                    <a:pt x="15240" y="60960"/>
                  </a:lnTo>
                  <a:lnTo>
                    <a:pt x="18288" y="60960"/>
                  </a:lnTo>
                  <a:lnTo>
                    <a:pt x="18288" y="54864"/>
                  </a:lnTo>
                  <a:lnTo>
                    <a:pt x="21336" y="54864"/>
                  </a:lnTo>
                  <a:lnTo>
                    <a:pt x="24384" y="51816"/>
                  </a:lnTo>
                  <a:lnTo>
                    <a:pt x="24384" y="48768"/>
                  </a:lnTo>
                  <a:lnTo>
                    <a:pt x="27432" y="48768"/>
                  </a:lnTo>
                  <a:lnTo>
                    <a:pt x="30480" y="45720"/>
                  </a:lnTo>
                  <a:lnTo>
                    <a:pt x="30480" y="48768"/>
                  </a:lnTo>
                  <a:lnTo>
                    <a:pt x="30480" y="54864"/>
                  </a:lnTo>
                  <a:lnTo>
                    <a:pt x="27432" y="57912"/>
                  </a:lnTo>
                  <a:lnTo>
                    <a:pt x="27432" y="54864"/>
                  </a:lnTo>
                  <a:lnTo>
                    <a:pt x="30480" y="54864"/>
                  </a:lnTo>
                  <a:lnTo>
                    <a:pt x="30480" y="48768"/>
                  </a:lnTo>
                  <a:lnTo>
                    <a:pt x="27432" y="48768"/>
                  </a:lnTo>
                  <a:lnTo>
                    <a:pt x="27432" y="51816"/>
                  </a:lnTo>
                  <a:lnTo>
                    <a:pt x="24384" y="51816"/>
                  </a:lnTo>
                  <a:lnTo>
                    <a:pt x="24384" y="64008"/>
                  </a:lnTo>
                  <a:lnTo>
                    <a:pt x="21336" y="60960"/>
                  </a:lnTo>
                  <a:lnTo>
                    <a:pt x="21336" y="67056"/>
                  </a:lnTo>
                  <a:lnTo>
                    <a:pt x="27432" y="67056"/>
                  </a:lnTo>
                  <a:lnTo>
                    <a:pt x="27432" y="64008"/>
                  </a:lnTo>
                  <a:lnTo>
                    <a:pt x="33528" y="64008"/>
                  </a:lnTo>
                  <a:lnTo>
                    <a:pt x="33528" y="57912"/>
                  </a:lnTo>
                  <a:lnTo>
                    <a:pt x="36576" y="57912"/>
                  </a:lnTo>
                  <a:lnTo>
                    <a:pt x="36576" y="54864"/>
                  </a:lnTo>
                  <a:lnTo>
                    <a:pt x="33528" y="54864"/>
                  </a:lnTo>
                  <a:lnTo>
                    <a:pt x="33528" y="51816"/>
                  </a:lnTo>
                  <a:lnTo>
                    <a:pt x="33528" y="48768"/>
                  </a:lnTo>
                  <a:lnTo>
                    <a:pt x="36576" y="48768"/>
                  </a:lnTo>
                  <a:lnTo>
                    <a:pt x="39636" y="45720"/>
                  </a:lnTo>
                  <a:lnTo>
                    <a:pt x="42684" y="45720"/>
                  </a:lnTo>
                  <a:lnTo>
                    <a:pt x="42684" y="42672"/>
                  </a:lnTo>
                  <a:lnTo>
                    <a:pt x="54876" y="42672"/>
                  </a:lnTo>
                  <a:lnTo>
                    <a:pt x="54876" y="39624"/>
                  </a:lnTo>
                  <a:lnTo>
                    <a:pt x="48780" y="39624"/>
                  </a:lnTo>
                  <a:lnTo>
                    <a:pt x="48780" y="36576"/>
                  </a:lnTo>
                  <a:lnTo>
                    <a:pt x="54876" y="36576"/>
                  </a:lnTo>
                  <a:lnTo>
                    <a:pt x="57924" y="39624"/>
                  </a:lnTo>
                  <a:lnTo>
                    <a:pt x="60972" y="39624"/>
                  </a:lnTo>
                  <a:lnTo>
                    <a:pt x="64020" y="36576"/>
                  </a:lnTo>
                  <a:lnTo>
                    <a:pt x="64020" y="33528"/>
                  </a:lnTo>
                  <a:lnTo>
                    <a:pt x="60972" y="30480"/>
                  </a:lnTo>
                  <a:lnTo>
                    <a:pt x="57924" y="30480"/>
                  </a:lnTo>
                  <a:lnTo>
                    <a:pt x="57924" y="27432"/>
                  </a:lnTo>
                  <a:lnTo>
                    <a:pt x="60972" y="27432"/>
                  </a:lnTo>
                  <a:lnTo>
                    <a:pt x="64020" y="30480"/>
                  </a:lnTo>
                  <a:lnTo>
                    <a:pt x="67068" y="30480"/>
                  </a:lnTo>
                  <a:lnTo>
                    <a:pt x="67068" y="27432"/>
                  </a:lnTo>
                  <a:lnTo>
                    <a:pt x="70116" y="30480"/>
                  </a:lnTo>
                  <a:lnTo>
                    <a:pt x="73164" y="30480"/>
                  </a:lnTo>
                  <a:lnTo>
                    <a:pt x="73164" y="24384"/>
                  </a:lnTo>
                  <a:lnTo>
                    <a:pt x="76212" y="24384"/>
                  </a:lnTo>
                  <a:lnTo>
                    <a:pt x="76212" y="2133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88" name="Google Shape;3988;gda58c33139_0_4154"/>
            <p:cNvSpPr/>
            <p:nvPr/>
          </p:nvSpPr>
          <p:spPr>
            <a:xfrm>
              <a:off x="1816744" y="6452274"/>
              <a:ext cx="76200" cy="70484"/>
            </a:xfrm>
            <a:custGeom>
              <a:avLst/>
              <a:gdLst/>
              <a:ahLst/>
              <a:cxnLst/>
              <a:rect l="l" t="t" r="r" b="b"/>
              <a:pathLst>
                <a:path w="76200" h="70484" extrusionOk="0">
                  <a:moveTo>
                    <a:pt x="33530" y="9143"/>
                  </a:moveTo>
                  <a:lnTo>
                    <a:pt x="36578" y="9143"/>
                  </a:lnTo>
                  <a:lnTo>
                    <a:pt x="36578" y="12191"/>
                  </a:lnTo>
                  <a:lnTo>
                    <a:pt x="36578" y="15239"/>
                  </a:lnTo>
                  <a:lnTo>
                    <a:pt x="36578" y="18286"/>
                  </a:lnTo>
                  <a:lnTo>
                    <a:pt x="39627" y="21334"/>
                  </a:lnTo>
                  <a:lnTo>
                    <a:pt x="39627" y="18286"/>
                  </a:lnTo>
                  <a:lnTo>
                    <a:pt x="36578" y="18286"/>
                  </a:lnTo>
                  <a:lnTo>
                    <a:pt x="36578" y="15239"/>
                  </a:lnTo>
                  <a:lnTo>
                    <a:pt x="39627" y="15239"/>
                  </a:lnTo>
                  <a:lnTo>
                    <a:pt x="39627" y="18286"/>
                  </a:lnTo>
                  <a:lnTo>
                    <a:pt x="39627" y="15239"/>
                  </a:lnTo>
                  <a:lnTo>
                    <a:pt x="36578" y="15239"/>
                  </a:lnTo>
                  <a:lnTo>
                    <a:pt x="36578" y="12191"/>
                  </a:lnTo>
                  <a:lnTo>
                    <a:pt x="39627" y="12191"/>
                  </a:lnTo>
                  <a:lnTo>
                    <a:pt x="42675" y="15239"/>
                  </a:lnTo>
                  <a:lnTo>
                    <a:pt x="42675" y="12191"/>
                  </a:lnTo>
                  <a:lnTo>
                    <a:pt x="39627" y="12191"/>
                  </a:lnTo>
                  <a:lnTo>
                    <a:pt x="39627" y="9143"/>
                  </a:lnTo>
                  <a:lnTo>
                    <a:pt x="42675" y="9143"/>
                  </a:lnTo>
                  <a:lnTo>
                    <a:pt x="42675" y="12191"/>
                  </a:lnTo>
                  <a:lnTo>
                    <a:pt x="42675" y="9143"/>
                  </a:lnTo>
                  <a:lnTo>
                    <a:pt x="42675" y="12191"/>
                  </a:lnTo>
                  <a:lnTo>
                    <a:pt x="45723" y="12191"/>
                  </a:lnTo>
                  <a:lnTo>
                    <a:pt x="45723" y="15239"/>
                  </a:lnTo>
                  <a:lnTo>
                    <a:pt x="48771" y="15239"/>
                  </a:lnTo>
                  <a:lnTo>
                    <a:pt x="45723" y="15239"/>
                  </a:lnTo>
                  <a:lnTo>
                    <a:pt x="45723" y="12191"/>
                  </a:lnTo>
                  <a:lnTo>
                    <a:pt x="48771" y="12191"/>
                  </a:lnTo>
                  <a:lnTo>
                    <a:pt x="45723" y="9143"/>
                  </a:lnTo>
                  <a:lnTo>
                    <a:pt x="48771" y="9143"/>
                  </a:lnTo>
                  <a:lnTo>
                    <a:pt x="45723" y="9143"/>
                  </a:lnTo>
                  <a:lnTo>
                    <a:pt x="45723" y="6095"/>
                  </a:lnTo>
                  <a:lnTo>
                    <a:pt x="48771" y="6095"/>
                  </a:lnTo>
                  <a:lnTo>
                    <a:pt x="48771" y="9143"/>
                  </a:lnTo>
                  <a:lnTo>
                    <a:pt x="51819" y="9143"/>
                  </a:lnTo>
                  <a:lnTo>
                    <a:pt x="48771" y="9143"/>
                  </a:lnTo>
                  <a:lnTo>
                    <a:pt x="48771" y="6095"/>
                  </a:lnTo>
                  <a:lnTo>
                    <a:pt x="48771" y="3047"/>
                  </a:lnTo>
                  <a:lnTo>
                    <a:pt x="45723" y="3047"/>
                  </a:lnTo>
                  <a:lnTo>
                    <a:pt x="42675" y="0"/>
                  </a:lnTo>
                  <a:lnTo>
                    <a:pt x="45723" y="0"/>
                  </a:lnTo>
                  <a:lnTo>
                    <a:pt x="45723" y="3047"/>
                  </a:lnTo>
                  <a:lnTo>
                    <a:pt x="48771" y="3047"/>
                  </a:lnTo>
                  <a:lnTo>
                    <a:pt x="51819" y="3047"/>
                  </a:lnTo>
                  <a:lnTo>
                    <a:pt x="51819" y="6095"/>
                  </a:lnTo>
                  <a:lnTo>
                    <a:pt x="51819" y="3047"/>
                  </a:lnTo>
                  <a:lnTo>
                    <a:pt x="54868" y="3047"/>
                  </a:lnTo>
                  <a:lnTo>
                    <a:pt x="57916" y="3047"/>
                  </a:lnTo>
                  <a:lnTo>
                    <a:pt x="57916" y="6095"/>
                  </a:lnTo>
                  <a:lnTo>
                    <a:pt x="54868" y="6095"/>
                  </a:lnTo>
                  <a:lnTo>
                    <a:pt x="54868" y="9143"/>
                  </a:lnTo>
                  <a:lnTo>
                    <a:pt x="54868" y="6095"/>
                  </a:lnTo>
                  <a:lnTo>
                    <a:pt x="57916" y="6095"/>
                  </a:lnTo>
                  <a:lnTo>
                    <a:pt x="54868" y="9143"/>
                  </a:lnTo>
                  <a:lnTo>
                    <a:pt x="54868" y="12191"/>
                  </a:lnTo>
                  <a:lnTo>
                    <a:pt x="54868" y="15239"/>
                  </a:lnTo>
                  <a:lnTo>
                    <a:pt x="57916" y="15239"/>
                  </a:lnTo>
                  <a:lnTo>
                    <a:pt x="57916" y="12191"/>
                  </a:lnTo>
                  <a:lnTo>
                    <a:pt x="57916" y="9143"/>
                  </a:lnTo>
                  <a:lnTo>
                    <a:pt x="57916" y="6095"/>
                  </a:lnTo>
                  <a:lnTo>
                    <a:pt x="57916" y="9143"/>
                  </a:lnTo>
                  <a:lnTo>
                    <a:pt x="60964" y="9143"/>
                  </a:lnTo>
                  <a:lnTo>
                    <a:pt x="60964" y="6095"/>
                  </a:lnTo>
                  <a:lnTo>
                    <a:pt x="64012" y="6095"/>
                  </a:lnTo>
                  <a:lnTo>
                    <a:pt x="64012" y="9143"/>
                  </a:lnTo>
                  <a:lnTo>
                    <a:pt x="64012" y="6095"/>
                  </a:lnTo>
                  <a:lnTo>
                    <a:pt x="64012" y="3047"/>
                  </a:lnTo>
                  <a:lnTo>
                    <a:pt x="64012" y="6095"/>
                  </a:lnTo>
                  <a:lnTo>
                    <a:pt x="67061" y="6095"/>
                  </a:lnTo>
                  <a:lnTo>
                    <a:pt x="70109" y="6095"/>
                  </a:lnTo>
                  <a:lnTo>
                    <a:pt x="70109" y="9143"/>
                  </a:lnTo>
                  <a:lnTo>
                    <a:pt x="67061" y="9143"/>
                  </a:lnTo>
                  <a:lnTo>
                    <a:pt x="70109" y="9143"/>
                  </a:lnTo>
                  <a:lnTo>
                    <a:pt x="73157" y="9143"/>
                  </a:lnTo>
                  <a:lnTo>
                    <a:pt x="70109" y="9143"/>
                  </a:lnTo>
                  <a:lnTo>
                    <a:pt x="70109" y="12191"/>
                  </a:lnTo>
                  <a:lnTo>
                    <a:pt x="67061" y="12191"/>
                  </a:lnTo>
                  <a:lnTo>
                    <a:pt x="67061" y="15239"/>
                  </a:lnTo>
                  <a:lnTo>
                    <a:pt x="64012" y="15239"/>
                  </a:lnTo>
                  <a:lnTo>
                    <a:pt x="67061" y="15239"/>
                  </a:lnTo>
                  <a:lnTo>
                    <a:pt x="64012" y="15239"/>
                  </a:lnTo>
                  <a:lnTo>
                    <a:pt x="67061" y="15239"/>
                  </a:lnTo>
                  <a:lnTo>
                    <a:pt x="70109" y="15239"/>
                  </a:lnTo>
                  <a:lnTo>
                    <a:pt x="67061" y="15239"/>
                  </a:lnTo>
                  <a:lnTo>
                    <a:pt x="67061" y="18286"/>
                  </a:lnTo>
                  <a:lnTo>
                    <a:pt x="70109" y="18286"/>
                  </a:lnTo>
                  <a:lnTo>
                    <a:pt x="70109" y="15239"/>
                  </a:lnTo>
                  <a:lnTo>
                    <a:pt x="70109" y="18286"/>
                  </a:lnTo>
                  <a:lnTo>
                    <a:pt x="70109" y="21334"/>
                  </a:lnTo>
                  <a:lnTo>
                    <a:pt x="67061" y="21334"/>
                  </a:lnTo>
                  <a:lnTo>
                    <a:pt x="70109" y="21334"/>
                  </a:lnTo>
                  <a:lnTo>
                    <a:pt x="73157" y="21334"/>
                  </a:lnTo>
                  <a:lnTo>
                    <a:pt x="73157" y="18286"/>
                  </a:lnTo>
                  <a:lnTo>
                    <a:pt x="73157" y="21334"/>
                  </a:lnTo>
                  <a:lnTo>
                    <a:pt x="76205" y="21334"/>
                  </a:lnTo>
                  <a:lnTo>
                    <a:pt x="76205" y="24382"/>
                  </a:lnTo>
                  <a:lnTo>
                    <a:pt x="73157" y="24382"/>
                  </a:lnTo>
                  <a:lnTo>
                    <a:pt x="73157" y="27430"/>
                  </a:lnTo>
                  <a:lnTo>
                    <a:pt x="73157" y="30478"/>
                  </a:lnTo>
                  <a:lnTo>
                    <a:pt x="70109" y="30478"/>
                  </a:lnTo>
                  <a:lnTo>
                    <a:pt x="67061" y="30478"/>
                  </a:lnTo>
                  <a:lnTo>
                    <a:pt x="70109" y="30478"/>
                  </a:lnTo>
                  <a:lnTo>
                    <a:pt x="67061" y="27430"/>
                  </a:lnTo>
                  <a:lnTo>
                    <a:pt x="67061" y="30478"/>
                  </a:lnTo>
                  <a:lnTo>
                    <a:pt x="64012" y="30478"/>
                  </a:lnTo>
                  <a:lnTo>
                    <a:pt x="64012" y="27430"/>
                  </a:lnTo>
                  <a:lnTo>
                    <a:pt x="64012" y="30478"/>
                  </a:lnTo>
                  <a:lnTo>
                    <a:pt x="60964" y="27430"/>
                  </a:lnTo>
                  <a:lnTo>
                    <a:pt x="57916" y="27430"/>
                  </a:lnTo>
                  <a:lnTo>
                    <a:pt x="54868" y="27430"/>
                  </a:lnTo>
                  <a:lnTo>
                    <a:pt x="51819" y="27430"/>
                  </a:lnTo>
                  <a:lnTo>
                    <a:pt x="51819" y="30478"/>
                  </a:lnTo>
                  <a:lnTo>
                    <a:pt x="54868" y="30478"/>
                  </a:lnTo>
                  <a:lnTo>
                    <a:pt x="54868" y="27430"/>
                  </a:lnTo>
                  <a:lnTo>
                    <a:pt x="54868" y="30478"/>
                  </a:lnTo>
                  <a:lnTo>
                    <a:pt x="54868" y="27430"/>
                  </a:lnTo>
                  <a:lnTo>
                    <a:pt x="54868" y="30478"/>
                  </a:lnTo>
                  <a:lnTo>
                    <a:pt x="54868" y="27430"/>
                  </a:lnTo>
                  <a:lnTo>
                    <a:pt x="57916" y="27430"/>
                  </a:lnTo>
                  <a:lnTo>
                    <a:pt x="57916" y="30478"/>
                  </a:lnTo>
                  <a:lnTo>
                    <a:pt x="60964" y="30478"/>
                  </a:lnTo>
                  <a:lnTo>
                    <a:pt x="64012" y="33526"/>
                  </a:lnTo>
                  <a:lnTo>
                    <a:pt x="64012" y="30478"/>
                  </a:lnTo>
                  <a:lnTo>
                    <a:pt x="64012" y="33526"/>
                  </a:lnTo>
                  <a:lnTo>
                    <a:pt x="64012" y="36573"/>
                  </a:lnTo>
                  <a:lnTo>
                    <a:pt x="60964" y="39621"/>
                  </a:lnTo>
                  <a:lnTo>
                    <a:pt x="60964" y="36573"/>
                  </a:lnTo>
                  <a:lnTo>
                    <a:pt x="60964" y="39621"/>
                  </a:lnTo>
                  <a:lnTo>
                    <a:pt x="57916" y="39621"/>
                  </a:lnTo>
                  <a:lnTo>
                    <a:pt x="57916" y="36573"/>
                  </a:lnTo>
                  <a:lnTo>
                    <a:pt x="57916" y="39621"/>
                  </a:lnTo>
                  <a:lnTo>
                    <a:pt x="54868" y="36573"/>
                  </a:lnTo>
                  <a:lnTo>
                    <a:pt x="57916" y="36573"/>
                  </a:lnTo>
                  <a:lnTo>
                    <a:pt x="54868" y="36573"/>
                  </a:lnTo>
                  <a:lnTo>
                    <a:pt x="51819" y="36573"/>
                  </a:lnTo>
                  <a:lnTo>
                    <a:pt x="48771" y="36573"/>
                  </a:lnTo>
                  <a:lnTo>
                    <a:pt x="48771" y="33526"/>
                  </a:lnTo>
                  <a:lnTo>
                    <a:pt x="48771" y="36573"/>
                  </a:lnTo>
                  <a:lnTo>
                    <a:pt x="45723" y="36573"/>
                  </a:lnTo>
                  <a:lnTo>
                    <a:pt x="48771" y="36573"/>
                  </a:lnTo>
                  <a:lnTo>
                    <a:pt x="48771" y="39621"/>
                  </a:lnTo>
                  <a:lnTo>
                    <a:pt x="51819" y="39621"/>
                  </a:lnTo>
                  <a:lnTo>
                    <a:pt x="51819" y="36573"/>
                  </a:lnTo>
                  <a:lnTo>
                    <a:pt x="51819" y="39621"/>
                  </a:lnTo>
                  <a:lnTo>
                    <a:pt x="54868" y="39621"/>
                  </a:lnTo>
                  <a:lnTo>
                    <a:pt x="54868" y="42669"/>
                  </a:lnTo>
                  <a:lnTo>
                    <a:pt x="51819" y="42669"/>
                  </a:lnTo>
                  <a:lnTo>
                    <a:pt x="48771" y="42669"/>
                  </a:lnTo>
                  <a:lnTo>
                    <a:pt x="45723" y="42669"/>
                  </a:lnTo>
                  <a:lnTo>
                    <a:pt x="42675" y="42669"/>
                  </a:lnTo>
                  <a:lnTo>
                    <a:pt x="45723" y="42669"/>
                  </a:lnTo>
                  <a:lnTo>
                    <a:pt x="42675" y="42669"/>
                  </a:lnTo>
                  <a:lnTo>
                    <a:pt x="42675" y="45717"/>
                  </a:lnTo>
                  <a:lnTo>
                    <a:pt x="39627" y="45717"/>
                  </a:lnTo>
                  <a:lnTo>
                    <a:pt x="39627" y="48765"/>
                  </a:lnTo>
                  <a:lnTo>
                    <a:pt x="39627" y="45717"/>
                  </a:lnTo>
                  <a:lnTo>
                    <a:pt x="39627" y="48765"/>
                  </a:lnTo>
                  <a:lnTo>
                    <a:pt x="39627" y="45717"/>
                  </a:lnTo>
                  <a:lnTo>
                    <a:pt x="36578" y="45717"/>
                  </a:lnTo>
                  <a:lnTo>
                    <a:pt x="39627" y="45717"/>
                  </a:lnTo>
                  <a:lnTo>
                    <a:pt x="36578" y="48765"/>
                  </a:lnTo>
                  <a:lnTo>
                    <a:pt x="39627" y="48765"/>
                  </a:lnTo>
                  <a:lnTo>
                    <a:pt x="39627" y="51813"/>
                  </a:lnTo>
                  <a:lnTo>
                    <a:pt x="36578" y="51813"/>
                  </a:lnTo>
                  <a:lnTo>
                    <a:pt x="36578" y="48765"/>
                  </a:lnTo>
                  <a:lnTo>
                    <a:pt x="33530" y="48765"/>
                  </a:lnTo>
                  <a:lnTo>
                    <a:pt x="33530" y="51813"/>
                  </a:lnTo>
                  <a:lnTo>
                    <a:pt x="30482" y="51813"/>
                  </a:lnTo>
                  <a:lnTo>
                    <a:pt x="33530" y="51813"/>
                  </a:lnTo>
                  <a:lnTo>
                    <a:pt x="36578" y="51813"/>
                  </a:lnTo>
                  <a:lnTo>
                    <a:pt x="36578" y="54861"/>
                  </a:lnTo>
                  <a:lnTo>
                    <a:pt x="33530" y="51813"/>
                  </a:lnTo>
                  <a:lnTo>
                    <a:pt x="33530" y="54861"/>
                  </a:lnTo>
                  <a:lnTo>
                    <a:pt x="36578" y="54861"/>
                  </a:lnTo>
                  <a:lnTo>
                    <a:pt x="36578" y="57908"/>
                  </a:lnTo>
                  <a:lnTo>
                    <a:pt x="33530" y="57908"/>
                  </a:lnTo>
                  <a:lnTo>
                    <a:pt x="33530" y="54861"/>
                  </a:lnTo>
                  <a:lnTo>
                    <a:pt x="33530" y="57908"/>
                  </a:lnTo>
                  <a:lnTo>
                    <a:pt x="33530" y="60956"/>
                  </a:lnTo>
                  <a:lnTo>
                    <a:pt x="30482" y="60956"/>
                  </a:lnTo>
                  <a:lnTo>
                    <a:pt x="33530" y="60956"/>
                  </a:lnTo>
                  <a:lnTo>
                    <a:pt x="33530" y="64004"/>
                  </a:lnTo>
                  <a:lnTo>
                    <a:pt x="30482" y="64004"/>
                  </a:lnTo>
                  <a:lnTo>
                    <a:pt x="27434" y="64004"/>
                  </a:lnTo>
                  <a:lnTo>
                    <a:pt x="27434" y="67052"/>
                  </a:lnTo>
                  <a:lnTo>
                    <a:pt x="24385" y="67052"/>
                  </a:lnTo>
                  <a:lnTo>
                    <a:pt x="24385" y="70100"/>
                  </a:lnTo>
                  <a:lnTo>
                    <a:pt x="24385" y="67052"/>
                  </a:lnTo>
                  <a:lnTo>
                    <a:pt x="21337" y="67052"/>
                  </a:lnTo>
                  <a:lnTo>
                    <a:pt x="21337" y="70100"/>
                  </a:lnTo>
                  <a:lnTo>
                    <a:pt x="18289" y="67052"/>
                  </a:lnTo>
                  <a:lnTo>
                    <a:pt x="21337" y="67052"/>
                  </a:lnTo>
                  <a:lnTo>
                    <a:pt x="21337" y="64004"/>
                  </a:lnTo>
                  <a:lnTo>
                    <a:pt x="21337" y="60956"/>
                  </a:lnTo>
                  <a:lnTo>
                    <a:pt x="24385" y="64004"/>
                  </a:lnTo>
                  <a:lnTo>
                    <a:pt x="24385" y="60956"/>
                  </a:lnTo>
                  <a:lnTo>
                    <a:pt x="24385" y="57908"/>
                  </a:lnTo>
                  <a:lnTo>
                    <a:pt x="27434" y="57908"/>
                  </a:lnTo>
                  <a:lnTo>
                    <a:pt x="27434" y="54861"/>
                  </a:lnTo>
                  <a:lnTo>
                    <a:pt x="27434" y="57908"/>
                  </a:lnTo>
                  <a:lnTo>
                    <a:pt x="30482" y="54861"/>
                  </a:lnTo>
                  <a:lnTo>
                    <a:pt x="27434" y="54861"/>
                  </a:lnTo>
                  <a:lnTo>
                    <a:pt x="27434" y="57908"/>
                  </a:lnTo>
                  <a:lnTo>
                    <a:pt x="27434" y="54861"/>
                  </a:lnTo>
                  <a:lnTo>
                    <a:pt x="27434" y="51813"/>
                  </a:lnTo>
                  <a:lnTo>
                    <a:pt x="27434" y="54861"/>
                  </a:lnTo>
                  <a:lnTo>
                    <a:pt x="27434" y="57908"/>
                  </a:lnTo>
                  <a:lnTo>
                    <a:pt x="24385" y="57908"/>
                  </a:lnTo>
                  <a:lnTo>
                    <a:pt x="24385" y="54861"/>
                  </a:lnTo>
                  <a:lnTo>
                    <a:pt x="24385" y="51813"/>
                  </a:lnTo>
                  <a:lnTo>
                    <a:pt x="27434" y="51813"/>
                  </a:lnTo>
                  <a:lnTo>
                    <a:pt x="27434" y="48765"/>
                  </a:lnTo>
                  <a:lnTo>
                    <a:pt x="30482" y="48765"/>
                  </a:lnTo>
                  <a:lnTo>
                    <a:pt x="30482" y="45717"/>
                  </a:lnTo>
                  <a:lnTo>
                    <a:pt x="30482" y="48765"/>
                  </a:lnTo>
                  <a:lnTo>
                    <a:pt x="30482" y="45717"/>
                  </a:lnTo>
                  <a:lnTo>
                    <a:pt x="27434" y="48765"/>
                  </a:lnTo>
                  <a:lnTo>
                    <a:pt x="24385" y="48765"/>
                  </a:lnTo>
                  <a:lnTo>
                    <a:pt x="24385" y="51813"/>
                  </a:lnTo>
                  <a:lnTo>
                    <a:pt x="21337" y="54861"/>
                  </a:lnTo>
                  <a:lnTo>
                    <a:pt x="18289" y="54861"/>
                  </a:lnTo>
                  <a:lnTo>
                    <a:pt x="18289" y="57908"/>
                  </a:lnTo>
                  <a:lnTo>
                    <a:pt x="15241" y="57908"/>
                  </a:lnTo>
                  <a:lnTo>
                    <a:pt x="18289" y="57908"/>
                  </a:lnTo>
                  <a:lnTo>
                    <a:pt x="18289" y="60956"/>
                  </a:lnTo>
                  <a:lnTo>
                    <a:pt x="15241" y="60956"/>
                  </a:lnTo>
                  <a:lnTo>
                    <a:pt x="15241" y="57908"/>
                  </a:lnTo>
                  <a:lnTo>
                    <a:pt x="15241" y="60956"/>
                  </a:lnTo>
                  <a:lnTo>
                    <a:pt x="15241" y="64004"/>
                  </a:lnTo>
                  <a:lnTo>
                    <a:pt x="15241" y="60956"/>
                  </a:lnTo>
                  <a:lnTo>
                    <a:pt x="18289" y="60956"/>
                  </a:lnTo>
                  <a:lnTo>
                    <a:pt x="15241" y="60956"/>
                  </a:lnTo>
                  <a:lnTo>
                    <a:pt x="15241" y="64004"/>
                  </a:lnTo>
                  <a:lnTo>
                    <a:pt x="15241" y="60956"/>
                  </a:lnTo>
                  <a:lnTo>
                    <a:pt x="15241" y="57908"/>
                  </a:lnTo>
                  <a:lnTo>
                    <a:pt x="12192" y="57908"/>
                  </a:lnTo>
                  <a:lnTo>
                    <a:pt x="12192" y="54861"/>
                  </a:lnTo>
                  <a:lnTo>
                    <a:pt x="9144" y="54861"/>
                  </a:lnTo>
                  <a:lnTo>
                    <a:pt x="9144" y="51813"/>
                  </a:lnTo>
                  <a:lnTo>
                    <a:pt x="9144" y="48765"/>
                  </a:lnTo>
                  <a:lnTo>
                    <a:pt x="9144" y="42669"/>
                  </a:lnTo>
                  <a:lnTo>
                    <a:pt x="6096" y="42669"/>
                  </a:lnTo>
                  <a:lnTo>
                    <a:pt x="6096" y="39621"/>
                  </a:lnTo>
                  <a:lnTo>
                    <a:pt x="3048" y="39621"/>
                  </a:lnTo>
                  <a:lnTo>
                    <a:pt x="0" y="39621"/>
                  </a:lnTo>
                  <a:lnTo>
                    <a:pt x="3048" y="39621"/>
                  </a:lnTo>
                  <a:lnTo>
                    <a:pt x="3048" y="36573"/>
                  </a:lnTo>
                  <a:lnTo>
                    <a:pt x="0" y="36573"/>
                  </a:lnTo>
                  <a:lnTo>
                    <a:pt x="3048" y="36573"/>
                  </a:lnTo>
                  <a:lnTo>
                    <a:pt x="0" y="36573"/>
                  </a:lnTo>
                  <a:lnTo>
                    <a:pt x="0" y="33526"/>
                  </a:lnTo>
                  <a:lnTo>
                    <a:pt x="3048" y="33526"/>
                  </a:lnTo>
                  <a:lnTo>
                    <a:pt x="3048" y="36573"/>
                  </a:lnTo>
                  <a:lnTo>
                    <a:pt x="3048" y="33526"/>
                  </a:lnTo>
                  <a:lnTo>
                    <a:pt x="3048" y="36573"/>
                  </a:lnTo>
                  <a:lnTo>
                    <a:pt x="3048" y="33526"/>
                  </a:lnTo>
                  <a:lnTo>
                    <a:pt x="3048" y="30478"/>
                  </a:lnTo>
                  <a:lnTo>
                    <a:pt x="6096" y="30478"/>
                  </a:lnTo>
                  <a:lnTo>
                    <a:pt x="6096" y="27430"/>
                  </a:lnTo>
                  <a:lnTo>
                    <a:pt x="3048" y="30478"/>
                  </a:lnTo>
                  <a:lnTo>
                    <a:pt x="6096" y="27430"/>
                  </a:lnTo>
                  <a:lnTo>
                    <a:pt x="6096" y="24382"/>
                  </a:lnTo>
                  <a:lnTo>
                    <a:pt x="9144" y="24382"/>
                  </a:lnTo>
                  <a:lnTo>
                    <a:pt x="9144" y="27430"/>
                  </a:lnTo>
                  <a:lnTo>
                    <a:pt x="9144" y="24382"/>
                  </a:lnTo>
                  <a:lnTo>
                    <a:pt x="12192" y="24382"/>
                  </a:lnTo>
                  <a:lnTo>
                    <a:pt x="9144" y="24382"/>
                  </a:lnTo>
                  <a:lnTo>
                    <a:pt x="12192" y="24382"/>
                  </a:lnTo>
                  <a:lnTo>
                    <a:pt x="12192" y="21334"/>
                  </a:lnTo>
                  <a:lnTo>
                    <a:pt x="12192" y="18286"/>
                  </a:lnTo>
                  <a:lnTo>
                    <a:pt x="15241" y="21334"/>
                  </a:lnTo>
                  <a:lnTo>
                    <a:pt x="15241" y="18286"/>
                  </a:lnTo>
                  <a:lnTo>
                    <a:pt x="18289" y="18286"/>
                  </a:lnTo>
                  <a:lnTo>
                    <a:pt x="21337" y="18286"/>
                  </a:lnTo>
                  <a:lnTo>
                    <a:pt x="24385" y="18286"/>
                  </a:lnTo>
                  <a:lnTo>
                    <a:pt x="24385" y="21334"/>
                  </a:lnTo>
                  <a:lnTo>
                    <a:pt x="24385" y="24382"/>
                  </a:lnTo>
                  <a:lnTo>
                    <a:pt x="21337" y="24382"/>
                  </a:lnTo>
                  <a:lnTo>
                    <a:pt x="21337" y="27430"/>
                  </a:lnTo>
                  <a:lnTo>
                    <a:pt x="21337" y="24382"/>
                  </a:lnTo>
                  <a:lnTo>
                    <a:pt x="24385" y="24382"/>
                  </a:lnTo>
                  <a:lnTo>
                    <a:pt x="27434" y="27430"/>
                  </a:lnTo>
                  <a:lnTo>
                    <a:pt x="27434" y="30478"/>
                  </a:lnTo>
                  <a:lnTo>
                    <a:pt x="27434" y="33526"/>
                  </a:lnTo>
                  <a:lnTo>
                    <a:pt x="30482" y="33526"/>
                  </a:lnTo>
                  <a:lnTo>
                    <a:pt x="30482" y="36573"/>
                  </a:lnTo>
                  <a:lnTo>
                    <a:pt x="30482" y="39621"/>
                  </a:lnTo>
                  <a:lnTo>
                    <a:pt x="33530" y="39621"/>
                  </a:lnTo>
                  <a:lnTo>
                    <a:pt x="33530" y="36573"/>
                  </a:lnTo>
                  <a:lnTo>
                    <a:pt x="30482" y="36573"/>
                  </a:lnTo>
                  <a:lnTo>
                    <a:pt x="30482" y="33526"/>
                  </a:lnTo>
                  <a:lnTo>
                    <a:pt x="30482" y="30478"/>
                  </a:lnTo>
                  <a:lnTo>
                    <a:pt x="27434" y="30478"/>
                  </a:lnTo>
                  <a:lnTo>
                    <a:pt x="30482" y="27430"/>
                  </a:lnTo>
                  <a:lnTo>
                    <a:pt x="27434" y="27430"/>
                  </a:lnTo>
                  <a:lnTo>
                    <a:pt x="30482" y="27430"/>
                  </a:lnTo>
                  <a:lnTo>
                    <a:pt x="30482" y="24382"/>
                  </a:lnTo>
                  <a:lnTo>
                    <a:pt x="27434" y="24382"/>
                  </a:lnTo>
                  <a:lnTo>
                    <a:pt x="30482" y="24382"/>
                  </a:lnTo>
                  <a:lnTo>
                    <a:pt x="33530" y="24382"/>
                  </a:lnTo>
                  <a:lnTo>
                    <a:pt x="33530" y="27430"/>
                  </a:lnTo>
                  <a:lnTo>
                    <a:pt x="33530" y="24382"/>
                  </a:lnTo>
                  <a:lnTo>
                    <a:pt x="33530" y="27430"/>
                  </a:lnTo>
                  <a:lnTo>
                    <a:pt x="33530" y="24382"/>
                  </a:lnTo>
                  <a:lnTo>
                    <a:pt x="30482" y="24382"/>
                  </a:lnTo>
                  <a:lnTo>
                    <a:pt x="30482" y="21334"/>
                  </a:lnTo>
                  <a:lnTo>
                    <a:pt x="27434" y="21334"/>
                  </a:lnTo>
                  <a:lnTo>
                    <a:pt x="27434" y="18286"/>
                  </a:lnTo>
                  <a:lnTo>
                    <a:pt x="30482" y="18286"/>
                  </a:lnTo>
                  <a:lnTo>
                    <a:pt x="33530" y="18286"/>
                  </a:lnTo>
                  <a:lnTo>
                    <a:pt x="33530" y="21334"/>
                  </a:lnTo>
                  <a:lnTo>
                    <a:pt x="36578" y="21334"/>
                  </a:lnTo>
                  <a:lnTo>
                    <a:pt x="33530" y="18286"/>
                  </a:lnTo>
                  <a:lnTo>
                    <a:pt x="30482" y="18286"/>
                  </a:lnTo>
                  <a:lnTo>
                    <a:pt x="30482" y="15239"/>
                  </a:lnTo>
                  <a:lnTo>
                    <a:pt x="27434" y="15239"/>
                  </a:lnTo>
                  <a:lnTo>
                    <a:pt x="27434" y="18286"/>
                  </a:lnTo>
                  <a:lnTo>
                    <a:pt x="27434" y="15239"/>
                  </a:lnTo>
                  <a:lnTo>
                    <a:pt x="24385" y="15239"/>
                  </a:lnTo>
                  <a:lnTo>
                    <a:pt x="24385" y="12191"/>
                  </a:lnTo>
                  <a:lnTo>
                    <a:pt x="24385" y="9143"/>
                  </a:lnTo>
                  <a:lnTo>
                    <a:pt x="27434" y="9143"/>
                  </a:lnTo>
                  <a:lnTo>
                    <a:pt x="27434" y="6095"/>
                  </a:lnTo>
                  <a:lnTo>
                    <a:pt x="30482" y="6095"/>
                  </a:lnTo>
                  <a:lnTo>
                    <a:pt x="33530" y="6095"/>
                  </a:lnTo>
                  <a:lnTo>
                    <a:pt x="3353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89" name="Google Shape;3989;gda58c33139_0_4154"/>
            <p:cNvSpPr/>
            <p:nvPr/>
          </p:nvSpPr>
          <p:spPr>
            <a:xfrm>
              <a:off x="1874661" y="645227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90" name="Google Shape;3990;gda58c33139_0_4154"/>
            <p:cNvSpPr/>
            <p:nvPr/>
          </p:nvSpPr>
          <p:spPr>
            <a:xfrm>
              <a:off x="1871612" y="6452274"/>
              <a:ext cx="6350" cy="3175"/>
            </a:xfrm>
            <a:custGeom>
              <a:avLst/>
              <a:gdLst/>
              <a:ahLst/>
              <a:cxnLst/>
              <a:rect l="l" t="t" r="r" b="b"/>
              <a:pathLst>
                <a:path w="6350" h="3175" extrusionOk="0">
                  <a:moveTo>
                    <a:pt x="3048" y="3047"/>
                  </a:moveTo>
                  <a:lnTo>
                    <a:pt x="0" y="3047"/>
                  </a:lnTo>
                  <a:lnTo>
                    <a:pt x="3048" y="3047"/>
                  </a:lnTo>
                  <a:lnTo>
                    <a:pt x="3048" y="0"/>
                  </a:lnTo>
                  <a:lnTo>
                    <a:pt x="6096"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91" name="Google Shape;3991;gda58c33139_0_4154"/>
            <p:cNvSpPr/>
            <p:nvPr/>
          </p:nvSpPr>
          <p:spPr>
            <a:xfrm>
              <a:off x="1883805" y="6452274"/>
              <a:ext cx="6350" cy="6350"/>
            </a:xfrm>
            <a:custGeom>
              <a:avLst/>
              <a:gdLst/>
              <a:ahLst/>
              <a:cxnLst/>
              <a:rect l="l" t="t" r="r" b="b"/>
              <a:pathLst>
                <a:path w="6350" h="6350" extrusionOk="0">
                  <a:moveTo>
                    <a:pt x="3048" y="0"/>
                  </a:moveTo>
                  <a:lnTo>
                    <a:pt x="0" y="0"/>
                  </a:lnTo>
                  <a:lnTo>
                    <a:pt x="0" y="6095"/>
                  </a:lnTo>
                  <a:lnTo>
                    <a:pt x="3048" y="6095"/>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92" name="Google Shape;3992;gda58c33139_0_4154"/>
            <p:cNvSpPr/>
            <p:nvPr/>
          </p:nvSpPr>
          <p:spPr>
            <a:xfrm>
              <a:off x="1883805" y="6452274"/>
              <a:ext cx="6350" cy="6350"/>
            </a:xfrm>
            <a:custGeom>
              <a:avLst/>
              <a:gdLst/>
              <a:ahLst/>
              <a:cxnLst/>
              <a:rect l="l" t="t" r="r" b="b"/>
              <a:pathLst>
                <a:path w="6350" h="6350" extrusionOk="0">
                  <a:moveTo>
                    <a:pt x="0" y="3047"/>
                  </a:moveTo>
                  <a:lnTo>
                    <a:pt x="0" y="0"/>
                  </a:lnTo>
                  <a:lnTo>
                    <a:pt x="3048" y="0"/>
                  </a:lnTo>
                  <a:lnTo>
                    <a:pt x="3048" y="3047"/>
                  </a:lnTo>
                  <a:lnTo>
                    <a:pt x="0" y="3047"/>
                  </a:lnTo>
                  <a:lnTo>
                    <a:pt x="3048" y="3047"/>
                  </a:lnTo>
                  <a:lnTo>
                    <a:pt x="6096" y="3047"/>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93" name="Google Shape;3993;gda58c33139_0_4154"/>
            <p:cNvSpPr/>
            <p:nvPr/>
          </p:nvSpPr>
          <p:spPr>
            <a:xfrm>
              <a:off x="1853323" y="6455322"/>
              <a:ext cx="9525" cy="6350"/>
            </a:xfrm>
            <a:custGeom>
              <a:avLst/>
              <a:gdLst/>
              <a:ahLst/>
              <a:cxnLst/>
              <a:rect l="l" t="t" r="r" b="b"/>
              <a:pathLst>
                <a:path w="9525" h="6350" extrusionOk="0">
                  <a:moveTo>
                    <a:pt x="9144" y="3047"/>
                  </a:moveTo>
                  <a:lnTo>
                    <a:pt x="3048" y="3047"/>
                  </a:lnTo>
                  <a:lnTo>
                    <a:pt x="6096" y="6095"/>
                  </a:lnTo>
                  <a:lnTo>
                    <a:pt x="9144" y="6095"/>
                  </a:lnTo>
                  <a:lnTo>
                    <a:pt x="9144" y="3047"/>
                  </a:lnTo>
                  <a:close/>
                </a:path>
                <a:path w="9525" h="6350"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94" name="Google Shape;3994;gda58c33139_0_4154"/>
            <p:cNvSpPr/>
            <p:nvPr/>
          </p:nvSpPr>
          <p:spPr>
            <a:xfrm>
              <a:off x="1853323" y="6455322"/>
              <a:ext cx="9525" cy="9525"/>
            </a:xfrm>
            <a:custGeom>
              <a:avLst/>
              <a:gdLst/>
              <a:ahLst/>
              <a:cxnLst/>
              <a:rect l="l" t="t" r="r" b="b"/>
              <a:pathLst>
                <a:path w="9525" h="9525" extrusionOk="0">
                  <a:moveTo>
                    <a:pt x="9144" y="3047"/>
                  </a:moveTo>
                  <a:lnTo>
                    <a:pt x="9144" y="6095"/>
                  </a:lnTo>
                  <a:lnTo>
                    <a:pt x="9144" y="9143"/>
                  </a:lnTo>
                  <a:lnTo>
                    <a:pt x="9144" y="6095"/>
                  </a:lnTo>
                  <a:lnTo>
                    <a:pt x="9144" y="9143"/>
                  </a:lnTo>
                  <a:lnTo>
                    <a:pt x="9144" y="6095"/>
                  </a:lnTo>
                  <a:lnTo>
                    <a:pt x="6096" y="6095"/>
                  </a:lnTo>
                  <a:lnTo>
                    <a:pt x="3048" y="3047"/>
                  </a:lnTo>
                  <a:lnTo>
                    <a:pt x="0" y="3047"/>
                  </a:lnTo>
                  <a:lnTo>
                    <a:pt x="0" y="0"/>
                  </a:lnTo>
                  <a:lnTo>
                    <a:pt x="3048" y="0"/>
                  </a:lnTo>
                  <a:lnTo>
                    <a:pt x="6096" y="0"/>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95" name="Google Shape;3995;gda58c33139_0_4154"/>
            <p:cNvSpPr/>
            <p:nvPr/>
          </p:nvSpPr>
          <p:spPr>
            <a:xfrm>
              <a:off x="1865516" y="645532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96" name="Google Shape;3996;gda58c33139_0_4154"/>
            <p:cNvSpPr/>
            <p:nvPr/>
          </p:nvSpPr>
          <p:spPr>
            <a:xfrm>
              <a:off x="2398956" y="6369982"/>
              <a:ext cx="6350" cy="3175"/>
            </a:xfrm>
            <a:custGeom>
              <a:avLst/>
              <a:gdLst/>
              <a:ahLst/>
              <a:cxnLst/>
              <a:rect l="l" t="t" r="r" b="b"/>
              <a:pathLst>
                <a:path w="6350" h="3175" extrusionOk="0">
                  <a:moveTo>
                    <a:pt x="3048" y="0"/>
                  </a:moveTo>
                  <a:lnTo>
                    <a:pt x="0" y="0"/>
                  </a:lnTo>
                  <a:lnTo>
                    <a:pt x="3048"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97" name="Google Shape;3997;gda58c33139_0_4154"/>
            <p:cNvSpPr/>
            <p:nvPr/>
          </p:nvSpPr>
          <p:spPr>
            <a:xfrm>
              <a:off x="2398956" y="6369982"/>
              <a:ext cx="6350" cy="3175"/>
            </a:xfrm>
            <a:custGeom>
              <a:avLst/>
              <a:gdLst/>
              <a:ahLst/>
              <a:cxnLst/>
              <a:rect l="l" t="t" r="r" b="b"/>
              <a:pathLst>
                <a:path w="6350" h="3175" extrusionOk="0">
                  <a:moveTo>
                    <a:pt x="6096" y="3047"/>
                  </a:moveTo>
                  <a:lnTo>
                    <a:pt x="3048" y="3047"/>
                  </a:lnTo>
                  <a:lnTo>
                    <a:pt x="0" y="0"/>
                  </a:lnTo>
                  <a:lnTo>
                    <a:pt x="3048"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98" name="Google Shape;3998;gda58c33139_0_4154"/>
            <p:cNvSpPr/>
            <p:nvPr/>
          </p:nvSpPr>
          <p:spPr>
            <a:xfrm>
              <a:off x="2402001" y="6373037"/>
              <a:ext cx="6350" cy="6350"/>
            </a:xfrm>
            <a:custGeom>
              <a:avLst/>
              <a:gdLst/>
              <a:ahLst/>
              <a:cxnLst/>
              <a:rect l="l" t="t" r="r" b="b"/>
              <a:pathLst>
                <a:path w="6350" h="6350" extrusionOk="0">
                  <a:moveTo>
                    <a:pt x="3048" y="0"/>
                  </a:moveTo>
                  <a:lnTo>
                    <a:pt x="0" y="0"/>
                  </a:lnTo>
                  <a:lnTo>
                    <a:pt x="3048" y="3048"/>
                  </a:lnTo>
                  <a:lnTo>
                    <a:pt x="3048" y="0"/>
                  </a:lnTo>
                  <a:close/>
                </a:path>
                <a:path w="6350" h="6350" extrusionOk="0">
                  <a:moveTo>
                    <a:pt x="6096" y="3048"/>
                  </a:moveTo>
                  <a:lnTo>
                    <a:pt x="3048" y="3048"/>
                  </a:lnTo>
                  <a:lnTo>
                    <a:pt x="3048"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3999" name="Google Shape;3999;gda58c33139_0_4154"/>
            <p:cNvSpPr/>
            <p:nvPr/>
          </p:nvSpPr>
          <p:spPr>
            <a:xfrm>
              <a:off x="2402004" y="6373030"/>
              <a:ext cx="6350" cy="6350"/>
            </a:xfrm>
            <a:custGeom>
              <a:avLst/>
              <a:gdLst/>
              <a:ahLst/>
              <a:cxnLst/>
              <a:rect l="l" t="t" r="r" b="b"/>
              <a:pathLst>
                <a:path w="6350" h="6350" extrusionOk="0">
                  <a:moveTo>
                    <a:pt x="3048" y="3047"/>
                  </a:moveTo>
                  <a:lnTo>
                    <a:pt x="0" y="0"/>
                  </a:lnTo>
                  <a:lnTo>
                    <a:pt x="3048" y="0"/>
                  </a:lnTo>
                  <a:lnTo>
                    <a:pt x="3048" y="3047"/>
                  </a:lnTo>
                  <a:lnTo>
                    <a:pt x="3048" y="0"/>
                  </a:lnTo>
                  <a:lnTo>
                    <a:pt x="3048" y="3047"/>
                  </a:lnTo>
                  <a:lnTo>
                    <a:pt x="6096" y="3047"/>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00" name="Google Shape;4000;gda58c33139_0_4154"/>
            <p:cNvSpPr/>
            <p:nvPr/>
          </p:nvSpPr>
          <p:spPr>
            <a:xfrm>
              <a:off x="1877709" y="645837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01" name="Google Shape;4001;gda58c33139_0_4154"/>
            <p:cNvSpPr/>
            <p:nvPr/>
          </p:nvSpPr>
          <p:spPr>
            <a:xfrm>
              <a:off x="1877709" y="645837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02" name="Google Shape;4002;gda58c33139_0_4154"/>
            <p:cNvSpPr/>
            <p:nvPr/>
          </p:nvSpPr>
          <p:spPr>
            <a:xfrm>
              <a:off x="1886854" y="6461418"/>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03" name="Google Shape;4003;gda58c33139_0_4154"/>
            <p:cNvSpPr/>
            <p:nvPr/>
          </p:nvSpPr>
          <p:spPr>
            <a:xfrm>
              <a:off x="1886854" y="6461418"/>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04" name="Google Shape;4004;gda58c33139_0_4154"/>
            <p:cNvSpPr/>
            <p:nvPr/>
          </p:nvSpPr>
          <p:spPr>
            <a:xfrm>
              <a:off x="1889902" y="646446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05" name="Google Shape;4005;gda58c33139_0_4154"/>
            <p:cNvSpPr/>
            <p:nvPr/>
          </p:nvSpPr>
          <p:spPr>
            <a:xfrm>
              <a:off x="1889902" y="646446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06" name="Google Shape;4006;gda58c33139_0_4154"/>
            <p:cNvSpPr/>
            <p:nvPr/>
          </p:nvSpPr>
          <p:spPr>
            <a:xfrm>
              <a:off x="2408101" y="63791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07" name="Google Shape;4007;gda58c33139_0_4154"/>
            <p:cNvSpPr/>
            <p:nvPr/>
          </p:nvSpPr>
          <p:spPr>
            <a:xfrm>
              <a:off x="2408101" y="63791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08" name="Google Shape;4008;gda58c33139_0_4154"/>
            <p:cNvSpPr/>
            <p:nvPr/>
          </p:nvSpPr>
          <p:spPr>
            <a:xfrm>
              <a:off x="2347136"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09" name="Google Shape;4009;gda58c33139_0_4154"/>
            <p:cNvSpPr/>
            <p:nvPr/>
          </p:nvSpPr>
          <p:spPr>
            <a:xfrm>
              <a:off x="2420294" y="63760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10" name="Google Shape;4010;gda58c33139_0_4154"/>
            <p:cNvSpPr/>
            <p:nvPr/>
          </p:nvSpPr>
          <p:spPr>
            <a:xfrm>
              <a:off x="2420294" y="63760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11" name="Google Shape;4011;gda58c33139_0_4154"/>
            <p:cNvSpPr/>
            <p:nvPr/>
          </p:nvSpPr>
          <p:spPr>
            <a:xfrm>
              <a:off x="1859420" y="646446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12" name="Google Shape;4012;gda58c33139_0_4154"/>
            <p:cNvSpPr/>
            <p:nvPr/>
          </p:nvSpPr>
          <p:spPr>
            <a:xfrm>
              <a:off x="1859420"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13" name="Google Shape;4013;gda58c33139_0_4154"/>
            <p:cNvSpPr/>
            <p:nvPr/>
          </p:nvSpPr>
          <p:spPr>
            <a:xfrm>
              <a:off x="2347136" y="64004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14" name="Google Shape;4014;gda58c33139_0_4154"/>
            <p:cNvSpPr/>
            <p:nvPr/>
          </p:nvSpPr>
          <p:spPr>
            <a:xfrm>
              <a:off x="2347136" y="640046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15" name="Google Shape;4015;gda58c33139_0_4154"/>
            <p:cNvSpPr/>
            <p:nvPr/>
          </p:nvSpPr>
          <p:spPr>
            <a:xfrm>
              <a:off x="2365426" y="6394365"/>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16" name="Google Shape;4016;gda58c33139_0_4154"/>
            <p:cNvSpPr/>
            <p:nvPr/>
          </p:nvSpPr>
          <p:spPr>
            <a:xfrm>
              <a:off x="1841130" y="64675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17" name="Google Shape;4017;gda58c33139_0_4154"/>
            <p:cNvSpPr/>
            <p:nvPr/>
          </p:nvSpPr>
          <p:spPr>
            <a:xfrm>
              <a:off x="1841130" y="64675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18" name="Google Shape;4018;gda58c33139_0_4154"/>
            <p:cNvSpPr/>
            <p:nvPr/>
          </p:nvSpPr>
          <p:spPr>
            <a:xfrm>
              <a:off x="1841130" y="647056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19" name="Google Shape;4019;gda58c33139_0_4154"/>
            <p:cNvSpPr/>
            <p:nvPr/>
          </p:nvSpPr>
          <p:spPr>
            <a:xfrm>
              <a:off x="1841130" y="647056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20" name="Google Shape;4020;gda58c33139_0_4154"/>
            <p:cNvSpPr/>
            <p:nvPr/>
          </p:nvSpPr>
          <p:spPr>
            <a:xfrm>
              <a:off x="2350184" y="640350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21" name="Google Shape;4021;gda58c33139_0_4154"/>
            <p:cNvSpPr/>
            <p:nvPr/>
          </p:nvSpPr>
          <p:spPr>
            <a:xfrm>
              <a:off x="2350184" y="640350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22" name="Google Shape;4022;gda58c33139_0_4154"/>
            <p:cNvSpPr/>
            <p:nvPr/>
          </p:nvSpPr>
          <p:spPr>
            <a:xfrm>
              <a:off x="2368474" y="64004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23" name="Google Shape;4023;gda58c33139_0_4154"/>
            <p:cNvSpPr/>
            <p:nvPr/>
          </p:nvSpPr>
          <p:spPr>
            <a:xfrm>
              <a:off x="2368474" y="640046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24" name="Google Shape;4024;gda58c33139_0_4154"/>
            <p:cNvSpPr/>
            <p:nvPr/>
          </p:nvSpPr>
          <p:spPr>
            <a:xfrm>
              <a:off x="2371521" y="6400469"/>
              <a:ext cx="45719" cy="64135"/>
            </a:xfrm>
            <a:custGeom>
              <a:avLst/>
              <a:gdLst/>
              <a:ahLst/>
              <a:cxnLst/>
              <a:rect l="l" t="t" r="r" b="b"/>
              <a:pathLst>
                <a:path w="45719" h="64135" extrusionOk="0">
                  <a:moveTo>
                    <a:pt x="12192" y="21336"/>
                  </a:moveTo>
                  <a:lnTo>
                    <a:pt x="9144" y="18288"/>
                  </a:lnTo>
                  <a:lnTo>
                    <a:pt x="9144" y="21336"/>
                  </a:lnTo>
                  <a:lnTo>
                    <a:pt x="12192" y="21336"/>
                  </a:lnTo>
                  <a:close/>
                </a:path>
                <a:path w="45719" h="64135" extrusionOk="0">
                  <a:moveTo>
                    <a:pt x="45720" y="57912"/>
                  </a:moveTo>
                  <a:lnTo>
                    <a:pt x="42672" y="57912"/>
                  </a:lnTo>
                  <a:lnTo>
                    <a:pt x="42672" y="54864"/>
                  </a:lnTo>
                  <a:lnTo>
                    <a:pt x="39624" y="57912"/>
                  </a:lnTo>
                  <a:lnTo>
                    <a:pt x="39624" y="54864"/>
                  </a:lnTo>
                  <a:lnTo>
                    <a:pt x="42672" y="54864"/>
                  </a:lnTo>
                  <a:lnTo>
                    <a:pt x="42672" y="51816"/>
                  </a:lnTo>
                  <a:lnTo>
                    <a:pt x="42672" y="48768"/>
                  </a:lnTo>
                  <a:lnTo>
                    <a:pt x="39624" y="48768"/>
                  </a:lnTo>
                  <a:lnTo>
                    <a:pt x="39624" y="39624"/>
                  </a:lnTo>
                  <a:lnTo>
                    <a:pt x="36576" y="39624"/>
                  </a:lnTo>
                  <a:lnTo>
                    <a:pt x="39624" y="36576"/>
                  </a:lnTo>
                  <a:lnTo>
                    <a:pt x="36576" y="36576"/>
                  </a:lnTo>
                  <a:lnTo>
                    <a:pt x="36576" y="33528"/>
                  </a:lnTo>
                  <a:lnTo>
                    <a:pt x="33528" y="33528"/>
                  </a:lnTo>
                  <a:lnTo>
                    <a:pt x="33528" y="27432"/>
                  </a:lnTo>
                  <a:lnTo>
                    <a:pt x="30480" y="27432"/>
                  </a:lnTo>
                  <a:lnTo>
                    <a:pt x="30480" y="24384"/>
                  </a:lnTo>
                  <a:lnTo>
                    <a:pt x="30480" y="21336"/>
                  </a:lnTo>
                  <a:lnTo>
                    <a:pt x="27432" y="21336"/>
                  </a:lnTo>
                  <a:lnTo>
                    <a:pt x="27432" y="39624"/>
                  </a:lnTo>
                  <a:lnTo>
                    <a:pt x="27432" y="42672"/>
                  </a:lnTo>
                  <a:lnTo>
                    <a:pt x="24384" y="42672"/>
                  </a:lnTo>
                  <a:lnTo>
                    <a:pt x="24384" y="39624"/>
                  </a:lnTo>
                  <a:lnTo>
                    <a:pt x="27432" y="39624"/>
                  </a:lnTo>
                  <a:lnTo>
                    <a:pt x="27432" y="21336"/>
                  </a:lnTo>
                  <a:lnTo>
                    <a:pt x="27432" y="18288"/>
                  </a:lnTo>
                  <a:lnTo>
                    <a:pt x="24384" y="18288"/>
                  </a:lnTo>
                  <a:lnTo>
                    <a:pt x="27432" y="15240"/>
                  </a:lnTo>
                  <a:lnTo>
                    <a:pt x="24384" y="15240"/>
                  </a:lnTo>
                  <a:lnTo>
                    <a:pt x="24384" y="12192"/>
                  </a:lnTo>
                  <a:lnTo>
                    <a:pt x="21336" y="12192"/>
                  </a:lnTo>
                  <a:lnTo>
                    <a:pt x="21336" y="9144"/>
                  </a:lnTo>
                  <a:lnTo>
                    <a:pt x="18288" y="9144"/>
                  </a:lnTo>
                  <a:lnTo>
                    <a:pt x="18288" y="6096"/>
                  </a:lnTo>
                  <a:lnTo>
                    <a:pt x="12192" y="6096"/>
                  </a:lnTo>
                  <a:lnTo>
                    <a:pt x="12192" y="3048"/>
                  </a:lnTo>
                  <a:lnTo>
                    <a:pt x="9144" y="3048"/>
                  </a:lnTo>
                  <a:lnTo>
                    <a:pt x="6096" y="3048"/>
                  </a:lnTo>
                  <a:lnTo>
                    <a:pt x="6096" y="0"/>
                  </a:lnTo>
                  <a:lnTo>
                    <a:pt x="3048" y="0"/>
                  </a:lnTo>
                  <a:lnTo>
                    <a:pt x="3048" y="3048"/>
                  </a:lnTo>
                  <a:lnTo>
                    <a:pt x="0" y="3048"/>
                  </a:lnTo>
                  <a:lnTo>
                    <a:pt x="0" y="15240"/>
                  </a:lnTo>
                  <a:lnTo>
                    <a:pt x="3048" y="15240"/>
                  </a:lnTo>
                  <a:lnTo>
                    <a:pt x="3048" y="18288"/>
                  </a:lnTo>
                  <a:lnTo>
                    <a:pt x="9144" y="18288"/>
                  </a:lnTo>
                  <a:lnTo>
                    <a:pt x="12192" y="18288"/>
                  </a:lnTo>
                  <a:lnTo>
                    <a:pt x="12192" y="21336"/>
                  </a:lnTo>
                  <a:lnTo>
                    <a:pt x="12192" y="27432"/>
                  </a:lnTo>
                  <a:lnTo>
                    <a:pt x="15240" y="27432"/>
                  </a:lnTo>
                  <a:lnTo>
                    <a:pt x="18288" y="24384"/>
                  </a:lnTo>
                  <a:lnTo>
                    <a:pt x="18288" y="27432"/>
                  </a:lnTo>
                  <a:lnTo>
                    <a:pt x="15240" y="27432"/>
                  </a:lnTo>
                  <a:lnTo>
                    <a:pt x="15240" y="30480"/>
                  </a:lnTo>
                  <a:lnTo>
                    <a:pt x="12192" y="30480"/>
                  </a:lnTo>
                  <a:lnTo>
                    <a:pt x="12192" y="33528"/>
                  </a:lnTo>
                  <a:lnTo>
                    <a:pt x="15240" y="33528"/>
                  </a:lnTo>
                  <a:lnTo>
                    <a:pt x="15240" y="36576"/>
                  </a:lnTo>
                  <a:lnTo>
                    <a:pt x="18288" y="33528"/>
                  </a:lnTo>
                  <a:lnTo>
                    <a:pt x="21336" y="30480"/>
                  </a:lnTo>
                  <a:lnTo>
                    <a:pt x="21336" y="33528"/>
                  </a:lnTo>
                  <a:lnTo>
                    <a:pt x="18288" y="33528"/>
                  </a:lnTo>
                  <a:lnTo>
                    <a:pt x="18288" y="36576"/>
                  </a:lnTo>
                  <a:lnTo>
                    <a:pt x="15240" y="36576"/>
                  </a:lnTo>
                  <a:lnTo>
                    <a:pt x="15240" y="39624"/>
                  </a:lnTo>
                  <a:lnTo>
                    <a:pt x="21336" y="39624"/>
                  </a:lnTo>
                  <a:lnTo>
                    <a:pt x="21336" y="45720"/>
                  </a:lnTo>
                  <a:lnTo>
                    <a:pt x="24384" y="45720"/>
                  </a:lnTo>
                  <a:lnTo>
                    <a:pt x="24384" y="48768"/>
                  </a:lnTo>
                  <a:lnTo>
                    <a:pt x="27432" y="48768"/>
                  </a:lnTo>
                  <a:lnTo>
                    <a:pt x="27432" y="45720"/>
                  </a:lnTo>
                  <a:lnTo>
                    <a:pt x="30480" y="45720"/>
                  </a:lnTo>
                  <a:lnTo>
                    <a:pt x="30480" y="54864"/>
                  </a:lnTo>
                  <a:lnTo>
                    <a:pt x="33528" y="54864"/>
                  </a:lnTo>
                  <a:lnTo>
                    <a:pt x="33528" y="57912"/>
                  </a:lnTo>
                  <a:lnTo>
                    <a:pt x="36576" y="57912"/>
                  </a:lnTo>
                  <a:lnTo>
                    <a:pt x="36576" y="60960"/>
                  </a:lnTo>
                  <a:lnTo>
                    <a:pt x="39624" y="60960"/>
                  </a:lnTo>
                  <a:lnTo>
                    <a:pt x="39624" y="64008"/>
                  </a:lnTo>
                  <a:lnTo>
                    <a:pt x="42672" y="64008"/>
                  </a:lnTo>
                  <a:lnTo>
                    <a:pt x="42672" y="60960"/>
                  </a:lnTo>
                  <a:lnTo>
                    <a:pt x="45720" y="60960"/>
                  </a:lnTo>
                  <a:lnTo>
                    <a:pt x="45720" y="57912"/>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25" name="Google Shape;4025;gda58c33139_0_4154"/>
            <p:cNvSpPr/>
            <p:nvPr/>
          </p:nvSpPr>
          <p:spPr>
            <a:xfrm>
              <a:off x="2368474" y="6400461"/>
              <a:ext cx="48894" cy="67310"/>
            </a:xfrm>
            <a:custGeom>
              <a:avLst/>
              <a:gdLst/>
              <a:ahLst/>
              <a:cxnLst/>
              <a:rect l="l" t="t" r="r" b="b"/>
              <a:pathLst>
                <a:path w="48894" h="67310" extrusionOk="0">
                  <a:moveTo>
                    <a:pt x="3048" y="12191"/>
                  </a:moveTo>
                  <a:lnTo>
                    <a:pt x="6096" y="12191"/>
                  </a:lnTo>
                  <a:lnTo>
                    <a:pt x="3048" y="12191"/>
                  </a:lnTo>
                  <a:lnTo>
                    <a:pt x="3048" y="9143"/>
                  </a:lnTo>
                  <a:lnTo>
                    <a:pt x="3048" y="12191"/>
                  </a:lnTo>
                  <a:lnTo>
                    <a:pt x="3048" y="9143"/>
                  </a:lnTo>
                  <a:lnTo>
                    <a:pt x="3048" y="6095"/>
                  </a:lnTo>
                  <a:lnTo>
                    <a:pt x="6096" y="6095"/>
                  </a:lnTo>
                  <a:lnTo>
                    <a:pt x="3048" y="6095"/>
                  </a:lnTo>
                  <a:lnTo>
                    <a:pt x="3048" y="3047"/>
                  </a:lnTo>
                  <a:lnTo>
                    <a:pt x="6096" y="3047"/>
                  </a:lnTo>
                  <a:lnTo>
                    <a:pt x="6096" y="0"/>
                  </a:lnTo>
                  <a:lnTo>
                    <a:pt x="9144" y="0"/>
                  </a:lnTo>
                  <a:lnTo>
                    <a:pt x="9144" y="3047"/>
                  </a:lnTo>
                  <a:lnTo>
                    <a:pt x="9144" y="6095"/>
                  </a:lnTo>
                  <a:lnTo>
                    <a:pt x="9144" y="3047"/>
                  </a:lnTo>
                  <a:lnTo>
                    <a:pt x="12193" y="3047"/>
                  </a:lnTo>
                  <a:lnTo>
                    <a:pt x="12193" y="6095"/>
                  </a:lnTo>
                  <a:lnTo>
                    <a:pt x="12193" y="3047"/>
                  </a:lnTo>
                  <a:lnTo>
                    <a:pt x="15241" y="3047"/>
                  </a:lnTo>
                  <a:lnTo>
                    <a:pt x="15241" y="6095"/>
                  </a:lnTo>
                  <a:lnTo>
                    <a:pt x="15241" y="3047"/>
                  </a:lnTo>
                  <a:lnTo>
                    <a:pt x="15241" y="6095"/>
                  </a:lnTo>
                  <a:lnTo>
                    <a:pt x="18289" y="6095"/>
                  </a:lnTo>
                  <a:lnTo>
                    <a:pt x="21337" y="6095"/>
                  </a:lnTo>
                  <a:lnTo>
                    <a:pt x="21337" y="9143"/>
                  </a:lnTo>
                  <a:lnTo>
                    <a:pt x="24385" y="9143"/>
                  </a:lnTo>
                  <a:lnTo>
                    <a:pt x="21337" y="9143"/>
                  </a:lnTo>
                  <a:lnTo>
                    <a:pt x="18289" y="9143"/>
                  </a:lnTo>
                  <a:lnTo>
                    <a:pt x="21337" y="9143"/>
                  </a:lnTo>
                  <a:lnTo>
                    <a:pt x="21337" y="12191"/>
                  </a:lnTo>
                  <a:lnTo>
                    <a:pt x="21337" y="9143"/>
                  </a:lnTo>
                  <a:lnTo>
                    <a:pt x="24385" y="9143"/>
                  </a:lnTo>
                  <a:lnTo>
                    <a:pt x="24385" y="12191"/>
                  </a:lnTo>
                  <a:lnTo>
                    <a:pt x="27434" y="12191"/>
                  </a:lnTo>
                  <a:lnTo>
                    <a:pt x="27434" y="15239"/>
                  </a:lnTo>
                  <a:lnTo>
                    <a:pt x="30482" y="15239"/>
                  </a:lnTo>
                  <a:lnTo>
                    <a:pt x="27434" y="18286"/>
                  </a:lnTo>
                  <a:lnTo>
                    <a:pt x="30482" y="18286"/>
                  </a:lnTo>
                  <a:lnTo>
                    <a:pt x="30482" y="21334"/>
                  </a:lnTo>
                  <a:lnTo>
                    <a:pt x="33530" y="21334"/>
                  </a:lnTo>
                  <a:lnTo>
                    <a:pt x="33530" y="24382"/>
                  </a:lnTo>
                  <a:lnTo>
                    <a:pt x="33530" y="27430"/>
                  </a:lnTo>
                  <a:lnTo>
                    <a:pt x="33530" y="24382"/>
                  </a:lnTo>
                  <a:lnTo>
                    <a:pt x="33530" y="27430"/>
                  </a:lnTo>
                  <a:lnTo>
                    <a:pt x="36578" y="27430"/>
                  </a:lnTo>
                  <a:lnTo>
                    <a:pt x="33530" y="27430"/>
                  </a:lnTo>
                  <a:lnTo>
                    <a:pt x="36578" y="27430"/>
                  </a:lnTo>
                  <a:lnTo>
                    <a:pt x="36578" y="30478"/>
                  </a:lnTo>
                  <a:lnTo>
                    <a:pt x="36578" y="33526"/>
                  </a:lnTo>
                  <a:lnTo>
                    <a:pt x="36578" y="30478"/>
                  </a:lnTo>
                  <a:lnTo>
                    <a:pt x="33530" y="30478"/>
                  </a:lnTo>
                  <a:lnTo>
                    <a:pt x="36578" y="30478"/>
                  </a:lnTo>
                  <a:lnTo>
                    <a:pt x="36578" y="33526"/>
                  </a:lnTo>
                  <a:lnTo>
                    <a:pt x="39627" y="33526"/>
                  </a:lnTo>
                  <a:lnTo>
                    <a:pt x="39627" y="36574"/>
                  </a:lnTo>
                  <a:lnTo>
                    <a:pt x="36578" y="36574"/>
                  </a:lnTo>
                  <a:lnTo>
                    <a:pt x="39627" y="36574"/>
                  </a:lnTo>
                  <a:lnTo>
                    <a:pt x="39627" y="39621"/>
                  </a:lnTo>
                  <a:lnTo>
                    <a:pt x="36578" y="39621"/>
                  </a:lnTo>
                  <a:lnTo>
                    <a:pt x="39627" y="39621"/>
                  </a:lnTo>
                  <a:lnTo>
                    <a:pt x="39627" y="36574"/>
                  </a:lnTo>
                  <a:lnTo>
                    <a:pt x="42675" y="36574"/>
                  </a:lnTo>
                  <a:lnTo>
                    <a:pt x="39627" y="39621"/>
                  </a:lnTo>
                  <a:lnTo>
                    <a:pt x="42675" y="39621"/>
                  </a:lnTo>
                  <a:lnTo>
                    <a:pt x="42675" y="42669"/>
                  </a:lnTo>
                  <a:lnTo>
                    <a:pt x="42675" y="45717"/>
                  </a:lnTo>
                  <a:lnTo>
                    <a:pt x="42675" y="42669"/>
                  </a:lnTo>
                  <a:lnTo>
                    <a:pt x="39627" y="42669"/>
                  </a:lnTo>
                  <a:lnTo>
                    <a:pt x="42675" y="42669"/>
                  </a:lnTo>
                  <a:lnTo>
                    <a:pt x="42675" y="45717"/>
                  </a:lnTo>
                  <a:lnTo>
                    <a:pt x="42675" y="48765"/>
                  </a:lnTo>
                  <a:lnTo>
                    <a:pt x="39627" y="48765"/>
                  </a:lnTo>
                  <a:lnTo>
                    <a:pt x="42675" y="48765"/>
                  </a:lnTo>
                  <a:lnTo>
                    <a:pt x="45723" y="48765"/>
                  </a:lnTo>
                  <a:lnTo>
                    <a:pt x="45723" y="51813"/>
                  </a:lnTo>
                  <a:lnTo>
                    <a:pt x="42675" y="51813"/>
                  </a:lnTo>
                  <a:lnTo>
                    <a:pt x="42675" y="54861"/>
                  </a:lnTo>
                  <a:lnTo>
                    <a:pt x="42675" y="51813"/>
                  </a:lnTo>
                  <a:lnTo>
                    <a:pt x="45723" y="51813"/>
                  </a:lnTo>
                  <a:lnTo>
                    <a:pt x="45723" y="54861"/>
                  </a:lnTo>
                  <a:lnTo>
                    <a:pt x="42675" y="54861"/>
                  </a:lnTo>
                  <a:lnTo>
                    <a:pt x="42675" y="57908"/>
                  </a:lnTo>
                  <a:lnTo>
                    <a:pt x="45723" y="54861"/>
                  </a:lnTo>
                  <a:lnTo>
                    <a:pt x="45723" y="57908"/>
                  </a:lnTo>
                  <a:lnTo>
                    <a:pt x="45723" y="60956"/>
                  </a:lnTo>
                  <a:lnTo>
                    <a:pt x="45723" y="57908"/>
                  </a:lnTo>
                  <a:lnTo>
                    <a:pt x="48771" y="57908"/>
                  </a:lnTo>
                  <a:lnTo>
                    <a:pt x="48771" y="60956"/>
                  </a:lnTo>
                  <a:lnTo>
                    <a:pt x="45723" y="60956"/>
                  </a:lnTo>
                  <a:lnTo>
                    <a:pt x="45723" y="64004"/>
                  </a:lnTo>
                  <a:lnTo>
                    <a:pt x="48771" y="64004"/>
                  </a:lnTo>
                  <a:lnTo>
                    <a:pt x="48771" y="60956"/>
                  </a:lnTo>
                  <a:lnTo>
                    <a:pt x="48771" y="64004"/>
                  </a:lnTo>
                  <a:lnTo>
                    <a:pt x="48771" y="60956"/>
                  </a:lnTo>
                  <a:lnTo>
                    <a:pt x="48771" y="64004"/>
                  </a:lnTo>
                  <a:lnTo>
                    <a:pt x="48771" y="67052"/>
                  </a:lnTo>
                  <a:lnTo>
                    <a:pt x="48771" y="64004"/>
                  </a:lnTo>
                  <a:lnTo>
                    <a:pt x="45723" y="64004"/>
                  </a:lnTo>
                  <a:lnTo>
                    <a:pt x="42675" y="64004"/>
                  </a:lnTo>
                  <a:lnTo>
                    <a:pt x="42675" y="60956"/>
                  </a:lnTo>
                  <a:lnTo>
                    <a:pt x="45723" y="60956"/>
                  </a:lnTo>
                  <a:lnTo>
                    <a:pt x="42675" y="60956"/>
                  </a:lnTo>
                  <a:lnTo>
                    <a:pt x="42675" y="64004"/>
                  </a:lnTo>
                  <a:lnTo>
                    <a:pt x="42675" y="60956"/>
                  </a:lnTo>
                  <a:lnTo>
                    <a:pt x="42675" y="57908"/>
                  </a:lnTo>
                  <a:lnTo>
                    <a:pt x="42675" y="60956"/>
                  </a:lnTo>
                  <a:lnTo>
                    <a:pt x="39627" y="60956"/>
                  </a:lnTo>
                  <a:lnTo>
                    <a:pt x="39627" y="57908"/>
                  </a:lnTo>
                  <a:lnTo>
                    <a:pt x="39627" y="60956"/>
                  </a:lnTo>
                  <a:lnTo>
                    <a:pt x="39627" y="57908"/>
                  </a:lnTo>
                  <a:lnTo>
                    <a:pt x="39627" y="60956"/>
                  </a:lnTo>
                  <a:lnTo>
                    <a:pt x="39627" y="57908"/>
                  </a:lnTo>
                  <a:lnTo>
                    <a:pt x="36578" y="57908"/>
                  </a:lnTo>
                  <a:lnTo>
                    <a:pt x="39627" y="57908"/>
                  </a:lnTo>
                  <a:lnTo>
                    <a:pt x="36578" y="57908"/>
                  </a:lnTo>
                  <a:lnTo>
                    <a:pt x="36578" y="54861"/>
                  </a:lnTo>
                  <a:lnTo>
                    <a:pt x="36578" y="57908"/>
                  </a:lnTo>
                  <a:lnTo>
                    <a:pt x="36578" y="54861"/>
                  </a:lnTo>
                  <a:lnTo>
                    <a:pt x="33530" y="54861"/>
                  </a:lnTo>
                  <a:lnTo>
                    <a:pt x="36578" y="54861"/>
                  </a:lnTo>
                  <a:lnTo>
                    <a:pt x="33530" y="54861"/>
                  </a:lnTo>
                  <a:lnTo>
                    <a:pt x="36578" y="54861"/>
                  </a:lnTo>
                  <a:lnTo>
                    <a:pt x="36578" y="51813"/>
                  </a:lnTo>
                  <a:lnTo>
                    <a:pt x="36578" y="54861"/>
                  </a:lnTo>
                  <a:lnTo>
                    <a:pt x="36578" y="51813"/>
                  </a:lnTo>
                  <a:lnTo>
                    <a:pt x="36578" y="54861"/>
                  </a:lnTo>
                  <a:lnTo>
                    <a:pt x="33530" y="54861"/>
                  </a:lnTo>
                  <a:lnTo>
                    <a:pt x="33530" y="51813"/>
                  </a:lnTo>
                  <a:lnTo>
                    <a:pt x="33530" y="54861"/>
                  </a:lnTo>
                  <a:lnTo>
                    <a:pt x="33530" y="51813"/>
                  </a:lnTo>
                  <a:lnTo>
                    <a:pt x="30482" y="51813"/>
                  </a:lnTo>
                  <a:lnTo>
                    <a:pt x="33530" y="51813"/>
                  </a:lnTo>
                  <a:lnTo>
                    <a:pt x="33530" y="48765"/>
                  </a:lnTo>
                  <a:lnTo>
                    <a:pt x="30482" y="48765"/>
                  </a:lnTo>
                  <a:lnTo>
                    <a:pt x="33530" y="48765"/>
                  </a:lnTo>
                  <a:lnTo>
                    <a:pt x="33530" y="51813"/>
                  </a:lnTo>
                  <a:lnTo>
                    <a:pt x="33530" y="48765"/>
                  </a:lnTo>
                  <a:lnTo>
                    <a:pt x="30482" y="48765"/>
                  </a:lnTo>
                  <a:lnTo>
                    <a:pt x="33530" y="48765"/>
                  </a:lnTo>
                  <a:lnTo>
                    <a:pt x="33530" y="45717"/>
                  </a:lnTo>
                  <a:lnTo>
                    <a:pt x="33530" y="42669"/>
                  </a:lnTo>
                  <a:lnTo>
                    <a:pt x="36578" y="42669"/>
                  </a:lnTo>
                  <a:lnTo>
                    <a:pt x="33530" y="42669"/>
                  </a:lnTo>
                  <a:lnTo>
                    <a:pt x="33530" y="39621"/>
                  </a:lnTo>
                  <a:lnTo>
                    <a:pt x="36578" y="39621"/>
                  </a:lnTo>
                  <a:lnTo>
                    <a:pt x="33530" y="39621"/>
                  </a:lnTo>
                  <a:lnTo>
                    <a:pt x="33530" y="42669"/>
                  </a:lnTo>
                  <a:lnTo>
                    <a:pt x="33530" y="45717"/>
                  </a:lnTo>
                  <a:lnTo>
                    <a:pt x="30482" y="45717"/>
                  </a:lnTo>
                  <a:lnTo>
                    <a:pt x="30482" y="42669"/>
                  </a:lnTo>
                  <a:lnTo>
                    <a:pt x="30482" y="39621"/>
                  </a:lnTo>
                  <a:lnTo>
                    <a:pt x="33530" y="39621"/>
                  </a:lnTo>
                  <a:lnTo>
                    <a:pt x="30482" y="39621"/>
                  </a:lnTo>
                  <a:lnTo>
                    <a:pt x="30482" y="42669"/>
                  </a:lnTo>
                  <a:lnTo>
                    <a:pt x="30482" y="45717"/>
                  </a:lnTo>
                  <a:lnTo>
                    <a:pt x="30482" y="48765"/>
                  </a:lnTo>
                  <a:lnTo>
                    <a:pt x="27434" y="48765"/>
                  </a:lnTo>
                  <a:lnTo>
                    <a:pt x="27434" y="45717"/>
                  </a:lnTo>
                  <a:lnTo>
                    <a:pt x="27434" y="42669"/>
                  </a:lnTo>
                  <a:lnTo>
                    <a:pt x="30482" y="42669"/>
                  </a:lnTo>
                  <a:lnTo>
                    <a:pt x="30482" y="39621"/>
                  </a:lnTo>
                  <a:lnTo>
                    <a:pt x="27434" y="39621"/>
                  </a:lnTo>
                  <a:lnTo>
                    <a:pt x="27434" y="42669"/>
                  </a:lnTo>
                  <a:lnTo>
                    <a:pt x="27434" y="45717"/>
                  </a:lnTo>
                  <a:lnTo>
                    <a:pt x="24385" y="45717"/>
                  </a:lnTo>
                  <a:lnTo>
                    <a:pt x="24385" y="42669"/>
                  </a:lnTo>
                  <a:lnTo>
                    <a:pt x="27434" y="42669"/>
                  </a:lnTo>
                  <a:lnTo>
                    <a:pt x="24385" y="42669"/>
                  </a:lnTo>
                  <a:lnTo>
                    <a:pt x="24385" y="39621"/>
                  </a:lnTo>
                  <a:lnTo>
                    <a:pt x="27434" y="39621"/>
                  </a:lnTo>
                  <a:lnTo>
                    <a:pt x="27434" y="36574"/>
                  </a:lnTo>
                  <a:lnTo>
                    <a:pt x="27434" y="39621"/>
                  </a:lnTo>
                  <a:lnTo>
                    <a:pt x="24385" y="39621"/>
                  </a:lnTo>
                  <a:lnTo>
                    <a:pt x="24385" y="36574"/>
                  </a:lnTo>
                  <a:lnTo>
                    <a:pt x="27434" y="36574"/>
                  </a:lnTo>
                  <a:lnTo>
                    <a:pt x="24385" y="36574"/>
                  </a:lnTo>
                  <a:lnTo>
                    <a:pt x="24385" y="39621"/>
                  </a:lnTo>
                  <a:lnTo>
                    <a:pt x="21337" y="39621"/>
                  </a:lnTo>
                  <a:lnTo>
                    <a:pt x="18289" y="39621"/>
                  </a:lnTo>
                  <a:lnTo>
                    <a:pt x="21337" y="39621"/>
                  </a:lnTo>
                  <a:lnTo>
                    <a:pt x="18289" y="39621"/>
                  </a:lnTo>
                  <a:lnTo>
                    <a:pt x="21337" y="39621"/>
                  </a:lnTo>
                  <a:lnTo>
                    <a:pt x="18289" y="39621"/>
                  </a:lnTo>
                  <a:lnTo>
                    <a:pt x="18289" y="36574"/>
                  </a:lnTo>
                  <a:lnTo>
                    <a:pt x="18289" y="33526"/>
                  </a:lnTo>
                  <a:lnTo>
                    <a:pt x="18289" y="36574"/>
                  </a:lnTo>
                  <a:lnTo>
                    <a:pt x="18289" y="33526"/>
                  </a:lnTo>
                  <a:lnTo>
                    <a:pt x="21337" y="33526"/>
                  </a:lnTo>
                  <a:lnTo>
                    <a:pt x="18289" y="36574"/>
                  </a:lnTo>
                  <a:lnTo>
                    <a:pt x="21337" y="36574"/>
                  </a:lnTo>
                  <a:lnTo>
                    <a:pt x="21337" y="33526"/>
                  </a:lnTo>
                  <a:lnTo>
                    <a:pt x="24385" y="33526"/>
                  </a:lnTo>
                  <a:lnTo>
                    <a:pt x="24385" y="30478"/>
                  </a:lnTo>
                  <a:lnTo>
                    <a:pt x="21337" y="33526"/>
                  </a:lnTo>
                  <a:lnTo>
                    <a:pt x="18289" y="33526"/>
                  </a:lnTo>
                  <a:lnTo>
                    <a:pt x="15241" y="33526"/>
                  </a:lnTo>
                  <a:lnTo>
                    <a:pt x="15241" y="30478"/>
                  </a:lnTo>
                  <a:lnTo>
                    <a:pt x="18289" y="30478"/>
                  </a:lnTo>
                  <a:lnTo>
                    <a:pt x="21337" y="30478"/>
                  </a:lnTo>
                  <a:lnTo>
                    <a:pt x="18289" y="30478"/>
                  </a:lnTo>
                  <a:lnTo>
                    <a:pt x="18289" y="27430"/>
                  </a:lnTo>
                  <a:lnTo>
                    <a:pt x="21337" y="27430"/>
                  </a:lnTo>
                  <a:lnTo>
                    <a:pt x="18289" y="27430"/>
                  </a:lnTo>
                  <a:lnTo>
                    <a:pt x="21337" y="27430"/>
                  </a:lnTo>
                  <a:lnTo>
                    <a:pt x="18289" y="27430"/>
                  </a:lnTo>
                  <a:lnTo>
                    <a:pt x="21337" y="27430"/>
                  </a:lnTo>
                  <a:lnTo>
                    <a:pt x="24385" y="27430"/>
                  </a:lnTo>
                  <a:lnTo>
                    <a:pt x="21337" y="27430"/>
                  </a:lnTo>
                  <a:lnTo>
                    <a:pt x="21337" y="24382"/>
                  </a:lnTo>
                  <a:lnTo>
                    <a:pt x="18289" y="27430"/>
                  </a:lnTo>
                  <a:lnTo>
                    <a:pt x="15241" y="27430"/>
                  </a:lnTo>
                  <a:lnTo>
                    <a:pt x="15241" y="24382"/>
                  </a:lnTo>
                  <a:lnTo>
                    <a:pt x="12193" y="24382"/>
                  </a:lnTo>
                  <a:lnTo>
                    <a:pt x="15241" y="24382"/>
                  </a:lnTo>
                  <a:lnTo>
                    <a:pt x="15241" y="21334"/>
                  </a:lnTo>
                  <a:lnTo>
                    <a:pt x="12193" y="21334"/>
                  </a:lnTo>
                  <a:lnTo>
                    <a:pt x="15241" y="21334"/>
                  </a:lnTo>
                  <a:lnTo>
                    <a:pt x="15241" y="18286"/>
                  </a:lnTo>
                  <a:lnTo>
                    <a:pt x="15241" y="21334"/>
                  </a:lnTo>
                  <a:lnTo>
                    <a:pt x="15241" y="18286"/>
                  </a:lnTo>
                  <a:lnTo>
                    <a:pt x="12193" y="18286"/>
                  </a:lnTo>
                  <a:lnTo>
                    <a:pt x="15241" y="21334"/>
                  </a:lnTo>
                  <a:lnTo>
                    <a:pt x="12193" y="21334"/>
                  </a:lnTo>
                  <a:lnTo>
                    <a:pt x="12193" y="18286"/>
                  </a:lnTo>
                  <a:lnTo>
                    <a:pt x="12193" y="15239"/>
                  </a:lnTo>
                  <a:lnTo>
                    <a:pt x="12193" y="18286"/>
                  </a:lnTo>
                  <a:lnTo>
                    <a:pt x="9144" y="18286"/>
                  </a:lnTo>
                  <a:lnTo>
                    <a:pt x="6096" y="18286"/>
                  </a:lnTo>
                  <a:lnTo>
                    <a:pt x="6096" y="15239"/>
                  </a:lnTo>
                  <a:lnTo>
                    <a:pt x="3048" y="15239"/>
                  </a:lnTo>
                  <a:lnTo>
                    <a:pt x="3048" y="12191"/>
                  </a:lnTo>
                  <a:lnTo>
                    <a:pt x="0" y="12191"/>
                  </a:lnTo>
                  <a:lnTo>
                    <a:pt x="3048"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26" name="Google Shape;4026;gda58c33139_0_4154"/>
            <p:cNvSpPr/>
            <p:nvPr/>
          </p:nvSpPr>
          <p:spPr>
            <a:xfrm>
              <a:off x="1844178" y="6476657"/>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27" name="Google Shape;4027;gda58c33139_0_4154"/>
            <p:cNvSpPr/>
            <p:nvPr/>
          </p:nvSpPr>
          <p:spPr>
            <a:xfrm>
              <a:off x="1844178" y="6476657"/>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28" name="Google Shape;4028;gda58c33139_0_4154"/>
            <p:cNvSpPr/>
            <p:nvPr/>
          </p:nvSpPr>
          <p:spPr>
            <a:xfrm>
              <a:off x="2398956" y="639436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29" name="Google Shape;4029;gda58c33139_0_4154"/>
            <p:cNvSpPr/>
            <p:nvPr/>
          </p:nvSpPr>
          <p:spPr>
            <a:xfrm>
              <a:off x="2398956" y="639436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30" name="Google Shape;4030;gda58c33139_0_4154"/>
            <p:cNvSpPr/>
            <p:nvPr/>
          </p:nvSpPr>
          <p:spPr>
            <a:xfrm>
              <a:off x="2398956"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31" name="Google Shape;4031;gda58c33139_0_4154"/>
            <p:cNvSpPr/>
            <p:nvPr/>
          </p:nvSpPr>
          <p:spPr>
            <a:xfrm>
              <a:off x="2389809" y="6403517"/>
              <a:ext cx="6350" cy="6350"/>
            </a:xfrm>
            <a:custGeom>
              <a:avLst/>
              <a:gdLst/>
              <a:ahLst/>
              <a:cxnLst/>
              <a:rect l="l" t="t" r="r" b="b"/>
              <a:pathLst>
                <a:path w="6350" h="6350" extrusionOk="0">
                  <a:moveTo>
                    <a:pt x="6096" y="3048"/>
                  </a:moveTo>
                  <a:lnTo>
                    <a:pt x="3048" y="3048"/>
                  </a:lnTo>
                  <a:lnTo>
                    <a:pt x="3048" y="0"/>
                  </a:lnTo>
                  <a:lnTo>
                    <a:pt x="0" y="0"/>
                  </a:lnTo>
                  <a:lnTo>
                    <a:pt x="0" y="3048"/>
                  </a:lnTo>
                  <a:lnTo>
                    <a:pt x="3048"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32" name="Google Shape;4032;gda58c33139_0_4154"/>
            <p:cNvSpPr/>
            <p:nvPr/>
          </p:nvSpPr>
          <p:spPr>
            <a:xfrm>
              <a:off x="2389811" y="6403509"/>
              <a:ext cx="6350" cy="6350"/>
            </a:xfrm>
            <a:custGeom>
              <a:avLst/>
              <a:gdLst/>
              <a:ahLst/>
              <a:cxnLst/>
              <a:rect l="l" t="t" r="r" b="b"/>
              <a:pathLst>
                <a:path w="6350" h="6350" extrusionOk="0">
                  <a:moveTo>
                    <a:pt x="6096" y="6095"/>
                  </a:moveTo>
                  <a:lnTo>
                    <a:pt x="3048" y="6095"/>
                  </a:lnTo>
                  <a:lnTo>
                    <a:pt x="0" y="3047"/>
                  </a:lnTo>
                  <a:lnTo>
                    <a:pt x="0" y="0"/>
                  </a:lnTo>
                  <a:lnTo>
                    <a:pt x="3048" y="0"/>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33" name="Google Shape;4033;gda58c33139_0_4154"/>
            <p:cNvSpPr/>
            <p:nvPr/>
          </p:nvSpPr>
          <p:spPr>
            <a:xfrm>
              <a:off x="2362377" y="641265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34" name="Google Shape;4034;gda58c33139_0_4154"/>
            <p:cNvSpPr/>
            <p:nvPr/>
          </p:nvSpPr>
          <p:spPr>
            <a:xfrm>
              <a:off x="1889902"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35" name="Google Shape;4035;gda58c33139_0_4154"/>
            <p:cNvSpPr/>
            <p:nvPr/>
          </p:nvSpPr>
          <p:spPr>
            <a:xfrm>
              <a:off x="1889902" y="64858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36" name="Google Shape;4036;gda58c33139_0_4154"/>
            <p:cNvSpPr/>
            <p:nvPr/>
          </p:nvSpPr>
          <p:spPr>
            <a:xfrm>
              <a:off x="2365425" y="6415709"/>
              <a:ext cx="12700" cy="18414"/>
            </a:xfrm>
            <a:custGeom>
              <a:avLst/>
              <a:gdLst/>
              <a:ahLst/>
              <a:cxnLst/>
              <a:rect l="l" t="t" r="r" b="b"/>
              <a:pathLst>
                <a:path w="12700" h="18414" extrusionOk="0">
                  <a:moveTo>
                    <a:pt x="12192" y="9144"/>
                  </a:moveTo>
                  <a:lnTo>
                    <a:pt x="9144" y="9144"/>
                  </a:lnTo>
                  <a:lnTo>
                    <a:pt x="9144" y="3048"/>
                  </a:lnTo>
                  <a:lnTo>
                    <a:pt x="6096" y="3048"/>
                  </a:lnTo>
                  <a:lnTo>
                    <a:pt x="6096" y="0"/>
                  </a:lnTo>
                  <a:lnTo>
                    <a:pt x="0" y="0"/>
                  </a:lnTo>
                  <a:lnTo>
                    <a:pt x="3048" y="3048"/>
                  </a:lnTo>
                  <a:lnTo>
                    <a:pt x="3048" y="9144"/>
                  </a:lnTo>
                  <a:lnTo>
                    <a:pt x="6096" y="9144"/>
                  </a:lnTo>
                  <a:lnTo>
                    <a:pt x="6096" y="12192"/>
                  </a:lnTo>
                  <a:lnTo>
                    <a:pt x="3048" y="12192"/>
                  </a:lnTo>
                  <a:lnTo>
                    <a:pt x="3048" y="15240"/>
                  </a:lnTo>
                  <a:lnTo>
                    <a:pt x="6096" y="15240"/>
                  </a:lnTo>
                  <a:lnTo>
                    <a:pt x="6096" y="18288"/>
                  </a:lnTo>
                  <a:lnTo>
                    <a:pt x="9144" y="18288"/>
                  </a:lnTo>
                  <a:lnTo>
                    <a:pt x="9144" y="15240"/>
                  </a:lnTo>
                  <a:lnTo>
                    <a:pt x="12192" y="15240"/>
                  </a:lnTo>
                  <a:lnTo>
                    <a:pt x="12192"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37" name="Google Shape;4037;gda58c33139_0_4154"/>
            <p:cNvSpPr/>
            <p:nvPr/>
          </p:nvSpPr>
          <p:spPr>
            <a:xfrm>
              <a:off x="2365426" y="6415700"/>
              <a:ext cx="12700" cy="18414"/>
            </a:xfrm>
            <a:custGeom>
              <a:avLst/>
              <a:gdLst/>
              <a:ahLst/>
              <a:cxnLst/>
              <a:rect l="l" t="t" r="r" b="b"/>
              <a:pathLst>
                <a:path w="12700" h="18414" extrusionOk="0">
                  <a:moveTo>
                    <a:pt x="0" y="3047"/>
                  </a:moveTo>
                  <a:lnTo>
                    <a:pt x="3048" y="3047"/>
                  </a:lnTo>
                  <a:lnTo>
                    <a:pt x="0" y="0"/>
                  </a:lnTo>
                  <a:lnTo>
                    <a:pt x="3048" y="0"/>
                  </a:lnTo>
                  <a:lnTo>
                    <a:pt x="6096" y="0"/>
                  </a:lnTo>
                  <a:lnTo>
                    <a:pt x="6096" y="3047"/>
                  </a:lnTo>
                  <a:lnTo>
                    <a:pt x="9144" y="3047"/>
                  </a:lnTo>
                  <a:lnTo>
                    <a:pt x="9144" y="6095"/>
                  </a:lnTo>
                  <a:lnTo>
                    <a:pt x="9144" y="9143"/>
                  </a:lnTo>
                  <a:lnTo>
                    <a:pt x="12192" y="9143"/>
                  </a:lnTo>
                  <a:lnTo>
                    <a:pt x="12192" y="12191"/>
                  </a:lnTo>
                  <a:lnTo>
                    <a:pt x="12192" y="15239"/>
                  </a:lnTo>
                  <a:lnTo>
                    <a:pt x="9144" y="15239"/>
                  </a:lnTo>
                  <a:lnTo>
                    <a:pt x="9144" y="18286"/>
                  </a:lnTo>
                  <a:lnTo>
                    <a:pt x="6096" y="18286"/>
                  </a:lnTo>
                  <a:lnTo>
                    <a:pt x="9144" y="18286"/>
                  </a:lnTo>
                  <a:lnTo>
                    <a:pt x="6096" y="18286"/>
                  </a:lnTo>
                  <a:lnTo>
                    <a:pt x="6096" y="15239"/>
                  </a:lnTo>
                  <a:lnTo>
                    <a:pt x="3048" y="15239"/>
                  </a:lnTo>
                  <a:lnTo>
                    <a:pt x="3048" y="12191"/>
                  </a:lnTo>
                  <a:lnTo>
                    <a:pt x="6096" y="12191"/>
                  </a:lnTo>
                  <a:lnTo>
                    <a:pt x="6096" y="9143"/>
                  </a:lnTo>
                  <a:lnTo>
                    <a:pt x="3048" y="9143"/>
                  </a:lnTo>
                  <a:lnTo>
                    <a:pt x="3048" y="6095"/>
                  </a:lnTo>
                  <a:lnTo>
                    <a:pt x="3048" y="3047"/>
                  </a:lnTo>
                  <a:lnTo>
                    <a:pt x="3048" y="6095"/>
                  </a:lnTo>
                  <a:lnTo>
                    <a:pt x="0" y="6095"/>
                  </a:lnTo>
                  <a:lnTo>
                    <a:pt x="3048" y="6095"/>
                  </a:lnTo>
                  <a:lnTo>
                    <a:pt x="3048" y="3047"/>
                  </a:lnTo>
                  <a:lnTo>
                    <a:pt x="0" y="3047"/>
                  </a:lnTo>
                  <a:lnTo>
                    <a:pt x="3048" y="3047"/>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38" name="Google Shape;4038;gda58c33139_0_4154"/>
            <p:cNvSpPr/>
            <p:nvPr/>
          </p:nvSpPr>
          <p:spPr>
            <a:xfrm>
              <a:off x="1771021" y="648580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39" name="Google Shape;4039;gda58c33139_0_4154"/>
            <p:cNvSpPr/>
            <p:nvPr/>
          </p:nvSpPr>
          <p:spPr>
            <a:xfrm>
              <a:off x="1771021" y="6485800"/>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40" name="Google Shape;4040;gda58c33139_0_4154"/>
            <p:cNvSpPr/>
            <p:nvPr/>
          </p:nvSpPr>
          <p:spPr>
            <a:xfrm>
              <a:off x="2371522" y="641570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41" name="Google Shape;4041;gda58c33139_0_4154"/>
            <p:cNvSpPr/>
            <p:nvPr/>
          </p:nvSpPr>
          <p:spPr>
            <a:xfrm>
              <a:off x="2371522" y="6415700"/>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42" name="Google Shape;4042;gda58c33139_0_4154"/>
            <p:cNvSpPr/>
            <p:nvPr/>
          </p:nvSpPr>
          <p:spPr>
            <a:xfrm>
              <a:off x="2423342" y="640046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43" name="Google Shape;4043;gda58c33139_0_4154"/>
            <p:cNvSpPr/>
            <p:nvPr/>
          </p:nvSpPr>
          <p:spPr>
            <a:xfrm>
              <a:off x="2392860" y="64096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44" name="Google Shape;4044;gda58c33139_0_4154"/>
            <p:cNvSpPr/>
            <p:nvPr/>
          </p:nvSpPr>
          <p:spPr>
            <a:xfrm>
              <a:off x="2417245" y="640350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45" name="Google Shape;4045;gda58c33139_0_4154"/>
            <p:cNvSpPr/>
            <p:nvPr/>
          </p:nvSpPr>
          <p:spPr>
            <a:xfrm>
              <a:off x="2417245" y="640350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46" name="Google Shape;4046;gda58c33139_0_4154"/>
            <p:cNvSpPr/>
            <p:nvPr/>
          </p:nvSpPr>
          <p:spPr>
            <a:xfrm>
              <a:off x="2377617" y="641875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47" name="Google Shape;4047;gda58c33139_0_4154"/>
            <p:cNvSpPr/>
            <p:nvPr/>
          </p:nvSpPr>
          <p:spPr>
            <a:xfrm>
              <a:off x="2377619" y="6418748"/>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48" name="Google Shape;4048;gda58c33139_0_4154"/>
            <p:cNvSpPr/>
            <p:nvPr/>
          </p:nvSpPr>
          <p:spPr>
            <a:xfrm>
              <a:off x="1362558" y="6437035"/>
              <a:ext cx="9525" cy="3175"/>
            </a:xfrm>
            <a:custGeom>
              <a:avLst/>
              <a:gdLst/>
              <a:ahLst/>
              <a:cxnLst/>
              <a:rect l="l" t="t" r="r" b="b"/>
              <a:pathLst>
                <a:path w="9525" h="3175" extrusionOk="0">
                  <a:moveTo>
                    <a:pt x="9144" y="0"/>
                  </a:moveTo>
                  <a:lnTo>
                    <a:pt x="0" y="0"/>
                  </a:lnTo>
                  <a:lnTo>
                    <a:pt x="0" y="3047"/>
                  </a:lnTo>
                  <a:lnTo>
                    <a:pt x="6096"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49" name="Google Shape;4049;gda58c33139_0_4154"/>
            <p:cNvSpPr/>
            <p:nvPr/>
          </p:nvSpPr>
          <p:spPr>
            <a:xfrm>
              <a:off x="1362558" y="6437035"/>
              <a:ext cx="9525" cy="6350"/>
            </a:xfrm>
            <a:custGeom>
              <a:avLst/>
              <a:gdLst/>
              <a:ahLst/>
              <a:cxnLst/>
              <a:rect l="l" t="t" r="r" b="b"/>
              <a:pathLst>
                <a:path w="9525" h="6350" extrusionOk="0">
                  <a:moveTo>
                    <a:pt x="3048" y="6095"/>
                  </a:moveTo>
                  <a:lnTo>
                    <a:pt x="3048" y="3047"/>
                  </a:lnTo>
                  <a:lnTo>
                    <a:pt x="0" y="3047"/>
                  </a:lnTo>
                  <a:lnTo>
                    <a:pt x="0" y="0"/>
                  </a:lnTo>
                  <a:lnTo>
                    <a:pt x="3048" y="0"/>
                  </a:lnTo>
                  <a:lnTo>
                    <a:pt x="6096" y="0"/>
                  </a:lnTo>
                  <a:lnTo>
                    <a:pt x="9144"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50" name="Google Shape;4050;gda58c33139_0_4154"/>
            <p:cNvSpPr/>
            <p:nvPr/>
          </p:nvSpPr>
          <p:spPr>
            <a:xfrm>
              <a:off x="2432487" y="640046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51" name="Google Shape;4051;gda58c33139_0_4154"/>
            <p:cNvSpPr/>
            <p:nvPr/>
          </p:nvSpPr>
          <p:spPr>
            <a:xfrm>
              <a:off x="2377619" y="6400461"/>
              <a:ext cx="55244" cy="24764"/>
            </a:xfrm>
            <a:custGeom>
              <a:avLst/>
              <a:gdLst/>
              <a:ahLst/>
              <a:cxnLst/>
              <a:rect l="l" t="t" r="r" b="b"/>
              <a:pathLst>
                <a:path w="55244" h="24764" extrusionOk="0">
                  <a:moveTo>
                    <a:pt x="54868" y="0"/>
                  </a:moveTo>
                  <a:lnTo>
                    <a:pt x="54868" y="3047"/>
                  </a:lnTo>
                  <a:lnTo>
                    <a:pt x="54868" y="0"/>
                  </a:lnTo>
                </a:path>
                <a:path w="55244" h="24764" extrusionOk="0">
                  <a:moveTo>
                    <a:pt x="0" y="21334"/>
                  </a:moveTo>
                  <a:lnTo>
                    <a:pt x="3048" y="21334"/>
                  </a:lnTo>
                  <a:lnTo>
                    <a:pt x="0" y="21334"/>
                  </a:lnTo>
                  <a:lnTo>
                    <a:pt x="0" y="24382"/>
                  </a:lnTo>
                  <a:lnTo>
                    <a:pt x="0" y="21334"/>
                  </a:lnTo>
                  <a:lnTo>
                    <a:pt x="0" y="18286"/>
                  </a:lnTo>
                  <a:lnTo>
                    <a:pt x="0"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52" name="Google Shape;4052;gda58c33139_0_4154"/>
            <p:cNvSpPr/>
            <p:nvPr/>
          </p:nvSpPr>
          <p:spPr>
            <a:xfrm>
              <a:off x="1859420" y="6494944"/>
              <a:ext cx="9525" cy="12700"/>
            </a:xfrm>
            <a:custGeom>
              <a:avLst/>
              <a:gdLst/>
              <a:ahLst/>
              <a:cxnLst/>
              <a:rect l="l" t="t" r="r" b="b"/>
              <a:pathLst>
                <a:path w="9525" h="12700" extrusionOk="0">
                  <a:moveTo>
                    <a:pt x="9144" y="3047"/>
                  </a:moveTo>
                  <a:lnTo>
                    <a:pt x="0" y="3047"/>
                  </a:lnTo>
                  <a:lnTo>
                    <a:pt x="0" y="12191"/>
                  </a:lnTo>
                  <a:lnTo>
                    <a:pt x="3048" y="12191"/>
                  </a:lnTo>
                  <a:lnTo>
                    <a:pt x="3048" y="6095"/>
                  </a:lnTo>
                  <a:lnTo>
                    <a:pt x="9144" y="6095"/>
                  </a:lnTo>
                  <a:lnTo>
                    <a:pt x="9144" y="3047"/>
                  </a:lnTo>
                  <a:close/>
                </a:path>
                <a:path w="9525" h="12700"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53" name="Google Shape;4053;gda58c33139_0_4154"/>
            <p:cNvSpPr/>
            <p:nvPr/>
          </p:nvSpPr>
          <p:spPr>
            <a:xfrm>
              <a:off x="1859420" y="6494944"/>
              <a:ext cx="9525" cy="12700"/>
            </a:xfrm>
            <a:custGeom>
              <a:avLst/>
              <a:gdLst/>
              <a:ahLst/>
              <a:cxnLst/>
              <a:rect l="l" t="t" r="r" b="b"/>
              <a:pathLst>
                <a:path w="9525" h="12700" extrusionOk="0">
                  <a:moveTo>
                    <a:pt x="9144" y="6095"/>
                  </a:moveTo>
                  <a:lnTo>
                    <a:pt x="6096" y="6095"/>
                  </a:lnTo>
                  <a:lnTo>
                    <a:pt x="3048" y="6095"/>
                  </a:lnTo>
                  <a:lnTo>
                    <a:pt x="3048" y="9143"/>
                  </a:lnTo>
                  <a:lnTo>
                    <a:pt x="3048" y="12191"/>
                  </a:lnTo>
                  <a:lnTo>
                    <a:pt x="0" y="12191"/>
                  </a:lnTo>
                  <a:lnTo>
                    <a:pt x="0" y="9143"/>
                  </a:lnTo>
                  <a:lnTo>
                    <a:pt x="3048" y="9143"/>
                  </a:lnTo>
                  <a:lnTo>
                    <a:pt x="0" y="9143"/>
                  </a:lnTo>
                  <a:lnTo>
                    <a:pt x="0" y="6095"/>
                  </a:lnTo>
                  <a:lnTo>
                    <a:pt x="3048" y="6095"/>
                  </a:lnTo>
                  <a:lnTo>
                    <a:pt x="0" y="6095"/>
                  </a:lnTo>
                  <a:lnTo>
                    <a:pt x="0" y="9143"/>
                  </a:lnTo>
                  <a:lnTo>
                    <a:pt x="0" y="6095"/>
                  </a:lnTo>
                  <a:lnTo>
                    <a:pt x="0" y="3047"/>
                  </a:lnTo>
                  <a:lnTo>
                    <a:pt x="3048" y="3047"/>
                  </a:lnTo>
                  <a:lnTo>
                    <a:pt x="3048" y="0"/>
                  </a:lnTo>
                  <a:lnTo>
                    <a:pt x="3048" y="3047"/>
                  </a:lnTo>
                  <a:lnTo>
                    <a:pt x="3048" y="0"/>
                  </a:lnTo>
                  <a:lnTo>
                    <a:pt x="6096" y="0"/>
                  </a:lnTo>
                  <a:lnTo>
                    <a:pt x="6096" y="3047"/>
                  </a:lnTo>
                  <a:lnTo>
                    <a:pt x="3048" y="3047"/>
                  </a:lnTo>
                  <a:lnTo>
                    <a:pt x="6096" y="3047"/>
                  </a:lnTo>
                  <a:lnTo>
                    <a:pt x="9144" y="3047"/>
                  </a:lnTo>
                  <a:lnTo>
                    <a:pt x="9144" y="0"/>
                  </a:lnTo>
                  <a:lnTo>
                    <a:pt x="9144" y="3047"/>
                  </a:lnTo>
                  <a:lnTo>
                    <a:pt x="9144" y="6095"/>
                  </a:lnTo>
                  <a:lnTo>
                    <a:pt x="6096" y="6095"/>
                  </a:lnTo>
                  <a:lnTo>
                    <a:pt x="9144"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54" name="Google Shape;4054;gda58c33139_0_4154"/>
            <p:cNvSpPr/>
            <p:nvPr/>
          </p:nvSpPr>
          <p:spPr>
            <a:xfrm>
              <a:off x="1868564" y="6494944"/>
              <a:ext cx="3175" cy="6350"/>
            </a:xfrm>
            <a:custGeom>
              <a:avLst/>
              <a:gdLst/>
              <a:ahLst/>
              <a:cxnLst/>
              <a:rect l="l" t="t" r="r" b="b"/>
              <a:pathLst>
                <a:path w="3175" h="6350" extrusionOk="0">
                  <a:moveTo>
                    <a:pt x="3048" y="0"/>
                  </a:moveTo>
                  <a:lnTo>
                    <a:pt x="0" y="3047"/>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55" name="Google Shape;4055;gda58c33139_0_4154"/>
            <p:cNvSpPr/>
            <p:nvPr/>
          </p:nvSpPr>
          <p:spPr>
            <a:xfrm>
              <a:off x="1868564" y="6494944"/>
              <a:ext cx="6350" cy="6350"/>
            </a:xfrm>
            <a:custGeom>
              <a:avLst/>
              <a:gdLst/>
              <a:ahLst/>
              <a:cxnLst/>
              <a:rect l="l" t="t" r="r" b="b"/>
              <a:pathLst>
                <a:path w="6350" h="6350" extrusionOk="0">
                  <a:moveTo>
                    <a:pt x="0" y="6095"/>
                  </a:moveTo>
                  <a:lnTo>
                    <a:pt x="0" y="3047"/>
                  </a:lnTo>
                  <a:lnTo>
                    <a:pt x="3048" y="0"/>
                  </a:lnTo>
                  <a:lnTo>
                    <a:pt x="3048" y="3047"/>
                  </a:lnTo>
                  <a:lnTo>
                    <a:pt x="6096" y="3047"/>
                  </a:lnTo>
                  <a:lnTo>
                    <a:pt x="3048" y="3047"/>
                  </a:lnTo>
                  <a:lnTo>
                    <a:pt x="3048" y="6095"/>
                  </a:lnTo>
                  <a:lnTo>
                    <a:pt x="3048" y="3047"/>
                  </a:lnTo>
                  <a:lnTo>
                    <a:pt x="3048" y="6095"/>
                  </a:lnTo>
                  <a:lnTo>
                    <a:pt x="0" y="6095"/>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56" name="Google Shape;4056;gda58c33139_0_4154"/>
            <p:cNvSpPr/>
            <p:nvPr/>
          </p:nvSpPr>
          <p:spPr>
            <a:xfrm>
              <a:off x="2411149" y="641265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57" name="Google Shape;4057;gda58c33139_0_4154"/>
            <p:cNvSpPr/>
            <p:nvPr/>
          </p:nvSpPr>
          <p:spPr>
            <a:xfrm>
              <a:off x="2380667" y="64217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58" name="Google Shape;4058;gda58c33139_0_4154"/>
            <p:cNvSpPr/>
            <p:nvPr/>
          </p:nvSpPr>
          <p:spPr>
            <a:xfrm>
              <a:off x="2380667" y="64217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59" name="Google Shape;4059;gda58c33139_0_4154"/>
            <p:cNvSpPr/>
            <p:nvPr/>
          </p:nvSpPr>
          <p:spPr>
            <a:xfrm>
              <a:off x="2420294" y="641265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60" name="Google Shape;4060;gda58c33139_0_4154"/>
            <p:cNvSpPr/>
            <p:nvPr/>
          </p:nvSpPr>
          <p:spPr>
            <a:xfrm>
              <a:off x="2444680" y="64035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61" name="Google Shape;4061;gda58c33139_0_4154"/>
            <p:cNvSpPr/>
            <p:nvPr/>
          </p:nvSpPr>
          <p:spPr>
            <a:xfrm>
              <a:off x="2444680" y="640350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62" name="Google Shape;4062;gda58c33139_0_4154"/>
            <p:cNvSpPr/>
            <p:nvPr/>
          </p:nvSpPr>
          <p:spPr>
            <a:xfrm>
              <a:off x="2423337" y="6409613"/>
              <a:ext cx="36830" cy="33654"/>
            </a:xfrm>
            <a:custGeom>
              <a:avLst/>
              <a:gdLst/>
              <a:ahLst/>
              <a:cxnLst/>
              <a:rect l="l" t="t" r="r" b="b"/>
              <a:pathLst>
                <a:path w="36830" h="33654" extrusionOk="0">
                  <a:moveTo>
                    <a:pt x="36576" y="15240"/>
                  </a:moveTo>
                  <a:lnTo>
                    <a:pt x="33528" y="15240"/>
                  </a:lnTo>
                  <a:lnTo>
                    <a:pt x="33528" y="12192"/>
                  </a:lnTo>
                  <a:lnTo>
                    <a:pt x="30480" y="9144"/>
                  </a:lnTo>
                  <a:lnTo>
                    <a:pt x="33528" y="9144"/>
                  </a:lnTo>
                  <a:lnTo>
                    <a:pt x="33528" y="6096"/>
                  </a:lnTo>
                  <a:lnTo>
                    <a:pt x="30480" y="6096"/>
                  </a:lnTo>
                  <a:lnTo>
                    <a:pt x="30480" y="3048"/>
                  </a:lnTo>
                  <a:lnTo>
                    <a:pt x="27432" y="3048"/>
                  </a:lnTo>
                  <a:lnTo>
                    <a:pt x="27432" y="0"/>
                  </a:lnTo>
                  <a:lnTo>
                    <a:pt x="24384" y="0"/>
                  </a:lnTo>
                  <a:lnTo>
                    <a:pt x="24384" y="12192"/>
                  </a:lnTo>
                  <a:lnTo>
                    <a:pt x="24384" y="15240"/>
                  </a:lnTo>
                  <a:lnTo>
                    <a:pt x="21336" y="15240"/>
                  </a:lnTo>
                  <a:lnTo>
                    <a:pt x="21336" y="12192"/>
                  </a:lnTo>
                  <a:lnTo>
                    <a:pt x="24384" y="12192"/>
                  </a:lnTo>
                  <a:lnTo>
                    <a:pt x="24384" y="0"/>
                  </a:lnTo>
                  <a:lnTo>
                    <a:pt x="21336" y="0"/>
                  </a:lnTo>
                  <a:lnTo>
                    <a:pt x="21336" y="6096"/>
                  </a:lnTo>
                  <a:lnTo>
                    <a:pt x="18288" y="3048"/>
                  </a:lnTo>
                  <a:lnTo>
                    <a:pt x="0" y="3048"/>
                  </a:lnTo>
                  <a:lnTo>
                    <a:pt x="0" y="9144"/>
                  </a:lnTo>
                  <a:lnTo>
                    <a:pt x="3048" y="9144"/>
                  </a:lnTo>
                  <a:lnTo>
                    <a:pt x="3048" y="12192"/>
                  </a:lnTo>
                  <a:lnTo>
                    <a:pt x="6096" y="12192"/>
                  </a:lnTo>
                  <a:lnTo>
                    <a:pt x="6096" y="15240"/>
                  </a:lnTo>
                  <a:lnTo>
                    <a:pt x="12192" y="15240"/>
                  </a:lnTo>
                  <a:lnTo>
                    <a:pt x="12192" y="24384"/>
                  </a:lnTo>
                  <a:lnTo>
                    <a:pt x="15240" y="24384"/>
                  </a:lnTo>
                  <a:lnTo>
                    <a:pt x="15240" y="27432"/>
                  </a:lnTo>
                  <a:lnTo>
                    <a:pt x="18288" y="27432"/>
                  </a:lnTo>
                  <a:lnTo>
                    <a:pt x="18288" y="33528"/>
                  </a:lnTo>
                  <a:lnTo>
                    <a:pt x="24384" y="33528"/>
                  </a:lnTo>
                  <a:lnTo>
                    <a:pt x="24384" y="30480"/>
                  </a:lnTo>
                  <a:lnTo>
                    <a:pt x="33528" y="30480"/>
                  </a:lnTo>
                  <a:lnTo>
                    <a:pt x="33528" y="21336"/>
                  </a:lnTo>
                  <a:lnTo>
                    <a:pt x="30480" y="21336"/>
                  </a:lnTo>
                  <a:lnTo>
                    <a:pt x="27432" y="18288"/>
                  </a:lnTo>
                  <a:lnTo>
                    <a:pt x="33528" y="18288"/>
                  </a:lnTo>
                  <a:lnTo>
                    <a:pt x="33528" y="21336"/>
                  </a:lnTo>
                  <a:lnTo>
                    <a:pt x="36576" y="18288"/>
                  </a:lnTo>
                  <a:lnTo>
                    <a:pt x="36576" y="1524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63" name="Google Shape;4063;gda58c33139_0_4154"/>
            <p:cNvSpPr/>
            <p:nvPr/>
          </p:nvSpPr>
          <p:spPr>
            <a:xfrm>
              <a:off x="2420294" y="6409604"/>
              <a:ext cx="40005" cy="33654"/>
            </a:xfrm>
            <a:custGeom>
              <a:avLst/>
              <a:gdLst/>
              <a:ahLst/>
              <a:cxnLst/>
              <a:rect l="l" t="t" r="r" b="b"/>
              <a:pathLst>
                <a:path w="40005" h="33654" extrusionOk="0">
                  <a:moveTo>
                    <a:pt x="15241" y="15239"/>
                  </a:moveTo>
                  <a:lnTo>
                    <a:pt x="15241" y="12191"/>
                  </a:lnTo>
                  <a:lnTo>
                    <a:pt x="15241" y="15239"/>
                  </a:lnTo>
                  <a:lnTo>
                    <a:pt x="12192" y="15239"/>
                  </a:lnTo>
                  <a:lnTo>
                    <a:pt x="15241" y="15239"/>
                  </a:lnTo>
                  <a:lnTo>
                    <a:pt x="12192" y="15239"/>
                  </a:lnTo>
                  <a:lnTo>
                    <a:pt x="9144" y="15239"/>
                  </a:lnTo>
                  <a:lnTo>
                    <a:pt x="12192" y="15239"/>
                  </a:lnTo>
                  <a:lnTo>
                    <a:pt x="9144" y="15239"/>
                  </a:lnTo>
                  <a:lnTo>
                    <a:pt x="9144" y="12191"/>
                  </a:lnTo>
                  <a:lnTo>
                    <a:pt x="6096" y="12191"/>
                  </a:lnTo>
                  <a:lnTo>
                    <a:pt x="9144" y="12191"/>
                  </a:lnTo>
                  <a:lnTo>
                    <a:pt x="9144" y="15239"/>
                  </a:lnTo>
                  <a:lnTo>
                    <a:pt x="9144" y="12191"/>
                  </a:lnTo>
                  <a:lnTo>
                    <a:pt x="12192" y="12191"/>
                  </a:lnTo>
                  <a:lnTo>
                    <a:pt x="9144" y="12191"/>
                  </a:lnTo>
                  <a:lnTo>
                    <a:pt x="6096" y="12191"/>
                  </a:lnTo>
                  <a:lnTo>
                    <a:pt x="6096" y="9143"/>
                  </a:lnTo>
                  <a:lnTo>
                    <a:pt x="3048" y="9143"/>
                  </a:lnTo>
                  <a:lnTo>
                    <a:pt x="0" y="9143"/>
                  </a:lnTo>
                  <a:lnTo>
                    <a:pt x="3048" y="9143"/>
                  </a:lnTo>
                  <a:lnTo>
                    <a:pt x="3048" y="6095"/>
                  </a:lnTo>
                  <a:lnTo>
                    <a:pt x="0" y="6095"/>
                  </a:lnTo>
                  <a:lnTo>
                    <a:pt x="3048" y="6095"/>
                  </a:lnTo>
                  <a:lnTo>
                    <a:pt x="3048" y="3047"/>
                  </a:lnTo>
                  <a:lnTo>
                    <a:pt x="21337" y="3047"/>
                  </a:lnTo>
                  <a:lnTo>
                    <a:pt x="24385" y="6095"/>
                  </a:lnTo>
                  <a:lnTo>
                    <a:pt x="24385" y="3047"/>
                  </a:lnTo>
                  <a:lnTo>
                    <a:pt x="21337" y="3047"/>
                  </a:lnTo>
                  <a:lnTo>
                    <a:pt x="24385" y="3047"/>
                  </a:lnTo>
                  <a:lnTo>
                    <a:pt x="24385" y="0"/>
                  </a:lnTo>
                  <a:lnTo>
                    <a:pt x="27434" y="0"/>
                  </a:lnTo>
                  <a:lnTo>
                    <a:pt x="30482" y="0"/>
                  </a:lnTo>
                  <a:lnTo>
                    <a:pt x="30482" y="3047"/>
                  </a:lnTo>
                  <a:lnTo>
                    <a:pt x="30482" y="0"/>
                  </a:lnTo>
                  <a:lnTo>
                    <a:pt x="30482" y="3047"/>
                  </a:lnTo>
                  <a:lnTo>
                    <a:pt x="33530" y="3047"/>
                  </a:lnTo>
                  <a:lnTo>
                    <a:pt x="33530" y="6095"/>
                  </a:lnTo>
                  <a:lnTo>
                    <a:pt x="36578" y="6095"/>
                  </a:lnTo>
                  <a:lnTo>
                    <a:pt x="36578" y="9143"/>
                  </a:lnTo>
                  <a:lnTo>
                    <a:pt x="33530" y="9143"/>
                  </a:lnTo>
                  <a:lnTo>
                    <a:pt x="36578" y="12191"/>
                  </a:lnTo>
                  <a:lnTo>
                    <a:pt x="36578" y="15239"/>
                  </a:lnTo>
                  <a:lnTo>
                    <a:pt x="39627" y="15239"/>
                  </a:lnTo>
                  <a:lnTo>
                    <a:pt x="39627" y="18287"/>
                  </a:lnTo>
                  <a:lnTo>
                    <a:pt x="36578" y="21334"/>
                  </a:lnTo>
                  <a:lnTo>
                    <a:pt x="36578" y="18287"/>
                  </a:lnTo>
                  <a:lnTo>
                    <a:pt x="33530" y="18287"/>
                  </a:lnTo>
                  <a:lnTo>
                    <a:pt x="30482" y="18287"/>
                  </a:lnTo>
                  <a:lnTo>
                    <a:pt x="30482" y="15239"/>
                  </a:lnTo>
                  <a:lnTo>
                    <a:pt x="27434" y="15239"/>
                  </a:lnTo>
                  <a:lnTo>
                    <a:pt x="30482" y="15239"/>
                  </a:lnTo>
                  <a:lnTo>
                    <a:pt x="27434" y="15239"/>
                  </a:lnTo>
                  <a:lnTo>
                    <a:pt x="27434" y="12191"/>
                  </a:lnTo>
                  <a:lnTo>
                    <a:pt x="24385" y="12191"/>
                  </a:lnTo>
                  <a:lnTo>
                    <a:pt x="24385" y="9143"/>
                  </a:lnTo>
                  <a:lnTo>
                    <a:pt x="24385" y="12191"/>
                  </a:lnTo>
                  <a:lnTo>
                    <a:pt x="27434" y="12191"/>
                  </a:lnTo>
                  <a:lnTo>
                    <a:pt x="24385" y="12191"/>
                  </a:lnTo>
                  <a:lnTo>
                    <a:pt x="24385" y="15239"/>
                  </a:lnTo>
                  <a:lnTo>
                    <a:pt x="27434" y="15239"/>
                  </a:lnTo>
                  <a:lnTo>
                    <a:pt x="30482" y="15239"/>
                  </a:lnTo>
                  <a:lnTo>
                    <a:pt x="30482" y="18287"/>
                  </a:lnTo>
                  <a:lnTo>
                    <a:pt x="30482" y="21334"/>
                  </a:lnTo>
                  <a:lnTo>
                    <a:pt x="30482" y="18287"/>
                  </a:lnTo>
                  <a:lnTo>
                    <a:pt x="30482" y="21334"/>
                  </a:lnTo>
                  <a:lnTo>
                    <a:pt x="30482" y="18287"/>
                  </a:lnTo>
                  <a:lnTo>
                    <a:pt x="33530" y="21334"/>
                  </a:lnTo>
                  <a:lnTo>
                    <a:pt x="36578" y="21334"/>
                  </a:lnTo>
                  <a:lnTo>
                    <a:pt x="36578" y="24382"/>
                  </a:lnTo>
                  <a:lnTo>
                    <a:pt x="33530" y="24382"/>
                  </a:lnTo>
                  <a:lnTo>
                    <a:pt x="36578" y="24382"/>
                  </a:lnTo>
                  <a:lnTo>
                    <a:pt x="36578" y="27430"/>
                  </a:lnTo>
                  <a:lnTo>
                    <a:pt x="36578" y="30478"/>
                  </a:lnTo>
                  <a:lnTo>
                    <a:pt x="33530" y="30478"/>
                  </a:lnTo>
                  <a:lnTo>
                    <a:pt x="30482" y="30478"/>
                  </a:lnTo>
                  <a:lnTo>
                    <a:pt x="33530" y="30478"/>
                  </a:lnTo>
                  <a:lnTo>
                    <a:pt x="30482" y="30478"/>
                  </a:lnTo>
                  <a:lnTo>
                    <a:pt x="27434" y="30478"/>
                  </a:lnTo>
                  <a:lnTo>
                    <a:pt x="27434" y="33526"/>
                  </a:lnTo>
                  <a:lnTo>
                    <a:pt x="24385" y="33526"/>
                  </a:lnTo>
                  <a:lnTo>
                    <a:pt x="21337" y="33526"/>
                  </a:lnTo>
                  <a:lnTo>
                    <a:pt x="21337" y="30478"/>
                  </a:lnTo>
                  <a:lnTo>
                    <a:pt x="18289" y="30478"/>
                  </a:lnTo>
                  <a:lnTo>
                    <a:pt x="21337" y="30478"/>
                  </a:lnTo>
                  <a:lnTo>
                    <a:pt x="21337" y="27430"/>
                  </a:lnTo>
                  <a:lnTo>
                    <a:pt x="18289" y="27430"/>
                  </a:lnTo>
                  <a:lnTo>
                    <a:pt x="18289" y="24382"/>
                  </a:lnTo>
                  <a:lnTo>
                    <a:pt x="15241" y="24382"/>
                  </a:lnTo>
                  <a:lnTo>
                    <a:pt x="18289" y="24382"/>
                  </a:lnTo>
                  <a:lnTo>
                    <a:pt x="15241" y="24382"/>
                  </a:lnTo>
                  <a:lnTo>
                    <a:pt x="15241" y="21334"/>
                  </a:lnTo>
                  <a:lnTo>
                    <a:pt x="15241" y="18287"/>
                  </a:lnTo>
                  <a:lnTo>
                    <a:pt x="15241"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64" name="Google Shape;4064;gda58c33139_0_4154"/>
            <p:cNvSpPr/>
            <p:nvPr/>
          </p:nvSpPr>
          <p:spPr>
            <a:xfrm>
              <a:off x="1359510" y="644617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65" name="Google Shape;4065;gda58c33139_0_4154"/>
            <p:cNvSpPr/>
            <p:nvPr/>
          </p:nvSpPr>
          <p:spPr>
            <a:xfrm>
              <a:off x="1764924" y="650408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66" name="Google Shape;4066;gda58c33139_0_4154"/>
            <p:cNvSpPr/>
            <p:nvPr/>
          </p:nvSpPr>
          <p:spPr>
            <a:xfrm>
              <a:off x="1764924" y="650408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67" name="Google Shape;4067;gda58c33139_0_4154"/>
            <p:cNvSpPr/>
            <p:nvPr/>
          </p:nvSpPr>
          <p:spPr>
            <a:xfrm>
              <a:off x="2383715" y="64278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68" name="Google Shape;4068;gda58c33139_0_4154"/>
            <p:cNvSpPr/>
            <p:nvPr/>
          </p:nvSpPr>
          <p:spPr>
            <a:xfrm>
              <a:off x="2383715" y="64278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69" name="Google Shape;4069;gda58c33139_0_4154"/>
            <p:cNvSpPr/>
            <p:nvPr/>
          </p:nvSpPr>
          <p:spPr>
            <a:xfrm>
              <a:off x="2456873" y="640655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70" name="Google Shape;4070;gda58c33139_0_4154"/>
            <p:cNvSpPr/>
            <p:nvPr/>
          </p:nvSpPr>
          <p:spPr>
            <a:xfrm>
              <a:off x="2456873" y="640655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71" name="Google Shape;4071;gda58c33139_0_4154"/>
            <p:cNvSpPr/>
            <p:nvPr/>
          </p:nvSpPr>
          <p:spPr>
            <a:xfrm>
              <a:off x="1758823" y="6504089"/>
              <a:ext cx="3175" cy="3175"/>
            </a:xfrm>
            <a:custGeom>
              <a:avLst/>
              <a:gdLst/>
              <a:ahLst/>
              <a:cxnLst/>
              <a:rect l="l" t="t" r="r" b="b"/>
              <a:pathLst>
                <a:path w="3175" h="3175" extrusionOk="0">
                  <a:moveTo>
                    <a:pt x="3048" y="0"/>
                  </a:moveTo>
                  <a:lnTo>
                    <a:pt x="0" y="0"/>
                  </a:lnTo>
                  <a:lnTo>
                    <a:pt x="0"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72" name="Google Shape;4072;gda58c33139_0_4154"/>
            <p:cNvSpPr/>
            <p:nvPr/>
          </p:nvSpPr>
          <p:spPr>
            <a:xfrm>
              <a:off x="1758828" y="6504087"/>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73" name="Google Shape;4073;gda58c33139_0_4154"/>
            <p:cNvSpPr/>
            <p:nvPr/>
          </p:nvSpPr>
          <p:spPr>
            <a:xfrm>
              <a:off x="1835034" y="651018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74" name="Google Shape;4074;gda58c33139_0_4154"/>
            <p:cNvSpPr/>
            <p:nvPr/>
          </p:nvSpPr>
          <p:spPr>
            <a:xfrm>
              <a:off x="1835034" y="651018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75" name="Google Shape;4075;gda58c33139_0_4154"/>
            <p:cNvSpPr/>
            <p:nvPr/>
          </p:nvSpPr>
          <p:spPr>
            <a:xfrm>
              <a:off x="2426390" y="642179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76" name="Google Shape;4076;gda58c33139_0_4154"/>
            <p:cNvSpPr/>
            <p:nvPr/>
          </p:nvSpPr>
          <p:spPr>
            <a:xfrm>
              <a:off x="1700912" y="6504087"/>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77" name="Google Shape;4077;gda58c33139_0_4154"/>
            <p:cNvSpPr/>
            <p:nvPr/>
          </p:nvSpPr>
          <p:spPr>
            <a:xfrm>
              <a:off x="1700912" y="6504087"/>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78" name="Google Shape;4078;gda58c33139_0_4154"/>
            <p:cNvSpPr/>
            <p:nvPr/>
          </p:nvSpPr>
          <p:spPr>
            <a:xfrm>
              <a:off x="2414197" y="6424844"/>
              <a:ext cx="24764" cy="45720"/>
            </a:xfrm>
            <a:custGeom>
              <a:avLst/>
              <a:gdLst/>
              <a:ahLst/>
              <a:cxnLst/>
              <a:rect l="l" t="t" r="r" b="b"/>
              <a:pathLst>
                <a:path w="24764" h="45720" extrusionOk="0">
                  <a:moveTo>
                    <a:pt x="21337" y="39621"/>
                  </a:moveTo>
                  <a:lnTo>
                    <a:pt x="15241" y="39621"/>
                  </a:lnTo>
                  <a:lnTo>
                    <a:pt x="15241" y="42669"/>
                  </a:lnTo>
                  <a:lnTo>
                    <a:pt x="18289" y="42669"/>
                  </a:lnTo>
                  <a:lnTo>
                    <a:pt x="18289" y="45717"/>
                  </a:lnTo>
                  <a:lnTo>
                    <a:pt x="21337" y="42669"/>
                  </a:lnTo>
                  <a:lnTo>
                    <a:pt x="21337" y="39621"/>
                  </a:lnTo>
                  <a:close/>
                </a:path>
                <a:path w="24764" h="45720" extrusionOk="0">
                  <a:moveTo>
                    <a:pt x="24385" y="30478"/>
                  </a:moveTo>
                  <a:lnTo>
                    <a:pt x="21337" y="30478"/>
                  </a:lnTo>
                  <a:lnTo>
                    <a:pt x="21337" y="39621"/>
                  </a:lnTo>
                  <a:lnTo>
                    <a:pt x="24385" y="42669"/>
                  </a:lnTo>
                  <a:lnTo>
                    <a:pt x="24385" y="30478"/>
                  </a:lnTo>
                  <a:close/>
                </a:path>
                <a:path w="24764" h="45720" extrusionOk="0">
                  <a:moveTo>
                    <a:pt x="18289" y="30478"/>
                  </a:moveTo>
                  <a:lnTo>
                    <a:pt x="15241" y="30478"/>
                  </a:lnTo>
                  <a:lnTo>
                    <a:pt x="15241" y="33526"/>
                  </a:lnTo>
                  <a:lnTo>
                    <a:pt x="12193" y="33526"/>
                  </a:lnTo>
                  <a:lnTo>
                    <a:pt x="15241" y="36574"/>
                  </a:lnTo>
                  <a:lnTo>
                    <a:pt x="18289" y="36574"/>
                  </a:lnTo>
                  <a:lnTo>
                    <a:pt x="18289" y="30478"/>
                  </a:lnTo>
                  <a:close/>
                </a:path>
                <a:path w="24764" h="45720" extrusionOk="0">
                  <a:moveTo>
                    <a:pt x="15241" y="24382"/>
                  </a:moveTo>
                  <a:lnTo>
                    <a:pt x="12193" y="24382"/>
                  </a:lnTo>
                  <a:lnTo>
                    <a:pt x="12193" y="30478"/>
                  </a:lnTo>
                  <a:lnTo>
                    <a:pt x="18289" y="30478"/>
                  </a:lnTo>
                  <a:lnTo>
                    <a:pt x="18289" y="33526"/>
                  </a:lnTo>
                  <a:lnTo>
                    <a:pt x="21337" y="33526"/>
                  </a:lnTo>
                  <a:lnTo>
                    <a:pt x="21337" y="27430"/>
                  </a:lnTo>
                  <a:lnTo>
                    <a:pt x="15241" y="27430"/>
                  </a:lnTo>
                  <a:lnTo>
                    <a:pt x="15241" y="24382"/>
                  </a:lnTo>
                  <a:close/>
                </a:path>
                <a:path w="24764" h="45720" extrusionOk="0">
                  <a:moveTo>
                    <a:pt x="18289" y="24382"/>
                  </a:moveTo>
                  <a:lnTo>
                    <a:pt x="15241" y="24382"/>
                  </a:lnTo>
                  <a:lnTo>
                    <a:pt x="18289" y="27430"/>
                  </a:lnTo>
                  <a:lnTo>
                    <a:pt x="18289" y="24382"/>
                  </a:lnTo>
                  <a:close/>
                </a:path>
                <a:path w="24764" h="45720" extrusionOk="0">
                  <a:moveTo>
                    <a:pt x="12193" y="12191"/>
                  </a:moveTo>
                  <a:lnTo>
                    <a:pt x="9144" y="12191"/>
                  </a:lnTo>
                  <a:lnTo>
                    <a:pt x="9144" y="18286"/>
                  </a:lnTo>
                  <a:lnTo>
                    <a:pt x="15241" y="18286"/>
                  </a:lnTo>
                  <a:lnTo>
                    <a:pt x="15241" y="21334"/>
                  </a:lnTo>
                  <a:lnTo>
                    <a:pt x="18289" y="24382"/>
                  </a:lnTo>
                  <a:lnTo>
                    <a:pt x="18289" y="27430"/>
                  </a:lnTo>
                  <a:lnTo>
                    <a:pt x="24385" y="27430"/>
                  </a:lnTo>
                  <a:lnTo>
                    <a:pt x="24385" y="24382"/>
                  </a:lnTo>
                  <a:lnTo>
                    <a:pt x="21337" y="24382"/>
                  </a:lnTo>
                  <a:lnTo>
                    <a:pt x="21337" y="15239"/>
                  </a:lnTo>
                  <a:lnTo>
                    <a:pt x="12193" y="15239"/>
                  </a:lnTo>
                  <a:lnTo>
                    <a:pt x="12193" y="12191"/>
                  </a:lnTo>
                  <a:close/>
                </a:path>
                <a:path w="24764" h="45720" extrusionOk="0">
                  <a:moveTo>
                    <a:pt x="15241" y="18286"/>
                  </a:moveTo>
                  <a:lnTo>
                    <a:pt x="12193" y="18286"/>
                  </a:lnTo>
                  <a:lnTo>
                    <a:pt x="12193" y="21334"/>
                  </a:lnTo>
                  <a:lnTo>
                    <a:pt x="15241" y="21334"/>
                  </a:lnTo>
                  <a:lnTo>
                    <a:pt x="15241" y="18286"/>
                  </a:lnTo>
                  <a:close/>
                </a:path>
                <a:path w="24764" h="45720" extrusionOk="0">
                  <a:moveTo>
                    <a:pt x="9144" y="12191"/>
                  </a:moveTo>
                  <a:lnTo>
                    <a:pt x="6096" y="12191"/>
                  </a:lnTo>
                  <a:lnTo>
                    <a:pt x="6096" y="15239"/>
                  </a:lnTo>
                  <a:lnTo>
                    <a:pt x="9144" y="15239"/>
                  </a:lnTo>
                  <a:lnTo>
                    <a:pt x="9144" y="12191"/>
                  </a:lnTo>
                  <a:close/>
                </a:path>
                <a:path w="24764" h="45720" extrusionOk="0">
                  <a:moveTo>
                    <a:pt x="18289" y="12191"/>
                  </a:moveTo>
                  <a:lnTo>
                    <a:pt x="12193" y="12191"/>
                  </a:lnTo>
                  <a:lnTo>
                    <a:pt x="12193" y="15239"/>
                  </a:lnTo>
                  <a:lnTo>
                    <a:pt x="18289" y="15239"/>
                  </a:lnTo>
                  <a:lnTo>
                    <a:pt x="18289" y="12191"/>
                  </a:lnTo>
                  <a:close/>
                </a:path>
                <a:path w="24764" h="45720" extrusionOk="0">
                  <a:moveTo>
                    <a:pt x="24385" y="12191"/>
                  </a:moveTo>
                  <a:lnTo>
                    <a:pt x="21337" y="12191"/>
                  </a:lnTo>
                  <a:lnTo>
                    <a:pt x="21337" y="15239"/>
                  </a:lnTo>
                  <a:lnTo>
                    <a:pt x="24385" y="15239"/>
                  </a:lnTo>
                  <a:lnTo>
                    <a:pt x="24385" y="12191"/>
                  </a:lnTo>
                  <a:close/>
                </a:path>
                <a:path w="24764" h="45720" extrusionOk="0">
                  <a:moveTo>
                    <a:pt x="15241" y="3047"/>
                  </a:moveTo>
                  <a:lnTo>
                    <a:pt x="3048" y="3047"/>
                  </a:lnTo>
                  <a:lnTo>
                    <a:pt x="3048" y="6095"/>
                  </a:lnTo>
                  <a:lnTo>
                    <a:pt x="0" y="6095"/>
                  </a:lnTo>
                  <a:lnTo>
                    <a:pt x="0" y="9143"/>
                  </a:lnTo>
                  <a:lnTo>
                    <a:pt x="3048" y="9143"/>
                  </a:lnTo>
                  <a:lnTo>
                    <a:pt x="3048" y="12191"/>
                  </a:lnTo>
                  <a:lnTo>
                    <a:pt x="15241" y="12191"/>
                  </a:lnTo>
                  <a:lnTo>
                    <a:pt x="15241" y="3047"/>
                  </a:lnTo>
                  <a:close/>
                </a:path>
                <a:path w="24764" h="45720" extrusionOk="0">
                  <a:moveTo>
                    <a:pt x="21337" y="3047"/>
                  </a:moveTo>
                  <a:lnTo>
                    <a:pt x="15241" y="3047"/>
                  </a:lnTo>
                  <a:lnTo>
                    <a:pt x="15241" y="6095"/>
                  </a:lnTo>
                  <a:lnTo>
                    <a:pt x="18289" y="6095"/>
                  </a:lnTo>
                  <a:lnTo>
                    <a:pt x="15241" y="9143"/>
                  </a:lnTo>
                  <a:lnTo>
                    <a:pt x="15241" y="12191"/>
                  </a:lnTo>
                  <a:lnTo>
                    <a:pt x="21337" y="12191"/>
                  </a:lnTo>
                  <a:lnTo>
                    <a:pt x="24385" y="9143"/>
                  </a:lnTo>
                  <a:lnTo>
                    <a:pt x="21337" y="9143"/>
                  </a:lnTo>
                  <a:lnTo>
                    <a:pt x="21337" y="3047"/>
                  </a:lnTo>
                  <a:close/>
                </a:path>
                <a:path w="24764" h="45720" extrusionOk="0">
                  <a:moveTo>
                    <a:pt x="12193" y="0"/>
                  </a:moveTo>
                  <a:lnTo>
                    <a:pt x="6096" y="0"/>
                  </a:lnTo>
                  <a:lnTo>
                    <a:pt x="6096" y="3047"/>
                  </a:lnTo>
                  <a:lnTo>
                    <a:pt x="12193" y="3047"/>
                  </a:lnTo>
                  <a:lnTo>
                    <a:pt x="1219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79" name="Google Shape;4079;gda58c33139_0_4154"/>
            <p:cNvSpPr/>
            <p:nvPr/>
          </p:nvSpPr>
          <p:spPr>
            <a:xfrm>
              <a:off x="2414197" y="6424844"/>
              <a:ext cx="24764" cy="45720"/>
            </a:xfrm>
            <a:custGeom>
              <a:avLst/>
              <a:gdLst/>
              <a:ahLst/>
              <a:cxnLst/>
              <a:rect l="l" t="t" r="r" b="b"/>
              <a:pathLst>
                <a:path w="24764" h="45720" extrusionOk="0">
                  <a:moveTo>
                    <a:pt x="21337" y="21334"/>
                  </a:moveTo>
                  <a:lnTo>
                    <a:pt x="18289" y="21334"/>
                  </a:lnTo>
                  <a:lnTo>
                    <a:pt x="21337" y="21334"/>
                  </a:lnTo>
                  <a:lnTo>
                    <a:pt x="21337" y="24382"/>
                  </a:lnTo>
                  <a:lnTo>
                    <a:pt x="24385" y="24382"/>
                  </a:lnTo>
                  <a:lnTo>
                    <a:pt x="24385" y="27430"/>
                  </a:lnTo>
                  <a:lnTo>
                    <a:pt x="24385" y="30478"/>
                  </a:lnTo>
                  <a:lnTo>
                    <a:pt x="24385" y="27430"/>
                  </a:lnTo>
                  <a:lnTo>
                    <a:pt x="21337" y="27430"/>
                  </a:lnTo>
                  <a:lnTo>
                    <a:pt x="18289" y="27430"/>
                  </a:lnTo>
                  <a:lnTo>
                    <a:pt x="21337" y="27430"/>
                  </a:lnTo>
                  <a:lnTo>
                    <a:pt x="21337" y="30478"/>
                  </a:lnTo>
                  <a:lnTo>
                    <a:pt x="21337" y="33526"/>
                  </a:lnTo>
                  <a:lnTo>
                    <a:pt x="21337" y="30478"/>
                  </a:lnTo>
                  <a:lnTo>
                    <a:pt x="24385" y="30478"/>
                  </a:lnTo>
                  <a:lnTo>
                    <a:pt x="24385" y="33526"/>
                  </a:lnTo>
                  <a:lnTo>
                    <a:pt x="24385" y="36574"/>
                  </a:lnTo>
                  <a:lnTo>
                    <a:pt x="24385" y="33526"/>
                  </a:lnTo>
                  <a:lnTo>
                    <a:pt x="24385" y="36574"/>
                  </a:lnTo>
                  <a:lnTo>
                    <a:pt x="24385" y="39621"/>
                  </a:lnTo>
                  <a:lnTo>
                    <a:pt x="24385" y="42669"/>
                  </a:lnTo>
                  <a:lnTo>
                    <a:pt x="21337" y="39621"/>
                  </a:lnTo>
                  <a:lnTo>
                    <a:pt x="21337" y="36574"/>
                  </a:lnTo>
                  <a:lnTo>
                    <a:pt x="21337" y="33526"/>
                  </a:lnTo>
                  <a:lnTo>
                    <a:pt x="18289" y="33526"/>
                  </a:lnTo>
                  <a:lnTo>
                    <a:pt x="21337" y="33526"/>
                  </a:lnTo>
                  <a:lnTo>
                    <a:pt x="18289" y="33526"/>
                  </a:lnTo>
                  <a:lnTo>
                    <a:pt x="18289" y="30478"/>
                  </a:lnTo>
                  <a:lnTo>
                    <a:pt x="18289" y="33526"/>
                  </a:lnTo>
                  <a:lnTo>
                    <a:pt x="18289" y="36574"/>
                  </a:lnTo>
                  <a:lnTo>
                    <a:pt x="18289" y="39621"/>
                  </a:lnTo>
                  <a:lnTo>
                    <a:pt x="18289" y="36574"/>
                  </a:lnTo>
                  <a:lnTo>
                    <a:pt x="15241" y="36574"/>
                  </a:lnTo>
                  <a:lnTo>
                    <a:pt x="15241" y="39621"/>
                  </a:lnTo>
                  <a:lnTo>
                    <a:pt x="18289" y="39621"/>
                  </a:lnTo>
                  <a:lnTo>
                    <a:pt x="21337" y="39621"/>
                  </a:lnTo>
                  <a:lnTo>
                    <a:pt x="21337" y="42669"/>
                  </a:lnTo>
                  <a:lnTo>
                    <a:pt x="21337" y="39621"/>
                  </a:lnTo>
                  <a:lnTo>
                    <a:pt x="21337" y="42669"/>
                  </a:lnTo>
                  <a:lnTo>
                    <a:pt x="18289" y="42669"/>
                  </a:lnTo>
                  <a:lnTo>
                    <a:pt x="21337" y="42669"/>
                  </a:lnTo>
                  <a:lnTo>
                    <a:pt x="21337" y="45717"/>
                  </a:lnTo>
                  <a:lnTo>
                    <a:pt x="18289" y="45717"/>
                  </a:lnTo>
                  <a:lnTo>
                    <a:pt x="21337" y="45717"/>
                  </a:lnTo>
                  <a:lnTo>
                    <a:pt x="18289" y="45717"/>
                  </a:lnTo>
                  <a:lnTo>
                    <a:pt x="21337" y="45717"/>
                  </a:lnTo>
                  <a:lnTo>
                    <a:pt x="21337" y="42669"/>
                  </a:lnTo>
                  <a:lnTo>
                    <a:pt x="18289" y="45717"/>
                  </a:lnTo>
                  <a:lnTo>
                    <a:pt x="18289" y="42669"/>
                  </a:lnTo>
                  <a:lnTo>
                    <a:pt x="18289" y="45717"/>
                  </a:lnTo>
                  <a:lnTo>
                    <a:pt x="18289" y="42669"/>
                  </a:lnTo>
                  <a:lnTo>
                    <a:pt x="15241" y="42669"/>
                  </a:lnTo>
                  <a:lnTo>
                    <a:pt x="15241" y="39621"/>
                  </a:lnTo>
                  <a:lnTo>
                    <a:pt x="15241" y="36574"/>
                  </a:lnTo>
                  <a:lnTo>
                    <a:pt x="12193" y="33526"/>
                  </a:lnTo>
                  <a:lnTo>
                    <a:pt x="15241" y="33526"/>
                  </a:lnTo>
                  <a:lnTo>
                    <a:pt x="15241" y="30478"/>
                  </a:lnTo>
                  <a:lnTo>
                    <a:pt x="12193" y="30478"/>
                  </a:lnTo>
                  <a:lnTo>
                    <a:pt x="12193" y="33526"/>
                  </a:lnTo>
                  <a:lnTo>
                    <a:pt x="12193" y="30478"/>
                  </a:lnTo>
                  <a:lnTo>
                    <a:pt x="12193" y="27430"/>
                  </a:lnTo>
                  <a:lnTo>
                    <a:pt x="12193" y="24382"/>
                  </a:lnTo>
                  <a:lnTo>
                    <a:pt x="15241" y="24382"/>
                  </a:lnTo>
                  <a:lnTo>
                    <a:pt x="15241" y="27430"/>
                  </a:lnTo>
                  <a:lnTo>
                    <a:pt x="15241" y="24382"/>
                  </a:lnTo>
                  <a:lnTo>
                    <a:pt x="15241" y="27430"/>
                  </a:lnTo>
                  <a:lnTo>
                    <a:pt x="18289" y="27430"/>
                  </a:lnTo>
                  <a:lnTo>
                    <a:pt x="15241" y="24382"/>
                  </a:lnTo>
                  <a:lnTo>
                    <a:pt x="18289" y="24382"/>
                  </a:lnTo>
                  <a:lnTo>
                    <a:pt x="18289" y="27430"/>
                  </a:lnTo>
                  <a:lnTo>
                    <a:pt x="18289" y="24382"/>
                  </a:lnTo>
                  <a:lnTo>
                    <a:pt x="15241" y="21334"/>
                  </a:lnTo>
                  <a:lnTo>
                    <a:pt x="15241" y="18286"/>
                  </a:lnTo>
                  <a:lnTo>
                    <a:pt x="15241" y="21334"/>
                  </a:lnTo>
                  <a:lnTo>
                    <a:pt x="15241" y="18286"/>
                  </a:lnTo>
                  <a:lnTo>
                    <a:pt x="12193" y="18286"/>
                  </a:lnTo>
                  <a:lnTo>
                    <a:pt x="15241" y="18286"/>
                  </a:lnTo>
                  <a:lnTo>
                    <a:pt x="12193" y="18286"/>
                  </a:lnTo>
                  <a:lnTo>
                    <a:pt x="15241" y="18286"/>
                  </a:lnTo>
                  <a:lnTo>
                    <a:pt x="12193" y="18286"/>
                  </a:lnTo>
                  <a:lnTo>
                    <a:pt x="15241" y="18286"/>
                  </a:lnTo>
                  <a:lnTo>
                    <a:pt x="15241" y="21334"/>
                  </a:lnTo>
                  <a:lnTo>
                    <a:pt x="12193" y="21334"/>
                  </a:lnTo>
                  <a:lnTo>
                    <a:pt x="12193" y="18286"/>
                  </a:lnTo>
                  <a:lnTo>
                    <a:pt x="9144" y="18286"/>
                  </a:lnTo>
                  <a:lnTo>
                    <a:pt x="6096" y="18286"/>
                  </a:lnTo>
                  <a:lnTo>
                    <a:pt x="9144" y="18286"/>
                  </a:lnTo>
                  <a:lnTo>
                    <a:pt x="9144" y="15239"/>
                  </a:lnTo>
                  <a:lnTo>
                    <a:pt x="9144" y="12191"/>
                  </a:lnTo>
                  <a:lnTo>
                    <a:pt x="12193" y="12191"/>
                  </a:lnTo>
                  <a:lnTo>
                    <a:pt x="12193" y="15239"/>
                  </a:lnTo>
                  <a:lnTo>
                    <a:pt x="12193" y="12191"/>
                  </a:lnTo>
                  <a:lnTo>
                    <a:pt x="9144" y="12191"/>
                  </a:lnTo>
                  <a:lnTo>
                    <a:pt x="9144" y="15239"/>
                  </a:lnTo>
                  <a:lnTo>
                    <a:pt x="6096" y="15239"/>
                  </a:lnTo>
                  <a:lnTo>
                    <a:pt x="6096" y="12191"/>
                  </a:lnTo>
                  <a:lnTo>
                    <a:pt x="9144" y="12191"/>
                  </a:lnTo>
                  <a:lnTo>
                    <a:pt x="6096" y="12191"/>
                  </a:lnTo>
                  <a:lnTo>
                    <a:pt x="6096" y="15239"/>
                  </a:lnTo>
                  <a:lnTo>
                    <a:pt x="6096" y="12191"/>
                  </a:lnTo>
                  <a:lnTo>
                    <a:pt x="6096" y="15239"/>
                  </a:lnTo>
                  <a:lnTo>
                    <a:pt x="6096" y="12191"/>
                  </a:lnTo>
                  <a:lnTo>
                    <a:pt x="3048" y="12191"/>
                  </a:lnTo>
                  <a:lnTo>
                    <a:pt x="3048" y="9143"/>
                  </a:lnTo>
                  <a:lnTo>
                    <a:pt x="0" y="9143"/>
                  </a:lnTo>
                  <a:lnTo>
                    <a:pt x="3048" y="9143"/>
                  </a:lnTo>
                  <a:lnTo>
                    <a:pt x="0" y="9143"/>
                  </a:lnTo>
                  <a:lnTo>
                    <a:pt x="0" y="6095"/>
                  </a:lnTo>
                  <a:lnTo>
                    <a:pt x="0" y="3047"/>
                  </a:lnTo>
                  <a:lnTo>
                    <a:pt x="0" y="6095"/>
                  </a:lnTo>
                  <a:lnTo>
                    <a:pt x="3048" y="6095"/>
                  </a:lnTo>
                  <a:lnTo>
                    <a:pt x="3048" y="3047"/>
                  </a:lnTo>
                  <a:lnTo>
                    <a:pt x="0" y="3047"/>
                  </a:lnTo>
                  <a:lnTo>
                    <a:pt x="3048" y="3047"/>
                  </a:lnTo>
                  <a:lnTo>
                    <a:pt x="3048" y="0"/>
                  </a:lnTo>
                  <a:lnTo>
                    <a:pt x="3048" y="3047"/>
                  </a:lnTo>
                  <a:lnTo>
                    <a:pt x="6096" y="3047"/>
                  </a:lnTo>
                  <a:lnTo>
                    <a:pt x="9144" y="3047"/>
                  </a:lnTo>
                  <a:lnTo>
                    <a:pt x="6096" y="3047"/>
                  </a:lnTo>
                  <a:lnTo>
                    <a:pt x="9144" y="3047"/>
                  </a:lnTo>
                  <a:lnTo>
                    <a:pt x="6096" y="3047"/>
                  </a:lnTo>
                  <a:lnTo>
                    <a:pt x="6096" y="0"/>
                  </a:lnTo>
                  <a:lnTo>
                    <a:pt x="3048" y="0"/>
                  </a:lnTo>
                  <a:lnTo>
                    <a:pt x="6096" y="0"/>
                  </a:lnTo>
                  <a:lnTo>
                    <a:pt x="3048" y="0"/>
                  </a:lnTo>
                  <a:lnTo>
                    <a:pt x="6096" y="0"/>
                  </a:lnTo>
                  <a:lnTo>
                    <a:pt x="9144" y="0"/>
                  </a:lnTo>
                  <a:lnTo>
                    <a:pt x="12193" y="0"/>
                  </a:lnTo>
                  <a:lnTo>
                    <a:pt x="12193" y="3047"/>
                  </a:lnTo>
                  <a:lnTo>
                    <a:pt x="15241" y="3047"/>
                  </a:lnTo>
                  <a:lnTo>
                    <a:pt x="15241" y="6095"/>
                  </a:lnTo>
                  <a:lnTo>
                    <a:pt x="15241" y="9143"/>
                  </a:lnTo>
                  <a:lnTo>
                    <a:pt x="15241" y="12191"/>
                  </a:lnTo>
                  <a:lnTo>
                    <a:pt x="12193" y="12191"/>
                  </a:lnTo>
                  <a:lnTo>
                    <a:pt x="15241" y="12191"/>
                  </a:lnTo>
                  <a:lnTo>
                    <a:pt x="15241" y="9143"/>
                  </a:lnTo>
                  <a:lnTo>
                    <a:pt x="18289" y="6095"/>
                  </a:lnTo>
                  <a:lnTo>
                    <a:pt x="15241" y="6095"/>
                  </a:lnTo>
                  <a:lnTo>
                    <a:pt x="18289" y="6095"/>
                  </a:lnTo>
                  <a:lnTo>
                    <a:pt x="15241" y="6095"/>
                  </a:lnTo>
                  <a:lnTo>
                    <a:pt x="15241" y="3047"/>
                  </a:lnTo>
                  <a:lnTo>
                    <a:pt x="18289" y="3047"/>
                  </a:lnTo>
                  <a:lnTo>
                    <a:pt x="21337" y="3047"/>
                  </a:lnTo>
                  <a:lnTo>
                    <a:pt x="21337" y="6095"/>
                  </a:lnTo>
                  <a:lnTo>
                    <a:pt x="21337" y="9143"/>
                  </a:lnTo>
                  <a:lnTo>
                    <a:pt x="24385" y="9143"/>
                  </a:lnTo>
                  <a:lnTo>
                    <a:pt x="21337" y="9143"/>
                  </a:lnTo>
                  <a:lnTo>
                    <a:pt x="24385" y="9143"/>
                  </a:lnTo>
                  <a:lnTo>
                    <a:pt x="21337" y="12191"/>
                  </a:lnTo>
                  <a:lnTo>
                    <a:pt x="24385" y="12191"/>
                  </a:lnTo>
                  <a:lnTo>
                    <a:pt x="24385" y="15239"/>
                  </a:lnTo>
                  <a:lnTo>
                    <a:pt x="21337" y="15239"/>
                  </a:lnTo>
                  <a:lnTo>
                    <a:pt x="21337" y="12191"/>
                  </a:lnTo>
                  <a:lnTo>
                    <a:pt x="18289" y="12191"/>
                  </a:lnTo>
                  <a:lnTo>
                    <a:pt x="18289" y="15239"/>
                  </a:lnTo>
                  <a:lnTo>
                    <a:pt x="21337" y="15239"/>
                  </a:lnTo>
                  <a:lnTo>
                    <a:pt x="18289" y="15239"/>
                  </a:lnTo>
                  <a:lnTo>
                    <a:pt x="21337" y="15239"/>
                  </a:lnTo>
                  <a:lnTo>
                    <a:pt x="21337" y="18286"/>
                  </a:lnTo>
                  <a:lnTo>
                    <a:pt x="18289" y="18286"/>
                  </a:lnTo>
                  <a:lnTo>
                    <a:pt x="21337" y="18286"/>
                  </a:lnTo>
                  <a:lnTo>
                    <a:pt x="18289" y="18286"/>
                  </a:lnTo>
                  <a:lnTo>
                    <a:pt x="21337" y="18286"/>
                  </a:lnTo>
                  <a:lnTo>
                    <a:pt x="21337" y="21334"/>
                  </a:lnTo>
                  <a:lnTo>
                    <a:pt x="24385" y="21334"/>
                  </a:lnTo>
                  <a:lnTo>
                    <a:pt x="21337"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80" name="Google Shape;4080;gda58c33139_0_4154"/>
            <p:cNvSpPr/>
            <p:nvPr/>
          </p:nvSpPr>
          <p:spPr>
            <a:xfrm>
              <a:off x="2423342" y="642179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81" name="Google Shape;4081;gda58c33139_0_4154"/>
            <p:cNvSpPr/>
            <p:nvPr/>
          </p:nvSpPr>
          <p:spPr>
            <a:xfrm>
              <a:off x="2420294" y="64217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82" name="Google Shape;4082;gda58c33139_0_4154"/>
            <p:cNvSpPr/>
            <p:nvPr/>
          </p:nvSpPr>
          <p:spPr>
            <a:xfrm>
              <a:off x="1850275" y="6510183"/>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83" name="Google Shape;4083;gda58c33139_0_4154"/>
            <p:cNvSpPr/>
            <p:nvPr/>
          </p:nvSpPr>
          <p:spPr>
            <a:xfrm>
              <a:off x="1850275" y="6510183"/>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84" name="Google Shape;4084;gda58c33139_0_4154"/>
            <p:cNvSpPr/>
            <p:nvPr/>
          </p:nvSpPr>
          <p:spPr>
            <a:xfrm>
              <a:off x="1697863" y="650713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85" name="Google Shape;4085;gda58c33139_0_4154"/>
            <p:cNvSpPr/>
            <p:nvPr/>
          </p:nvSpPr>
          <p:spPr>
            <a:xfrm>
              <a:off x="2453824" y="641265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86" name="Google Shape;4086;gda58c33139_0_4154"/>
            <p:cNvSpPr/>
            <p:nvPr/>
          </p:nvSpPr>
          <p:spPr>
            <a:xfrm>
              <a:off x="2453824" y="6412652"/>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87" name="Google Shape;4087;gda58c33139_0_4154"/>
            <p:cNvSpPr/>
            <p:nvPr/>
          </p:nvSpPr>
          <p:spPr>
            <a:xfrm>
              <a:off x="2380665" y="6437045"/>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88" name="Google Shape;4088;gda58c33139_0_4154"/>
            <p:cNvSpPr/>
            <p:nvPr/>
          </p:nvSpPr>
          <p:spPr>
            <a:xfrm>
              <a:off x="2380667" y="6437035"/>
              <a:ext cx="3175" cy="3175"/>
            </a:xfrm>
            <a:custGeom>
              <a:avLst/>
              <a:gdLst/>
              <a:ahLst/>
              <a:cxnLst/>
              <a:rect l="l" t="t" r="r" b="b"/>
              <a:pathLst>
                <a:path w="3175" h="3175" extrusionOk="0">
                  <a:moveTo>
                    <a:pt x="3048" y="3047"/>
                  </a:move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89" name="Google Shape;4089;gda58c33139_0_4154"/>
            <p:cNvSpPr/>
            <p:nvPr/>
          </p:nvSpPr>
          <p:spPr>
            <a:xfrm>
              <a:off x="2456865" y="6418757"/>
              <a:ext cx="15239" cy="15239"/>
            </a:xfrm>
            <a:custGeom>
              <a:avLst/>
              <a:gdLst/>
              <a:ahLst/>
              <a:cxnLst/>
              <a:rect l="l" t="t" r="r" b="b"/>
              <a:pathLst>
                <a:path w="15239" h="15239" extrusionOk="0">
                  <a:moveTo>
                    <a:pt x="15240" y="6096"/>
                  </a:moveTo>
                  <a:lnTo>
                    <a:pt x="12192" y="6096"/>
                  </a:lnTo>
                  <a:lnTo>
                    <a:pt x="12192" y="3048"/>
                  </a:lnTo>
                  <a:lnTo>
                    <a:pt x="9144" y="6096"/>
                  </a:lnTo>
                  <a:lnTo>
                    <a:pt x="9144" y="3048"/>
                  </a:lnTo>
                  <a:lnTo>
                    <a:pt x="6096" y="3048"/>
                  </a:lnTo>
                  <a:lnTo>
                    <a:pt x="6096" y="0"/>
                  </a:lnTo>
                  <a:lnTo>
                    <a:pt x="0" y="0"/>
                  </a:lnTo>
                  <a:lnTo>
                    <a:pt x="0" y="6096"/>
                  </a:lnTo>
                  <a:lnTo>
                    <a:pt x="3048" y="6096"/>
                  </a:lnTo>
                  <a:lnTo>
                    <a:pt x="3048" y="15240"/>
                  </a:lnTo>
                  <a:lnTo>
                    <a:pt x="9144" y="15240"/>
                  </a:lnTo>
                  <a:lnTo>
                    <a:pt x="9144" y="12192"/>
                  </a:lnTo>
                  <a:lnTo>
                    <a:pt x="12192" y="12192"/>
                  </a:lnTo>
                  <a:lnTo>
                    <a:pt x="12192" y="9144"/>
                  </a:lnTo>
                  <a:lnTo>
                    <a:pt x="15240" y="9144"/>
                  </a:lnTo>
                  <a:lnTo>
                    <a:pt x="15240"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90" name="Google Shape;4090;gda58c33139_0_4154"/>
            <p:cNvSpPr/>
            <p:nvPr/>
          </p:nvSpPr>
          <p:spPr>
            <a:xfrm>
              <a:off x="2456873" y="6418748"/>
              <a:ext cx="15239" cy="15239"/>
            </a:xfrm>
            <a:custGeom>
              <a:avLst/>
              <a:gdLst/>
              <a:ahLst/>
              <a:cxnLst/>
              <a:rect l="l" t="t" r="r" b="b"/>
              <a:pathLst>
                <a:path w="15239" h="15239" extrusionOk="0">
                  <a:moveTo>
                    <a:pt x="9144" y="3047"/>
                  </a:moveTo>
                  <a:lnTo>
                    <a:pt x="9144" y="6095"/>
                  </a:lnTo>
                  <a:lnTo>
                    <a:pt x="12192" y="3047"/>
                  </a:lnTo>
                  <a:lnTo>
                    <a:pt x="12192" y="6095"/>
                  </a:lnTo>
                  <a:lnTo>
                    <a:pt x="15241" y="6095"/>
                  </a:lnTo>
                  <a:lnTo>
                    <a:pt x="15241" y="9143"/>
                  </a:lnTo>
                  <a:lnTo>
                    <a:pt x="12192" y="9143"/>
                  </a:lnTo>
                  <a:lnTo>
                    <a:pt x="12192" y="12191"/>
                  </a:lnTo>
                  <a:lnTo>
                    <a:pt x="9144" y="12191"/>
                  </a:lnTo>
                  <a:lnTo>
                    <a:pt x="9144" y="9143"/>
                  </a:lnTo>
                  <a:lnTo>
                    <a:pt x="9144" y="12191"/>
                  </a:lnTo>
                  <a:lnTo>
                    <a:pt x="9144" y="15239"/>
                  </a:lnTo>
                  <a:lnTo>
                    <a:pt x="6096" y="15239"/>
                  </a:lnTo>
                  <a:lnTo>
                    <a:pt x="3048" y="15239"/>
                  </a:lnTo>
                  <a:lnTo>
                    <a:pt x="3048" y="12191"/>
                  </a:lnTo>
                  <a:lnTo>
                    <a:pt x="3048" y="9143"/>
                  </a:lnTo>
                  <a:lnTo>
                    <a:pt x="6096" y="9143"/>
                  </a:lnTo>
                  <a:lnTo>
                    <a:pt x="3048" y="9143"/>
                  </a:lnTo>
                  <a:lnTo>
                    <a:pt x="3048" y="6095"/>
                  </a:lnTo>
                  <a:lnTo>
                    <a:pt x="0" y="6095"/>
                  </a:lnTo>
                  <a:lnTo>
                    <a:pt x="0" y="3047"/>
                  </a:lnTo>
                  <a:lnTo>
                    <a:pt x="0" y="0"/>
                  </a:lnTo>
                  <a:lnTo>
                    <a:pt x="3048" y="0"/>
                  </a:lnTo>
                  <a:lnTo>
                    <a:pt x="6096" y="0"/>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91" name="Google Shape;4091;gda58c33139_0_4154"/>
            <p:cNvSpPr/>
            <p:nvPr/>
          </p:nvSpPr>
          <p:spPr>
            <a:xfrm>
              <a:off x="2386763" y="644008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92" name="Google Shape;4092;gda58c33139_0_4154"/>
            <p:cNvSpPr/>
            <p:nvPr/>
          </p:nvSpPr>
          <p:spPr>
            <a:xfrm>
              <a:off x="2386763" y="6440083"/>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93" name="Google Shape;4093;gda58c33139_0_4154"/>
            <p:cNvSpPr/>
            <p:nvPr/>
          </p:nvSpPr>
          <p:spPr>
            <a:xfrm>
              <a:off x="2432487" y="642484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94" name="Google Shape;4094;gda58c33139_0_4154"/>
            <p:cNvSpPr/>
            <p:nvPr/>
          </p:nvSpPr>
          <p:spPr>
            <a:xfrm>
              <a:off x="2432487" y="6424844"/>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95" name="Google Shape;4095;gda58c33139_0_4154"/>
            <p:cNvSpPr/>
            <p:nvPr/>
          </p:nvSpPr>
          <p:spPr>
            <a:xfrm>
              <a:off x="2389811" y="6440083"/>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96" name="Google Shape;4096;gda58c33139_0_4154"/>
            <p:cNvSpPr/>
            <p:nvPr/>
          </p:nvSpPr>
          <p:spPr>
            <a:xfrm>
              <a:off x="2389811" y="6440083"/>
              <a:ext cx="3175" cy="3175"/>
            </a:xfrm>
            <a:custGeom>
              <a:avLst/>
              <a:gdLst/>
              <a:ahLst/>
              <a:cxnLst/>
              <a:rect l="l" t="t" r="r" b="b"/>
              <a:pathLst>
                <a:path w="3175" h="3175" extrusionOk="0">
                  <a:moveTo>
                    <a:pt x="3048" y="0"/>
                  </a:moveTo>
                  <a:lnTo>
                    <a:pt x="3048" y="3047"/>
                  </a:lnTo>
                  <a:lnTo>
                    <a:pt x="0" y="3047"/>
                  </a:lnTo>
                  <a:lnTo>
                    <a:pt x="3048" y="3047"/>
                  </a:lnTo>
                  <a:lnTo>
                    <a:pt x="0" y="3047"/>
                  </a:lnTo>
                  <a:lnTo>
                    <a:pt x="3048" y="3047"/>
                  </a:lnTo>
                  <a:lnTo>
                    <a:pt x="3048" y="0"/>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97" name="Google Shape;4097;gda58c33139_0_4154"/>
            <p:cNvSpPr/>
            <p:nvPr/>
          </p:nvSpPr>
          <p:spPr>
            <a:xfrm>
              <a:off x="2386763" y="6440083"/>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98" name="Google Shape;4098;gda58c33139_0_4154"/>
            <p:cNvSpPr/>
            <p:nvPr/>
          </p:nvSpPr>
          <p:spPr>
            <a:xfrm>
              <a:off x="2386763" y="6440083"/>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099" name="Google Shape;4099;gda58c33139_0_4154"/>
            <p:cNvSpPr/>
            <p:nvPr/>
          </p:nvSpPr>
          <p:spPr>
            <a:xfrm>
              <a:off x="2395908" y="644008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00" name="Google Shape;4100;gda58c33139_0_4154"/>
            <p:cNvSpPr/>
            <p:nvPr/>
          </p:nvSpPr>
          <p:spPr>
            <a:xfrm>
              <a:off x="1740539" y="651627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01" name="Google Shape;4101;gda58c33139_0_4154"/>
            <p:cNvSpPr/>
            <p:nvPr/>
          </p:nvSpPr>
          <p:spPr>
            <a:xfrm>
              <a:off x="1844178" y="651932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02" name="Google Shape;4102;gda58c33139_0_4154"/>
            <p:cNvSpPr/>
            <p:nvPr/>
          </p:nvSpPr>
          <p:spPr>
            <a:xfrm>
              <a:off x="1844178" y="651932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03" name="Google Shape;4103;gda58c33139_0_4154"/>
            <p:cNvSpPr/>
            <p:nvPr/>
          </p:nvSpPr>
          <p:spPr>
            <a:xfrm>
              <a:off x="2435535" y="6427891"/>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04" name="Google Shape;4104;gda58c33139_0_4154"/>
            <p:cNvSpPr/>
            <p:nvPr/>
          </p:nvSpPr>
          <p:spPr>
            <a:xfrm>
              <a:off x="2435535" y="6427891"/>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05" name="Google Shape;4105;gda58c33139_0_4154"/>
            <p:cNvSpPr/>
            <p:nvPr/>
          </p:nvSpPr>
          <p:spPr>
            <a:xfrm>
              <a:off x="2392860" y="6443131"/>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06" name="Google Shape;4106;gda58c33139_0_4154"/>
            <p:cNvSpPr/>
            <p:nvPr/>
          </p:nvSpPr>
          <p:spPr>
            <a:xfrm>
              <a:off x="2392860" y="6443131"/>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07" name="Google Shape;4107;gda58c33139_0_4154"/>
            <p:cNvSpPr/>
            <p:nvPr/>
          </p:nvSpPr>
          <p:spPr>
            <a:xfrm>
              <a:off x="2389811" y="644313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08" name="Google Shape;4108;gda58c33139_0_4154"/>
            <p:cNvSpPr/>
            <p:nvPr/>
          </p:nvSpPr>
          <p:spPr>
            <a:xfrm>
              <a:off x="2389811" y="644313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09" name="Google Shape;4109;gda58c33139_0_4154"/>
            <p:cNvSpPr/>
            <p:nvPr/>
          </p:nvSpPr>
          <p:spPr>
            <a:xfrm>
              <a:off x="1838071" y="6522377"/>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10" name="Google Shape;4110;gda58c33139_0_4154"/>
            <p:cNvSpPr/>
            <p:nvPr/>
          </p:nvSpPr>
          <p:spPr>
            <a:xfrm>
              <a:off x="1835034" y="6522374"/>
              <a:ext cx="6350" cy="3175"/>
            </a:xfrm>
            <a:custGeom>
              <a:avLst/>
              <a:gdLst/>
              <a:ahLst/>
              <a:cxnLst/>
              <a:rect l="l" t="t" r="r" b="b"/>
              <a:pathLst>
                <a:path w="6350" h="3175" extrusionOk="0">
                  <a:moveTo>
                    <a:pt x="3048" y="3047"/>
                  </a:moveTo>
                  <a:lnTo>
                    <a:pt x="3048" y="0"/>
                  </a:lnTo>
                  <a:lnTo>
                    <a:pt x="0" y="0"/>
                  </a:lnTo>
                  <a:lnTo>
                    <a:pt x="3048" y="0"/>
                  </a:lnTo>
                  <a:lnTo>
                    <a:pt x="6096" y="0"/>
                  </a:lnTo>
                  <a:lnTo>
                    <a:pt x="3048"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11" name="Google Shape;4111;gda58c33139_0_4154"/>
            <p:cNvSpPr/>
            <p:nvPr/>
          </p:nvSpPr>
          <p:spPr>
            <a:xfrm>
              <a:off x="2478201" y="6415824"/>
              <a:ext cx="88900" cy="88265"/>
            </a:xfrm>
            <a:custGeom>
              <a:avLst/>
              <a:gdLst/>
              <a:ahLst/>
              <a:cxnLst/>
              <a:rect l="l" t="t" r="r" b="b"/>
              <a:pathLst>
                <a:path w="88900" h="88265" extrusionOk="0">
                  <a:moveTo>
                    <a:pt x="88404" y="48768"/>
                  </a:moveTo>
                  <a:lnTo>
                    <a:pt x="85356" y="45720"/>
                  </a:lnTo>
                  <a:lnTo>
                    <a:pt x="85356" y="42672"/>
                  </a:lnTo>
                  <a:lnTo>
                    <a:pt x="82308" y="42672"/>
                  </a:lnTo>
                  <a:lnTo>
                    <a:pt x="82308" y="39624"/>
                  </a:lnTo>
                  <a:lnTo>
                    <a:pt x="79260" y="39624"/>
                  </a:lnTo>
                  <a:lnTo>
                    <a:pt x="79260" y="36576"/>
                  </a:lnTo>
                  <a:lnTo>
                    <a:pt x="79260" y="33528"/>
                  </a:lnTo>
                  <a:lnTo>
                    <a:pt x="76212" y="33528"/>
                  </a:lnTo>
                  <a:lnTo>
                    <a:pt x="76212" y="54864"/>
                  </a:lnTo>
                  <a:lnTo>
                    <a:pt x="73164" y="57912"/>
                  </a:lnTo>
                  <a:lnTo>
                    <a:pt x="73164" y="54864"/>
                  </a:lnTo>
                  <a:lnTo>
                    <a:pt x="76212" y="54864"/>
                  </a:lnTo>
                  <a:lnTo>
                    <a:pt x="76212" y="33528"/>
                  </a:lnTo>
                  <a:lnTo>
                    <a:pt x="76212" y="27432"/>
                  </a:lnTo>
                  <a:lnTo>
                    <a:pt x="76212" y="21336"/>
                  </a:lnTo>
                  <a:lnTo>
                    <a:pt x="76212" y="15240"/>
                  </a:lnTo>
                  <a:lnTo>
                    <a:pt x="70116" y="9144"/>
                  </a:lnTo>
                  <a:lnTo>
                    <a:pt x="67068" y="12192"/>
                  </a:lnTo>
                  <a:lnTo>
                    <a:pt x="60972" y="12192"/>
                  </a:lnTo>
                  <a:lnTo>
                    <a:pt x="57924" y="9144"/>
                  </a:lnTo>
                  <a:lnTo>
                    <a:pt x="51828" y="9144"/>
                  </a:lnTo>
                  <a:lnTo>
                    <a:pt x="51828" y="6096"/>
                  </a:lnTo>
                  <a:lnTo>
                    <a:pt x="48768" y="6096"/>
                  </a:lnTo>
                  <a:lnTo>
                    <a:pt x="45720" y="3048"/>
                  </a:lnTo>
                  <a:lnTo>
                    <a:pt x="42672" y="6096"/>
                  </a:lnTo>
                  <a:lnTo>
                    <a:pt x="36576" y="6096"/>
                  </a:lnTo>
                  <a:lnTo>
                    <a:pt x="33528" y="3048"/>
                  </a:lnTo>
                  <a:lnTo>
                    <a:pt x="30480" y="3048"/>
                  </a:lnTo>
                  <a:lnTo>
                    <a:pt x="30480" y="18288"/>
                  </a:lnTo>
                  <a:lnTo>
                    <a:pt x="30480" y="21336"/>
                  </a:lnTo>
                  <a:lnTo>
                    <a:pt x="27432" y="18288"/>
                  </a:lnTo>
                  <a:lnTo>
                    <a:pt x="30480" y="18288"/>
                  </a:lnTo>
                  <a:lnTo>
                    <a:pt x="30480" y="3048"/>
                  </a:lnTo>
                  <a:lnTo>
                    <a:pt x="24384" y="3048"/>
                  </a:lnTo>
                  <a:lnTo>
                    <a:pt x="21336" y="0"/>
                  </a:lnTo>
                  <a:lnTo>
                    <a:pt x="18288" y="0"/>
                  </a:lnTo>
                  <a:lnTo>
                    <a:pt x="12192" y="3048"/>
                  </a:lnTo>
                  <a:lnTo>
                    <a:pt x="9144" y="0"/>
                  </a:lnTo>
                  <a:lnTo>
                    <a:pt x="3048" y="0"/>
                  </a:lnTo>
                  <a:lnTo>
                    <a:pt x="3048" y="3048"/>
                  </a:lnTo>
                  <a:lnTo>
                    <a:pt x="0" y="3048"/>
                  </a:lnTo>
                  <a:lnTo>
                    <a:pt x="0" y="12192"/>
                  </a:lnTo>
                  <a:lnTo>
                    <a:pt x="3048" y="12192"/>
                  </a:lnTo>
                  <a:lnTo>
                    <a:pt x="3048" y="15240"/>
                  </a:lnTo>
                  <a:lnTo>
                    <a:pt x="6096" y="15240"/>
                  </a:lnTo>
                  <a:lnTo>
                    <a:pt x="9144" y="18288"/>
                  </a:lnTo>
                  <a:lnTo>
                    <a:pt x="12192" y="18288"/>
                  </a:lnTo>
                  <a:lnTo>
                    <a:pt x="15240" y="18288"/>
                  </a:lnTo>
                  <a:lnTo>
                    <a:pt x="15240" y="21336"/>
                  </a:lnTo>
                  <a:lnTo>
                    <a:pt x="18288" y="24384"/>
                  </a:lnTo>
                  <a:lnTo>
                    <a:pt x="21336" y="21336"/>
                  </a:lnTo>
                  <a:lnTo>
                    <a:pt x="24384" y="21336"/>
                  </a:lnTo>
                  <a:lnTo>
                    <a:pt x="24384" y="24384"/>
                  </a:lnTo>
                  <a:lnTo>
                    <a:pt x="18288" y="24384"/>
                  </a:lnTo>
                  <a:lnTo>
                    <a:pt x="18288" y="33528"/>
                  </a:lnTo>
                  <a:lnTo>
                    <a:pt x="21336" y="36576"/>
                  </a:lnTo>
                  <a:lnTo>
                    <a:pt x="18288" y="36576"/>
                  </a:lnTo>
                  <a:lnTo>
                    <a:pt x="18288" y="57912"/>
                  </a:lnTo>
                  <a:lnTo>
                    <a:pt x="21336" y="57912"/>
                  </a:lnTo>
                  <a:lnTo>
                    <a:pt x="21336" y="60960"/>
                  </a:lnTo>
                  <a:lnTo>
                    <a:pt x="30480" y="60960"/>
                  </a:lnTo>
                  <a:lnTo>
                    <a:pt x="27432" y="57912"/>
                  </a:lnTo>
                  <a:lnTo>
                    <a:pt x="27432" y="54864"/>
                  </a:lnTo>
                  <a:lnTo>
                    <a:pt x="30480" y="51816"/>
                  </a:lnTo>
                  <a:lnTo>
                    <a:pt x="27432" y="48768"/>
                  </a:lnTo>
                  <a:lnTo>
                    <a:pt x="27432" y="45720"/>
                  </a:lnTo>
                  <a:lnTo>
                    <a:pt x="27432" y="42672"/>
                  </a:lnTo>
                  <a:lnTo>
                    <a:pt x="24384" y="42672"/>
                  </a:lnTo>
                  <a:lnTo>
                    <a:pt x="24384" y="39624"/>
                  </a:lnTo>
                  <a:lnTo>
                    <a:pt x="30480" y="39624"/>
                  </a:lnTo>
                  <a:lnTo>
                    <a:pt x="30480" y="33528"/>
                  </a:lnTo>
                  <a:lnTo>
                    <a:pt x="33528" y="33528"/>
                  </a:lnTo>
                  <a:lnTo>
                    <a:pt x="33528" y="30480"/>
                  </a:lnTo>
                  <a:lnTo>
                    <a:pt x="39624" y="30480"/>
                  </a:lnTo>
                  <a:lnTo>
                    <a:pt x="39624" y="27432"/>
                  </a:lnTo>
                  <a:lnTo>
                    <a:pt x="42672" y="27432"/>
                  </a:lnTo>
                  <a:lnTo>
                    <a:pt x="42672" y="30480"/>
                  </a:lnTo>
                  <a:lnTo>
                    <a:pt x="45720" y="30480"/>
                  </a:lnTo>
                  <a:lnTo>
                    <a:pt x="45720" y="33528"/>
                  </a:lnTo>
                  <a:lnTo>
                    <a:pt x="48768" y="33528"/>
                  </a:lnTo>
                  <a:lnTo>
                    <a:pt x="51828" y="36576"/>
                  </a:lnTo>
                  <a:lnTo>
                    <a:pt x="57924" y="42672"/>
                  </a:lnTo>
                  <a:lnTo>
                    <a:pt x="57924" y="45720"/>
                  </a:lnTo>
                  <a:lnTo>
                    <a:pt x="60972" y="45720"/>
                  </a:lnTo>
                  <a:lnTo>
                    <a:pt x="64020" y="42672"/>
                  </a:lnTo>
                  <a:lnTo>
                    <a:pt x="64020" y="45720"/>
                  </a:lnTo>
                  <a:lnTo>
                    <a:pt x="60972" y="45720"/>
                  </a:lnTo>
                  <a:lnTo>
                    <a:pt x="64020" y="48768"/>
                  </a:lnTo>
                  <a:lnTo>
                    <a:pt x="60972" y="48768"/>
                  </a:lnTo>
                  <a:lnTo>
                    <a:pt x="60972" y="54864"/>
                  </a:lnTo>
                  <a:lnTo>
                    <a:pt x="64020" y="54864"/>
                  </a:lnTo>
                  <a:lnTo>
                    <a:pt x="64020" y="60960"/>
                  </a:lnTo>
                  <a:lnTo>
                    <a:pt x="67068" y="57912"/>
                  </a:lnTo>
                  <a:lnTo>
                    <a:pt x="67068" y="60960"/>
                  </a:lnTo>
                  <a:lnTo>
                    <a:pt x="64020" y="60960"/>
                  </a:lnTo>
                  <a:lnTo>
                    <a:pt x="60972" y="60960"/>
                  </a:lnTo>
                  <a:lnTo>
                    <a:pt x="60972" y="70104"/>
                  </a:lnTo>
                  <a:lnTo>
                    <a:pt x="64020" y="70104"/>
                  </a:lnTo>
                  <a:lnTo>
                    <a:pt x="64020" y="73152"/>
                  </a:lnTo>
                  <a:lnTo>
                    <a:pt x="67068" y="70104"/>
                  </a:lnTo>
                  <a:lnTo>
                    <a:pt x="67068" y="67056"/>
                  </a:lnTo>
                  <a:lnTo>
                    <a:pt x="70116" y="67056"/>
                  </a:lnTo>
                  <a:lnTo>
                    <a:pt x="73164" y="67056"/>
                  </a:lnTo>
                  <a:lnTo>
                    <a:pt x="76212" y="64008"/>
                  </a:lnTo>
                  <a:lnTo>
                    <a:pt x="76212" y="67056"/>
                  </a:lnTo>
                  <a:lnTo>
                    <a:pt x="73164" y="67056"/>
                  </a:lnTo>
                  <a:lnTo>
                    <a:pt x="73164" y="70104"/>
                  </a:lnTo>
                  <a:lnTo>
                    <a:pt x="70116" y="67056"/>
                  </a:lnTo>
                  <a:lnTo>
                    <a:pt x="70116" y="70104"/>
                  </a:lnTo>
                  <a:lnTo>
                    <a:pt x="73164" y="73152"/>
                  </a:lnTo>
                  <a:lnTo>
                    <a:pt x="70116" y="73152"/>
                  </a:lnTo>
                  <a:lnTo>
                    <a:pt x="70116" y="70104"/>
                  </a:lnTo>
                  <a:lnTo>
                    <a:pt x="67068" y="70104"/>
                  </a:lnTo>
                  <a:lnTo>
                    <a:pt x="67068" y="76200"/>
                  </a:lnTo>
                  <a:lnTo>
                    <a:pt x="70116" y="76200"/>
                  </a:lnTo>
                  <a:lnTo>
                    <a:pt x="70116" y="85344"/>
                  </a:lnTo>
                  <a:lnTo>
                    <a:pt x="73164" y="85344"/>
                  </a:lnTo>
                  <a:lnTo>
                    <a:pt x="73164" y="88265"/>
                  </a:lnTo>
                  <a:lnTo>
                    <a:pt x="76212" y="85344"/>
                  </a:lnTo>
                  <a:lnTo>
                    <a:pt x="76212" y="82296"/>
                  </a:lnTo>
                  <a:lnTo>
                    <a:pt x="76212" y="79248"/>
                  </a:lnTo>
                  <a:lnTo>
                    <a:pt x="73164" y="79248"/>
                  </a:lnTo>
                  <a:lnTo>
                    <a:pt x="73164" y="76200"/>
                  </a:lnTo>
                  <a:lnTo>
                    <a:pt x="76212" y="79248"/>
                  </a:lnTo>
                  <a:lnTo>
                    <a:pt x="76212" y="76200"/>
                  </a:lnTo>
                  <a:lnTo>
                    <a:pt x="79260" y="79248"/>
                  </a:lnTo>
                  <a:lnTo>
                    <a:pt x="76212" y="82296"/>
                  </a:lnTo>
                  <a:lnTo>
                    <a:pt x="79260" y="82296"/>
                  </a:lnTo>
                  <a:lnTo>
                    <a:pt x="82308" y="82296"/>
                  </a:lnTo>
                  <a:lnTo>
                    <a:pt x="82308" y="79248"/>
                  </a:lnTo>
                  <a:lnTo>
                    <a:pt x="85356" y="79248"/>
                  </a:lnTo>
                  <a:lnTo>
                    <a:pt x="85356" y="73152"/>
                  </a:lnTo>
                  <a:lnTo>
                    <a:pt x="88404" y="73152"/>
                  </a:lnTo>
                  <a:lnTo>
                    <a:pt x="88404" y="64008"/>
                  </a:lnTo>
                  <a:lnTo>
                    <a:pt x="88404" y="54864"/>
                  </a:lnTo>
                  <a:lnTo>
                    <a:pt x="88404" y="51816"/>
                  </a:lnTo>
                  <a:lnTo>
                    <a:pt x="88404" y="4876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12" name="Google Shape;4112;gda58c33139_0_4154"/>
            <p:cNvSpPr/>
            <p:nvPr/>
          </p:nvSpPr>
          <p:spPr>
            <a:xfrm>
              <a:off x="2475162" y="6415700"/>
              <a:ext cx="94614" cy="88900"/>
            </a:xfrm>
            <a:custGeom>
              <a:avLst/>
              <a:gdLst/>
              <a:ahLst/>
              <a:cxnLst/>
              <a:rect l="l" t="t" r="r" b="b"/>
              <a:pathLst>
                <a:path w="94614" h="88900" extrusionOk="0">
                  <a:moveTo>
                    <a:pt x="36578" y="30478"/>
                  </a:moveTo>
                  <a:lnTo>
                    <a:pt x="36578" y="33526"/>
                  </a:lnTo>
                  <a:lnTo>
                    <a:pt x="33530" y="33526"/>
                  </a:lnTo>
                  <a:lnTo>
                    <a:pt x="33530" y="36574"/>
                  </a:lnTo>
                  <a:lnTo>
                    <a:pt x="33530" y="33526"/>
                  </a:lnTo>
                  <a:lnTo>
                    <a:pt x="33530" y="36574"/>
                  </a:lnTo>
                  <a:lnTo>
                    <a:pt x="33530" y="39621"/>
                  </a:lnTo>
                  <a:lnTo>
                    <a:pt x="30482" y="39621"/>
                  </a:lnTo>
                  <a:lnTo>
                    <a:pt x="27434" y="39621"/>
                  </a:lnTo>
                  <a:lnTo>
                    <a:pt x="27434" y="36574"/>
                  </a:lnTo>
                  <a:lnTo>
                    <a:pt x="27434" y="39621"/>
                  </a:lnTo>
                  <a:lnTo>
                    <a:pt x="30482" y="39621"/>
                  </a:lnTo>
                  <a:lnTo>
                    <a:pt x="27434" y="39621"/>
                  </a:lnTo>
                  <a:lnTo>
                    <a:pt x="30482" y="39621"/>
                  </a:lnTo>
                  <a:lnTo>
                    <a:pt x="27434" y="39621"/>
                  </a:lnTo>
                  <a:lnTo>
                    <a:pt x="27434" y="42669"/>
                  </a:lnTo>
                  <a:lnTo>
                    <a:pt x="30482" y="42669"/>
                  </a:lnTo>
                  <a:lnTo>
                    <a:pt x="30482" y="45717"/>
                  </a:lnTo>
                  <a:lnTo>
                    <a:pt x="33530" y="45717"/>
                  </a:lnTo>
                  <a:lnTo>
                    <a:pt x="30482" y="45717"/>
                  </a:lnTo>
                  <a:lnTo>
                    <a:pt x="33530" y="45717"/>
                  </a:lnTo>
                  <a:lnTo>
                    <a:pt x="30482" y="45717"/>
                  </a:lnTo>
                  <a:lnTo>
                    <a:pt x="30482" y="48765"/>
                  </a:lnTo>
                  <a:lnTo>
                    <a:pt x="33530" y="51813"/>
                  </a:lnTo>
                  <a:lnTo>
                    <a:pt x="33530" y="54861"/>
                  </a:lnTo>
                  <a:lnTo>
                    <a:pt x="33530" y="51813"/>
                  </a:lnTo>
                  <a:lnTo>
                    <a:pt x="30482" y="54861"/>
                  </a:lnTo>
                  <a:lnTo>
                    <a:pt x="33530" y="54861"/>
                  </a:lnTo>
                  <a:lnTo>
                    <a:pt x="30482" y="54861"/>
                  </a:lnTo>
                  <a:lnTo>
                    <a:pt x="33530" y="54861"/>
                  </a:lnTo>
                  <a:lnTo>
                    <a:pt x="30482" y="54861"/>
                  </a:lnTo>
                  <a:lnTo>
                    <a:pt x="27434" y="54861"/>
                  </a:lnTo>
                  <a:lnTo>
                    <a:pt x="27434" y="51813"/>
                  </a:lnTo>
                  <a:lnTo>
                    <a:pt x="27434" y="54861"/>
                  </a:lnTo>
                  <a:lnTo>
                    <a:pt x="30482" y="54861"/>
                  </a:lnTo>
                  <a:lnTo>
                    <a:pt x="30482" y="57908"/>
                  </a:lnTo>
                  <a:lnTo>
                    <a:pt x="33530" y="60956"/>
                  </a:lnTo>
                  <a:lnTo>
                    <a:pt x="30482" y="60956"/>
                  </a:lnTo>
                  <a:lnTo>
                    <a:pt x="27434" y="60956"/>
                  </a:lnTo>
                  <a:lnTo>
                    <a:pt x="24385" y="60956"/>
                  </a:lnTo>
                  <a:lnTo>
                    <a:pt x="24385" y="57908"/>
                  </a:lnTo>
                  <a:lnTo>
                    <a:pt x="21337" y="57908"/>
                  </a:lnTo>
                  <a:lnTo>
                    <a:pt x="21337" y="54861"/>
                  </a:lnTo>
                  <a:lnTo>
                    <a:pt x="21337" y="51813"/>
                  </a:lnTo>
                  <a:lnTo>
                    <a:pt x="18289" y="51813"/>
                  </a:lnTo>
                  <a:lnTo>
                    <a:pt x="21337" y="51813"/>
                  </a:lnTo>
                  <a:lnTo>
                    <a:pt x="21337" y="48765"/>
                  </a:lnTo>
                  <a:lnTo>
                    <a:pt x="21337" y="45717"/>
                  </a:lnTo>
                  <a:lnTo>
                    <a:pt x="24385" y="45717"/>
                  </a:lnTo>
                  <a:lnTo>
                    <a:pt x="24385" y="48765"/>
                  </a:lnTo>
                  <a:lnTo>
                    <a:pt x="24385" y="45717"/>
                  </a:lnTo>
                  <a:lnTo>
                    <a:pt x="21337" y="45717"/>
                  </a:lnTo>
                  <a:lnTo>
                    <a:pt x="21337" y="42669"/>
                  </a:lnTo>
                  <a:lnTo>
                    <a:pt x="24385" y="42669"/>
                  </a:lnTo>
                  <a:lnTo>
                    <a:pt x="21337" y="42669"/>
                  </a:lnTo>
                  <a:lnTo>
                    <a:pt x="21337" y="39621"/>
                  </a:lnTo>
                  <a:lnTo>
                    <a:pt x="21337" y="36574"/>
                  </a:lnTo>
                  <a:lnTo>
                    <a:pt x="24385" y="36574"/>
                  </a:lnTo>
                  <a:lnTo>
                    <a:pt x="21337" y="36574"/>
                  </a:lnTo>
                  <a:lnTo>
                    <a:pt x="24385" y="36574"/>
                  </a:lnTo>
                  <a:lnTo>
                    <a:pt x="21337" y="33526"/>
                  </a:lnTo>
                  <a:lnTo>
                    <a:pt x="21337" y="30478"/>
                  </a:lnTo>
                  <a:lnTo>
                    <a:pt x="21337" y="27430"/>
                  </a:lnTo>
                  <a:lnTo>
                    <a:pt x="18289" y="27430"/>
                  </a:lnTo>
                  <a:lnTo>
                    <a:pt x="21337" y="27430"/>
                  </a:lnTo>
                  <a:lnTo>
                    <a:pt x="21337" y="24382"/>
                  </a:lnTo>
                  <a:lnTo>
                    <a:pt x="24385" y="24382"/>
                  </a:lnTo>
                  <a:lnTo>
                    <a:pt x="27434" y="24382"/>
                  </a:lnTo>
                  <a:lnTo>
                    <a:pt x="27434" y="21334"/>
                  </a:lnTo>
                  <a:lnTo>
                    <a:pt x="27434" y="24382"/>
                  </a:lnTo>
                  <a:lnTo>
                    <a:pt x="27434" y="21334"/>
                  </a:lnTo>
                  <a:lnTo>
                    <a:pt x="30482" y="21334"/>
                  </a:lnTo>
                  <a:lnTo>
                    <a:pt x="30482" y="24382"/>
                  </a:lnTo>
                  <a:lnTo>
                    <a:pt x="30482" y="21334"/>
                  </a:lnTo>
                  <a:lnTo>
                    <a:pt x="30482" y="18286"/>
                  </a:lnTo>
                  <a:lnTo>
                    <a:pt x="33530" y="21334"/>
                  </a:lnTo>
                  <a:lnTo>
                    <a:pt x="33530" y="18286"/>
                  </a:lnTo>
                  <a:lnTo>
                    <a:pt x="30482" y="18286"/>
                  </a:lnTo>
                  <a:lnTo>
                    <a:pt x="30482" y="21334"/>
                  </a:lnTo>
                  <a:lnTo>
                    <a:pt x="27434" y="21334"/>
                  </a:lnTo>
                  <a:lnTo>
                    <a:pt x="24385" y="21334"/>
                  </a:lnTo>
                  <a:lnTo>
                    <a:pt x="21337" y="24382"/>
                  </a:lnTo>
                  <a:lnTo>
                    <a:pt x="21337" y="21334"/>
                  </a:lnTo>
                  <a:lnTo>
                    <a:pt x="21337" y="24382"/>
                  </a:lnTo>
                  <a:lnTo>
                    <a:pt x="18289" y="21334"/>
                  </a:lnTo>
                  <a:lnTo>
                    <a:pt x="18289" y="18286"/>
                  </a:lnTo>
                  <a:lnTo>
                    <a:pt x="15241" y="18286"/>
                  </a:lnTo>
                  <a:lnTo>
                    <a:pt x="15241" y="15239"/>
                  </a:lnTo>
                  <a:lnTo>
                    <a:pt x="15241" y="18286"/>
                  </a:lnTo>
                  <a:lnTo>
                    <a:pt x="12192" y="18286"/>
                  </a:lnTo>
                  <a:lnTo>
                    <a:pt x="9144" y="15239"/>
                  </a:lnTo>
                  <a:lnTo>
                    <a:pt x="9144" y="18286"/>
                  </a:lnTo>
                  <a:lnTo>
                    <a:pt x="12192" y="18286"/>
                  </a:lnTo>
                  <a:lnTo>
                    <a:pt x="9144" y="18286"/>
                  </a:lnTo>
                  <a:lnTo>
                    <a:pt x="9144" y="15239"/>
                  </a:lnTo>
                  <a:lnTo>
                    <a:pt x="6096" y="15239"/>
                  </a:lnTo>
                  <a:lnTo>
                    <a:pt x="6096" y="12191"/>
                  </a:lnTo>
                  <a:lnTo>
                    <a:pt x="3048" y="12191"/>
                  </a:lnTo>
                  <a:lnTo>
                    <a:pt x="3048" y="9143"/>
                  </a:lnTo>
                  <a:lnTo>
                    <a:pt x="0" y="9143"/>
                  </a:lnTo>
                  <a:lnTo>
                    <a:pt x="3048" y="9143"/>
                  </a:lnTo>
                  <a:lnTo>
                    <a:pt x="3048" y="6095"/>
                  </a:lnTo>
                  <a:lnTo>
                    <a:pt x="3048" y="3047"/>
                  </a:lnTo>
                  <a:lnTo>
                    <a:pt x="6096" y="3047"/>
                  </a:lnTo>
                  <a:lnTo>
                    <a:pt x="6096" y="0"/>
                  </a:lnTo>
                  <a:lnTo>
                    <a:pt x="9144" y="0"/>
                  </a:lnTo>
                  <a:lnTo>
                    <a:pt x="12192" y="0"/>
                  </a:lnTo>
                  <a:lnTo>
                    <a:pt x="15241" y="3047"/>
                  </a:lnTo>
                  <a:lnTo>
                    <a:pt x="15241" y="0"/>
                  </a:lnTo>
                  <a:lnTo>
                    <a:pt x="15241" y="3047"/>
                  </a:lnTo>
                  <a:lnTo>
                    <a:pt x="21337" y="0"/>
                  </a:lnTo>
                  <a:lnTo>
                    <a:pt x="24385" y="0"/>
                  </a:lnTo>
                  <a:lnTo>
                    <a:pt x="27434" y="3047"/>
                  </a:lnTo>
                  <a:lnTo>
                    <a:pt x="30482" y="3047"/>
                  </a:lnTo>
                  <a:lnTo>
                    <a:pt x="33530" y="3047"/>
                  </a:lnTo>
                  <a:lnTo>
                    <a:pt x="36578" y="3047"/>
                  </a:lnTo>
                  <a:lnTo>
                    <a:pt x="39626" y="6095"/>
                  </a:lnTo>
                  <a:lnTo>
                    <a:pt x="42675" y="6095"/>
                  </a:lnTo>
                  <a:lnTo>
                    <a:pt x="45723" y="6095"/>
                  </a:lnTo>
                  <a:lnTo>
                    <a:pt x="48771" y="3047"/>
                  </a:lnTo>
                  <a:lnTo>
                    <a:pt x="51819" y="6095"/>
                  </a:lnTo>
                  <a:lnTo>
                    <a:pt x="54868" y="6095"/>
                  </a:lnTo>
                  <a:lnTo>
                    <a:pt x="54868" y="9143"/>
                  </a:lnTo>
                  <a:lnTo>
                    <a:pt x="57916" y="9143"/>
                  </a:lnTo>
                  <a:lnTo>
                    <a:pt x="60964" y="9143"/>
                  </a:lnTo>
                  <a:lnTo>
                    <a:pt x="64012" y="12191"/>
                  </a:lnTo>
                  <a:lnTo>
                    <a:pt x="67060" y="12191"/>
                  </a:lnTo>
                  <a:lnTo>
                    <a:pt x="70109" y="12191"/>
                  </a:lnTo>
                  <a:lnTo>
                    <a:pt x="73157" y="9143"/>
                  </a:lnTo>
                  <a:lnTo>
                    <a:pt x="76205" y="12191"/>
                  </a:lnTo>
                  <a:lnTo>
                    <a:pt x="79253" y="15239"/>
                  </a:lnTo>
                  <a:lnTo>
                    <a:pt x="79253" y="18286"/>
                  </a:lnTo>
                  <a:lnTo>
                    <a:pt x="79253" y="21334"/>
                  </a:lnTo>
                  <a:lnTo>
                    <a:pt x="79253" y="24382"/>
                  </a:lnTo>
                  <a:lnTo>
                    <a:pt x="79253" y="27430"/>
                  </a:lnTo>
                  <a:lnTo>
                    <a:pt x="79253" y="30478"/>
                  </a:lnTo>
                  <a:lnTo>
                    <a:pt x="79253" y="33526"/>
                  </a:lnTo>
                  <a:lnTo>
                    <a:pt x="82302" y="33526"/>
                  </a:lnTo>
                  <a:lnTo>
                    <a:pt x="82302" y="36574"/>
                  </a:lnTo>
                  <a:lnTo>
                    <a:pt x="82302" y="39621"/>
                  </a:lnTo>
                  <a:lnTo>
                    <a:pt x="85350" y="39621"/>
                  </a:lnTo>
                  <a:lnTo>
                    <a:pt x="85350" y="42669"/>
                  </a:lnTo>
                  <a:lnTo>
                    <a:pt x="88398" y="42669"/>
                  </a:lnTo>
                  <a:lnTo>
                    <a:pt x="88398" y="45717"/>
                  </a:lnTo>
                  <a:lnTo>
                    <a:pt x="91446" y="48765"/>
                  </a:lnTo>
                  <a:lnTo>
                    <a:pt x="91446" y="51813"/>
                  </a:lnTo>
                  <a:lnTo>
                    <a:pt x="94495" y="51813"/>
                  </a:lnTo>
                  <a:lnTo>
                    <a:pt x="91446" y="51813"/>
                  </a:lnTo>
                  <a:lnTo>
                    <a:pt x="91446" y="54861"/>
                  </a:lnTo>
                  <a:lnTo>
                    <a:pt x="91446" y="57908"/>
                  </a:lnTo>
                  <a:lnTo>
                    <a:pt x="91446" y="73148"/>
                  </a:lnTo>
                  <a:lnTo>
                    <a:pt x="88398" y="73148"/>
                  </a:lnTo>
                  <a:lnTo>
                    <a:pt x="88398" y="70100"/>
                  </a:lnTo>
                  <a:lnTo>
                    <a:pt x="88398" y="67052"/>
                  </a:lnTo>
                  <a:lnTo>
                    <a:pt x="88398" y="70100"/>
                  </a:lnTo>
                  <a:lnTo>
                    <a:pt x="88398" y="73148"/>
                  </a:lnTo>
                  <a:lnTo>
                    <a:pt x="88398" y="76195"/>
                  </a:lnTo>
                  <a:lnTo>
                    <a:pt x="88398" y="79243"/>
                  </a:lnTo>
                  <a:lnTo>
                    <a:pt x="85350" y="79243"/>
                  </a:lnTo>
                  <a:lnTo>
                    <a:pt x="85350" y="82291"/>
                  </a:lnTo>
                  <a:lnTo>
                    <a:pt x="85350" y="79243"/>
                  </a:lnTo>
                  <a:lnTo>
                    <a:pt x="85350" y="76195"/>
                  </a:lnTo>
                  <a:lnTo>
                    <a:pt x="85350" y="73148"/>
                  </a:lnTo>
                  <a:lnTo>
                    <a:pt x="85350" y="76195"/>
                  </a:lnTo>
                  <a:lnTo>
                    <a:pt x="85350" y="79243"/>
                  </a:lnTo>
                  <a:lnTo>
                    <a:pt x="85350" y="82291"/>
                  </a:lnTo>
                  <a:lnTo>
                    <a:pt x="82302" y="82291"/>
                  </a:lnTo>
                  <a:lnTo>
                    <a:pt x="85350" y="82291"/>
                  </a:lnTo>
                  <a:lnTo>
                    <a:pt x="82302" y="82291"/>
                  </a:lnTo>
                  <a:lnTo>
                    <a:pt x="82302" y="79243"/>
                  </a:lnTo>
                  <a:lnTo>
                    <a:pt x="79253" y="76195"/>
                  </a:lnTo>
                  <a:lnTo>
                    <a:pt x="82302" y="73148"/>
                  </a:lnTo>
                  <a:lnTo>
                    <a:pt x="79253" y="76195"/>
                  </a:lnTo>
                  <a:lnTo>
                    <a:pt x="79253" y="79243"/>
                  </a:lnTo>
                  <a:lnTo>
                    <a:pt x="82302" y="79243"/>
                  </a:lnTo>
                  <a:lnTo>
                    <a:pt x="79253" y="79243"/>
                  </a:lnTo>
                  <a:lnTo>
                    <a:pt x="79253" y="82291"/>
                  </a:lnTo>
                  <a:lnTo>
                    <a:pt x="82302" y="79243"/>
                  </a:lnTo>
                  <a:lnTo>
                    <a:pt x="82302" y="82291"/>
                  </a:lnTo>
                  <a:lnTo>
                    <a:pt x="82302" y="85339"/>
                  </a:lnTo>
                  <a:lnTo>
                    <a:pt x="79253" y="85339"/>
                  </a:lnTo>
                  <a:lnTo>
                    <a:pt x="82302" y="85339"/>
                  </a:lnTo>
                  <a:lnTo>
                    <a:pt x="82302" y="82291"/>
                  </a:lnTo>
                  <a:lnTo>
                    <a:pt x="82302" y="85339"/>
                  </a:lnTo>
                  <a:lnTo>
                    <a:pt x="82302" y="82291"/>
                  </a:lnTo>
                  <a:lnTo>
                    <a:pt x="79253" y="82291"/>
                  </a:lnTo>
                  <a:lnTo>
                    <a:pt x="79253" y="79243"/>
                  </a:lnTo>
                  <a:lnTo>
                    <a:pt x="76205" y="76195"/>
                  </a:lnTo>
                  <a:lnTo>
                    <a:pt x="76205" y="79243"/>
                  </a:lnTo>
                  <a:lnTo>
                    <a:pt x="79253" y="79243"/>
                  </a:lnTo>
                  <a:lnTo>
                    <a:pt x="79253" y="82291"/>
                  </a:lnTo>
                  <a:lnTo>
                    <a:pt x="79253" y="85339"/>
                  </a:lnTo>
                  <a:lnTo>
                    <a:pt x="79253" y="82291"/>
                  </a:lnTo>
                  <a:lnTo>
                    <a:pt x="79253" y="85339"/>
                  </a:lnTo>
                  <a:lnTo>
                    <a:pt x="76205" y="88387"/>
                  </a:lnTo>
                  <a:lnTo>
                    <a:pt x="76205" y="85339"/>
                  </a:lnTo>
                  <a:lnTo>
                    <a:pt x="76205" y="88387"/>
                  </a:lnTo>
                  <a:lnTo>
                    <a:pt x="76205" y="85339"/>
                  </a:lnTo>
                  <a:lnTo>
                    <a:pt x="73157" y="85339"/>
                  </a:lnTo>
                  <a:lnTo>
                    <a:pt x="73157" y="82291"/>
                  </a:lnTo>
                  <a:lnTo>
                    <a:pt x="73157" y="79243"/>
                  </a:lnTo>
                  <a:lnTo>
                    <a:pt x="70109" y="79243"/>
                  </a:lnTo>
                  <a:lnTo>
                    <a:pt x="73157" y="79243"/>
                  </a:lnTo>
                  <a:lnTo>
                    <a:pt x="70109" y="79243"/>
                  </a:lnTo>
                  <a:lnTo>
                    <a:pt x="73157" y="79243"/>
                  </a:lnTo>
                  <a:lnTo>
                    <a:pt x="73157" y="76195"/>
                  </a:lnTo>
                  <a:lnTo>
                    <a:pt x="70109" y="76195"/>
                  </a:lnTo>
                  <a:lnTo>
                    <a:pt x="70109" y="79243"/>
                  </a:lnTo>
                  <a:lnTo>
                    <a:pt x="70109" y="76195"/>
                  </a:lnTo>
                  <a:lnTo>
                    <a:pt x="67060" y="76195"/>
                  </a:lnTo>
                  <a:lnTo>
                    <a:pt x="70109" y="76195"/>
                  </a:lnTo>
                  <a:lnTo>
                    <a:pt x="70109" y="73148"/>
                  </a:lnTo>
                  <a:lnTo>
                    <a:pt x="67060" y="73148"/>
                  </a:lnTo>
                  <a:lnTo>
                    <a:pt x="70109" y="73148"/>
                  </a:lnTo>
                  <a:lnTo>
                    <a:pt x="67060" y="73148"/>
                  </a:lnTo>
                  <a:lnTo>
                    <a:pt x="70109" y="73148"/>
                  </a:lnTo>
                  <a:lnTo>
                    <a:pt x="70109" y="70100"/>
                  </a:lnTo>
                  <a:lnTo>
                    <a:pt x="73157" y="70100"/>
                  </a:lnTo>
                  <a:lnTo>
                    <a:pt x="73157" y="73148"/>
                  </a:lnTo>
                  <a:lnTo>
                    <a:pt x="76205" y="73148"/>
                  </a:lnTo>
                  <a:lnTo>
                    <a:pt x="73157" y="70100"/>
                  </a:lnTo>
                  <a:lnTo>
                    <a:pt x="76205" y="70100"/>
                  </a:lnTo>
                  <a:lnTo>
                    <a:pt x="76205" y="73148"/>
                  </a:lnTo>
                  <a:lnTo>
                    <a:pt x="79253" y="73148"/>
                  </a:lnTo>
                  <a:lnTo>
                    <a:pt x="76205" y="73148"/>
                  </a:lnTo>
                  <a:lnTo>
                    <a:pt x="76205" y="70100"/>
                  </a:lnTo>
                  <a:lnTo>
                    <a:pt x="76205" y="67052"/>
                  </a:lnTo>
                  <a:lnTo>
                    <a:pt x="79253" y="64004"/>
                  </a:lnTo>
                  <a:lnTo>
                    <a:pt x="79253" y="67052"/>
                  </a:lnTo>
                  <a:lnTo>
                    <a:pt x="76205" y="67052"/>
                  </a:lnTo>
                  <a:lnTo>
                    <a:pt x="76205" y="64004"/>
                  </a:lnTo>
                  <a:lnTo>
                    <a:pt x="76205" y="60956"/>
                  </a:lnTo>
                  <a:lnTo>
                    <a:pt x="76205" y="57908"/>
                  </a:lnTo>
                  <a:lnTo>
                    <a:pt x="79253" y="54861"/>
                  </a:lnTo>
                  <a:lnTo>
                    <a:pt x="76205" y="54861"/>
                  </a:lnTo>
                  <a:lnTo>
                    <a:pt x="76205" y="57908"/>
                  </a:lnTo>
                  <a:lnTo>
                    <a:pt x="76205" y="60956"/>
                  </a:lnTo>
                  <a:lnTo>
                    <a:pt x="76205" y="64004"/>
                  </a:lnTo>
                  <a:lnTo>
                    <a:pt x="76205" y="67052"/>
                  </a:lnTo>
                  <a:lnTo>
                    <a:pt x="73157" y="67052"/>
                  </a:lnTo>
                  <a:lnTo>
                    <a:pt x="76205" y="67052"/>
                  </a:lnTo>
                  <a:lnTo>
                    <a:pt x="73157" y="67052"/>
                  </a:lnTo>
                  <a:lnTo>
                    <a:pt x="76205" y="70100"/>
                  </a:lnTo>
                  <a:lnTo>
                    <a:pt x="73157" y="70100"/>
                  </a:lnTo>
                  <a:lnTo>
                    <a:pt x="73157" y="67052"/>
                  </a:lnTo>
                  <a:lnTo>
                    <a:pt x="70109" y="67052"/>
                  </a:lnTo>
                  <a:lnTo>
                    <a:pt x="70109" y="64004"/>
                  </a:lnTo>
                  <a:lnTo>
                    <a:pt x="70109" y="67052"/>
                  </a:lnTo>
                  <a:lnTo>
                    <a:pt x="70109" y="70100"/>
                  </a:lnTo>
                  <a:lnTo>
                    <a:pt x="67060" y="73148"/>
                  </a:lnTo>
                  <a:lnTo>
                    <a:pt x="67060" y="70100"/>
                  </a:lnTo>
                  <a:lnTo>
                    <a:pt x="67060" y="73148"/>
                  </a:lnTo>
                  <a:lnTo>
                    <a:pt x="67060" y="70100"/>
                  </a:lnTo>
                  <a:lnTo>
                    <a:pt x="64012" y="70100"/>
                  </a:lnTo>
                  <a:lnTo>
                    <a:pt x="64012" y="67052"/>
                  </a:lnTo>
                  <a:lnTo>
                    <a:pt x="64012" y="64004"/>
                  </a:lnTo>
                  <a:lnTo>
                    <a:pt x="64012" y="60956"/>
                  </a:lnTo>
                  <a:lnTo>
                    <a:pt x="67060" y="60956"/>
                  </a:lnTo>
                  <a:lnTo>
                    <a:pt x="70109" y="60956"/>
                  </a:lnTo>
                  <a:lnTo>
                    <a:pt x="70109" y="57908"/>
                  </a:lnTo>
                  <a:lnTo>
                    <a:pt x="73157" y="57908"/>
                  </a:lnTo>
                  <a:lnTo>
                    <a:pt x="73157" y="54861"/>
                  </a:lnTo>
                  <a:lnTo>
                    <a:pt x="73157" y="51813"/>
                  </a:lnTo>
                  <a:lnTo>
                    <a:pt x="73157" y="54861"/>
                  </a:lnTo>
                  <a:lnTo>
                    <a:pt x="73157" y="57908"/>
                  </a:lnTo>
                  <a:lnTo>
                    <a:pt x="70109" y="57908"/>
                  </a:lnTo>
                  <a:lnTo>
                    <a:pt x="67060" y="60956"/>
                  </a:lnTo>
                  <a:lnTo>
                    <a:pt x="67060" y="57908"/>
                  </a:lnTo>
                  <a:lnTo>
                    <a:pt x="67060" y="54861"/>
                  </a:lnTo>
                  <a:lnTo>
                    <a:pt x="64012" y="54861"/>
                  </a:lnTo>
                  <a:lnTo>
                    <a:pt x="64012" y="51813"/>
                  </a:lnTo>
                  <a:lnTo>
                    <a:pt x="64012" y="48765"/>
                  </a:lnTo>
                  <a:lnTo>
                    <a:pt x="64012" y="45717"/>
                  </a:lnTo>
                  <a:lnTo>
                    <a:pt x="64012" y="48765"/>
                  </a:lnTo>
                  <a:lnTo>
                    <a:pt x="67060" y="48765"/>
                  </a:lnTo>
                  <a:lnTo>
                    <a:pt x="64012" y="45717"/>
                  </a:lnTo>
                  <a:lnTo>
                    <a:pt x="67060" y="45717"/>
                  </a:lnTo>
                  <a:lnTo>
                    <a:pt x="67060" y="42669"/>
                  </a:lnTo>
                  <a:lnTo>
                    <a:pt x="67060" y="45717"/>
                  </a:lnTo>
                  <a:lnTo>
                    <a:pt x="67060" y="42669"/>
                  </a:lnTo>
                  <a:lnTo>
                    <a:pt x="67060" y="39621"/>
                  </a:lnTo>
                  <a:lnTo>
                    <a:pt x="67060" y="42669"/>
                  </a:lnTo>
                  <a:lnTo>
                    <a:pt x="64012" y="45717"/>
                  </a:lnTo>
                  <a:lnTo>
                    <a:pt x="64012" y="48765"/>
                  </a:lnTo>
                  <a:lnTo>
                    <a:pt x="64012" y="45717"/>
                  </a:lnTo>
                  <a:lnTo>
                    <a:pt x="60964" y="45717"/>
                  </a:lnTo>
                  <a:lnTo>
                    <a:pt x="60964" y="42669"/>
                  </a:lnTo>
                  <a:lnTo>
                    <a:pt x="57916" y="39621"/>
                  </a:lnTo>
                  <a:lnTo>
                    <a:pt x="60964" y="39621"/>
                  </a:lnTo>
                  <a:lnTo>
                    <a:pt x="60964" y="36574"/>
                  </a:lnTo>
                  <a:lnTo>
                    <a:pt x="64012" y="36574"/>
                  </a:lnTo>
                  <a:lnTo>
                    <a:pt x="60964" y="36574"/>
                  </a:lnTo>
                  <a:lnTo>
                    <a:pt x="60964" y="39621"/>
                  </a:lnTo>
                  <a:lnTo>
                    <a:pt x="57916" y="39621"/>
                  </a:lnTo>
                  <a:lnTo>
                    <a:pt x="54868" y="36574"/>
                  </a:lnTo>
                  <a:lnTo>
                    <a:pt x="54868" y="33526"/>
                  </a:lnTo>
                  <a:lnTo>
                    <a:pt x="57916" y="33526"/>
                  </a:lnTo>
                  <a:lnTo>
                    <a:pt x="57916" y="30478"/>
                  </a:lnTo>
                  <a:lnTo>
                    <a:pt x="57916" y="33526"/>
                  </a:lnTo>
                  <a:lnTo>
                    <a:pt x="54868" y="33526"/>
                  </a:lnTo>
                  <a:lnTo>
                    <a:pt x="54868" y="36574"/>
                  </a:lnTo>
                  <a:lnTo>
                    <a:pt x="51819" y="33526"/>
                  </a:lnTo>
                  <a:lnTo>
                    <a:pt x="48771" y="33526"/>
                  </a:lnTo>
                  <a:lnTo>
                    <a:pt x="48771" y="30478"/>
                  </a:lnTo>
                  <a:lnTo>
                    <a:pt x="45723" y="30478"/>
                  </a:lnTo>
                  <a:lnTo>
                    <a:pt x="45723" y="27430"/>
                  </a:lnTo>
                  <a:lnTo>
                    <a:pt x="45723" y="30478"/>
                  </a:lnTo>
                  <a:lnTo>
                    <a:pt x="45723" y="27430"/>
                  </a:lnTo>
                  <a:lnTo>
                    <a:pt x="42675" y="27430"/>
                  </a:lnTo>
                  <a:lnTo>
                    <a:pt x="42675" y="30478"/>
                  </a:lnTo>
                  <a:lnTo>
                    <a:pt x="39626" y="30478"/>
                  </a:lnTo>
                  <a:lnTo>
                    <a:pt x="36578" y="30478"/>
                  </a:lnTo>
                  <a:lnTo>
                    <a:pt x="36578" y="33526"/>
                  </a:lnTo>
                  <a:lnTo>
                    <a:pt x="36578" y="3047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13" name="Google Shape;4113;gda58c33139_0_4154"/>
            <p:cNvSpPr/>
            <p:nvPr/>
          </p:nvSpPr>
          <p:spPr>
            <a:xfrm>
              <a:off x="2475162" y="641874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14" name="Google Shape;4114;gda58c33139_0_4154"/>
            <p:cNvSpPr/>
            <p:nvPr/>
          </p:nvSpPr>
          <p:spPr>
            <a:xfrm>
              <a:off x="2475162" y="641874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15" name="Google Shape;4115;gda58c33139_0_4154"/>
            <p:cNvSpPr/>
            <p:nvPr/>
          </p:nvSpPr>
          <p:spPr>
            <a:xfrm>
              <a:off x="1835034" y="65223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16" name="Google Shape;4116;gda58c33139_0_4154"/>
            <p:cNvSpPr/>
            <p:nvPr/>
          </p:nvSpPr>
          <p:spPr>
            <a:xfrm>
              <a:off x="1835034" y="65223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17" name="Google Shape;4117;gda58c33139_0_4154"/>
            <p:cNvSpPr/>
            <p:nvPr/>
          </p:nvSpPr>
          <p:spPr>
            <a:xfrm>
              <a:off x="2469065" y="6421796"/>
              <a:ext cx="6350" cy="3175"/>
            </a:xfrm>
            <a:custGeom>
              <a:avLst/>
              <a:gdLst/>
              <a:ahLst/>
              <a:cxnLst/>
              <a:rect l="l" t="t" r="r" b="b"/>
              <a:pathLst>
                <a:path w="6350" h="3175" extrusionOk="0">
                  <a:moveTo>
                    <a:pt x="3048" y="0"/>
                  </a:moveTo>
                  <a:lnTo>
                    <a:pt x="0" y="0"/>
                  </a:lnTo>
                  <a:lnTo>
                    <a:pt x="0" y="3047"/>
                  </a:lnTo>
                  <a:lnTo>
                    <a:pt x="3048" y="3047"/>
                  </a:lnTo>
                  <a:lnTo>
                    <a:pt x="3048" y="0"/>
                  </a:lnTo>
                  <a:close/>
                </a:path>
                <a:path w="6350" h="3175"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18" name="Google Shape;4118;gda58c33139_0_4154"/>
            <p:cNvSpPr/>
            <p:nvPr/>
          </p:nvSpPr>
          <p:spPr>
            <a:xfrm>
              <a:off x="2469065" y="6418748"/>
              <a:ext cx="6350" cy="6350"/>
            </a:xfrm>
            <a:custGeom>
              <a:avLst/>
              <a:gdLst/>
              <a:ahLst/>
              <a:cxnLst/>
              <a:rect l="l" t="t" r="r" b="b"/>
              <a:pathLst>
                <a:path w="6350" h="6350" extrusionOk="0">
                  <a:moveTo>
                    <a:pt x="6096" y="3047"/>
                  </a:moveTo>
                  <a:lnTo>
                    <a:pt x="6096" y="6095"/>
                  </a:lnTo>
                  <a:lnTo>
                    <a:pt x="3048" y="6095"/>
                  </a:lnTo>
                  <a:lnTo>
                    <a:pt x="3048" y="3047"/>
                  </a:lnTo>
                  <a:lnTo>
                    <a:pt x="3048" y="6095"/>
                  </a:lnTo>
                  <a:lnTo>
                    <a:pt x="0" y="6095"/>
                  </a:lnTo>
                  <a:lnTo>
                    <a:pt x="0" y="3047"/>
                  </a:lnTo>
                  <a:lnTo>
                    <a:pt x="3048" y="3047"/>
                  </a:lnTo>
                  <a:lnTo>
                    <a:pt x="6096" y="3047"/>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19" name="Google Shape;4119;gda58c33139_0_4154"/>
            <p:cNvSpPr/>
            <p:nvPr/>
          </p:nvSpPr>
          <p:spPr>
            <a:xfrm>
              <a:off x="2450776" y="64278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20" name="Google Shape;4120;gda58c33139_0_4154"/>
            <p:cNvSpPr/>
            <p:nvPr/>
          </p:nvSpPr>
          <p:spPr>
            <a:xfrm>
              <a:off x="2475162" y="6418748"/>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21" name="Google Shape;4121;gda58c33139_0_4154"/>
            <p:cNvSpPr/>
            <p:nvPr/>
          </p:nvSpPr>
          <p:spPr>
            <a:xfrm>
              <a:off x="2475162" y="6418748"/>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22" name="Google Shape;4122;gda58c33139_0_4154"/>
            <p:cNvSpPr/>
            <p:nvPr/>
          </p:nvSpPr>
          <p:spPr>
            <a:xfrm>
              <a:off x="2478210" y="64187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23" name="Google Shape;4123;gda58c33139_0_4154"/>
            <p:cNvSpPr/>
            <p:nvPr/>
          </p:nvSpPr>
          <p:spPr>
            <a:xfrm>
              <a:off x="2478210" y="641874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24" name="Google Shape;4124;gda58c33139_0_4154"/>
            <p:cNvSpPr/>
            <p:nvPr/>
          </p:nvSpPr>
          <p:spPr>
            <a:xfrm>
              <a:off x="1737487" y="6522377"/>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25" name="Google Shape;4125;gda58c33139_0_4154"/>
            <p:cNvSpPr/>
            <p:nvPr/>
          </p:nvSpPr>
          <p:spPr>
            <a:xfrm>
              <a:off x="1737490" y="6522374"/>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26" name="Google Shape;4126;gda58c33139_0_4154"/>
            <p:cNvSpPr/>
            <p:nvPr/>
          </p:nvSpPr>
          <p:spPr>
            <a:xfrm>
              <a:off x="2438583" y="643398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27" name="Google Shape;4127;gda58c33139_0_4154"/>
            <p:cNvSpPr/>
            <p:nvPr/>
          </p:nvSpPr>
          <p:spPr>
            <a:xfrm>
              <a:off x="2475162" y="64217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28" name="Google Shape;4128;gda58c33139_0_4154"/>
            <p:cNvSpPr/>
            <p:nvPr/>
          </p:nvSpPr>
          <p:spPr>
            <a:xfrm>
              <a:off x="2475162" y="6421796"/>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29" name="Google Shape;4129;gda58c33139_0_4154"/>
            <p:cNvSpPr/>
            <p:nvPr/>
          </p:nvSpPr>
          <p:spPr>
            <a:xfrm>
              <a:off x="2420294" y="644008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30" name="Google Shape;4130;gda58c33139_0_4154"/>
            <p:cNvSpPr/>
            <p:nvPr/>
          </p:nvSpPr>
          <p:spPr>
            <a:xfrm>
              <a:off x="1828937" y="6528470"/>
              <a:ext cx="15239" cy="6350"/>
            </a:xfrm>
            <a:custGeom>
              <a:avLst/>
              <a:gdLst/>
              <a:ahLst/>
              <a:cxnLst/>
              <a:rect l="l" t="t" r="r" b="b"/>
              <a:pathLst>
                <a:path w="15239" h="6350" extrusionOk="0">
                  <a:moveTo>
                    <a:pt x="9144" y="0"/>
                  </a:moveTo>
                  <a:lnTo>
                    <a:pt x="3048" y="0"/>
                  </a:lnTo>
                  <a:lnTo>
                    <a:pt x="0" y="3047"/>
                  </a:lnTo>
                  <a:lnTo>
                    <a:pt x="0" y="6095"/>
                  </a:lnTo>
                  <a:lnTo>
                    <a:pt x="12193" y="6095"/>
                  </a:lnTo>
                  <a:lnTo>
                    <a:pt x="15241"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31" name="Google Shape;4131;gda58c33139_0_4154"/>
            <p:cNvSpPr/>
            <p:nvPr/>
          </p:nvSpPr>
          <p:spPr>
            <a:xfrm>
              <a:off x="1828937" y="6528470"/>
              <a:ext cx="15239" cy="6350"/>
            </a:xfrm>
            <a:custGeom>
              <a:avLst/>
              <a:gdLst/>
              <a:ahLst/>
              <a:cxnLst/>
              <a:rect l="l" t="t" r="r" b="b"/>
              <a:pathLst>
                <a:path w="15239" h="6350" extrusionOk="0">
                  <a:moveTo>
                    <a:pt x="9144" y="3047"/>
                  </a:moveTo>
                  <a:lnTo>
                    <a:pt x="12193" y="3047"/>
                  </a:lnTo>
                  <a:lnTo>
                    <a:pt x="15241" y="3047"/>
                  </a:lnTo>
                  <a:lnTo>
                    <a:pt x="12193" y="6095"/>
                  </a:lnTo>
                  <a:lnTo>
                    <a:pt x="9144" y="6095"/>
                  </a:lnTo>
                  <a:lnTo>
                    <a:pt x="6096" y="6095"/>
                  </a:lnTo>
                  <a:lnTo>
                    <a:pt x="3048" y="6095"/>
                  </a:lnTo>
                  <a:lnTo>
                    <a:pt x="0" y="6095"/>
                  </a:lnTo>
                  <a:lnTo>
                    <a:pt x="0" y="3047"/>
                  </a:lnTo>
                  <a:lnTo>
                    <a:pt x="0" y="6095"/>
                  </a:lnTo>
                  <a:lnTo>
                    <a:pt x="0" y="3047"/>
                  </a:lnTo>
                  <a:lnTo>
                    <a:pt x="3048" y="0"/>
                  </a:lnTo>
                  <a:lnTo>
                    <a:pt x="6096" y="0"/>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32" name="Google Shape;4132;gda58c33139_0_4154"/>
            <p:cNvSpPr/>
            <p:nvPr/>
          </p:nvSpPr>
          <p:spPr>
            <a:xfrm>
              <a:off x="1371703" y="6470561"/>
              <a:ext cx="9525" cy="6350"/>
            </a:xfrm>
            <a:custGeom>
              <a:avLst/>
              <a:gdLst/>
              <a:ahLst/>
              <a:cxnLst/>
              <a:rect l="l" t="t" r="r" b="b"/>
              <a:pathLst>
                <a:path w="9525" h="6350" extrusionOk="0">
                  <a:moveTo>
                    <a:pt x="9144" y="3047"/>
                  </a:moveTo>
                  <a:lnTo>
                    <a:pt x="3048" y="3047"/>
                  </a:lnTo>
                  <a:lnTo>
                    <a:pt x="3048" y="6095"/>
                  </a:lnTo>
                  <a:lnTo>
                    <a:pt x="9144" y="6095"/>
                  </a:lnTo>
                  <a:lnTo>
                    <a:pt x="9144" y="3047"/>
                  </a:lnTo>
                  <a:close/>
                </a:path>
                <a:path w="9525" h="6350"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33" name="Google Shape;4133;gda58c33139_0_4154"/>
            <p:cNvSpPr/>
            <p:nvPr/>
          </p:nvSpPr>
          <p:spPr>
            <a:xfrm>
              <a:off x="1371703" y="6470561"/>
              <a:ext cx="9525" cy="6350"/>
            </a:xfrm>
            <a:custGeom>
              <a:avLst/>
              <a:gdLst/>
              <a:ahLst/>
              <a:cxnLst/>
              <a:rect l="l" t="t" r="r" b="b"/>
              <a:pathLst>
                <a:path w="9525" h="6350" extrusionOk="0">
                  <a:moveTo>
                    <a:pt x="6096" y="6095"/>
                  </a:moveTo>
                  <a:lnTo>
                    <a:pt x="3048" y="6095"/>
                  </a:lnTo>
                  <a:lnTo>
                    <a:pt x="3048" y="3047"/>
                  </a:lnTo>
                  <a:lnTo>
                    <a:pt x="0" y="3047"/>
                  </a:lnTo>
                  <a:lnTo>
                    <a:pt x="3048" y="0"/>
                  </a:lnTo>
                  <a:lnTo>
                    <a:pt x="3048" y="3047"/>
                  </a:lnTo>
                  <a:lnTo>
                    <a:pt x="6096" y="3047"/>
                  </a:lnTo>
                  <a:lnTo>
                    <a:pt x="9144" y="3047"/>
                  </a:lnTo>
                  <a:lnTo>
                    <a:pt x="9144"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34" name="Google Shape;4134;gda58c33139_0_4154"/>
            <p:cNvSpPr/>
            <p:nvPr/>
          </p:nvSpPr>
          <p:spPr>
            <a:xfrm>
              <a:off x="1816735" y="6528473"/>
              <a:ext cx="12700" cy="12700"/>
            </a:xfrm>
            <a:custGeom>
              <a:avLst/>
              <a:gdLst/>
              <a:ahLst/>
              <a:cxnLst/>
              <a:rect l="l" t="t" r="r" b="b"/>
              <a:pathLst>
                <a:path w="12700" h="12700" extrusionOk="0">
                  <a:moveTo>
                    <a:pt x="12192" y="0"/>
                  </a:moveTo>
                  <a:lnTo>
                    <a:pt x="9144" y="0"/>
                  </a:lnTo>
                  <a:lnTo>
                    <a:pt x="6096" y="0"/>
                  </a:lnTo>
                  <a:lnTo>
                    <a:pt x="6096" y="3048"/>
                  </a:lnTo>
                  <a:lnTo>
                    <a:pt x="3048" y="3048"/>
                  </a:lnTo>
                  <a:lnTo>
                    <a:pt x="3048" y="6096"/>
                  </a:lnTo>
                  <a:lnTo>
                    <a:pt x="0" y="6096"/>
                  </a:lnTo>
                  <a:lnTo>
                    <a:pt x="0" y="12192"/>
                  </a:lnTo>
                  <a:lnTo>
                    <a:pt x="3048" y="12192"/>
                  </a:lnTo>
                  <a:lnTo>
                    <a:pt x="3048" y="9144"/>
                  </a:lnTo>
                  <a:lnTo>
                    <a:pt x="6096" y="6096"/>
                  </a:lnTo>
                  <a:lnTo>
                    <a:pt x="9144" y="6096"/>
                  </a:lnTo>
                  <a:lnTo>
                    <a:pt x="9144" y="3048"/>
                  </a:lnTo>
                  <a:lnTo>
                    <a:pt x="12192" y="3048"/>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35" name="Google Shape;4135;gda58c33139_0_4154"/>
            <p:cNvSpPr/>
            <p:nvPr/>
          </p:nvSpPr>
          <p:spPr>
            <a:xfrm>
              <a:off x="1816744" y="6528470"/>
              <a:ext cx="12700" cy="12700"/>
            </a:xfrm>
            <a:custGeom>
              <a:avLst/>
              <a:gdLst/>
              <a:ahLst/>
              <a:cxnLst/>
              <a:rect l="l" t="t" r="r" b="b"/>
              <a:pathLst>
                <a:path w="12700" h="12700" extrusionOk="0">
                  <a:moveTo>
                    <a:pt x="9144" y="3047"/>
                  </a:moveTo>
                  <a:lnTo>
                    <a:pt x="9144" y="6095"/>
                  </a:lnTo>
                  <a:lnTo>
                    <a:pt x="6096" y="6095"/>
                  </a:lnTo>
                  <a:lnTo>
                    <a:pt x="3048" y="9143"/>
                  </a:lnTo>
                  <a:lnTo>
                    <a:pt x="3048" y="12191"/>
                  </a:lnTo>
                  <a:lnTo>
                    <a:pt x="0" y="12191"/>
                  </a:lnTo>
                  <a:lnTo>
                    <a:pt x="0" y="9143"/>
                  </a:lnTo>
                  <a:lnTo>
                    <a:pt x="0" y="6095"/>
                  </a:lnTo>
                  <a:lnTo>
                    <a:pt x="3048" y="6095"/>
                  </a:lnTo>
                  <a:lnTo>
                    <a:pt x="3048" y="3047"/>
                  </a:lnTo>
                  <a:lnTo>
                    <a:pt x="6096" y="3047"/>
                  </a:lnTo>
                  <a:lnTo>
                    <a:pt x="6096" y="0"/>
                  </a:lnTo>
                  <a:lnTo>
                    <a:pt x="9144" y="0"/>
                  </a:lnTo>
                  <a:lnTo>
                    <a:pt x="12192" y="0"/>
                  </a:lnTo>
                  <a:lnTo>
                    <a:pt x="12192" y="3047"/>
                  </a:lnTo>
                  <a:lnTo>
                    <a:pt x="12192" y="0"/>
                  </a:lnTo>
                  <a:lnTo>
                    <a:pt x="12192" y="3047"/>
                  </a:lnTo>
                  <a:lnTo>
                    <a:pt x="9144" y="3047"/>
                  </a:lnTo>
                  <a:lnTo>
                    <a:pt x="12192" y="3047"/>
                  </a:lnTo>
                  <a:lnTo>
                    <a:pt x="9144" y="3047"/>
                  </a:lnTo>
                  <a:lnTo>
                    <a:pt x="12192" y="3047"/>
                  </a:lnTo>
                  <a:lnTo>
                    <a:pt x="9144" y="3047"/>
                  </a:lnTo>
                  <a:lnTo>
                    <a:pt x="12192" y="3047"/>
                  </a:lnTo>
                  <a:lnTo>
                    <a:pt x="9144" y="3047"/>
                  </a:lnTo>
                  <a:lnTo>
                    <a:pt x="9144" y="0"/>
                  </a:lnTo>
                  <a:lnTo>
                    <a:pt x="9144" y="3047"/>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36" name="Google Shape;4136;gda58c33139_0_4154"/>
            <p:cNvSpPr/>
            <p:nvPr/>
          </p:nvSpPr>
          <p:spPr>
            <a:xfrm>
              <a:off x="2456865" y="6430949"/>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37" name="Google Shape;4137;gda58c33139_0_4154"/>
            <p:cNvSpPr/>
            <p:nvPr/>
          </p:nvSpPr>
          <p:spPr>
            <a:xfrm>
              <a:off x="2456873" y="6430939"/>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38" name="Google Shape;4138;gda58c33139_0_4154"/>
            <p:cNvSpPr/>
            <p:nvPr/>
          </p:nvSpPr>
          <p:spPr>
            <a:xfrm>
              <a:off x="1740539" y="6528470"/>
              <a:ext cx="12700" cy="3175"/>
            </a:xfrm>
            <a:custGeom>
              <a:avLst/>
              <a:gdLst/>
              <a:ahLst/>
              <a:cxnLst/>
              <a:rect l="l" t="t" r="r" b="b"/>
              <a:pathLst>
                <a:path w="12700" h="3175" extrusionOk="0">
                  <a:moveTo>
                    <a:pt x="6096" y="0"/>
                  </a:moveTo>
                  <a:lnTo>
                    <a:pt x="0" y="0"/>
                  </a:lnTo>
                  <a:lnTo>
                    <a:pt x="0" y="3047"/>
                  </a:lnTo>
                  <a:lnTo>
                    <a:pt x="6096" y="3047"/>
                  </a:lnTo>
                  <a:lnTo>
                    <a:pt x="6096" y="0"/>
                  </a:lnTo>
                  <a:close/>
                </a:path>
                <a:path w="12700" h="3175"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39" name="Google Shape;4139;gda58c33139_0_4154"/>
            <p:cNvSpPr/>
            <p:nvPr/>
          </p:nvSpPr>
          <p:spPr>
            <a:xfrm>
              <a:off x="1740539" y="6528470"/>
              <a:ext cx="12700" cy="3175"/>
            </a:xfrm>
            <a:custGeom>
              <a:avLst/>
              <a:gdLst/>
              <a:ahLst/>
              <a:cxnLst/>
              <a:rect l="l" t="t" r="r" b="b"/>
              <a:pathLst>
                <a:path w="12700" h="3175" extrusionOk="0">
                  <a:moveTo>
                    <a:pt x="9144" y="3047"/>
                  </a:moveTo>
                  <a:lnTo>
                    <a:pt x="9144" y="0"/>
                  </a:lnTo>
                  <a:lnTo>
                    <a:pt x="6096" y="0"/>
                  </a:lnTo>
                  <a:lnTo>
                    <a:pt x="6096" y="3047"/>
                  </a:lnTo>
                  <a:lnTo>
                    <a:pt x="3048" y="3047"/>
                  </a:lnTo>
                  <a:lnTo>
                    <a:pt x="0" y="3047"/>
                  </a:lnTo>
                  <a:lnTo>
                    <a:pt x="0" y="0"/>
                  </a:lnTo>
                  <a:lnTo>
                    <a:pt x="3048" y="0"/>
                  </a:lnTo>
                  <a:lnTo>
                    <a:pt x="6096" y="0"/>
                  </a:lnTo>
                  <a:lnTo>
                    <a:pt x="9144" y="0"/>
                  </a:lnTo>
                  <a:lnTo>
                    <a:pt x="12192" y="0"/>
                  </a:lnTo>
                  <a:lnTo>
                    <a:pt x="12192"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40" name="Google Shape;4140;gda58c33139_0_4154"/>
            <p:cNvSpPr/>
            <p:nvPr/>
          </p:nvSpPr>
          <p:spPr>
            <a:xfrm>
              <a:off x="2472114" y="64278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41" name="Google Shape;4141;gda58c33139_0_4154"/>
            <p:cNvSpPr/>
            <p:nvPr/>
          </p:nvSpPr>
          <p:spPr>
            <a:xfrm>
              <a:off x="2472114"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42" name="Google Shape;4142;gda58c33139_0_4154"/>
            <p:cNvSpPr/>
            <p:nvPr/>
          </p:nvSpPr>
          <p:spPr>
            <a:xfrm>
              <a:off x="2475162"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43" name="Google Shape;4143;gda58c33139_0_4154"/>
            <p:cNvSpPr/>
            <p:nvPr/>
          </p:nvSpPr>
          <p:spPr>
            <a:xfrm>
              <a:off x="2435535" y="6443131"/>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44" name="Google Shape;4144;gda58c33139_0_4154"/>
            <p:cNvSpPr/>
            <p:nvPr/>
          </p:nvSpPr>
          <p:spPr>
            <a:xfrm>
              <a:off x="2469065" y="6430939"/>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45" name="Google Shape;4145;gda58c33139_0_4154"/>
            <p:cNvSpPr/>
            <p:nvPr/>
          </p:nvSpPr>
          <p:spPr>
            <a:xfrm>
              <a:off x="2469065" y="6430939"/>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46" name="Google Shape;4146;gda58c33139_0_4154"/>
            <p:cNvSpPr/>
            <p:nvPr/>
          </p:nvSpPr>
          <p:spPr>
            <a:xfrm>
              <a:off x="2478210" y="6430939"/>
              <a:ext cx="15239" cy="15239"/>
            </a:xfrm>
            <a:custGeom>
              <a:avLst/>
              <a:gdLst/>
              <a:ahLst/>
              <a:cxnLst/>
              <a:rect l="l" t="t" r="r" b="b"/>
              <a:pathLst>
                <a:path w="15239" h="15239" extrusionOk="0">
                  <a:moveTo>
                    <a:pt x="12193" y="3047"/>
                  </a:moveTo>
                  <a:lnTo>
                    <a:pt x="3048" y="3047"/>
                  </a:lnTo>
                  <a:lnTo>
                    <a:pt x="3048" y="9143"/>
                  </a:lnTo>
                  <a:lnTo>
                    <a:pt x="6096" y="12191"/>
                  </a:lnTo>
                  <a:lnTo>
                    <a:pt x="12193" y="12191"/>
                  </a:lnTo>
                  <a:lnTo>
                    <a:pt x="12193" y="15239"/>
                  </a:lnTo>
                  <a:lnTo>
                    <a:pt x="15241" y="15239"/>
                  </a:lnTo>
                  <a:lnTo>
                    <a:pt x="15241" y="6095"/>
                  </a:lnTo>
                  <a:lnTo>
                    <a:pt x="12193" y="6095"/>
                  </a:lnTo>
                  <a:lnTo>
                    <a:pt x="12193" y="3047"/>
                  </a:lnTo>
                  <a:close/>
                </a:path>
                <a:path w="15239" h="15239"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47" name="Google Shape;4147;gda58c33139_0_4154"/>
            <p:cNvSpPr/>
            <p:nvPr/>
          </p:nvSpPr>
          <p:spPr>
            <a:xfrm>
              <a:off x="2478210" y="6430939"/>
              <a:ext cx="18414" cy="15239"/>
            </a:xfrm>
            <a:custGeom>
              <a:avLst/>
              <a:gdLst/>
              <a:ahLst/>
              <a:cxnLst/>
              <a:rect l="l" t="t" r="r" b="b"/>
              <a:pathLst>
                <a:path w="18414" h="15239" extrusionOk="0">
                  <a:moveTo>
                    <a:pt x="18289" y="9143"/>
                  </a:moveTo>
                  <a:lnTo>
                    <a:pt x="15241" y="9143"/>
                  </a:lnTo>
                  <a:lnTo>
                    <a:pt x="15241" y="12191"/>
                  </a:lnTo>
                  <a:lnTo>
                    <a:pt x="15241" y="9143"/>
                  </a:lnTo>
                  <a:lnTo>
                    <a:pt x="12193" y="9143"/>
                  </a:lnTo>
                  <a:lnTo>
                    <a:pt x="15241" y="9143"/>
                  </a:lnTo>
                  <a:lnTo>
                    <a:pt x="15241" y="12191"/>
                  </a:lnTo>
                  <a:lnTo>
                    <a:pt x="15241" y="15239"/>
                  </a:lnTo>
                  <a:lnTo>
                    <a:pt x="15241" y="12191"/>
                  </a:lnTo>
                  <a:lnTo>
                    <a:pt x="15241" y="15239"/>
                  </a:lnTo>
                  <a:lnTo>
                    <a:pt x="12193" y="15239"/>
                  </a:lnTo>
                  <a:lnTo>
                    <a:pt x="12193" y="12191"/>
                  </a:lnTo>
                  <a:lnTo>
                    <a:pt x="12193" y="15239"/>
                  </a:lnTo>
                  <a:lnTo>
                    <a:pt x="12193" y="12191"/>
                  </a:lnTo>
                  <a:lnTo>
                    <a:pt x="9144" y="12191"/>
                  </a:lnTo>
                  <a:lnTo>
                    <a:pt x="6096" y="12191"/>
                  </a:lnTo>
                  <a:lnTo>
                    <a:pt x="3048" y="9143"/>
                  </a:lnTo>
                  <a:lnTo>
                    <a:pt x="3048" y="6095"/>
                  </a:lnTo>
                  <a:lnTo>
                    <a:pt x="3048" y="3047"/>
                  </a:lnTo>
                  <a:lnTo>
                    <a:pt x="0" y="3047"/>
                  </a:lnTo>
                  <a:lnTo>
                    <a:pt x="0" y="0"/>
                  </a:lnTo>
                  <a:lnTo>
                    <a:pt x="3048" y="0"/>
                  </a:lnTo>
                  <a:lnTo>
                    <a:pt x="6096" y="0"/>
                  </a:lnTo>
                  <a:lnTo>
                    <a:pt x="6096" y="3047"/>
                  </a:lnTo>
                  <a:lnTo>
                    <a:pt x="9144" y="3047"/>
                  </a:lnTo>
                  <a:lnTo>
                    <a:pt x="12193" y="3047"/>
                  </a:lnTo>
                  <a:lnTo>
                    <a:pt x="12193" y="6095"/>
                  </a:lnTo>
                  <a:lnTo>
                    <a:pt x="15241" y="6095"/>
                  </a:lnTo>
                  <a:lnTo>
                    <a:pt x="15241" y="9143"/>
                  </a:lnTo>
                  <a:lnTo>
                    <a:pt x="18289"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48" name="Google Shape;4148;gda58c33139_0_4154"/>
            <p:cNvSpPr/>
            <p:nvPr/>
          </p:nvSpPr>
          <p:spPr>
            <a:xfrm>
              <a:off x="2456873" y="6437035"/>
              <a:ext cx="3175" cy="3175"/>
            </a:xfrm>
            <a:custGeom>
              <a:avLst/>
              <a:gdLst/>
              <a:ahLst/>
              <a:cxnLst/>
              <a:rect l="l" t="t" r="r" b="b"/>
              <a:pathLst>
                <a:path w="3175" h="3175" extrusionOk="0">
                  <a:moveTo>
                    <a:pt x="0" y="0"/>
                  </a:moveTo>
                  <a:lnTo>
                    <a:pt x="0" y="3047"/>
                  </a:lnTo>
                  <a:lnTo>
                    <a:pt x="0" y="0"/>
                  </a:lnTo>
                  <a:lnTo>
                    <a:pt x="3048" y="0"/>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49" name="Google Shape;4149;gda58c33139_0_4154"/>
            <p:cNvSpPr/>
            <p:nvPr/>
          </p:nvSpPr>
          <p:spPr>
            <a:xfrm>
              <a:off x="2456873" y="6437035"/>
              <a:ext cx="3175" cy="3175"/>
            </a:xfrm>
            <a:custGeom>
              <a:avLst/>
              <a:gdLst/>
              <a:ahLst/>
              <a:cxnLst/>
              <a:rect l="l" t="t" r="r" b="b"/>
              <a:pathLst>
                <a:path w="3175" h="3175" extrusionOk="0">
                  <a:moveTo>
                    <a:pt x="0" y="0"/>
                  </a:moveTo>
                  <a:lnTo>
                    <a:pt x="0" y="3047"/>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50" name="Google Shape;4150;gda58c33139_0_4154"/>
            <p:cNvSpPr/>
            <p:nvPr/>
          </p:nvSpPr>
          <p:spPr>
            <a:xfrm>
              <a:off x="2429439" y="64461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51" name="Google Shape;4151;gda58c33139_0_4154"/>
            <p:cNvSpPr/>
            <p:nvPr/>
          </p:nvSpPr>
          <p:spPr>
            <a:xfrm>
              <a:off x="2429439" y="64461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52" name="Google Shape;4152;gda58c33139_0_4154"/>
            <p:cNvSpPr/>
            <p:nvPr/>
          </p:nvSpPr>
          <p:spPr>
            <a:xfrm>
              <a:off x="2459921" y="6433987"/>
              <a:ext cx="12700" cy="12700"/>
            </a:xfrm>
            <a:custGeom>
              <a:avLst/>
              <a:gdLst/>
              <a:ahLst/>
              <a:cxnLst/>
              <a:rect l="l" t="t" r="r" b="b"/>
              <a:pathLst>
                <a:path w="12700" h="12700" extrusionOk="0">
                  <a:moveTo>
                    <a:pt x="9144" y="0"/>
                  </a:moveTo>
                  <a:lnTo>
                    <a:pt x="6096" y="3047"/>
                  </a:lnTo>
                  <a:lnTo>
                    <a:pt x="3048" y="3047"/>
                  </a:lnTo>
                  <a:lnTo>
                    <a:pt x="3048" y="6095"/>
                  </a:lnTo>
                  <a:lnTo>
                    <a:pt x="0" y="6095"/>
                  </a:lnTo>
                  <a:lnTo>
                    <a:pt x="0" y="12191"/>
                  </a:lnTo>
                  <a:lnTo>
                    <a:pt x="12192" y="12191"/>
                  </a:lnTo>
                  <a:lnTo>
                    <a:pt x="12192"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53" name="Google Shape;4153;gda58c33139_0_4154"/>
            <p:cNvSpPr/>
            <p:nvPr/>
          </p:nvSpPr>
          <p:spPr>
            <a:xfrm>
              <a:off x="2459921" y="6433987"/>
              <a:ext cx="12700" cy="15239"/>
            </a:xfrm>
            <a:custGeom>
              <a:avLst/>
              <a:gdLst/>
              <a:ahLst/>
              <a:cxnLst/>
              <a:rect l="l" t="t" r="r" b="b"/>
              <a:pathLst>
                <a:path w="12700" h="15239" extrusionOk="0">
                  <a:moveTo>
                    <a:pt x="3048" y="6095"/>
                  </a:moveTo>
                  <a:lnTo>
                    <a:pt x="3048" y="3047"/>
                  </a:lnTo>
                  <a:lnTo>
                    <a:pt x="6096" y="3047"/>
                  </a:lnTo>
                  <a:lnTo>
                    <a:pt x="9144" y="0"/>
                  </a:lnTo>
                  <a:lnTo>
                    <a:pt x="12192" y="3047"/>
                  </a:lnTo>
                  <a:lnTo>
                    <a:pt x="12192" y="6095"/>
                  </a:lnTo>
                  <a:lnTo>
                    <a:pt x="12192" y="9143"/>
                  </a:lnTo>
                  <a:lnTo>
                    <a:pt x="12192" y="12191"/>
                  </a:lnTo>
                  <a:lnTo>
                    <a:pt x="9144" y="12191"/>
                  </a:lnTo>
                  <a:lnTo>
                    <a:pt x="9144" y="15239"/>
                  </a:lnTo>
                  <a:lnTo>
                    <a:pt x="9144" y="12191"/>
                  </a:lnTo>
                  <a:lnTo>
                    <a:pt x="6096" y="12191"/>
                  </a:lnTo>
                  <a:lnTo>
                    <a:pt x="3048" y="12191"/>
                  </a:lnTo>
                  <a:lnTo>
                    <a:pt x="0" y="12191"/>
                  </a:lnTo>
                  <a:lnTo>
                    <a:pt x="0" y="9143"/>
                  </a:lnTo>
                  <a:lnTo>
                    <a:pt x="0" y="6095"/>
                  </a:lnTo>
                  <a:lnTo>
                    <a:pt x="3048" y="6095"/>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54" name="Google Shape;4154;gda58c33139_0_4154"/>
            <p:cNvSpPr/>
            <p:nvPr/>
          </p:nvSpPr>
          <p:spPr>
            <a:xfrm>
              <a:off x="2429439" y="6446178"/>
              <a:ext cx="3175" cy="3175"/>
            </a:xfrm>
            <a:custGeom>
              <a:avLst/>
              <a:gdLst/>
              <a:ahLst/>
              <a:cxnLst/>
              <a:rect l="l" t="t" r="r" b="b"/>
              <a:pathLst>
                <a:path w="3175" h="3175" extrusionOk="0">
                  <a:moveTo>
                    <a:pt x="0" y="3047"/>
                  </a:moveTo>
                  <a:lnTo>
                    <a:pt x="3048" y="3047"/>
                  </a:lnTo>
                  <a:lnTo>
                    <a:pt x="0" y="3047"/>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55" name="Google Shape;4155;gda58c33139_0_4154"/>
            <p:cNvSpPr/>
            <p:nvPr/>
          </p:nvSpPr>
          <p:spPr>
            <a:xfrm>
              <a:off x="2429439" y="6446178"/>
              <a:ext cx="3175" cy="3175"/>
            </a:xfrm>
            <a:custGeom>
              <a:avLst/>
              <a:gdLst/>
              <a:ahLst/>
              <a:cxnLst/>
              <a:rect l="l" t="t" r="r" b="b"/>
              <a:pathLst>
                <a:path w="3175" h="3175" extrusionOk="0">
                  <a:moveTo>
                    <a:pt x="0" y="3047"/>
                  </a:moveTo>
                  <a:lnTo>
                    <a:pt x="3048" y="3047"/>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56" name="Google Shape;4156;gda58c33139_0_4154"/>
            <p:cNvSpPr/>
            <p:nvPr/>
          </p:nvSpPr>
          <p:spPr>
            <a:xfrm>
              <a:off x="2475162" y="6433987"/>
              <a:ext cx="3175" cy="6350"/>
            </a:xfrm>
            <a:custGeom>
              <a:avLst/>
              <a:gdLst/>
              <a:ahLst/>
              <a:cxnLst/>
              <a:rect l="l" t="t" r="r" b="b"/>
              <a:pathLst>
                <a:path w="3175" h="6350" extrusionOk="0">
                  <a:moveTo>
                    <a:pt x="3048" y="0"/>
                  </a:moveTo>
                  <a:lnTo>
                    <a:pt x="0" y="0"/>
                  </a:lnTo>
                  <a:lnTo>
                    <a:pt x="0" y="6095"/>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57" name="Google Shape;4157;gda58c33139_0_4154"/>
            <p:cNvSpPr/>
            <p:nvPr/>
          </p:nvSpPr>
          <p:spPr>
            <a:xfrm>
              <a:off x="2475162" y="6433987"/>
              <a:ext cx="3175" cy="6350"/>
            </a:xfrm>
            <a:custGeom>
              <a:avLst/>
              <a:gdLst/>
              <a:ahLst/>
              <a:cxnLst/>
              <a:rect l="l" t="t" r="r" b="b"/>
              <a:pathLst>
                <a:path w="3175" h="6350" extrusionOk="0">
                  <a:moveTo>
                    <a:pt x="0" y="3047"/>
                  </a:moveTo>
                  <a:lnTo>
                    <a:pt x="0" y="6095"/>
                  </a:lnTo>
                  <a:lnTo>
                    <a:pt x="0" y="3047"/>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58" name="Google Shape;4158;gda58c33139_0_4154"/>
            <p:cNvSpPr/>
            <p:nvPr/>
          </p:nvSpPr>
          <p:spPr>
            <a:xfrm>
              <a:off x="2438583" y="64461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59" name="Google Shape;4159;gda58c33139_0_4154"/>
            <p:cNvSpPr/>
            <p:nvPr/>
          </p:nvSpPr>
          <p:spPr>
            <a:xfrm>
              <a:off x="2438583" y="64461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60" name="Google Shape;4160;gda58c33139_0_4154"/>
            <p:cNvSpPr/>
            <p:nvPr/>
          </p:nvSpPr>
          <p:spPr>
            <a:xfrm>
              <a:off x="1722247" y="653761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61" name="Google Shape;4161;gda58c33139_0_4154"/>
            <p:cNvSpPr/>
            <p:nvPr/>
          </p:nvSpPr>
          <p:spPr>
            <a:xfrm>
              <a:off x="1722249" y="6537614"/>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62" name="Google Shape;4162;gda58c33139_0_4154"/>
            <p:cNvSpPr/>
            <p:nvPr/>
          </p:nvSpPr>
          <p:spPr>
            <a:xfrm>
              <a:off x="2444680" y="6446302"/>
              <a:ext cx="73660" cy="73025"/>
            </a:xfrm>
            <a:custGeom>
              <a:avLst/>
              <a:gdLst/>
              <a:ahLst/>
              <a:cxnLst/>
              <a:rect l="l" t="t" r="r" b="b"/>
              <a:pathLst>
                <a:path w="73660" h="73025" extrusionOk="0">
                  <a:moveTo>
                    <a:pt x="70109" y="54863"/>
                  </a:moveTo>
                  <a:lnTo>
                    <a:pt x="67060" y="54863"/>
                  </a:lnTo>
                  <a:lnTo>
                    <a:pt x="67060" y="60959"/>
                  </a:lnTo>
                  <a:lnTo>
                    <a:pt x="64012" y="64008"/>
                  </a:lnTo>
                  <a:lnTo>
                    <a:pt x="64012" y="73025"/>
                  </a:lnTo>
                  <a:lnTo>
                    <a:pt x="67060" y="73025"/>
                  </a:lnTo>
                  <a:lnTo>
                    <a:pt x="67060" y="67056"/>
                  </a:lnTo>
                  <a:lnTo>
                    <a:pt x="73157" y="67056"/>
                  </a:lnTo>
                  <a:lnTo>
                    <a:pt x="73157" y="64008"/>
                  </a:lnTo>
                  <a:lnTo>
                    <a:pt x="70109" y="64008"/>
                  </a:lnTo>
                  <a:lnTo>
                    <a:pt x="70109" y="54863"/>
                  </a:lnTo>
                  <a:close/>
                </a:path>
                <a:path w="73660" h="73025" extrusionOk="0">
                  <a:moveTo>
                    <a:pt x="73157" y="67056"/>
                  </a:moveTo>
                  <a:lnTo>
                    <a:pt x="67060" y="67056"/>
                  </a:lnTo>
                  <a:lnTo>
                    <a:pt x="67060" y="73025"/>
                  </a:lnTo>
                  <a:lnTo>
                    <a:pt x="70109" y="73025"/>
                  </a:lnTo>
                  <a:lnTo>
                    <a:pt x="70109" y="70103"/>
                  </a:lnTo>
                  <a:lnTo>
                    <a:pt x="73157" y="70103"/>
                  </a:lnTo>
                  <a:lnTo>
                    <a:pt x="73157" y="67056"/>
                  </a:lnTo>
                  <a:close/>
                </a:path>
                <a:path w="73660" h="73025" extrusionOk="0">
                  <a:moveTo>
                    <a:pt x="73157" y="70103"/>
                  </a:moveTo>
                  <a:lnTo>
                    <a:pt x="70109" y="70103"/>
                  </a:lnTo>
                  <a:lnTo>
                    <a:pt x="73157" y="73025"/>
                  </a:lnTo>
                  <a:lnTo>
                    <a:pt x="73157" y="70103"/>
                  </a:lnTo>
                  <a:close/>
                </a:path>
                <a:path w="73660" h="73025" extrusionOk="0">
                  <a:moveTo>
                    <a:pt x="57916" y="64008"/>
                  </a:moveTo>
                  <a:lnTo>
                    <a:pt x="54868" y="67056"/>
                  </a:lnTo>
                  <a:lnTo>
                    <a:pt x="57916" y="67056"/>
                  </a:lnTo>
                  <a:lnTo>
                    <a:pt x="57916" y="64008"/>
                  </a:lnTo>
                  <a:close/>
                </a:path>
                <a:path w="73660" h="73025" extrusionOk="0">
                  <a:moveTo>
                    <a:pt x="54868" y="60959"/>
                  </a:moveTo>
                  <a:lnTo>
                    <a:pt x="51819" y="60959"/>
                  </a:lnTo>
                  <a:lnTo>
                    <a:pt x="51819" y="64008"/>
                  </a:lnTo>
                  <a:lnTo>
                    <a:pt x="54868" y="64008"/>
                  </a:lnTo>
                  <a:lnTo>
                    <a:pt x="54868" y="60959"/>
                  </a:lnTo>
                  <a:close/>
                </a:path>
                <a:path w="73660" h="73025" extrusionOk="0">
                  <a:moveTo>
                    <a:pt x="60964" y="48768"/>
                  </a:moveTo>
                  <a:lnTo>
                    <a:pt x="57916" y="48768"/>
                  </a:lnTo>
                  <a:lnTo>
                    <a:pt x="57916" y="64008"/>
                  </a:lnTo>
                  <a:lnTo>
                    <a:pt x="64012" y="64008"/>
                  </a:lnTo>
                  <a:lnTo>
                    <a:pt x="64012" y="57912"/>
                  </a:lnTo>
                  <a:lnTo>
                    <a:pt x="67060" y="57912"/>
                  </a:lnTo>
                  <a:lnTo>
                    <a:pt x="67060" y="51815"/>
                  </a:lnTo>
                  <a:lnTo>
                    <a:pt x="60964" y="51815"/>
                  </a:lnTo>
                  <a:lnTo>
                    <a:pt x="60964" y="48768"/>
                  </a:lnTo>
                  <a:close/>
                </a:path>
                <a:path w="73660" h="73025" extrusionOk="0">
                  <a:moveTo>
                    <a:pt x="57916" y="48768"/>
                  </a:moveTo>
                  <a:lnTo>
                    <a:pt x="45723" y="48768"/>
                  </a:lnTo>
                  <a:lnTo>
                    <a:pt x="45723" y="51815"/>
                  </a:lnTo>
                  <a:lnTo>
                    <a:pt x="48771" y="51815"/>
                  </a:lnTo>
                  <a:lnTo>
                    <a:pt x="48771" y="60959"/>
                  </a:lnTo>
                  <a:lnTo>
                    <a:pt x="51819" y="60959"/>
                  </a:lnTo>
                  <a:lnTo>
                    <a:pt x="51819" y="54863"/>
                  </a:lnTo>
                  <a:lnTo>
                    <a:pt x="57916" y="54863"/>
                  </a:lnTo>
                  <a:lnTo>
                    <a:pt x="57916" y="48768"/>
                  </a:lnTo>
                  <a:close/>
                </a:path>
                <a:path w="73660" h="73025" extrusionOk="0">
                  <a:moveTo>
                    <a:pt x="57916" y="54863"/>
                  </a:moveTo>
                  <a:lnTo>
                    <a:pt x="51819" y="54863"/>
                  </a:lnTo>
                  <a:lnTo>
                    <a:pt x="51819" y="57912"/>
                  </a:lnTo>
                  <a:lnTo>
                    <a:pt x="54868" y="57912"/>
                  </a:lnTo>
                  <a:lnTo>
                    <a:pt x="54868" y="60959"/>
                  </a:lnTo>
                  <a:lnTo>
                    <a:pt x="57916" y="60959"/>
                  </a:lnTo>
                  <a:lnTo>
                    <a:pt x="57916" y="54863"/>
                  </a:lnTo>
                  <a:close/>
                </a:path>
                <a:path w="73660" h="73025" extrusionOk="0">
                  <a:moveTo>
                    <a:pt x="64012" y="57912"/>
                  </a:moveTo>
                  <a:lnTo>
                    <a:pt x="64012" y="60959"/>
                  </a:lnTo>
                  <a:lnTo>
                    <a:pt x="67060" y="60959"/>
                  </a:lnTo>
                  <a:lnTo>
                    <a:pt x="64012" y="57912"/>
                  </a:lnTo>
                  <a:close/>
                </a:path>
                <a:path w="73660" h="73025" extrusionOk="0">
                  <a:moveTo>
                    <a:pt x="73157" y="57912"/>
                  </a:moveTo>
                  <a:lnTo>
                    <a:pt x="70109" y="57912"/>
                  </a:lnTo>
                  <a:lnTo>
                    <a:pt x="73157" y="60959"/>
                  </a:lnTo>
                  <a:lnTo>
                    <a:pt x="73157" y="57912"/>
                  </a:lnTo>
                  <a:close/>
                </a:path>
                <a:path w="73660" h="73025" extrusionOk="0">
                  <a:moveTo>
                    <a:pt x="45723" y="48768"/>
                  </a:moveTo>
                  <a:lnTo>
                    <a:pt x="27434" y="48768"/>
                  </a:lnTo>
                  <a:lnTo>
                    <a:pt x="27434" y="54863"/>
                  </a:lnTo>
                  <a:lnTo>
                    <a:pt x="30482" y="54863"/>
                  </a:lnTo>
                  <a:lnTo>
                    <a:pt x="30482" y="51815"/>
                  </a:lnTo>
                  <a:lnTo>
                    <a:pt x="45723" y="51815"/>
                  </a:lnTo>
                  <a:lnTo>
                    <a:pt x="45723" y="48768"/>
                  </a:lnTo>
                  <a:close/>
                </a:path>
                <a:path w="73660" h="73025" extrusionOk="0">
                  <a:moveTo>
                    <a:pt x="39626" y="51815"/>
                  </a:moveTo>
                  <a:lnTo>
                    <a:pt x="36578" y="51815"/>
                  </a:lnTo>
                  <a:lnTo>
                    <a:pt x="36578" y="54863"/>
                  </a:lnTo>
                  <a:lnTo>
                    <a:pt x="39626" y="54863"/>
                  </a:lnTo>
                  <a:lnTo>
                    <a:pt x="39626" y="51815"/>
                  </a:lnTo>
                  <a:close/>
                </a:path>
                <a:path w="73660" h="73025" extrusionOk="0">
                  <a:moveTo>
                    <a:pt x="48771" y="51815"/>
                  </a:moveTo>
                  <a:lnTo>
                    <a:pt x="42675" y="51815"/>
                  </a:lnTo>
                  <a:lnTo>
                    <a:pt x="42675" y="54863"/>
                  </a:lnTo>
                  <a:lnTo>
                    <a:pt x="48771" y="54863"/>
                  </a:lnTo>
                  <a:lnTo>
                    <a:pt x="48771" y="51815"/>
                  </a:lnTo>
                  <a:close/>
                </a:path>
                <a:path w="73660" h="73025" extrusionOk="0">
                  <a:moveTo>
                    <a:pt x="67060" y="42671"/>
                  </a:moveTo>
                  <a:lnTo>
                    <a:pt x="64012" y="42671"/>
                  </a:lnTo>
                  <a:lnTo>
                    <a:pt x="64012" y="48768"/>
                  </a:lnTo>
                  <a:lnTo>
                    <a:pt x="60964" y="48768"/>
                  </a:lnTo>
                  <a:lnTo>
                    <a:pt x="60964" y="51815"/>
                  </a:lnTo>
                  <a:lnTo>
                    <a:pt x="67060" y="51815"/>
                  </a:lnTo>
                  <a:lnTo>
                    <a:pt x="67060" y="42671"/>
                  </a:lnTo>
                  <a:close/>
                </a:path>
                <a:path w="73660" h="73025" extrusionOk="0">
                  <a:moveTo>
                    <a:pt x="36578" y="45719"/>
                  </a:moveTo>
                  <a:lnTo>
                    <a:pt x="33530" y="45719"/>
                  </a:lnTo>
                  <a:lnTo>
                    <a:pt x="33530" y="48768"/>
                  </a:lnTo>
                  <a:lnTo>
                    <a:pt x="36578" y="48768"/>
                  </a:lnTo>
                  <a:lnTo>
                    <a:pt x="36578" y="45719"/>
                  </a:lnTo>
                  <a:close/>
                </a:path>
                <a:path w="73660" h="73025" extrusionOk="0">
                  <a:moveTo>
                    <a:pt x="54868" y="45719"/>
                  </a:moveTo>
                  <a:lnTo>
                    <a:pt x="39626" y="45719"/>
                  </a:lnTo>
                  <a:lnTo>
                    <a:pt x="39626" y="48768"/>
                  </a:lnTo>
                  <a:lnTo>
                    <a:pt x="51819" y="48768"/>
                  </a:lnTo>
                  <a:lnTo>
                    <a:pt x="54868" y="45719"/>
                  </a:lnTo>
                  <a:close/>
                </a:path>
                <a:path w="73660" h="73025" extrusionOk="0">
                  <a:moveTo>
                    <a:pt x="42675" y="39624"/>
                  </a:moveTo>
                  <a:lnTo>
                    <a:pt x="33530" y="39624"/>
                  </a:lnTo>
                  <a:lnTo>
                    <a:pt x="33530" y="42671"/>
                  </a:lnTo>
                  <a:lnTo>
                    <a:pt x="30482" y="45719"/>
                  </a:lnTo>
                  <a:lnTo>
                    <a:pt x="42675" y="45719"/>
                  </a:lnTo>
                  <a:lnTo>
                    <a:pt x="42675" y="39624"/>
                  </a:lnTo>
                  <a:close/>
                </a:path>
                <a:path w="73660" h="73025" extrusionOk="0">
                  <a:moveTo>
                    <a:pt x="48771" y="39624"/>
                  </a:moveTo>
                  <a:lnTo>
                    <a:pt x="42675" y="39624"/>
                  </a:lnTo>
                  <a:lnTo>
                    <a:pt x="42675" y="45719"/>
                  </a:lnTo>
                  <a:lnTo>
                    <a:pt x="51819" y="45719"/>
                  </a:lnTo>
                  <a:lnTo>
                    <a:pt x="48771" y="42671"/>
                  </a:lnTo>
                  <a:lnTo>
                    <a:pt x="48771" y="39624"/>
                  </a:lnTo>
                  <a:close/>
                </a:path>
                <a:path w="73660" h="73025" extrusionOk="0">
                  <a:moveTo>
                    <a:pt x="60964" y="39624"/>
                  </a:moveTo>
                  <a:lnTo>
                    <a:pt x="51819" y="39624"/>
                  </a:lnTo>
                  <a:lnTo>
                    <a:pt x="51819" y="45719"/>
                  </a:lnTo>
                  <a:lnTo>
                    <a:pt x="64012" y="45719"/>
                  </a:lnTo>
                  <a:lnTo>
                    <a:pt x="60964" y="42671"/>
                  </a:lnTo>
                  <a:lnTo>
                    <a:pt x="60964" y="39624"/>
                  </a:lnTo>
                  <a:close/>
                </a:path>
                <a:path w="73660" h="73025" extrusionOk="0">
                  <a:moveTo>
                    <a:pt x="30482" y="33528"/>
                  </a:moveTo>
                  <a:lnTo>
                    <a:pt x="27434" y="33528"/>
                  </a:lnTo>
                  <a:lnTo>
                    <a:pt x="27434" y="42671"/>
                  </a:lnTo>
                  <a:lnTo>
                    <a:pt x="33530" y="42671"/>
                  </a:lnTo>
                  <a:lnTo>
                    <a:pt x="33530" y="39624"/>
                  </a:lnTo>
                  <a:lnTo>
                    <a:pt x="42675" y="39624"/>
                  </a:lnTo>
                  <a:lnTo>
                    <a:pt x="42675" y="36575"/>
                  </a:lnTo>
                  <a:lnTo>
                    <a:pt x="30482" y="36575"/>
                  </a:lnTo>
                  <a:lnTo>
                    <a:pt x="30482" y="33528"/>
                  </a:lnTo>
                  <a:close/>
                </a:path>
                <a:path w="73660" h="73025" extrusionOk="0">
                  <a:moveTo>
                    <a:pt x="51819" y="36575"/>
                  </a:moveTo>
                  <a:lnTo>
                    <a:pt x="45723" y="36575"/>
                  </a:lnTo>
                  <a:lnTo>
                    <a:pt x="45723" y="39624"/>
                  </a:lnTo>
                  <a:lnTo>
                    <a:pt x="48771" y="39624"/>
                  </a:lnTo>
                  <a:lnTo>
                    <a:pt x="48771" y="42671"/>
                  </a:lnTo>
                  <a:lnTo>
                    <a:pt x="51819" y="42671"/>
                  </a:lnTo>
                  <a:lnTo>
                    <a:pt x="51819" y="36575"/>
                  </a:lnTo>
                  <a:close/>
                </a:path>
                <a:path w="73660" h="73025" extrusionOk="0">
                  <a:moveTo>
                    <a:pt x="42675" y="30480"/>
                  </a:moveTo>
                  <a:lnTo>
                    <a:pt x="18289" y="30480"/>
                  </a:lnTo>
                  <a:lnTo>
                    <a:pt x="18289" y="39624"/>
                  </a:lnTo>
                  <a:lnTo>
                    <a:pt x="24385" y="39624"/>
                  </a:lnTo>
                  <a:lnTo>
                    <a:pt x="24385" y="36575"/>
                  </a:lnTo>
                  <a:lnTo>
                    <a:pt x="27434" y="36575"/>
                  </a:lnTo>
                  <a:lnTo>
                    <a:pt x="27434" y="33528"/>
                  </a:lnTo>
                  <a:lnTo>
                    <a:pt x="42675" y="33528"/>
                  </a:lnTo>
                  <a:lnTo>
                    <a:pt x="42675" y="30480"/>
                  </a:lnTo>
                  <a:close/>
                </a:path>
                <a:path w="73660" h="73025" extrusionOk="0">
                  <a:moveTo>
                    <a:pt x="45723" y="33528"/>
                  </a:moveTo>
                  <a:lnTo>
                    <a:pt x="30482" y="33528"/>
                  </a:lnTo>
                  <a:lnTo>
                    <a:pt x="30482" y="36575"/>
                  </a:lnTo>
                  <a:lnTo>
                    <a:pt x="45723" y="36575"/>
                  </a:lnTo>
                  <a:lnTo>
                    <a:pt x="45723" y="33528"/>
                  </a:lnTo>
                  <a:close/>
                </a:path>
                <a:path w="73660" h="73025" extrusionOk="0">
                  <a:moveTo>
                    <a:pt x="57916" y="33528"/>
                  </a:moveTo>
                  <a:lnTo>
                    <a:pt x="54868" y="33528"/>
                  </a:lnTo>
                  <a:lnTo>
                    <a:pt x="54868" y="36575"/>
                  </a:lnTo>
                  <a:lnTo>
                    <a:pt x="57916" y="36575"/>
                  </a:lnTo>
                  <a:lnTo>
                    <a:pt x="57916" y="33528"/>
                  </a:lnTo>
                  <a:close/>
                </a:path>
                <a:path w="73660" h="73025" extrusionOk="0">
                  <a:moveTo>
                    <a:pt x="48771" y="27431"/>
                  </a:moveTo>
                  <a:lnTo>
                    <a:pt x="45723" y="27431"/>
                  </a:lnTo>
                  <a:lnTo>
                    <a:pt x="45723" y="33528"/>
                  </a:lnTo>
                  <a:lnTo>
                    <a:pt x="51819" y="33528"/>
                  </a:lnTo>
                  <a:lnTo>
                    <a:pt x="51819" y="30480"/>
                  </a:lnTo>
                  <a:lnTo>
                    <a:pt x="48771" y="30480"/>
                  </a:lnTo>
                  <a:lnTo>
                    <a:pt x="48771" y="27431"/>
                  </a:lnTo>
                  <a:close/>
                </a:path>
                <a:path w="73660" h="73025" extrusionOk="0">
                  <a:moveTo>
                    <a:pt x="51819" y="30480"/>
                  </a:moveTo>
                  <a:lnTo>
                    <a:pt x="51819" y="33528"/>
                  </a:lnTo>
                  <a:lnTo>
                    <a:pt x="54868" y="33528"/>
                  </a:lnTo>
                  <a:lnTo>
                    <a:pt x="51819" y="30480"/>
                  </a:lnTo>
                  <a:close/>
                </a:path>
                <a:path w="73660" h="73025" extrusionOk="0">
                  <a:moveTo>
                    <a:pt x="42675" y="21336"/>
                  </a:moveTo>
                  <a:lnTo>
                    <a:pt x="21337" y="21336"/>
                  </a:lnTo>
                  <a:lnTo>
                    <a:pt x="21337" y="30480"/>
                  </a:lnTo>
                  <a:lnTo>
                    <a:pt x="45723" y="30480"/>
                  </a:lnTo>
                  <a:lnTo>
                    <a:pt x="45723" y="27431"/>
                  </a:lnTo>
                  <a:lnTo>
                    <a:pt x="42675" y="24384"/>
                  </a:lnTo>
                  <a:lnTo>
                    <a:pt x="42675" y="21336"/>
                  </a:lnTo>
                  <a:close/>
                </a:path>
                <a:path w="73660" h="73025" extrusionOk="0">
                  <a:moveTo>
                    <a:pt x="39626" y="18287"/>
                  </a:moveTo>
                  <a:lnTo>
                    <a:pt x="18289" y="18287"/>
                  </a:lnTo>
                  <a:lnTo>
                    <a:pt x="18289" y="24384"/>
                  </a:lnTo>
                  <a:lnTo>
                    <a:pt x="21337" y="24384"/>
                  </a:lnTo>
                  <a:lnTo>
                    <a:pt x="21337" y="21336"/>
                  </a:lnTo>
                  <a:lnTo>
                    <a:pt x="39626" y="21336"/>
                  </a:lnTo>
                  <a:lnTo>
                    <a:pt x="39626" y="18287"/>
                  </a:lnTo>
                  <a:close/>
                </a:path>
                <a:path w="73660" h="73025" extrusionOk="0">
                  <a:moveTo>
                    <a:pt x="21337" y="12191"/>
                  </a:moveTo>
                  <a:lnTo>
                    <a:pt x="15241" y="12191"/>
                  </a:lnTo>
                  <a:lnTo>
                    <a:pt x="15241" y="21336"/>
                  </a:lnTo>
                  <a:lnTo>
                    <a:pt x="18289" y="21336"/>
                  </a:lnTo>
                  <a:lnTo>
                    <a:pt x="18289" y="18287"/>
                  </a:lnTo>
                  <a:lnTo>
                    <a:pt x="24385" y="18287"/>
                  </a:lnTo>
                  <a:lnTo>
                    <a:pt x="24385" y="15240"/>
                  </a:lnTo>
                  <a:lnTo>
                    <a:pt x="21337" y="15240"/>
                  </a:lnTo>
                  <a:lnTo>
                    <a:pt x="21337" y="12191"/>
                  </a:lnTo>
                  <a:close/>
                </a:path>
                <a:path w="73660" h="73025" extrusionOk="0">
                  <a:moveTo>
                    <a:pt x="30482" y="12191"/>
                  </a:moveTo>
                  <a:lnTo>
                    <a:pt x="27434" y="12191"/>
                  </a:lnTo>
                  <a:lnTo>
                    <a:pt x="27434" y="18287"/>
                  </a:lnTo>
                  <a:lnTo>
                    <a:pt x="36578" y="18287"/>
                  </a:lnTo>
                  <a:lnTo>
                    <a:pt x="36578" y="15240"/>
                  </a:lnTo>
                  <a:lnTo>
                    <a:pt x="33530" y="15240"/>
                  </a:lnTo>
                  <a:lnTo>
                    <a:pt x="30482" y="12191"/>
                  </a:lnTo>
                  <a:close/>
                </a:path>
                <a:path w="73660" h="73025" extrusionOk="0">
                  <a:moveTo>
                    <a:pt x="24385" y="12191"/>
                  </a:moveTo>
                  <a:lnTo>
                    <a:pt x="21337" y="12191"/>
                  </a:lnTo>
                  <a:lnTo>
                    <a:pt x="21337" y="15240"/>
                  </a:lnTo>
                  <a:lnTo>
                    <a:pt x="24385" y="15240"/>
                  </a:lnTo>
                  <a:lnTo>
                    <a:pt x="24385" y="12191"/>
                  </a:lnTo>
                  <a:close/>
                </a:path>
                <a:path w="73660" h="73025" extrusionOk="0">
                  <a:moveTo>
                    <a:pt x="27434" y="12191"/>
                  </a:moveTo>
                  <a:lnTo>
                    <a:pt x="24385" y="12191"/>
                  </a:lnTo>
                  <a:lnTo>
                    <a:pt x="24385" y="15240"/>
                  </a:lnTo>
                  <a:lnTo>
                    <a:pt x="27434" y="15240"/>
                  </a:lnTo>
                  <a:lnTo>
                    <a:pt x="27434" y="12191"/>
                  </a:lnTo>
                  <a:close/>
                </a:path>
                <a:path w="73660" h="73025" extrusionOk="0">
                  <a:moveTo>
                    <a:pt x="9144" y="9143"/>
                  </a:moveTo>
                  <a:lnTo>
                    <a:pt x="6096" y="9143"/>
                  </a:lnTo>
                  <a:lnTo>
                    <a:pt x="9144" y="12191"/>
                  </a:lnTo>
                  <a:lnTo>
                    <a:pt x="9144" y="9143"/>
                  </a:lnTo>
                  <a:close/>
                </a:path>
                <a:path w="73660" h="73025" extrusionOk="0">
                  <a:moveTo>
                    <a:pt x="18289" y="3047"/>
                  </a:moveTo>
                  <a:lnTo>
                    <a:pt x="0" y="3047"/>
                  </a:lnTo>
                  <a:lnTo>
                    <a:pt x="0" y="9143"/>
                  </a:lnTo>
                  <a:lnTo>
                    <a:pt x="12192" y="9143"/>
                  </a:lnTo>
                  <a:lnTo>
                    <a:pt x="12192" y="12191"/>
                  </a:lnTo>
                  <a:lnTo>
                    <a:pt x="18289" y="12191"/>
                  </a:lnTo>
                  <a:lnTo>
                    <a:pt x="18289" y="3047"/>
                  </a:lnTo>
                  <a:close/>
                </a:path>
                <a:path w="73660" h="73025" extrusionOk="0">
                  <a:moveTo>
                    <a:pt x="9144" y="0"/>
                  </a:moveTo>
                  <a:lnTo>
                    <a:pt x="6096" y="0"/>
                  </a:lnTo>
                  <a:lnTo>
                    <a:pt x="6096" y="3047"/>
                  </a:lnTo>
                  <a:lnTo>
                    <a:pt x="9144" y="3047"/>
                  </a:lnTo>
                  <a:lnTo>
                    <a:pt x="9144" y="0"/>
                  </a:lnTo>
                  <a:close/>
                </a:path>
                <a:path w="73660" h="73025" extrusionOk="0">
                  <a:moveTo>
                    <a:pt x="15241" y="0"/>
                  </a:moveTo>
                  <a:lnTo>
                    <a:pt x="9144" y="0"/>
                  </a:lnTo>
                  <a:lnTo>
                    <a:pt x="9144" y="3047"/>
                  </a:lnTo>
                  <a:lnTo>
                    <a:pt x="15241" y="3047"/>
                  </a:lnTo>
                  <a:lnTo>
                    <a:pt x="15241"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63" name="Google Shape;4163;gda58c33139_0_4154"/>
            <p:cNvSpPr/>
            <p:nvPr/>
          </p:nvSpPr>
          <p:spPr>
            <a:xfrm>
              <a:off x="2444680" y="6446178"/>
              <a:ext cx="76200" cy="73659"/>
            </a:xfrm>
            <a:custGeom>
              <a:avLst/>
              <a:gdLst/>
              <a:ahLst/>
              <a:cxnLst/>
              <a:rect l="l" t="t" r="r" b="b"/>
              <a:pathLst>
                <a:path w="76200" h="73659" extrusionOk="0">
                  <a:moveTo>
                    <a:pt x="24385" y="15239"/>
                  </a:moveTo>
                  <a:lnTo>
                    <a:pt x="24385" y="18286"/>
                  </a:lnTo>
                  <a:lnTo>
                    <a:pt x="27434" y="18286"/>
                  </a:lnTo>
                  <a:lnTo>
                    <a:pt x="24385" y="18286"/>
                  </a:lnTo>
                  <a:lnTo>
                    <a:pt x="27434" y="18286"/>
                  </a:lnTo>
                  <a:lnTo>
                    <a:pt x="27434" y="15239"/>
                  </a:lnTo>
                  <a:lnTo>
                    <a:pt x="24385" y="15239"/>
                  </a:lnTo>
                  <a:lnTo>
                    <a:pt x="24385" y="12191"/>
                  </a:lnTo>
                  <a:lnTo>
                    <a:pt x="27434" y="12191"/>
                  </a:lnTo>
                  <a:lnTo>
                    <a:pt x="27434" y="15239"/>
                  </a:lnTo>
                  <a:lnTo>
                    <a:pt x="27434" y="12191"/>
                  </a:lnTo>
                  <a:lnTo>
                    <a:pt x="30482" y="12191"/>
                  </a:lnTo>
                  <a:lnTo>
                    <a:pt x="33530" y="15239"/>
                  </a:lnTo>
                  <a:lnTo>
                    <a:pt x="36578" y="15239"/>
                  </a:lnTo>
                  <a:lnTo>
                    <a:pt x="36578" y="18286"/>
                  </a:lnTo>
                  <a:lnTo>
                    <a:pt x="39626" y="18286"/>
                  </a:lnTo>
                  <a:lnTo>
                    <a:pt x="36578" y="18286"/>
                  </a:lnTo>
                  <a:lnTo>
                    <a:pt x="39626" y="18286"/>
                  </a:lnTo>
                  <a:lnTo>
                    <a:pt x="39626" y="21334"/>
                  </a:lnTo>
                  <a:lnTo>
                    <a:pt x="42675" y="21334"/>
                  </a:lnTo>
                  <a:lnTo>
                    <a:pt x="42675" y="24382"/>
                  </a:lnTo>
                  <a:lnTo>
                    <a:pt x="45723" y="24382"/>
                  </a:lnTo>
                  <a:lnTo>
                    <a:pt x="42675" y="24382"/>
                  </a:lnTo>
                  <a:lnTo>
                    <a:pt x="45723" y="27430"/>
                  </a:lnTo>
                  <a:lnTo>
                    <a:pt x="42675" y="27430"/>
                  </a:lnTo>
                  <a:lnTo>
                    <a:pt x="45723" y="27430"/>
                  </a:lnTo>
                  <a:lnTo>
                    <a:pt x="42675" y="27430"/>
                  </a:lnTo>
                  <a:lnTo>
                    <a:pt x="45723" y="27430"/>
                  </a:lnTo>
                  <a:lnTo>
                    <a:pt x="42675" y="27430"/>
                  </a:lnTo>
                  <a:lnTo>
                    <a:pt x="39626" y="27430"/>
                  </a:lnTo>
                  <a:lnTo>
                    <a:pt x="42675" y="27430"/>
                  </a:lnTo>
                  <a:lnTo>
                    <a:pt x="45723" y="27430"/>
                  </a:lnTo>
                  <a:lnTo>
                    <a:pt x="45723" y="30478"/>
                  </a:lnTo>
                  <a:lnTo>
                    <a:pt x="45723" y="27430"/>
                  </a:lnTo>
                  <a:lnTo>
                    <a:pt x="42675" y="27430"/>
                  </a:lnTo>
                  <a:lnTo>
                    <a:pt x="45723" y="27430"/>
                  </a:lnTo>
                  <a:lnTo>
                    <a:pt x="45723" y="30478"/>
                  </a:lnTo>
                  <a:lnTo>
                    <a:pt x="45723" y="27430"/>
                  </a:lnTo>
                  <a:lnTo>
                    <a:pt x="48771" y="27430"/>
                  </a:lnTo>
                  <a:lnTo>
                    <a:pt x="48771" y="30478"/>
                  </a:lnTo>
                  <a:lnTo>
                    <a:pt x="51819" y="30478"/>
                  </a:lnTo>
                  <a:lnTo>
                    <a:pt x="51819" y="33526"/>
                  </a:lnTo>
                  <a:lnTo>
                    <a:pt x="51819" y="30478"/>
                  </a:lnTo>
                  <a:lnTo>
                    <a:pt x="54868" y="33526"/>
                  </a:lnTo>
                  <a:lnTo>
                    <a:pt x="57916" y="33526"/>
                  </a:lnTo>
                  <a:lnTo>
                    <a:pt x="57916" y="36574"/>
                  </a:lnTo>
                  <a:lnTo>
                    <a:pt x="54868" y="36574"/>
                  </a:lnTo>
                  <a:lnTo>
                    <a:pt x="54868" y="33526"/>
                  </a:lnTo>
                  <a:lnTo>
                    <a:pt x="51819" y="33526"/>
                  </a:lnTo>
                  <a:lnTo>
                    <a:pt x="48771" y="33526"/>
                  </a:lnTo>
                  <a:lnTo>
                    <a:pt x="45723" y="33526"/>
                  </a:lnTo>
                  <a:lnTo>
                    <a:pt x="45723" y="30478"/>
                  </a:lnTo>
                  <a:lnTo>
                    <a:pt x="42675" y="30478"/>
                  </a:lnTo>
                  <a:lnTo>
                    <a:pt x="45723" y="30478"/>
                  </a:lnTo>
                  <a:lnTo>
                    <a:pt x="42675" y="30478"/>
                  </a:lnTo>
                  <a:lnTo>
                    <a:pt x="42675" y="33526"/>
                  </a:lnTo>
                  <a:lnTo>
                    <a:pt x="45723" y="33526"/>
                  </a:lnTo>
                  <a:lnTo>
                    <a:pt x="45723" y="36574"/>
                  </a:lnTo>
                  <a:lnTo>
                    <a:pt x="42675" y="36574"/>
                  </a:lnTo>
                  <a:lnTo>
                    <a:pt x="45723" y="36574"/>
                  </a:lnTo>
                  <a:lnTo>
                    <a:pt x="42675" y="36574"/>
                  </a:lnTo>
                  <a:lnTo>
                    <a:pt x="42675" y="39621"/>
                  </a:lnTo>
                  <a:lnTo>
                    <a:pt x="42675" y="42669"/>
                  </a:lnTo>
                  <a:lnTo>
                    <a:pt x="42675" y="45717"/>
                  </a:lnTo>
                  <a:lnTo>
                    <a:pt x="42675" y="42669"/>
                  </a:lnTo>
                  <a:lnTo>
                    <a:pt x="42675" y="39621"/>
                  </a:lnTo>
                  <a:lnTo>
                    <a:pt x="45723" y="39621"/>
                  </a:lnTo>
                  <a:lnTo>
                    <a:pt x="45723" y="36574"/>
                  </a:lnTo>
                  <a:lnTo>
                    <a:pt x="48771" y="36574"/>
                  </a:lnTo>
                  <a:lnTo>
                    <a:pt x="48771" y="33526"/>
                  </a:lnTo>
                  <a:lnTo>
                    <a:pt x="48771" y="36574"/>
                  </a:lnTo>
                  <a:lnTo>
                    <a:pt x="51819" y="36574"/>
                  </a:lnTo>
                  <a:lnTo>
                    <a:pt x="54868" y="36574"/>
                  </a:lnTo>
                  <a:lnTo>
                    <a:pt x="51819" y="36574"/>
                  </a:lnTo>
                  <a:lnTo>
                    <a:pt x="51819" y="39621"/>
                  </a:lnTo>
                  <a:lnTo>
                    <a:pt x="48771" y="39621"/>
                  </a:lnTo>
                  <a:lnTo>
                    <a:pt x="48771" y="42669"/>
                  </a:lnTo>
                  <a:lnTo>
                    <a:pt x="51819" y="45717"/>
                  </a:lnTo>
                  <a:lnTo>
                    <a:pt x="51819" y="42669"/>
                  </a:lnTo>
                  <a:lnTo>
                    <a:pt x="48771" y="42669"/>
                  </a:lnTo>
                  <a:lnTo>
                    <a:pt x="48771" y="39621"/>
                  </a:lnTo>
                  <a:lnTo>
                    <a:pt x="48771" y="42669"/>
                  </a:lnTo>
                  <a:lnTo>
                    <a:pt x="48771" y="39621"/>
                  </a:lnTo>
                  <a:lnTo>
                    <a:pt x="51819" y="39621"/>
                  </a:lnTo>
                  <a:lnTo>
                    <a:pt x="51819" y="42669"/>
                  </a:lnTo>
                  <a:lnTo>
                    <a:pt x="54868" y="42669"/>
                  </a:lnTo>
                  <a:lnTo>
                    <a:pt x="51819" y="42669"/>
                  </a:lnTo>
                  <a:lnTo>
                    <a:pt x="51819" y="39621"/>
                  </a:lnTo>
                  <a:lnTo>
                    <a:pt x="54868" y="39621"/>
                  </a:lnTo>
                  <a:lnTo>
                    <a:pt x="57916" y="39621"/>
                  </a:lnTo>
                  <a:lnTo>
                    <a:pt x="60964" y="39621"/>
                  </a:lnTo>
                  <a:lnTo>
                    <a:pt x="60964" y="42669"/>
                  </a:lnTo>
                  <a:lnTo>
                    <a:pt x="64012" y="45717"/>
                  </a:lnTo>
                  <a:lnTo>
                    <a:pt x="60964" y="45717"/>
                  </a:lnTo>
                  <a:lnTo>
                    <a:pt x="57916" y="45717"/>
                  </a:lnTo>
                  <a:lnTo>
                    <a:pt x="54868" y="45717"/>
                  </a:lnTo>
                  <a:lnTo>
                    <a:pt x="51819" y="48765"/>
                  </a:lnTo>
                  <a:lnTo>
                    <a:pt x="54868" y="48765"/>
                  </a:lnTo>
                  <a:lnTo>
                    <a:pt x="57916" y="48765"/>
                  </a:lnTo>
                  <a:lnTo>
                    <a:pt x="57916" y="45717"/>
                  </a:lnTo>
                  <a:lnTo>
                    <a:pt x="57916" y="48765"/>
                  </a:lnTo>
                  <a:lnTo>
                    <a:pt x="57916" y="51813"/>
                  </a:lnTo>
                  <a:lnTo>
                    <a:pt x="57916" y="54861"/>
                  </a:lnTo>
                  <a:lnTo>
                    <a:pt x="57916" y="51813"/>
                  </a:lnTo>
                  <a:lnTo>
                    <a:pt x="57916" y="54861"/>
                  </a:lnTo>
                  <a:lnTo>
                    <a:pt x="57916" y="51813"/>
                  </a:lnTo>
                  <a:lnTo>
                    <a:pt x="57916" y="48765"/>
                  </a:lnTo>
                  <a:lnTo>
                    <a:pt x="57916" y="45717"/>
                  </a:lnTo>
                  <a:lnTo>
                    <a:pt x="57916" y="48765"/>
                  </a:lnTo>
                  <a:lnTo>
                    <a:pt x="60964" y="48765"/>
                  </a:lnTo>
                  <a:lnTo>
                    <a:pt x="60964" y="51813"/>
                  </a:lnTo>
                  <a:lnTo>
                    <a:pt x="60964" y="48765"/>
                  </a:lnTo>
                  <a:lnTo>
                    <a:pt x="57916" y="48765"/>
                  </a:lnTo>
                  <a:lnTo>
                    <a:pt x="60964" y="48765"/>
                  </a:lnTo>
                  <a:lnTo>
                    <a:pt x="64012" y="48765"/>
                  </a:lnTo>
                  <a:lnTo>
                    <a:pt x="60964" y="48765"/>
                  </a:lnTo>
                  <a:lnTo>
                    <a:pt x="64012" y="48765"/>
                  </a:lnTo>
                  <a:lnTo>
                    <a:pt x="64012" y="45717"/>
                  </a:lnTo>
                  <a:lnTo>
                    <a:pt x="64012" y="42669"/>
                  </a:lnTo>
                  <a:lnTo>
                    <a:pt x="67060" y="42669"/>
                  </a:lnTo>
                  <a:lnTo>
                    <a:pt x="67060" y="45717"/>
                  </a:lnTo>
                  <a:lnTo>
                    <a:pt x="67060" y="48765"/>
                  </a:lnTo>
                  <a:lnTo>
                    <a:pt x="67060" y="51813"/>
                  </a:lnTo>
                  <a:lnTo>
                    <a:pt x="64012" y="51813"/>
                  </a:lnTo>
                  <a:lnTo>
                    <a:pt x="67060" y="51813"/>
                  </a:lnTo>
                  <a:lnTo>
                    <a:pt x="64012" y="51813"/>
                  </a:lnTo>
                  <a:lnTo>
                    <a:pt x="67060" y="51813"/>
                  </a:lnTo>
                  <a:lnTo>
                    <a:pt x="67060" y="54861"/>
                  </a:lnTo>
                  <a:lnTo>
                    <a:pt x="64012" y="54861"/>
                  </a:lnTo>
                  <a:lnTo>
                    <a:pt x="67060" y="54861"/>
                  </a:lnTo>
                  <a:lnTo>
                    <a:pt x="67060" y="57908"/>
                  </a:lnTo>
                  <a:lnTo>
                    <a:pt x="64012" y="57908"/>
                  </a:lnTo>
                  <a:lnTo>
                    <a:pt x="67060" y="57908"/>
                  </a:lnTo>
                  <a:lnTo>
                    <a:pt x="64012" y="57908"/>
                  </a:lnTo>
                  <a:lnTo>
                    <a:pt x="60964" y="57908"/>
                  </a:lnTo>
                  <a:lnTo>
                    <a:pt x="64012" y="57908"/>
                  </a:lnTo>
                  <a:lnTo>
                    <a:pt x="60964" y="57908"/>
                  </a:lnTo>
                  <a:lnTo>
                    <a:pt x="64012" y="57908"/>
                  </a:lnTo>
                  <a:lnTo>
                    <a:pt x="64012" y="60956"/>
                  </a:lnTo>
                  <a:lnTo>
                    <a:pt x="60964" y="60956"/>
                  </a:lnTo>
                  <a:lnTo>
                    <a:pt x="64012" y="60956"/>
                  </a:lnTo>
                  <a:lnTo>
                    <a:pt x="64012" y="57908"/>
                  </a:lnTo>
                  <a:lnTo>
                    <a:pt x="67060" y="60956"/>
                  </a:lnTo>
                  <a:lnTo>
                    <a:pt x="64012" y="60956"/>
                  </a:lnTo>
                  <a:lnTo>
                    <a:pt x="67060" y="60956"/>
                  </a:lnTo>
                  <a:lnTo>
                    <a:pt x="64012" y="60956"/>
                  </a:lnTo>
                  <a:lnTo>
                    <a:pt x="64012" y="64004"/>
                  </a:lnTo>
                  <a:lnTo>
                    <a:pt x="67060" y="60956"/>
                  </a:lnTo>
                  <a:lnTo>
                    <a:pt x="67060" y="57908"/>
                  </a:lnTo>
                  <a:lnTo>
                    <a:pt x="67060" y="54861"/>
                  </a:lnTo>
                  <a:lnTo>
                    <a:pt x="70109" y="54861"/>
                  </a:lnTo>
                  <a:lnTo>
                    <a:pt x="70109" y="57908"/>
                  </a:lnTo>
                  <a:lnTo>
                    <a:pt x="70109" y="60956"/>
                  </a:lnTo>
                  <a:lnTo>
                    <a:pt x="70109" y="57908"/>
                  </a:lnTo>
                  <a:lnTo>
                    <a:pt x="73157" y="57908"/>
                  </a:lnTo>
                  <a:lnTo>
                    <a:pt x="70109" y="57908"/>
                  </a:lnTo>
                  <a:lnTo>
                    <a:pt x="73157" y="57908"/>
                  </a:lnTo>
                  <a:lnTo>
                    <a:pt x="73157" y="60956"/>
                  </a:lnTo>
                  <a:lnTo>
                    <a:pt x="70109" y="57908"/>
                  </a:lnTo>
                  <a:lnTo>
                    <a:pt x="70109" y="60956"/>
                  </a:lnTo>
                  <a:lnTo>
                    <a:pt x="73157" y="60956"/>
                  </a:lnTo>
                  <a:lnTo>
                    <a:pt x="70109" y="60956"/>
                  </a:lnTo>
                  <a:lnTo>
                    <a:pt x="70109" y="64004"/>
                  </a:lnTo>
                  <a:lnTo>
                    <a:pt x="67060" y="64004"/>
                  </a:lnTo>
                  <a:lnTo>
                    <a:pt x="70109" y="64004"/>
                  </a:lnTo>
                  <a:lnTo>
                    <a:pt x="73157" y="64004"/>
                  </a:lnTo>
                  <a:lnTo>
                    <a:pt x="73157" y="67052"/>
                  </a:lnTo>
                  <a:lnTo>
                    <a:pt x="76205" y="67052"/>
                  </a:lnTo>
                  <a:lnTo>
                    <a:pt x="73157" y="67052"/>
                  </a:lnTo>
                  <a:lnTo>
                    <a:pt x="70109" y="67052"/>
                  </a:lnTo>
                  <a:lnTo>
                    <a:pt x="73157" y="67052"/>
                  </a:lnTo>
                  <a:lnTo>
                    <a:pt x="76205" y="67052"/>
                  </a:lnTo>
                  <a:lnTo>
                    <a:pt x="73157" y="67052"/>
                  </a:lnTo>
                  <a:lnTo>
                    <a:pt x="73157" y="70100"/>
                  </a:lnTo>
                  <a:lnTo>
                    <a:pt x="76205" y="70100"/>
                  </a:lnTo>
                  <a:lnTo>
                    <a:pt x="73157" y="70100"/>
                  </a:lnTo>
                  <a:lnTo>
                    <a:pt x="73157" y="73148"/>
                  </a:lnTo>
                  <a:lnTo>
                    <a:pt x="76205" y="73148"/>
                  </a:lnTo>
                  <a:lnTo>
                    <a:pt x="73157" y="73148"/>
                  </a:lnTo>
                  <a:lnTo>
                    <a:pt x="70109" y="70100"/>
                  </a:lnTo>
                  <a:lnTo>
                    <a:pt x="70109" y="73148"/>
                  </a:lnTo>
                  <a:lnTo>
                    <a:pt x="73157" y="73148"/>
                  </a:lnTo>
                  <a:lnTo>
                    <a:pt x="70109" y="73148"/>
                  </a:lnTo>
                  <a:lnTo>
                    <a:pt x="67060" y="73148"/>
                  </a:lnTo>
                  <a:lnTo>
                    <a:pt x="67060" y="70100"/>
                  </a:lnTo>
                  <a:lnTo>
                    <a:pt x="67060" y="73148"/>
                  </a:lnTo>
                  <a:lnTo>
                    <a:pt x="67060" y="70100"/>
                  </a:lnTo>
                  <a:lnTo>
                    <a:pt x="67060" y="73148"/>
                  </a:lnTo>
                  <a:lnTo>
                    <a:pt x="64012" y="73148"/>
                  </a:lnTo>
                  <a:lnTo>
                    <a:pt x="64012" y="70100"/>
                  </a:lnTo>
                  <a:lnTo>
                    <a:pt x="67060" y="70100"/>
                  </a:lnTo>
                  <a:lnTo>
                    <a:pt x="67060" y="67052"/>
                  </a:lnTo>
                  <a:lnTo>
                    <a:pt x="67060" y="70100"/>
                  </a:lnTo>
                  <a:lnTo>
                    <a:pt x="64012" y="70100"/>
                  </a:lnTo>
                  <a:lnTo>
                    <a:pt x="64012" y="67052"/>
                  </a:lnTo>
                  <a:lnTo>
                    <a:pt x="64012" y="70100"/>
                  </a:lnTo>
                  <a:lnTo>
                    <a:pt x="64012" y="67052"/>
                  </a:lnTo>
                  <a:lnTo>
                    <a:pt x="60964" y="67052"/>
                  </a:lnTo>
                  <a:lnTo>
                    <a:pt x="64012" y="67052"/>
                  </a:lnTo>
                  <a:lnTo>
                    <a:pt x="64012" y="64004"/>
                  </a:lnTo>
                  <a:lnTo>
                    <a:pt x="60964" y="64004"/>
                  </a:lnTo>
                  <a:lnTo>
                    <a:pt x="64012" y="64004"/>
                  </a:lnTo>
                  <a:lnTo>
                    <a:pt x="60964" y="64004"/>
                  </a:lnTo>
                  <a:lnTo>
                    <a:pt x="60964" y="67052"/>
                  </a:lnTo>
                  <a:lnTo>
                    <a:pt x="60964" y="64004"/>
                  </a:lnTo>
                  <a:lnTo>
                    <a:pt x="57916" y="64004"/>
                  </a:lnTo>
                  <a:lnTo>
                    <a:pt x="60964" y="64004"/>
                  </a:lnTo>
                  <a:lnTo>
                    <a:pt x="57916" y="64004"/>
                  </a:lnTo>
                  <a:lnTo>
                    <a:pt x="60964" y="64004"/>
                  </a:lnTo>
                  <a:lnTo>
                    <a:pt x="57916" y="64004"/>
                  </a:lnTo>
                  <a:lnTo>
                    <a:pt x="57916" y="60956"/>
                  </a:lnTo>
                  <a:lnTo>
                    <a:pt x="57916" y="57908"/>
                  </a:lnTo>
                  <a:lnTo>
                    <a:pt x="57916" y="54861"/>
                  </a:lnTo>
                  <a:lnTo>
                    <a:pt x="57916" y="57908"/>
                  </a:lnTo>
                  <a:lnTo>
                    <a:pt x="57916" y="54861"/>
                  </a:lnTo>
                  <a:lnTo>
                    <a:pt x="57916" y="57908"/>
                  </a:lnTo>
                  <a:lnTo>
                    <a:pt x="57916" y="60956"/>
                  </a:lnTo>
                  <a:lnTo>
                    <a:pt x="57916" y="64004"/>
                  </a:lnTo>
                  <a:lnTo>
                    <a:pt x="57916" y="67052"/>
                  </a:lnTo>
                  <a:lnTo>
                    <a:pt x="57916" y="64004"/>
                  </a:lnTo>
                  <a:lnTo>
                    <a:pt x="57916" y="67052"/>
                  </a:lnTo>
                  <a:lnTo>
                    <a:pt x="54868" y="67052"/>
                  </a:lnTo>
                  <a:lnTo>
                    <a:pt x="57916" y="64004"/>
                  </a:lnTo>
                  <a:lnTo>
                    <a:pt x="57916" y="60956"/>
                  </a:lnTo>
                  <a:lnTo>
                    <a:pt x="54868" y="60956"/>
                  </a:lnTo>
                  <a:lnTo>
                    <a:pt x="57916" y="60956"/>
                  </a:lnTo>
                  <a:lnTo>
                    <a:pt x="54868" y="60956"/>
                  </a:lnTo>
                  <a:lnTo>
                    <a:pt x="54868" y="64004"/>
                  </a:lnTo>
                  <a:lnTo>
                    <a:pt x="54868" y="67052"/>
                  </a:lnTo>
                  <a:lnTo>
                    <a:pt x="54868" y="64004"/>
                  </a:lnTo>
                  <a:lnTo>
                    <a:pt x="51819" y="64004"/>
                  </a:lnTo>
                  <a:lnTo>
                    <a:pt x="51819" y="60956"/>
                  </a:lnTo>
                  <a:lnTo>
                    <a:pt x="54868" y="60956"/>
                  </a:lnTo>
                  <a:lnTo>
                    <a:pt x="51819" y="60956"/>
                  </a:lnTo>
                  <a:lnTo>
                    <a:pt x="54868" y="60956"/>
                  </a:lnTo>
                  <a:lnTo>
                    <a:pt x="54868" y="57908"/>
                  </a:lnTo>
                  <a:lnTo>
                    <a:pt x="51819" y="57908"/>
                  </a:lnTo>
                  <a:lnTo>
                    <a:pt x="51819" y="54861"/>
                  </a:lnTo>
                  <a:lnTo>
                    <a:pt x="54868" y="54861"/>
                  </a:lnTo>
                  <a:lnTo>
                    <a:pt x="51819" y="54861"/>
                  </a:lnTo>
                  <a:lnTo>
                    <a:pt x="51819" y="57908"/>
                  </a:lnTo>
                  <a:lnTo>
                    <a:pt x="51819" y="54861"/>
                  </a:lnTo>
                  <a:lnTo>
                    <a:pt x="51819" y="57908"/>
                  </a:lnTo>
                  <a:lnTo>
                    <a:pt x="51819" y="60956"/>
                  </a:lnTo>
                  <a:lnTo>
                    <a:pt x="48771" y="60956"/>
                  </a:lnTo>
                  <a:lnTo>
                    <a:pt x="48771" y="57908"/>
                  </a:lnTo>
                  <a:lnTo>
                    <a:pt x="48771" y="54861"/>
                  </a:lnTo>
                  <a:lnTo>
                    <a:pt x="48771" y="51813"/>
                  </a:lnTo>
                  <a:lnTo>
                    <a:pt x="45723" y="51813"/>
                  </a:lnTo>
                  <a:lnTo>
                    <a:pt x="45723" y="48765"/>
                  </a:lnTo>
                  <a:lnTo>
                    <a:pt x="48771" y="48765"/>
                  </a:lnTo>
                  <a:lnTo>
                    <a:pt x="45723" y="48765"/>
                  </a:lnTo>
                  <a:lnTo>
                    <a:pt x="45723" y="51813"/>
                  </a:lnTo>
                  <a:lnTo>
                    <a:pt x="48771" y="51813"/>
                  </a:lnTo>
                  <a:lnTo>
                    <a:pt x="48771" y="54861"/>
                  </a:lnTo>
                  <a:lnTo>
                    <a:pt x="45723" y="54861"/>
                  </a:lnTo>
                  <a:lnTo>
                    <a:pt x="42675" y="54861"/>
                  </a:lnTo>
                  <a:lnTo>
                    <a:pt x="42675" y="51813"/>
                  </a:lnTo>
                  <a:lnTo>
                    <a:pt x="39626" y="51813"/>
                  </a:lnTo>
                  <a:lnTo>
                    <a:pt x="42675" y="51813"/>
                  </a:lnTo>
                  <a:lnTo>
                    <a:pt x="39626" y="51813"/>
                  </a:lnTo>
                  <a:lnTo>
                    <a:pt x="39626" y="54861"/>
                  </a:lnTo>
                  <a:lnTo>
                    <a:pt x="36578" y="54861"/>
                  </a:lnTo>
                  <a:lnTo>
                    <a:pt x="39626" y="54861"/>
                  </a:lnTo>
                  <a:lnTo>
                    <a:pt x="36578" y="54861"/>
                  </a:lnTo>
                  <a:lnTo>
                    <a:pt x="36578" y="51813"/>
                  </a:lnTo>
                  <a:lnTo>
                    <a:pt x="39626" y="51813"/>
                  </a:lnTo>
                  <a:lnTo>
                    <a:pt x="36578" y="51813"/>
                  </a:lnTo>
                  <a:lnTo>
                    <a:pt x="33530" y="51813"/>
                  </a:lnTo>
                  <a:lnTo>
                    <a:pt x="33530" y="54861"/>
                  </a:lnTo>
                  <a:lnTo>
                    <a:pt x="33530" y="51813"/>
                  </a:lnTo>
                  <a:lnTo>
                    <a:pt x="33530" y="54861"/>
                  </a:lnTo>
                  <a:lnTo>
                    <a:pt x="33530" y="51813"/>
                  </a:lnTo>
                  <a:lnTo>
                    <a:pt x="30482" y="51813"/>
                  </a:lnTo>
                  <a:lnTo>
                    <a:pt x="30482" y="54861"/>
                  </a:lnTo>
                  <a:lnTo>
                    <a:pt x="27434" y="54861"/>
                  </a:lnTo>
                  <a:lnTo>
                    <a:pt x="27434" y="51813"/>
                  </a:lnTo>
                  <a:lnTo>
                    <a:pt x="27434" y="48765"/>
                  </a:lnTo>
                  <a:lnTo>
                    <a:pt x="30482" y="48765"/>
                  </a:lnTo>
                  <a:lnTo>
                    <a:pt x="33530" y="48765"/>
                  </a:lnTo>
                  <a:lnTo>
                    <a:pt x="36578" y="48765"/>
                  </a:lnTo>
                  <a:lnTo>
                    <a:pt x="39626" y="48765"/>
                  </a:lnTo>
                  <a:lnTo>
                    <a:pt x="39626" y="45717"/>
                  </a:lnTo>
                  <a:lnTo>
                    <a:pt x="36578" y="45717"/>
                  </a:lnTo>
                  <a:lnTo>
                    <a:pt x="36578" y="48765"/>
                  </a:lnTo>
                  <a:lnTo>
                    <a:pt x="33530" y="48765"/>
                  </a:lnTo>
                  <a:lnTo>
                    <a:pt x="33530" y="45717"/>
                  </a:lnTo>
                  <a:lnTo>
                    <a:pt x="30482" y="45717"/>
                  </a:lnTo>
                  <a:lnTo>
                    <a:pt x="33530" y="42669"/>
                  </a:lnTo>
                  <a:lnTo>
                    <a:pt x="30482" y="42669"/>
                  </a:lnTo>
                  <a:lnTo>
                    <a:pt x="30482" y="45717"/>
                  </a:lnTo>
                  <a:lnTo>
                    <a:pt x="30482" y="42669"/>
                  </a:lnTo>
                  <a:lnTo>
                    <a:pt x="27434" y="42669"/>
                  </a:lnTo>
                  <a:lnTo>
                    <a:pt x="27434" y="45717"/>
                  </a:lnTo>
                  <a:lnTo>
                    <a:pt x="27434" y="42669"/>
                  </a:lnTo>
                  <a:lnTo>
                    <a:pt x="27434" y="39621"/>
                  </a:lnTo>
                  <a:lnTo>
                    <a:pt x="30482" y="39621"/>
                  </a:lnTo>
                  <a:lnTo>
                    <a:pt x="33530" y="39621"/>
                  </a:lnTo>
                  <a:lnTo>
                    <a:pt x="33530" y="42669"/>
                  </a:lnTo>
                  <a:lnTo>
                    <a:pt x="33530" y="39621"/>
                  </a:lnTo>
                  <a:lnTo>
                    <a:pt x="36578" y="39621"/>
                  </a:lnTo>
                  <a:lnTo>
                    <a:pt x="33530" y="39621"/>
                  </a:lnTo>
                  <a:lnTo>
                    <a:pt x="30482" y="39621"/>
                  </a:lnTo>
                  <a:lnTo>
                    <a:pt x="27434" y="39621"/>
                  </a:lnTo>
                  <a:lnTo>
                    <a:pt x="27434" y="36574"/>
                  </a:lnTo>
                  <a:lnTo>
                    <a:pt x="30482" y="36574"/>
                  </a:lnTo>
                  <a:lnTo>
                    <a:pt x="27434" y="36574"/>
                  </a:lnTo>
                  <a:lnTo>
                    <a:pt x="30482" y="36574"/>
                  </a:lnTo>
                  <a:lnTo>
                    <a:pt x="30482" y="33526"/>
                  </a:lnTo>
                  <a:lnTo>
                    <a:pt x="33530" y="33526"/>
                  </a:lnTo>
                  <a:lnTo>
                    <a:pt x="30482" y="33526"/>
                  </a:lnTo>
                  <a:lnTo>
                    <a:pt x="30482" y="36574"/>
                  </a:lnTo>
                  <a:lnTo>
                    <a:pt x="27434" y="36574"/>
                  </a:lnTo>
                  <a:lnTo>
                    <a:pt x="27434" y="33526"/>
                  </a:lnTo>
                  <a:lnTo>
                    <a:pt x="27434" y="36574"/>
                  </a:lnTo>
                  <a:lnTo>
                    <a:pt x="27434" y="33526"/>
                  </a:lnTo>
                  <a:lnTo>
                    <a:pt x="27434" y="36574"/>
                  </a:lnTo>
                  <a:lnTo>
                    <a:pt x="24385" y="36574"/>
                  </a:lnTo>
                  <a:lnTo>
                    <a:pt x="24385" y="39621"/>
                  </a:lnTo>
                  <a:lnTo>
                    <a:pt x="21337" y="39621"/>
                  </a:lnTo>
                  <a:lnTo>
                    <a:pt x="18289" y="39621"/>
                  </a:lnTo>
                  <a:lnTo>
                    <a:pt x="18289" y="33526"/>
                  </a:lnTo>
                  <a:lnTo>
                    <a:pt x="18289" y="36574"/>
                  </a:lnTo>
                  <a:lnTo>
                    <a:pt x="18289" y="30478"/>
                  </a:lnTo>
                  <a:lnTo>
                    <a:pt x="18289" y="33526"/>
                  </a:lnTo>
                  <a:lnTo>
                    <a:pt x="18289" y="30478"/>
                  </a:lnTo>
                  <a:lnTo>
                    <a:pt x="21337" y="30478"/>
                  </a:lnTo>
                  <a:lnTo>
                    <a:pt x="21337" y="27430"/>
                  </a:lnTo>
                  <a:lnTo>
                    <a:pt x="21337" y="24382"/>
                  </a:lnTo>
                  <a:lnTo>
                    <a:pt x="21337" y="21334"/>
                  </a:lnTo>
                  <a:lnTo>
                    <a:pt x="21337" y="24382"/>
                  </a:lnTo>
                  <a:lnTo>
                    <a:pt x="18289" y="24382"/>
                  </a:lnTo>
                  <a:lnTo>
                    <a:pt x="21337" y="24382"/>
                  </a:lnTo>
                  <a:lnTo>
                    <a:pt x="18289" y="24382"/>
                  </a:lnTo>
                  <a:lnTo>
                    <a:pt x="18289" y="21334"/>
                  </a:lnTo>
                  <a:lnTo>
                    <a:pt x="15241" y="21334"/>
                  </a:lnTo>
                  <a:lnTo>
                    <a:pt x="15241" y="18286"/>
                  </a:lnTo>
                  <a:lnTo>
                    <a:pt x="18289" y="18286"/>
                  </a:lnTo>
                  <a:lnTo>
                    <a:pt x="18289" y="21334"/>
                  </a:lnTo>
                  <a:lnTo>
                    <a:pt x="18289" y="18286"/>
                  </a:lnTo>
                  <a:lnTo>
                    <a:pt x="18289" y="21334"/>
                  </a:lnTo>
                  <a:lnTo>
                    <a:pt x="18289" y="18286"/>
                  </a:lnTo>
                  <a:lnTo>
                    <a:pt x="15241" y="18286"/>
                  </a:lnTo>
                  <a:lnTo>
                    <a:pt x="18289" y="18286"/>
                  </a:lnTo>
                  <a:lnTo>
                    <a:pt x="15241" y="18286"/>
                  </a:lnTo>
                  <a:lnTo>
                    <a:pt x="15241" y="15239"/>
                  </a:lnTo>
                  <a:lnTo>
                    <a:pt x="15241" y="12191"/>
                  </a:lnTo>
                  <a:lnTo>
                    <a:pt x="12192" y="12191"/>
                  </a:lnTo>
                  <a:lnTo>
                    <a:pt x="15241" y="12191"/>
                  </a:lnTo>
                  <a:lnTo>
                    <a:pt x="12192" y="12191"/>
                  </a:lnTo>
                  <a:lnTo>
                    <a:pt x="12192" y="9143"/>
                  </a:lnTo>
                  <a:lnTo>
                    <a:pt x="9144" y="9143"/>
                  </a:lnTo>
                  <a:lnTo>
                    <a:pt x="9144" y="12191"/>
                  </a:lnTo>
                  <a:lnTo>
                    <a:pt x="6096" y="9143"/>
                  </a:lnTo>
                  <a:lnTo>
                    <a:pt x="3048" y="9143"/>
                  </a:lnTo>
                  <a:lnTo>
                    <a:pt x="3048" y="12191"/>
                  </a:lnTo>
                  <a:lnTo>
                    <a:pt x="3048" y="9143"/>
                  </a:lnTo>
                  <a:lnTo>
                    <a:pt x="3048" y="12191"/>
                  </a:lnTo>
                  <a:lnTo>
                    <a:pt x="3048" y="9143"/>
                  </a:lnTo>
                  <a:lnTo>
                    <a:pt x="0" y="9143"/>
                  </a:lnTo>
                  <a:lnTo>
                    <a:pt x="0" y="6095"/>
                  </a:lnTo>
                  <a:lnTo>
                    <a:pt x="3048" y="6095"/>
                  </a:lnTo>
                  <a:lnTo>
                    <a:pt x="0" y="6095"/>
                  </a:lnTo>
                  <a:lnTo>
                    <a:pt x="3048" y="6095"/>
                  </a:lnTo>
                  <a:lnTo>
                    <a:pt x="0" y="6095"/>
                  </a:lnTo>
                  <a:lnTo>
                    <a:pt x="0" y="3047"/>
                  </a:lnTo>
                  <a:lnTo>
                    <a:pt x="3048" y="3047"/>
                  </a:lnTo>
                  <a:lnTo>
                    <a:pt x="6096" y="3047"/>
                  </a:lnTo>
                  <a:lnTo>
                    <a:pt x="6096" y="0"/>
                  </a:lnTo>
                  <a:lnTo>
                    <a:pt x="9144" y="0"/>
                  </a:lnTo>
                  <a:lnTo>
                    <a:pt x="9144" y="3047"/>
                  </a:lnTo>
                  <a:lnTo>
                    <a:pt x="9144" y="0"/>
                  </a:lnTo>
                  <a:lnTo>
                    <a:pt x="12192" y="0"/>
                  </a:lnTo>
                  <a:lnTo>
                    <a:pt x="15241" y="0"/>
                  </a:lnTo>
                  <a:lnTo>
                    <a:pt x="12192" y="0"/>
                  </a:lnTo>
                  <a:lnTo>
                    <a:pt x="15241" y="0"/>
                  </a:lnTo>
                  <a:lnTo>
                    <a:pt x="15241" y="3047"/>
                  </a:lnTo>
                  <a:lnTo>
                    <a:pt x="18289" y="3047"/>
                  </a:lnTo>
                  <a:lnTo>
                    <a:pt x="18289" y="6095"/>
                  </a:lnTo>
                  <a:lnTo>
                    <a:pt x="18289" y="9143"/>
                  </a:lnTo>
                  <a:lnTo>
                    <a:pt x="18289" y="12191"/>
                  </a:lnTo>
                  <a:lnTo>
                    <a:pt x="18289" y="9143"/>
                  </a:lnTo>
                  <a:lnTo>
                    <a:pt x="18289" y="12191"/>
                  </a:lnTo>
                  <a:lnTo>
                    <a:pt x="21337" y="12191"/>
                  </a:lnTo>
                  <a:lnTo>
                    <a:pt x="21337" y="15239"/>
                  </a:lnTo>
                  <a:lnTo>
                    <a:pt x="21337" y="12191"/>
                  </a:lnTo>
                  <a:lnTo>
                    <a:pt x="24385" y="12191"/>
                  </a:lnTo>
                  <a:lnTo>
                    <a:pt x="24385"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64" name="Google Shape;4164;gda58c33139_0_4154"/>
            <p:cNvSpPr/>
            <p:nvPr/>
          </p:nvSpPr>
          <p:spPr>
            <a:xfrm>
              <a:off x="2475162" y="6437035"/>
              <a:ext cx="18414" cy="21589"/>
            </a:xfrm>
            <a:custGeom>
              <a:avLst/>
              <a:gdLst/>
              <a:ahLst/>
              <a:cxnLst/>
              <a:rect l="l" t="t" r="r" b="b"/>
              <a:pathLst>
                <a:path w="18414" h="21589" extrusionOk="0">
                  <a:moveTo>
                    <a:pt x="18289" y="18286"/>
                  </a:moveTo>
                  <a:lnTo>
                    <a:pt x="9144" y="18286"/>
                  </a:lnTo>
                  <a:lnTo>
                    <a:pt x="9144" y="21334"/>
                  </a:lnTo>
                  <a:lnTo>
                    <a:pt x="15241" y="21334"/>
                  </a:lnTo>
                  <a:lnTo>
                    <a:pt x="18289" y="18286"/>
                  </a:lnTo>
                  <a:close/>
                </a:path>
                <a:path w="18414" h="21589" extrusionOk="0">
                  <a:moveTo>
                    <a:pt x="3048" y="0"/>
                  </a:moveTo>
                  <a:lnTo>
                    <a:pt x="3048" y="3047"/>
                  </a:lnTo>
                  <a:lnTo>
                    <a:pt x="0" y="3047"/>
                  </a:lnTo>
                  <a:lnTo>
                    <a:pt x="0" y="18286"/>
                  </a:lnTo>
                  <a:lnTo>
                    <a:pt x="3048" y="18286"/>
                  </a:lnTo>
                  <a:lnTo>
                    <a:pt x="3048" y="12191"/>
                  </a:lnTo>
                  <a:lnTo>
                    <a:pt x="6096" y="12191"/>
                  </a:lnTo>
                  <a:lnTo>
                    <a:pt x="6096" y="3047"/>
                  </a:lnTo>
                  <a:lnTo>
                    <a:pt x="3048" y="0"/>
                  </a:lnTo>
                  <a:close/>
                </a:path>
                <a:path w="18414" h="21589" extrusionOk="0">
                  <a:moveTo>
                    <a:pt x="9144" y="6095"/>
                  </a:moveTo>
                  <a:lnTo>
                    <a:pt x="6096" y="6095"/>
                  </a:lnTo>
                  <a:lnTo>
                    <a:pt x="6096" y="18286"/>
                  </a:lnTo>
                  <a:lnTo>
                    <a:pt x="9144" y="18286"/>
                  </a:lnTo>
                  <a:lnTo>
                    <a:pt x="9144" y="15239"/>
                  </a:lnTo>
                  <a:lnTo>
                    <a:pt x="15241" y="15239"/>
                  </a:lnTo>
                  <a:lnTo>
                    <a:pt x="15241" y="12191"/>
                  </a:lnTo>
                  <a:lnTo>
                    <a:pt x="12192" y="12191"/>
                  </a:lnTo>
                  <a:lnTo>
                    <a:pt x="12192" y="9143"/>
                  </a:lnTo>
                  <a:lnTo>
                    <a:pt x="9144" y="9143"/>
                  </a:lnTo>
                  <a:lnTo>
                    <a:pt x="9144" y="6095"/>
                  </a:lnTo>
                  <a:close/>
                </a:path>
                <a:path w="18414" h="21589" extrusionOk="0">
                  <a:moveTo>
                    <a:pt x="15241" y="15239"/>
                  </a:moveTo>
                  <a:lnTo>
                    <a:pt x="12192" y="15239"/>
                  </a:lnTo>
                  <a:lnTo>
                    <a:pt x="12192" y="18286"/>
                  </a:lnTo>
                  <a:lnTo>
                    <a:pt x="15241" y="18286"/>
                  </a:lnTo>
                  <a:lnTo>
                    <a:pt x="15241" y="15239"/>
                  </a:lnTo>
                  <a:close/>
                </a:path>
                <a:path w="18414" h="21589" extrusionOk="0">
                  <a:moveTo>
                    <a:pt x="6096" y="12191"/>
                  </a:moveTo>
                  <a:lnTo>
                    <a:pt x="3048" y="12191"/>
                  </a:lnTo>
                  <a:lnTo>
                    <a:pt x="3048" y="15239"/>
                  </a:lnTo>
                  <a:lnTo>
                    <a:pt x="6096" y="15239"/>
                  </a:lnTo>
                  <a:lnTo>
                    <a:pt x="6096" y="12191"/>
                  </a:lnTo>
                  <a:close/>
                </a:path>
                <a:path w="18414" h="21589" extrusionOk="0">
                  <a:moveTo>
                    <a:pt x="18289" y="9143"/>
                  </a:moveTo>
                  <a:lnTo>
                    <a:pt x="12192" y="9143"/>
                  </a:lnTo>
                  <a:lnTo>
                    <a:pt x="12192" y="12191"/>
                  </a:lnTo>
                  <a:lnTo>
                    <a:pt x="18289" y="12191"/>
                  </a:lnTo>
                  <a:lnTo>
                    <a:pt x="18289" y="9143"/>
                  </a:lnTo>
                  <a:close/>
                </a:path>
                <a:path w="18414" h="21589" extrusionOk="0">
                  <a:moveTo>
                    <a:pt x="15241" y="6095"/>
                  </a:moveTo>
                  <a:lnTo>
                    <a:pt x="9144" y="6095"/>
                  </a:lnTo>
                  <a:lnTo>
                    <a:pt x="9144" y="9143"/>
                  </a:lnTo>
                  <a:lnTo>
                    <a:pt x="15241" y="9143"/>
                  </a:lnTo>
                  <a:lnTo>
                    <a:pt x="15241" y="6095"/>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65" name="Google Shape;4165;gda58c33139_0_4154"/>
            <p:cNvSpPr/>
            <p:nvPr/>
          </p:nvSpPr>
          <p:spPr>
            <a:xfrm>
              <a:off x="2472114" y="6437035"/>
              <a:ext cx="21589" cy="21589"/>
            </a:xfrm>
            <a:custGeom>
              <a:avLst/>
              <a:gdLst/>
              <a:ahLst/>
              <a:cxnLst/>
              <a:rect l="l" t="t" r="r" b="b"/>
              <a:pathLst>
                <a:path w="21589" h="21589" extrusionOk="0">
                  <a:moveTo>
                    <a:pt x="12192" y="18286"/>
                  </a:moveTo>
                  <a:lnTo>
                    <a:pt x="15241" y="18286"/>
                  </a:lnTo>
                  <a:lnTo>
                    <a:pt x="15241" y="15239"/>
                  </a:lnTo>
                  <a:lnTo>
                    <a:pt x="12192" y="15239"/>
                  </a:lnTo>
                  <a:lnTo>
                    <a:pt x="12192" y="18286"/>
                  </a:lnTo>
                  <a:lnTo>
                    <a:pt x="9144" y="18286"/>
                  </a:lnTo>
                  <a:lnTo>
                    <a:pt x="9144" y="15239"/>
                  </a:lnTo>
                  <a:lnTo>
                    <a:pt x="12192" y="15239"/>
                  </a:lnTo>
                  <a:lnTo>
                    <a:pt x="9144" y="15239"/>
                  </a:lnTo>
                  <a:lnTo>
                    <a:pt x="12192" y="15239"/>
                  </a:lnTo>
                  <a:lnTo>
                    <a:pt x="9144" y="15239"/>
                  </a:lnTo>
                  <a:lnTo>
                    <a:pt x="9144" y="12191"/>
                  </a:lnTo>
                  <a:lnTo>
                    <a:pt x="9144" y="9143"/>
                  </a:lnTo>
                  <a:lnTo>
                    <a:pt x="9144" y="12191"/>
                  </a:lnTo>
                  <a:lnTo>
                    <a:pt x="9144" y="15239"/>
                  </a:lnTo>
                  <a:lnTo>
                    <a:pt x="6096" y="15239"/>
                  </a:lnTo>
                  <a:lnTo>
                    <a:pt x="6096" y="12191"/>
                  </a:lnTo>
                  <a:lnTo>
                    <a:pt x="6096" y="15239"/>
                  </a:lnTo>
                  <a:lnTo>
                    <a:pt x="9144" y="15239"/>
                  </a:lnTo>
                  <a:lnTo>
                    <a:pt x="6096" y="15239"/>
                  </a:lnTo>
                  <a:lnTo>
                    <a:pt x="6096" y="18286"/>
                  </a:lnTo>
                  <a:lnTo>
                    <a:pt x="3048" y="18286"/>
                  </a:lnTo>
                  <a:lnTo>
                    <a:pt x="3048" y="15239"/>
                  </a:lnTo>
                  <a:lnTo>
                    <a:pt x="3048" y="12191"/>
                  </a:lnTo>
                  <a:lnTo>
                    <a:pt x="0" y="12191"/>
                  </a:lnTo>
                  <a:lnTo>
                    <a:pt x="3048" y="12191"/>
                  </a:lnTo>
                  <a:lnTo>
                    <a:pt x="3048" y="15239"/>
                  </a:lnTo>
                  <a:lnTo>
                    <a:pt x="3048" y="12191"/>
                  </a:lnTo>
                  <a:lnTo>
                    <a:pt x="0" y="12191"/>
                  </a:lnTo>
                  <a:lnTo>
                    <a:pt x="3048" y="12191"/>
                  </a:lnTo>
                  <a:lnTo>
                    <a:pt x="3048" y="9143"/>
                  </a:lnTo>
                  <a:lnTo>
                    <a:pt x="0" y="9143"/>
                  </a:lnTo>
                  <a:lnTo>
                    <a:pt x="3048" y="9143"/>
                  </a:lnTo>
                  <a:lnTo>
                    <a:pt x="3048" y="6095"/>
                  </a:lnTo>
                  <a:lnTo>
                    <a:pt x="3048" y="3047"/>
                  </a:lnTo>
                  <a:lnTo>
                    <a:pt x="6096" y="3047"/>
                  </a:lnTo>
                  <a:lnTo>
                    <a:pt x="3048" y="3047"/>
                  </a:lnTo>
                  <a:lnTo>
                    <a:pt x="6096" y="3047"/>
                  </a:lnTo>
                  <a:lnTo>
                    <a:pt x="6096" y="0"/>
                  </a:lnTo>
                  <a:lnTo>
                    <a:pt x="9144" y="3047"/>
                  </a:lnTo>
                  <a:lnTo>
                    <a:pt x="9144" y="6095"/>
                  </a:lnTo>
                  <a:lnTo>
                    <a:pt x="9144" y="9143"/>
                  </a:lnTo>
                  <a:lnTo>
                    <a:pt x="6096" y="9143"/>
                  </a:lnTo>
                  <a:lnTo>
                    <a:pt x="9144" y="9143"/>
                  </a:lnTo>
                  <a:lnTo>
                    <a:pt x="9144" y="6095"/>
                  </a:lnTo>
                  <a:lnTo>
                    <a:pt x="12192" y="6095"/>
                  </a:lnTo>
                  <a:lnTo>
                    <a:pt x="12192" y="9143"/>
                  </a:lnTo>
                  <a:lnTo>
                    <a:pt x="12192" y="6095"/>
                  </a:lnTo>
                  <a:lnTo>
                    <a:pt x="12192" y="9143"/>
                  </a:lnTo>
                  <a:lnTo>
                    <a:pt x="12192" y="6095"/>
                  </a:lnTo>
                  <a:lnTo>
                    <a:pt x="15241" y="6095"/>
                  </a:lnTo>
                  <a:lnTo>
                    <a:pt x="18289" y="6095"/>
                  </a:lnTo>
                  <a:lnTo>
                    <a:pt x="18289" y="9143"/>
                  </a:lnTo>
                  <a:lnTo>
                    <a:pt x="21337" y="9143"/>
                  </a:lnTo>
                  <a:lnTo>
                    <a:pt x="21337" y="12191"/>
                  </a:lnTo>
                  <a:lnTo>
                    <a:pt x="18289" y="12191"/>
                  </a:lnTo>
                  <a:lnTo>
                    <a:pt x="15241" y="12191"/>
                  </a:lnTo>
                  <a:lnTo>
                    <a:pt x="15241" y="9143"/>
                  </a:lnTo>
                  <a:lnTo>
                    <a:pt x="15241" y="12191"/>
                  </a:lnTo>
                  <a:lnTo>
                    <a:pt x="18289" y="12191"/>
                  </a:lnTo>
                  <a:lnTo>
                    <a:pt x="18289" y="15239"/>
                  </a:lnTo>
                  <a:lnTo>
                    <a:pt x="18289" y="18286"/>
                  </a:lnTo>
                  <a:lnTo>
                    <a:pt x="21337" y="18286"/>
                  </a:lnTo>
                  <a:lnTo>
                    <a:pt x="18289" y="21334"/>
                  </a:lnTo>
                  <a:lnTo>
                    <a:pt x="21337" y="21334"/>
                  </a:lnTo>
                  <a:lnTo>
                    <a:pt x="18289" y="21334"/>
                  </a:lnTo>
                  <a:lnTo>
                    <a:pt x="15241" y="21334"/>
                  </a:lnTo>
                  <a:lnTo>
                    <a:pt x="12192" y="21334"/>
                  </a:lnTo>
                  <a:lnTo>
                    <a:pt x="12192" y="18286"/>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66" name="Google Shape;4166;gda58c33139_0_4154"/>
            <p:cNvSpPr/>
            <p:nvPr/>
          </p:nvSpPr>
          <p:spPr>
            <a:xfrm>
              <a:off x="2444680" y="64492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67" name="Google Shape;4167;gda58c33139_0_4154"/>
            <p:cNvSpPr/>
            <p:nvPr/>
          </p:nvSpPr>
          <p:spPr>
            <a:xfrm>
              <a:off x="2444680" y="64492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68" name="Google Shape;4168;gda58c33139_0_4154"/>
            <p:cNvSpPr/>
            <p:nvPr/>
          </p:nvSpPr>
          <p:spPr>
            <a:xfrm>
              <a:off x="2459921" y="64461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69" name="Google Shape;4169;gda58c33139_0_4154"/>
            <p:cNvSpPr/>
            <p:nvPr/>
          </p:nvSpPr>
          <p:spPr>
            <a:xfrm>
              <a:off x="1700912" y="65406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70" name="Google Shape;4170;gda58c33139_0_4154"/>
            <p:cNvSpPr/>
            <p:nvPr/>
          </p:nvSpPr>
          <p:spPr>
            <a:xfrm>
              <a:off x="1700912" y="654066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71" name="Google Shape;4171;gda58c33139_0_4154"/>
            <p:cNvSpPr/>
            <p:nvPr/>
          </p:nvSpPr>
          <p:spPr>
            <a:xfrm>
              <a:off x="2462969" y="64461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72" name="Google Shape;4172;gda58c33139_0_4154"/>
            <p:cNvSpPr/>
            <p:nvPr/>
          </p:nvSpPr>
          <p:spPr>
            <a:xfrm>
              <a:off x="2462969" y="6446178"/>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73" name="Google Shape;4173;gda58c33139_0_4154"/>
            <p:cNvSpPr/>
            <p:nvPr/>
          </p:nvSpPr>
          <p:spPr>
            <a:xfrm>
              <a:off x="2462969" y="6449226"/>
              <a:ext cx="3175" cy="0"/>
            </a:xfrm>
            <a:custGeom>
              <a:avLst/>
              <a:gdLst/>
              <a:ahLst/>
              <a:cxnLst/>
              <a:rect l="l" t="t" r="r" b="b"/>
              <a:pathLst>
                <a:path w="3175" h="120000" extrusionOk="0">
                  <a:moveTo>
                    <a:pt x="3048" y="0"/>
                  </a:moveTo>
                  <a:lnTo>
                    <a:pt x="0" y="0"/>
                  </a:lnTo>
                  <a:lnTo>
                    <a:pt x="3048" y="0"/>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74" name="Google Shape;4174;gda58c33139_0_4154"/>
            <p:cNvSpPr/>
            <p:nvPr/>
          </p:nvSpPr>
          <p:spPr>
            <a:xfrm>
              <a:off x="1755780" y="6546757"/>
              <a:ext cx="0" cy="6350"/>
            </a:xfrm>
            <a:custGeom>
              <a:avLst/>
              <a:gdLst/>
              <a:ahLst/>
              <a:cxnLst/>
              <a:rect l="l" t="t" r="r" b="b"/>
              <a:pathLst>
                <a:path w="120000" h="6350" extrusionOk="0">
                  <a:moveTo>
                    <a:pt x="0" y="6095"/>
                  </a:moveTo>
                  <a:lnTo>
                    <a:pt x="0" y="3047"/>
                  </a:lnTo>
                  <a:lnTo>
                    <a:pt x="0" y="6095"/>
                  </a:ln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75" name="Google Shape;4175;gda58c33139_0_4154"/>
            <p:cNvSpPr/>
            <p:nvPr/>
          </p:nvSpPr>
          <p:spPr>
            <a:xfrm>
              <a:off x="2462969" y="64492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76" name="Google Shape;4176;gda58c33139_0_4154"/>
            <p:cNvSpPr/>
            <p:nvPr/>
          </p:nvSpPr>
          <p:spPr>
            <a:xfrm>
              <a:off x="2444680" y="6455322"/>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77" name="Google Shape;4177;gda58c33139_0_4154"/>
            <p:cNvSpPr/>
            <p:nvPr/>
          </p:nvSpPr>
          <p:spPr>
            <a:xfrm>
              <a:off x="2444680" y="6455322"/>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78" name="Google Shape;4178;gda58c33139_0_4154"/>
            <p:cNvSpPr/>
            <p:nvPr/>
          </p:nvSpPr>
          <p:spPr>
            <a:xfrm>
              <a:off x="2466017" y="64492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79" name="Google Shape;4179;gda58c33139_0_4154"/>
            <p:cNvSpPr/>
            <p:nvPr/>
          </p:nvSpPr>
          <p:spPr>
            <a:xfrm>
              <a:off x="2450776" y="64553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80" name="Google Shape;4180;gda58c33139_0_4154"/>
            <p:cNvSpPr/>
            <p:nvPr/>
          </p:nvSpPr>
          <p:spPr>
            <a:xfrm>
              <a:off x="2466017" y="645227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81" name="Google Shape;4181;gda58c33139_0_4154"/>
            <p:cNvSpPr/>
            <p:nvPr/>
          </p:nvSpPr>
          <p:spPr>
            <a:xfrm>
              <a:off x="2466017" y="645227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82" name="Google Shape;4182;gda58c33139_0_4154"/>
            <p:cNvSpPr/>
            <p:nvPr/>
          </p:nvSpPr>
          <p:spPr>
            <a:xfrm>
              <a:off x="2444673" y="6455333"/>
              <a:ext cx="15239" cy="18414"/>
            </a:xfrm>
            <a:custGeom>
              <a:avLst/>
              <a:gdLst/>
              <a:ahLst/>
              <a:cxnLst/>
              <a:rect l="l" t="t" r="r" b="b"/>
              <a:pathLst>
                <a:path w="15239" h="18414" extrusionOk="0">
                  <a:moveTo>
                    <a:pt x="15240" y="6096"/>
                  </a:moveTo>
                  <a:lnTo>
                    <a:pt x="12192" y="6096"/>
                  </a:lnTo>
                  <a:lnTo>
                    <a:pt x="12192" y="0"/>
                  </a:lnTo>
                  <a:lnTo>
                    <a:pt x="9144" y="0"/>
                  </a:lnTo>
                  <a:lnTo>
                    <a:pt x="9144" y="3048"/>
                  </a:lnTo>
                  <a:lnTo>
                    <a:pt x="6096" y="3048"/>
                  </a:lnTo>
                  <a:lnTo>
                    <a:pt x="3048" y="3048"/>
                  </a:lnTo>
                  <a:lnTo>
                    <a:pt x="3048" y="12192"/>
                  </a:lnTo>
                  <a:lnTo>
                    <a:pt x="0" y="12192"/>
                  </a:lnTo>
                  <a:lnTo>
                    <a:pt x="3048" y="15240"/>
                  </a:lnTo>
                  <a:lnTo>
                    <a:pt x="0" y="15240"/>
                  </a:lnTo>
                  <a:lnTo>
                    <a:pt x="3048" y="18288"/>
                  </a:lnTo>
                  <a:lnTo>
                    <a:pt x="6096" y="18288"/>
                  </a:lnTo>
                  <a:lnTo>
                    <a:pt x="6096" y="12192"/>
                  </a:lnTo>
                  <a:lnTo>
                    <a:pt x="9144" y="12192"/>
                  </a:lnTo>
                  <a:lnTo>
                    <a:pt x="9144" y="9144"/>
                  </a:lnTo>
                  <a:lnTo>
                    <a:pt x="12192" y="9144"/>
                  </a:lnTo>
                  <a:lnTo>
                    <a:pt x="15240" y="9144"/>
                  </a:lnTo>
                  <a:lnTo>
                    <a:pt x="15240"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83" name="Google Shape;4183;gda58c33139_0_4154"/>
            <p:cNvSpPr/>
            <p:nvPr/>
          </p:nvSpPr>
          <p:spPr>
            <a:xfrm>
              <a:off x="2444680" y="6455322"/>
              <a:ext cx="15239" cy="18414"/>
            </a:xfrm>
            <a:custGeom>
              <a:avLst/>
              <a:gdLst/>
              <a:ahLst/>
              <a:cxnLst/>
              <a:rect l="l" t="t" r="r" b="b"/>
              <a:pathLst>
                <a:path w="15239" h="18414" extrusionOk="0">
                  <a:moveTo>
                    <a:pt x="12192" y="9143"/>
                  </a:moveTo>
                  <a:lnTo>
                    <a:pt x="12192" y="6095"/>
                  </a:lnTo>
                  <a:lnTo>
                    <a:pt x="12192" y="9143"/>
                  </a:lnTo>
                  <a:lnTo>
                    <a:pt x="9144" y="9143"/>
                  </a:lnTo>
                  <a:lnTo>
                    <a:pt x="9144" y="12191"/>
                  </a:lnTo>
                  <a:lnTo>
                    <a:pt x="6096" y="12191"/>
                  </a:lnTo>
                  <a:lnTo>
                    <a:pt x="6096" y="15239"/>
                  </a:lnTo>
                  <a:lnTo>
                    <a:pt x="6096" y="12191"/>
                  </a:lnTo>
                  <a:lnTo>
                    <a:pt x="6096" y="15239"/>
                  </a:lnTo>
                  <a:lnTo>
                    <a:pt x="6096" y="18287"/>
                  </a:lnTo>
                  <a:lnTo>
                    <a:pt x="3048" y="18287"/>
                  </a:lnTo>
                  <a:lnTo>
                    <a:pt x="3048" y="15239"/>
                  </a:lnTo>
                  <a:lnTo>
                    <a:pt x="3048" y="18287"/>
                  </a:lnTo>
                  <a:lnTo>
                    <a:pt x="3048" y="15239"/>
                  </a:lnTo>
                  <a:lnTo>
                    <a:pt x="3048" y="18287"/>
                  </a:lnTo>
                  <a:lnTo>
                    <a:pt x="0" y="15239"/>
                  </a:lnTo>
                  <a:lnTo>
                    <a:pt x="3048" y="15239"/>
                  </a:lnTo>
                  <a:lnTo>
                    <a:pt x="0" y="12191"/>
                  </a:lnTo>
                  <a:lnTo>
                    <a:pt x="3048" y="12191"/>
                  </a:lnTo>
                  <a:lnTo>
                    <a:pt x="3048" y="9143"/>
                  </a:lnTo>
                  <a:lnTo>
                    <a:pt x="3048" y="6095"/>
                  </a:lnTo>
                  <a:lnTo>
                    <a:pt x="3048" y="9143"/>
                  </a:lnTo>
                  <a:lnTo>
                    <a:pt x="3048" y="6095"/>
                  </a:lnTo>
                  <a:lnTo>
                    <a:pt x="6096" y="6095"/>
                  </a:lnTo>
                  <a:lnTo>
                    <a:pt x="9144" y="6095"/>
                  </a:lnTo>
                  <a:lnTo>
                    <a:pt x="6096" y="6095"/>
                  </a:lnTo>
                  <a:lnTo>
                    <a:pt x="3048" y="6095"/>
                  </a:lnTo>
                  <a:lnTo>
                    <a:pt x="3048" y="3047"/>
                  </a:lnTo>
                  <a:lnTo>
                    <a:pt x="6096" y="3047"/>
                  </a:lnTo>
                  <a:lnTo>
                    <a:pt x="6096" y="6095"/>
                  </a:lnTo>
                  <a:lnTo>
                    <a:pt x="6096" y="3047"/>
                  </a:lnTo>
                  <a:lnTo>
                    <a:pt x="9144" y="3047"/>
                  </a:lnTo>
                  <a:lnTo>
                    <a:pt x="9144" y="0"/>
                  </a:lnTo>
                  <a:lnTo>
                    <a:pt x="12192" y="0"/>
                  </a:lnTo>
                  <a:lnTo>
                    <a:pt x="12192" y="3047"/>
                  </a:lnTo>
                  <a:lnTo>
                    <a:pt x="12192" y="0"/>
                  </a:lnTo>
                  <a:lnTo>
                    <a:pt x="12192" y="3047"/>
                  </a:lnTo>
                  <a:lnTo>
                    <a:pt x="12192" y="6095"/>
                  </a:lnTo>
                  <a:lnTo>
                    <a:pt x="12192" y="3047"/>
                  </a:lnTo>
                  <a:lnTo>
                    <a:pt x="12192" y="6095"/>
                  </a:lnTo>
                  <a:lnTo>
                    <a:pt x="15241" y="6095"/>
                  </a:lnTo>
                  <a:lnTo>
                    <a:pt x="15241" y="9143"/>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84" name="Google Shape;4184;gda58c33139_0_4154"/>
            <p:cNvSpPr/>
            <p:nvPr/>
          </p:nvSpPr>
          <p:spPr>
            <a:xfrm>
              <a:off x="1713105" y="654980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85" name="Google Shape;4185;gda58c33139_0_4154"/>
            <p:cNvSpPr/>
            <p:nvPr/>
          </p:nvSpPr>
          <p:spPr>
            <a:xfrm>
              <a:off x="1713105" y="654980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86" name="Google Shape;4186;gda58c33139_0_4154"/>
            <p:cNvSpPr/>
            <p:nvPr/>
          </p:nvSpPr>
          <p:spPr>
            <a:xfrm>
              <a:off x="2469065" y="64522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87" name="Google Shape;4187;gda58c33139_0_4154"/>
            <p:cNvSpPr/>
            <p:nvPr/>
          </p:nvSpPr>
          <p:spPr>
            <a:xfrm>
              <a:off x="2469065"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88" name="Google Shape;4188;gda58c33139_0_4154"/>
            <p:cNvSpPr/>
            <p:nvPr/>
          </p:nvSpPr>
          <p:spPr>
            <a:xfrm>
              <a:off x="2469065"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89" name="Google Shape;4189;gda58c33139_0_4154"/>
            <p:cNvSpPr/>
            <p:nvPr/>
          </p:nvSpPr>
          <p:spPr>
            <a:xfrm>
              <a:off x="2466017" y="645532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90" name="Google Shape;4190;gda58c33139_0_4154"/>
            <p:cNvSpPr/>
            <p:nvPr/>
          </p:nvSpPr>
          <p:spPr>
            <a:xfrm>
              <a:off x="2462969" y="6455322"/>
              <a:ext cx="6350" cy="3175"/>
            </a:xfrm>
            <a:custGeom>
              <a:avLst/>
              <a:gdLst/>
              <a:ahLst/>
              <a:cxnLst/>
              <a:rect l="l" t="t" r="r" b="b"/>
              <a:pathLst>
                <a:path w="6350" h="3175" extrusionOk="0">
                  <a:moveTo>
                    <a:pt x="3048" y="0"/>
                  </a:moveTo>
                  <a:lnTo>
                    <a:pt x="6096" y="3047"/>
                  </a:lnTo>
                  <a:lnTo>
                    <a:pt x="3048" y="3047"/>
                  </a:lnTo>
                  <a:lnTo>
                    <a:pt x="0" y="3047"/>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91" name="Google Shape;4191;gda58c33139_0_4154"/>
            <p:cNvSpPr/>
            <p:nvPr/>
          </p:nvSpPr>
          <p:spPr>
            <a:xfrm>
              <a:off x="1758828" y="65528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92" name="Google Shape;4192;gda58c33139_0_4154"/>
            <p:cNvSpPr/>
            <p:nvPr/>
          </p:nvSpPr>
          <p:spPr>
            <a:xfrm>
              <a:off x="2493451" y="64461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93" name="Google Shape;4193;gda58c33139_0_4154"/>
            <p:cNvSpPr/>
            <p:nvPr/>
          </p:nvSpPr>
          <p:spPr>
            <a:xfrm>
              <a:off x="2493451" y="6446178"/>
              <a:ext cx="3175" cy="6350"/>
            </a:xfrm>
            <a:custGeom>
              <a:avLst/>
              <a:gdLst/>
              <a:ahLst/>
              <a:cxnLst/>
              <a:rect l="l" t="t" r="r" b="b"/>
              <a:pathLst>
                <a:path w="3175" h="6350" extrusionOk="0">
                  <a:moveTo>
                    <a:pt x="3048" y="6095"/>
                  </a:moveTo>
                  <a:lnTo>
                    <a:pt x="3048" y="3047"/>
                  </a:lnTo>
                  <a:lnTo>
                    <a:pt x="0" y="3047"/>
                  </a:lnTo>
                  <a:lnTo>
                    <a:pt x="0" y="0"/>
                  </a:lnTo>
                  <a:lnTo>
                    <a:pt x="3048" y="0"/>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94" name="Google Shape;4194;gda58c33139_0_4154"/>
            <p:cNvSpPr/>
            <p:nvPr/>
          </p:nvSpPr>
          <p:spPr>
            <a:xfrm>
              <a:off x="2481258"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95" name="Google Shape;4195;gda58c33139_0_4154"/>
            <p:cNvSpPr/>
            <p:nvPr/>
          </p:nvSpPr>
          <p:spPr>
            <a:xfrm>
              <a:off x="1755780" y="6555901"/>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96" name="Google Shape;4196;gda58c33139_0_4154"/>
            <p:cNvSpPr/>
            <p:nvPr/>
          </p:nvSpPr>
          <p:spPr>
            <a:xfrm>
              <a:off x="1755780" y="6555901"/>
              <a:ext cx="3175" cy="3175"/>
            </a:xfrm>
            <a:custGeom>
              <a:avLst/>
              <a:gdLst/>
              <a:ahLst/>
              <a:cxnLst/>
              <a:rect l="l" t="t" r="r" b="b"/>
              <a:pathLst>
                <a:path w="3175" h="3175" extrusionOk="0">
                  <a:moveTo>
                    <a:pt x="3048" y="3047"/>
                  </a:move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97" name="Google Shape;4197;gda58c33139_0_4154"/>
            <p:cNvSpPr/>
            <p:nvPr/>
          </p:nvSpPr>
          <p:spPr>
            <a:xfrm>
              <a:off x="2469065" y="645837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98" name="Google Shape;4198;gda58c33139_0_4154"/>
            <p:cNvSpPr/>
            <p:nvPr/>
          </p:nvSpPr>
          <p:spPr>
            <a:xfrm>
              <a:off x="2469065" y="645837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199" name="Google Shape;4199;gda58c33139_0_4154"/>
            <p:cNvSpPr/>
            <p:nvPr/>
          </p:nvSpPr>
          <p:spPr>
            <a:xfrm>
              <a:off x="1758828" y="655590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00" name="Google Shape;4200;gda58c33139_0_4154"/>
            <p:cNvSpPr/>
            <p:nvPr/>
          </p:nvSpPr>
          <p:spPr>
            <a:xfrm>
              <a:off x="2493451" y="64492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01" name="Google Shape;4201;gda58c33139_0_4154"/>
            <p:cNvSpPr/>
            <p:nvPr/>
          </p:nvSpPr>
          <p:spPr>
            <a:xfrm>
              <a:off x="2493451" y="6449226"/>
              <a:ext cx="3175" cy="3175"/>
            </a:xfrm>
            <a:custGeom>
              <a:avLst/>
              <a:gdLst/>
              <a:ahLst/>
              <a:cxnLst/>
              <a:rect l="l" t="t" r="r" b="b"/>
              <a:pathLst>
                <a:path w="3175" h="3175" extrusionOk="0">
                  <a:moveTo>
                    <a:pt x="0" y="0"/>
                  </a:move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02" name="Google Shape;4202;gda58c33139_0_4154"/>
            <p:cNvSpPr/>
            <p:nvPr/>
          </p:nvSpPr>
          <p:spPr>
            <a:xfrm>
              <a:off x="2493451" y="6449226"/>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03" name="Google Shape;4203;gda58c33139_0_4154"/>
            <p:cNvSpPr/>
            <p:nvPr/>
          </p:nvSpPr>
          <p:spPr>
            <a:xfrm>
              <a:off x="2493451" y="64492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04" name="Google Shape;4204;gda58c33139_0_4154"/>
            <p:cNvSpPr/>
            <p:nvPr/>
          </p:nvSpPr>
          <p:spPr>
            <a:xfrm>
              <a:off x="2493451" y="64492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05" name="Google Shape;4205;gda58c33139_0_4154"/>
            <p:cNvSpPr/>
            <p:nvPr/>
          </p:nvSpPr>
          <p:spPr>
            <a:xfrm>
              <a:off x="2490403" y="645227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06" name="Google Shape;4206;gda58c33139_0_4154"/>
            <p:cNvSpPr/>
            <p:nvPr/>
          </p:nvSpPr>
          <p:spPr>
            <a:xfrm>
              <a:off x="2490403" y="6452274"/>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07" name="Google Shape;4207;gda58c33139_0_4154"/>
            <p:cNvSpPr/>
            <p:nvPr/>
          </p:nvSpPr>
          <p:spPr>
            <a:xfrm>
              <a:off x="1630802" y="654980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08" name="Google Shape;4208;gda58c33139_0_4154"/>
            <p:cNvSpPr/>
            <p:nvPr/>
          </p:nvSpPr>
          <p:spPr>
            <a:xfrm>
              <a:off x="1630802" y="654980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09" name="Google Shape;4209;gda58c33139_0_4154"/>
            <p:cNvSpPr/>
            <p:nvPr/>
          </p:nvSpPr>
          <p:spPr>
            <a:xfrm>
              <a:off x="2478210" y="645532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10" name="Google Shape;4210;gda58c33139_0_4154"/>
            <p:cNvSpPr/>
            <p:nvPr/>
          </p:nvSpPr>
          <p:spPr>
            <a:xfrm>
              <a:off x="2478210" y="645532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11" name="Google Shape;4211;gda58c33139_0_4154"/>
            <p:cNvSpPr/>
            <p:nvPr/>
          </p:nvSpPr>
          <p:spPr>
            <a:xfrm>
              <a:off x="2453817" y="646447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12" name="Google Shape;4212;gda58c33139_0_4154"/>
            <p:cNvSpPr/>
            <p:nvPr/>
          </p:nvSpPr>
          <p:spPr>
            <a:xfrm>
              <a:off x="2453824" y="6464465"/>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13" name="Google Shape;4213;gda58c33139_0_4154"/>
            <p:cNvSpPr/>
            <p:nvPr/>
          </p:nvSpPr>
          <p:spPr>
            <a:xfrm>
              <a:off x="2508681" y="6446189"/>
              <a:ext cx="6350" cy="6350"/>
            </a:xfrm>
            <a:custGeom>
              <a:avLst/>
              <a:gdLst/>
              <a:ahLst/>
              <a:cxnLst/>
              <a:rect l="l" t="t" r="r" b="b"/>
              <a:pathLst>
                <a:path w="6350" h="6350" extrusionOk="0">
                  <a:moveTo>
                    <a:pt x="3048" y="3048"/>
                  </a:moveTo>
                  <a:lnTo>
                    <a:pt x="0" y="6096"/>
                  </a:lnTo>
                  <a:lnTo>
                    <a:pt x="3048" y="6096"/>
                  </a:lnTo>
                  <a:lnTo>
                    <a:pt x="3048" y="3048"/>
                  </a:lnTo>
                  <a:close/>
                </a:path>
                <a:path w="6350" h="6350" extrusionOk="0">
                  <a:moveTo>
                    <a:pt x="6096" y="0"/>
                  </a:moveTo>
                  <a:lnTo>
                    <a:pt x="3048" y="0"/>
                  </a:lnTo>
                  <a:lnTo>
                    <a:pt x="3048" y="3048"/>
                  </a:lnTo>
                  <a:lnTo>
                    <a:pt x="6096" y="3048"/>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14" name="Google Shape;4214;gda58c33139_0_4154"/>
            <p:cNvSpPr/>
            <p:nvPr/>
          </p:nvSpPr>
          <p:spPr>
            <a:xfrm>
              <a:off x="2508692" y="6446178"/>
              <a:ext cx="6350" cy="6350"/>
            </a:xfrm>
            <a:custGeom>
              <a:avLst/>
              <a:gdLst/>
              <a:ahLst/>
              <a:cxnLst/>
              <a:rect l="l" t="t" r="r" b="b"/>
              <a:pathLst>
                <a:path w="6350" h="6350" extrusionOk="0">
                  <a:moveTo>
                    <a:pt x="3048" y="6095"/>
                  </a:moveTo>
                  <a:lnTo>
                    <a:pt x="0" y="6095"/>
                  </a:lnTo>
                  <a:lnTo>
                    <a:pt x="3048" y="3047"/>
                  </a:lnTo>
                  <a:lnTo>
                    <a:pt x="3048" y="0"/>
                  </a:lnTo>
                  <a:lnTo>
                    <a:pt x="6096"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15" name="Google Shape;4215;gda58c33139_0_4154"/>
            <p:cNvSpPr/>
            <p:nvPr/>
          </p:nvSpPr>
          <p:spPr>
            <a:xfrm>
              <a:off x="2456873" y="6464465"/>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16" name="Google Shape;4216;gda58c33139_0_4154"/>
            <p:cNvSpPr/>
            <p:nvPr/>
          </p:nvSpPr>
          <p:spPr>
            <a:xfrm>
              <a:off x="2456873" y="6464465"/>
              <a:ext cx="3175" cy="6350"/>
            </a:xfrm>
            <a:custGeom>
              <a:avLst/>
              <a:gdLst/>
              <a:ahLst/>
              <a:cxnLst/>
              <a:rect l="l" t="t" r="r" b="b"/>
              <a:pathLst>
                <a:path w="3175" h="6350" extrusionOk="0">
                  <a:moveTo>
                    <a:pt x="0" y="3047"/>
                  </a:moveTo>
                  <a:lnTo>
                    <a:pt x="3048" y="3047"/>
                  </a:lnTo>
                  <a:lnTo>
                    <a:pt x="3048" y="6095"/>
                  </a:lnTo>
                  <a:lnTo>
                    <a:pt x="0" y="6095"/>
                  </a:lnTo>
                  <a:lnTo>
                    <a:pt x="0" y="3047"/>
                  </a:lnTo>
                  <a:lnTo>
                    <a:pt x="0" y="6095"/>
                  </a:lnTo>
                  <a:lnTo>
                    <a:pt x="0" y="3047"/>
                  </a:lnTo>
                  <a:lnTo>
                    <a:pt x="0" y="6095"/>
                  </a:lnTo>
                  <a:lnTo>
                    <a:pt x="0" y="3047"/>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17" name="Google Shape;4217;gda58c33139_0_4154"/>
            <p:cNvSpPr/>
            <p:nvPr/>
          </p:nvSpPr>
          <p:spPr>
            <a:xfrm>
              <a:off x="2493451" y="645532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18" name="Google Shape;4218;gda58c33139_0_4154"/>
            <p:cNvSpPr/>
            <p:nvPr/>
          </p:nvSpPr>
          <p:spPr>
            <a:xfrm>
              <a:off x="2493451" y="6455322"/>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19" name="Google Shape;4219;gda58c33139_0_4154"/>
            <p:cNvSpPr/>
            <p:nvPr/>
          </p:nvSpPr>
          <p:spPr>
            <a:xfrm>
              <a:off x="2508681" y="6446189"/>
              <a:ext cx="31114" cy="40004"/>
            </a:xfrm>
            <a:custGeom>
              <a:avLst/>
              <a:gdLst/>
              <a:ahLst/>
              <a:cxnLst/>
              <a:rect l="l" t="t" r="r" b="b"/>
              <a:pathLst>
                <a:path w="31114" h="40004" extrusionOk="0">
                  <a:moveTo>
                    <a:pt x="30492" y="27432"/>
                  </a:moveTo>
                  <a:lnTo>
                    <a:pt x="27444" y="24384"/>
                  </a:lnTo>
                  <a:lnTo>
                    <a:pt x="27444" y="18288"/>
                  </a:lnTo>
                  <a:lnTo>
                    <a:pt x="27444" y="15240"/>
                  </a:lnTo>
                  <a:lnTo>
                    <a:pt x="24396" y="15240"/>
                  </a:lnTo>
                  <a:lnTo>
                    <a:pt x="24396" y="30467"/>
                  </a:lnTo>
                  <a:lnTo>
                    <a:pt x="24396" y="33515"/>
                  </a:lnTo>
                  <a:lnTo>
                    <a:pt x="21348" y="33515"/>
                  </a:lnTo>
                  <a:lnTo>
                    <a:pt x="21348" y="30467"/>
                  </a:lnTo>
                  <a:lnTo>
                    <a:pt x="24396" y="30467"/>
                  </a:lnTo>
                  <a:lnTo>
                    <a:pt x="24396" y="15240"/>
                  </a:lnTo>
                  <a:lnTo>
                    <a:pt x="24396" y="9144"/>
                  </a:lnTo>
                  <a:lnTo>
                    <a:pt x="18288" y="9144"/>
                  </a:lnTo>
                  <a:lnTo>
                    <a:pt x="18288" y="24384"/>
                  </a:lnTo>
                  <a:lnTo>
                    <a:pt x="18288" y="27432"/>
                  </a:lnTo>
                  <a:lnTo>
                    <a:pt x="15240" y="24384"/>
                  </a:lnTo>
                  <a:lnTo>
                    <a:pt x="18288" y="24384"/>
                  </a:lnTo>
                  <a:lnTo>
                    <a:pt x="18288" y="9144"/>
                  </a:lnTo>
                  <a:lnTo>
                    <a:pt x="18288" y="3048"/>
                  </a:lnTo>
                  <a:lnTo>
                    <a:pt x="15240" y="3048"/>
                  </a:lnTo>
                  <a:lnTo>
                    <a:pt x="15240" y="18288"/>
                  </a:lnTo>
                  <a:lnTo>
                    <a:pt x="15240" y="21336"/>
                  </a:lnTo>
                  <a:lnTo>
                    <a:pt x="12192" y="18288"/>
                  </a:lnTo>
                  <a:lnTo>
                    <a:pt x="15240" y="18288"/>
                  </a:lnTo>
                  <a:lnTo>
                    <a:pt x="15240" y="3048"/>
                  </a:lnTo>
                  <a:lnTo>
                    <a:pt x="12192" y="0"/>
                  </a:lnTo>
                  <a:lnTo>
                    <a:pt x="9144" y="0"/>
                  </a:lnTo>
                  <a:lnTo>
                    <a:pt x="6096" y="3048"/>
                  </a:lnTo>
                  <a:lnTo>
                    <a:pt x="3048" y="3048"/>
                  </a:lnTo>
                  <a:lnTo>
                    <a:pt x="3048" y="9144"/>
                  </a:lnTo>
                  <a:lnTo>
                    <a:pt x="6096" y="9144"/>
                  </a:lnTo>
                  <a:lnTo>
                    <a:pt x="6096" y="12192"/>
                  </a:lnTo>
                  <a:lnTo>
                    <a:pt x="3048" y="9144"/>
                  </a:lnTo>
                  <a:lnTo>
                    <a:pt x="0" y="9144"/>
                  </a:lnTo>
                  <a:lnTo>
                    <a:pt x="0" y="12192"/>
                  </a:lnTo>
                  <a:lnTo>
                    <a:pt x="3048" y="12192"/>
                  </a:lnTo>
                  <a:lnTo>
                    <a:pt x="3048" y="15240"/>
                  </a:lnTo>
                  <a:lnTo>
                    <a:pt x="0" y="15240"/>
                  </a:lnTo>
                  <a:lnTo>
                    <a:pt x="0" y="18288"/>
                  </a:lnTo>
                  <a:lnTo>
                    <a:pt x="3048" y="18288"/>
                  </a:lnTo>
                  <a:lnTo>
                    <a:pt x="3048" y="21336"/>
                  </a:lnTo>
                  <a:lnTo>
                    <a:pt x="6096" y="21336"/>
                  </a:lnTo>
                  <a:lnTo>
                    <a:pt x="6096" y="27432"/>
                  </a:lnTo>
                  <a:lnTo>
                    <a:pt x="3048" y="30467"/>
                  </a:lnTo>
                  <a:lnTo>
                    <a:pt x="3048" y="33515"/>
                  </a:lnTo>
                  <a:lnTo>
                    <a:pt x="6096" y="33515"/>
                  </a:lnTo>
                  <a:lnTo>
                    <a:pt x="9144" y="36563"/>
                  </a:lnTo>
                  <a:lnTo>
                    <a:pt x="15240" y="36563"/>
                  </a:lnTo>
                  <a:lnTo>
                    <a:pt x="21348" y="36563"/>
                  </a:lnTo>
                  <a:lnTo>
                    <a:pt x="24396" y="36563"/>
                  </a:lnTo>
                  <a:lnTo>
                    <a:pt x="24396" y="39611"/>
                  </a:lnTo>
                  <a:lnTo>
                    <a:pt x="27444" y="39611"/>
                  </a:lnTo>
                  <a:lnTo>
                    <a:pt x="27444" y="27432"/>
                  </a:lnTo>
                  <a:lnTo>
                    <a:pt x="30492" y="27432"/>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20" name="Google Shape;4220;gda58c33139_0_4154"/>
            <p:cNvSpPr/>
            <p:nvPr/>
          </p:nvSpPr>
          <p:spPr>
            <a:xfrm>
              <a:off x="2508692" y="6446178"/>
              <a:ext cx="30480" cy="40004"/>
            </a:xfrm>
            <a:custGeom>
              <a:avLst/>
              <a:gdLst/>
              <a:ahLst/>
              <a:cxnLst/>
              <a:rect l="l" t="t" r="r" b="b"/>
              <a:pathLst>
                <a:path w="30480" h="40004" extrusionOk="0">
                  <a:moveTo>
                    <a:pt x="6096" y="21334"/>
                  </a:moveTo>
                  <a:lnTo>
                    <a:pt x="3048" y="21334"/>
                  </a:lnTo>
                  <a:lnTo>
                    <a:pt x="3048" y="18286"/>
                  </a:lnTo>
                  <a:lnTo>
                    <a:pt x="3048" y="15239"/>
                  </a:lnTo>
                  <a:lnTo>
                    <a:pt x="6096" y="15239"/>
                  </a:lnTo>
                  <a:lnTo>
                    <a:pt x="3048" y="15239"/>
                  </a:lnTo>
                  <a:lnTo>
                    <a:pt x="3048" y="18286"/>
                  </a:lnTo>
                  <a:lnTo>
                    <a:pt x="0" y="18286"/>
                  </a:lnTo>
                  <a:lnTo>
                    <a:pt x="0" y="15239"/>
                  </a:lnTo>
                  <a:lnTo>
                    <a:pt x="3048" y="15239"/>
                  </a:lnTo>
                  <a:lnTo>
                    <a:pt x="3048" y="12191"/>
                  </a:lnTo>
                  <a:lnTo>
                    <a:pt x="6096" y="12191"/>
                  </a:lnTo>
                  <a:lnTo>
                    <a:pt x="6096" y="9143"/>
                  </a:lnTo>
                  <a:lnTo>
                    <a:pt x="3048" y="9143"/>
                  </a:lnTo>
                  <a:lnTo>
                    <a:pt x="6096" y="12191"/>
                  </a:lnTo>
                  <a:lnTo>
                    <a:pt x="3048" y="12191"/>
                  </a:lnTo>
                  <a:lnTo>
                    <a:pt x="0" y="12191"/>
                  </a:lnTo>
                  <a:lnTo>
                    <a:pt x="0" y="9143"/>
                  </a:lnTo>
                  <a:lnTo>
                    <a:pt x="3048" y="9143"/>
                  </a:lnTo>
                  <a:lnTo>
                    <a:pt x="6096" y="9143"/>
                  </a:lnTo>
                  <a:lnTo>
                    <a:pt x="3048" y="9143"/>
                  </a:lnTo>
                  <a:lnTo>
                    <a:pt x="3048" y="6095"/>
                  </a:lnTo>
                  <a:lnTo>
                    <a:pt x="3048" y="3047"/>
                  </a:lnTo>
                  <a:lnTo>
                    <a:pt x="6096" y="3047"/>
                  </a:lnTo>
                  <a:lnTo>
                    <a:pt x="9144" y="0"/>
                  </a:lnTo>
                  <a:lnTo>
                    <a:pt x="12192" y="0"/>
                  </a:lnTo>
                  <a:lnTo>
                    <a:pt x="15241" y="3047"/>
                  </a:lnTo>
                  <a:lnTo>
                    <a:pt x="18289" y="3047"/>
                  </a:lnTo>
                  <a:lnTo>
                    <a:pt x="18289" y="6095"/>
                  </a:lnTo>
                  <a:lnTo>
                    <a:pt x="18289" y="9143"/>
                  </a:lnTo>
                  <a:lnTo>
                    <a:pt x="21337" y="9143"/>
                  </a:lnTo>
                  <a:lnTo>
                    <a:pt x="24385" y="9143"/>
                  </a:lnTo>
                  <a:lnTo>
                    <a:pt x="24385" y="12191"/>
                  </a:lnTo>
                  <a:lnTo>
                    <a:pt x="24385" y="15239"/>
                  </a:lnTo>
                  <a:lnTo>
                    <a:pt x="27434" y="15239"/>
                  </a:lnTo>
                  <a:lnTo>
                    <a:pt x="27434" y="18286"/>
                  </a:lnTo>
                  <a:lnTo>
                    <a:pt x="24385" y="18286"/>
                  </a:lnTo>
                  <a:lnTo>
                    <a:pt x="27434" y="18286"/>
                  </a:lnTo>
                  <a:lnTo>
                    <a:pt x="24385" y="18286"/>
                  </a:lnTo>
                  <a:lnTo>
                    <a:pt x="27434" y="18286"/>
                  </a:lnTo>
                  <a:lnTo>
                    <a:pt x="27434" y="21334"/>
                  </a:lnTo>
                  <a:lnTo>
                    <a:pt x="27434" y="24382"/>
                  </a:lnTo>
                  <a:lnTo>
                    <a:pt x="30482" y="27430"/>
                  </a:lnTo>
                  <a:lnTo>
                    <a:pt x="27434" y="27430"/>
                  </a:lnTo>
                  <a:lnTo>
                    <a:pt x="27434" y="30478"/>
                  </a:lnTo>
                  <a:lnTo>
                    <a:pt x="27434" y="27430"/>
                  </a:lnTo>
                  <a:lnTo>
                    <a:pt x="27434" y="30478"/>
                  </a:lnTo>
                  <a:lnTo>
                    <a:pt x="27434" y="33526"/>
                  </a:lnTo>
                  <a:lnTo>
                    <a:pt x="27434" y="36574"/>
                  </a:lnTo>
                  <a:lnTo>
                    <a:pt x="27434" y="39621"/>
                  </a:lnTo>
                  <a:lnTo>
                    <a:pt x="24385" y="39621"/>
                  </a:lnTo>
                  <a:lnTo>
                    <a:pt x="24385" y="36574"/>
                  </a:lnTo>
                  <a:lnTo>
                    <a:pt x="21337" y="36574"/>
                  </a:lnTo>
                  <a:lnTo>
                    <a:pt x="21337" y="33526"/>
                  </a:lnTo>
                  <a:lnTo>
                    <a:pt x="24385" y="33526"/>
                  </a:lnTo>
                  <a:lnTo>
                    <a:pt x="24385" y="30478"/>
                  </a:lnTo>
                  <a:lnTo>
                    <a:pt x="21337" y="30478"/>
                  </a:lnTo>
                  <a:lnTo>
                    <a:pt x="21337" y="27430"/>
                  </a:lnTo>
                  <a:lnTo>
                    <a:pt x="21337" y="30478"/>
                  </a:lnTo>
                  <a:lnTo>
                    <a:pt x="21337" y="27430"/>
                  </a:lnTo>
                  <a:lnTo>
                    <a:pt x="21337" y="30478"/>
                  </a:lnTo>
                  <a:lnTo>
                    <a:pt x="18289" y="30478"/>
                  </a:lnTo>
                  <a:lnTo>
                    <a:pt x="21337" y="30478"/>
                  </a:lnTo>
                  <a:lnTo>
                    <a:pt x="21337" y="33526"/>
                  </a:lnTo>
                  <a:lnTo>
                    <a:pt x="21337" y="36574"/>
                  </a:lnTo>
                  <a:lnTo>
                    <a:pt x="18289" y="36574"/>
                  </a:lnTo>
                  <a:lnTo>
                    <a:pt x="15241" y="36574"/>
                  </a:lnTo>
                  <a:lnTo>
                    <a:pt x="15241" y="33526"/>
                  </a:lnTo>
                  <a:lnTo>
                    <a:pt x="18289" y="33526"/>
                  </a:lnTo>
                  <a:lnTo>
                    <a:pt x="18289" y="30478"/>
                  </a:lnTo>
                  <a:lnTo>
                    <a:pt x="18289" y="27430"/>
                  </a:lnTo>
                  <a:lnTo>
                    <a:pt x="18289" y="24382"/>
                  </a:lnTo>
                  <a:lnTo>
                    <a:pt x="15241" y="24382"/>
                  </a:lnTo>
                  <a:lnTo>
                    <a:pt x="15241" y="21334"/>
                  </a:lnTo>
                  <a:lnTo>
                    <a:pt x="15241" y="18286"/>
                  </a:lnTo>
                  <a:lnTo>
                    <a:pt x="12192" y="18286"/>
                  </a:lnTo>
                  <a:lnTo>
                    <a:pt x="15241" y="21334"/>
                  </a:lnTo>
                  <a:lnTo>
                    <a:pt x="15241" y="24382"/>
                  </a:lnTo>
                  <a:lnTo>
                    <a:pt x="18289" y="27430"/>
                  </a:lnTo>
                  <a:lnTo>
                    <a:pt x="18289" y="30478"/>
                  </a:lnTo>
                  <a:lnTo>
                    <a:pt x="15241" y="30478"/>
                  </a:lnTo>
                  <a:lnTo>
                    <a:pt x="18289" y="30478"/>
                  </a:lnTo>
                  <a:lnTo>
                    <a:pt x="18289" y="33526"/>
                  </a:lnTo>
                  <a:lnTo>
                    <a:pt x="15241" y="33526"/>
                  </a:lnTo>
                  <a:lnTo>
                    <a:pt x="15241" y="30478"/>
                  </a:lnTo>
                  <a:lnTo>
                    <a:pt x="12192" y="30478"/>
                  </a:lnTo>
                  <a:lnTo>
                    <a:pt x="12192" y="27430"/>
                  </a:lnTo>
                  <a:lnTo>
                    <a:pt x="12192" y="24382"/>
                  </a:lnTo>
                  <a:lnTo>
                    <a:pt x="12192" y="27430"/>
                  </a:lnTo>
                  <a:lnTo>
                    <a:pt x="12192" y="24382"/>
                  </a:lnTo>
                  <a:lnTo>
                    <a:pt x="12192" y="27430"/>
                  </a:lnTo>
                  <a:lnTo>
                    <a:pt x="12192" y="30478"/>
                  </a:lnTo>
                  <a:lnTo>
                    <a:pt x="15241" y="30478"/>
                  </a:lnTo>
                  <a:lnTo>
                    <a:pt x="15241" y="33526"/>
                  </a:lnTo>
                  <a:lnTo>
                    <a:pt x="15241" y="36574"/>
                  </a:lnTo>
                  <a:lnTo>
                    <a:pt x="12192" y="36574"/>
                  </a:lnTo>
                  <a:lnTo>
                    <a:pt x="9144" y="36574"/>
                  </a:lnTo>
                  <a:lnTo>
                    <a:pt x="6096" y="33526"/>
                  </a:lnTo>
                  <a:lnTo>
                    <a:pt x="3048" y="33526"/>
                  </a:lnTo>
                  <a:lnTo>
                    <a:pt x="3048" y="30478"/>
                  </a:lnTo>
                  <a:lnTo>
                    <a:pt x="6096" y="27430"/>
                  </a:lnTo>
                  <a:lnTo>
                    <a:pt x="6096" y="24382"/>
                  </a:lnTo>
                  <a:lnTo>
                    <a:pt x="6096" y="27430"/>
                  </a:lnTo>
                  <a:lnTo>
                    <a:pt x="6096" y="24382"/>
                  </a:lnTo>
                  <a:lnTo>
                    <a:pt x="6096"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21" name="Google Shape;4221;gda58c33139_0_4154"/>
            <p:cNvSpPr/>
            <p:nvPr/>
          </p:nvSpPr>
          <p:spPr>
            <a:xfrm>
              <a:off x="2459921" y="646446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22" name="Google Shape;4222;gda58c33139_0_4154"/>
            <p:cNvSpPr/>
            <p:nvPr/>
          </p:nvSpPr>
          <p:spPr>
            <a:xfrm>
              <a:off x="2459921"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23" name="Google Shape;4223;gda58c33139_0_4154"/>
            <p:cNvSpPr/>
            <p:nvPr/>
          </p:nvSpPr>
          <p:spPr>
            <a:xfrm>
              <a:off x="1630802" y="6552853"/>
              <a:ext cx="3175" cy="3175"/>
            </a:xfrm>
            <a:custGeom>
              <a:avLst/>
              <a:gdLst/>
              <a:ahLst/>
              <a:cxnLst/>
              <a:rect l="l" t="t" r="r" b="b"/>
              <a:pathLst>
                <a:path w="3175" h="3175" extrusionOk="0">
                  <a:moveTo>
                    <a:pt x="0" y="3047"/>
                  </a:move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24" name="Google Shape;4224;gda58c33139_0_4154"/>
            <p:cNvSpPr/>
            <p:nvPr/>
          </p:nvSpPr>
          <p:spPr>
            <a:xfrm>
              <a:off x="2435535" y="647360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25" name="Google Shape;4225;gda58c33139_0_4154"/>
            <p:cNvSpPr/>
            <p:nvPr/>
          </p:nvSpPr>
          <p:spPr>
            <a:xfrm>
              <a:off x="2435535" y="647360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26" name="Google Shape;4226;gda58c33139_0_4154"/>
            <p:cNvSpPr/>
            <p:nvPr/>
          </p:nvSpPr>
          <p:spPr>
            <a:xfrm>
              <a:off x="2441625" y="6473621"/>
              <a:ext cx="3175" cy="3175"/>
            </a:xfrm>
            <a:custGeom>
              <a:avLst/>
              <a:gdLst/>
              <a:ahLst/>
              <a:cxnLst/>
              <a:rect l="l" t="t" r="r" b="b"/>
              <a:pathLst>
                <a:path w="3175" h="3175" extrusionOk="0">
                  <a:moveTo>
                    <a:pt x="3048" y="0"/>
                  </a:moveTo>
                  <a:lnTo>
                    <a:pt x="0" y="0"/>
                  </a:lnTo>
                  <a:lnTo>
                    <a:pt x="0" y="3035"/>
                  </a:lnTo>
                  <a:lnTo>
                    <a:pt x="3048" y="303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27" name="Google Shape;4227;gda58c33139_0_4154"/>
            <p:cNvSpPr/>
            <p:nvPr/>
          </p:nvSpPr>
          <p:spPr>
            <a:xfrm>
              <a:off x="2441631" y="6473609"/>
              <a:ext cx="3175" cy="3175"/>
            </a:xfrm>
            <a:custGeom>
              <a:avLst/>
              <a:gdLst/>
              <a:ahLst/>
              <a:cxnLst/>
              <a:rect l="l" t="t" r="r" b="b"/>
              <a:pathLst>
                <a:path w="3175" h="3175" extrusionOk="0">
                  <a:moveTo>
                    <a:pt x="3048" y="3047"/>
                  </a:moveTo>
                  <a:lnTo>
                    <a:pt x="0" y="3047"/>
                  </a:lnTo>
                  <a:lnTo>
                    <a:pt x="0" y="0"/>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28" name="Google Shape;4228;gda58c33139_0_4154"/>
            <p:cNvSpPr/>
            <p:nvPr/>
          </p:nvSpPr>
          <p:spPr>
            <a:xfrm>
              <a:off x="2429439" y="6476657"/>
              <a:ext cx="6350" cy="6350"/>
            </a:xfrm>
            <a:custGeom>
              <a:avLst/>
              <a:gdLst/>
              <a:ahLst/>
              <a:cxnLst/>
              <a:rect l="l" t="t" r="r" b="b"/>
              <a:pathLst>
                <a:path w="6350" h="6350" extrusionOk="0">
                  <a:moveTo>
                    <a:pt x="6096" y="0"/>
                  </a:moveTo>
                  <a:lnTo>
                    <a:pt x="0" y="0"/>
                  </a:lnTo>
                  <a:lnTo>
                    <a:pt x="0" y="3047"/>
                  </a:lnTo>
                  <a:lnTo>
                    <a:pt x="3048" y="3047"/>
                  </a:lnTo>
                  <a:lnTo>
                    <a:pt x="3048" y="6095"/>
                  </a:lnTo>
                  <a:lnTo>
                    <a:pt x="6096" y="6095"/>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29" name="Google Shape;4229;gda58c33139_0_4154"/>
            <p:cNvSpPr/>
            <p:nvPr/>
          </p:nvSpPr>
          <p:spPr>
            <a:xfrm>
              <a:off x="2429439" y="6476657"/>
              <a:ext cx="9525" cy="6350"/>
            </a:xfrm>
            <a:custGeom>
              <a:avLst/>
              <a:gdLst/>
              <a:ahLst/>
              <a:cxnLst/>
              <a:rect l="l" t="t" r="r" b="b"/>
              <a:pathLst>
                <a:path w="9525" h="6350" extrusionOk="0">
                  <a:moveTo>
                    <a:pt x="3048" y="0"/>
                  </a:moveTo>
                  <a:lnTo>
                    <a:pt x="6096" y="0"/>
                  </a:lnTo>
                  <a:lnTo>
                    <a:pt x="9144" y="0"/>
                  </a:lnTo>
                  <a:lnTo>
                    <a:pt x="6096" y="0"/>
                  </a:lnTo>
                  <a:lnTo>
                    <a:pt x="6096" y="3047"/>
                  </a:lnTo>
                  <a:lnTo>
                    <a:pt x="6096" y="6095"/>
                  </a:lnTo>
                  <a:lnTo>
                    <a:pt x="3048" y="6095"/>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30" name="Google Shape;4230;gda58c33139_0_4154"/>
            <p:cNvSpPr/>
            <p:nvPr/>
          </p:nvSpPr>
          <p:spPr>
            <a:xfrm>
              <a:off x="1789310" y="6565044"/>
              <a:ext cx="3175" cy="9525"/>
            </a:xfrm>
            <a:custGeom>
              <a:avLst/>
              <a:gdLst/>
              <a:ahLst/>
              <a:cxnLst/>
              <a:rect l="l" t="t" r="r" b="b"/>
              <a:pathLst>
                <a:path w="3175" h="9525" extrusionOk="0">
                  <a:moveTo>
                    <a:pt x="3048" y="0"/>
                  </a:moveTo>
                  <a:lnTo>
                    <a:pt x="0" y="3047"/>
                  </a:lnTo>
                  <a:lnTo>
                    <a:pt x="0" y="9143"/>
                  </a:lnTo>
                  <a:lnTo>
                    <a:pt x="3048" y="9143"/>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31" name="Google Shape;4231;gda58c33139_0_4154"/>
            <p:cNvSpPr/>
            <p:nvPr/>
          </p:nvSpPr>
          <p:spPr>
            <a:xfrm>
              <a:off x="1786262" y="6565044"/>
              <a:ext cx="6350" cy="9525"/>
            </a:xfrm>
            <a:custGeom>
              <a:avLst/>
              <a:gdLst/>
              <a:ahLst/>
              <a:cxnLst/>
              <a:rect l="l" t="t" r="r" b="b"/>
              <a:pathLst>
                <a:path w="6350" h="9525" extrusionOk="0">
                  <a:moveTo>
                    <a:pt x="6096" y="9143"/>
                  </a:moveTo>
                  <a:lnTo>
                    <a:pt x="3048" y="9143"/>
                  </a:lnTo>
                  <a:lnTo>
                    <a:pt x="3048" y="6095"/>
                  </a:lnTo>
                  <a:lnTo>
                    <a:pt x="0" y="6095"/>
                  </a:lnTo>
                  <a:lnTo>
                    <a:pt x="3048" y="6095"/>
                  </a:lnTo>
                  <a:lnTo>
                    <a:pt x="3048" y="3047"/>
                  </a:lnTo>
                  <a:lnTo>
                    <a:pt x="6096" y="0"/>
                  </a:lnTo>
                  <a:lnTo>
                    <a:pt x="6096" y="3047"/>
                  </a:lnTo>
                  <a:lnTo>
                    <a:pt x="6096" y="6095"/>
                  </a:lnTo>
                  <a:lnTo>
                    <a:pt x="6096"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32" name="Google Shape;4232;gda58c33139_0_4154"/>
            <p:cNvSpPr/>
            <p:nvPr/>
          </p:nvSpPr>
          <p:spPr>
            <a:xfrm>
              <a:off x="2459913" y="6467525"/>
              <a:ext cx="6350" cy="9525"/>
            </a:xfrm>
            <a:custGeom>
              <a:avLst/>
              <a:gdLst/>
              <a:ahLst/>
              <a:cxnLst/>
              <a:rect l="l" t="t" r="r" b="b"/>
              <a:pathLst>
                <a:path w="6350" h="9525" extrusionOk="0">
                  <a:moveTo>
                    <a:pt x="3048" y="0"/>
                  </a:moveTo>
                  <a:lnTo>
                    <a:pt x="0" y="0"/>
                  </a:lnTo>
                  <a:lnTo>
                    <a:pt x="3048" y="3048"/>
                  </a:lnTo>
                  <a:lnTo>
                    <a:pt x="3048" y="0"/>
                  </a:lnTo>
                  <a:close/>
                </a:path>
                <a:path w="6350" h="9525" extrusionOk="0">
                  <a:moveTo>
                    <a:pt x="6096" y="3048"/>
                  </a:moveTo>
                  <a:lnTo>
                    <a:pt x="3048" y="3048"/>
                  </a:lnTo>
                  <a:lnTo>
                    <a:pt x="0" y="3048"/>
                  </a:lnTo>
                  <a:lnTo>
                    <a:pt x="0" y="6096"/>
                  </a:lnTo>
                  <a:lnTo>
                    <a:pt x="3048" y="6096"/>
                  </a:lnTo>
                  <a:lnTo>
                    <a:pt x="6096" y="9131"/>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33" name="Google Shape;4233;gda58c33139_0_4154"/>
            <p:cNvSpPr/>
            <p:nvPr/>
          </p:nvSpPr>
          <p:spPr>
            <a:xfrm>
              <a:off x="2459921" y="6467513"/>
              <a:ext cx="6350" cy="9525"/>
            </a:xfrm>
            <a:custGeom>
              <a:avLst/>
              <a:gdLst/>
              <a:ahLst/>
              <a:cxnLst/>
              <a:rect l="l" t="t" r="r" b="b"/>
              <a:pathLst>
                <a:path w="6350" h="9525" extrusionOk="0">
                  <a:moveTo>
                    <a:pt x="3048" y="3047"/>
                  </a:moveTo>
                  <a:lnTo>
                    <a:pt x="6096" y="3047"/>
                  </a:lnTo>
                  <a:lnTo>
                    <a:pt x="6096" y="6095"/>
                  </a:lnTo>
                  <a:lnTo>
                    <a:pt x="6096" y="9143"/>
                  </a:lnTo>
                  <a:lnTo>
                    <a:pt x="3048" y="6095"/>
                  </a:lnTo>
                  <a:lnTo>
                    <a:pt x="0" y="6095"/>
                  </a:lnTo>
                  <a:lnTo>
                    <a:pt x="0" y="3047"/>
                  </a:lnTo>
                  <a:lnTo>
                    <a:pt x="3048" y="3047"/>
                  </a:lnTo>
                  <a:lnTo>
                    <a:pt x="0" y="0"/>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34" name="Google Shape;4234;gda58c33139_0_4154"/>
            <p:cNvSpPr/>
            <p:nvPr/>
          </p:nvSpPr>
          <p:spPr>
            <a:xfrm>
              <a:off x="2487355" y="645837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35" name="Google Shape;4235;gda58c33139_0_4154"/>
            <p:cNvSpPr/>
            <p:nvPr/>
          </p:nvSpPr>
          <p:spPr>
            <a:xfrm>
              <a:off x="2487355" y="645837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36" name="Google Shape;4236;gda58c33139_0_4154"/>
            <p:cNvSpPr/>
            <p:nvPr/>
          </p:nvSpPr>
          <p:spPr>
            <a:xfrm>
              <a:off x="2508692" y="64522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37" name="Google Shape;4237;gda58c33139_0_4154"/>
            <p:cNvSpPr/>
            <p:nvPr/>
          </p:nvSpPr>
          <p:spPr>
            <a:xfrm>
              <a:off x="2508692"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38" name="Google Shape;4238;gda58c33139_0_4154"/>
            <p:cNvSpPr/>
            <p:nvPr/>
          </p:nvSpPr>
          <p:spPr>
            <a:xfrm>
              <a:off x="2487345" y="6458381"/>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39" name="Google Shape;4239;gda58c33139_0_4154"/>
            <p:cNvSpPr/>
            <p:nvPr/>
          </p:nvSpPr>
          <p:spPr>
            <a:xfrm>
              <a:off x="2487355" y="6458370"/>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40" name="Google Shape;4240;gda58c33139_0_4154"/>
            <p:cNvSpPr/>
            <p:nvPr/>
          </p:nvSpPr>
          <p:spPr>
            <a:xfrm>
              <a:off x="2487355" y="6461418"/>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41" name="Google Shape;4241;gda58c33139_0_4154"/>
            <p:cNvSpPr/>
            <p:nvPr/>
          </p:nvSpPr>
          <p:spPr>
            <a:xfrm>
              <a:off x="2487355" y="6461418"/>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42" name="Google Shape;4242;gda58c33139_0_4154"/>
            <p:cNvSpPr/>
            <p:nvPr/>
          </p:nvSpPr>
          <p:spPr>
            <a:xfrm>
              <a:off x="2508692" y="6452274"/>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43" name="Google Shape;4243;gda58c33139_0_4154"/>
            <p:cNvSpPr/>
            <p:nvPr/>
          </p:nvSpPr>
          <p:spPr>
            <a:xfrm>
              <a:off x="2508692" y="6452274"/>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44" name="Google Shape;4244;gda58c33139_0_4154"/>
            <p:cNvSpPr/>
            <p:nvPr/>
          </p:nvSpPr>
          <p:spPr>
            <a:xfrm>
              <a:off x="2456873" y="647056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45" name="Google Shape;4245;gda58c33139_0_4154"/>
            <p:cNvSpPr/>
            <p:nvPr/>
          </p:nvSpPr>
          <p:spPr>
            <a:xfrm>
              <a:off x="1691767" y="65619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46" name="Google Shape;4246;gda58c33139_0_4154"/>
            <p:cNvSpPr/>
            <p:nvPr/>
          </p:nvSpPr>
          <p:spPr>
            <a:xfrm>
              <a:off x="1691767" y="6561996"/>
              <a:ext cx="6350" cy="3175"/>
            </a:xfrm>
            <a:custGeom>
              <a:avLst/>
              <a:gdLst/>
              <a:ahLst/>
              <a:cxnLst/>
              <a:rect l="l" t="t" r="r" b="b"/>
              <a:pathLst>
                <a:path w="6350" h="3175" extrusionOk="0">
                  <a:moveTo>
                    <a:pt x="0" y="3047"/>
                  </a:moveTo>
                  <a:lnTo>
                    <a:pt x="0" y="0"/>
                  </a:lnTo>
                  <a:lnTo>
                    <a:pt x="3048" y="0"/>
                  </a:lnTo>
                  <a:lnTo>
                    <a:pt x="3048" y="3047"/>
                  </a:lnTo>
                  <a:lnTo>
                    <a:pt x="6096" y="3047"/>
                  </a:ln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47" name="Google Shape;4247;gda58c33139_0_4154"/>
            <p:cNvSpPr/>
            <p:nvPr/>
          </p:nvSpPr>
          <p:spPr>
            <a:xfrm>
              <a:off x="2450776" y="647360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48" name="Google Shape;4248;gda58c33139_0_4154"/>
            <p:cNvSpPr/>
            <p:nvPr/>
          </p:nvSpPr>
          <p:spPr>
            <a:xfrm>
              <a:off x="1682622" y="65619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49" name="Google Shape;4249;gda58c33139_0_4154"/>
            <p:cNvSpPr/>
            <p:nvPr/>
          </p:nvSpPr>
          <p:spPr>
            <a:xfrm>
              <a:off x="1682622" y="6561996"/>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50" name="Google Shape;4250;gda58c33139_0_4154"/>
            <p:cNvSpPr/>
            <p:nvPr/>
          </p:nvSpPr>
          <p:spPr>
            <a:xfrm>
              <a:off x="1676526" y="65619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51" name="Google Shape;4251;gda58c33139_0_4154"/>
            <p:cNvSpPr/>
            <p:nvPr/>
          </p:nvSpPr>
          <p:spPr>
            <a:xfrm>
              <a:off x="2450776" y="6473609"/>
              <a:ext cx="9525" cy="9525"/>
            </a:xfrm>
            <a:custGeom>
              <a:avLst/>
              <a:gdLst/>
              <a:ahLst/>
              <a:cxnLst/>
              <a:rect l="l" t="t" r="r" b="b"/>
              <a:pathLst>
                <a:path w="9525" h="9525" extrusionOk="0">
                  <a:moveTo>
                    <a:pt x="9144" y="3047"/>
                  </a:moveTo>
                  <a:lnTo>
                    <a:pt x="6096" y="3047"/>
                  </a:lnTo>
                  <a:lnTo>
                    <a:pt x="6096" y="6095"/>
                  </a:lnTo>
                  <a:lnTo>
                    <a:pt x="3048" y="6095"/>
                  </a:lnTo>
                  <a:lnTo>
                    <a:pt x="3048" y="9143"/>
                  </a:lnTo>
                  <a:lnTo>
                    <a:pt x="9144" y="9143"/>
                  </a:lnTo>
                  <a:lnTo>
                    <a:pt x="9144" y="3047"/>
                  </a:lnTo>
                  <a:close/>
                </a:path>
                <a:path w="9525" h="9525" extrusionOk="0">
                  <a:moveTo>
                    <a:pt x="3048" y="0"/>
                  </a:moveTo>
                  <a:lnTo>
                    <a:pt x="3048" y="3047"/>
                  </a:lnTo>
                  <a:lnTo>
                    <a:pt x="0" y="6095"/>
                  </a:lnTo>
                  <a:lnTo>
                    <a:pt x="6096" y="6095"/>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52" name="Google Shape;4252;gda58c33139_0_4154"/>
            <p:cNvSpPr/>
            <p:nvPr/>
          </p:nvSpPr>
          <p:spPr>
            <a:xfrm>
              <a:off x="2450776" y="6473609"/>
              <a:ext cx="12700" cy="9525"/>
            </a:xfrm>
            <a:custGeom>
              <a:avLst/>
              <a:gdLst/>
              <a:ahLst/>
              <a:cxnLst/>
              <a:rect l="l" t="t" r="r" b="b"/>
              <a:pathLst>
                <a:path w="12700" h="9525" extrusionOk="0">
                  <a:moveTo>
                    <a:pt x="9144" y="3047"/>
                  </a:moveTo>
                  <a:lnTo>
                    <a:pt x="9144" y="6095"/>
                  </a:lnTo>
                  <a:lnTo>
                    <a:pt x="6096" y="6095"/>
                  </a:lnTo>
                  <a:lnTo>
                    <a:pt x="6096" y="3047"/>
                  </a:lnTo>
                  <a:lnTo>
                    <a:pt x="6096" y="6095"/>
                  </a:lnTo>
                  <a:lnTo>
                    <a:pt x="9144" y="6095"/>
                  </a:lnTo>
                  <a:lnTo>
                    <a:pt x="9144" y="9143"/>
                  </a:lnTo>
                  <a:lnTo>
                    <a:pt x="6096" y="9143"/>
                  </a:lnTo>
                  <a:lnTo>
                    <a:pt x="3048" y="9143"/>
                  </a:lnTo>
                  <a:lnTo>
                    <a:pt x="3048" y="6095"/>
                  </a:lnTo>
                  <a:lnTo>
                    <a:pt x="0" y="6095"/>
                  </a:lnTo>
                  <a:lnTo>
                    <a:pt x="3048" y="3047"/>
                  </a:lnTo>
                  <a:lnTo>
                    <a:pt x="0" y="3047"/>
                  </a:lnTo>
                  <a:lnTo>
                    <a:pt x="3048" y="3047"/>
                  </a:lnTo>
                  <a:lnTo>
                    <a:pt x="3048" y="0"/>
                  </a:lnTo>
                  <a:lnTo>
                    <a:pt x="6096" y="3047"/>
                  </a:lnTo>
                  <a:lnTo>
                    <a:pt x="9144" y="3047"/>
                  </a:lnTo>
                  <a:lnTo>
                    <a:pt x="12192" y="3047"/>
                  </a:lnTo>
                  <a:lnTo>
                    <a:pt x="12192" y="0"/>
                  </a:lnTo>
                  <a:lnTo>
                    <a:pt x="12192" y="3047"/>
                  </a:lnTo>
                  <a:lnTo>
                    <a:pt x="9144" y="3047"/>
                  </a:lnTo>
                  <a:lnTo>
                    <a:pt x="9144" y="6095"/>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53" name="Google Shape;4253;gda58c33139_0_4154"/>
            <p:cNvSpPr/>
            <p:nvPr/>
          </p:nvSpPr>
          <p:spPr>
            <a:xfrm>
              <a:off x="1676526" y="6565044"/>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54" name="Google Shape;4254;gda58c33139_0_4154"/>
            <p:cNvSpPr/>
            <p:nvPr/>
          </p:nvSpPr>
          <p:spPr>
            <a:xfrm>
              <a:off x="1676526" y="6565044"/>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55" name="Google Shape;4255;gda58c33139_0_4154"/>
            <p:cNvSpPr/>
            <p:nvPr/>
          </p:nvSpPr>
          <p:spPr>
            <a:xfrm>
              <a:off x="1676526" y="656809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56" name="Google Shape;4256;gda58c33139_0_4154"/>
            <p:cNvSpPr/>
            <p:nvPr/>
          </p:nvSpPr>
          <p:spPr>
            <a:xfrm>
              <a:off x="2459921" y="647970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57" name="Google Shape;4257;gda58c33139_0_4154"/>
            <p:cNvSpPr/>
            <p:nvPr/>
          </p:nvSpPr>
          <p:spPr>
            <a:xfrm>
              <a:off x="2459921" y="647970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58" name="Google Shape;4258;gda58c33139_0_4154"/>
            <p:cNvSpPr/>
            <p:nvPr/>
          </p:nvSpPr>
          <p:spPr>
            <a:xfrm>
              <a:off x="2456873" y="648275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59" name="Google Shape;4259;gda58c33139_0_4154"/>
            <p:cNvSpPr/>
            <p:nvPr/>
          </p:nvSpPr>
          <p:spPr>
            <a:xfrm>
              <a:off x="2456873" y="64827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60" name="Google Shape;4260;gda58c33139_0_4154"/>
            <p:cNvSpPr/>
            <p:nvPr/>
          </p:nvSpPr>
          <p:spPr>
            <a:xfrm>
              <a:off x="1670429" y="657114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61" name="Google Shape;4261;gda58c33139_0_4154"/>
            <p:cNvSpPr/>
            <p:nvPr/>
          </p:nvSpPr>
          <p:spPr>
            <a:xfrm>
              <a:off x="1670429" y="6571140"/>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62" name="Google Shape;4262;gda58c33139_0_4154"/>
            <p:cNvSpPr/>
            <p:nvPr/>
          </p:nvSpPr>
          <p:spPr>
            <a:xfrm>
              <a:off x="2456873" y="64858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63" name="Google Shape;4263;gda58c33139_0_4154"/>
            <p:cNvSpPr/>
            <p:nvPr/>
          </p:nvSpPr>
          <p:spPr>
            <a:xfrm>
              <a:off x="2456873" y="64858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64" name="Google Shape;4264;gda58c33139_0_4154"/>
            <p:cNvSpPr/>
            <p:nvPr/>
          </p:nvSpPr>
          <p:spPr>
            <a:xfrm>
              <a:off x="2456873" y="648580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65" name="Google Shape;4265;gda58c33139_0_4154"/>
            <p:cNvSpPr/>
            <p:nvPr/>
          </p:nvSpPr>
          <p:spPr>
            <a:xfrm>
              <a:off x="2472114" y="64827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66" name="Google Shape;4266;gda58c33139_0_4154"/>
            <p:cNvSpPr/>
            <p:nvPr/>
          </p:nvSpPr>
          <p:spPr>
            <a:xfrm>
              <a:off x="2472114" y="648275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67" name="Google Shape;4267;gda58c33139_0_4154"/>
            <p:cNvSpPr/>
            <p:nvPr/>
          </p:nvSpPr>
          <p:spPr>
            <a:xfrm>
              <a:off x="2472114" y="64827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68" name="Google Shape;4268;gda58c33139_0_4154"/>
            <p:cNvSpPr/>
            <p:nvPr/>
          </p:nvSpPr>
          <p:spPr>
            <a:xfrm>
              <a:off x="2462961" y="6485801"/>
              <a:ext cx="6350" cy="6350"/>
            </a:xfrm>
            <a:custGeom>
              <a:avLst/>
              <a:gdLst/>
              <a:ahLst/>
              <a:cxnLst/>
              <a:rect l="l" t="t" r="r" b="b"/>
              <a:pathLst>
                <a:path w="6350" h="6350" extrusionOk="0">
                  <a:moveTo>
                    <a:pt x="6096" y="3048"/>
                  </a:moveTo>
                  <a:lnTo>
                    <a:pt x="3048" y="3048"/>
                  </a:lnTo>
                  <a:lnTo>
                    <a:pt x="3048" y="0"/>
                  </a:lnTo>
                  <a:lnTo>
                    <a:pt x="0" y="0"/>
                  </a:lnTo>
                  <a:lnTo>
                    <a:pt x="0"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69" name="Google Shape;4269;gda58c33139_0_4154"/>
            <p:cNvSpPr/>
            <p:nvPr/>
          </p:nvSpPr>
          <p:spPr>
            <a:xfrm>
              <a:off x="2462969" y="6485800"/>
              <a:ext cx="6350" cy="6350"/>
            </a:xfrm>
            <a:custGeom>
              <a:avLst/>
              <a:gdLst/>
              <a:ahLst/>
              <a:cxnLst/>
              <a:rect l="l" t="t" r="r" b="b"/>
              <a:pathLst>
                <a:path w="6350" h="6350" extrusionOk="0">
                  <a:moveTo>
                    <a:pt x="3048" y="6095"/>
                  </a:moveTo>
                  <a:lnTo>
                    <a:pt x="0" y="6095"/>
                  </a:lnTo>
                  <a:lnTo>
                    <a:pt x="0" y="3047"/>
                  </a:lnTo>
                  <a:lnTo>
                    <a:pt x="0" y="0"/>
                  </a:lnTo>
                  <a:lnTo>
                    <a:pt x="3048" y="0"/>
                  </a:lnTo>
                  <a:lnTo>
                    <a:pt x="3048" y="3047"/>
                  </a:lnTo>
                  <a:lnTo>
                    <a:pt x="3048" y="0"/>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70" name="Google Shape;4270;gda58c33139_0_4154"/>
            <p:cNvSpPr/>
            <p:nvPr/>
          </p:nvSpPr>
          <p:spPr>
            <a:xfrm>
              <a:off x="2453824" y="6491896"/>
              <a:ext cx="6350" cy="6350"/>
            </a:xfrm>
            <a:custGeom>
              <a:avLst/>
              <a:gdLst/>
              <a:ahLst/>
              <a:cxnLst/>
              <a:rect l="l" t="t" r="r" b="b"/>
              <a:pathLst>
                <a:path w="6350" h="6350" extrusionOk="0">
                  <a:moveTo>
                    <a:pt x="6096" y="0"/>
                  </a:moveTo>
                  <a:lnTo>
                    <a:pt x="0" y="0"/>
                  </a:lnTo>
                  <a:lnTo>
                    <a:pt x="0" y="6095"/>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71" name="Google Shape;4271;gda58c33139_0_4154"/>
            <p:cNvSpPr/>
            <p:nvPr/>
          </p:nvSpPr>
          <p:spPr>
            <a:xfrm>
              <a:off x="2453824" y="6488848"/>
              <a:ext cx="6350" cy="9525"/>
            </a:xfrm>
            <a:custGeom>
              <a:avLst/>
              <a:gdLst/>
              <a:ahLst/>
              <a:cxnLst/>
              <a:rect l="l" t="t" r="r" b="b"/>
              <a:pathLst>
                <a:path w="6350" h="9525" extrusionOk="0">
                  <a:moveTo>
                    <a:pt x="3048" y="6095"/>
                  </a:moveTo>
                  <a:lnTo>
                    <a:pt x="0" y="9143"/>
                  </a:lnTo>
                  <a:lnTo>
                    <a:pt x="0" y="6095"/>
                  </a:lnTo>
                  <a:lnTo>
                    <a:pt x="0" y="3047"/>
                  </a:lnTo>
                  <a:lnTo>
                    <a:pt x="3048" y="3047"/>
                  </a:lnTo>
                  <a:lnTo>
                    <a:pt x="0" y="3047"/>
                  </a:lnTo>
                  <a:lnTo>
                    <a:pt x="3048" y="3047"/>
                  </a:lnTo>
                  <a:lnTo>
                    <a:pt x="0" y="3047"/>
                  </a:lnTo>
                  <a:lnTo>
                    <a:pt x="3048" y="3047"/>
                  </a:lnTo>
                  <a:lnTo>
                    <a:pt x="3048" y="0"/>
                  </a:lnTo>
                  <a:lnTo>
                    <a:pt x="3048" y="3047"/>
                  </a:lnTo>
                  <a:lnTo>
                    <a:pt x="3048" y="0"/>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72" name="Google Shape;4272;gda58c33139_0_4154"/>
            <p:cNvSpPr/>
            <p:nvPr/>
          </p:nvSpPr>
          <p:spPr>
            <a:xfrm>
              <a:off x="2469065"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73" name="Google Shape;4273;gda58c33139_0_4154"/>
            <p:cNvSpPr/>
            <p:nvPr/>
          </p:nvSpPr>
          <p:spPr>
            <a:xfrm>
              <a:off x="2469065" y="648580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74" name="Google Shape;4274;gda58c33139_0_4154"/>
            <p:cNvSpPr/>
            <p:nvPr/>
          </p:nvSpPr>
          <p:spPr>
            <a:xfrm>
              <a:off x="2511741" y="6470561"/>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75" name="Google Shape;4275;gda58c33139_0_4154"/>
            <p:cNvSpPr/>
            <p:nvPr/>
          </p:nvSpPr>
          <p:spPr>
            <a:xfrm>
              <a:off x="2511741" y="6470561"/>
              <a:ext cx="3175" cy="3175"/>
            </a:xfrm>
            <a:custGeom>
              <a:avLst/>
              <a:gdLst/>
              <a:ahLst/>
              <a:cxnLst/>
              <a:rect l="l" t="t" r="r" b="b"/>
              <a:pathLst>
                <a:path w="3175" h="3175" extrusionOk="0">
                  <a:moveTo>
                    <a:pt x="3048" y="3047"/>
                  </a:moveTo>
                  <a:lnTo>
                    <a:pt x="0" y="3047"/>
                  </a:lnTo>
                  <a:lnTo>
                    <a:pt x="0" y="0"/>
                  </a:lnTo>
                  <a:lnTo>
                    <a:pt x="3048"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76" name="Google Shape;4276;gda58c33139_0_4154"/>
            <p:cNvSpPr/>
            <p:nvPr/>
          </p:nvSpPr>
          <p:spPr>
            <a:xfrm>
              <a:off x="1642995" y="657723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77" name="Google Shape;4277;gda58c33139_0_4154"/>
            <p:cNvSpPr/>
            <p:nvPr/>
          </p:nvSpPr>
          <p:spPr>
            <a:xfrm>
              <a:off x="1642995" y="657723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78" name="Google Shape;4278;gda58c33139_0_4154"/>
            <p:cNvSpPr/>
            <p:nvPr/>
          </p:nvSpPr>
          <p:spPr>
            <a:xfrm>
              <a:off x="1603368" y="6571140"/>
              <a:ext cx="3175" cy="3175"/>
            </a:xfrm>
            <a:custGeom>
              <a:avLst/>
              <a:gdLst/>
              <a:ahLst/>
              <a:cxnLst/>
              <a:rect l="l" t="t" r="r" b="b"/>
              <a:pathLst>
                <a:path w="3175" h="3175" extrusionOk="0">
                  <a:moveTo>
                    <a:pt x="3048" y="0"/>
                  </a:moveTo>
                  <a:lnTo>
                    <a:pt x="3048" y="3047"/>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79" name="Google Shape;4279;gda58c33139_0_4154"/>
            <p:cNvSpPr/>
            <p:nvPr/>
          </p:nvSpPr>
          <p:spPr>
            <a:xfrm>
              <a:off x="1603368" y="6571140"/>
              <a:ext cx="3175" cy="3175"/>
            </a:xfrm>
            <a:custGeom>
              <a:avLst/>
              <a:gdLst/>
              <a:ahLst/>
              <a:cxnLst/>
              <a:rect l="l" t="t" r="r" b="b"/>
              <a:pathLst>
                <a:path w="3175" h="3175" extrusionOk="0">
                  <a:moveTo>
                    <a:pt x="3048" y="0"/>
                  </a:moveTo>
                  <a:lnTo>
                    <a:pt x="3048" y="3047"/>
                  </a:lnTo>
                  <a:lnTo>
                    <a:pt x="0" y="3047"/>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80" name="Google Shape;4280;gda58c33139_0_4154"/>
            <p:cNvSpPr/>
            <p:nvPr/>
          </p:nvSpPr>
          <p:spPr>
            <a:xfrm>
              <a:off x="2511741" y="64736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81" name="Google Shape;4281;gda58c33139_0_4154"/>
            <p:cNvSpPr/>
            <p:nvPr/>
          </p:nvSpPr>
          <p:spPr>
            <a:xfrm>
              <a:off x="2511741" y="647360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82" name="Google Shape;4282;gda58c33139_0_4154"/>
            <p:cNvSpPr/>
            <p:nvPr/>
          </p:nvSpPr>
          <p:spPr>
            <a:xfrm>
              <a:off x="2459921" y="6491896"/>
              <a:ext cx="6350" cy="3175"/>
            </a:xfrm>
            <a:custGeom>
              <a:avLst/>
              <a:gdLst/>
              <a:ahLst/>
              <a:cxnLst/>
              <a:rect l="l" t="t" r="r" b="b"/>
              <a:pathLst>
                <a:path w="6350" h="3175" extrusionOk="0">
                  <a:moveTo>
                    <a:pt x="6096" y="0"/>
                  </a:moveTo>
                  <a:lnTo>
                    <a:pt x="0" y="0"/>
                  </a:lnTo>
                  <a:lnTo>
                    <a:pt x="0" y="3047"/>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83" name="Google Shape;4283;gda58c33139_0_4154"/>
            <p:cNvSpPr/>
            <p:nvPr/>
          </p:nvSpPr>
          <p:spPr>
            <a:xfrm>
              <a:off x="2459921" y="6491896"/>
              <a:ext cx="6350" cy="3175"/>
            </a:xfrm>
            <a:custGeom>
              <a:avLst/>
              <a:gdLst/>
              <a:ahLst/>
              <a:cxnLst/>
              <a:rect l="l" t="t" r="r" b="b"/>
              <a:pathLst>
                <a:path w="6350" h="3175" extrusionOk="0">
                  <a:moveTo>
                    <a:pt x="3048" y="3047"/>
                  </a:moveTo>
                  <a:lnTo>
                    <a:pt x="0" y="3047"/>
                  </a:lnTo>
                  <a:lnTo>
                    <a:pt x="0" y="0"/>
                  </a:lnTo>
                  <a:lnTo>
                    <a:pt x="3048" y="0"/>
                  </a:lnTo>
                  <a:lnTo>
                    <a:pt x="6096"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84" name="Google Shape;4284;gda58c33139_0_4154"/>
            <p:cNvSpPr/>
            <p:nvPr/>
          </p:nvSpPr>
          <p:spPr>
            <a:xfrm>
              <a:off x="2493441" y="6479705"/>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85" name="Google Shape;4285;gda58c33139_0_4154"/>
            <p:cNvSpPr/>
            <p:nvPr/>
          </p:nvSpPr>
          <p:spPr>
            <a:xfrm>
              <a:off x="2493451" y="6479705"/>
              <a:ext cx="3175" cy="3175"/>
            </a:xfrm>
            <a:custGeom>
              <a:avLst/>
              <a:gdLst/>
              <a:ahLst/>
              <a:cxnLst/>
              <a:rect l="l" t="t" r="r" b="b"/>
              <a:pathLst>
                <a:path w="3175" h="3175" extrusionOk="0">
                  <a:moveTo>
                    <a:pt x="3048" y="0"/>
                  </a:moveTo>
                  <a:lnTo>
                    <a:pt x="3048" y="3047"/>
                  </a:lnTo>
                  <a:lnTo>
                    <a:pt x="3048" y="0"/>
                  </a:ln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86" name="Google Shape;4286;gda58c33139_0_4154"/>
            <p:cNvSpPr/>
            <p:nvPr/>
          </p:nvSpPr>
          <p:spPr>
            <a:xfrm>
              <a:off x="1646034" y="6580289"/>
              <a:ext cx="6350" cy="6350"/>
            </a:xfrm>
            <a:custGeom>
              <a:avLst/>
              <a:gdLst/>
              <a:ahLst/>
              <a:cxnLst/>
              <a:rect l="l" t="t" r="r" b="b"/>
              <a:pathLst>
                <a:path w="6350" h="6350" extrusionOk="0">
                  <a:moveTo>
                    <a:pt x="3048" y="0"/>
                  </a:moveTo>
                  <a:lnTo>
                    <a:pt x="0" y="0"/>
                  </a:lnTo>
                  <a:lnTo>
                    <a:pt x="0" y="3048"/>
                  </a:lnTo>
                  <a:lnTo>
                    <a:pt x="3048" y="3048"/>
                  </a:lnTo>
                  <a:lnTo>
                    <a:pt x="3048" y="0"/>
                  </a:lnTo>
                  <a:close/>
                </a:path>
                <a:path w="6350" h="6350" extrusionOk="0">
                  <a:moveTo>
                    <a:pt x="6096" y="3048"/>
                  </a:moveTo>
                  <a:lnTo>
                    <a:pt x="3048" y="3048"/>
                  </a:lnTo>
                  <a:lnTo>
                    <a:pt x="3048"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87" name="Google Shape;4287;gda58c33139_0_4154"/>
            <p:cNvSpPr/>
            <p:nvPr/>
          </p:nvSpPr>
          <p:spPr>
            <a:xfrm>
              <a:off x="1646043" y="6580283"/>
              <a:ext cx="6350" cy="6350"/>
            </a:xfrm>
            <a:custGeom>
              <a:avLst/>
              <a:gdLst/>
              <a:ahLst/>
              <a:cxnLst/>
              <a:rect l="l" t="t" r="r" b="b"/>
              <a:pathLst>
                <a:path w="6350" h="6350" extrusionOk="0">
                  <a:moveTo>
                    <a:pt x="6096" y="6095"/>
                  </a:moveTo>
                  <a:lnTo>
                    <a:pt x="3048" y="6095"/>
                  </a:lnTo>
                  <a:lnTo>
                    <a:pt x="3048" y="3047"/>
                  </a:lnTo>
                  <a:lnTo>
                    <a:pt x="0" y="3047"/>
                  </a:lnTo>
                  <a:lnTo>
                    <a:pt x="0" y="6095"/>
                  </a:lnTo>
                  <a:lnTo>
                    <a:pt x="0" y="3047"/>
                  </a:lnTo>
                  <a:lnTo>
                    <a:pt x="0" y="0"/>
                  </a:lnTo>
                  <a:lnTo>
                    <a:pt x="3048" y="0"/>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88" name="Google Shape;4288;gda58c33139_0_4154"/>
            <p:cNvSpPr/>
            <p:nvPr/>
          </p:nvSpPr>
          <p:spPr>
            <a:xfrm>
              <a:off x="2539175" y="64675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89" name="Google Shape;4289;gda58c33139_0_4154"/>
            <p:cNvSpPr/>
            <p:nvPr/>
          </p:nvSpPr>
          <p:spPr>
            <a:xfrm>
              <a:off x="2469065" y="64918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90" name="Google Shape;4290;gda58c33139_0_4154"/>
            <p:cNvSpPr/>
            <p:nvPr/>
          </p:nvSpPr>
          <p:spPr>
            <a:xfrm>
              <a:off x="2469065" y="6491896"/>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91" name="Google Shape;4291;gda58c33139_0_4154"/>
            <p:cNvSpPr/>
            <p:nvPr/>
          </p:nvSpPr>
          <p:spPr>
            <a:xfrm>
              <a:off x="2459921" y="649494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92" name="Google Shape;4292;gda58c33139_0_4154"/>
            <p:cNvSpPr/>
            <p:nvPr/>
          </p:nvSpPr>
          <p:spPr>
            <a:xfrm>
              <a:off x="1557645" y="6571140"/>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93" name="Google Shape;4293;gda58c33139_0_4154"/>
            <p:cNvSpPr/>
            <p:nvPr/>
          </p:nvSpPr>
          <p:spPr>
            <a:xfrm>
              <a:off x="1557645" y="6571140"/>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94" name="Google Shape;4294;gda58c33139_0_4154"/>
            <p:cNvSpPr/>
            <p:nvPr/>
          </p:nvSpPr>
          <p:spPr>
            <a:xfrm>
              <a:off x="2459921" y="6494944"/>
              <a:ext cx="6350" cy="9525"/>
            </a:xfrm>
            <a:custGeom>
              <a:avLst/>
              <a:gdLst/>
              <a:ahLst/>
              <a:cxnLst/>
              <a:rect l="l" t="t" r="r" b="b"/>
              <a:pathLst>
                <a:path w="6350" h="9525" extrusionOk="0">
                  <a:moveTo>
                    <a:pt x="3048" y="3047"/>
                  </a:moveTo>
                  <a:lnTo>
                    <a:pt x="0" y="3047"/>
                  </a:lnTo>
                  <a:lnTo>
                    <a:pt x="0" y="9143"/>
                  </a:lnTo>
                  <a:lnTo>
                    <a:pt x="3048" y="9143"/>
                  </a:lnTo>
                  <a:lnTo>
                    <a:pt x="3048" y="3047"/>
                  </a:lnTo>
                  <a:close/>
                </a:path>
                <a:path w="6350" h="9525"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95" name="Google Shape;4295;gda58c33139_0_4154"/>
            <p:cNvSpPr/>
            <p:nvPr/>
          </p:nvSpPr>
          <p:spPr>
            <a:xfrm>
              <a:off x="2459921" y="6494944"/>
              <a:ext cx="6350" cy="12700"/>
            </a:xfrm>
            <a:custGeom>
              <a:avLst/>
              <a:gdLst/>
              <a:ahLst/>
              <a:cxnLst/>
              <a:rect l="l" t="t" r="r" b="b"/>
              <a:pathLst>
                <a:path w="6350" h="12700" extrusionOk="0">
                  <a:moveTo>
                    <a:pt x="0" y="9143"/>
                  </a:moveTo>
                  <a:lnTo>
                    <a:pt x="0" y="6095"/>
                  </a:lnTo>
                  <a:lnTo>
                    <a:pt x="0" y="3047"/>
                  </a:lnTo>
                  <a:lnTo>
                    <a:pt x="0" y="0"/>
                  </a:lnTo>
                  <a:lnTo>
                    <a:pt x="0" y="3047"/>
                  </a:lnTo>
                  <a:lnTo>
                    <a:pt x="3048" y="3047"/>
                  </a:lnTo>
                  <a:lnTo>
                    <a:pt x="3048" y="0"/>
                  </a:lnTo>
                  <a:lnTo>
                    <a:pt x="3048" y="3047"/>
                  </a:lnTo>
                  <a:lnTo>
                    <a:pt x="3048" y="0"/>
                  </a:lnTo>
                  <a:lnTo>
                    <a:pt x="6096" y="0"/>
                  </a:lnTo>
                  <a:lnTo>
                    <a:pt x="6096" y="3047"/>
                  </a:lnTo>
                  <a:lnTo>
                    <a:pt x="3048" y="3047"/>
                  </a:lnTo>
                  <a:lnTo>
                    <a:pt x="3048" y="6095"/>
                  </a:lnTo>
                  <a:lnTo>
                    <a:pt x="3048" y="3047"/>
                  </a:lnTo>
                  <a:lnTo>
                    <a:pt x="3048" y="6095"/>
                  </a:lnTo>
                  <a:lnTo>
                    <a:pt x="0" y="6095"/>
                  </a:lnTo>
                  <a:lnTo>
                    <a:pt x="3048" y="6095"/>
                  </a:lnTo>
                  <a:lnTo>
                    <a:pt x="3048" y="9143"/>
                  </a:lnTo>
                  <a:lnTo>
                    <a:pt x="3048" y="12191"/>
                  </a:lnTo>
                  <a:lnTo>
                    <a:pt x="3048" y="9143"/>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96" name="Google Shape;4296;gda58c33139_0_4154"/>
            <p:cNvSpPr/>
            <p:nvPr/>
          </p:nvSpPr>
          <p:spPr>
            <a:xfrm>
              <a:off x="2466017" y="649494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97" name="Google Shape;4297;gda58c33139_0_4154"/>
            <p:cNvSpPr/>
            <p:nvPr/>
          </p:nvSpPr>
          <p:spPr>
            <a:xfrm>
              <a:off x="2466017" y="649494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98" name="Google Shape;4298;gda58c33139_0_4154"/>
            <p:cNvSpPr/>
            <p:nvPr/>
          </p:nvSpPr>
          <p:spPr>
            <a:xfrm>
              <a:off x="2511741" y="6479705"/>
              <a:ext cx="9525" cy="15239"/>
            </a:xfrm>
            <a:custGeom>
              <a:avLst/>
              <a:gdLst/>
              <a:ahLst/>
              <a:cxnLst/>
              <a:rect l="l" t="t" r="r" b="b"/>
              <a:pathLst>
                <a:path w="9525" h="15239" extrusionOk="0">
                  <a:moveTo>
                    <a:pt x="9144" y="12191"/>
                  </a:moveTo>
                  <a:lnTo>
                    <a:pt x="6096" y="12191"/>
                  </a:lnTo>
                  <a:lnTo>
                    <a:pt x="6096" y="15239"/>
                  </a:lnTo>
                  <a:lnTo>
                    <a:pt x="9144" y="15239"/>
                  </a:lnTo>
                  <a:lnTo>
                    <a:pt x="9144" y="12191"/>
                  </a:lnTo>
                  <a:close/>
                </a:path>
                <a:path w="9525" h="15239" extrusionOk="0">
                  <a:moveTo>
                    <a:pt x="3048" y="0"/>
                  </a:moveTo>
                  <a:lnTo>
                    <a:pt x="0" y="0"/>
                  </a:lnTo>
                  <a:lnTo>
                    <a:pt x="0" y="6095"/>
                  </a:lnTo>
                  <a:lnTo>
                    <a:pt x="3048" y="6095"/>
                  </a:lnTo>
                  <a:lnTo>
                    <a:pt x="3048" y="12191"/>
                  </a:lnTo>
                  <a:lnTo>
                    <a:pt x="6096" y="12191"/>
                  </a:lnTo>
                  <a:lnTo>
                    <a:pt x="9144" y="9143"/>
                  </a:lnTo>
                  <a:lnTo>
                    <a:pt x="6096" y="9143"/>
                  </a:lnTo>
                  <a:lnTo>
                    <a:pt x="6096" y="3047"/>
                  </a:lnTo>
                  <a:lnTo>
                    <a:pt x="3048" y="3047"/>
                  </a:lnTo>
                  <a:lnTo>
                    <a:pt x="3048" y="0"/>
                  </a:lnTo>
                  <a:close/>
                </a:path>
                <a:path w="9525" h="15239" extrusionOk="0">
                  <a:moveTo>
                    <a:pt x="6096" y="6095"/>
                  </a:moveTo>
                  <a:lnTo>
                    <a:pt x="6096" y="9143"/>
                  </a:lnTo>
                  <a:lnTo>
                    <a:pt x="9144" y="9143"/>
                  </a:lnTo>
                  <a:lnTo>
                    <a:pt x="6096" y="6095"/>
                  </a:lnTo>
                  <a:close/>
                </a:path>
                <a:path w="9525" h="15239" extrusionOk="0">
                  <a:moveTo>
                    <a:pt x="9144" y="3047"/>
                  </a:moveTo>
                  <a:lnTo>
                    <a:pt x="6096" y="3047"/>
                  </a:lnTo>
                  <a:lnTo>
                    <a:pt x="9144" y="6095"/>
                  </a:lnTo>
                  <a:lnTo>
                    <a:pt x="914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299" name="Google Shape;4299;gda58c33139_0_4154"/>
            <p:cNvSpPr/>
            <p:nvPr/>
          </p:nvSpPr>
          <p:spPr>
            <a:xfrm>
              <a:off x="2511741" y="6479705"/>
              <a:ext cx="9525" cy="15239"/>
            </a:xfrm>
            <a:custGeom>
              <a:avLst/>
              <a:gdLst/>
              <a:ahLst/>
              <a:cxnLst/>
              <a:rect l="l" t="t" r="r" b="b"/>
              <a:pathLst>
                <a:path w="9525" h="15239" extrusionOk="0">
                  <a:moveTo>
                    <a:pt x="6096" y="3047"/>
                  </a:moveTo>
                  <a:lnTo>
                    <a:pt x="6096" y="6095"/>
                  </a:lnTo>
                  <a:lnTo>
                    <a:pt x="9144" y="6095"/>
                  </a:lnTo>
                  <a:lnTo>
                    <a:pt x="6096" y="6095"/>
                  </a:lnTo>
                  <a:lnTo>
                    <a:pt x="9144" y="9143"/>
                  </a:lnTo>
                  <a:lnTo>
                    <a:pt x="6096" y="9143"/>
                  </a:lnTo>
                  <a:lnTo>
                    <a:pt x="6096" y="6095"/>
                  </a:lnTo>
                  <a:lnTo>
                    <a:pt x="6096" y="9143"/>
                  </a:lnTo>
                  <a:lnTo>
                    <a:pt x="9144" y="9143"/>
                  </a:lnTo>
                  <a:lnTo>
                    <a:pt x="9144" y="12191"/>
                  </a:lnTo>
                  <a:lnTo>
                    <a:pt x="9144" y="9143"/>
                  </a:lnTo>
                  <a:lnTo>
                    <a:pt x="6096" y="12191"/>
                  </a:lnTo>
                  <a:lnTo>
                    <a:pt x="9144" y="12191"/>
                  </a:lnTo>
                  <a:lnTo>
                    <a:pt x="6096" y="12191"/>
                  </a:lnTo>
                  <a:lnTo>
                    <a:pt x="9144" y="12191"/>
                  </a:lnTo>
                  <a:lnTo>
                    <a:pt x="9144" y="15239"/>
                  </a:lnTo>
                  <a:lnTo>
                    <a:pt x="6096" y="15239"/>
                  </a:lnTo>
                  <a:lnTo>
                    <a:pt x="6096" y="12191"/>
                  </a:lnTo>
                  <a:lnTo>
                    <a:pt x="3048" y="12191"/>
                  </a:lnTo>
                  <a:lnTo>
                    <a:pt x="3048" y="9143"/>
                  </a:lnTo>
                  <a:lnTo>
                    <a:pt x="3048" y="6095"/>
                  </a:lnTo>
                  <a:lnTo>
                    <a:pt x="0" y="6095"/>
                  </a:lnTo>
                  <a:lnTo>
                    <a:pt x="0" y="3047"/>
                  </a:lnTo>
                  <a:lnTo>
                    <a:pt x="0" y="0"/>
                  </a:lnTo>
                  <a:lnTo>
                    <a:pt x="3048" y="0"/>
                  </a:lnTo>
                  <a:lnTo>
                    <a:pt x="3048" y="3047"/>
                  </a:lnTo>
                  <a:lnTo>
                    <a:pt x="6096" y="3047"/>
                  </a:lnTo>
                  <a:lnTo>
                    <a:pt x="9144" y="3047"/>
                  </a:lnTo>
                  <a:lnTo>
                    <a:pt x="9144"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00" name="Google Shape;4300;gda58c33139_0_4154"/>
            <p:cNvSpPr/>
            <p:nvPr/>
          </p:nvSpPr>
          <p:spPr>
            <a:xfrm>
              <a:off x="2466017" y="6494944"/>
              <a:ext cx="0" cy="0"/>
            </a:xfrm>
            <a:custGeom>
              <a:avLst/>
              <a:gdLst/>
              <a:ahLst/>
              <a:cxnLst/>
              <a:rect l="l" t="t" r="r" b="b"/>
              <a:pathLst>
                <a:path w="120000" h="120000" extrusionOk="0">
                  <a:moveTo>
                    <a:pt x="0" y="0"/>
                  </a:moveTo>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01" name="Google Shape;4301;gda58c33139_0_4154"/>
            <p:cNvSpPr/>
            <p:nvPr/>
          </p:nvSpPr>
          <p:spPr>
            <a:xfrm>
              <a:off x="1566790" y="6574188"/>
              <a:ext cx="6350" cy="6350"/>
            </a:xfrm>
            <a:custGeom>
              <a:avLst/>
              <a:gdLst/>
              <a:ahLst/>
              <a:cxnLst/>
              <a:rect l="l" t="t" r="r" b="b"/>
              <a:pathLst>
                <a:path w="6350" h="6350" extrusionOk="0">
                  <a:moveTo>
                    <a:pt x="0" y="6095"/>
                  </a:moveTo>
                  <a:lnTo>
                    <a:pt x="0" y="3047"/>
                  </a:lnTo>
                  <a:lnTo>
                    <a:pt x="3048" y="3047"/>
                  </a:lnTo>
                  <a:lnTo>
                    <a:pt x="6096" y="3047"/>
                  </a:lnTo>
                  <a:lnTo>
                    <a:pt x="6096" y="0"/>
                  </a:lnTo>
                  <a:lnTo>
                    <a:pt x="6096" y="3047"/>
                  </a:lnTo>
                  <a:lnTo>
                    <a:pt x="3048" y="3047"/>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02" name="Google Shape;4302;gda58c33139_0_4154"/>
            <p:cNvSpPr/>
            <p:nvPr/>
          </p:nvSpPr>
          <p:spPr>
            <a:xfrm>
              <a:off x="1627754" y="6583331"/>
              <a:ext cx="12700" cy="15240"/>
            </a:xfrm>
            <a:custGeom>
              <a:avLst/>
              <a:gdLst/>
              <a:ahLst/>
              <a:cxnLst/>
              <a:rect l="l" t="t" r="r" b="b"/>
              <a:pathLst>
                <a:path w="12700" h="15240" extrusionOk="0">
                  <a:moveTo>
                    <a:pt x="6096" y="3047"/>
                  </a:moveTo>
                  <a:lnTo>
                    <a:pt x="0" y="3047"/>
                  </a:lnTo>
                  <a:lnTo>
                    <a:pt x="0" y="15239"/>
                  </a:lnTo>
                  <a:lnTo>
                    <a:pt x="3048" y="15239"/>
                  </a:lnTo>
                  <a:lnTo>
                    <a:pt x="3048" y="12191"/>
                  </a:lnTo>
                  <a:lnTo>
                    <a:pt x="6096" y="12191"/>
                  </a:lnTo>
                  <a:lnTo>
                    <a:pt x="6096" y="9143"/>
                  </a:lnTo>
                  <a:lnTo>
                    <a:pt x="9144" y="9143"/>
                  </a:lnTo>
                  <a:lnTo>
                    <a:pt x="9144" y="6095"/>
                  </a:lnTo>
                  <a:lnTo>
                    <a:pt x="6096" y="6095"/>
                  </a:lnTo>
                  <a:lnTo>
                    <a:pt x="6096" y="3047"/>
                  </a:lnTo>
                  <a:close/>
                </a:path>
                <a:path w="12700" h="15240" extrusionOk="0">
                  <a:moveTo>
                    <a:pt x="12192" y="9143"/>
                  </a:moveTo>
                  <a:lnTo>
                    <a:pt x="6096" y="9143"/>
                  </a:lnTo>
                  <a:lnTo>
                    <a:pt x="6096" y="15239"/>
                  </a:lnTo>
                  <a:lnTo>
                    <a:pt x="9144" y="15239"/>
                  </a:lnTo>
                  <a:lnTo>
                    <a:pt x="9144" y="12191"/>
                  </a:lnTo>
                  <a:lnTo>
                    <a:pt x="12192" y="12191"/>
                  </a:lnTo>
                  <a:lnTo>
                    <a:pt x="12192" y="9143"/>
                  </a:lnTo>
                  <a:close/>
                </a:path>
                <a:path w="12700" h="15240" extrusionOk="0">
                  <a:moveTo>
                    <a:pt x="12192" y="12191"/>
                  </a:moveTo>
                  <a:lnTo>
                    <a:pt x="9144" y="12191"/>
                  </a:lnTo>
                  <a:lnTo>
                    <a:pt x="9144" y="15239"/>
                  </a:lnTo>
                  <a:lnTo>
                    <a:pt x="12192" y="15239"/>
                  </a:lnTo>
                  <a:lnTo>
                    <a:pt x="12192" y="12191"/>
                  </a:lnTo>
                  <a:close/>
                </a:path>
                <a:path w="12700" h="15240" extrusionOk="0">
                  <a:moveTo>
                    <a:pt x="9144" y="0"/>
                  </a:moveTo>
                  <a:lnTo>
                    <a:pt x="3048" y="0"/>
                  </a:lnTo>
                  <a:lnTo>
                    <a:pt x="3048" y="3047"/>
                  </a:lnTo>
                  <a:lnTo>
                    <a:pt x="9144" y="3047"/>
                  </a:lnTo>
                  <a:lnTo>
                    <a:pt x="9144" y="0"/>
                  </a:lnTo>
                  <a:close/>
                </a:path>
                <a:path w="12700" h="15240"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03" name="Google Shape;4303;gda58c33139_0_4154"/>
            <p:cNvSpPr/>
            <p:nvPr/>
          </p:nvSpPr>
          <p:spPr>
            <a:xfrm>
              <a:off x="1627754" y="6583331"/>
              <a:ext cx="12700" cy="15240"/>
            </a:xfrm>
            <a:custGeom>
              <a:avLst/>
              <a:gdLst/>
              <a:ahLst/>
              <a:cxnLst/>
              <a:rect l="l" t="t" r="r" b="b"/>
              <a:pathLst>
                <a:path w="12700" h="15240" extrusionOk="0">
                  <a:moveTo>
                    <a:pt x="3048" y="3047"/>
                  </a:moveTo>
                  <a:lnTo>
                    <a:pt x="3048" y="0"/>
                  </a:lnTo>
                  <a:lnTo>
                    <a:pt x="6096" y="0"/>
                  </a:lnTo>
                  <a:lnTo>
                    <a:pt x="9144" y="0"/>
                  </a:lnTo>
                  <a:lnTo>
                    <a:pt x="9144" y="3047"/>
                  </a:lnTo>
                  <a:lnTo>
                    <a:pt x="6096" y="3047"/>
                  </a:lnTo>
                  <a:lnTo>
                    <a:pt x="6096" y="6095"/>
                  </a:lnTo>
                  <a:lnTo>
                    <a:pt x="6096" y="3047"/>
                  </a:lnTo>
                  <a:lnTo>
                    <a:pt x="6096" y="6095"/>
                  </a:lnTo>
                  <a:lnTo>
                    <a:pt x="9144" y="6095"/>
                  </a:lnTo>
                  <a:lnTo>
                    <a:pt x="9144" y="3047"/>
                  </a:lnTo>
                  <a:lnTo>
                    <a:pt x="9144" y="0"/>
                  </a:lnTo>
                  <a:lnTo>
                    <a:pt x="12192" y="0"/>
                  </a:lnTo>
                  <a:lnTo>
                    <a:pt x="12192" y="3047"/>
                  </a:lnTo>
                  <a:lnTo>
                    <a:pt x="9144" y="3047"/>
                  </a:lnTo>
                  <a:lnTo>
                    <a:pt x="9144" y="6095"/>
                  </a:lnTo>
                  <a:lnTo>
                    <a:pt x="9144" y="9143"/>
                  </a:lnTo>
                  <a:lnTo>
                    <a:pt x="12192" y="9143"/>
                  </a:lnTo>
                  <a:lnTo>
                    <a:pt x="9144" y="9143"/>
                  </a:lnTo>
                  <a:lnTo>
                    <a:pt x="12192" y="9143"/>
                  </a:lnTo>
                  <a:lnTo>
                    <a:pt x="12192" y="12191"/>
                  </a:lnTo>
                  <a:lnTo>
                    <a:pt x="9144" y="12191"/>
                  </a:lnTo>
                  <a:lnTo>
                    <a:pt x="12192" y="12191"/>
                  </a:lnTo>
                  <a:lnTo>
                    <a:pt x="12192" y="15239"/>
                  </a:lnTo>
                  <a:lnTo>
                    <a:pt x="9144" y="15239"/>
                  </a:lnTo>
                  <a:lnTo>
                    <a:pt x="9144" y="12191"/>
                  </a:lnTo>
                  <a:lnTo>
                    <a:pt x="9144" y="15239"/>
                  </a:lnTo>
                  <a:lnTo>
                    <a:pt x="9144" y="12191"/>
                  </a:lnTo>
                  <a:lnTo>
                    <a:pt x="9144" y="15239"/>
                  </a:lnTo>
                  <a:lnTo>
                    <a:pt x="9144" y="12191"/>
                  </a:lnTo>
                  <a:lnTo>
                    <a:pt x="9144" y="15239"/>
                  </a:lnTo>
                  <a:lnTo>
                    <a:pt x="6096" y="15239"/>
                  </a:lnTo>
                  <a:lnTo>
                    <a:pt x="6096" y="12191"/>
                  </a:lnTo>
                  <a:lnTo>
                    <a:pt x="6096" y="9143"/>
                  </a:lnTo>
                  <a:lnTo>
                    <a:pt x="6096" y="12191"/>
                  </a:lnTo>
                  <a:lnTo>
                    <a:pt x="3048" y="12191"/>
                  </a:lnTo>
                  <a:lnTo>
                    <a:pt x="3048" y="15239"/>
                  </a:lnTo>
                  <a:lnTo>
                    <a:pt x="0" y="15239"/>
                  </a:lnTo>
                  <a:lnTo>
                    <a:pt x="0" y="12191"/>
                  </a:lnTo>
                  <a:lnTo>
                    <a:pt x="3048" y="12191"/>
                  </a:lnTo>
                  <a:lnTo>
                    <a:pt x="0" y="12191"/>
                  </a:lnTo>
                  <a:lnTo>
                    <a:pt x="0" y="9143"/>
                  </a:lnTo>
                  <a:lnTo>
                    <a:pt x="0" y="6095"/>
                  </a:lnTo>
                  <a:lnTo>
                    <a:pt x="0" y="3047"/>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04" name="Google Shape;4304;gda58c33139_0_4154"/>
            <p:cNvSpPr/>
            <p:nvPr/>
          </p:nvSpPr>
          <p:spPr>
            <a:xfrm>
              <a:off x="2475162" y="64918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05" name="Google Shape;4305;gda58c33139_0_4154"/>
            <p:cNvSpPr/>
            <p:nvPr/>
          </p:nvSpPr>
          <p:spPr>
            <a:xfrm>
              <a:off x="2475162" y="64918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06" name="Google Shape;4306;gda58c33139_0_4154"/>
            <p:cNvSpPr/>
            <p:nvPr/>
          </p:nvSpPr>
          <p:spPr>
            <a:xfrm>
              <a:off x="2502596" y="648275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07" name="Google Shape;4307;gda58c33139_0_4154"/>
            <p:cNvSpPr/>
            <p:nvPr/>
          </p:nvSpPr>
          <p:spPr>
            <a:xfrm>
              <a:off x="2502596" y="64827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08" name="Google Shape;4308;gda58c33139_0_4154"/>
            <p:cNvSpPr/>
            <p:nvPr/>
          </p:nvSpPr>
          <p:spPr>
            <a:xfrm>
              <a:off x="2539175" y="64736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09" name="Google Shape;4309;gda58c33139_0_4154"/>
            <p:cNvSpPr/>
            <p:nvPr/>
          </p:nvSpPr>
          <p:spPr>
            <a:xfrm>
              <a:off x="2539175" y="647360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10" name="Google Shape;4310;gda58c33139_0_4154"/>
            <p:cNvSpPr/>
            <p:nvPr/>
          </p:nvSpPr>
          <p:spPr>
            <a:xfrm>
              <a:off x="1639947" y="6586379"/>
              <a:ext cx="6350" cy="6350"/>
            </a:xfrm>
            <a:custGeom>
              <a:avLst/>
              <a:gdLst/>
              <a:ahLst/>
              <a:cxnLst/>
              <a:rect l="l" t="t" r="r" b="b"/>
              <a:pathLst>
                <a:path w="6350" h="6350" extrusionOk="0">
                  <a:moveTo>
                    <a:pt x="6096" y="3047"/>
                  </a:moveTo>
                  <a:lnTo>
                    <a:pt x="3048" y="3047"/>
                  </a:lnTo>
                  <a:lnTo>
                    <a:pt x="3048" y="6095"/>
                  </a:lnTo>
                  <a:lnTo>
                    <a:pt x="6096" y="6095"/>
                  </a:lnTo>
                  <a:lnTo>
                    <a:pt x="6096" y="3047"/>
                  </a:lnTo>
                  <a:close/>
                </a:path>
                <a:path w="6350" h="6350"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11" name="Google Shape;4311;gda58c33139_0_4154"/>
            <p:cNvSpPr/>
            <p:nvPr/>
          </p:nvSpPr>
          <p:spPr>
            <a:xfrm>
              <a:off x="1639947" y="6586379"/>
              <a:ext cx="6350" cy="6350"/>
            </a:xfrm>
            <a:custGeom>
              <a:avLst/>
              <a:gdLst/>
              <a:ahLst/>
              <a:cxnLst/>
              <a:rect l="l" t="t" r="r" b="b"/>
              <a:pathLst>
                <a:path w="6350" h="6350" extrusionOk="0">
                  <a:moveTo>
                    <a:pt x="3048" y="6095"/>
                  </a:moveTo>
                  <a:lnTo>
                    <a:pt x="3048" y="3047"/>
                  </a:lnTo>
                  <a:lnTo>
                    <a:pt x="0" y="3047"/>
                  </a:lnTo>
                  <a:lnTo>
                    <a:pt x="0" y="0"/>
                  </a:lnTo>
                  <a:lnTo>
                    <a:pt x="3048" y="0"/>
                  </a:lnTo>
                  <a:lnTo>
                    <a:pt x="6096" y="0"/>
                  </a:lnTo>
                  <a:lnTo>
                    <a:pt x="3048" y="0"/>
                  </a:lnTo>
                  <a:lnTo>
                    <a:pt x="3048" y="3047"/>
                  </a:lnTo>
                  <a:lnTo>
                    <a:pt x="6096" y="3047"/>
                  </a:lnTo>
                  <a:lnTo>
                    <a:pt x="6096" y="0"/>
                  </a:lnTo>
                  <a:lnTo>
                    <a:pt x="6096" y="3047"/>
                  </a:lnTo>
                  <a:lnTo>
                    <a:pt x="6096" y="0"/>
                  </a:lnTo>
                  <a:lnTo>
                    <a:pt x="6096" y="3047"/>
                  </a:lnTo>
                  <a:lnTo>
                    <a:pt x="6096" y="0"/>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12" name="Google Shape;4312;gda58c33139_0_4154"/>
            <p:cNvSpPr/>
            <p:nvPr/>
          </p:nvSpPr>
          <p:spPr>
            <a:xfrm>
              <a:off x="1652140" y="65894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13" name="Google Shape;4313;gda58c33139_0_4154"/>
            <p:cNvSpPr/>
            <p:nvPr/>
          </p:nvSpPr>
          <p:spPr>
            <a:xfrm>
              <a:off x="1652140" y="658942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14" name="Google Shape;4314;gda58c33139_0_4154"/>
            <p:cNvSpPr/>
            <p:nvPr/>
          </p:nvSpPr>
          <p:spPr>
            <a:xfrm>
              <a:off x="2469065" y="6497992"/>
              <a:ext cx="6350" cy="6350"/>
            </a:xfrm>
            <a:custGeom>
              <a:avLst/>
              <a:gdLst/>
              <a:ahLst/>
              <a:cxnLst/>
              <a:rect l="l" t="t" r="r" b="b"/>
              <a:pathLst>
                <a:path w="6350" h="6350" extrusionOk="0">
                  <a:moveTo>
                    <a:pt x="3048" y="0"/>
                  </a:moveTo>
                  <a:lnTo>
                    <a:pt x="0" y="0"/>
                  </a:lnTo>
                  <a:lnTo>
                    <a:pt x="0" y="6095"/>
                  </a:lnTo>
                  <a:lnTo>
                    <a:pt x="6096" y="6095"/>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15" name="Google Shape;4315;gda58c33139_0_4154"/>
            <p:cNvSpPr/>
            <p:nvPr/>
          </p:nvSpPr>
          <p:spPr>
            <a:xfrm>
              <a:off x="2466017" y="6497992"/>
              <a:ext cx="9525" cy="9525"/>
            </a:xfrm>
            <a:custGeom>
              <a:avLst/>
              <a:gdLst/>
              <a:ahLst/>
              <a:cxnLst/>
              <a:rect l="l" t="t" r="r" b="b"/>
              <a:pathLst>
                <a:path w="9525" h="9525" extrusionOk="0">
                  <a:moveTo>
                    <a:pt x="6096" y="3047"/>
                  </a:moveTo>
                  <a:lnTo>
                    <a:pt x="9144" y="3047"/>
                  </a:lnTo>
                  <a:lnTo>
                    <a:pt x="9144" y="6095"/>
                  </a:lnTo>
                  <a:lnTo>
                    <a:pt x="6096" y="6095"/>
                  </a:lnTo>
                  <a:lnTo>
                    <a:pt x="3048" y="6095"/>
                  </a:lnTo>
                  <a:lnTo>
                    <a:pt x="3048" y="9143"/>
                  </a:lnTo>
                  <a:lnTo>
                    <a:pt x="3048" y="6095"/>
                  </a:lnTo>
                  <a:lnTo>
                    <a:pt x="0" y="6095"/>
                  </a:lnTo>
                  <a:lnTo>
                    <a:pt x="3048" y="6095"/>
                  </a:lnTo>
                  <a:lnTo>
                    <a:pt x="3048" y="3047"/>
                  </a:lnTo>
                  <a:lnTo>
                    <a:pt x="0" y="3047"/>
                  </a:lnTo>
                  <a:lnTo>
                    <a:pt x="3048" y="3047"/>
                  </a:lnTo>
                  <a:lnTo>
                    <a:pt x="3048" y="0"/>
                  </a:lnTo>
                  <a:lnTo>
                    <a:pt x="6096" y="0"/>
                  </a:lnTo>
                  <a:lnTo>
                    <a:pt x="6096" y="3047"/>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16" name="Google Shape;4316;gda58c33139_0_4154"/>
            <p:cNvSpPr/>
            <p:nvPr/>
          </p:nvSpPr>
          <p:spPr>
            <a:xfrm>
              <a:off x="2517837" y="648275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17" name="Google Shape;4317;gda58c33139_0_4154"/>
            <p:cNvSpPr/>
            <p:nvPr/>
          </p:nvSpPr>
          <p:spPr>
            <a:xfrm>
              <a:off x="2517837" y="648275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18" name="Google Shape;4318;gda58c33139_0_4154"/>
            <p:cNvSpPr/>
            <p:nvPr/>
          </p:nvSpPr>
          <p:spPr>
            <a:xfrm>
              <a:off x="1563741" y="6580283"/>
              <a:ext cx="3175" cy="3175"/>
            </a:xfrm>
            <a:custGeom>
              <a:avLst/>
              <a:gdLst/>
              <a:ahLst/>
              <a:cxnLst/>
              <a:rect l="l" t="t" r="r" b="b"/>
              <a:pathLst>
                <a:path w="3175" h="3175" extrusionOk="0">
                  <a:moveTo>
                    <a:pt x="0" y="3047"/>
                  </a:moveTo>
                  <a:lnTo>
                    <a:pt x="0" y="0"/>
                  </a:lnTo>
                  <a:lnTo>
                    <a:pt x="3048" y="0"/>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19" name="Google Shape;4319;gda58c33139_0_4154"/>
            <p:cNvSpPr/>
            <p:nvPr/>
          </p:nvSpPr>
          <p:spPr>
            <a:xfrm>
              <a:off x="1563741" y="6580283"/>
              <a:ext cx="3175" cy="3175"/>
            </a:xfrm>
            <a:custGeom>
              <a:avLst/>
              <a:gdLst/>
              <a:ahLst/>
              <a:cxnLst/>
              <a:rect l="l" t="t" r="r" b="b"/>
              <a:pathLst>
                <a:path w="3175" h="3175" extrusionOk="0">
                  <a:moveTo>
                    <a:pt x="0" y="3047"/>
                  </a:moveTo>
                  <a:lnTo>
                    <a:pt x="0" y="0"/>
                  </a:lnTo>
                  <a:lnTo>
                    <a:pt x="3048" y="0"/>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20" name="Google Shape;4320;gda58c33139_0_4154"/>
            <p:cNvSpPr/>
            <p:nvPr/>
          </p:nvSpPr>
          <p:spPr>
            <a:xfrm>
              <a:off x="2536127" y="647665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21" name="Google Shape;4321;gda58c33139_0_4154"/>
            <p:cNvSpPr/>
            <p:nvPr/>
          </p:nvSpPr>
          <p:spPr>
            <a:xfrm>
              <a:off x="2536127" y="6476657"/>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22" name="Google Shape;4322;gda58c33139_0_4154"/>
            <p:cNvSpPr/>
            <p:nvPr/>
          </p:nvSpPr>
          <p:spPr>
            <a:xfrm>
              <a:off x="1649092" y="6592475"/>
              <a:ext cx="12700" cy="15240"/>
            </a:xfrm>
            <a:custGeom>
              <a:avLst/>
              <a:gdLst/>
              <a:ahLst/>
              <a:cxnLst/>
              <a:rect l="l" t="t" r="r" b="b"/>
              <a:pathLst>
                <a:path w="12700" h="15240" extrusionOk="0">
                  <a:moveTo>
                    <a:pt x="6096" y="9143"/>
                  </a:moveTo>
                  <a:lnTo>
                    <a:pt x="3048" y="9143"/>
                  </a:lnTo>
                  <a:lnTo>
                    <a:pt x="0" y="12191"/>
                  </a:lnTo>
                  <a:lnTo>
                    <a:pt x="0" y="15239"/>
                  </a:lnTo>
                  <a:lnTo>
                    <a:pt x="3048" y="15239"/>
                  </a:lnTo>
                  <a:lnTo>
                    <a:pt x="3048" y="12191"/>
                  </a:lnTo>
                  <a:lnTo>
                    <a:pt x="6096" y="12191"/>
                  </a:lnTo>
                  <a:lnTo>
                    <a:pt x="6096" y="9143"/>
                  </a:lnTo>
                  <a:close/>
                </a:path>
                <a:path w="12700" h="15240" extrusionOk="0">
                  <a:moveTo>
                    <a:pt x="9144" y="3047"/>
                  </a:moveTo>
                  <a:lnTo>
                    <a:pt x="6096" y="3047"/>
                  </a:lnTo>
                  <a:lnTo>
                    <a:pt x="6096" y="9143"/>
                  </a:lnTo>
                  <a:lnTo>
                    <a:pt x="9144" y="9143"/>
                  </a:lnTo>
                  <a:lnTo>
                    <a:pt x="9144" y="3047"/>
                  </a:lnTo>
                  <a:close/>
                </a:path>
                <a:path w="12700" h="15240" extrusionOk="0">
                  <a:moveTo>
                    <a:pt x="12192" y="6095"/>
                  </a:moveTo>
                  <a:lnTo>
                    <a:pt x="9144" y="6095"/>
                  </a:lnTo>
                  <a:lnTo>
                    <a:pt x="9144" y="9143"/>
                  </a:lnTo>
                  <a:lnTo>
                    <a:pt x="12192" y="6095"/>
                  </a:lnTo>
                  <a:close/>
                </a:path>
                <a:path w="12700" h="15240" extrusionOk="0">
                  <a:moveTo>
                    <a:pt x="6096" y="3047"/>
                  </a:moveTo>
                  <a:lnTo>
                    <a:pt x="3048" y="3047"/>
                  </a:lnTo>
                  <a:lnTo>
                    <a:pt x="3048" y="6095"/>
                  </a:lnTo>
                  <a:lnTo>
                    <a:pt x="6096" y="6095"/>
                  </a:lnTo>
                  <a:lnTo>
                    <a:pt x="6096" y="3047"/>
                  </a:lnTo>
                  <a:close/>
                </a:path>
                <a:path w="12700" h="15240"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23" name="Google Shape;4323;gda58c33139_0_4154"/>
            <p:cNvSpPr/>
            <p:nvPr/>
          </p:nvSpPr>
          <p:spPr>
            <a:xfrm>
              <a:off x="1646043" y="6592475"/>
              <a:ext cx="15239" cy="21590"/>
            </a:xfrm>
            <a:custGeom>
              <a:avLst/>
              <a:gdLst/>
              <a:ahLst/>
              <a:cxnLst/>
              <a:rect l="l" t="t" r="r" b="b"/>
              <a:pathLst>
                <a:path w="15239" h="21590" extrusionOk="0">
                  <a:moveTo>
                    <a:pt x="9144" y="3047"/>
                  </a:moveTo>
                  <a:lnTo>
                    <a:pt x="9144" y="6095"/>
                  </a:lnTo>
                  <a:lnTo>
                    <a:pt x="9144" y="3047"/>
                  </a:lnTo>
                  <a:lnTo>
                    <a:pt x="12192" y="3047"/>
                  </a:lnTo>
                  <a:lnTo>
                    <a:pt x="12192" y="0"/>
                  </a:lnTo>
                  <a:lnTo>
                    <a:pt x="15241" y="0"/>
                  </a:lnTo>
                  <a:lnTo>
                    <a:pt x="15241" y="3047"/>
                  </a:lnTo>
                  <a:lnTo>
                    <a:pt x="12192" y="3047"/>
                  </a:lnTo>
                  <a:lnTo>
                    <a:pt x="12192" y="6095"/>
                  </a:lnTo>
                  <a:lnTo>
                    <a:pt x="12192" y="9143"/>
                  </a:lnTo>
                  <a:lnTo>
                    <a:pt x="12192" y="6095"/>
                  </a:lnTo>
                  <a:lnTo>
                    <a:pt x="15241" y="6095"/>
                  </a:lnTo>
                  <a:lnTo>
                    <a:pt x="12192" y="9143"/>
                  </a:lnTo>
                  <a:lnTo>
                    <a:pt x="12192" y="6095"/>
                  </a:lnTo>
                  <a:lnTo>
                    <a:pt x="12192" y="9143"/>
                  </a:lnTo>
                  <a:lnTo>
                    <a:pt x="9144" y="9143"/>
                  </a:lnTo>
                  <a:lnTo>
                    <a:pt x="9144" y="12191"/>
                  </a:lnTo>
                  <a:lnTo>
                    <a:pt x="9144" y="9143"/>
                  </a:lnTo>
                  <a:lnTo>
                    <a:pt x="9144" y="12191"/>
                  </a:lnTo>
                  <a:lnTo>
                    <a:pt x="6096" y="12191"/>
                  </a:lnTo>
                  <a:lnTo>
                    <a:pt x="6096" y="15239"/>
                  </a:lnTo>
                  <a:lnTo>
                    <a:pt x="3048" y="15239"/>
                  </a:lnTo>
                  <a:lnTo>
                    <a:pt x="3048" y="18286"/>
                  </a:lnTo>
                  <a:lnTo>
                    <a:pt x="0" y="18286"/>
                  </a:lnTo>
                  <a:lnTo>
                    <a:pt x="3048" y="18286"/>
                  </a:lnTo>
                  <a:lnTo>
                    <a:pt x="0" y="18286"/>
                  </a:lnTo>
                  <a:lnTo>
                    <a:pt x="0" y="21334"/>
                  </a:lnTo>
                  <a:lnTo>
                    <a:pt x="0" y="18286"/>
                  </a:lnTo>
                  <a:lnTo>
                    <a:pt x="3048" y="18286"/>
                  </a:lnTo>
                  <a:lnTo>
                    <a:pt x="3048" y="15239"/>
                  </a:lnTo>
                  <a:lnTo>
                    <a:pt x="3048" y="12191"/>
                  </a:lnTo>
                  <a:lnTo>
                    <a:pt x="6096" y="12191"/>
                  </a:lnTo>
                  <a:lnTo>
                    <a:pt x="3048" y="12191"/>
                  </a:lnTo>
                  <a:lnTo>
                    <a:pt x="3048" y="9143"/>
                  </a:lnTo>
                  <a:lnTo>
                    <a:pt x="3048" y="12191"/>
                  </a:lnTo>
                  <a:lnTo>
                    <a:pt x="6096" y="9143"/>
                  </a:lnTo>
                  <a:lnTo>
                    <a:pt x="3048" y="9143"/>
                  </a:lnTo>
                  <a:lnTo>
                    <a:pt x="3048" y="6095"/>
                  </a:lnTo>
                  <a:lnTo>
                    <a:pt x="3048" y="9143"/>
                  </a:lnTo>
                  <a:lnTo>
                    <a:pt x="6096" y="9143"/>
                  </a:lnTo>
                  <a:lnTo>
                    <a:pt x="6096" y="6095"/>
                  </a:lnTo>
                  <a:lnTo>
                    <a:pt x="3048" y="6095"/>
                  </a:lnTo>
                  <a:lnTo>
                    <a:pt x="6096" y="6095"/>
                  </a:lnTo>
                  <a:lnTo>
                    <a:pt x="6096" y="9143"/>
                  </a:lnTo>
                  <a:lnTo>
                    <a:pt x="9144" y="9143"/>
                  </a:lnTo>
                  <a:lnTo>
                    <a:pt x="9144" y="6095"/>
                  </a:lnTo>
                  <a:lnTo>
                    <a:pt x="6096" y="6095"/>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24" name="Google Shape;4324;gda58c33139_0_4154"/>
            <p:cNvSpPr/>
            <p:nvPr/>
          </p:nvSpPr>
          <p:spPr>
            <a:xfrm>
              <a:off x="2520873" y="6482753"/>
              <a:ext cx="12700" cy="15239"/>
            </a:xfrm>
            <a:custGeom>
              <a:avLst/>
              <a:gdLst/>
              <a:ahLst/>
              <a:cxnLst/>
              <a:rect l="l" t="t" r="r" b="b"/>
              <a:pathLst>
                <a:path w="12700" h="15239" extrusionOk="0">
                  <a:moveTo>
                    <a:pt x="3048" y="0"/>
                  </a:moveTo>
                  <a:lnTo>
                    <a:pt x="0" y="0"/>
                  </a:lnTo>
                  <a:lnTo>
                    <a:pt x="3048" y="3048"/>
                  </a:lnTo>
                  <a:lnTo>
                    <a:pt x="3048" y="0"/>
                  </a:lnTo>
                  <a:close/>
                </a:path>
                <a:path w="12700" h="15239" extrusionOk="0">
                  <a:moveTo>
                    <a:pt x="12204" y="9144"/>
                  </a:moveTo>
                  <a:lnTo>
                    <a:pt x="9156" y="9144"/>
                  </a:lnTo>
                  <a:lnTo>
                    <a:pt x="9156" y="3048"/>
                  </a:lnTo>
                  <a:lnTo>
                    <a:pt x="3048" y="3048"/>
                  </a:lnTo>
                  <a:lnTo>
                    <a:pt x="0" y="3048"/>
                  </a:lnTo>
                  <a:lnTo>
                    <a:pt x="3048" y="6096"/>
                  </a:lnTo>
                  <a:lnTo>
                    <a:pt x="3048" y="15240"/>
                  </a:lnTo>
                  <a:lnTo>
                    <a:pt x="6096" y="15240"/>
                  </a:lnTo>
                  <a:lnTo>
                    <a:pt x="6096" y="12192"/>
                  </a:lnTo>
                  <a:lnTo>
                    <a:pt x="9156" y="12192"/>
                  </a:lnTo>
                  <a:lnTo>
                    <a:pt x="9156" y="15240"/>
                  </a:lnTo>
                  <a:lnTo>
                    <a:pt x="12204" y="12192"/>
                  </a:lnTo>
                  <a:lnTo>
                    <a:pt x="12204"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25" name="Google Shape;4325;gda58c33139_0_4154"/>
            <p:cNvSpPr/>
            <p:nvPr/>
          </p:nvSpPr>
          <p:spPr>
            <a:xfrm>
              <a:off x="2520885" y="6482753"/>
              <a:ext cx="12700" cy="15239"/>
            </a:xfrm>
            <a:custGeom>
              <a:avLst/>
              <a:gdLst/>
              <a:ahLst/>
              <a:cxnLst/>
              <a:rect l="l" t="t" r="r" b="b"/>
              <a:pathLst>
                <a:path w="12700" h="15239" extrusionOk="0">
                  <a:moveTo>
                    <a:pt x="6096" y="3047"/>
                  </a:moveTo>
                  <a:lnTo>
                    <a:pt x="9144" y="3047"/>
                  </a:lnTo>
                  <a:lnTo>
                    <a:pt x="9144" y="6095"/>
                  </a:lnTo>
                  <a:lnTo>
                    <a:pt x="9144" y="9143"/>
                  </a:lnTo>
                  <a:lnTo>
                    <a:pt x="12192" y="9143"/>
                  </a:lnTo>
                  <a:lnTo>
                    <a:pt x="9144" y="9143"/>
                  </a:lnTo>
                  <a:lnTo>
                    <a:pt x="12192" y="9143"/>
                  </a:lnTo>
                  <a:lnTo>
                    <a:pt x="12192" y="12191"/>
                  </a:lnTo>
                  <a:lnTo>
                    <a:pt x="9144" y="15239"/>
                  </a:lnTo>
                  <a:lnTo>
                    <a:pt x="9144" y="12191"/>
                  </a:lnTo>
                  <a:lnTo>
                    <a:pt x="9144" y="15239"/>
                  </a:lnTo>
                  <a:lnTo>
                    <a:pt x="9144" y="12191"/>
                  </a:lnTo>
                  <a:lnTo>
                    <a:pt x="6096" y="12191"/>
                  </a:lnTo>
                  <a:lnTo>
                    <a:pt x="6096" y="15239"/>
                  </a:lnTo>
                  <a:lnTo>
                    <a:pt x="3048" y="15239"/>
                  </a:lnTo>
                  <a:lnTo>
                    <a:pt x="3048" y="12191"/>
                  </a:lnTo>
                  <a:lnTo>
                    <a:pt x="3048" y="9143"/>
                  </a:lnTo>
                  <a:lnTo>
                    <a:pt x="6096" y="9143"/>
                  </a:lnTo>
                  <a:lnTo>
                    <a:pt x="3048" y="9143"/>
                  </a:lnTo>
                  <a:lnTo>
                    <a:pt x="3048" y="6095"/>
                  </a:lnTo>
                  <a:lnTo>
                    <a:pt x="0" y="6095"/>
                  </a:lnTo>
                  <a:lnTo>
                    <a:pt x="3048" y="6095"/>
                  </a:lnTo>
                  <a:lnTo>
                    <a:pt x="0" y="3047"/>
                  </a:lnTo>
                  <a:lnTo>
                    <a:pt x="3048" y="3047"/>
                  </a:lnTo>
                  <a:lnTo>
                    <a:pt x="0" y="0"/>
                  </a:lnTo>
                  <a:lnTo>
                    <a:pt x="3048" y="0"/>
                  </a:lnTo>
                  <a:lnTo>
                    <a:pt x="3048" y="3047"/>
                  </a:lnTo>
                  <a:lnTo>
                    <a:pt x="6096" y="3047"/>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26" name="Google Shape;4326;gda58c33139_0_4154"/>
            <p:cNvSpPr/>
            <p:nvPr/>
          </p:nvSpPr>
          <p:spPr>
            <a:xfrm>
              <a:off x="2490403" y="649494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27" name="Google Shape;4327;gda58c33139_0_4154"/>
            <p:cNvSpPr/>
            <p:nvPr/>
          </p:nvSpPr>
          <p:spPr>
            <a:xfrm>
              <a:off x="2490403" y="649494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28" name="Google Shape;4328;gda58c33139_0_4154"/>
            <p:cNvSpPr/>
            <p:nvPr/>
          </p:nvSpPr>
          <p:spPr>
            <a:xfrm>
              <a:off x="2478210" y="649799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29" name="Google Shape;4329;gda58c33139_0_4154"/>
            <p:cNvSpPr/>
            <p:nvPr/>
          </p:nvSpPr>
          <p:spPr>
            <a:xfrm>
              <a:off x="2478210" y="6497992"/>
              <a:ext cx="3175" cy="3175"/>
            </a:xfrm>
            <a:custGeom>
              <a:avLst/>
              <a:gdLst/>
              <a:ahLst/>
              <a:cxnLst/>
              <a:rect l="l" t="t" r="r" b="b"/>
              <a:pathLst>
                <a:path w="3175" h="3175" extrusionOk="0">
                  <a:moveTo>
                    <a:pt x="3048" y="0"/>
                  </a:moveTo>
                  <a:lnTo>
                    <a:pt x="3048" y="3047"/>
                  </a:lnTo>
                  <a:lnTo>
                    <a:pt x="0" y="3047"/>
                  </a:lnTo>
                  <a:lnTo>
                    <a:pt x="3048" y="3047"/>
                  </a:lnTo>
                  <a:lnTo>
                    <a:pt x="0" y="3047"/>
                  </a:lnTo>
                  <a:lnTo>
                    <a:pt x="0"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30" name="Google Shape;4330;gda58c33139_0_4154"/>
            <p:cNvSpPr/>
            <p:nvPr/>
          </p:nvSpPr>
          <p:spPr>
            <a:xfrm>
              <a:off x="2526982" y="648275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31" name="Google Shape;4331;gda58c33139_0_4154"/>
            <p:cNvSpPr/>
            <p:nvPr/>
          </p:nvSpPr>
          <p:spPr>
            <a:xfrm>
              <a:off x="2526982" y="64827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32" name="Google Shape;4332;gda58c33139_0_4154"/>
            <p:cNvSpPr/>
            <p:nvPr/>
          </p:nvSpPr>
          <p:spPr>
            <a:xfrm>
              <a:off x="2475162" y="6501040"/>
              <a:ext cx="24764" cy="27940"/>
            </a:xfrm>
            <a:custGeom>
              <a:avLst/>
              <a:gdLst/>
              <a:ahLst/>
              <a:cxnLst/>
              <a:rect l="l" t="t" r="r" b="b"/>
              <a:pathLst>
                <a:path w="24764" h="27940" extrusionOk="0">
                  <a:moveTo>
                    <a:pt x="15241" y="15239"/>
                  </a:moveTo>
                  <a:lnTo>
                    <a:pt x="15241" y="21334"/>
                  </a:lnTo>
                  <a:lnTo>
                    <a:pt x="18289" y="21334"/>
                  </a:lnTo>
                  <a:lnTo>
                    <a:pt x="18289" y="27430"/>
                  </a:lnTo>
                  <a:lnTo>
                    <a:pt x="21337" y="27430"/>
                  </a:lnTo>
                  <a:lnTo>
                    <a:pt x="21337" y="18287"/>
                  </a:lnTo>
                  <a:lnTo>
                    <a:pt x="18289" y="18287"/>
                  </a:lnTo>
                  <a:lnTo>
                    <a:pt x="15241" y="15239"/>
                  </a:lnTo>
                  <a:close/>
                </a:path>
                <a:path w="24764" h="27940" extrusionOk="0">
                  <a:moveTo>
                    <a:pt x="24385" y="21334"/>
                  </a:moveTo>
                  <a:lnTo>
                    <a:pt x="21337" y="24382"/>
                  </a:lnTo>
                  <a:lnTo>
                    <a:pt x="21337" y="27430"/>
                  </a:lnTo>
                  <a:lnTo>
                    <a:pt x="24385" y="27430"/>
                  </a:lnTo>
                  <a:lnTo>
                    <a:pt x="24385" y="21334"/>
                  </a:lnTo>
                  <a:close/>
                </a:path>
                <a:path w="24764" h="27940" extrusionOk="0">
                  <a:moveTo>
                    <a:pt x="15241" y="15239"/>
                  </a:moveTo>
                  <a:lnTo>
                    <a:pt x="9144" y="15239"/>
                  </a:lnTo>
                  <a:lnTo>
                    <a:pt x="9144" y="18287"/>
                  </a:lnTo>
                  <a:lnTo>
                    <a:pt x="12192" y="18287"/>
                  </a:lnTo>
                  <a:lnTo>
                    <a:pt x="12192" y="21334"/>
                  </a:lnTo>
                  <a:lnTo>
                    <a:pt x="15241" y="18287"/>
                  </a:lnTo>
                  <a:lnTo>
                    <a:pt x="15241" y="15239"/>
                  </a:lnTo>
                  <a:close/>
                </a:path>
                <a:path w="24764" h="27940" extrusionOk="0">
                  <a:moveTo>
                    <a:pt x="12192" y="9143"/>
                  </a:moveTo>
                  <a:lnTo>
                    <a:pt x="9144" y="9143"/>
                  </a:lnTo>
                  <a:lnTo>
                    <a:pt x="9144" y="12191"/>
                  </a:lnTo>
                  <a:lnTo>
                    <a:pt x="6096" y="12191"/>
                  </a:lnTo>
                  <a:lnTo>
                    <a:pt x="6096" y="15239"/>
                  </a:lnTo>
                  <a:lnTo>
                    <a:pt x="12192" y="15239"/>
                  </a:lnTo>
                  <a:lnTo>
                    <a:pt x="12192" y="9143"/>
                  </a:lnTo>
                  <a:close/>
                </a:path>
                <a:path w="24764" h="27940" extrusionOk="0">
                  <a:moveTo>
                    <a:pt x="6096" y="3047"/>
                  </a:moveTo>
                  <a:lnTo>
                    <a:pt x="3048" y="6095"/>
                  </a:lnTo>
                  <a:lnTo>
                    <a:pt x="3048" y="12191"/>
                  </a:lnTo>
                  <a:lnTo>
                    <a:pt x="9144" y="12191"/>
                  </a:lnTo>
                  <a:lnTo>
                    <a:pt x="9144" y="9143"/>
                  </a:lnTo>
                  <a:lnTo>
                    <a:pt x="6096" y="9143"/>
                  </a:lnTo>
                  <a:lnTo>
                    <a:pt x="6096" y="3047"/>
                  </a:lnTo>
                  <a:close/>
                </a:path>
                <a:path w="24764" h="27940" extrusionOk="0">
                  <a:moveTo>
                    <a:pt x="9144" y="6095"/>
                  </a:moveTo>
                  <a:lnTo>
                    <a:pt x="6096" y="6095"/>
                  </a:lnTo>
                  <a:lnTo>
                    <a:pt x="9144" y="9143"/>
                  </a:lnTo>
                  <a:lnTo>
                    <a:pt x="9144" y="6095"/>
                  </a:lnTo>
                  <a:close/>
                </a:path>
                <a:path w="24764" h="2794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33" name="Google Shape;4333;gda58c33139_0_4154"/>
            <p:cNvSpPr/>
            <p:nvPr/>
          </p:nvSpPr>
          <p:spPr>
            <a:xfrm>
              <a:off x="2475162" y="6501040"/>
              <a:ext cx="24764" cy="27940"/>
            </a:xfrm>
            <a:custGeom>
              <a:avLst/>
              <a:gdLst/>
              <a:ahLst/>
              <a:cxnLst/>
              <a:rect l="l" t="t" r="r" b="b"/>
              <a:pathLst>
                <a:path w="24764" h="27940" extrusionOk="0">
                  <a:moveTo>
                    <a:pt x="6096" y="12191"/>
                  </a:moveTo>
                  <a:lnTo>
                    <a:pt x="3048" y="12191"/>
                  </a:lnTo>
                  <a:lnTo>
                    <a:pt x="3048" y="9143"/>
                  </a:lnTo>
                  <a:lnTo>
                    <a:pt x="6096" y="9143"/>
                  </a:lnTo>
                  <a:lnTo>
                    <a:pt x="3048" y="9143"/>
                  </a:lnTo>
                  <a:lnTo>
                    <a:pt x="3048" y="6095"/>
                  </a:lnTo>
                  <a:lnTo>
                    <a:pt x="6096" y="6095"/>
                  </a:lnTo>
                  <a:lnTo>
                    <a:pt x="3048" y="6095"/>
                  </a:lnTo>
                  <a:lnTo>
                    <a:pt x="3048" y="9143"/>
                  </a:lnTo>
                  <a:lnTo>
                    <a:pt x="3048" y="6095"/>
                  </a:lnTo>
                  <a:lnTo>
                    <a:pt x="0" y="6095"/>
                  </a:lnTo>
                  <a:lnTo>
                    <a:pt x="3048" y="6095"/>
                  </a:lnTo>
                  <a:lnTo>
                    <a:pt x="0" y="6095"/>
                  </a:lnTo>
                  <a:lnTo>
                    <a:pt x="3048" y="6095"/>
                  </a:lnTo>
                  <a:lnTo>
                    <a:pt x="0" y="6095"/>
                  </a:lnTo>
                  <a:lnTo>
                    <a:pt x="0" y="3047"/>
                  </a:lnTo>
                  <a:lnTo>
                    <a:pt x="0" y="6095"/>
                  </a:lnTo>
                  <a:lnTo>
                    <a:pt x="0" y="3047"/>
                  </a:lnTo>
                  <a:lnTo>
                    <a:pt x="3048" y="3047"/>
                  </a:lnTo>
                  <a:lnTo>
                    <a:pt x="0" y="3047"/>
                  </a:lnTo>
                  <a:lnTo>
                    <a:pt x="0" y="0"/>
                  </a:lnTo>
                  <a:lnTo>
                    <a:pt x="3048" y="0"/>
                  </a:lnTo>
                  <a:lnTo>
                    <a:pt x="3048" y="3047"/>
                  </a:lnTo>
                  <a:lnTo>
                    <a:pt x="3048" y="0"/>
                  </a:lnTo>
                  <a:lnTo>
                    <a:pt x="3048" y="3047"/>
                  </a:lnTo>
                  <a:lnTo>
                    <a:pt x="6096" y="3047"/>
                  </a:lnTo>
                  <a:lnTo>
                    <a:pt x="3048" y="3047"/>
                  </a:lnTo>
                  <a:lnTo>
                    <a:pt x="3048" y="6095"/>
                  </a:lnTo>
                  <a:lnTo>
                    <a:pt x="6096" y="3047"/>
                  </a:lnTo>
                  <a:lnTo>
                    <a:pt x="6096" y="6095"/>
                  </a:lnTo>
                  <a:lnTo>
                    <a:pt x="9144" y="6095"/>
                  </a:lnTo>
                  <a:lnTo>
                    <a:pt x="9144" y="9143"/>
                  </a:lnTo>
                  <a:lnTo>
                    <a:pt x="6096" y="6095"/>
                  </a:lnTo>
                  <a:lnTo>
                    <a:pt x="6096" y="9143"/>
                  </a:lnTo>
                  <a:lnTo>
                    <a:pt x="6096" y="6095"/>
                  </a:lnTo>
                  <a:lnTo>
                    <a:pt x="6096" y="9143"/>
                  </a:lnTo>
                  <a:lnTo>
                    <a:pt x="6096" y="6095"/>
                  </a:lnTo>
                  <a:lnTo>
                    <a:pt x="6096" y="9143"/>
                  </a:lnTo>
                  <a:lnTo>
                    <a:pt x="9144" y="9143"/>
                  </a:lnTo>
                  <a:lnTo>
                    <a:pt x="6096" y="9143"/>
                  </a:lnTo>
                  <a:lnTo>
                    <a:pt x="9144" y="9143"/>
                  </a:lnTo>
                  <a:lnTo>
                    <a:pt x="9144" y="12191"/>
                  </a:lnTo>
                  <a:lnTo>
                    <a:pt x="9144" y="9143"/>
                  </a:lnTo>
                  <a:lnTo>
                    <a:pt x="9144" y="12191"/>
                  </a:lnTo>
                  <a:lnTo>
                    <a:pt x="9144" y="9143"/>
                  </a:lnTo>
                  <a:lnTo>
                    <a:pt x="9144" y="12191"/>
                  </a:lnTo>
                  <a:lnTo>
                    <a:pt x="9144" y="9143"/>
                  </a:lnTo>
                  <a:lnTo>
                    <a:pt x="12192" y="9143"/>
                  </a:lnTo>
                  <a:lnTo>
                    <a:pt x="12192" y="12191"/>
                  </a:lnTo>
                  <a:lnTo>
                    <a:pt x="12192" y="15239"/>
                  </a:lnTo>
                  <a:lnTo>
                    <a:pt x="12192" y="12191"/>
                  </a:lnTo>
                  <a:lnTo>
                    <a:pt x="12192" y="15239"/>
                  </a:lnTo>
                  <a:lnTo>
                    <a:pt x="15241" y="15239"/>
                  </a:lnTo>
                  <a:lnTo>
                    <a:pt x="12192" y="15239"/>
                  </a:lnTo>
                  <a:lnTo>
                    <a:pt x="15241" y="15239"/>
                  </a:lnTo>
                  <a:lnTo>
                    <a:pt x="15241" y="18287"/>
                  </a:lnTo>
                  <a:lnTo>
                    <a:pt x="15241" y="15239"/>
                  </a:lnTo>
                  <a:lnTo>
                    <a:pt x="18289" y="18287"/>
                  </a:lnTo>
                  <a:lnTo>
                    <a:pt x="21337" y="18287"/>
                  </a:lnTo>
                  <a:lnTo>
                    <a:pt x="18289" y="18287"/>
                  </a:lnTo>
                  <a:lnTo>
                    <a:pt x="21337" y="18287"/>
                  </a:lnTo>
                  <a:lnTo>
                    <a:pt x="21337" y="21334"/>
                  </a:lnTo>
                  <a:lnTo>
                    <a:pt x="21337" y="24382"/>
                  </a:lnTo>
                  <a:lnTo>
                    <a:pt x="21337" y="21334"/>
                  </a:lnTo>
                  <a:lnTo>
                    <a:pt x="21337" y="24382"/>
                  </a:lnTo>
                  <a:lnTo>
                    <a:pt x="24385" y="21334"/>
                  </a:lnTo>
                  <a:lnTo>
                    <a:pt x="24385" y="24382"/>
                  </a:lnTo>
                  <a:lnTo>
                    <a:pt x="24385" y="27430"/>
                  </a:lnTo>
                  <a:lnTo>
                    <a:pt x="24385" y="24382"/>
                  </a:lnTo>
                  <a:lnTo>
                    <a:pt x="24385" y="27430"/>
                  </a:lnTo>
                  <a:lnTo>
                    <a:pt x="21337" y="27430"/>
                  </a:lnTo>
                  <a:lnTo>
                    <a:pt x="21337" y="24382"/>
                  </a:lnTo>
                  <a:lnTo>
                    <a:pt x="24385" y="24382"/>
                  </a:lnTo>
                  <a:lnTo>
                    <a:pt x="21337" y="24382"/>
                  </a:lnTo>
                  <a:lnTo>
                    <a:pt x="21337" y="27430"/>
                  </a:lnTo>
                  <a:lnTo>
                    <a:pt x="18289" y="27430"/>
                  </a:lnTo>
                  <a:lnTo>
                    <a:pt x="18289" y="24382"/>
                  </a:lnTo>
                  <a:lnTo>
                    <a:pt x="18289" y="21334"/>
                  </a:lnTo>
                  <a:lnTo>
                    <a:pt x="15241" y="21334"/>
                  </a:lnTo>
                  <a:lnTo>
                    <a:pt x="18289" y="21334"/>
                  </a:lnTo>
                  <a:lnTo>
                    <a:pt x="15241" y="21334"/>
                  </a:lnTo>
                  <a:lnTo>
                    <a:pt x="15241" y="18287"/>
                  </a:lnTo>
                  <a:lnTo>
                    <a:pt x="12192" y="21334"/>
                  </a:lnTo>
                  <a:lnTo>
                    <a:pt x="12192" y="18287"/>
                  </a:lnTo>
                  <a:lnTo>
                    <a:pt x="9144" y="18287"/>
                  </a:lnTo>
                  <a:lnTo>
                    <a:pt x="12192" y="18287"/>
                  </a:lnTo>
                  <a:lnTo>
                    <a:pt x="9144" y="18287"/>
                  </a:lnTo>
                  <a:lnTo>
                    <a:pt x="9144" y="15239"/>
                  </a:lnTo>
                  <a:lnTo>
                    <a:pt x="12192" y="15239"/>
                  </a:lnTo>
                  <a:lnTo>
                    <a:pt x="9144" y="15239"/>
                  </a:lnTo>
                  <a:lnTo>
                    <a:pt x="9144" y="18287"/>
                  </a:lnTo>
                  <a:lnTo>
                    <a:pt x="9144" y="15239"/>
                  </a:lnTo>
                  <a:lnTo>
                    <a:pt x="6096" y="15239"/>
                  </a:lnTo>
                  <a:lnTo>
                    <a:pt x="9144" y="15239"/>
                  </a:lnTo>
                  <a:lnTo>
                    <a:pt x="6096" y="15239"/>
                  </a:lnTo>
                  <a:lnTo>
                    <a:pt x="6096"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34" name="Google Shape;4334;gda58c33139_0_4154"/>
            <p:cNvSpPr/>
            <p:nvPr/>
          </p:nvSpPr>
          <p:spPr>
            <a:xfrm>
              <a:off x="1603368" y="6589427"/>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35" name="Google Shape;4335;gda58c33139_0_4154"/>
            <p:cNvSpPr/>
            <p:nvPr/>
          </p:nvSpPr>
          <p:spPr>
            <a:xfrm>
              <a:off x="1603368" y="6589427"/>
              <a:ext cx="3175" cy="3175"/>
            </a:xfrm>
            <a:custGeom>
              <a:avLst/>
              <a:gdLst/>
              <a:ahLst/>
              <a:cxnLst/>
              <a:rect l="l" t="t" r="r" b="b"/>
              <a:pathLst>
                <a:path w="3175" h="3175" extrusionOk="0">
                  <a:moveTo>
                    <a:pt x="0" y="3047"/>
                  </a:moveTo>
                  <a:lnTo>
                    <a:pt x="0" y="0"/>
                  </a:lnTo>
                  <a:lnTo>
                    <a:pt x="3048" y="0"/>
                  </a:lnTo>
                  <a:lnTo>
                    <a:pt x="3048" y="3047"/>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36" name="Google Shape;4336;gda58c33139_0_4154"/>
            <p:cNvSpPr/>
            <p:nvPr/>
          </p:nvSpPr>
          <p:spPr>
            <a:xfrm>
              <a:off x="1667381" y="6595522"/>
              <a:ext cx="3175" cy="6350"/>
            </a:xfrm>
            <a:custGeom>
              <a:avLst/>
              <a:gdLst/>
              <a:ahLst/>
              <a:cxnLst/>
              <a:rect l="l" t="t" r="r" b="b"/>
              <a:pathLst>
                <a:path w="3175" h="6350" extrusionOk="0">
                  <a:moveTo>
                    <a:pt x="3048" y="0"/>
                  </a:moveTo>
                  <a:lnTo>
                    <a:pt x="0" y="3047"/>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37" name="Google Shape;4337;gda58c33139_0_4154"/>
            <p:cNvSpPr/>
            <p:nvPr/>
          </p:nvSpPr>
          <p:spPr>
            <a:xfrm>
              <a:off x="1664333" y="6595522"/>
              <a:ext cx="6350" cy="9525"/>
            </a:xfrm>
            <a:custGeom>
              <a:avLst/>
              <a:gdLst/>
              <a:ahLst/>
              <a:cxnLst/>
              <a:rect l="l" t="t" r="r" b="b"/>
              <a:pathLst>
                <a:path w="6350" h="9525" extrusionOk="0">
                  <a:moveTo>
                    <a:pt x="3048" y="6095"/>
                  </a:moveTo>
                  <a:lnTo>
                    <a:pt x="6096" y="6095"/>
                  </a:lnTo>
                  <a:lnTo>
                    <a:pt x="3048" y="6095"/>
                  </a:lnTo>
                  <a:lnTo>
                    <a:pt x="3048" y="9143"/>
                  </a:lnTo>
                  <a:lnTo>
                    <a:pt x="6096" y="9143"/>
                  </a:lnTo>
                  <a:lnTo>
                    <a:pt x="3048" y="9143"/>
                  </a:lnTo>
                  <a:lnTo>
                    <a:pt x="6096" y="9143"/>
                  </a:lnTo>
                  <a:lnTo>
                    <a:pt x="3048" y="9143"/>
                  </a:lnTo>
                  <a:lnTo>
                    <a:pt x="0" y="9143"/>
                  </a:lnTo>
                  <a:lnTo>
                    <a:pt x="3048" y="9143"/>
                  </a:lnTo>
                  <a:lnTo>
                    <a:pt x="3048" y="6095"/>
                  </a:lnTo>
                  <a:lnTo>
                    <a:pt x="0" y="6095"/>
                  </a:lnTo>
                  <a:lnTo>
                    <a:pt x="3048" y="6095"/>
                  </a:lnTo>
                  <a:lnTo>
                    <a:pt x="3048" y="3047"/>
                  </a:lnTo>
                  <a:lnTo>
                    <a:pt x="3048" y="0"/>
                  </a:lnTo>
                  <a:lnTo>
                    <a:pt x="3048" y="3047"/>
                  </a:lnTo>
                  <a:lnTo>
                    <a:pt x="6096" y="0"/>
                  </a:lnTo>
                  <a:lnTo>
                    <a:pt x="6096" y="3047"/>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38" name="Google Shape;4338;gda58c33139_0_4154"/>
            <p:cNvSpPr/>
            <p:nvPr/>
          </p:nvSpPr>
          <p:spPr>
            <a:xfrm>
              <a:off x="2484306" y="6501040"/>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39" name="Google Shape;4339;gda58c33139_0_4154"/>
            <p:cNvSpPr/>
            <p:nvPr/>
          </p:nvSpPr>
          <p:spPr>
            <a:xfrm>
              <a:off x="2484306" y="6501040"/>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40" name="Google Shape;4340;gda58c33139_0_4154"/>
            <p:cNvSpPr/>
            <p:nvPr/>
          </p:nvSpPr>
          <p:spPr>
            <a:xfrm>
              <a:off x="1609465" y="658942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41" name="Google Shape;4341;gda58c33139_0_4154"/>
            <p:cNvSpPr/>
            <p:nvPr/>
          </p:nvSpPr>
          <p:spPr>
            <a:xfrm>
              <a:off x="1609465" y="6589427"/>
              <a:ext cx="3175" cy="6350"/>
            </a:xfrm>
            <a:custGeom>
              <a:avLst/>
              <a:gdLst/>
              <a:ahLst/>
              <a:cxnLst/>
              <a:rect l="l" t="t" r="r" b="b"/>
              <a:pathLst>
                <a:path w="3175" h="6350" extrusionOk="0">
                  <a:moveTo>
                    <a:pt x="3048" y="6095"/>
                  </a:moveTo>
                  <a:lnTo>
                    <a:pt x="3048" y="3047"/>
                  </a:lnTo>
                  <a:lnTo>
                    <a:pt x="0" y="3047"/>
                  </a:lnTo>
                  <a:lnTo>
                    <a:pt x="0" y="0"/>
                  </a:lnTo>
                  <a:lnTo>
                    <a:pt x="3048" y="0"/>
                  </a:lnTo>
                  <a:lnTo>
                    <a:pt x="3048" y="3047"/>
                  </a:lnTo>
                  <a:lnTo>
                    <a:pt x="3048" y="0"/>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42" name="Google Shape;4342;gda58c33139_0_4154"/>
            <p:cNvSpPr/>
            <p:nvPr/>
          </p:nvSpPr>
          <p:spPr>
            <a:xfrm>
              <a:off x="2487355" y="6501040"/>
              <a:ext cx="6350" cy="9525"/>
            </a:xfrm>
            <a:custGeom>
              <a:avLst/>
              <a:gdLst/>
              <a:ahLst/>
              <a:cxnLst/>
              <a:rect l="l" t="t" r="r" b="b"/>
              <a:pathLst>
                <a:path w="6350" h="9525" extrusionOk="0">
                  <a:moveTo>
                    <a:pt x="3048" y="0"/>
                  </a:moveTo>
                  <a:lnTo>
                    <a:pt x="0" y="0"/>
                  </a:lnTo>
                  <a:lnTo>
                    <a:pt x="0" y="9143"/>
                  </a:lnTo>
                  <a:lnTo>
                    <a:pt x="6096" y="9143"/>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43" name="Google Shape;4343;gda58c33139_0_4154"/>
            <p:cNvSpPr/>
            <p:nvPr/>
          </p:nvSpPr>
          <p:spPr>
            <a:xfrm>
              <a:off x="2484306" y="6501040"/>
              <a:ext cx="9525" cy="9525"/>
            </a:xfrm>
            <a:custGeom>
              <a:avLst/>
              <a:gdLst/>
              <a:ahLst/>
              <a:cxnLst/>
              <a:rect l="l" t="t" r="r" b="b"/>
              <a:pathLst>
                <a:path w="9525" h="9525" extrusionOk="0">
                  <a:moveTo>
                    <a:pt x="3048" y="6095"/>
                  </a:moveTo>
                  <a:lnTo>
                    <a:pt x="6096" y="6095"/>
                  </a:lnTo>
                  <a:lnTo>
                    <a:pt x="3048" y="6095"/>
                  </a:lnTo>
                  <a:lnTo>
                    <a:pt x="3048" y="3047"/>
                  </a:lnTo>
                  <a:lnTo>
                    <a:pt x="0" y="3047"/>
                  </a:lnTo>
                  <a:lnTo>
                    <a:pt x="3048" y="3047"/>
                  </a:lnTo>
                  <a:lnTo>
                    <a:pt x="3048" y="0"/>
                  </a:lnTo>
                  <a:lnTo>
                    <a:pt x="6096" y="0"/>
                  </a:lnTo>
                  <a:lnTo>
                    <a:pt x="6096" y="3047"/>
                  </a:lnTo>
                  <a:lnTo>
                    <a:pt x="9144" y="3047"/>
                  </a:lnTo>
                  <a:lnTo>
                    <a:pt x="9144" y="6095"/>
                  </a:lnTo>
                  <a:lnTo>
                    <a:pt x="9144" y="9143"/>
                  </a:lnTo>
                  <a:lnTo>
                    <a:pt x="6096" y="9143"/>
                  </a:lnTo>
                  <a:lnTo>
                    <a:pt x="3048" y="9143"/>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44" name="Google Shape;4344;gda58c33139_0_4154"/>
            <p:cNvSpPr/>
            <p:nvPr/>
          </p:nvSpPr>
          <p:spPr>
            <a:xfrm>
              <a:off x="2530030" y="648580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45" name="Google Shape;4345;gda58c33139_0_4154"/>
            <p:cNvSpPr/>
            <p:nvPr/>
          </p:nvSpPr>
          <p:spPr>
            <a:xfrm>
              <a:off x="1597272" y="6592475"/>
              <a:ext cx="6350" cy="6350"/>
            </a:xfrm>
            <a:custGeom>
              <a:avLst/>
              <a:gdLst/>
              <a:ahLst/>
              <a:cxnLst/>
              <a:rect l="l" t="t" r="r" b="b"/>
              <a:pathLst>
                <a:path w="6350" h="6350" extrusionOk="0">
                  <a:moveTo>
                    <a:pt x="6096" y="3047"/>
                  </a:moveTo>
                  <a:lnTo>
                    <a:pt x="0" y="3047"/>
                  </a:lnTo>
                  <a:lnTo>
                    <a:pt x="0" y="6095"/>
                  </a:lnTo>
                  <a:lnTo>
                    <a:pt x="6096" y="6095"/>
                  </a:lnTo>
                  <a:lnTo>
                    <a:pt x="6096" y="3047"/>
                  </a:lnTo>
                  <a:close/>
                </a:path>
                <a:path w="6350" h="6350"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46" name="Google Shape;4346;gda58c33139_0_4154"/>
            <p:cNvSpPr/>
            <p:nvPr/>
          </p:nvSpPr>
          <p:spPr>
            <a:xfrm>
              <a:off x="1594224" y="6592475"/>
              <a:ext cx="9525" cy="6350"/>
            </a:xfrm>
            <a:custGeom>
              <a:avLst/>
              <a:gdLst/>
              <a:ahLst/>
              <a:cxnLst/>
              <a:rect l="l" t="t" r="r" b="b"/>
              <a:pathLst>
                <a:path w="9525" h="6350" extrusionOk="0">
                  <a:moveTo>
                    <a:pt x="6096" y="6095"/>
                  </a:moveTo>
                  <a:lnTo>
                    <a:pt x="3048" y="6095"/>
                  </a:lnTo>
                  <a:lnTo>
                    <a:pt x="3048" y="3047"/>
                  </a:lnTo>
                  <a:lnTo>
                    <a:pt x="6096" y="3047"/>
                  </a:lnTo>
                  <a:lnTo>
                    <a:pt x="6096" y="0"/>
                  </a:lnTo>
                  <a:lnTo>
                    <a:pt x="3048" y="0"/>
                  </a:lnTo>
                  <a:lnTo>
                    <a:pt x="6096" y="0"/>
                  </a:lnTo>
                  <a:lnTo>
                    <a:pt x="3048" y="3047"/>
                  </a:lnTo>
                  <a:lnTo>
                    <a:pt x="3048" y="0"/>
                  </a:lnTo>
                  <a:lnTo>
                    <a:pt x="0" y="0"/>
                  </a:lnTo>
                  <a:lnTo>
                    <a:pt x="3048" y="0"/>
                  </a:lnTo>
                  <a:lnTo>
                    <a:pt x="0" y="0"/>
                  </a:lnTo>
                  <a:lnTo>
                    <a:pt x="3048" y="0"/>
                  </a:lnTo>
                  <a:lnTo>
                    <a:pt x="6096" y="0"/>
                  </a:lnTo>
                  <a:lnTo>
                    <a:pt x="6096" y="3047"/>
                  </a:lnTo>
                  <a:lnTo>
                    <a:pt x="6096" y="0"/>
                  </a:lnTo>
                  <a:lnTo>
                    <a:pt x="6096" y="3047"/>
                  </a:lnTo>
                  <a:lnTo>
                    <a:pt x="9144" y="3047"/>
                  </a:lnTo>
                  <a:lnTo>
                    <a:pt x="9144"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47" name="Google Shape;4347;gda58c33139_0_4154"/>
            <p:cNvSpPr/>
            <p:nvPr/>
          </p:nvSpPr>
          <p:spPr>
            <a:xfrm>
              <a:off x="2523934" y="64888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48" name="Google Shape;4348;gda58c33139_0_4154"/>
            <p:cNvSpPr/>
            <p:nvPr/>
          </p:nvSpPr>
          <p:spPr>
            <a:xfrm>
              <a:off x="2523934" y="648884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49" name="Google Shape;4349;gda58c33139_0_4154"/>
            <p:cNvSpPr/>
            <p:nvPr/>
          </p:nvSpPr>
          <p:spPr>
            <a:xfrm>
              <a:off x="2490403" y="650408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50" name="Google Shape;4350;gda58c33139_0_4154"/>
            <p:cNvSpPr/>
            <p:nvPr/>
          </p:nvSpPr>
          <p:spPr>
            <a:xfrm>
              <a:off x="2490403" y="650408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51" name="Google Shape;4351;gda58c33139_0_4154"/>
            <p:cNvSpPr/>
            <p:nvPr/>
          </p:nvSpPr>
          <p:spPr>
            <a:xfrm>
              <a:off x="1661285" y="660161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52" name="Google Shape;4352;gda58c33139_0_4154"/>
            <p:cNvSpPr/>
            <p:nvPr/>
          </p:nvSpPr>
          <p:spPr>
            <a:xfrm>
              <a:off x="1661285" y="660161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53" name="Google Shape;4353;gda58c33139_0_4154"/>
            <p:cNvSpPr/>
            <p:nvPr/>
          </p:nvSpPr>
          <p:spPr>
            <a:xfrm>
              <a:off x="1603368" y="659552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54" name="Google Shape;4354;gda58c33139_0_4154"/>
            <p:cNvSpPr/>
            <p:nvPr/>
          </p:nvSpPr>
          <p:spPr>
            <a:xfrm>
              <a:off x="1603368" y="6595522"/>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55" name="Google Shape;4355;gda58c33139_0_4154"/>
            <p:cNvSpPr/>
            <p:nvPr/>
          </p:nvSpPr>
          <p:spPr>
            <a:xfrm>
              <a:off x="1594224" y="659552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56" name="Google Shape;4356;gda58c33139_0_4154"/>
            <p:cNvSpPr/>
            <p:nvPr/>
          </p:nvSpPr>
          <p:spPr>
            <a:xfrm>
              <a:off x="1594224" y="659552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57" name="Google Shape;4357;gda58c33139_0_4154"/>
            <p:cNvSpPr/>
            <p:nvPr/>
          </p:nvSpPr>
          <p:spPr>
            <a:xfrm>
              <a:off x="2536127" y="6488848"/>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58" name="Google Shape;4358;gda58c33139_0_4154"/>
            <p:cNvSpPr/>
            <p:nvPr/>
          </p:nvSpPr>
          <p:spPr>
            <a:xfrm>
              <a:off x="2536127" y="6488848"/>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59" name="Google Shape;4359;gda58c33139_0_4154"/>
            <p:cNvSpPr/>
            <p:nvPr/>
          </p:nvSpPr>
          <p:spPr>
            <a:xfrm>
              <a:off x="1658236" y="6601618"/>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60" name="Google Shape;4360;gda58c33139_0_4154"/>
            <p:cNvSpPr/>
            <p:nvPr/>
          </p:nvSpPr>
          <p:spPr>
            <a:xfrm>
              <a:off x="1658236" y="6601618"/>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61" name="Google Shape;4361;gda58c33139_0_4154"/>
            <p:cNvSpPr/>
            <p:nvPr/>
          </p:nvSpPr>
          <p:spPr>
            <a:xfrm>
              <a:off x="1548500" y="658942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62" name="Google Shape;4362;gda58c33139_0_4154"/>
            <p:cNvSpPr/>
            <p:nvPr/>
          </p:nvSpPr>
          <p:spPr>
            <a:xfrm>
              <a:off x="1548500" y="6589427"/>
              <a:ext cx="3175" cy="3175"/>
            </a:xfrm>
            <a:custGeom>
              <a:avLst/>
              <a:gdLst/>
              <a:ahLst/>
              <a:cxnLst/>
              <a:rect l="l" t="t" r="r" b="b"/>
              <a:pathLst>
                <a:path w="3175" h="3175" extrusionOk="0">
                  <a:moveTo>
                    <a:pt x="0" y="3047"/>
                  </a:moveTo>
                  <a:lnTo>
                    <a:pt x="0" y="0"/>
                  </a:lnTo>
                  <a:lnTo>
                    <a:pt x="3048" y="0"/>
                  </a:lnTo>
                  <a:lnTo>
                    <a:pt x="3048"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63" name="Google Shape;4363;gda58c33139_0_4154"/>
            <p:cNvSpPr/>
            <p:nvPr/>
          </p:nvSpPr>
          <p:spPr>
            <a:xfrm>
              <a:off x="1594224" y="65955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64" name="Google Shape;4364;gda58c33139_0_4154"/>
            <p:cNvSpPr/>
            <p:nvPr/>
          </p:nvSpPr>
          <p:spPr>
            <a:xfrm>
              <a:off x="2487355" y="650713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65" name="Google Shape;4365;gda58c33139_0_4154"/>
            <p:cNvSpPr/>
            <p:nvPr/>
          </p:nvSpPr>
          <p:spPr>
            <a:xfrm>
              <a:off x="2487355" y="6507135"/>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66" name="Google Shape;4366;gda58c33139_0_4154"/>
            <p:cNvSpPr/>
            <p:nvPr/>
          </p:nvSpPr>
          <p:spPr>
            <a:xfrm>
              <a:off x="1670429" y="660466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67" name="Google Shape;4367;gda58c33139_0_4154"/>
            <p:cNvSpPr/>
            <p:nvPr/>
          </p:nvSpPr>
          <p:spPr>
            <a:xfrm>
              <a:off x="1670429" y="660466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68" name="Google Shape;4368;gda58c33139_0_4154"/>
            <p:cNvSpPr/>
            <p:nvPr/>
          </p:nvSpPr>
          <p:spPr>
            <a:xfrm>
              <a:off x="2487355" y="650713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69" name="Google Shape;4369;gda58c33139_0_4154"/>
            <p:cNvSpPr/>
            <p:nvPr/>
          </p:nvSpPr>
          <p:spPr>
            <a:xfrm>
              <a:off x="2487355" y="6507135"/>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70" name="Google Shape;4370;gda58c33139_0_4154"/>
            <p:cNvSpPr/>
            <p:nvPr/>
          </p:nvSpPr>
          <p:spPr>
            <a:xfrm>
              <a:off x="1670429" y="660466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71" name="Google Shape;4371;gda58c33139_0_4154"/>
            <p:cNvSpPr/>
            <p:nvPr/>
          </p:nvSpPr>
          <p:spPr>
            <a:xfrm>
              <a:off x="1670429" y="6604666"/>
              <a:ext cx="3175" cy="6350"/>
            </a:xfrm>
            <a:custGeom>
              <a:avLst/>
              <a:gdLst/>
              <a:ahLst/>
              <a:cxnLst/>
              <a:rect l="l" t="t" r="r" b="b"/>
              <a:pathLst>
                <a:path w="3175" h="6350" extrusionOk="0">
                  <a:moveTo>
                    <a:pt x="3048" y="3047"/>
                  </a:moveTo>
                  <a:lnTo>
                    <a:pt x="3048" y="6095"/>
                  </a:lnTo>
                  <a:lnTo>
                    <a:pt x="0" y="6095"/>
                  </a:lnTo>
                  <a:lnTo>
                    <a:pt x="3048" y="6095"/>
                  </a:lnTo>
                  <a:lnTo>
                    <a:pt x="3048" y="3047"/>
                  </a:lnTo>
                  <a:lnTo>
                    <a:pt x="0" y="3047"/>
                  </a:lnTo>
                  <a:lnTo>
                    <a:pt x="3048" y="3047"/>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72" name="Google Shape;4372;gda58c33139_0_4154"/>
            <p:cNvSpPr/>
            <p:nvPr/>
          </p:nvSpPr>
          <p:spPr>
            <a:xfrm>
              <a:off x="1673477" y="6604666"/>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73" name="Google Shape;4373;gda58c33139_0_4154"/>
            <p:cNvSpPr/>
            <p:nvPr/>
          </p:nvSpPr>
          <p:spPr>
            <a:xfrm>
              <a:off x="1673477" y="6604666"/>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74" name="Google Shape;4374;gda58c33139_0_4154"/>
            <p:cNvSpPr/>
            <p:nvPr/>
          </p:nvSpPr>
          <p:spPr>
            <a:xfrm>
              <a:off x="1658236" y="660466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75" name="Google Shape;4375;gda58c33139_0_4154"/>
            <p:cNvSpPr/>
            <p:nvPr/>
          </p:nvSpPr>
          <p:spPr>
            <a:xfrm>
              <a:off x="1658236" y="660466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76" name="Google Shape;4376;gda58c33139_0_4154"/>
            <p:cNvSpPr/>
            <p:nvPr/>
          </p:nvSpPr>
          <p:spPr>
            <a:xfrm>
              <a:off x="1496680" y="6589427"/>
              <a:ext cx="58419" cy="33654"/>
            </a:xfrm>
            <a:custGeom>
              <a:avLst/>
              <a:gdLst/>
              <a:ahLst/>
              <a:cxnLst/>
              <a:rect l="l" t="t" r="r" b="b"/>
              <a:pathLst>
                <a:path w="58419" h="33654" extrusionOk="0">
                  <a:moveTo>
                    <a:pt x="9144" y="30478"/>
                  </a:moveTo>
                  <a:lnTo>
                    <a:pt x="6096" y="30478"/>
                  </a:lnTo>
                  <a:lnTo>
                    <a:pt x="6096" y="33526"/>
                  </a:lnTo>
                  <a:lnTo>
                    <a:pt x="9144" y="33526"/>
                  </a:lnTo>
                  <a:lnTo>
                    <a:pt x="9144" y="30478"/>
                  </a:lnTo>
                  <a:close/>
                </a:path>
                <a:path w="58419" h="33654" extrusionOk="0">
                  <a:moveTo>
                    <a:pt x="48771" y="18287"/>
                  </a:moveTo>
                  <a:lnTo>
                    <a:pt x="0" y="18287"/>
                  </a:lnTo>
                  <a:lnTo>
                    <a:pt x="0" y="27430"/>
                  </a:lnTo>
                  <a:lnTo>
                    <a:pt x="3048" y="27430"/>
                  </a:lnTo>
                  <a:lnTo>
                    <a:pt x="3048" y="30478"/>
                  </a:lnTo>
                  <a:lnTo>
                    <a:pt x="18289" y="30478"/>
                  </a:lnTo>
                  <a:lnTo>
                    <a:pt x="18289" y="24382"/>
                  </a:lnTo>
                  <a:lnTo>
                    <a:pt x="24385" y="24382"/>
                  </a:lnTo>
                  <a:lnTo>
                    <a:pt x="27434" y="21334"/>
                  </a:lnTo>
                  <a:lnTo>
                    <a:pt x="48771" y="21334"/>
                  </a:lnTo>
                  <a:lnTo>
                    <a:pt x="48771" y="18287"/>
                  </a:lnTo>
                  <a:close/>
                </a:path>
                <a:path w="58419" h="33654" extrusionOk="0">
                  <a:moveTo>
                    <a:pt x="48771" y="21334"/>
                  </a:moveTo>
                  <a:lnTo>
                    <a:pt x="27434" y="21334"/>
                  </a:lnTo>
                  <a:lnTo>
                    <a:pt x="30482" y="24382"/>
                  </a:lnTo>
                  <a:lnTo>
                    <a:pt x="48771" y="24382"/>
                  </a:lnTo>
                  <a:lnTo>
                    <a:pt x="48771" y="21334"/>
                  </a:lnTo>
                  <a:close/>
                </a:path>
                <a:path w="58419" h="33654" extrusionOk="0">
                  <a:moveTo>
                    <a:pt x="57916" y="18287"/>
                  </a:moveTo>
                  <a:lnTo>
                    <a:pt x="51819" y="18287"/>
                  </a:lnTo>
                  <a:lnTo>
                    <a:pt x="51819" y="21334"/>
                  </a:lnTo>
                  <a:lnTo>
                    <a:pt x="54868" y="21334"/>
                  </a:lnTo>
                  <a:lnTo>
                    <a:pt x="54868" y="24382"/>
                  </a:lnTo>
                  <a:lnTo>
                    <a:pt x="57916" y="24382"/>
                  </a:lnTo>
                  <a:lnTo>
                    <a:pt x="57916" y="18287"/>
                  </a:lnTo>
                  <a:close/>
                </a:path>
                <a:path w="58419" h="33654" extrusionOk="0">
                  <a:moveTo>
                    <a:pt x="51819" y="15239"/>
                  </a:moveTo>
                  <a:lnTo>
                    <a:pt x="9144" y="15239"/>
                  </a:lnTo>
                  <a:lnTo>
                    <a:pt x="9144" y="18287"/>
                  </a:lnTo>
                  <a:lnTo>
                    <a:pt x="51819" y="18287"/>
                  </a:lnTo>
                  <a:lnTo>
                    <a:pt x="51819" y="15239"/>
                  </a:lnTo>
                  <a:close/>
                </a:path>
                <a:path w="58419" h="33654" extrusionOk="0">
                  <a:moveTo>
                    <a:pt x="51819" y="9143"/>
                  </a:moveTo>
                  <a:lnTo>
                    <a:pt x="12193" y="9143"/>
                  </a:lnTo>
                  <a:lnTo>
                    <a:pt x="12193" y="15239"/>
                  </a:lnTo>
                  <a:lnTo>
                    <a:pt x="48771" y="15239"/>
                  </a:lnTo>
                  <a:lnTo>
                    <a:pt x="48771" y="12191"/>
                  </a:lnTo>
                  <a:lnTo>
                    <a:pt x="51819" y="12191"/>
                  </a:lnTo>
                  <a:lnTo>
                    <a:pt x="51819" y="9143"/>
                  </a:lnTo>
                  <a:close/>
                </a:path>
                <a:path w="58419" h="33654" extrusionOk="0">
                  <a:moveTo>
                    <a:pt x="24385" y="6095"/>
                  </a:moveTo>
                  <a:lnTo>
                    <a:pt x="15241" y="6095"/>
                  </a:lnTo>
                  <a:lnTo>
                    <a:pt x="15241" y="9143"/>
                  </a:lnTo>
                  <a:lnTo>
                    <a:pt x="24385" y="9143"/>
                  </a:lnTo>
                  <a:lnTo>
                    <a:pt x="24385" y="6095"/>
                  </a:lnTo>
                  <a:close/>
                </a:path>
                <a:path w="58419" h="33654" extrusionOk="0">
                  <a:moveTo>
                    <a:pt x="48771" y="3047"/>
                  </a:moveTo>
                  <a:lnTo>
                    <a:pt x="30482" y="3047"/>
                  </a:lnTo>
                  <a:lnTo>
                    <a:pt x="30482" y="6095"/>
                  </a:lnTo>
                  <a:lnTo>
                    <a:pt x="24385" y="6095"/>
                  </a:lnTo>
                  <a:lnTo>
                    <a:pt x="24385" y="9143"/>
                  </a:lnTo>
                  <a:lnTo>
                    <a:pt x="48771" y="9143"/>
                  </a:lnTo>
                  <a:lnTo>
                    <a:pt x="48771" y="3047"/>
                  </a:lnTo>
                  <a:close/>
                </a:path>
                <a:path w="58419" h="33654" extrusionOk="0">
                  <a:moveTo>
                    <a:pt x="18289" y="3047"/>
                  </a:moveTo>
                  <a:lnTo>
                    <a:pt x="18289" y="6095"/>
                  </a:lnTo>
                  <a:lnTo>
                    <a:pt x="21337" y="6095"/>
                  </a:lnTo>
                  <a:lnTo>
                    <a:pt x="18289" y="3047"/>
                  </a:lnTo>
                  <a:close/>
                </a:path>
                <a:path w="58419" h="33654" extrusionOk="0">
                  <a:moveTo>
                    <a:pt x="30482" y="3047"/>
                  </a:moveTo>
                  <a:lnTo>
                    <a:pt x="27434" y="3047"/>
                  </a:lnTo>
                  <a:lnTo>
                    <a:pt x="27434" y="6095"/>
                  </a:lnTo>
                  <a:lnTo>
                    <a:pt x="30482" y="6095"/>
                  </a:lnTo>
                  <a:lnTo>
                    <a:pt x="30482" y="3047"/>
                  </a:lnTo>
                  <a:close/>
                </a:path>
                <a:path w="58419" h="33654" extrusionOk="0">
                  <a:moveTo>
                    <a:pt x="39627" y="0"/>
                  </a:moveTo>
                  <a:lnTo>
                    <a:pt x="39627" y="3047"/>
                  </a:lnTo>
                  <a:lnTo>
                    <a:pt x="42675" y="3047"/>
                  </a:lnTo>
                  <a:lnTo>
                    <a:pt x="3962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77" name="Google Shape;4377;gda58c33139_0_4154"/>
            <p:cNvSpPr/>
            <p:nvPr/>
          </p:nvSpPr>
          <p:spPr>
            <a:xfrm>
              <a:off x="1496680" y="6589427"/>
              <a:ext cx="60959" cy="33654"/>
            </a:xfrm>
            <a:custGeom>
              <a:avLst/>
              <a:gdLst/>
              <a:ahLst/>
              <a:cxnLst/>
              <a:rect l="l" t="t" r="r" b="b"/>
              <a:pathLst>
                <a:path w="60959" h="33654" extrusionOk="0">
                  <a:moveTo>
                    <a:pt x="42675" y="3047"/>
                  </a:moveTo>
                  <a:lnTo>
                    <a:pt x="45723" y="3047"/>
                  </a:lnTo>
                  <a:lnTo>
                    <a:pt x="42675" y="3047"/>
                  </a:lnTo>
                  <a:lnTo>
                    <a:pt x="45723" y="3047"/>
                  </a:lnTo>
                  <a:lnTo>
                    <a:pt x="48771" y="3047"/>
                  </a:lnTo>
                  <a:lnTo>
                    <a:pt x="48771" y="6095"/>
                  </a:lnTo>
                  <a:lnTo>
                    <a:pt x="48771" y="9143"/>
                  </a:lnTo>
                  <a:lnTo>
                    <a:pt x="51819" y="9143"/>
                  </a:lnTo>
                  <a:lnTo>
                    <a:pt x="51819" y="12191"/>
                  </a:lnTo>
                  <a:lnTo>
                    <a:pt x="48771" y="12191"/>
                  </a:lnTo>
                  <a:lnTo>
                    <a:pt x="48771" y="15239"/>
                  </a:lnTo>
                  <a:lnTo>
                    <a:pt x="51819" y="15239"/>
                  </a:lnTo>
                  <a:lnTo>
                    <a:pt x="51819" y="18287"/>
                  </a:lnTo>
                  <a:lnTo>
                    <a:pt x="54868" y="18287"/>
                  </a:lnTo>
                  <a:lnTo>
                    <a:pt x="57916" y="18287"/>
                  </a:lnTo>
                  <a:lnTo>
                    <a:pt x="57916" y="21334"/>
                  </a:lnTo>
                  <a:lnTo>
                    <a:pt x="57916" y="24382"/>
                  </a:lnTo>
                  <a:lnTo>
                    <a:pt x="60964" y="24382"/>
                  </a:lnTo>
                  <a:lnTo>
                    <a:pt x="57916" y="24382"/>
                  </a:lnTo>
                  <a:lnTo>
                    <a:pt x="54868" y="24382"/>
                  </a:lnTo>
                  <a:lnTo>
                    <a:pt x="57916" y="24382"/>
                  </a:lnTo>
                  <a:lnTo>
                    <a:pt x="54868" y="24382"/>
                  </a:lnTo>
                  <a:lnTo>
                    <a:pt x="54868" y="21334"/>
                  </a:lnTo>
                  <a:lnTo>
                    <a:pt x="54868" y="24382"/>
                  </a:lnTo>
                  <a:lnTo>
                    <a:pt x="54868" y="21334"/>
                  </a:lnTo>
                  <a:lnTo>
                    <a:pt x="54868" y="24382"/>
                  </a:lnTo>
                  <a:lnTo>
                    <a:pt x="54868" y="21334"/>
                  </a:lnTo>
                  <a:lnTo>
                    <a:pt x="51819" y="21334"/>
                  </a:lnTo>
                  <a:lnTo>
                    <a:pt x="54868" y="21334"/>
                  </a:lnTo>
                  <a:lnTo>
                    <a:pt x="51819" y="21334"/>
                  </a:lnTo>
                  <a:lnTo>
                    <a:pt x="51819" y="18287"/>
                  </a:lnTo>
                  <a:lnTo>
                    <a:pt x="48771" y="18287"/>
                  </a:lnTo>
                  <a:lnTo>
                    <a:pt x="48771" y="21334"/>
                  </a:lnTo>
                  <a:lnTo>
                    <a:pt x="48771" y="24382"/>
                  </a:lnTo>
                  <a:lnTo>
                    <a:pt x="30482" y="24382"/>
                  </a:lnTo>
                  <a:lnTo>
                    <a:pt x="27434" y="21334"/>
                  </a:lnTo>
                  <a:lnTo>
                    <a:pt x="24385" y="24382"/>
                  </a:lnTo>
                  <a:lnTo>
                    <a:pt x="21337" y="24382"/>
                  </a:lnTo>
                  <a:lnTo>
                    <a:pt x="18289" y="24382"/>
                  </a:lnTo>
                  <a:lnTo>
                    <a:pt x="18289" y="27430"/>
                  </a:lnTo>
                  <a:lnTo>
                    <a:pt x="18289" y="24382"/>
                  </a:lnTo>
                  <a:lnTo>
                    <a:pt x="21337" y="24382"/>
                  </a:lnTo>
                  <a:lnTo>
                    <a:pt x="18289" y="24382"/>
                  </a:lnTo>
                  <a:lnTo>
                    <a:pt x="18289" y="27430"/>
                  </a:lnTo>
                  <a:lnTo>
                    <a:pt x="18289" y="30478"/>
                  </a:lnTo>
                  <a:lnTo>
                    <a:pt x="15241" y="30478"/>
                  </a:lnTo>
                  <a:lnTo>
                    <a:pt x="12193" y="30478"/>
                  </a:lnTo>
                  <a:lnTo>
                    <a:pt x="9144" y="30478"/>
                  </a:lnTo>
                  <a:lnTo>
                    <a:pt x="9144" y="33526"/>
                  </a:lnTo>
                  <a:lnTo>
                    <a:pt x="6096" y="33526"/>
                  </a:lnTo>
                  <a:lnTo>
                    <a:pt x="6096" y="30478"/>
                  </a:lnTo>
                  <a:lnTo>
                    <a:pt x="3048" y="30478"/>
                  </a:lnTo>
                  <a:lnTo>
                    <a:pt x="3048" y="27430"/>
                  </a:lnTo>
                  <a:lnTo>
                    <a:pt x="0" y="27430"/>
                  </a:lnTo>
                  <a:lnTo>
                    <a:pt x="0" y="24382"/>
                  </a:lnTo>
                  <a:lnTo>
                    <a:pt x="0" y="21334"/>
                  </a:lnTo>
                  <a:lnTo>
                    <a:pt x="0" y="18287"/>
                  </a:lnTo>
                  <a:lnTo>
                    <a:pt x="3048" y="18287"/>
                  </a:lnTo>
                  <a:lnTo>
                    <a:pt x="6096" y="18287"/>
                  </a:lnTo>
                  <a:lnTo>
                    <a:pt x="9144" y="18287"/>
                  </a:lnTo>
                  <a:lnTo>
                    <a:pt x="9144" y="15239"/>
                  </a:lnTo>
                  <a:lnTo>
                    <a:pt x="12193" y="15239"/>
                  </a:lnTo>
                  <a:lnTo>
                    <a:pt x="12193" y="12191"/>
                  </a:lnTo>
                  <a:lnTo>
                    <a:pt x="12193" y="9143"/>
                  </a:lnTo>
                  <a:lnTo>
                    <a:pt x="15241" y="9143"/>
                  </a:lnTo>
                  <a:lnTo>
                    <a:pt x="15241" y="6095"/>
                  </a:lnTo>
                  <a:lnTo>
                    <a:pt x="18289" y="6095"/>
                  </a:lnTo>
                  <a:lnTo>
                    <a:pt x="18289" y="3047"/>
                  </a:lnTo>
                  <a:lnTo>
                    <a:pt x="21337" y="6095"/>
                  </a:lnTo>
                  <a:lnTo>
                    <a:pt x="24385" y="6095"/>
                  </a:lnTo>
                  <a:lnTo>
                    <a:pt x="21337" y="6095"/>
                  </a:lnTo>
                  <a:lnTo>
                    <a:pt x="24385" y="6095"/>
                  </a:lnTo>
                  <a:lnTo>
                    <a:pt x="24385" y="9143"/>
                  </a:lnTo>
                  <a:lnTo>
                    <a:pt x="24385" y="6095"/>
                  </a:lnTo>
                  <a:lnTo>
                    <a:pt x="27434" y="6095"/>
                  </a:lnTo>
                  <a:lnTo>
                    <a:pt x="27434" y="3047"/>
                  </a:lnTo>
                  <a:lnTo>
                    <a:pt x="30482" y="3047"/>
                  </a:lnTo>
                  <a:lnTo>
                    <a:pt x="30482" y="6095"/>
                  </a:lnTo>
                  <a:lnTo>
                    <a:pt x="30482" y="3047"/>
                  </a:lnTo>
                  <a:lnTo>
                    <a:pt x="33530" y="3047"/>
                  </a:lnTo>
                  <a:lnTo>
                    <a:pt x="36578" y="3047"/>
                  </a:lnTo>
                  <a:lnTo>
                    <a:pt x="36578" y="0"/>
                  </a:lnTo>
                  <a:lnTo>
                    <a:pt x="36578" y="3047"/>
                  </a:lnTo>
                  <a:lnTo>
                    <a:pt x="39627" y="3047"/>
                  </a:lnTo>
                  <a:lnTo>
                    <a:pt x="39627" y="0"/>
                  </a:lnTo>
                  <a:lnTo>
                    <a:pt x="42675"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78" name="Google Shape;4378;gda58c33139_0_4154"/>
            <p:cNvSpPr/>
            <p:nvPr/>
          </p:nvSpPr>
          <p:spPr>
            <a:xfrm>
              <a:off x="2536127" y="64918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79" name="Google Shape;4379;gda58c33139_0_4154"/>
            <p:cNvSpPr/>
            <p:nvPr/>
          </p:nvSpPr>
          <p:spPr>
            <a:xfrm>
              <a:off x="2536127" y="64918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80" name="Google Shape;4380;gda58c33139_0_4154"/>
            <p:cNvSpPr/>
            <p:nvPr/>
          </p:nvSpPr>
          <p:spPr>
            <a:xfrm>
              <a:off x="1594224" y="6598570"/>
              <a:ext cx="3175" cy="3175"/>
            </a:xfrm>
            <a:custGeom>
              <a:avLst/>
              <a:gdLst/>
              <a:ahLst/>
              <a:cxnLst/>
              <a:rect l="l" t="t" r="r" b="b"/>
              <a:pathLst>
                <a:path w="3175" h="3175" extrusionOk="0">
                  <a:moveTo>
                    <a:pt x="0" y="3047"/>
                  </a:moveTo>
                  <a:lnTo>
                    <a:pt x="0" y="0"/>
                  </a:lnTo>
                  <a:lnTo>
                    <a:pt x="0" y="3047"/>
                  </a:lnTo>
                  <a:lnTo>
                    <a:pt x="3048" y="3047"/>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81" name="Google Shape;4381;gda58c33139_0_4154"/>
            <p:cNvSpPr/>
            <p:nvPr/>
          </p:nvSpPr>
          <p:spPr>
            <a:xfrm>
              <a:off x="1594224" y="6598570"/>
              <a:ext cx="3175" cy="3175"/>
            </a:xfrm>
            <a:custGeom>
              <a:avLst/>
              <a:gdLst/>
              <a:ahLst/>
              <a:cxnLst/>
              <a:rect l="l" t="t" r="r" b="b"/>
              <a:pathLst>
                <a:path w="3175" h="3175" extrusionOk="0">
                  <a:moveTo>
                    <a:pt x="0" y="3047"/>
                  </a:moveTo>
                  <a:lnTo>
                    <a:pt x="0"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82" name="Google Shape;4382;gda58c33139_0_4154"/>
            <p:cNvSpPr/>
            <p:nvPr/>
          </p:nvSpPr>
          <p:spPr>
            <a:xfrm>
              <a:off x="2530030" y="6497992"/>
              <a:ext cx="9525" cy="3175"/>
            </a:xfrm>
            <a:custGeom>
              <a:avLst/>
              <a:gdLst/>
              <a:ahLst/>
              <a:cxnLst/>
              <a:rect l="l" t="t" r="r" b="b"/>
              <a:pathLst>
                <a:path w="9525" h="3175" extrusionOk="0">
                  <a:moveTo>
                    <a:pt x="9144" y="0"/>
                  </a:moveTo>
                  <a:lnTo>
                    <a:pt x="0" y="0"/>
                  </a:lnTo>
                  <a:lnTo>
                    <a:pt x="0" y="3047"/>
                  </a:lnTo>
                  <a:lnTo>
                    <a:pt x="6096"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83" name="Google Shape;4383;gda58c33139_0_4154"/>
            <p:cNvSpPr/>
            <p:nvPr/>
          </p:nvSpPr>
          <p:spPr>
            <a:xfrm>
              <a:off x="2530030" y="6494944"/>
              <a:ext cx="9525" cy="9525"/>
            </a:xfrm>
            <a:custGeom>
              <a:avLst/>
              <a:gdLst/>
              <a:ahLst/>
              <a:cxnLst/>
              <a:rect l="l" t="t" r="r" b="b"/>
              <a:pathLst>
                <a:path w="9525" h="9525" extrusionOk="0">
                  <a:moveTo>
                    <a:pt x="6096" y="0"/>
                  </a:moveTo>
                  <a:lnTo>
                    <a:pt x="6096" y="3047"/>
                  </a:lnTo>
                  <a:lnTo>
                    <a:pt x="9144" y="3047"/>
                  </a:lnTo>
                  <a:lnTo>
                    <a:pt x="6096" y="6095"/>
                  </a:lnTo>
                  <a:lnTo>
                    <a:pt x="9144" y="6095"/>
                  </a:lnTo>
                  <a:lnTo>
                    <a:pt x="9144" y="3047"/>
                  </a:lnTo>
                  <a:lnTo>
                    <a:pt x="9144" y="6095"/>
                  </a:lnTo>
                  <a:lnTo>
                    <a:pt x="6096" y="6095"/>
                  </a:lnTo>
                  <a:lnTo>
                    <a:pt x="6096" y="9143"/>
                  </a:lnTo>
                  <a:lnTo>
                    <a:pt x="6096" y="6095"/>
                  </a:lnTo>
                  <a:lnTo>
                    <a:pt x="3048" y="6095"/>
                  </a:lnTo>
                  <a:lnTo>
                    <a:pt x="0" y="6095"/>
                  </a:lnTo>
                  <a:lnTo>
                    <a:pt x="0" y="3047"/>
                  </a:lnTo>
                  <a:lnTo>
                    <a:pt x="3048" y="3047"/>
                  </a:lnTo>
                  <a:lnTo>
                    <a:pt x="6096"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84" name="Google Shape;4384;gda58c33139_0_4154"/>
            <p:cNvSpPr/>
            <p:nvPr/>
          </p:nvSpPr>
          <p:spPr>
            <a:xfrm>
              <a:off x="2526982" y="6497992"/>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85" name="Google Shape;4385;gda58c33139_0_4154"/>
            <p:cNvSpPr/>
            <p:nvPr/>
          </p:nvSpPr>
          <p:spPr>
            <a:xfrm>
              <a:off x="2526982" y="6497992"/>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86" name="Google Shape;4386;gda58c33139_0_4154"/>
            <p:cNvSpPr/>
            <p:nvPr/>
          </p:nvSpPr>
          <p:spPr>
            <a:xfrm>
              <a:off x="2533078" y="649494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87" name="Google Shape;4387;gda58c33139_0_4154"/>
            <p:cNvSpPr/>
            <p:nvPr/>
          </p:nvSpPr>
          <p:spPr>
            <a:xfrm>
              <a:off x="2533078" y="6494944"/>
              <a:ext cx="3175" cy="3175"/>
            </a:xfrm>
            <a:custGeom>
              <a:avLst/>
              <a:gdLst/>
              <a:ahLst/>
              <a:cxnLst/>
              <a:rect l="l" t="t" r="r" b="b"/>
              <a:pathLst>
                <a:path w="3175" h="3175" extrusionOk="0">
                  <a:moveTo>
                    <a:pt x="3048" y="3047"/>
                  </a:moveTo>
                  <a:lnTo>
                    <a:pt x="0" y="3047"/>
                  </a:lnTo>
                  <a:lnTo>
                    <a:pt x="0" y="0"/>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88" name="Google Shape;4388;gda58c33139_0_4154"/>
            <p:cNvSpPr/>
            <p:nvPr/>
          </p:nvSpPr>
          <p:spPr>
            <a:xfrm>
              <a:off x="1646043" y="660771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89" name="Google Shape;4389;gda58c33139_0_4154"/>
            <p:cNvSpPr/>
            <p:nvPr/>
          </p:nvSpPr>
          <p:spPr>
            <a:xfrm>
              <a:off x="1578982" y="6601618"/>
              <a:ext cx="6350" cy="6350"/>
            </a:xfrm>
            <a:custGeom>
              <a:avLst/>
              <a:gdLst/>
              <a:ahLst/>
              <a:cxnLst/>
              <a:rect l="l" t="t" r="r" b="b"/>
              <a:pathLst>
                <a:path w="6350" h="6350" extrusionOk="0">
                  <a:moveTo>
                    <a:pt x="6096" y="0"/>
                  </a:moveTo>
                  <a:lnTo>
                    <a:pt x="0" y="0"/>
                  </a:lnTo>
                  <a:lnTo>
                    <a:pt x="0" y="6095"/>
                  </a:lnTo>
                  <a:lnTo>
                    <a:pt x="3048" y="6095"/>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90" name="Google Shape;4390;gda58c33139_0_4154"/>
            <p:cNvSpPr/>
            <p:nvPr/>
          </p:nvSpPr>
          <p:spPr>
            <a:xfrm>
              <a:off x="1578982" y="6601618"/>
              <a:ext cx="6350" cy="6350"/>
            </a:xfrm>
            <a:custGeom>
              <a:avLst/>
              <a:gdLst/>
              <a:ahLst/>
              <a:cxnLst/>
              <a:rect l="l" t="t" r="r" b="b"/>
              <a:pathLst>
                <a:path w="6350" h="6350" extrusionOk="0">
                  <a:moveTo>
                    <a:pt x="3048" y="6095"/>
                  </a:moveTo>
                  <a:lnTo>
                    <a:pt x="0" y="6095"/>
                  </a:lnTo>
                  <a:lnTo>
                    <a:pt x="0" y="3047"/>
                  </a:lnTo>
                  <a:lnTo>
                    <a:pt x="0" y="0"/>
                  </a:lnTo>
                  <a:lnTo>
                    <a:pt x="3048" y="0"/>
                  </a:lnTo>
                  <a:lnTo>
                    <a:pt x="6096"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91" name="Google Shape;4391;gda58c33139_0_4154"/>
            <p:cNvSpPr/>
            <p:nvPr/>
          </p:nvSpPr>
          <p:spPr>
            <a:xfrm>
              <a:off x="2499548" y="651018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92" name="Google Shape;4392;gda58c33139_0_4154"/>
            <p:cNvSpPr/>
            <p:nvPr/>
          </p:nvSpPr>
          <p:spPr>
            <a:xfrm>
              <a:off x="2499548" y="651018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93" name="Google Shape;4393;gda58c33139_0_4154"/>
            <p:cNvSpPr/>
            <p:nvPr/>
          </p:nvSpPr>
          <p:spPr>
            <a:xfrm>
              <a:off x="2526982" y="650104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94" name="Google Shape;4394;gda58c33139_0_4154"/>
            <p:cNvSpPr/>
            <p:nvPr/>
          </p:nvSpPr>
          <p:spPr>
            <a:xfrm>
              <a:off x="2526982" y="650104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95" name="Google Shape;4395;gda58c33139_0_4154"/>
            <p:cNvSpPr/>
            <p:nvPr/>
          </p:nvSpPr>
          <p:spPr>
            <a:xfrm>
              <a:off x="1673466" y="6610769"/>
              <a:ext cx="3175" cy="6350"/>
            </a:xfrm>
            <a:custGeom>
              <a:avLst/>
              <a:gdLst/>
              <a:ahLst/>
              <a:cxnLst/>
              <a:rect l="l" t="t" r="r" b="b"/>
              <a:pathLst>
                <a:path w="3175" h="6350" extrusionOk="0">
                  <a:moveTo>
                    <a:pt x="3048" y="0"/>
                  </a:moveTo>
                  <a:lnTo>
                    <a:pt x="0" y="3048"/>
                  </a:lnTo>
                  <a:lnTo>
                    <a:pt x="0" y="6096"/>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96" name="Google Shape;4396;gda58c33139_0_4154"/>
            <p:cNvSpPr/>
            <p:nvPr/>
          </p:nvSpPr>
          <p:spPr>
            <a:xfrm>
              <a:off x="1673477" y="6610762"/>
              <a:ext cx="6350" cy="6350"/>
            </a:xfrm>
            <a:custGeom>
              <a:avLst/>
              <a:gdLst/>
              <a:ahLst/>
              <a:cxnLst/>
              <a:rect l="l" t="t" r="r" b="b"/>
              <a:pathLst>
                <a:path w="6350" h="6350" extrusionOk="0">
                  <a:moveTo>
                    <a:pt x="0" y="6095"/>
                  </a:moveTo>
                  <a:lnTo>
                    <a:pt x="0" y="3047"/>
                  </a:lnTo>
                  <a:lnTo>
                    <a:pt x="3048" y="3047"/>
                  </a:lnTo>
                  <a:lnTo>
                    <a:pt x="0" y="3047"/>
                  </a:lnTo>
                  <a:lnTo>
                    <a:pt x="3048" y="3047"/>
                  </a:lnTo>
                  <a:lnTo>
                    <a:pt x="0" y="3047"/>
                  </a:lnTo>
                  <a:lnTo>
                    <a:pt x="3048" y="0"/>
                  </a:lnTo>
                  <a:lnTo>
                    <a:pt x="3048" y="3047"/>
                  </a:lnTo>
                  <a:lnTo>
                    <a:pt x="6096" y="3047"/>
                  </a:lnTo>
                  <a:lnTo>
                    <a:pt x="3048" y="3047"/>
                  </a:lnTo>
                  <a:lnTo>
                    <a:pt x="6096" y="3047"/>
                  </a:lnTo>
                  <a:lnTo>
                    <a:pt x="3048" y="3047"/>
                  </a:lnTo>
                  <a:lnTo>
                    <a:pt x="3048" y="6095"/>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97" name="Google Shape;4397;gda58c33139_0_4154"/>
            <p:cNvSpPr/>
            <p:nvPr/>
          </p:nvSpPr>
          <p:spPr>
            <a:xfrm>
              <a:off x="2499548" y="651018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98" name="Google Shape;4398;gda58c33139_0_4154"/>
            <p:cNvSpPr/>
            <p:nvPr/>
          </p:nvSpPr>
          <p:spPr>
            <a:xfrm>
              <a:off x="2493451" y="6513231"/>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399" name="Google Shape;4399;gda58c33139_0_4154"/>
            <p:cNvSpPr/>
            <p:nvPr/>
          </p:nvSpPr>
          <p:spPr>
            <a:xfrm>
              <a:off x="2490403" y="6513231"/>
              <a:ext cx="9525" cy="9525"/>
            </a:xfrm>
            <a:custGeom>
              <a:avLst/>
              <a:gdLst/>
              <a:ahLst/>
              <a:cxnLst/>
              <a:rect l="l" t="t" r="r" b="b"/>
              <a:pathLst>
                <a:path w="9525" h="9525" extrusionOk="0">
                  <a:moveTo>
                    <a:pt x="6096" y="3047"/>
                  </a:moveTo>
                  <a:lnTo>
                    <a:pt x="6096" y="0"/>
                  </a:lnTo>
                  <a:lnTo>
                    <a:pt x="6096" y="3047"/>
                  </a:lnTo>
                  <a:lnTo>
                    <a:pt x="9144" y="3047"/>
                  </a:lnTo>
                  <a:lnTo>
                    <a:pt x="6096" y="3047"/>
                  </a:lnTo>
                  <a:lnTo>
                    <a:pt x="9144" y="3047"/>
                  </a:lnTo>
                  <a:lnTo>
                    <a:pt x="6096" y="3047"/>
                  </a:lnTo>
                  <a:lnTo>
                    <a:pt x="6096" y="6095"/>
                  </a:lnTo>
                  <a:lnTo>
                    <a:pt x="6096" y="3047"/>
                  </a:lnTo>
                  <a:lnTo>
                    <a:pt x="6096" y="6095"/>
                  </a:lnTo>
                  <a:lnTo>
                    <a:pt x="6096" y="3047"/>
                  </a:lnTo>
                  <a:lnTo>
                    <a:pt x="6096" y="6095"/>
                  </a:lnTo>
                  <a:lnTo>
                    <a:pt x="9144" y="6095"/>
                  </a:lnTo>
                  <a:lnTo>
                    <a:pt x="9144" y="9143"/>
                  </a:lnTo>
                  <a:lnTo>
                    <a:pt x="9144" y="6095"/>
                  </a:lnTo>
                  <a:lnTo>
                    <a:pt x="6096" y="6095"/>
                  </a:lnTo>
                  <a:lnTo>
                    <a:pt x="3048" y="6095"/>
                  </a:lnTo>
                  <a:lnTo>
                    <a:pt x="3048" y="3047"/>
                  </a:lnTo>
                  <a:lnTo>
                    <a:pt x="0" y="3047"/>
                  </a:lnTo>
                  <a:lnTo>
                    <a:pt x="3048" y="3047"/>
                  </a:lnTo>
                  <a:lnTo>
                    <a:pt x="3048" y="0"/>
                  </a:lnTo>
                  <a:lnTo>
                    <a:pt x="3048" y="3047"/>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00" name="Google Shape;4400;gda58c33139_0_4154"/>
            <p:cNvSpPr/>
            <p:nvPr/>
          </p:nvSpPr>
          <p:spPr>
            <a:xfrm>
              <a:off x="2539175" y="650104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01" name="Google Shape;4401;gda58c33139_0_4154"/>
            <p:cNvSpPr/>
            <p:nvPr/>
          </p:nvSpPr>
          <p:spPr>
            <a:xfrm>
              <a:off x="1658226" y="6616865"/>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02" name="Google Shape;4402;gda58c33139_0_4154"/>
            <p:cNvSpPr/>
            <p:nvPr/>
          </p:nvSpPr>
          <p:spPr>
            <a:xfrm>
              <a:off x="1658236" y="6616857"/>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03" name="Google Shape;4403;gda58c33139_0_4154"/>
            <p:cNvSpPr/>
            <p:nvPr/>
          </p:nvSpPr>
          <p:spPr>
            <a:xfrm>
              <a:off x="2472114" y="652542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04" name="Google Shape;4404;gda58c33139_0_4154"/>
            <p:cNvSpPr/>
            <p:nvPr/>
          </p:nvSpPr>
          <p:spPr>
            <a:xfrm>
              <a:off x="2472114" y="65254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05" name="Google Shape;4405;gda58c33139_0_4154"/>
            <p:cNvSpPr/>
            <p:nvPr/>
          </p:nvSpPr>
          <p:spPr>
            <a:xfrm>
              <a:off x="2487355" y="652237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06" name="Google Shape;4406;gda58c33139_0_4154"/>
            <p:cNvSpPr/>
            <p:nvPr/>
          </p:nvSpPr>
          <p:spPr>
            <a:xfrm>
              <a:off x="2487355" y="652237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07" name="Google Shape;4407;gda58c33139_0_4154"/>
            <p:cNvSpPr/>
            <p:nvPr/>
          </p:nvSpPr>
          <p:spPr>
            <a:xfrm>
              <a:off x="1664333" y="6616857"/>
              <a:ext cx="3175" cy="6350"/>
            </a:xfrm>
            <a:custGeom>
              <a:avLst/>
              <a:gdLst/>
              <a:ahLst/>
              <a:cxnLst/>
              <a:rect l="l" t="t" r="r" b="b"/>
              <a:pathLst>
                <a:path w="3175" h="6350" extrusionOk="0">
                  <a:moveTo>
                    <a:pt x="3048" y="0"/>
                  </a:moveTo>
                  <a:lnTo>
                    <a:pt x="0" y="0"/>
                  </a:lnTo>
                  <a:lnTo>
                    <a:pt x="0" y="3047"/>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08" name="Google Shape;4408;gda58c33139_0_4154"/>
            <p:cNvSpPr/>
            <p:nvPr/>
          </p:nvSpPr>
          <p:spPr>
            <a:xfrm>
              <a:off x="1664333" y="6616857"/>
              <a:ext cx="3175" cy="6350"/>
            </a:xfrm>
            <a:custGeom>
              <a:avLst/>
              <a:gdLst/>
              <a:ahLst/>
              <a:cxnLst/>
              <a:rect l="l" t="t" r="r" b="b"/>
              <a:pathLst>
                <a:path w="3175" h="6350" extrusionOk="0">
                  <a:moveTo>
                    <a:pt x="3048" y="6095"/>
                  </a:moveTo>
                  <a:lnTo>
                    <a:pt x="0" y="3047"/>
                  </a:lnTo>
                  <a:lnTo>
                    <a:pt x="0" y="0"/>
                  </a:lnTo>
                  <a:lnTo>
                    <a:pt x="3048" y="0"/>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09" name="Google Shape;4409;gda58c33139_0_4154"/>
            <p:cNvSpPr/>
            <p:nvPr/>
          </p:nvSpPr>
          <p:spPr>
            <a:xfrm>
              <a:off x="2505644" y="65162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10" name="Google Shape;4410;gda58c33139_0_4154"/>
            <p:cNvSpPr/>
            <p:nvPr/>
          </p:nvSpPr>
          <p:spPr>
            <a:xfrm>
              <a:off x="2505644" y="651627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11" name="Google Shape;4411;gda58c33139_0_4154"/>
            <p:cNvSpPr/>
            <p:nvPr/>
          </p:nvSpPr>
          <p:spPr>
            <a:xfrm>
              <a:off x="2505644" y="651627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12" name="Google Shape;4412;gda58c33139_0_4154"/>
            <p:cNvSpPr/>
            <p:nvPr/>
          </p:nvSpPr>
          <p:spPr>
            <a:xfrm>
              <a:off x="2505644" y="651627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13" name="Google Shape;4413;gda58c33139_0_4154"/>
            <p:cNvSpPr/>
            <p:nvPr/>
          </p:nvSpPr>
          <p:spPr>
            <a:xfrm>
              <a:off x="2505644" y="651627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14" name="Google Shape;4414;gda58c33139_0_4154"/>
            <p:cNvSpPr/>
            <p:nvPr/>
          </p:nvSpPr>
          <p:spPr>
            <a:xfrm>
              <a:off x="2505644" y="651627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15" name="Google Shape;4415;gda58c33139_0_4154"/>
            <p:cNvSpPr/>
            <p:nvPr/>
          </p:nvSpPr>
          <p:spPr>
            <a:xfrm>
              <a:off x="2508692" y="651627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16" name="Google Shape;4416;gda58c33139_0_4154"/>
            <p:cNvSpPr/>
            <p:nvPr/>
          </p:nvSpPr>
          <p:spPr>
            <a:xfrm>
              <a:off x="2508692" y="651627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17" name="Google Shape;4417;gda58c33139_0_4154"/>
            <p:cNvSpPr/>
            <p:nvPr/>
          </p:nvSpPr>
          <p:spPr>
            <a:xfrm>
              <a:off x="2475162" y="652847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18" name="Google Shape;4418;gda58c33139_0_4154"/>
            <p:cNvSpPr/>
            <p:nvPr/>
          </p:nvSpPr>
          <p:spPr>
            <a:xfrm>
              <a:off x="2475162" y="652847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19" name="Google Shape;4419;gda58c33139_0_4154"/>
            <p:cNvSpPr/>
            <p:nvPr/>
          </p:nvSpPr>
          <p:spPr>
            <a:xfrm>
              <a:off x="2557464" y="650104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20" name="Google Shape;4420;gda58c33139_0_4154"/>
            <p:cNvSpPr/>
            <p:nvPr/>
          </p:nvSpPr>
          <p:spPr>
            <a:xfrm>
              <a:off x="2557464" y="6501040"/>
              <a:ext cx="3175" cy="3175"/>
            </a:xfrm>
            <a:custGeom>
              <a:avLst/>
              <a:gdLst/>
              <a:ahLst/>
              <a:cxnLst/>
              <a:rect l="l" t="t" r="r" b="b"/>
              <a:pathLst>
                <a:path w="3175" h="3175" extrusionOk="0">
                  <a:moveTo>
                    <a:pt x="0" y="0"/>
                  </a:moveTo>
                  <a:lnTo>
                    <a:pt x="3048" y="0"/>
                  </a:lnTo>
                  <a:lnTo>
                    <a:pt x="3048" y="3047"/>
                  </a:ln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21" name="Google Shape;4421;gda58c33139_0_4154"/>
            <p:cNvSpPr/>
            <p:nvPr/>
          </p:nvSpPr>
          <p:spPr>
            <a:xfrm>
              <a:off x="2557464" y="650104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22" name="Google Shape;4422;gda58c33139_0_4154"/>
            <p:cNvSpPr/>
            <p:nvPr/>
          </p:nvSpPr>
          <p:spPr>
            <a:xfrm>
              <a:off x="2557464" y="650104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23" name="Google Shape;4423;gda58c33139_0_4154"/>
            <p:cNvSpPr/>
            <p:nvPr/>
          </p:nvSpPr>
          <p:spPr>
            <a:xfrm>
              <a:off x="1575934" y="6616857"/>
              <a:ext cx="3175" cy="3175"/>
            </a:xfrm>
            <a:custGeom>
              <a:avLst/>
              <a:gdLst/>
              <a:ahLst/>
              <a:cxnLst/>
              <a:rect l="l" t="t" r="r" b="b"/>
              <a:pathLst>
                <a:path w="3175" h="3175" extrusionOk="0">
                  <a:moveTo>
                    <a:pt x="3048" y="3047"/>
                  </a:moveTo>
                  <a:lnTo>
                    <a:pt x="3048" y="0"/>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24" name="Google Shape;4424;gda58c33139_0_4154"/>
            <p:cNvSpPr/>
            <p:nvPr/>
          </p:nvSpPr>
          <p:spPr>
            <a:xfrm>
              <a:off x="1560693" y="6626001"/>
              <a:ext cx="9525" cy="6350"/>
            </a:xfrm>
            <a:custGeom>
              <a:avLst/>
              <a:gdLst/>
              <a:ahLst/>
              <a:cxnLst/>
              <a:rect l="l" t="t" r="r" b="b"/>
              <a:pathLst>
                <a:path w="9525" h="6350" extrusionOk="0">
                  <a:moveTo>
                    <a:pt x="9144" y="3047"/>
                  </a:moveTo>
                  <a:lnTo>
                    <a:pt x="6096" y="3047"/>
                  </a:lnTo>
                  <a:lnTo>
                    <a:pt x="6096" y="6095"/>
                  </a:lnTo>
                  <a:lnTo>
                    <a:pt x="9144" y="6095"/>
                  </a:lnTo>
                  <a:lnTo>
                    <a:pt x="9144" y="3047"/>
                  </a:lnTo>
                  <a:close/>
                </a:path>
                <a:path w="9525" h="6350" extrusionOk="0">
                  <a:moveTo>
                    <a:pt x="6096" y="0"/>
                  </a:moveTo>
                  <a:lnTo>
                    <a:pt x="0"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25" name="Google Shape;4425;gda58c33139_0_4154"/>
            <p:cNvSpPr/>
            <p:nvPr/>
          </p:nvSpPr>
          <p:spPr>
            <a:xfrm>
              <a:off x="1560693" y="6626001"/>
              <a:ext cx="9525" cy="6350"/>
            </a:xfrm>
            <a:custGeom>
              <a:avLst/>
              <a:gdLst/>
              <a:ahLst/>
              <a:cxnLst/>
              <a:rect l="l" t="t" r="r" b="b"/>
              <a:pathLst>
                <a:path w="9525" h="6350" extrusionOk="0">
                  <a:moveTo>
                    <a:pt x="6096" y="3047"/>
                  </a:moveTo>
                  <a:lnTo>
                    <a:pt x="6096" y="6095"/>
                  </a:lnTo>
                  <a:lnTo>
                    <a:pt x="6096" y="3047"/>
                  </a:lnTo>
                  <a:lnTo>
                    <a:pt x="3048" y="3047"/>
                  </a:lnTo>
                  <a:lnTo>
                    <a:pt x="0" y="0"/>
                  </a:lnTo>
                  <a:lnTo>
                    <a:pt x="3048" y="0"/>
                  </a:lnTo>
                  <a:lnTo>
                    <a:pt x="0" y="0"/>
                  </a:lnTo>
                  <a:lnTo>
                    <a:pt x="3048" y="0"/>
                  </a:lnTo>
                  <a:lnTo>
                    <a:pt x="6096" y="0"/>
                  </a:lnTo>
                  <a:lnTo>
                    <a:pt x="6096" y="3047"/>
                  </a:lnTo>
                  <a:lnTo>
                    <a:pt x="6096" y="0"/>
                  </a:lnTo>
                  <a:lnTo>
                    <a:pt x="6096" y="3047"/>
                  </a:lnTo>
                  <a:lnTo>
                    <a:pt x="9144" y="3047"/>
                  </a:lnTo>
                  <a:lnTo>
                    <a:pt x="9144" y="6095"/>
                  </a:lnTo>
                  <a:lnTo>
                    <a:pt x="6096" y="6095"/>
                  </a:lnTo>
                  <a:lnTo>
                    <a:pt x="9144"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26" name="Google Shape;4426;gda58c33139_0_4154"/>
            <p:cNvSpPr/>
            <p:nvPr/>
          </p:nvSpPr>
          <p:spPr>
            <a:xfrm>
              <a:off x="1560693" y="6629049"/>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27" name="Google Shape;4427;gda58c33139_0_4154"/>
            <p:cNvSpPr/>
            <p:nvPr/>
          </p:nvSpPr>
          <p:spPr>
            <a:xfrm>
              <a:off x="1560693" y="6629049"/>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28" name="Google Shape;4428;gda58c33139_0_4154"/>
            <p:cNvSpPr/>
            <p:nvPr/>
          </p:nvSpPr>
          <p:spPr>
            <a:xfrm>
              <a:off x="1572886" y="6629049"/>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29" name="Google Shape;4429;gda58c33139_0_4154"/>
            <p:cNvSpPr/>
            <p:nvPr/>
          </p:nvSpPr>
          <p:spPr>
            <a:xfrm>
              <a:off x="1572886" y="6629049"/>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30" name="Google Shape;4430;gda58c33139_0_4154"/>
            <p:cNvSpPr/>
            <p:nvPr/>
          </p:nvSpPr>
          <p:spPr>
            <a:xfrm>
              <a:off x="1563741" y="662904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31" name="Google Shape;4431;gda58c33139_0_4154"/>
            <p:cNvSpPr/>
            <p:nvPr/>
          </p:nvSpPr>
          <p:spPr>
            <a:xfrm>
              <a:off x="1563741" y="662904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32" name="Google Shape;4432;gda58c33139_0_4154"/>
            <p:cNvSpPr/>
            <p:nvPr/>
          </p:nvSpPr>
          <p:spPr>
            <a:xfrm>
              <a:off x="1569838" y="663209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33" name="Google Shape;4433;gda58c33139_0_4154"/>
            <p:cNvSpPr/>
            <p:nvPr/>
          </p:nvSpPr>
          <p:spPr>
            <a:xfrm>
              <a:off x="1569838" y="663209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34" name="Google Shape;4434;gda58c33139_0_4154"/>
            <p:cNvSpPr/>
            <p:nvPr/>
          </p:nvSpPr>
          <p:spPr>
            <a:xfrm>
              <a:off x="1469246" y="6622953"/>
              <a:ext cx="9525" cy="6350"/>
            </a:xfrm>
            <a:custGeom>
              <a:avLst/>
              <a:gdLst/>
              <a:ahLst/>
              <a:cxnLst/>
              <a:rect l="l" t="t" r="r" b="b"/>
              <a:pathLst>
                <a:path w="9525" h="6350" extrusionOk="0">
                  <a:moveTo>
                    <a:pt x="6096" y="0"/>
                  </a:moveTo>
                  <a:lnTo>
                    <a:pt x="3048" y="0"/>
                  </a:lnTo>
                  <a:lnTo>
                    <a:pt x="3048" y="6095"/>
                  </a:lnTo>
                  <a:lnTo>
                    <a:pt x="9144" y="6095"/>
                  </a:lnTo>
                  <a:lnTo>
                    <a:pt x="9144" y="3047"/>
                  </a:lnTo>
                  <a:lnTo>
                    <a:pt x="6096" y="3047"/>
                  </a:lnTo>
                  <a:lnTo>
                    <a:pt x="6096" y="0"/>
                  </a:lnTo>
                  <a:close/>
                </a:path>
                <a:path w="9525" h="6350"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35" name="Google Shape;4435;gda58c33139_0_4154"/>
            <p:cNvSpPr/>
            <p:nvPr/>
          </p:nvSpPr>
          <p:spPr>
            <a:xfrm>
              <a:off x="1469246" y="6622953"/>
              <a:ext cx="9525" cy="9525"/>
            </a:xfrm>
            <a:custGeom>
              <a:avLst/>
              <a:gdLst/>
              <a:ahLst/>
              <a:cxnLst/>
              <a:rect l="l" t="t" r="r" b="b"/>
              <a:pathLst>
                <a:path w="9525" h="9525" extrusionOk="0">
                  <a:moveTo>
                    <a:pt x="6096" y="0"/>
                  </a:moveTo>
                  <a:lnTo>
                    <a:pt x="6096" y="3047"/>
                  </a:lnTo>
                  <a:lnTo>
                    <a:pt x="9144" y="3047"/>
                  </a:lnTo>
                  <a:lnTo>
                    <a:pt x="9144" y="6095"/>
                  </a:lnTo>
                  <a:lnTo>
                    <a:pt x="6096" y="6095"/>
                  </a:lnTo>
                  <a:lnTo>
                    <a:pt x="3048" y="6095"/>
                  </a:lnTo>
                  <a:lnTo>
                    <a:pt x="3048" y="9143"/>
                  </a:lnTo>
                  <a:lnTo>
                    <a:pt x="6096" y="9143"/>
                  </a:lnTo>
                  <a:lnTo>
                    <a:pt x="3048" y="9143"/>
                  </a:lnTo>
                  <a:lnTo>
                    <a:pt x="3048" y="6095"/>
                  </a:lnTo>
                  <a:lnTo>
                    <a:pt x="3048" y="3047"/>
                  </a:lnTo>
                  <a:lnTo>
                    <a:pt x="3048" y="0"/>
                  </a:lnTo>
                  <a:lnTo>
                    <a:pt x="3048" y="3047"/>
                  </a:lnTo>
                  <a:lnTo>
                    <a:pt x="0" y="3047"/>
                  </a:lnTo>
                  <a:lnTo>
                    <a:pt x="0" y="0"/>
                  </a:lnTo>
                  <a:lnTo>
                    <a:pt x="3048" y="0"/>
                  </a:lnTo>
                  <a:lnTo>
                    <a:pt x="6096" y="0"/>
                  </a:lnTo>
                  <a:lnTo>
                    <a:pt x="9144"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36" name="Google Shape;4436;gda58c33139_0_4154"/>
            <p:cNvSpPr/>
            <p:nvPr/>
          </p:nvSpPr>
          <p:spPr>
            <a:xfrm>
              <a:off x="1493632" y="6629049"/>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37" name="Google Shape;4437;gda58c33139_0_4154"/>
            <p:cNvSpPr/>
            <p:nvPr/>
          </p:nvSpPr>
          <p:spPr>
            <a:xfrm>
              <a:off x="1493632" y="6629049"/>
              <a:ext cx="6350" cy="3175"/>
            </a:xfrm>
            <a:custGeom>
              <a:avLst/>
              <a:gdLst/>
              <a:ahLst/>
              <a:cxnLst/>
              <a:rect l="l" t="t" r="r" b="b"/>
              <a:pathLst>
                <a:path w="6350" h="3175" extrusionOk="0">
                  <a:moveTo>
                    <a:pt x="3048" y="0"/>
                  </a:moveTo>
                  <a:lnTo>
                    <a:pt x="3048" y="3047"/>
                  </a:lnTo>
                  <a:lnTo>
                    <a:pt x="0" y="3047"/>
                  </a:lnTo>
                  <a:lnTo>
                    <a:pt x="3048" y="0"/>
                  </a:lnTo>
                  <a:lnTo>
                    <a:pt x="6096" y="0"/>
                  </a:lnTo>
                  <a:lnTo>
                    <a:pt x="6096" y="3047"/>
                  </a:lnTo>
                  <a:lnTo>
                    <a:pt x="6096"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38" name="Google Shape;4438;gda58c33139_0_4154"/>
            <p:cNvSpPr/>
            <p:nvPr/>
          </p:nvSpPr>
          <p:spPr>
            <a:xfrm>
              <a:off x="1457053" y="6622953"/>
              <a:ext cx="9525" cy="9525"/>
            </a:xfrm>
            <a:custGeom>
              <a:avLst/>
              <a:gdLst/>
              <a:ahLst/>
              <a:cxnLst/>
              <a:rect l="l" t="t" r="r" b="b"/>
              <a:pathLst>
                <a:path w="9525" h="9525" extrusionOk="0">
                  <a:moveTo>
                    <a:pt x="6096" y="0"/>
                  </a:moveTo>
                  <a:lnTo>
                    <a:pt x="3048" y="0"/>
                  </a:lnTo>
                  <a:lnTo>
                    <a:pt x="3048" y="3047"/>
                  </a:lnTo>
                  <a:lnTo>
                    <a:pt x="0" y="3047"/>
                  </a:lnTo>
                  <a:lnTo>
                    <a:pt x="0" y="9143"/>
                  </a:lnTo>
                  <a:lnTo>
                    <a:pt x="9144" y="9143"/>
                  </a:lnTo>
                  <a:lnTo>
                    <a:pt x="9144" y="6095"/>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39" name="Google Shape;4439;gda58c33139_0_4154"/>
            <p:cNvSpPr/>
            <p:nvPr/>
          </p:nvSpPr>
          <p:spPr>
            <a:xfrm>
              <a:off x="1457053" y="6622953"/>
              <a:ext cx="12700" cy="12700"/>
            </a:xfrm>
            <a:custGeom>
              <a:avLst/>
              <a:gdLst/>
              <a:ahLst/>
              <a:cxnLst/>
              <a:rect l="l" t="t" r="r" b="b"/>
              <a:pathLst>
                <a:path w="12700" h="12700" extrusionOk="0">
                  <a:moveTo>
                    <a:pt x="6096" y="0"/>
                  </a:moveTo>
                  <a:lnTo>
                    <a:pt x="6096" y="3047"/>
                  </a:lnTo>
                  <a:lnTo>
                    <a:pt x="9144" y="6095"/>
                  </a:lnTo>
                  <a:lnTo>
                    <a:pt x="9144" y="3047"/>
                  </a:lnTo>
                  <a:lnTo>
                    <a:pt x="9144" y="6095"/>
                  </a:lnTo>
                  <a:lnTo>
                    <a:pt x="12192" y="6095"/>
                  </a:lnTo>
                  <a:lnTo>
                    <a:pt x="9144" y="6095"/>
                  </a:lnTo>
                  <a:lnTo>
                    <a:pt x="9144" y="9143"/>
                  </a:lnTo>
                  <a:lnTo>
                    <a:pt x="12192" y="9143"/>
                  </a:lnTo>
                  <a:lnTo>
                    <a:pt x="12192" y="6095"/>
                  </a:lnTo>
                  <a:lnTo>
                    <a:pt x="12192" y="9143"/>
                  </a:lnTo>
                  <a:lnTo>
                    <a:pt x="12192" y="6095"/>
                  </a:lnTo>
                  <a:lnTo>
                    <a:pt x="12192" y="9143"/>
                  </a:lnTo>
                  <a:lnTo>
                    <a:pt x="9144" y="9143"/>
                  </a:lnTo>
                  <a:lnTo>
                    <a:pt x="6096" y="9143"/>
                  </a:lnTo>
                  <a:lnTo>
                    <a:pt x="6096" y="12191"/>
                  </a:lnTo>
                  <a:lnTo>
                    <a:pt x="6096" y="9143"/>
                  </a:lnTo>
                  <a:lnTo>
                    <a:pt x="3048" y="9143"/>
                  </a:lnTo>
                  <a:lnTo>
                    <a:pt x="0" y="9143"/>
                  </a:lnTo>
                  <a:lnTo>
                    <a:pt x="0" y="6095"/>
                  </a:lnTo>
                  <a:lnTo>
                    <a:pt x="0" y="3047"/>
                  </a:lnTo>
                  <a:lnTo>
                    <a:pt x="3048" y="3047"/>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40" name="Google Shape;4440;gda58c33139_0_4154"/>
            <p:cNvSpPr/>
            <p:nvPr/>
          </p:nvSpPr>
          <p:spPr>
            <a:xfrm>
              <a:off x="1493632" y="663209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41" name="Google Shape;4441;gda58c33139_0_4154"/>
            <p:cNvSpPr/>
            <p:nvPr/>
          </p:nvSpPr>
          <p:spPr>
            <a:xfrm>
              <a:off x="1484487" y="6632097"/>
              <a:ext cx="9525" cy="6350"/>
            </a:xfrm>
            <a:custGeom>
              <a:avLst/>
              <a:gdLst/>
              <a:ahLst/>
              <a:cxnLst/>
              <a:rect l="l" t="t" r="r" b="b"/>
              <a:pathLst>
                <a:path w="9525" h="6350" extrusionOk="0">
                  <a:moveTo>
                    <a:pt x="6096" y="3047"/>
                  </a:moveTo>
                  <a:lnTo>
                    <a:pt x="3048" y="3047"/>
                  </a:lnTo>
                  <a:lnTo>
                    <a:pt x="6096" y="6095"/>
                  </a:lnTo>
                  <a:lnTo>
                    <a:pt x="6096" y="3047"/>
                  </a:lnTo>
                  <a:close/>
                </a:path>
                <a:path w="9525" h="6350" extrusionOk="0">
                  <a:moveTo>
                    <a:pt x="9144" y="3047"/>
                  </a:moveTo>
                  <a:lnTo>
                    <a:pt x="6096" y="3047"/>
                  </a:lnTo>
                  <a:lnTo>
                    <a:pt x="6096" y="6095"/>
                  </a:lnTo>
                  <a:lnTo>
                    <a:pt x="9144" y="3047"/>
                  </a:lnTo>
                  <a:close/>
                </a:path>
                <a:path w="9525" h="6350"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42" name="Google Shape;4442;gda58c33139_0_4154"/>
            <p:cNvSpPr/>
            <p:nvPr/>
          </p:nvSpPr>
          <p:spPr>
            <a:xfrm>
              <a:off x="1484487" y="6632097"/>
              <a:ext cx="9525" cy="6350"/>
            </a:xfrm>
            <a:custGeom>
              <a:avLst/>
              <a:gdLst/>
              <a:ahLst/>
              <a:cxnLst/>
              <a:rect l="l" t="t" r="r" b="b"/>
              <a:pathLst>
                <a:path w="9525" h="6350" extrusionOk="0">
                  <a:moveTo>
                    <a:pt x="6096" y="3047"/>
                  </a:moveTo>
                  <a:lnTo>
                    <a:pt x="6096" y="0"/>
                  </a:lnTo>
                  <a:lnTo>
                    <a:pt x="6096" y="3047"/>
                  </a:lnTo>
                  <a:lnTo>
                    <a:pt x="6096" y="0"/>
                  </a:lnTo>
                  <a:lnTo>
                    <a:pt x="6096" y="3047"/>
                  </a:lnTo>
                  <a:lnTo>
                    <a:pt x="9144" y="3047"/>
                  </a:lnTo>
                  <a:lnTo>
                    <a:pt x="6096" y="6095"/>
                  </a:lnTo>
                  <a:lnTo>
                    <a:pt x="6096" y="3047"/>
                  </a:lnTo>
                  <a:lnTo>
                    <a:pt x="6096" y="6095"/>
                  </a:lnTo>
                  <a:lnTo>
                    <a:pt x="3048" y="3047"/>
                  </a:lnTo>
                  <a:lnTo>
                    <a:pt x="0" y="3047"/>
                  </a:lnTo>
                  <a:lnTo>
                    <a:pt x="0" y="0"/>
                  </a:lnTo>
                  <a:lnTo>
                    <a:pt x="0" y="3047"/>
                  </a:lnTo>
                  <a:lnTo>
                    <a:pt x="3048" y="0"/>
                  </a:lnTo>
                  <a:lnTo>
                    <a:pt x="3048" y="3047"/>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43" name="Google Shape;4443;gda58c33139_0_4154"/>
            <p:cNvSpPr/>
            <p:nvPr/>
          </p:nvSpPr>
          <p:spPr>
            <a:xfrm>
              <a:off x="1475343" y="6635144"/>
              <a:ext cx="6350" cy="3175"/>
            </a:xfrm>
            <a:custGeom>
              <a:avLst/>
              <a:gdLst/>
              <a:ahLst/>
              <a:cxnLst/>
              <a:rect l="l" t="t" r="r" b="b"/>
              <a:pathLst>
                <a:path w="6350" h="3175" extrusionOk="0">
                  <a:moveTo>
                    <a:pt x="6096" y="3047"/>
                  </a:moveTo>
                  <a:lnTo>
                    <a:pt x="6096" y="0"/>
                  </a:lnTo>
                  <a:lnTo>
                    <a:pt x="3048" y="0"/>
                  </a:lnTo>
                  <a:lnTo>
                    <a:pt x="0" y="0"/>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44" name="Google Shape;4444;gda58c33139_0_4154"/>
            <p:cNvSpPr/>
            <p:nvPr/>
          </p:nvSpPr>
          <p:spPr>
            <a:xfrm>
              <a:off x="1472294" y="663514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45" name="Google Shape;4445;gda58c33139_0_4154"/>
            <p:cNvSpPr/>
            <p:nvPr/>
          </p:nvSpPr>
          <p:spPr>
            <a:xfrm>
              <a:off x="1472294" y="663514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46" name="Google Shape;4446;gda58c33139_0_4154"/>
            <p:cNvSpPr/>
            <p:nvPr/>
          </p:nvSpPr>
          <p:spPr>
            <a:xfrm>
              <a:off x="1393040" y="6629049"/>
              <a:ext cx="58419" cy="36829"/>
            </a:xfrm>
            <a:custGeom>
              <a:avLst/>
              <a:gdLst/>
              <a:ahLst/>
              <a:cxnLst/>
              <a:rect l="l" t="t" r="r" b="b"/>
              <a:pathLst>
                <a:path w="58419" h="36829" extrusionOk="0">
                  <a:moveTo>
                    <a:pt x="6096" y="33526"/>
                  </a:moveTo>
                  <a:lnTo>
                    <a:pt x="3048" y="33526"/>
                  </a:lnTo>
                  <a:lnTo>
                    <a:pt x="3048" y="36574"/>
                  </a:lnTo>
                  <a:lnTo>
                    <a:pt x="6096" y="36574"/>
                  </a:lnTo>
                  <a:lnTo>
                    <a:pt x="6096" y="33526"/>
                  </a:lnTo>
                  <a:close/>
                </a:path>
                <a:path w="58419" h="36829" extrusionOk="0">
                  <a:moveTo>
                    <a:pt x="12192" y="33526"/>
                  </a:moveTo>
                  <a:lnTo>
                    <a:pt x="9144" y="33526"/>
                  </a:lnTo>
                  <a:lnTo>
                    <a:pt x="9144" y="36574"/>
                  </a:lnTo>
                  <a:lnTo>
                    <a:pt x="12192" y="36574"/>
                  </a:lnTo>
                  <a:lnTo>
                    <a:pt x="12192" y="33526"/>
                  </a:lnTo>
                  <a:close/>
                </a:path>
                <a:path w="58419" h="36829" extrusionOk="0">
                  <a:moveTo>
                    <a:pt x="18289" y="30478"/>
                  </a:moveTo>
                  <a:lnTo>
                    <a:pt x="0" y="30478"/>
                  </a:lnTo>
                  <a:lnTo>
                    <a:pt x="0" y="33526"/>
                  </a:lnTo>
                  <a:lnTo>
                    <a:pt x="18289" y="33526"/>
                  </a:lnTo>
                  <a:lnTo>
                    <a:pt x="18289" y="30478"/>
                  </a:lnTo>
                  <a:close/>
                </a:path>
                <a:path w="58419" h="36829" extrusionOk="0">
                  <a:moveTo>
                    <a:pt x="6096" y="27430"/>
                  </a:moveTo>
                  <a:lnTo>
                    <a:pt x="3048" y="30478"/>
                  </a:lnTo>
                  <a:lnTo>
                    <a:pt x="6096" y="30478"/>
                  </a:lnTo>
                  <a:lnTo>
                    <a:pt x="6096" y="27430"/>
                  </a:lnTo>
                  <a:close/>
                </a:path>
                <a:path w="58419" h="36829" extrusionOk="0">
                  <a:moveTo>
                    <a:pt x="15241" y="27430"/>
                  </a:moveTo>
                  <a:lnTo>
                    <a:pt x="12192" y="27430"/>
                  </a:lnTo>
                  <a:lnTo>
                    <a:pt x="12192" y="30478"/>
                  </a:lnTo>
                  <a:lnTo>
                    <a:pt x="15241" y="30478"/>
                  </a:lnTo>
                  <a:lnTo>
                    <a:pt x="15241" y="27430"/>
                  </a:lnTo>
                  <a:close/>
                </a:path>
                <a:path w="58419" h="36829" extrusionOk="0">
                  <a:moveTo>
                    <a:pt x="27434" y="27430"/>
                  </a:moveTo>
                  <a:lnTo>
                    <a:pt x="18289" y="27430"/>
                  </a:lnTo>
                  <a:lnTo>
                    <a:pt x="18289" y="30478"/>
                  </a:lnTo>
                  <a:lnTo>
                    <a:pt x="27434" y="30478"/>
                  </a:lnTo>
                  <a:lnTo>
                    <a:pt x="27434" y="27430"/>
                  </a:lnTo>
                  <a:close/>
                </a:path>
                <a:path w="58419" h="36829" extrusionOk="0">
                  <a:moveTo>
                    <a:pt x="30482" y="27430"/>
                  </a:moveTo>
                  <a:lnTo>
                    <a:pt x="27434" y="27430"/>
                  </a:lnTo>
                  <a:lnTo>
                    <a:pt x="27434" y="30478"/>
                  </a:lnTo>
                  <a:lnTo>
                    <a:pt x="30482" y="30478"/>
                  </a:lnTo>
                  <a:lnTo>
                    <a:pt x="30482" y="27430"/>
                  </a:lnTo>
                  <a:close/>
                </a:path>
                <a:path w="58419" h="36829" extrusionOk="0">
                  <a:moveTo>
                    <a:pt x="33530" y="27430"/>
                  </a:moveTo>
                  <a:lnTo>
                    <a:pt x="30482" y="27430"/>
                  </a:lnTo>
                  <a:lnTo>
                    <a:pt x="30482" y="30478"/>
                  </a:lnTo>
                  <a:lnTo>
                    <a:pt x="33530" y="27430"/>
                  </a:lnTo>
                  <a:close/>
                </a:path>
                <a:path w="58419" h="36829" extrusionOk="0">
                  <a:moveTo>
                    <a:pt x="27434" y="18286"/>
                  </a:moveTo>
                  <a:lnTo>
                    <a:pt x="24385" y="18286"/>
                  </a:lnTo>
                  <a:lnTo>
                    <a:pt x="24385" y="27430"/>
                  </a:lnTo>
                  <a:lnTo>
                    <a:pt x="33530" y="27430"/>
                  </a:lnTo>
                  <a:lnTo>
                    <a:pt x="33530" y="30478"/>
                  </a:lnTo>
                  <a:lnTo>
                    <a:pt x="36578" y="30478"/>
                  </a:lnTo>
                  <a:lnTo>
                    <a:pt x="36578" y="24382"/>
                  </a:lnTo>
                  <a:lnTo>
                    <a:pt x="45723" y="24382"/>
                  </a:lnTo>
                  <a:lnTo>
                    <a:pt x="45723" y="21334"/>
                  </a:lnTo>
                  <a:lnTo>
                    <a:pt x="27434" y="21334"/>
                  </a:lnTo>
                  <a:lnTo>
                    <a:pt x="27434" y="18286"/>
                  </a:lnTo>
                  <a:close/>
                </a:path>
                <a:path w="58419" h="36829" extrusionOk="0">
                  <a:moveTo>
                    <a:pt x="39626" y="24382"/>
                  </a:moveTo>
                  <a:lnTo>
                    <a:pt x="36578" y="24382"/>
                  </a:lnTo>
                  <a:lnTo>
                    <a:pt x="36578" y="27430"/>
                  </a:lnTo>
                  <a:lnTo>
                    <a:pt x="39626" y="24382"/>
                  </a:lnTo>
                  <a:close/>
                </a:path>
                <a:path w="58419" h="36829" extrusionOk="0">
                  <a:moveTo>
                    <a:pt x="42675" y="24382"/>
                  </a:moveTo>
                  <a:lnTo>
                    <a:pt x="39626" y="24382"/>
                  </a:lnTo>
                  <a:lnTo>
                    <a:pt x="39626" y="27430"/>
                  </a:lnTo>
                  <a:lnTo>
                    <a:pt x="42675" y="27430"/>
                  </a:lnTo>
                  <a:lnTo>
                    <a:pt x="42675" y="24382"/>
                  </a:lnTo>
                  <a:close/>
                </a:path>
                <a:path w="58419" h="36829" extrusionOk="0">
                  <a:moveTo>
                    <a:pt x="48771" y="21334"/>
                  </a:moveTo>
                  <a:lnTo>
                    <a:pt x="45723" y="21334"/>
                  </a:lnTo>
                  <a:lnTo>
                    <a:pt x="45723" y="24382"/>
                  </a:lnTo>
                  <a:lnTo>
                    <a:pt x="48771" y="24382"/>
                  </a:lnTo>
                  <a:lnTo>
                    <a:pt x="48771" y="21334"/>
                  </a:lnTo>
                  <a:close/>
                </a:path>
                <a:path w="58419" h="36829" extrusionOk="0">
                  <a:moveTo>
                    <a:pt x="27434" y="18286"/>
                  </a:moveTo>
                  <a:lnTo>
                    <a:pt x="27434" y="21334"/>
                  </a:lnTo>
                  <a:lnTo>
                    <a:pt x="30482" y="21334"/>
                  </a:lnTo>
                  <a:lnTo>
                    <a:pt x="27434" y="18286"/>
                  </a:lnTo>
                  <a:close/>
                </a:path>
                <a:path w="58419" h="36829" extrusionOk="0">
                  <a:moveTo>
                    <a:pt x="33530" y="15239"/>
                  </a:moveTo>
                  <a:lnTo>
                    <a:pt x="27434" y="15239"/>
                  </a:lnTo>
                  <a:lnTo>
                    <a:pt x="27434" y="18286"/>
                  </a:lnTo>
                  <a:lnTo>
                    <a:pt x="30482" y="18286"/>
                  </a:lnTo>
                  <a:lnTo>
                    <a:pt x="30482" y="21334"/>
                  </a:lnTo>
                  <a:lnTo>
                    <a:pt x="33530" y="21334"/>
                  </a:lnTo>
                  <a:lnTo>
                    <a:pt x="33530" y="15239"/>
                  </a:lnTo>
                  <a:close/>
                </a:path>
                <a:path w="58419" h="36829" extrusionOk="0">
                  <a:moveTo>
                    <a:pt x="36578" y="18286"/>
                  </a:moveTo>
                  <a:lnTo>
                    <a:pt x="33530" y="21334"/>
                  </a:lnTo>
                  <a:lnTo>
                    <a:pt x="36578" y="21334"/>
                  </a:lnTo>
                  <a:lnTo>
                    <a:pt x="36578" y="18286"/>
                  </a:lnTo>
                  <a:close/>
                </a:path>
                <a:path w="58419" h="36829" extrusionOk="0">
                  <a:moveTo>
                    <a:pt x="36578" y="15239"/>
                  </a:moveTo>
                  <a:lnTo>
                    <a:pt x="36578" y="21334"/>
                  </a:lnTo>
                  <a:lnTo>
                    <a:pt x="54868" y="21334"/>
                  </a:lnTo>
                  <a:lnTo>
                    <a:pt x="54868" y="18286"/>
                  </a:lnTo>
                  <a:lnTo>
                    <a:pt x="39626" y="18286"/>
                  </a:lnTo>
                  <a:lnTo>
                    <a:pt x="36578" y="15239"/>
                  </a:lnTo>
                  <a:close/>
                </a:path>
                <a:path w="58419" h="36829" extrusionOk="0">
                  <a:moveTo>
                    <a:pt x="42675" y="15239"/>
                  </a:moveTo>
                  <a:lnTo>
                    <a:pt x="39626" y="15239"/>
                  </a:lnTo>
                  <a:lnTo>
                    <a:pt x="39626" y="18286"/>
                  </a:lnTo>
                  <a:lnTo>
                    <a:pt x="42675" y="18286"/>
                  </a:lnTo>
                  <a:lnTo>
                    <a:pt x="42675" y="15239"/>
                  </a:lnTo>
                  <a:close/>
                </a:path>
                <a:path w="58419" h="36829" extrusionOk="0">
                  <a:moveTo>
                    <a:pt x="48771" y="12191"/>
                  </a:moveTo>
                  <a:lnTo>
                    <a:pt x="33530" y="12191"/>
                  </a:lnTo>
                  <a:lnTo>
                    <a:pt x="33530" y="15239"/>
                  </a:lnTo>
                  <a:lnTo>
                    <a:pt x="48771" y="15239"/>
                  </a:lnTo>
                  <a:lnTo>
                    <a:pt x="48771" y="12191"/>
                  </a:lnTo>
                  <a:close/>
                </a:path>
                <a:path w="58419" h="36829" extrusionOk="0">
                  <a:moveTo>
                    <a:pt x="42675" y="6095"/>
                  </a:moveTo>
                  <a:lnTo>
                    <a:pt x="27434" y="6095"/>
                  </a:lnTo>
                  <a:lnTo>
                    <a:pt x="27434" y="12191"/>
                  </a:lnTo>
                  <a:lnTo>
                    <a:pt x="30482" y="12191"/>
                  </a:lnTo>
                  <a:lnTo>
                    <a:pt x="30482" y="9143"/>
                  </a:lnTo>
                  <a:lnTo>
                    <a:pt x="45723" y="9143"/>
                  </a:lnTo>
                  <a:lnTo>
                    <a:pt x="42675" y="6095"/>
                  </a:lnTo>
                  <a:close/>
                </a:path>
                <a:path w="58419" h="36829" extrusionOk="0">
                  <a:moveTo>
                    <a:pt x="45723" y="9143"/>
                  </a:moveTo>
                  <a:lnTo>
                    <a:pt x="30482" y="9143"/>
                  </a:lnTo>
                  <a:lnTo>
                    <a:pt x="30482" y="12191"/>
                  </a:lnTo>
                  <a:lnTo>
                    <a:pt x="45723" y="12191"/>
                  </a:lnTo>
                  <a:lnTo>
                    <a:pt x="45723" y="9143"/>
                  </a:lnTo>
                  <a:close/>
                </a:path>
                <a:path w="58419" h="36829" extrusionOk="0">
                  <a:moveTo>
                    <a:pt x="51819" y="9143"/>
                  </a:moveTo>
                  <a:lnTo>
                    <a:pt x="45723" y="9143"/>
                  </a:lnTo>
                  <a:lnTo>
                    <a:pt x="45723" y="12191"/>
                  </a:lnTo>
                  <a:lnTo>
                    <a:pt x="51819" y="12191"/>
                  </a:lnTo>
                  <a:lnTo>
                    <a:pt x="51819" y="9143"/>
                  </a:lnTo>
                  <a:close/>
                </a:path>
                <a:path w="58419" h="36829" extrusionOk="0">
                  <a:moveTo>
                    <a:pt x="54868" y="3047"/>
                  </a:moveTo>
                  <a:lnTo>
                    <a:pt x="51819" y="3047"/>
                  </a:lnTo>
                  <a:lnTo>
                    <a:pt x="51819" y="9143"/>
                  </a:lnTo>
                  <a:lnTo>
                    <a:pt x="54868" y="9143"/>
                  </a:lnTo>
                  <a:lnTo>
                    <a:pt x="54868" y="12191"/>
                  </a:lnTo>
                  <a:lnTo>
                    <a:pt x="57916" y="12191"/>
                  </a:lnTo>
                  <a:lnTo>
                    <a:pt x="57916" y="6095"/>
                  </a:lnTo>
                  <a:lnTo>
                    <a:pt x="54868" y="6095"/>
                  </a:lnTo>
                  <a:lnTo>
                    <a:pt x="54868" y="3047"/>
                  </a:lnTo>
                  <a:close/>
                </a:path>
                <a:path w="58419" h="36829" extrusionOk="0">
                  <a:moveTo>
                    <a:pt x="42675" y="0"/>
                  </a:moveTo>
                  <a:lnTo>
                    <a:pt x="42675" y="3047"/>
                  </a:lnTo>
                  <a:lnTo>
                    <a:pt x="30482" y="3047"/>
                  </a:lnTo>
                  <a:lnTo>
                    <a:pt x="30482" y="6095"/>
                  </a:lnTo>
                  <a:lnTo>
                    <a:pt x="45723" y="6095"/>
                  </a:lnTo>
                  <a:lnTo>
                    <a:pt x="45723" y="3047"/>
                  </a:lnTo>
                  <a:lnTo>
                    <a:pt x="42675" y="0"/>
                  </a:lnTo>
                  <a:close/>
                </a:path>
                <a:path w="58419" h="36829" extrusionOk="0">
                  <a:moveTo>
                    <a:pt x="42675" y="0"/>
                  </a:moveTo>
                  <a:lnTo>
                    <a:pt x="39626" y="0"/>
                  </a:lnTo>
                  <a:lnTo>
                    <a:pt x="39626" y="3047"/>
                  </a:lnTo>
                  <a:lnTo>
                    <a:pt x="42675" y="3047"/>
                  </a:lnTo>
                  <a:lnTo>
                    <a:pt x="42675"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47" name="Google Shape;4447;gda58c33139_0_4154"/>
            <p:cNvSpPr/>
            <p:nvPr/>
          </p:nvSpPr>
          <p:spPr>
            <a:xfrm>
              <a:off x="1393040" y="6629049"/>
              <a:ext cx="58419" cy="36829"/>
            </a:xfrm>
            <a:custGeom>
              <a:avLst/>
              <a:gdLst/>
              <a:ahLst/>
              <a:cxnLst/>
              <a:rect l="l" t="t" r="r" b="b"/>
              <a:pathLst>
                <a:path w="58419" h="36829" extrusionOk="0">
                  <a:moveTo>
                    <a:pt x="36578" y="27430"/>
                  </a:moveTo>
                  <a:lnTo>
                    <a:pt x="36578" y="24382"/>
                  </a:lnTo>
                  <a:lnTo>
                    <a:pt x="36578" y="27430"/>
                  </a:lnTo>
                  <a:lnTo>
                    <a:pt x="36578" y="30478"/>
                  </a:lnTo>
                  <a:lnTo>
                    <a:pt x="33530" y="30478"/>
                  </a:lnTo>
                  <a:lnTo>
                    <a:pt x="33530" y="27430"/>
                  </a:lnTo>
                  <a:lnTo>
                    <a:pt x="30482" y="30478"/>
                  </a:lnTo>
                  <a:lnTo>
                    <a:pt x="30482" y="27430"/>
                  </a:lnTo>
                  <a:lnTo>
                    <a:pt x="30482" y="30478"/>
                  </a:lnTo>
                  <a:lnTo>
                    <a:pt x="27434" y="30478"/>
                  </a:lnTo>
                  <a:lnTo>
                    <a:pt x="27434" y="27430"/>
                  </a:lnTo>
                  <a:lnTo>
                    <a:pt x="27434" y="30478"/>
                  </a:lnTo>
                  <a:lnTo>
                    <a:pt x="24385" y="30478"/>
                  </a:lnTo>
                  <a:lnTo>
                    <a:pt x="21337" y="30478"/>
                  </a:lnTo>
                  <a:lnTo>
                    <a:pt x="18289" y="30478"/>
                  </a:lnTo>
                  <a:lnTo>
                    <a:pt x="18289" y="33526"/>
                  </a:lnTo>
                  <a:lnTo>
                    <a:pt x="15241" y="33526"/>
                  </a:lnTo>
                  <a:lnTo>
                    <a:pt x="12192" y="33526"/>
                  </a:lnTo>
                  <a:lnTo>
                    <a:pt x="12192" y="36574"/>
                  </a:lnTo>
                  <a:lnTo>
                    <a:pt x="9144" y="36574"/>
                  </a:lnTo>
                  <a:lnTo>
                    <a:pt x="9144" y="33526"/>
                  </a:lnTo>
                  <a:lnTo>
                    <a:pt x="6096" y="33526"/>
                  </a:lnTo>
                  <a:lnTo>
                    <a:pt x="6096" y="36574"/>
                  </a:lnTo>
                  <a:lnTo>
                    <a:pt x="3048" y="36574"/>
                  </a:lnTo>
                  <a:lnTo>
                    <a:pt x="3048" y="33526"/>
                  </a:lnTo>
                  <a:lnTo>
                    <a:pt x="0" y="33526"/>
                  </a:lnTo>
                  <a:lnTo>
                    <a:pt x="0" y="30478"/>
                  </a:lnTo>
                  <a:lnTo>
                    <a:pt x="3048" y="30478"/>
                  </a:lnTo>
                  <a:lnTo>
                    <a:pt x="3048" y="27430"/>
                  </a:lnTo>
                  <a:lnTo>
                    <a:pt x="3048" y="30478"/>
                  </a:lnTo>
                  <a:lnTo>
                    <a:pt x="6096" y="27430"/>
                  </a:lnTo>
                  <a:lnTo>
                    <a:pt x="6096" y="30478"/>
                  </a:lnTo>
                  <a:lnTo>
                    <a:pt x="6096" y="27430"/>
                  </a:lnTo>
                  <a:lnTo>
                    <a:pt x="6096" y="30478"/>
                  </a:lnTo>
                  <a:lnTo>
                    <a:pt x="9144" y="30478"/>
                  </a:lnTo>
                  <a:lnTo>
                    <a:pt x="9144" y="27430"/>
                  </a:lnTo>
                  <a:lnTo>
                    <a:pt x="9144" y="30478"/>
                  </a:lnTo>
                  <a:lnTo>
                    <a:pt x="12192" y="30478"/>
                  </a:lnTo>
                  <a:lnTo>
                    <a:pt x="12192" y="27430"/>
                  </a:lnTo>
                  <a:lnTo>
                    <a:pt x="9144" y="27430"/>
                  </a:lnTo>
                  <a:lnTo>
                    <a:pt x="12192" y="27430"/>
                  </a:lnTo>
                  <a:lnTo>
                    <a:pt x="15241" y="27430"/>
                  </a:lnTo>
                  <a:lnTo>
                    <a:pt x="15241" y="30478"/>
                  </a:lnTo>
                  <a:lnTo>
                    <a:pt x="18289" y="30478"/>
                  </a:lnTo>
                  <a:lnTo>
                    <a:pt x="18289" y="27430"/>
                  </a:lnTo>
                  <a:lnTo>
                    <a:pt x="21337" y="27430"/>
                  </a:lnTo>
                  <a:lnTo>
                    <a:pt x="24385" y="27430"/>
                  </a:lnTo>
                  <a:lnTo>
                    <a:pt x="21337" y="27430"/>
                  </a:lnTo>
                  <a:lnTo>
                    <a:pt x="24385" y="27430"/>
                  </a:lnTo>
                  <a:lnTo>
                    <a:pt x="24385" y="24382"/>
                  </a:lnTo>
                  <a:lnTo>
                    <a:pt x="21337" y="24382"/>
                  </a:lnTo>
                  <a:lnTo>
                    <a:pt x="24385" y="24382"/>
                  </a:lnTo>
                  <a:lnTo>
                    <a:pt x="27434" y="24382"/>
                  </a:lnTo>
                  <a:lnTo>
                    <a:pt x="30482" y="24382"/>
                  </a:lnTo>
                  <a:lnTo>
                    <a:pt x="27434" y="24382"/>
                  </a:lnTo>
                  <a:lnTo>
                    <a:pt x="24385" y="24382"/>
                  </a:lnTo>
                  <a:lnTo>
                    <a:pt x="24385" y="21334"/>
                  </a:lnTo>
                  <a:lnTo>
                    <a:pt x="24385" y="18286"/>
                  </a:lnTo>
                  <a:lnTo>
                    <a:pt x="24385" y="21334"/>
                  </a:lnTo>
                  <a:lnTo>
                    <a:pt x="24385" y="18286"/>
                  </a:lnTo>
                  <a:lnTo>
                    <a:pt x="27434" y="18286"/>
                  </a:lnTo>
                  <a:lnTo>
                    <a:pt x="27434" y="21334"/>
                  </a:lnTo>
                  <a:lnTo>
                    <a:pt x="27434" y="18286"/>
                  </a:lnTo>
                  <a:lnTo>
                    <a:pt x="30482" y="21334"/>
                  </a:lnTo>
                  <a:lnTo>
                    <a:pt x="30482" y="18286"/>
                  </a:lnTo>
                  <a:lnTo>
                    <a:pt x="27434" y="18286"/>
                  </a:lnTo>
                  <a:lnTo>
                    <a:pt x="27434" y="15239"/>
                  </a:lnTo>
                  <a:lnTo>
                    <a:pt x="30482" y="15239"/>
                  </a:lnTo>
                  <a:lnTo>
                    <a:pt x="33530" y="15239"/>
                  </a:lnTo>
                  <a:lnTo>
                    <a:pt x="33530" y="18286"/>
                  </a:lnTo>
                  <a:lnTo>
                    <a:pt x="33530" y="21334"/>
                  </a:lnTo>
                  <a:lnTo>
                    <a:pt x="36578" y="18286"/>
                  </a:lnTo>
                  <a:lnTo>
                    <a:pt x="36578" y="21334"/>
                  </a:lnTo>
                  <a:lnTo>
                    <a:pt x="36578" y="18286"/>
                  </a:lnTo>
                  <a:lnTo>
                    <a:pt x="39626" y="18286"/>
                  </a:lnTo>
                  <a:lnTo>
                    <a:pt x="36578" y="18286"/>
                  </a:lnTo>
                  <a:lnTo>
                    <a:pt x="36578" y="15239"/>
                  </a:lnTo>
                  <a:lnTo>
                    <a:pt x="39626" y="18286"/>
                  </a:lnTo>
                  <a:lnTo>
                    <a:pt x="39626" y="15239"/>
                  </a:lnTo>
                  <a:lnTo>
                    <a:pt x="36578" y="15239"/>
                  </a:lnTo>
                  <a:lnTo>
                    <a:pt x="33530" y="15239"/>
                  </a:lnTo>
                  <a:lnTo>
                    <a:pt x="36578" y="15239"/>
                  </a:lnTo>
                  <a:lnTo>
                    <a:pt x="33530" y="15239"/>
                  </a:lnTo>
                  <a:lnTo>
                    <a:pt x="33530" y="12191"/>
                  </a:lnTo>
                  <a:lnTo>
                    <a:pt x="30482" y="12191"/>
                  </a:lnTo>
                  <a:lnTo>
                    <a:pt x="27434" y="12191"/>
                  </a:lnTo>
                  <a:lnTo>
                    <a:pt x="27434" y="9143"/>
                  </a:lnTo>
                  <a:lnTo>
                    <a:pt x="30482" y="9143"/>
                  </a:lnTo>
                  <a:lnTo>
                    <a:pt x="30482" y="12191"/>
                  </a:lnTo>
                  <a:lnTo>
                    <a:pt x="30482" y="9143"/>
                  </a:lnTo>
                  <a:lnTo>
                    <a:pt x="27434" y="9143"/>
                  </a:lnTo>
                  <a:lnTo>
                    <a:pt x="27434" y="6095"/>
                  </a:lnTo>
                  <a:lnTo>
                    <a:pt x="30482" y="6095"/>
                  </a:lnTo>
                  <a:lnTo>
                    <a:pt x="30482" y="3047"/>
                  </a:lnTo>
                  <a:lnTo>
                    <a:pt x="33530" y="3047"/>
                  </a:lnTo>
                  <a:lnTo>
                    <a:pt x="36578" y="3047"/>
                  </a:lnTo>
                  <a:lnTo>
                    <a:pt x="36578" y="0"/>
                  </a:lnTo>
                  <a:lnTo>
                    <a:pt x="36578" y="3047"/>
                  </a:lnTo>
                  <a:lnTo>
                    <a:pt x="39626" y="3047"/>
                  </a:lnTo>
                  <a:lnTo>
                    <a:pt x="39626" y="0"/>
                  </a:lnTo>
                  <a:lnTo>
                    <a:pt x="42675" y="0"/>
                  </a:lnTo>
                  <a:lnTo>
                    <a:pt x="42675" y="3047"/>
                  </a:lnTo>
                  <a:lnTo>
                    <a:pt x="42675" y="0"/>
                  </a:lnTo>
                  <a:lnTo>
                    <a:pt x="45723" y="3047"/>
                  </a:lnTo>
                  <a:lnTo>
                    <a:pt x="45723" y="6095"/>
                  </a:lnTo>
                  <a:lnTo>
                    <a:pt x="42675" y="6095"/>
                  </a:lnTo>
                  <a:lnTo>
                    <a:pt x="45723" y="9143"/>
                  </a:lnTo>
                  <a:lnTo>
                    <a:pt x="42675" y="9143"/>
                  </a:lnTo>
                  <a:lnTo>
                    <a:pt x="45723" y="9143"/>
                  </a:lnTo>
                  <a:lnTo>
                    <a:pt x="45723" y="12191"/>
                  </a:lnTo>
                  <a:lnTo>
                    <a:pt x="42675" y="12191"/>
                  </a:lnTo>
                  <a:lnTo>
                    <a:pt x="45723" y="12191"/>
                  </a:lnTo>
                  <a:lnTo>
                    <a:pt x="45723" y="9143"/>
                  </a:lnTo>
                  <a:lnTo>
                    <a:pt x="48771" y="9143"/>
                  </a:lnTo>
                  <a:lnTo>
                    <a:pt x="51819" y="9143"/>
                  </a:lnTo>
                  <a:lnTo>
                    <a:pt x="51819" y="6095"/>
                  </a:lnTo>
                  <a:lnTo>
                    <a:pt x="51819" y="3047"/>
                  </a:lnTo>
                  <a:lnTo>
                    <a:pt x="54868" y="3047"/>
                  </a:lnTo>
                  <a:lnTo>
                    <a:pt x="54868" y="6095"/>
                  </a:lnTo>
                  <a:lnTo>
                    <a:pt x="51819" y="6095"/>
                  </a:lnTo>
                  <a:lnTo>
                    <a:pt x="54868" y="6095"/>
                  </a:lnTo>
                  <a:lnTo>
                    <a:pt x="57916" y="6095"/>
                  </a:lnTo>
                  <a:lnTo>
                    <a:pt x="57916" y="9143"/>
                  </a:lnTo>
                  <a:lnTo>
                    <a:pt x="54868" y="9143"/>
                  </a:lnTo>
                  <a:lnTo>
                    <a:pt x="57916" y="9143"/>
                  </a:lnTo>
                  <a:lnTo>
                    <a:pt x="57916" y="12191"/>
                  </a:lnTo>
                  <a:lnTo>
                    <a:pt x="54868" y="12191"/>
                  </a:lnTo>
                  <a:lnTo>
                    <a:pt x="54868" y="9143"/>
                  </a:lnTo>
                  <a:lnTo>
                    <a:pt x="51819" y="9143"/>
                  </a:lnTo>
                  <a:lnTo>
                    <a:pt x="51819" y="12191"/>
                  </a:lnTo>
                  <a:lnTo>
                    <a:pt x="48771" y="12191"/>
                  </a:lnTo>
                  <a:lnTo>
                    <a:pt x="48771" y="15239"/>
                  </a:lnTo>
                  <a:lnTo>
                    <a:pt x="45723" y="15239"/>
                  </a:lnTo>
                  <a:lnTo>
                    <a:pt x="48771" y="15239"/>
                  </a:lnTo>
                  <a:lnTo>
                    <a:pt x="45723" y="15239"/>
                  </a:lnTo>
                  <a:lnTo>
                    <a:pt x="42675" y="15239"/>
                  </a:lnTo>
                  <a:lnTo>
                    <a:pt x="42675" y="18286"/>
                  </a:lnTo>
                  <a:lnTo>
                    <a:pt x="45723" y="18286"/>
                  </a:lnTo>
                  <a:lnTo>
                    <a:pt x="42675" y="18286"/>
                  </a:lnTo>
                  <a:lnTo>
                    <a:pt x="45723" y="18286"/>
                  </a:lnTo>
                  <a:lnTo>
                    <a:pt x="48771" y="18286"/>
                  </a:lnTo>
                  <a:lnTo>
                    <a:pt x="48771" y="15239"/>
                  </a:lnTo>
                  <a:lnTo>
                    <a:pt x="48771" y="18286"/>
                  </a:lnTo>
                  <a:lnTo>
                    <a:pt x="51819" y="18286"/>
                  </a:lnTo>
                  <a:lnTo>
                    <a:pt x="51819" y="15239"/>
                  </a:lnTo>
                  <a:lnTo>
                    <a:pt x="51819" y="18286"/>
                  </a:lnTo>
                  <a:lnTo>
                    <a:pt x="54868" y="18286"/>
                  </a:lnTo>
                  <a:lnTo>
                    <a:pt x="54868" y="21334"/>
                  </a:lnTo>
                  <a:lnTo>
                    <a:pt x="51819" y="21334"/>
                  </a:lnTo>
                  <a:lnTo>
                    <a:pt x="54868" y="21334"/>
                  </a:lnTo>
                  <a:lnTo>
                    <a:pt x="51819" y="21334"/>
                  </a:lnTo>
                  <a:lnTo>
                    <a:pt x="48771" y="21334"/>
                  </a:lnTo>
                  <a:lnTo>
                    <a:pt x="48771" y="24382"/>
                  </a:lnTo>
                  <a:lnTo>
                    <a:pt x="45723" y="24382"/>
                  </a:lnTo>
                  <a:lnTo>
                    <a:pt x="45723" y="21334"/>
                  </a:lnTo>
                  <a:lnTo>
                    <a:pt x="45723" y="24382"/>
                  </a:lnTo>
                  <a:lnTo>
                    <a:pt x="45723" y="21334"/>
                  </a:lnTo>
                  <a:lnTo>
                    <a:pt x="45723" y="24382"/>
                  </a:lnTo>
                  <a:lnTo>
                    <a:pt x="42675" y="24382"/>
                  </a:lnTo>
                  <a:lnTo>
                    <a:pt x="45723" y="24382"/>
                  </a:lnTo>
                  <a:lnTo>
                    <a:pt x="42675" y="24382"/>
                  </a:lnTo>
                  <a:lnTo>
                    <a:pt x="42675" y="27430"/>
                  </a:lnTo>
                  <a:lnTo>
                    <a:pt x="39626" y="27430"/>
                  </a:lnTo>
                  <a:lnTo>
                    <a:pt x="39626" y="24382"/>
                  </a:lnTo>
                  <a:lnTo>
                    <a:pt x="39626" y="27430"/>
                  </a:lnTo>
                  <a:lnTo>
                    <a:pt x="39626" y="24382"/>
                  </a:lnTo>
                  <a:lnTo>
                    <a:pt x="36578" y="27430"/>
                  </a:lnTo>
                  <a:lnTo>
                    <a:pt x="39626" y="27430"/>
                  </a:lnTo>
                  <a:lnTo>
                    <a:pt x="39626" y="30478"/>
                  </a:lnTo>
                  <a:lnTo>
                    <a:pt x="39626" y="27430"/>
                  </a:lnTo>
                  <a:lnTo>
                    <a:pt x="36578" y="2743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48" name="Google Shape;4448;gda58c33139_0_4154"/>
            <p:cNvSpPr/>
            <p:nvPr/>
          </p:nvSpPr>
          <p:spPr>
            <a:xfrm>
              <a:off x="1450957" y="6635144"/>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49" name="Google Shape;4449;gda58c33139_0_4154"/>
            <p:cNvSpPr/>
            <p:nvPr/>
          </p:nvSpPr>
          <p:spPr>
            <a:xfrm>
              <a:off x="1438764" y="6635144"/>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50" name="Google Shape;4450;gda58c33139_0_4154"/>
            <p:cNvSpPr/>
            <p:nvPr/>
          </p:nvSpPr>
          <p:spPr>
            <a:xfrm>
              <a:off x="1438764" y="6635144"/>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51" name="Google Shape;4451;gda58c33139_0_4154"/>
            <p:cNvSpPr/>
            <p:nvPr/>
          </p:nvSpPr>
          <p:spPr>
            <a:xfrm>
              <a:off x="1454005" y="664124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52" name="Google Shape;4452;gda58c33139_0_4154"/>
            <p:cNvSpPr/>
            <p:nvPr/>
          </p:nvSpPr>
          <p:spPr>
            <a:xfrm>
              <a:off x="1447909" y="6641240"/>
              <a:ext cx="6350" cy="6350"/>
            </a:xfrm>
            <a:custGeom>
              <a:avLst/>
              <a:gdLst/>
              <a:ahLst/>
              <a:cxnLst/>
              <a:rect l="l" t="t" r="r" b="b"/>
              <a:pathLst>
                <a:path w="6350" h="6350" extrusionOk="0">
                  <a:moveTo>
                    <a:pt x="3048" y="3047"/>
                  </a:moveTo>
                  <a:lnTo>
                    <a:pt x="0" y="3047"/>
                  </a:lnTo>
                  <a:lnTo>
                    <a:pt x="0" y="6095"/>
                  </a:lnTo>
                  <a:lnTo>
                    <a:pt x="3048" y="6095"/>
                  </a:lnTo>
                  <a:lnTo>
                    <a:pt x="3048" y="3047"/>
                  </a:lnTo>
                  <a:close/>
                </a:path>
                <a:path w="6350" h="6350" extrusionOk="0">
                  <a:moveTo>
                    <a:pt x="6096" y="0"/>
                  </a:move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53" name="Google Shape;4453;gda58c33139_0_4154"/>
            <p:cNvSpPr/>
            <p:nvPr/>
          </p:nvSpPr>
          <p:spPr>
            <a:xfrm>
              <a:off x="1447909" y="6641240"/>
              <a:ext cx="6350" cy="9525"/>
            </a:xfrm>
            <a:custGeom>
              <a:avLst/>
              <a:gdLst/>
              <a:ahLst/>
              <a:cxnLst/>
              <a:rect l="l" t="t" r="r" b="b"/>
              <a:pathLst>
                <a:path w="6350" h="9525" extrusionOk="0">
                  <a:moveTo>
                    <a:pt x="0" y="9143"/>
                  </a:moveTo>
                  <a:lnTo>
                    <a:pt x="0" y="6095"/>
                  </a:lnTo>
                  <a:lnTo>
                    <a:pt x="0" y="3047"/>
                  </a:lnTo>
                  <a:lnTo>
                    <a:pt x="3048" y="3047"/>
                  </a:lnTo>
                  <a:lnTo>
                    <a:pt x="3048" y="0"/>
                  </a:lnTo>
                  <a:lnTo>
                    <a:pt x="3048" y="3047"/>
                  </a:lnTo>
                  <a:lnTo>
                    <a:pt x="6096" y="0"/>
                  </a:lnTo>
                  <a:lnTo>
                    <a:pt x="6096" y="3047"/>
                  </a:lnTo>
                  <a:lnTo>
                    <a:pt x="3048" y="3047"/>
                  </a:lnTo>
                  <a:lnTo>
                    <a:pt x="3048" y="6095"/>
                  </a:lnTo>
                  <a:lnTo>
                    <a:pt x="0"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54" name="Google Shape;4454;gda58c33139_0_4154"/>
            <p:cNvSpPr/>
            <p:nvPr/>
          </p:nvSpPr>
          <p:spPr>
            <a:xfrm>
              <a:off x="1347317" y="6647336"/>
              <a:ext cx="48894" cy="30479"/>
            </a:xfrm>
            <a:custGeom>
              <a:avLst/>
              <a:gdLst/>
              <a:ahLst/>
              <a:cxnLst/>
              <a:rect l="l" t="t" r="r" b="b"/>
              <a:pathLst>
                <a:path w="48894" h="30479" extrusionOk="0">
                  <a:moveTo>
                    <a:pt x="3048" y="27430"/>
                  </a:moveTo>
                  <a:lnTo>
                    <a:pt x="0" y="27430"/>
                  </a:lnTo>
                  <a:lnTo>
                    <a:pt x="0" y="30478"/>
                  </a:lnTo>
                  <a:lnTo>
                    <a:pt x="3048" y="27430"/>
                  </a:lnTo>
                  <a:close/>
                </a:path>
                <a:path w="48894" h="30479" extrusionOk="0">
                  <a:moveTo>
                    <a:pt x="9144" y="24382"/>
                  </a:moveTo>
                  <a:lnTo>
                    <a:pt x="6096" y="24382"/>
                  </a:lnTo>
                  <a:lnTo>
                    <a:pt x="3048" y="27430"/>
                  </a:lnTo>
                  <a:lnTo>
                    <a:pt x="9144" y="27430"/>
                  </a:lnTo>
                  <a:lnTo>
                    <a:pt x="9144" y="24382"/>
                  </a:lnTo>
                  <a:close/>
                </a:path>
                <a:path w="48894" h="30479" extrusionOk="0">
                  <a:moveTo>
                    <a:pt x="15241" y="24382"/>
                  </a:moveTo>
                  <a:lnTo>
                    <a:pt x="12192" y="24382"/>
                  </a:lnTo>
                  <a:lnTo>
                    <a:pt x="15241" y="27430"/>
                  </a:lnTo>
                  <a:lnTo>
                    <a:pt x="15241" y="24382"/>
                  </a:lnTo>
                  <a:close/>
                </a:path>
                <a:path w="48894" h="30479" extrusionOk="0">
                  <a:moveTo>
                    <a:pt x="18289" y="21334"/>
                  </a:moveTo>
                  <a:lnTo>
                    <a:pt x="9144" y="21334"/>
                  </a:lnTo>
                  <a:lnTo>
                    <a:pt x="9144" y="24382"/>
                  </a:lnTo>
                  <a:lnTo>
                    <a:pt x="18289" y="24382"/>
                  </a:lnTo>
                  <a:lnTo>
                    <a:pt x="18289" y="21334"/>
                  </a:lnTo>
                  <a:close/>
                </a:path>
                <a:path w="48894" h="30479" extrusionOk="0">
                  <a:moveTo>
                    <a:pt x="21337" y="21334"/>
                  </a:moveTo>
                  <a:lnTo>
                    <a:pt x="18289" y="21334"/>
                  </a:lnTo>
                  <a:lnTo>
                    <a:pt x="18289" y="24382"/>
                  </a:lnTo>
                  <a:lnTo>
                    <a:pt x="21337" y="21334"/>
                  </a:lnTo>
                  <a:close/>
                </a:path>
                <a:path w="48894" h="30479" extrusionOk="0">
                  <a:moveTo>
                    <a:pt x="27434" y="15239"/>
                  </a:moveTo>
                  <a:lnTo>
                    <a:pt x="12192" y="15239"/>
                  </a:lnTo>
                  <a:lnTo>
                    <a:pt x="12192" y="21334"/>
                  </a:lnTo>
                  <a:lnTo>
                    <a:pt x="24385" y="21334"/>
                  </a:lnTo>
                  <a:lnTo>
                    <a:pt x="24385" y="18287"/>
                  </a:lnTo>
                  <a:lnTo>
                    <a:pt x="27434" y="18287"/>
                  </a:lnTo>
                  <a:lnTo>
                    <a:pt x="27434" y="15239"/>
                  </a:lnTo>
                  <a:close/>
                </a:path>
                <a:path w="48894" h="30479" extrusionOk="0">
                  <a:moveTo>
                    <a:pt x="30482" y="12191"/>
                  </a:moveTo>
                  <a:lnTo>
                    <a:pt x="15241" y="12191"/>
                  </a:lnTo>
                  <a:lnTo>
                    <a:pt x="15241" y="15239"/>
                  </a:lnTo>
                  <a:lnTo>
                    <a:pt x="30482" y="15239"/>
                  </a:lnTo>
                  <a:lnTo>
                    <a:pt x="30482" y="12191"/>
                  </a:lnTo>
                  <a:close/>
                </a:path>
                <a:path w="48894" h="30479" extrusionOk="0">
                  <a:moveTo>
                    <a:pt x="21337" y="9143"/>
                  </a:moveTo>
                  <a:lnTo>
                    <a:pt x="18289" y="12191"/>
                  </a:lnTo>
                  <a:lnTo>
                    <a:pt x="21337" y="12191"/>
                  </a:lnTo>
                  <a:lnTo>
                    <a:pt x="21337" y="9143"/>
                  </a:lnTo>
                  <a:close/>
                </a:path>
                <a:path w="48894" h="30479" extrusionOk="0">
                  <a:moveTo>
                    <a:pt x="42675" y="9143"/>
                  </a:moveTo>
                  <a:lnTo>
                    <a:pt x="30482" y="9143"/>
                  </a:lnTo>
                  <a:lnTo>
                    <a:pt x="30482" y="12191"/>
                  </a:lnTo>
                  <a:lnTo>
                    <a:pt x="42675" y="12191"/>
                  </a:lnTo>
                  <a:lnTo>
                    <a:pt x="42675" y="9143"/>
                  </a:lnTo>
                  <a:close/>
                </a:path>
                <a:path w="48894" h="30479" extrusionOk="0">
                  <a:moveTo>
                    <a:pt x="48771" y="3047"/>
                  </a:moveTo>
                  <a:lnTo>
                    <a:pt x="27434" y="3047"/>
                  </a:lnTo>
                  <a:lnTo>
                    <a:pt x="27434" y="9143"/>
                  </a:lnTo>
                  <a:lnTo>
                    <a:pt x="45723" y="9143"/>
                  </a:lnTo>
                  <a:lnTo>
                    <a:pt x="45723" y="6095"/>
                  </a:lnTo>
                  <a:lnTo>
                    <a:pt x="48771" y="6095"/>
                  </a:lnTo>
                  <a:lnTo>
                    <a:pt x="48771" y="3047"/>
                  </a:lnTo>
                  <a:close/>
                </a:path>
                <a:path w="48894" h="30479" extrusionOk="0">
                  <a:moveTo>
                    <a:pt x="45723" y="0"/>
                  </a:moveTo>
                  <a:lnTo>
                    <a:pt x="30482" y="0"/>
                  </a:lnTo>
                  <a:lnTo>
                    <a:pt x="30482" y="3047"/>
                  </a:lnTo>
                  <a:lnTo>
                    <a:pt x="45723" y="3047"/>
                  </a:lnTo>
                  <a:lnTo>
                    <a:pt x="4572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55" name="Google Shape;4455;gda58c33139_0_4154"/>
            <p:cNvSpPr/>
            <p:nvPr/>
          </p:nvSpPr>
          <p:spPr>
            <a:xfrm>
              <a:off x="1347317" y="6644288"/>
              <a:ext cx="48894" cy="33654"/>
            </a:xfrm>
            <a:custGeom>
              <a:avLst/>
              <a:gdLst/>
              <a:ahLst/>
              <a:cxnLst/>
              <a:rect l="l" t="t" r="r" b="b"/>
              <a:pathLst>
                <a:path w="48894" h="33654" extrusionOk="0">
                  <a:moveTo>
                    <a:pt x="42675" y="3047"/>
                  </a:moveTo>
                  <a:lnTo>
                    <a:pt x="45723" y="3047"/>
                  </a:lnTo>
                  <a:lnTo>
                    <a:pt x="45723" y="6095"/>
                  </a:lnTo>
                  <a:lnTo>
                    <a:pt x="48771" y="6095"/>
                  </a:lnTo>
                  <a:lnTo>
                    <a:pt x="48771" y="9143"/>
                  </a:lnTo>
                  <a:lnTo>
                    <a:pt x="45723" y="9143"/>
                  </a:lnTo>
                  <a:lnTo>
                    <a:pt x="45723" y="12191"/>
                  </a:lnTo>
                  <a:lnTo>
                    <a:pt x="42675" y="12191"/>
                  </a:lnTo>
                  <a:lnTo>
                    <a:pt x="42675" y="15239"/>
                  </a:lnTo>
                  <a:lnTo>
                    <a:pt x="39626" y="15239"/>
                  </a:lnTo>
                  <a:lnTo>
                    <a:pt x="36578" y="15239"/>
                  </a:lnTo>
                  <a:lnTo>
                    <a:pt x="33530" y="15239"/>
                  </a:lnTo>
                  <a:lnTo>
                    <a:pt x="30482" y="15239"/>
                  </a:lnTo>
                  <a:lnTo>
                    <a:pt x="30482" y="18287"/>
                  </a:lnTo>
                  <a:lnTo>
                    <a:pt x="27434" y="18287"/>
                  </a:lnTo>
                  <a:lnTo>
                    <a:pt x="27434" y="21334"/>
                  </a:lnTo>
                  <a:lnTo>
                    <a:pt x="24385" y="21334"/>
                  </a:lnTo>
                  <a:lnTo>
                    <a:pt x="24385" y="24382"/>
                  </a:lnTo>
                  <a:lnTo>
                    <a:pt x="21337" y="24382"/>
                  </a:lnTo>
                  <a:lnTo>
                    <a:pt x="21337" y="27430"/>
                  </a:lnTo>
                  <a:lnTo>
                    <a:pt x="21337" y="24382"/>
                  </a:lnTo>
                  <a:lnTo>
                    <a:pt x="21337" y="27430"/>
                  </a:lnTo>
                  <a:lnTo>
                    <a:pt x="21337" y="24382"/>
                  </a:lnTo>
                  <a:lnTo>
                    <a:pt x="18289" y="27430"/>
                  </a:lnTo>
                  <a:lnTo>
                    <a:pt x="18289" y="24382"/>
                  </a:lnTo>
                  <a:lnTo>
                    <a:pt x="18289" y="27430"/>
                  </a:lnTo>
                  <a:lnTo>
                    <a:pt x="15241" y="27430"/>
                  </a:lnTo>
                  <a:lnTo>
                    <a:pt x="15241" y="30478"/>
                  </a:lnTo>
                  <a:lnTo>
                    <a:pt x="12192" y="27430"/>
                  </a:lnTo>
                  <a:lnTo>
                    <a:pt x="12192" y="30478"/>
                  </a:lnTo>
                  <a:lnTo>
                    <a:pt x="12192" y="27430"/>
                  </a:lnTo>
                  <a:lnTo>
                    <a:pt x="9144" y="27430"/>
                  </a:lnTo>
                  <a:lnTo>
                    <a:pt x="9144" y="30478"/>
                  </a:lnTo>
                  <a:lnTo>
                    <a:pt x="12192" y="30478"/>
                  </a:lnTo>
                  <a:lnTo>
                    <a:pt x="9144" y="30478"/>
                  </a:lnTo>
                  <a:lnTo>
                    <a:pt x="6096" y="30478"/>
                  </a:lnTo>
                  <a:lnTo>
                    <a:pt x="3048" y="30478"/>
                  </a:lnTo>
                  <a:lnTo>
                    <a:pt x="3048" y="33526"/>
                  </a:lnTo>
                  <a:lnTo>
                    <a:pt x="3048" y="30478"/>
                  </a:lnTo>
                  <a:lnTo>
                    <a:pt x="0" y="33526"/>
                  </a:lnTo>
                  <a:lnTo>
                    <a:pt x="0" y="30478"/>
                  </a:lnTo>
                  <a:lnTo>
                    <a:pt x="3048" y="30478"/>
                  </a:lnTo>
                  <a:lnTo>
                    <a:pt x="6096" y="30478"/>
                  </a:lnTo>
                  <a:lnTo>
                    <a:pt x="3048" y="30478"/>
                  </a:lnTo>
                  <a:lnTo>
                    <a:pt x="6096" y="27430"/>
                  </a:lnTo>
                  <a:lnTo>
                    <a:pt x="9144" y="27430"/>
                  </a:lnTo>
                  <a:lnTo>
                    <a:pt x="9144" y="24382"/>
                  </a:lnTo>
                  <a:lnTo>
                    <a:pt x="12192" y="24382"/>
                  </a:lnTo>
                  <a:lnTo>
                    <a:pt x="12192" y="21334"/>
                  </a:lnTo>
                  <a:lnTo>
                    <a:pt x="12192" y="18287"/>
                  </a:lnTo>
                  <a:lnTo>
                    <a:pt x="15241" y="18287"/>
                  </a:lnTo>
                  <a:lnTo>
                    <a:pt x="15241" y="15239"/>
                  </a:lnTo>
                  <a:lnTo>
                    <a:pt x="18289" y="15239"/>
                  </a:lnTo>
                  <a:lnTo>
                    <a:pt x="21337" y="12191"/>
                  </a:lnTo>
                  <a:lnTo>
                    <a:pt x="21337" y="15239"/>
                  </a:lnTo>
                  <a:lnTo>
                    <a:pt x="24385" y="15239"/>
                  </a:lnTo>
                  <a:lnTo>
                    <a:pt x="27434" y="15239"/>
                  </a:lnTo>
                  <a:lnTo>
                    <a:pt x="30482" y="15239"/>
                  </a:lnTo>
                  <a:lnTo>
                    <a:pt x="30482" y="12191"/>
                  </a:lnTo>
                  <a:lnTo>
                    <a:pt x="27434" y="12191"/>
                  </a:lnTo>
                  <a:lnTo>
                    <a:pt x="27434" y="15239"/>
                  </a:lnTo>
                  <a:lnTo>
                    <a:pt x="27434" y="12191"/>
                  </a:lnTo>
                  <a:lnTo>
                    <a:pt x="27434" y="9143"/>
                  </a:lnTo>
                  <a:lnTo>
                    <a:pt x="27434" y="6095"/>
                  </a:lnTo>
                  <a:lnTo>
                    <a:pt x="30482" y="6095"/>
                  </a:lnTo>
                  <a:lnTo>
                    <a:pt x="30482" y="3047"/>
                  </a:lnTo>
                  <a:lnTo>
                    <a:pt x="33530" y="3047"/>
                  </a:lnTo>
                  <a:lnTo>
                    <a:pt x="36578" y="3047"/>
                  </a:lnTo>
                  <a:lnTo>
                    <a:pt x="39626" y="3047"/>
                  </a:lnTo>
                  <a:lnTo>
                    <a:pt x="39626" y="0"/>
                  </a:lnTo>
                  <a:lnTo>
                    <a:pt x="39626" y="3047"/>
                  </a:lnTo>
                  <a:lnTo>
                    <a:pt x="42675"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56" name="Google Shape;4456;gda58c33139_0_4154"/>
            <p:cNvSpPr/>
            <p:nvPr/>
          </p:nvSpPr>
          <p:spPr>
            <a:xfrm>
              <a:off x="1423523" y="66595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57" name="Google Shape;4457;gda58c33139_0_4154"/>
            <p:cNvSpPr/>
            <p:nvPr/>
          </p:nvSpPr>
          <p:spPr>
            <a:xfrm>
              <a:off x="1423523" y="665952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58" name="Google Shape;4458;gda58c33139_0_4154"/>
            <p:cNvSpPr/>
            <p:nvPr/>
          </p:nvSpPr>
          <p:spPr>
            <a:xfrm>
              <a:off x="1325979" y="66595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59" name="Google Shape;4459;gda58c33139_0_4154"/>
            <p:cNvSpPr/>
            <p:nvPr/>
          </p:nvSpPr>
          <p:spPr>
            <a:xfrm>
              <a:off x="1325979" y="665952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60" name="Google Shape;4460;gda58c33139_0_4154"/>
            <p:cNvSpPr/>
            <p:nvPr/>
          </p:nvSpPr>
          <p:spPr>
            <a:xfrm>
              <a:off x="1325979" y="6662575"/>
              <a:ext cx="6350" cy="3175"/>
            </a:xfrm>
            <a:custGeom>
              <a:avLst/>
              <a:gdLst/>
              <a:ahLst/>
              <a:cxnLst/>
              <a:rect l="l" t="t" r="r" b="b"/>
              <a:pathLst>
                <a:path w="6350" h="3175" extrusionOk="0">
                  <a:moveTo>
                    <a:pt x="6096" y="0"/>
                  </a:moveTo>
                  <a:lnTo>
                    <a:pt x="0" y="0"/>
                  </a:lnTo>
                  <a:lnTo>
                    <a:pt x="0" y="3047"/>
                  </a:lnTo>
                  <a:lnTo>
                    <a:pt x="3048" y="3047"/>
                  </a:lnTo>
                  <a:lnTo>
                    <a:pt x="3048" y="0"/>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61" name="Google Shape;4461;gda58c33139_0_4154"/>
            <p:cNvSpPr/>
            <p:nvPr/>
          </p:nvSpPr>
          <p:spPr>
            <a:xfrm>
              <a:off x="1325979" y="6662575"/>
              <a:ext cx="6350" cy="3175"/>
            </a:xfrm>
            <a:custGeom>
              <a:avLst/>
              <a:gdLst/>
              <a:ahLst/>
              <a:cxnLst/>
              <a:rect l="l" t="t" r="r" b="b"/>
              <a:pathLst>
                <a:path w="6350" h="3175" extrusionOk="0">
                  <a:moveTo>
                    <a:pt x="3048" y="3047"/>
                  </a:moveTo>
                  <a:lnTo>
                    <a:pt x="0" y="3047"/>
                  </a:lnTo>
                  <a:lnTo>
                    <a:pt x="0" y="0"/>
                  </a:lnTo>
                  <a:lnTo>
                    <a:pt x="3048" y="0"/>
                  </a:lnTo>
                  <a:lnTo>
                    <a:pt x="6096"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62" name="Google Shape;4462;gda58c33139_0_4154"/>
            <p:cNvSpPr/>
            <p:nvPr/>
          </p:nvSpPr>
          <p:spPr>
            <a:xfrm>
              <a:off x="1353413" y="666867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63" name="Google Shape;4463;gda58c33139_0_4154"/>
            <p:cNvSpPr/>
            <p:nvPr/>
          </p:nvSpPr>
          <p:spPr>
            <a:xfrm>
              <a:off x="1353413" y="666867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64" name="Google Shape;4464;gda58c33139_0_4154"/>
            <p:cNvSpPr/>
            <p:nvPr/>
          </p:nvSpPr>
          <p:spPr>
            <a:xfrm>
              <a:off x="783395" y="6455322"/>
              <a:ext cx="24765" cy="18414"/>
            </a:xfrm>
            <a:custGeom>
              <a:avLst/>
              <a:gdLst/>
              <a:ahLst/>
              <a:cxnLst/>
              <a:rect l="l" t="t" r="r" b="b"/>
              <a:pathLst>
                <a:path w="24765" h="18414" extrusionOk="0">
                  <a:moveTo>
                    <a:pt x="18289" y="15239"/>
                  </a:moveTo>
                  <a:lnTo>
                    <a:pt x="15241" y="15239"/>
                  </a:lnTo>
                  <a:lnTo>
                    <a:pt x="15241" y="18287"/>
                  </a:lnTo>
                  <a:lnTo>
                    <a:pt x="18289" y="18287"/>
                  </a:lnTo>
                  <a:lnTo>
                    <a:pt x="18289" y="15239"/>
                  </a:lnTo>
                  <a:close/>
                </a:path>
                <a:path w="24765" h="18414" extrusionOk="0">
                  <a:moveTo>
                    <a:pt x="21337" y="15239"/>
                  </a:moveTo>
                  <a:lnTo>
                    <a:pt x="21337" y="18287"/>
                  </a:lnTo>
                  <a:lnTo>
                    <a:pt x="24385" y="18287"/>
                  </a:lnTo>
                  <a:lnTo>
                    <a:pt x="21337" y="15239"/>
                  </a:lnTo>
                  <a:close/>
                </a:path>
                <a:path w="24765" h="18414" extrusionOk="0">
                  <a:moveTo>
                    <a:pt x="24385" y="12191"/>
                  </a:moveTo>
                  <a:lnTo>
                    <a:pt x="9144" y="12191"/>
                  </a:lnTo>
                  <a:lnTo>
                    <a:pt x="9144" y="15239"/>
                  </a:lnTo>
                  <a:lnTo>
                    <a:pt x="24385" y="15239"/>
                  </a:lnTo>
                  <a:lnTo>
                    <a:pt x="24385" y="12191"/>
                  </a:lnTo>
                  <a:close/>
                </a:path>
                <a:path w="24765" h="18414" extrusionOk="0">
                  <a:moveTo>
                    <a:pt x="21337" y="6095"/>
                  </a:moveTo>
                  <a:lnTo>
                    <a:pt x="9144" y="6095"/>
                  </a:lnTo>
                  <a:lnTo>
                    <a:pt x="3048" y="12191"/>
                  </a:lnTo>
                  <a:lnTo>
                    <a:pt x="18289" y="12191"/>
                  </a:lnTo>
                  <a:lnTo>
                    <a:pt x="18289" y="9143"/>
                  </a:lnTo>
                  <a:lnTo>
                    <a:pt x="21337" y="9143"/>
                  </a:lnTo>
                  <a:lnTo>
                    <a:pt x="21337" y="6095"/>
                  </a:lnTo>
                  <a:close/>
                </a:path>
                <a:path w="24765" h="18414" extrusionOk="0">
                  <a:moveTo>
                    <a:pt x="15241" y="3047"/>
                  </a:moveTo>
                  <a:lnTo>
                    <a:pt x="3048" y="3047"/>
                  </a:lnTo>
                  <a:lnTo>
                    <a:pt x="3048" y="6095"/>
                  </a:lnTo>
                  <a:lnTo>
                    <a:pt x="15241" y="6095"/>
                  </a:lnTo>
                  <a:lnTo>
                    <a:pt x="15241" y="3047"/>
                  </a:lnTo>
                  <a:close/>
                </a:path>
                <a:path w="24765" h="18414" extrusionOk="0">
                  <a:moveTo>
                    <a:pt x="12192" y="0"/>
                  </a:moveTo>
                  <a:lnTo>
                    <a:pt x="0" y="0"/>
                  </a:lnTo>
                  <a:lnTo>
                    <a:pt x="0"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65" name="Google Shape;4465;gda58c33139_0_4154"/>
            <p:cNvSpPr/>
            <p:nvPr/>
          </p:nvSpPr>
          <p:spPr>
            <a:xfrm>
              <a:off x="783395" y="6455322"/>
              <a:ext cx="27940" cy="21589"/>
            </a:xfrm>
            <a:custGeom>
              <a:avLst/>
              <a:gdLst/>
              <a:ahLst/>
              <a:cxnLst/>
              <a:rect l="l" t="t" r="r" b="b"/>
              <a:pathLst>
                <a:path w="27940" h="21589" extrusionOk="0">
                  <a:moveTo>
                    <a:pt x="3048" y="6095"/>
                  </a:moveTo>
                  <a:lnTo>
                    <a:pt x="3048" y="3047"/>
                  </a:lnTo>
                  <a:lnTo>
                    <a:pt x="6096" y="3047"/>
                  </a:lnTo>
                  <a:lnTo>
                    <a:pt x="3048" y="3047"/>
                  </a:lnTo>
                  <a:lnTo>
                    <a:pt x="0" y="3047"/>
                  </a:lnTo>
                  <a:lnTo>
                    <a:pt x="0" y="0"/>
                  </a:lnTo>
                  <a:lnTo>
                    <a:pt x="3048" y="0"/>
                  </a:lnTo>
                  <a:lnTo>
                    <a:pt x="6096" y="0"/>
                  </a:lnTo>
                  <a:lnTo>
                    <a:pt x="9144" y="0"/>
                  </a:lnTo>
                  <a:lnTo>
                    <a:pt x="12192" y="0"/>
                  </a:lnTo>
                  <a:lnTo>
                    <a:pt x="12192" y="3047"/>
                  </a:lnTo>
                  <a:lnTo>
                    <a:pt x="15241" y="3047"/>
                  </a:lnTo>
                  <a:lnTo>
                    <a:pt x="15241" y="6095"/>
                  </a:lnTo>
                  <a:lnTo>
                    <a:pt x="18289" y="6095"/>
                  </a:lnTo>
                  <a:lnTo>
                    <a:pt x="21337" y="6095"/>
                  </a:lnTo>
                  <a:lnTo>
                    <a:pt x="21337" y="9143"/>
                  </a:lnTo>
                  <a:lnTo>
                    <a:pt x="18289" y="9143"/>
                  </a:lnTo>
                  <a:lnTo>
                    <a:pt x="18289" y="12191"/>
                  </a:lnTo>
                  <a:lnTo>
                    <a:pt x="21337" y="12191"/>
                  </a:lnTo>
                  <a:lnTo>
                    <a:pt x="18289" y="12191"/>
                  </a:lnTo>
                  <a:lnTo>
                    <a:pt x="21337" y="12191"/>
                  </a:lnTo>
                  <a:lnTo>
                    <a:pt x="24385" y="12191"/>
                  </a:lnTo>
                  <a:lnTo>
                    <a:pt x="21337" y="12191"/>
                  </a:lnTo>
                  <a:lnTo>
                    <a:pt x="24385" y="12191"/>
                  </a:lnTo>
                  <a:lnTo>
                    <a:pt x="24385" y="15239"/>
                  </a:lnTo>
                  <a:lnTo>
                    <a:pt x="21337" y="15239"/>
                  </a:lnTo>
                  <a:lnTo>
                    <a:pt x="24385" y="18287"/>
                  </a:lnTo>
                  <a:lnTo>
                    <a:pt x="27434" y="18287"/>
                  </a:lnTo>
                  <a:lnTo>
                    <a:pt x="24385" y="18287"/>
                  </a:lnTo>
                  <a:lnTo>
                    <a:pt x="24385" y="21334"/>
                  </a:lnTo>
                  <a:lnTo>
                    <a:pt x="24385" y="18287"/>
                  </a:lnTo>
                  <a:lnTo>
                    <a:pt x="21337" y="18287"/>
                  </a:lnTo>
                  <a:lnTo>
                    <a:pt x="21337" y="15239"/>
                  </a:lnTo>
                  <a:lnTo>
                    <a:pt x="18289" y="15239"/>
                  </a:lnTo>
                  <a:lnTo>
                    <a:pt x="18289" y="18287"/>
                  </a:lnTo>
                  <a:lnTo>
                    <a:pt x="18289" y="15239"/>
                  </a:lnTo>
                  <a:lnTo>
                    <a:pt x="18289" y="18287"/>
                  </a:lnTo>
                  <a:lnTo>
                    <a:pt x="15241" y="18287"/>
                  </a:lnTo>
                  <a:lnTo>
                    <a:pt x="15241" y="15239"/>
                  </a:lnTo>
                  <a:lnTo>
                    <a:pt x="12192" y="15239"/>
                  </a:lnTo>
                  <a:lnTo>
                    <a:pt x="9144" y="15239"/>
                  </a:lnTo>
                  <a:lnTo>
                    <a:pt x="9144" y="12191"/>
                  </a:lnTo>
                  <a:lnTo>
                    <a:pt x="6096" y="12191"/>
                  </a:lnTo>
                  <a:lnTo>
                    <a:pt x="3048" y="12191"/>
                  </a:lnTo>
                  <a:lnTo>
                    <a:pt x="6096" y="9143"/>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66" name="Google Shape;4466;gda58c33139_0_4154"/>
            <p:cNvSpPr/>
            <p:nvPr/>
          </p:nvSpPr>
          <p:spPr>
            <a:xfrm>
              <a:off x="1368655" y="667171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67" name="Google Shape;4467;gda58c33139_0_4154"/>
            <p:cNvSpPr/>
            <p:nvPr/>
          </p:nvSpPr>
          <p:spPr>
            <a:xfrm>
              <a:off x="1368655" y="667171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68" name="Google Shape;4468;gda58c33139_0_4154"/>
            <p:cNvSpPr/>
            <p:nvPr/>
          </p:nvSpPr>
          <p:spPr>
            <a:xfrm>
              <a:off x="1313786" y="6665623"/>
              <a:ext cx="6350" cy="3175"/>
            </a:xfrm>
            <a:custGeom>
              <a:avLst/>
              <a:gdLst/>
              <a:ahLst/>
              <a:cxnLst/>
              <a:rect l="l" t="t" r="r" b="b"/>
              <a:pathLst>
                <a:path w="6350" h="3175" extrusionOk="0">
                  <a:moveTo>
                    <a:pt x="6096" y="0"/>
                  </a:moveTo>
                  <a:lnTo>
                    <a:pt x="0"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69" name="Google Shape;4469;gda58c33139_0_4154"/>
            <p:cNvSpPr/>
            <p:nvPr/>
          </p:nvSpPr>
          <p:spPr>
            <a:xfrm>
              <a:off x="1313786" y="6665623"/>
              <a:ext cx="6350" cy="3175"/>
            </a:xfrm>
            <a:custGeom>
              <a:avLst/>
              <a:gdLst/>
              <a:ahLst/>
              <a:cxnLst/>
              <a:rect l="l" t="t" r="r" b="b"/>
              <a:pathLst>
                <a:path w="6350" h="3175" extrusionOk="0">
                  <a:moveTo>
                    <a:pt x="6096" y="0"/>
                  </a:moveTo>
                  <a:lnTo>
                    <a:pt x="6096" y="3047"/>
                  </a:lnTo>
                  <a:lnTo>
                    <a:pt x="3048" y="3047"/>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70" name="Google Shape;4470;gda58c33139_0_4154"/>
            <p:cNvSpPr/>
            <p:nvPr/>
          </p:nvSpPr>
          <p:spPr>
            <a:xfrm>
              <a:off x="1344269" y="667171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71" name="Google Shape;4471;gda58c33139_0_4154"/>
            <p:cNvSpPr/>
            <p:nvPr/>
          </p:nvSpPr>
          <p:spPr>
            <a:xfrm>
              <a:off x="1344269" y="667171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72" name="Google Shape;4472;gda58c33139_0_4154"/>
            <p:cNvSpPr/>
            <p:nvPr/>
          </p:nvSpPr>
          <p:spPr>
            <a:xfrm>
              <a:off x="1316835" y="6668671"/>
              <a:ext cx="12700" cy="6350"/>
            </a:xfrm>
            <a:custGeom>
              <a:avLst/>
              <a:gdLst/>
              <a:ahLst/>
              <a:cxnLst/>
              <a:rect l="l" t="t" r="r" b="b"/>
              <a:pathLst>
                <a:path w="12700" h="6350" extrusionOk="0">
                  <a:moveTo>
                    <a:pt x="12192" y="0"/>
                  </a:moveTo>
                  <a:lnTo>
                    <a:pt x="0" y="0"/>
                  </a:lnTo>
                  <a:lnTo>
                    <a:pt x="0" y="3047"/>
                  </a:lnTo>
                  <a:lnTo>
                    <a:pt x="9144" y="3047"/>
                  </a:lnTo>
                  <a:lnTo>
                    <a:pt x="9144" y="6095"/>
                  </a:lnTo>
                  <a:lnTo>
                    <a:pt x="12192" y="6095"/>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73" name="Google Shape;4473;gda58c33139_0_4154"/>
            <p:cNvSpPr/>
            <p:nvPr/>
          </p:nvSpPr>
          <p:spPr>
            <a:xfrm>
              <a:off x="1316835" y="6668671"/>
              <a:ext cx="12700" cy="6350"/>
            </a:xfrm>
            <a:custGeom>
              <a:avLst/>
              <a:gdLst/>
              <a:ahLst/>
              <a:cxnLst/>
              <a:rect l="l" t="t" r="r" b="b"/>
              <a:pathLst>
                <a:path w="12700" h="6350" extrusionOk="0">
                  <a:moveTo>
                    <a:pt x="9144" y="0"/>
                  </a:moveTo>
                  <a:lnTo>
                    <a:pt x="12192" y="0"/>
                  </a:lnTo>
                  <a:lnTo>
                    <a:pt x="12192" y="3047"/>
                  </a:lnTo>
                  <a:lnTo>
                    <a:pt x="12192" y="6095"/>
                  </a:lnTo>
                  <a:lnTo>
                    <a:pt x="12192" y="3047"/>
                  </a:lnTo>
                  <a:lnTo>
                    <a:pt x="12192" y="6095"/>
                  </a:lnTo>
                  <a:lnTo>
                    <a:pt x="9144" y="6095"/>
                  </a:lnTo>
                  <a:lnTo>
                    <a:pt x="9144" y="3047"/>
                  </a:lnTo>
                  <a:lnTo>
                    <a:pt x="6096" y="3047"/>
                  </a:lnTo>
                  <a:lnTo>
                    <a:pt x="3048" y="3047"/>
                  </a:lnTo>
                  <a:lnTo>
                    <a:pt x="0" y="3047"/>
                  </a:lnTo>
                  <a:lnTo>
                    <a:pt x="0" y="0"/>
                  </a:lnTo>
                  <a:lnTo>
                    <a:pt x="3048" y="0"/>
                  </a:lnTo>
                  <a:lnTo>
                    <a:pt x="6096" y="0"/>
                  </a:lnTo>
                  <a:lnTo>
                    <a:pt x="9144"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74" name="Google Shape;4474;gda58c33139_0_4154"/>
            <p:cNvSpPr/>
            <p:nvPr/>
          </p:nvSpPr>
          <p:spPr>
            <a:xfrm>
              <a:off x="1341220" y="667781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75" name="Google Shape;4475;gda58c33139_0_4154"/>
            <p:cNvSpPr/>
            <p:nvPr/>
          </p:nvSpPr>
          <p:spPr>
            <a:xfrm>
              <a:off x="1341220" y="667781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76" name="Google Shape;4476;gda58c33139_0_4154"/>
            <p:cNvSpPr/>
            <p:nvPr/>
          </p:nvSpPr>
          <p:spPr>
            <a:xfrm>
              <a:off x="1310738" y="667171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77" name="Google Shape;4477;gda58c33139_0_4154"/>
            <p:cNvSpPr/>
            <p:nvPr/>
          </p:nvSpPr>
          <p:spPr>
            <a:xfrm>
              <a:off x="1310738" y="6671718"/>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78" name="Google Shape;4478;gda58c33139_0_4154"/>
            <p:cNvSpPr/>
            <p:nvPr/>
          </p:nvSpPr>
          <p:spPr>
            <a:xfrm>
              <a:off x="819973"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79" name="Google Shape;4479;gda58c33139_0_4154"/>
            <p:cNvSpPr/>
            <p:nvPr/>
          </p:nvSpPr>
          <p:spPr>
            <a:xfrm>
              <a:off x="819973" y="64858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80" name="Google Shape;4480;gda58c33139_0_4154"/>
            <p:cNvSpPr/>
            <p:nvPr/>
          </p:nvSpPr>
          <p:spPr>
            <a:xfrm>
              <a:off x="823021" y="64858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81" name="Google Shape;4481;gda58c33139_0_4154"/>
            <p:cNvSpPr/>
            <p:nvPr/>
          </p:nvSpPr>
          <p:spPr>
            <a:xfrm>
              <a:off x="823021" y="64858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82" name="Google Shape;4482;gda58c33139_0_4154"/>
            <p:cNvSpPr/>
            <p:nvPr/>
          </p:nvSpPr>
          <p:spPr>
            <a:xfrm>
              <a:off x="826070" y="64888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83" name="Google Shape;4483;gda58c33139_0_4154"/>
            <p:cNvSpPr/>
            <p:nvPr/>
          </p:nvSpPr>
          <p:spPr>
            <a:xfrm>
              <a:off x="826070" y="648884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84" name="Google Shape;4484;gda58c33139_0_4154"/>
            <p:cNvSpPr/>
            <p:nvPr/>
          </p:nvSpPr>
          <p:spPr>
            <a:xfrm>
              <a:off x="1286352" y="6671718"/>
              <a:ext cx="12700" cy="6350"/>
            </a:xfrm>
            <a:custGeom>
              <a:avLst/>
              <a:gdLst/>
              <a:ahLst/>
              <a:cxnLst/>
              <a:rect l="l" t="t" r="r" b="b"/>
              <a:pathLst>
                <a:path w="12700" h="6350" extrusionOk="0">
                  <a:moveTo>
                    <a:pt x="12192" y="0"/>
                  </a:moveTo>
                  <a:lnTo>
                    <a:pt x="6096" y="0"/>
                  </a:lnTo>
                  <a:lnTo>
                    <a:pt x="6096" y="3047"/>
                  </a:lnTo>
                  <a:lnTo>
                    <a:pt x="0" y="3047"/>
                  </a:lnTo>
                  <a:lnTo>
                    <a:pt x="0" y="6095"/>
                  </a:lnTo>
                  <a:lnTo>
                    <a:pt x="9144" y="6095"/>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85" name="Google Shape;4485;gda58c33139_0_4154"/>
            <p:cNvSpPr/>
            <p:nvPr/>
          </p:nvSpPr>
          <p:spPr>
            <a:xfrm>
              <a:off x="1286352" y="6671718"/>
              <a:ext cx="12700" cy="6350"/>
            </a:xfrm>
            <a:custGeom>
              <a:avLst/>
              <a:gdLst/>
              <a:ahLst/>
              <a:cxnLst/>
              <a:rect l="l" t="t" r="r" b="b"/>
              <a:pathLst>
                <a:path w="12700" h="6350" extrusionOk="0">
                  <a:moveTo>
                    <a:pt x="3048" y="6095"/>
                  </a:moveTo>
                  <a:lnTo>
                    <a:pt x="0" y="6095"/>
                  </a:lnTo>
                  <a:lnTo>
                    <a:pt x="0" y="3047"/>
                  </a:lnTo>
                  <a:lnTo>
                    <a:pt x="3048" y="3047"/>
                  </a:lnTo>
                  <a:lnTo>
                    <a:pt x="0" y="3047"/>
                  </a:lnTo>
                  <a:lnTo>
                    <a:pt x="3048" y="3047"/>
                  </a:lnTo>
                  <a:lnTo>
                    <a:pt x="6096" y="3047"/>
                  </a:lnTo>
                  <a:lnTo>
                    <a:pt x="6096" y="0"/>
                  </a:lnTo>
                  <a:lnTo>
                    <a:pt x="9144" y="0"/>
                  </a:lnTo>
                  <a:lnTo>
                    <a:pt x="12192" y="0"/>
                  </a:lnTo>
                  <a:lnTo>
                    <a:pt x="12192" y="3047"/>
                  </a:lnTo>
                  <a:lnTo>
                    <a:pt x="9144" y="3047"/>
                  </a:lnTo>
                  <a:lnTo>
                    <a:pt x="12192" y="3047"/>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86" name="Google Shape;4486;gda58c33139_0_4154"/>
            <p:cNvSpPr/>
            <p:nvPr/>
          </p:nvSpPr>
          <p:spPr>
            <a:xfrm>
              <a:off x="1277208" y="667476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87" name="Google Shape;4487;gda58c33139_0_4154"/>
            <p:cNvSpPr/>
            <p:nvPr/>
          </p:nvSpPr>
          <p:spPr>
            <a:xfrm>
              <a:off x="1277208" y="667476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88" name="Google Shape;4488;gda58c33139_0_4154"/>
            <p:cNvSpPr/>
            <p:nvPr/>
          </p:nvSpPr>
          <p:spPr>
            <a:xfrm>
              <a:off x="1271111" y="6674766"/>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89" name="Google Shape;4489;gda58c33139_0_4154"/>
            <p:cNvSpPr/>
            <p:nvPr/>
          </p:nvSpPr>
          <p:spPr>
            <a:xfrm>
              <a:off x="1271111" y="6674766"/>
              <a:ext cx="3175" cy="6350"/>
            </a:xfrm>
            <a:custGeom>
              <a:avLst/>
              <a:gdLst/>
              <a:ahLst/>
              <a:cxnLst/>
              <a:rect l="l" t="t" r="r" b="b"/>
              <a:pathLst>
                <a:path w="3175" h="6350" extrusionOk="0">
                  <a:moveTo>
                    <a:pt x="0" y="3047"/>
                  </a:moveTo>
                  <a:lnTo>
                    <a:pt x="0" y="0"/>
                  </a:lnTo>
                  <a:lnTo>
                    <a:pt x="3048" y="0"/>
                  </a:lnTo>
                  <a:lnTo>
                    <a:pt x="3048" y="3047"/>
                  </a:lnTo>
                  <a:lnTo>
                    <a:pt x="3048" y="6095"/>
                  </a:lnTo>
                  <a:lnTo>
                    <a:pt x="0" y="6095"/>
                  </a:lnTo>
                  <a:lnTo>
                    <a:pt x="0" y="3047"/>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90" name="Google Shape;4490;gda58c33139_0_4154"/>
            <p:cNvSpPr/>
            <p:nvPr/>
          </p:nvSpPr>
          <p:spPr>
            <a:xfrm>
              <a:off x="798636" y="6491896"/>
              <a:ext cx="9525" cy="9525"/>
            </a:xfrm>
            <a:custGeom>
              <a:avLst/>
              <a:gdLst/>
              <a:ahLst/>
              <a:cxnLst/>
              <a:rect l="l" t="t" r="r" b="b"/>
              <a:pathLst>
                <a:path w="9525" h="9525" extrusionOk="0">
                  <a:moveTo>
                    <a:pt x="0" y="0"/>
                  </a:moveTo>
                  <a:lnTo>
                    <a:pt x="0" y="6095"/>
                  </a:lnTo>
                  <a:lnTo>
                    <a:pt x="3048" y="6095"/>
                  </a:lnTo>
                  <a:lnTo>
                    <a:pt x="6096" y="9143"/>
                  </a:lnTo>
                  <a:lnTo>
                    <a:pt x="9144" y="9143"/>
                  </a:lnTo>
                  <a:lnTo>
                    <a:pt x="9144"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91" name="Google Shape;4491;gda58c33139_0_4154"/>
            <p:cNvSpPr/>
            <p:nvPr/>
          </p:nvSpPr>
          <p:spPr>
            <a:xfrm>
              <a:off x="795587" y="6491896"/>
              <a:ext cx="15240" cy="9525"/>
            </a:xfrm>
            <a:custGeom>
              <a:avLst/>
              <a:gdLst/>
              <a:ahLst/>
              <a:cxnLst/>
              <a:rect l="l" t="t" r="r" b="b"/>
              <a:pathLst>
                <a:path w="15240" h="9525" extrusionOk="0">
                  <a:moveTo>
                    <a:pt x="3048" y="3047"/>
                  </a:moveTo>
                  <a:lnTo>
                    <a:pt x="0" y="3047"/>
                  </a:lnTo>
                  <a:lnTo>
                    <a:pt x="3048" y="3047"/>
                  </a:lnTo>
                  <a:lnTo>
                    <a:pt x="3048" y="0"/>
                  </a:lnTo>
                  <a:lnTo>
                    <a:pt x="3048" y="3047"/>
                  </a:lnTo>
                  <a:lnTo>
                    <a:pt x="3048" y="0"/>
                  </a:lnTo>
                  <a:lnTo>
                    <a:pt x="6096" y="3047"/>
                  </a:lnTo>
                  <a:lnTo>
                    <a:pt x="9144" y="3047"/>
                  </a:lnTo>
                  <a:lnTo>
                    <a:pt x="12192" y="3047"/>
                  </a:lnTo>
                  <a:lnTo>
                    <a:pt x="15241" y="3047"/>
                  </a:lnTo>
                  <a:lnTo>
                    <a:pt x="12192" y="3047"/>
                  </a:lnTo>
                  <a:lnTo>
                    <a:pt x="12192" y="6095"/>
                  </a:lnTo>
                  <a:lnTo>
                    <a:pt x="12192" y="9143"/>
                  </a:lnTo>
                  <a:lnTo>
                    <a:pt x="9144" y="9143"/>
                  </a:lnTo>
                  <a:lnTo>
                    <a:pt x="6096" y="9143"/>
                  </a:lnTo>
                  <a:lnTo>
                    <a:pt x="9144" y="9143"/>
                  </a:lnTo>
                  <a:lnTo>
                    <a:pt x="6096" y="6095"/>
                  </a:lnTo>
                  <a:lnTo>
                    <a:pt x="9144" y="6095"/>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92" name="Google Shape;4492;gda58c33139_0_4154"/>
            <p:cNvSpPr/>
            <p:nvPr/>
          </p:nvSpPr>
          <p:spPr>
            <a:xfrm>
              <a:off x="1136989" y="6653431"/>
              <a:ext cx="45719" cy="18415"/>
            </a:xfrm>
            <a:custGeom>
              <a:avLst/>
              <a:gdLst/>
              <a:ahLst/>
              <a:cxnLst/>
              <a:rect l="l" t="t" r="r" b="b"/>
              <a:pathLst>
                <a:path w="45719" h="18415" extrusionOk="0">
                  <a:moveTo>
                    <a:pt x="30482" y="15239"/>
                  </a:moveTo>
                  <a:lnTo>
                    <a:pt x="27434" y="15239"/>
                  </a:lnTo>
                  <a:lnTo>
                    <a:pt x="27434" y="18286"/>
                  </a:lnTo>
                  <a:lnTo>
                    <a:pt x="30482" y="18286"/>
                  </a:lnTo>
                  <a:lnTo>
                    <a:pt x="30482" y="15239"/>
                  </a:lnTo>
                  <a:close/>
                </a:path>
                <a:path w="45719" h="18415" extrusionOk="0">
                  <a:moveTo>
                    <a:pt x="36578" y="15239"/>
                  </a:moveTo>
                  <a:lnTo>
                    <a:pt x="33530" y="15239"/>
                  </a:lnTo>
                  <a:lnTo>
                    <a:pt x="33530" y="18286"/>
                  </a:lnTo>
                  <a:lnTo>
                    <a:pt x="36578" y="18286"/>
                  </a:lnTo>
                  <a:lnTo>
                    <a:pt x="36578" y="15239"/>
                  </a:lnTo>
                  <a:close/>
                </a:path>
                <a:path w="45719" h="18415" extrusionOk="0">
                  <a:moveTo>
                    <a:pt x="24385" y="12191"/>
                  </a:moveTo>
                  <a:lnTo>
                    <a:pt x="15241" y="12191"/>
                  </a:lnTo>
                  <a:lnTo>
                    <a:pt x="15241" y="15239"/>
                  </a:lnTo>
                  <a:lnTo>
                    <a:pt x="24385" y="15239"/>
                  </a:lnTo>
                  <a:lnTo>
                    <a:pt x="24385" y="12191"/>
                  </a:lnTo>
                  <a:close/>
                </a:path>
                <a:path w="45719" h="18415" extrusionOk="0">
                  <a:moveTo>
                    <a:pt x="30482" y="9143"/>
                  </a:moveTo>
                  <a:lnTo>
                    <a:pt x="24385" y="9143"/>
                  </a:lnTo>
                  <a:lnTo>
                    <a:pt x="24385" y="15239"/>
                  </a:lnTo>
                  <a:lnTo>
                    <a:pt x="39627" y="15239"/>
                  </a:lnTo>
                  <a:lnTo>
                    <a:pt x="39627" y="12191"/>
                  </a:lnTo>
                  <a:lnTo>
                    <a:pt x="30482" y="12191"/>
                  </a:lnTo>
                  <a:lnTo>
                    <a:pt x="30482" y="9143"/>
                  </a:lnTo>
                  <a:close/>
                </a:path>
                <a:path w="45719" h="18415" extrusionOk="0">
                  <a:moveTo>
                    <a:pt x="6096" y="9143"/>
                  </a:moveTo>
                  <a:lnTo>
                    <a:pt x="0" y="9143"/>
                  </a:lnTo>
                  <a:lnTo>
                    <a:pt x="0" y="12191"/>
                  </a:lnTo>
                  <a:lnTo>
                    <a:pt x="6096" y="12191"/>
                  </a:lnTo>
                  <a:lnTo>
                    <a:pt x="6096" y="9143"/>
                  </a:lnTo>
                  <a:close/>
                </a:path>
                <a:path w="45719" h="18415" extrusionOk="0">
                  <a:moveTo>
                    <a:pt x="6096" y="9143"/>
                  </a:moveTo>
                  <a:lnTo>
                    <a:pt x="6096" y="12191"/>
                  </a:lnTo>
                  <a:lnTo>
                    <a:pt x="9144" y="12191"/>
                  </a:lnTo>
                  <a:lnTo>
                    <a:pt x="6096" y="9143"/>
                  </a:lnTo>
                  <a:close/>
                </a:path>
                <a:path w="45719" h="18415" extrusionOk="0">
                  <a:moveTo>
                    <a:pt x="15241" y="9143"/>
                  </a:moveTo>
                  <a:lnTo>
                    <a:pt x="12192" y="9143"/>
                  </a:lnTo>
                  <a:lnTo>
                    <a:pt x="9144" y="12191"/>
                  </a:lnTo>
                  <a:lnTo>
                    <a:pt x="15241" y="12191"/>
                  </a:lnTo>
                  <a:lnTo>
                    <a:pt x="15241" y="9143"/>
                  </a:lnTo>
                  <a:close/>
                </a:path>
                <a:path w="45719" h="18415" extrusionOk="0">
                  <a:moveTo>
                    <a:pt x="18289" y="9143"/>
                  </a:moveTo>
                  <a:lnTo>
                    <a:pt x="18289" y="12191"/>
                  </a:lnTo>
                  <a:lnTo>
                    <a:pt x="21337" y="12191"/>
                  </a:lnTo>
                  <a:lnTo>
                    <a:pt x="18289" y="9143"/>
                  </a:lnTo>
                  <a:close/>
                </a:path>
                <a:path w="45719" h="18415" extrusionOk="0">
                  <a:moveTo>
                    <a:pt x="33530" y="9143"/>
                  </a:moveTo>
                  <a:lnTo>
                    <a:pt x="30482" y="9143"/>
                  </a:lnTo>
                  <a:lnTo>
                    <a:pt x="30482" y="12191"/>
                  </a:lnTo>
                  <a:lnTo>
                    <a:pt x="33530" y="12191"/>
                  </a:lnTo>
                  <a:lnTo>
                    <a:pt x="33530" y="9143"/>
                  </a:lnTo>
                  <a:close/>
                </a:path>
                <a:path w="45719" h="18415" extrusionOk="0">
                  <a:moveTo>
                    <a:pt x="39627" y="9143"/>
                  </a:moveTo>
                  <a:lnTo>
                    <a:pt x="33530" y="9143"/>
                  </a:lnTo>
                  <a:lnTo>
                    <a:pt x="33530" y="12191"/>
                  </a:lnTo>
                  <a:lnTo>
                    <a:pt x="36578" y="12191"/>
                  </a:lnTo>
                  <a:lnTo>
                    <a:pt x="39627" y="9143"/>
                  </a:lnTo>
                  <a:close/>
                </a:path>
                <a:path w="45719" h="18415" extrusionOk="0">
                  <a:moveTo>
                    <a:pt x="42675" y="9143"/>
                  </a:moveTo>
                  <a:lnTo>
                    <a:pt x="39627" y="9143"/>
                  </a:lnTo>
                  <a:lnTo>
                    <a:pt x="39627" y="12191"/>
                  </a:lnTo>
                  <a:lnTo>
                    <a:pt x="42675" y="12191"/>
                  </a:lnTo>
                  <a:lnTo>
                    <a:pt x="42675" y="9143"/>
                  </a:lnTo>
                  <a:close/>
                </a:path>
                <a:path w="45719" h="18415" extrusionOk="0">
                  <a:moveTo>
                    <a:pt x="42675" y="0"/>
                  </a:moveTo>
                  <a:lnTo>
                    <a:pt x="39627" y="0"/>
                  </a:lnTo>
                  <a:lnTo>
                    <a:pt x="36578" y="3047"/>
                  </a:lnTo>
                  <a:lnTo>
                    <a:pt x="36578" y="9143"/>
                  </a:lnTo>
                  <a:lnTo>
                    <a:pt x="45723" y="9143"/>
                  </a:lnTo>
                  <a:lnTo>
                    <a:pt x="45723" y="3047"/>
                  </a:lnTo>
                  <a:lnTo>
                    <a:pt x="42675" y="3047"/>
                  </a:lnTo>
                  <a:lnTo>
                    <a:pt x="42675" y="0"/>
                  </a:lnTo>
                  <a:close/>
                </a:path>
                <a:path w="45719" h="18415" extrusionOk="0">
                  <a:moveTo>
                    <a:pt x="33530" y="3047"/>
                  </a:moveTo>
                  <a:lnTo>
                    <a:pt x="30482" y="3047"/>
                  </a:lnTo>
                  <a:lnTo>
                    <a:pt x="33530" y="6095"/>
                  </a:lnTo>
                  <a:lnTo>
                    <a:pt x="3353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93" name="Google Shape;4493;gda58c33139_0_4154"/>
            <p:cNvSpPr/>
            <p:nvPr/>
          </p:nvSpPr>
          <p:spPr>
            <a:xfrm>
              <a:off x="1133941" y="6653431"/>
              <a:ext cx="48894" cy="18415"/>
            </a:xfrm>
            <a:custGeom>
              <a:avLst/>
              <a:gdLst/>
              <a:ahLst/>
              <a:cxnLst/>
              <a:rect l="l" t="t" r="r" b="b"/>
              <a:pathLst>
                <a:path w="48894" h="18415" extrusionOk="0">
                  <a:moveTo>
                    <a:pt x="12193" y="12191"/>
                  </a:moveTo>
                  <a:lnTo>
                    <a:pt x="9144" y="12191"/>
                  </a:lnTo>
                  <a:lnTo>
                    <a:pt x="6096" y="12191"/>
                  </a:lnTo>
                  <a:lnTo>
                    <a:pt x="3048" y="12191"/>
                  </a:lnTo>
                  <a:lnTo>
                    <a:pt x="3048" y="9143"/>
                  </a:lnTo>
                  <a:lnTo>
                    <a:pt x="0" y="9143"/>
                  </a:lnTo>
                  <a:lnTo>
                    <a:pt x="3048" y="9143"/>
                  </a:lnTo>
                  <a:lnTo>
                    <a:pt x="0" y="9143"/>
                  </a:lnTo>
                  <a:lnTo>
                    <a:pt x="3048" y="9143"/>
                  </a:lnTo>
                  <a:lnTo>
                    <a:pt x="6096" y="9143"/>
                  </a:lnTo>
                  <a:lnTo>
                    <a:pt x="9144" y="9143"/>
                  </a:lnTo>
                  <a:lnTo>
                    <a:pt x="9144" y="12191"/>
                  </a:lnTo>
                  <a:lnTo>
                    <a:pt x="9144" y="9143"/>
                  </a:lnTo>
                  <a:lnTo>
                    <a:pt x="12193" y="12191"/>
                  </a:lnTo>
                  <a:lnTo>
                    <a:pt x="12193" y="9143"/>
                  </a:lnTo>
                  <a:lnTo>
                    <a:pt x="12193" y="12191"/>
                  </a:lnTo>
                  <a:lnTo>
                    <a:pt x="15241" y="9143"/>
                  </a:lnTo>
                  <a:lnTo>
                    <a:pt x="18289" y="9143"/>
                  </a:lnTo>
                  <a:lnTo>
                    <a:pt x="15241" y="9143"/>
                  </a:lnTo>
                  <a:lnTo>
                    <a:pt x="18289" y="9143"/>
                  </a:lnTo>
                  <a:lnTo>
                    <a:pt x="18289" y="12191"/>
                  </a:lnTo>
                  <a:lnTo>
                    <a:pt x="21337" y="12191"/>
                  </a:lnTo>
                  <a:lnTo>
                    <a:pt x="21337" y="9143"/>
                  </a:lnTo>
                  <a:lnTo>
                    <a:pt x="24385" y="12191"/>
                  </a:lnTo>
                  <a:lnTo>
                    <a:pt x="21337" y="12191"/>
                  </a:lnTo>
                  <a:lnTo>
                    <a:pt x="24385" y="12191"/>
                  </a:lnTo>
                  <a:lnTo>
                    <a:pt x="27434" y="12191"/>
                  </a:lnTo>
                  <a:lnTo>
                    <a:pt x="27434" y="9143"/>
                  </a:lnTo>
                  <a:lnTo>
                    <a:pt x="27434" y="12191"/>
                  </a:lnTo>
                  <a:lnTo>
                    <a:pt x="30482" y="12191"/>
                  </a:lnTo>
                  <a:lnTo>
                    <a:pt x="27434" y="12191"/>
                  </a:lnTo>
                  <a:lnTo>
                    <a:pt x="27434" y="9143"/>
                  </a:lnTo>
                  <a:lnTo>
                    <a:pt x="30482" y="9143"/>
                  </a:lnTo>
                  <a:lnTo>
                    <a:pt x="33530" y="9143"/>
                  </a:lnTo>
                  <a:lnTo>
                    <a:pt x="33530" y="12191"/>
                  </a:lnTo>
                  <a:lnTo>
                    <a:pt x="33530" y="9143"/>
                  </a:lnTo>
                  <a:lnTo>
                    <a:pt x="36578" y="9143"/>
                  </a:lnTo>
                  <a:lnTo>
                    <a:pt x="36578" y="12191"/>
                  </a:lnTo>
                  <a:lnTo>
                    <a:pt x="36578" y="9143"/>
                  </a:lnTo>
                  <a:lnTo>
                    <a:pt x="39627" y="9143"/>
                  </a:lnTo>
                  <a:lnTo>
                    <a:pt x="36578" y="9143"/>
                  </a:lnTo>
                  <a:lnTo>
                    <a:pt x="39627" y="9143"/>
                  </a:lnTo>
                  <a:lnTo>
                    <a:pt x="39627" y="6095"/>
                  </a:lnTo>
                  <a:lnTo>
                    <a:pt x="39627" y="3047"/>
                  </a:lnTo>
                  <a:lnTo>
                    <a:pt x="36578" y="3047"/>
                  </a:lnTo>
                  <a:lnTo>
                    <a:pt x="36578" y="6095"/>
                  </a:lnTo>
                  <a:lnTo>
                    <a:pt x="39627" y="6095"/>
                  </a:lnTo>
                  <a:lnTo>
                    <a:pt x="36578" y="6095"/>
                  </a:lnTo>
                  <a:lnTo>
                    <a:pt x="33530" y="3047"/>
                  </a:lnTo>
                  <a:lnTo>
                    <a:pt x="36578" y="3047"/>
                  </a:lnTo>
                  <a:lnTo>
                    <a:pt x="39627" y="3047"/>
                  </a:lnTo>
                  <a:lnTo>
                    <a:pt x="39627" y="0"/>
                  </a:lnTo>
                  <a:lnTo>
                    <a:pt x="39627" y="3047"/>
                  </a:lnTo>
                  <a:lnTo>
                    <a:pt x="42675" y="3047"/>
                  </a:lnTo>
                  <a:lnTo>
                    <a:pt x="39627" y="3047"/>
                  </a:lnTo>
                  <a:lnTo>
                    <a:pt x="42675" y="0"/>
                  </a:lnTo>
                  <a:lnTo>
                    <a:pt x="45723" y="0"/>
                  </a:lnTo>
                  <a:lnTo>
                    <a:pt x="45723" y="3047"/>
                  </a:lnTo>
                  <a:lnTo>
                    <a:pt x="48771" y="3047"/>
                  </a:lnTo>
                  <a:lnTo>
                    <a:pt x="48771" y="6095"/>
                  </a:lnTo>
                  <a:lnTo>
                    <a:pt x="48771" y="9143"/>
                  </a:lnTo>
                  <a:lnTo>
                    <a:pt x="45723" y="9143"/>
                  </a:lnTo>
                  <a:lnTo>
                    <a:pt x="45723" y="12191"/>
                  </a:lnTo>
                  <a:lnTo>
                    <a:pt x="42675" y="12191"/>
                  </a:lnTo>
                  <a:lnTo>
                    <a:pt x="42675" y="9143"/>
                  </a:lnTo>
                  <a:lnTo>
                    <a:pt x="39627" y="12191"/>
                  </a:lnTo>
                  <a:lnTo>
                    <a:pt x="42675" y="12191"/>
                  </a:lnTo>
                  <a:lnTo>
                    <a:pt x="42675" y="15239"/>
                  </a:lnTo>
                  <a:lnTo>
                    <a:pt x="42675" y="18286"/>
                  </a:lnTo>
                  <a:lnTo>
                    <a:pt x="42675" y="15239"/>
                  </a:lnTo>
                  <a:lnTo>
                    <a:pt x="39627" y="15239"/>
                  </a:lnTo>
                  <a:lnTo>
                    <a:pt x="39627" y="18286"/>
                  </a:lnTo>
                  <a:lnTo>
                    <a:pt x="36578" y="18286"/>
                  </a:lnTo>
                  <a:lnTo>
                    <a:pt x="36578" y="15239"/>
                  </a:lnTo>
                  <a:lnTo>
                    <a:pt x="33530" y="15239"/>
                  </a:lnTo>
                  <a:lnTo>
                    <a:pt x="30482" y="15239"/>
                  </a:lnTo>
                  <a:lnTo>
                    <a:pt x="33530" y="15239"/>
                  </a:lnTo>
                  <a:lnTo>
                    <a:pt x="33530" y="18286"/>
                  </a:lnTo>
                  <a:lnTo>
                    <a:pt x="30482" y="18286"/>
                  </a:lnTo>
                  <a:lnTo>
                    <a:pt x="30482" y="15239"/>
                  </a:lnTo>
                  <a:lnTo>
                    <a:pt x="27434" y="15239"/>
                  </a:lnTo>
                  <a:lnTo>
                    <a:pt x="27434" y="12191"/>
                  </a:lnTo>
                  <a:lnTo>
                    <a:pt x="27434" y="15239"/>
                  </a:lnTo>
                  <a:lnTo>
                    <a:pt x="27434" y="18286"/>
                  </a:lnTo>
                  <a:lnTo>
                    <a:pt x="27434" y="15239"/>
                  </a:lnTo>
                  <a:lnTo>
                    <a:pt x="24385" y="15239"/>
                  </a:lnTo>
                  <a:lnTo>
                    <a:pt x="21337" y="15239"/>
                  </a:lnTo>
                  <a:lnTo>
                    <a:pt x="18289" y="15239"/>
                  </a:lnTo>
                  <a:lnTo>
                    <a:pt x="18289" y="12191"/>
                  </a:lnTo>
                  <a:lnTo>
                    <a:pt x="15241" y="12191"/>
                  </a:lnTo>
                  <a:lnTo>
                    <a:pt x="12193"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94" name="Google Shape;4494;gda58c33139_0_4154"/>
            <p:cNvSpPr/>
            <p:nvPr/>
          </p:nvSpPr>
          <p:spPr>
            <a:xfrm>
              <a:off x="1225388" y="6671718"/>
              <a:ext cx="12700" cy="6350"/>
            </a:xfrm>
            <a:custGeom>
              <a:avLst/>
              <a:gdLst/>
              <a:ahLst/>
              <a:cxnLst/>
              <a:rect l="l" t="t" r="r" b="b"/>
              <a:pathLst>
                <a:path w="12700" h="6350" extrusionOk="0">
                  <a:moveTo>
                    <a:pt x="9144" y="0"/>
                  </a:moveTo>
                  <a:lnTo>
                    <a:pt x="3048" y="0"/>
                  </a:lnTo>
                  <a:lnTo>
                    <a:pt x="3048" y="3047"/>
                  </a:lnTo>
                  <a:lnTo>
                    <a:pt x="0" y="3047"/>
                  </a:lnTo>
                  <a:lnTo>
                    <a:pt x="0" y="6095"/>
                  </a:lnTo>
                  <a:lnTo>
                    <a:pt x="3048" y="6095"/>
                  </a:lnTo>
                  <a:lnTo>
                    <a:pt x="12192" y="6095"/>
                  </a:lnTo>
                  <a:lnTo>
                    <a:pt x="12192"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95" name="Google Shape;4495;gda58c33139_0_4154"/>
            <p:cNvSpPr/>
            <p:nvPr/>
          </p:nvSpPr>
          <p:spPr>
            <a:xfrm>
              <a:off x="1225388" y="6671718"/>
              <a:ext cx="12700" cy="6350"/>
            </a:xfrm>
            <a:custGeom>
              <a:avLst/>
              <a:gdLst/>
              <a:ahLst/>
              <a:cxnLst/>
              <a:rect l="l" t="t" r="r" b="b"/>
              <a:pathLst>
                <a:path w="12700" h="6350" extrusionOk="0">
                  <a:moveTo>
                    <a:pt x="3048" y="6095"/>
                  </a:moveTo>
                  <a:lnTo>
                    <a:pt x="0" y="6095"/>
                  </a:lnTo>
                  <a:lnTo>
                    <a:pt x="0" y="3047"/>
                  </a:lnTo>
                  <a:lnTo>
                    <a:pt x="3048" y="3047"/>
                  </a:lnTo>
                  <a:lnTo>
                    <a:pt x="3048" y="0"/>
                  </a:lnTo>
                  <a:lnTo>
                    <a:pt x="6096" y="0"/>
                  </a:lnTo>
                  <a:lnTo>
                    <a:pt x="9144" y="0"/>
                  </a:lnTo>
                  <a:lnTo>
                    <a:pt x="9144" y="3047"/>
                  </a:lnTo>
                  <a:lnTo>
                    <a:pt x="12192" y="3047"/>
                  </a:lnTo>
                  <a:lnTo>
                    <a:pt x="12192" y="6095"/>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96" name="Google Shape;4496;gda58c33139_0_4154"/>
            <p:cNvSpPr/>
            <p:nvPr/>
          </p:nvSpPr>
          <p:spPr>
            <a:xfrm>
              <a:off x="868745" y="653456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97" name="Google Shape;4497;gda58c33139_0_4154"/>
            <p:cNvSpPr/>
            <p:nvPr/>
          </p:nvSpPr>
          <p:spPr>
            <a:xfrm>
              <a:off x="868745" y="6534566"/>
              <a:ext cx="3175" cy="3175"/>
            </a:xfrm>
            <a:custGeom>
              <a:avLst/>
              <a:gdLst/>
              <a:ahLst/>
              <a:cxnLst/>
              <a:rect l="l" t="t" r="r" b="b"/>
              <a:pathLst>
                <a:path w="3175" h="3175" extrusionOk="0">
                  <a:moveTo>
                    <a:pt x="0" y="0"/>
                  </a:moveTo>
                  <a:lnTo>
                    <a:pt x="3048" y="0"/>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98" name="Google Shape;4498;gda58c33139_0_4154"/>
            <p:cNvSpPr/>
            <p:nvPr/>
          </p:nvSpPr>
          <p:spPr>
            <a:xfrm>
              <a:off x="1130893" y="665343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499" name="Google Shape;4499;gda58c33139_0_4154"/>
            <p:cNvSpPr/>
            <p:nvPr/>
          </p:nvSpPr>
          <p:spPr>
            <a:xfrm>
              <a:off x="1176616" y="6668671"/>
              <a:ext cx="36830" cy="15240"/>
            </a:xfrm>
            <a:custGeom>
              <a:avLst/>
              <a:gdLst/>
              <a:ahLst/>
              <a:cxnLst/>
              <a:rect l="l" t="t" r="r" b="b"/>
              <a:pathLst>
                <a:path w="36830" h="15240" extrusionOk="0">
                  <a:moveTo>
                    <a:pt x="30482" y="12191"/>
                  </a:moveTo>
                  <a:lnTo>
                    <a:pt x="27434" y="12191"/>
                  </a:lnTo>
                  <a:lnTo>
                    <a:pt x="30482" y="15239"/>
                  </a:lnTo>
                  <a:lnTo>
                    <a:pt x="30482" y="12191"/>
                  </a:lnTo>
                  <a:close/>
                </a:path>
                <a:path w="36830" h="15240" extrusionOk="0">
                  <a:moveTo>
                    <a:pt x="36578" y="12191"/>
                  </a:moveTo>
                  <a:lnTo>
                    <a:pt x="30482" y="12191"/>
                  </a:lnTo>
                  <a:lnTo>
                    <a:pt x="30482" y="15239"/>
                  </a:lnTo>
                  <a:lnTo>
                    <a:pt x="36578" y="15239"/>
                  </a:lnTo>
                  <a:lnTo>
                    <a:pt x="36578" y="12191"/>
                  </a:lnTo>
                  <a:close/>
                </a:path>
                <a:path w="36830" h="15240" extrusionOk="0">
                  <a:moveTo>
                    <a:pt x="27434" y="9143"/>
                  </a:moveTo>
                  <a:lnTo>
                    <a:pt x="15241" y="9143"/>
                  </a:lnTo>
                  <a:lnTo>
                    <a:pt x="15241" y="12191"/>
                  </a:lnTo>
                  <a:lnTo>
                    <a:pt x="27434" y="12191"/>
                  </a:lnTo>
                  <a:lnTo>
                    <a:pt x="27434" y="9143"/>
                  </a:lnTo>
                  <a:close/>
                </a:path>
                <a:path w="36830" h="15240" extrusionOk="0">
                  <a:moveTo>
                    <a:pt x="18289" y="6095"/>
                  </a:moveTo>
                  <a:lnTo>
                    <a:pt x="6096" y="6095"/>
                  </a:lnTo>
                  <a:lnTo>
                    <a:pt x="6096" y="9143"/>
                  </a:lnTo>
                  <a:lnTo>
                    <a:pt x="18289" y="9143"/>
                  </a:lnTo>
                  <a:lnTo>
                    <a:pt x="18289" y="6095"/>
                  </a:lnTo>
                  <a:close/>
                </a:path>
                <a:path w="36830" h="15240" extrusionOk="0">
                  <a:moveTo>
                    <a:pt x="9144" y="3047"/>
                  </a:moveTo>
                  <a:lnTo>
                    <a:pt x="3048" y="3047"/>
                  </a:lnTo>
                  <a:lnTo>
                    <a:pt x="3048" y="6095"/>
                  </a:lnTo>
                  <a:lnTo>
                    <a:pt x="9144" y="6095"/>
                  </a:lnTo>
                  <a:lnTo>
                    <a:pt x="9144" y="3047"/>
                  </a:lnTo>
                  <a:close/>
                </a:path>
                <a:path w="36830" h="15240" extrusionOk="0">
                  <a:moveTo>
                    <a:pt x="12192" y="3047"/>
                  </a:moveTo>
                  <a:lnTo>
                    <a:pt x="9144" y="3047"/>
                  </a:lnTo>
                  <a:lnTo>
                    <a:pt x="9144" y="6095"/>
                  </a:lnTo>
                  <a:lnTo>
                    <a:pt x="12192" y="6095"/>
                  </a:lnTo>
                  <a:lnTo>
                    <a:pt x="12192" y="3047"/>
                  </a:lnTo>
                  <a:close/>
                </a:path>
                <a:path w="36830" h="15240"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00" name="Google Shape;4500;gda58c33139_0_4154"/>
            <p:cNvSpPr/>
            <p:nvPr/>
          </p:nvSpPr>
          <p:spPr>
            <a:xfrm>
              <a:off x="1176616" y="6668671"/>
              <a:ext cx="36830" cy="15240"/>
            </a:xfrm>
            <a:custGeom>
              <a:avLst/>
              <a:gdLst/>
              <a:ahLst/>
              <a:cxnLst/>
              <a:rect l="l" t="t" r="r" b="b"/>
              <a:pathLst>
                <a:path w="36830" h="15240" extrusionOk="0">
                  <a:moveTo>
                    <a:pt x="3048" y="0"/>
                  </a:moveTo>
                  <a:lnTo>
                    <a:pt x="3048" y="3047"/>
                  </a:lnTo>
                  <a:lnTo>
                    <a:pt x="6096" y="3047"/>
                  </a:lnTo>
                  <a:lnTo>
                    <a:pt x="9144" y="3047"/>
                  </a:lnTo>
                  <a:lnTo>
                    <a:pt x="9144" y="6095"/>
                  </a:lnTo>
                  <a:lnTo>
                    <a:pt x="9144" y="3047"/>
                  </a:lnTo>
                  <a:lnTo>
                    <a:pt x="12192" y="3047"/>
                  </a:lnTo>
                  <a:lnTo>
                    <a:pt x="12192" y="6095"/>
                  </a:lnTo>
                  <a:lnTo>
                    <a:pt x="15241" y="6095"/>
                  </a:lnTo>
                  <a:lnTo>
                    <a:pt x="18289" y="6095"/>
                  </a:lnTo>
                  <a:lnTo>
                    <a:pt x="15241" y="6095"/>
                  </a:lnTo>
                  <a:lnTo>
                    <a:pt x="18289" y="6095"/>
                  </a:lnTo>
                  <a:lnTo>
                    <a:pt x="18289" y="9143"/>
                  </a:lnTo>
                  <a:lnTo>
                    <a:pt x="21337" y="9143"/>
                  </a:lnTo>
                  <a:lnTo>
                    <a:pt x="24385" y="9143"/>
                  </a:lnTo>
                  <a:lnTo>
                    <a:pt x="27434" y="9143"/>
                  </a:lnTo>
                  <a:lnTo>
                    <a:pt x="27434" y="12191"/>
                  </a:lnTo>
                  <a:lnTo>
                    <a:pt x="30482" y="12191"/>
                  </a:lnTo>
                  <a:lnTo>
                    <a:pt x="33530" y="12191"/>
                  </a:lnTo>
                  <a:lnTo>
                    <a:pt x="36578" y="12191"/>
                  </a:lnTo>
                  <a:lnTo>
                    <a:pt x="36578" y="15239"/>
                  </a:lnTo>
                  <a:lnTo>
                    <a:pt x="33530" y="15239"/>
                  </a:lnTo>
                  <a:lnTo>
                    <a:pt x="30482" y="15239"/>
                  </a:lnTo>
                  <a:lnTo>
                    <a:pt x="30482" y="12191"/>
                  </a:lnTo>
                  <a:lnTo>
                    <a:pt x="30482" y="15239"/>
                  </a:lnTo>
                  <a:lnTo>
                    <a:pt x="27434" y="12191"/>
                  </a:lnTo>
                  <a:lnTo>
                    <a:pt x="24385" y="12191"/>
                  </a:lnTo>
                  <a:lnTo>
                    <a:pt x="21337" y="12191"/>
                  </a:lnTo>
                  <a:lnTo>
                    <a:pt x="18289" y="12191"/>
                  </a:lnTo>
                  <a:lnTo>
                    <a:pt x="15241" y="12191"/>
                  </a:lnTo>
                  <a:lnTo>
                    <a:pt x="15241" y="9143"/>
                  </a:lnTo>
                  <a:lnTo>
                    <a:pt x="12192" y="9143"/>
                  </a:lnTo>
                  <a:lnTo>
                    <a:pt x="9144" y="9143"/>
                  </a:lnTo>
                  <a:lnTo>
                    <a:pt x="6096" y="9143"/>
                  </a:lnTo>
                  <a:lnTo>
                    <a:pt x="6096" y="6095"/>
                  </a:lnTo>
                  <a:lnTo>
                    <a:pt x="3048" y="6095"/>
                  </a:lnTo>
                  <a:lnTo>
                    <a:pt x="6096" y="6095"/>
                  </a:lnTo>
                  <a:lnTo>
                    <a:pt x="3048" y="6095"/>
                  </a:lnTo>
                  <a:lnTo>
                    <a:pt x="3048" y="3047"/>
                  </a:lnTo>
                  <a:lnTo>
                    <a:pt x="0"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01" name="Google Shape;4501;gda58c33139_0_4154"/>
            <p:cNvSpPr/>
            <p:nvPr/>
          </p:nvSpPr>
          <p:spPr>
            <a:xfrm>
              <a:off x="899227" y="6571140"/>
              <a:ext cx="18415" cy="9525"/>
            </a:xfrm>
            <a:custGeom>
              <a:avLst/>
              <a:gdLst/>
              <a:ahLst/>
              <a:cxnLst/>
              <a:rect l="l" t="t" r="r" b="b"/>
              <a:pathLst>
                <a:path w="18415" h="9525" extrusionOk="0">
                  <a:moveTo>
                    <a:pt x="3048" y="6095"/>
                  </a:moveTo>
                  <a:lnTo>
                    <a:pt x="0" y="6095"/>
                  </a:lnTo>
                  <a:lnTo>
                    <a:pt x="0" y="9143"/>
                  </a:lnTo>
                  <a:lnTo>
                    <a:pt x="3048" y="9143"/>
                  </a:lnTo>
                  <a:lnTo>
                    <a:pt x="3048" y="6095"/>
                  </a:lnTo>
                  <a:close/>
                </a:path>
                <a:path w="18415" h="9525" extrusionOk="0">
                  <a:moveTo>
                    <a:pt x="12192" y="6095"/>
                  </a:moveTo>
                  <a:lnTo>
                    <a:pt x="9144" y="6095"/>
                  </a:lnTo>
                  <a:lnTo>
                    <a:pt x="9144" y="9143"/>
                  </a:lnTo>
                  <a:lnTo>
                    <a:pt x="12192" y="9143"/>
                  </a:lnTo>
                  <a:lnTo>
                    <a:pt x="12192" y="6095"/>
                  </a:lnTo>
                  <a:close/>
                </a:path>
                <a:path w="18415" h="9525" extrusionOk="0">
                  <a:moveTo>
                    <a:pt x="9144" y="3047"/>
                  </a:moveTo>
                  <a:lnTo>
                    <a:pt x="6096" y="3047"/>
                  </a:lnTo>
                  <a:lnTo>
                    <a:pt x="6096" y="6095"/>
                  </a:lnTo>
                  <a:lnTo>
                    <a:pt x="9144" y="6095"/>
                  </a:lnTo>
                  <a:lnTo>
                    <a:pt x="9144" y="3047"/>
                  </a:lnTo>
                  <a:close/>
                </a:path>
                <a:path w="18415" h="9525" extrusionOk="0">
                  <a:moveTo>
                    <a:pt x="18289" y="0"/>
                  </a:moveTo>
                  <a:lnTo>
                    <a:pt x="15241" y="0"/>
                  </a:lnTo>
                  <a:lnTo>
                    <a:pt x="12192" y="3047"/>
                  </a:lnTo>
                  <a:lnTo>
                    <a:pt x="12192" y="6095"/>
                  </a:lnTo>
                  <a:lnTo>
                    <a:pt x="15241" y="6095"/>
                  </a:lnTo>
                  <a:lnTo>
                    <a:pt x="15241" y="3047"/>
                  </a:lnTo>
                  <a:lnTo>
                    <a:pt x="18289" y="3047"/>
                  </a:lnTo>
                  <a:lnTo>
                    <a:pt x="18289"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02" name="Google Shape;4502;gda58c33139_0_4154"/>
            <p:cNvSpPr/>
            <p:nvPr/>
          </p:nvSpPr>
          <p:spPr>
            <a:xfrm>
              <a:off x="899227" y="6571140"/>
              <a:ext cx="18415" cy="9525"/>
            </a:xfrm>
            <a:custGeom>
              <a:avLst/>
              <a:gdLst/>
              <a:ahLst/>
              <a:cxnLst/>
              <a:rect l="l" t="t" r="r" b="b"/>
              <a:pathLst>
                <a:path w="18415" h="9525" extrusionOk="0">
                  <a:moveTo>
                    <a:pt x="18289" y="0"/>
                  </a:moveTo>
                  <a:lnTo>
                    <a:pt x="18289" y="3047"/>
                  </a:lnTo>
                  <a:lnTo>
                    <a:pt x="15241" y="3047"/>
                  </a:lnTo>
                  <a:lnTo>
                    <a:pt x="18289" y="3047"/>
                  </a:lnTo>
                  <a:lnTo>
                    <a:pt x="15241" y="3047"/>
                  </a:lnTo>
                  <a:lnTo>
                    <a:pt x="15241" y="6095"/>
                  </a:lnTo>
                  <a:lnTo>
                    <a:pt x="15241" y="3047"/>
                  </a:lnTo>
                  <a:lnTo>
                    <a:pt x="15241" y="6095"/>
                  </a:lnTo>
                  <a:lnTo>
                    <a:pt x="12192" y="6095"/>
                  </a:lnTo>
                  <a:lnTo>
                    <a:pt x="12192" y="9143"/>
                  </a:lnTo>
                  <a:lnTo>
                    <a:pt x="9144" y="9143"/>
                  </a:lnTo>
                  <a:lnTo>
                    <a:pt x="9144" y="6095"/>
                  </a:lnTo>
                  <a:lnTo>
                    <a:pt x="9144" y="9143"/>
                  </a:lnTo>
                  <a:lnTo>
                    <a:pt x="9144" y="6095"/>
                  </a:lnTo>
                  <a:lnTo>
                    <a:pt x="9144" y="9143"/>
                  </a:lnTo>
                  <a:lnTo>
                    <a:pt x="9144" y="6095"/>
                  </a:lnTo>
                  <a:lnTo>
                    <a:pt x="6096" y="6095"/>
                  </a:lnTo>
                  <a:lnTo>
                    <a:pt x="3048" y="6095"/>
                  </a:lnTo>
                  <a:lnTo>
                    <a:pt x="3048" y="9143"/>
                  </a:lnTo>
                  <a:lnTo>
                    <a:pt x="0" y="9143"/>
                  </a:lnTo>
                  <a:lnTo>
                    <a:pt x="3048" y="9143"/>
                  </a:lnTo>
                  <a:lnTo>
                    <a:pt x="0" y="9143"/>
                  </a:lnTo>
                  <a:lnTo>
                    <a:pt x="0" y="6095"/>
                  </a:lnTo>
                  <a:lnTo>
                    <a:pt x="3048" y="6095"/>
                  </a:lnTo>
                  <a:lnTo>
                    <a:pt x="6096" y="6095"/>
                  </a:lnTo>
                  <a:lnTo>
                    <a:pt x="6096" y="3047"/>
                  </a:lnTo>
                  <a:lnTo>
                    <a:pt x="9144" y="3047"/>
                  </a:lnTo>
                  <a:lnTo>
                    <a:pt x="9144" y="6095"/>
                  </a:lnTo>
                  <a:lnTo>
                    <a:pt x="12192" y="6095"/>
                  </a:lnTo>
                  <a:lnTo>
                    <a:pt x="12192" y="3047"/>
                  </a:lnTo>
                  <a:lnTo>
                    <a:pt x="15241" y="0"/>
                  </a:lnTo>
                  <a:lnTo>
                    <a:pt x="18289"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03" name="Google Shape;4503;gda58c33139_0_4154"/>
            <p:cNvSpPr/>
            <p:nvPr/>
          </p:nvSpPr>
          <p:spPr>
            <a:xfrm>
              <a:off x="1109555" y="6650384"/>
              <a:ext cx="6350" cy="6350"/>
            </a:xfrm>
            <a:custGeom>
              <a:avLst/>
              <a:gdLst/>
              <a:ahLst/>
              <a:cxnLst/>
              <a:rect l="l" t="t" r="r" b="b"/>
              <a:pathLst>
                <a:path w="6350" h="6350" extrusionOk="0">
                  <a:moveTo>
                    <a:pt x="6096" y="0"/>
                  </a:moveTo>
                  <a:lnTo>
                    <a:pt x="0" y="0"/>
                  </a:lnTo>
                  <a:lnTo>
                    <a:pt x="0" y="6095"/>
                  </a:lnTo>
                  <a:lnTo>
                    <a:pt x="3048" y="6095"/>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04" name="Google Shape;4504;gda58c33139_0_4154"/>
            <p:cNvSpPr/>
            <p:nvPr/>
          </p:nvSpPr>
          <p:spPr>
            <a:xfrm>
              <a:off x="1106507" y="6650384"/>
              <a:ext cx="9525" cy="6350"/>
            </a:xfrm>
            <a:custGeom>
              <a:avLst/>
              <a:gdLst/>
              <a:ahLst/>
              <a:cxnLst/>
              <a:rect l="l" t="t" r="r" b="b"/>
              <a:pathLst>
                <a:path w="9525" h="6350" extrusionOk="0">
                  <a:moveTo>
                    <a:pt x="3048" y="3047"/>
                  </a:moveTo>
                  <a:lnTo>
                    <a:pt x="3048" y="0"/>
                  </a:lnTo>
                  <a:lnTo>
                    <a:pt x="6096" y="0"/>
                  </a:lnTo>
                  <a:lnTo>
                    <a:pt x="9144" y="0"/>
                  </a:lnTo>
                  <a:lnTo>
                    <a:pt x="9144" y="3047"/>
                  </a:lnTo>
                  <a:lnTo>
                    <a:pt x="9144" y="6095"/>
                  </a:lnTo>
                  <a:lnTo>
                    <a:pt x="9144" y="3047"/>
                  </a:lnTo>
                  <a:lnTo>
                    <a:pt x="6096" y="3047"/>
                  </a:lnTo>
                  <a:lnTo>
                    <a:pt x="6096" y="6095"/>
                  </a:lnTo>
                  <a:lnTo>
                    <a:pt x="6096" y="3047"/>
                  </a:lnTo>
                  <a:lnTo>
                    <a:pt x="6096" y="6095"/>
                  </a:lnTo>
                  <a:lnTo>
                    <a:pt x="3048" y="6095"/>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05" name="Google Shape;4505;gda58c33139_0_4154"/>
            <p:cNvSpPr/>
            <p:nvPr/>
          </p:nvSpPr>
          <p:spPr>
            <a:xfrm>
              <a:off x="929709" y="6580283"/>
              <a:ext cx="3175" cy="6350"/>
            </a:xfrm>
            <a:custGeom>
              <a:avLst/>
              <a:gdLst/>
              <a:ahLst/>
              <a:cxnLst/>
              <a:rect l="l" t="t" r="r" b="b"/>
              <a:pathLst>
                <a:path w="3175" h="6350" extrusionOk="0">
                  <a:moveTo>
                    <a:pt x="0" y="0"/>
                  </a:moveTo>
                  <a:lnTo>
                    <a:pt x="0" y="6095"/>
                  </a:lnTo>
                  <a:lnTo>
                    <a:pt x="3048" y="6095"/>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06" name="Google Shape;4506;gda58c33139_0_4154"/>
            <p:cNvSpPr/>
            <p:nvPr/>
          </p:nvSpPr>
          <p:spPr>
            <a:xfrm>
              <a:off x="929709" y="6580283"/>
              <a:ext cx="3175" cy="6350"/>
            </a:xfrm>
            <a:custGeom>
              <a:avLst/>
              <a:gdLst/>
              <a:ahLst/>
              <a:cxnLst/>
              <a:rect l="l" t="t" r="r" b="b"/>
              <a:pathLst>
                <a:path w="3175" h="6350" extrusionOk="0">
                  <a:moveTo>
                    <a:pt x="3048" y="3047"/>
                  </a:moveTo>
                  <a:lnTo>
                    <a:pt x="3048" y="6095"/>
                  </a:lnTo>
                  <a:lnTo>
                    <a:pt x="0" y="6095"/>
                  </a:lnTo>
                  <a:lnTo>
                    <a:pt x="0" y="3047"/>
                  </a:lnTo>
                  <a:lnTo>
                    <a:pt x="0" y="6095"/>
                  </a:lnTo>
                  <a:lnTo>
                    <a:pt x="0" y="3047"/>
                  </a:lnTo>
                  <a:lnTo>
                    <a:pt x="0" y="0"/>
                  </a:ln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07" name="Google Shape;4507;gda58c33139_0_4154"/>
            <p:cNvSpPr/>
            <p:nvPr/>
          </p:nvSpPr>
          <p:spPr>
            <a:xfrm>
              <a:off x="969327" y="6601625"/>
              <a:ext cx="9525" cy="9525"/>
            </a:xfrm>
            <a:custGeom>
              <a:avLst/>
              <a:gdLst/>
              <a:ahLst/>
              <a:cxnLst/>
              <a:rect l="l" t="t" r="r" b="b"/>
              <a:pathLst>
                <a:path w="9525" h="9525" extrusionOk="0">
                  <a:moveTo>
                    <a:pt x="9144" y="0"/>
                  </a:moveTo>
                  <a:lnTo>
                    <a:pt x="6096" y="0"/>
                  </a:lnTo>
                  <a:lnTo>
                    <a:pt x="3048" y="3048"/>
                  </a:lnTo>
                  <a:lnTo>
                    <a:pt x="0" y="3048"/>
                  </a:lnTo>
                  <a:lnTo>
                    <a:pt x="0" y="6096"/>
                  </a:lnTo>
                  <a:lnTo>
                    <a:pt x="3048" y="6096"/>
                  </a:lnTo>
                  <a:lnTo>
                    <a:pt x="3048" y="9144"/>
                  </a:lnTo>
                  <a:lnTo>
                    <a:pt x="9144" y="9144"/>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08" name="Google Shape;4508;gda58c33139_0_4154"/>
            <p:cNvSpPr/>
            <p:nvPr/>
          </p:nvSpPr>
          <p:spPr>
            <a:xfrm>
              <a:off x="969337" y="6601618"/>
              <a:ext cx="12700" cy="9525"/>
            </a:xfrm>
            <a:custGeom>
              <a:avLst/>
              <a:gdLst/>
              <a:ahLst/>
              <a:cxnLst/>
              <a:rect l="l" t="t" r="r" b="b"/>
              <a:pathLst>
                <a:path w="12700" h="9525" extrusionOk="0">
                  <a:moveTo>
                    <a:pt x="6096" y="0"/>
                  </a:moveTo>
                  <a:lnTo>
                    <a:pt x="9144" y="0"/>
                  </a:lnTo>
                  <a:lnTo>
                    <a:pt x="9144" y="3047"/>
                  </a:lnTo>
                  <a:lnTo>
                    <a:pt x="9144" y="6095"/>
                  </a:lnTo>
                  <a:lnTo>
                    <a:pt x="12192" y="6095"/>
                  </a:lnTo>
                  <a:lnTo>
                    <a:pt x="9144" y="6095"/>
                  </a:lnTo>
                  <a:lnTo>
                    <a:pt x="9144" y="9143"/>
                  </a:lnTo>
                  <a:lnTo>
                    <a:pt x="6096" y="9143"/>
                  </a:lnTo>
                  <a:lnTo>
                    <a:pt x="3048" y="9143"/>
                  </a:lnTo>
                  <a:lnTo>
                    <a:pt x="3048" y="6095"/>
                  </a:lnTo>
                  <a:lnTo>
                    <a:pt x="0" y="6095"/>
                  </a:lnTo>
                  <a:lnTo>
                    <a:pt x="3048" y="6095"/>
                  </a:lnTo>
                  <a:lnTo>
                    <a:pt x="0" y="6095"/>
                  </a:lnTo>
                  <a:lnTo>
                    <a:pt x="0" y="3047"/>
                  </a:lnTo>
                  <a:lnTo>
                    <a:pt x="3048" y="3047"/>
                  </a:lnTo>
                  <a:lnTo>
                    <a:pt x="3048" y="0"/>
                  </a:lnTo>
                  <a:lnTo>
                    <a:pt x="3048"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09" name="Google Shape;4509;gda58c33139_0_4154"/>
            <p:cNvSpPr/>
            <p:nvPr/>
          </p:nvSpPr>
          <p:spPr>
            <a:xfrm>
              <a:off x="1076025" y="6650384"/>
              <a:ext cx="21590" cy="18415"/>
            </a:xfrm>
            <a:custGeom>
              <a:avLst/>
              <a:gdLst/>
              <a:ahLst/>
              <a:cxnLst/>
              <a:rect l="l" t="t" r="r" b="b"/>
              <a:pathLst>
                <a:path w="21590" h="18415" extrusionOk="0">
                  <a:moveTo>
                    <a:pt x="12192" y="12191"/>
                  </a:moveTo>
                  <a:lnTo>
                    <a:pt x="6096" y="12191"/>
                  </a:lnTo>
                  <a:lnTo>
                    <a:pt x="6096" y="15239"/>
                  </a:lnTo>
                  <a:lnTo>
                    <a:pt x="9144" y="18286"/>
                  </a:lnTo>
                  <a:lnTo>
                    <a:pt x="9144" y="15239"/>
                  </a:lnTo>
                  <a:lnTo>
                    <a:pt x="12192" y="15239"/>
                  </a:lnTo>
                  <a:lnTo>
                    <a:pt x="12192" y="12191"/>
                  </a:lnTo>
                  <a:close/>
                </a:path>
                <a:path w="21590" h="18415" extrusionOk="0">
                  <a:moveTo>
                    <a:pt x="3048" y="12191"/>
                  </a:moveTo>
                  <a:lnTo>
                    <a:pt x="0" y="12191"/>
                  </a:lnTo>
                  <a:lnTo>
                    <a:pt x="0" y="15239"/>
                  </a:lnTo>
                  <a:lnTo>
                    <a:pt x="3048" y="15239"/>
                  </a:lnTo>
                  <a:lnTo>
                    <a:pt x="3048" y="12191"/>
                  </a:lnTo>
                  <a:close/>
                </a:path>
                <a:path w="21590" h="18415" extrusionOk="0">
                  <a:moveTo>
                    <a:pt x="15241" y="12191"/>
                  </a:moveTo>
                  <a:lnTo>
                    <a:pt x="12192" y="12191"/>
                  </a:lnTo>
                  <a:lnTo>
                    <a:pt x="12192" y="15239"/>
                  </a:lnTo>
                  <a:lnTo>
                    <a:pt x="15241" y="15239"/>
                  </a:lnTo>
                  <a:lnTo>
                    <a:pt x="15241" y="12191"/>
                  </a:lnTo>
                  <a:close/>
                </a:path>
                <a:path w="21590" h="18415" extrusionOk="0">
                  <a:moveTo>
                    <a:pt x="9144" y="6095"/>
                  </a:moveTo>
                  <a:lnTo>
                    <a:pt x="6096" y="6095"/>
                  </a:lnTo>
                  <a:lnTo>
                    <a:pt x="6096" y="9143"/>
                  </a:lnTo>
                  <a:lnTo>
                    <a:pt x="3048" y="12191"/>
                  </a:lnTo>
                  <a:lnTo>
                    <a:pt x="18289" y="12191"/>
                  </a:lnTo>
                  <a:lnTo>
                    <a:pt x="18289" y="15239"/>
                  </a:lnTo>
                  <a:lnTo>
                    <a:pt x="21337" y="15239"/>
                  </a:lnTo>
                  <a:lnTo>
                    <a:pt x="21337" y="9143"/>
                  </a:lnTo>
                  <a:lnTo>
                    <a:pt x="9144" y="9143"/>
                  </a:lnTo>
                  <a:lnTo>
                    <a:pt x="9144" y="6095"/>
                  </a:lnTo>
                  <a:close/>
                </a:path>
                <a:path w="21590" h="18415" extrusionOk="0">
                  <a:moveTo>
                    <a:pt x="21337" y="0"/>
                  </a:moveTo>
                  <a:lnTo>
                    <a:pt x="12192" y="0"/>
                  </a:lnTo>
                  <a:lnTo>
                    <a:pt x="12192" y="6095"/>
                  </a:lnTo>
                  <a:lnTo>
                    <a:pt x="9144" y="6095"/>
                  </a:lnTo>
                  <a:lnTo>
                    <a:pt x="9144" y="9143"/>
                  </a:lnTo>
                  <a:lnTo>
                    <a:pt x="15241" y="9143"/>
                  </a:lnTo>
                  <a:lnTo>
                    <a:pt x="15241" y="3047"/>
                  </a:lnTo>
                  <a:lnTo>
                    <a:pt x="18289" y="3047"/>
                  </a:lnTo>
                  <a:lnTo>
                    <a:pt x="2133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10" name="Google Shape;4510;gda58c33139_0_4154"/>
            <p:cNvSpPr/>
            <p:nvPr/>
          </p:nvSpPr>
          <p:spPr>
            <a:xfrm>
              <a:off x="1076025" y="6650384"/>
              <a:ext cx="43180" cy="18415"/>
            </a:xfrm>
            <a:custGeom>
              <a:avLst/>
              <a:gdLst/>
              <a:ahLst/>
              <a:cxnLst/>
              <a:rect l="l" t="t" r="r" b="b"/>
              <a:pathLst>
                <a:path w="43180" h="18415" extrusionOk="0">
                  <a:moveTo>
                    <a:pt x="6096" y="6095"/>
                  </a:moveTo>
                  <a:lnTo>
                    <a:pt x="9144" y="6095"/>
                  </a:lnTo>
                  <a:lnTo>
                    <a:pt x="9144" y="9143"/>
                  </a:lnTo>
                  <a:lnTo>
                    <a:pt x="12192" y="9143"/>
                  </a:lnTo>
                  <a:lnTo>
                    <a:pt x="9144" y="9143"/>
                  </a:lnTo>
                  <a:lnTo>
                    <a:pt x="9144" y="6095"/>
                  </a:lnTo>
                  <a:lnTo>
                    <a:pt x="12192" y="6095"/>
                  </a:lnTo>
                  <a:lnTo>
                    <a:pt x="12192" y="3047"/>
                  </a:lnTo>
                  <a:lnTo>
                    <a:pt x="12192" y="6095"/>
                  </a:lnTo>
                  <a:lnTo>
                    <a:pt x="12192" y="3047"/>
                  </a:lnTo>
                  <a:lnTo>
                    <a:pt x="12192" y="0"/>
                  </a:lnTo>
                  <a:lnTo>
                    <a:pt x="15241" y="0"/>
                  </a:lnTo>
                  <a:lnTo>
                    <a:pt x="18289" y="0"/>
                  </a:lnTo>
                  <a:lnTo>
                    <a:pt x="21337" y="0"/>
                  </a:lnTo>
                  <a:lnTo>
                    <a:pt x="18289" y="0"/>
                  </a:lnTo>
                  <a:lnTo>
                    <a:pt x="21337" y="0"/>
                  </a:lnTo>
                  <a:lnTo>
                    <a:pt x="18289" y="3047"/>
                  </a:lnTo>
                  <a:lnTo>
                    <a:pt x="18289" y="6095"/>
                  </a:lnTo>
                  <a:lnTo>
                    <a:pt x="18289" y="3047"/>
                  </a:lnTo>
                  <a:lnTo>
                    <a:pt x="15241" y="3047"/>
                  </a:lnTo>
                  <a:lnTo>
                    <a:pt x="15241" y="6095"/>
                  </a:lnTo>
                  <a:lnTo>
                    <a:pt x="15241" y="9143"/>
                  </a:lnTo>
                  <a:lnTo>
                    <a:pt x="18289" y="9143"/>
                  </a:lnTo>
                  <a:lnTo>
                    <a:pt x="21337" y="9143"/>
                  </a:lnTo>
                  <a:lnTo>
                    <a:pt x="21337" y="12191"/>
                  </a:lnTo>
                  <a:lnTo>
                    <a:pt x="18289" y="12191"/>
                  </a:lnTo>
                  <a:lnTo>
                    <a:pt x="21337" y="12191"/>
                  </a:lnTo>
                  <a:lnTo>
                    <a:pt x="21337" y="15239"/>
                  </a:lnTo>
                  <a:lnTo>
                    <a:pt x="18289" y="15239"/>
                  </a:lnTo>
                  <a:lnTo>
                    <a:pt x="18289" y="12191"/>
                  </a:lnTo>
                  <a:lnTo>
                    <a:pt x="15241" y="12191"/>
                  </a:lnTo>
                  <a:lnTo>
                    <a:pt x="15241" y="15239"/>
                  </a:lnTo>
                  <a:lnTo>
                    <a:pt x="12192" y="15239"/>
                  </a:lnTo>
                  <a:lnTo>
                    <a:pt x="12192" y="12191"/>
                  </a:lnTo>
                  <a:lnTo>
                    <a:pt x="12192" y="15239"/>
                  </a:lnTo>
                  <a:lnTo>
                    <a:pt x="9144" y="15239"/>
                  </a:lnTo>
                  <a:lnTo>
                    <a:pt x="9144" y="18286"/>
                  </a:lnTo>
                  <a:lnTo>
                    <a:pt x="6096" y="15239"/>
                  </a:lnTo>
                  <a:lnTo>
                    <a:pt x="6096" y="12191"/>
                  </a:lnTo>
                  <a:lnTo>
                    <a:pt x="3048" y="12191"/>
                  </a:lnTo>
                  <a:lnTo>
                    <a:pt x="3048" y="15239"/>
                  </a:lnTo>
                  <a:lnTo>
                    <a:pt x="0" y="15239"/>
                  </a:lnTo>
                  <a:lnTo>
                    <a:pt x="0" y="12191"/>
                  </a:lnTo>
                  <a:lnTo>
                    <a:pt x="3048" y="12191"/>
                  </a:lnTo>
                  <a:lnTo>
                    <a:pt x="6096" y="9143"/>
                  </a:lnTo>
                  <a:lnTo>
                    <a:pt x="9144" y="9143"/>
                  </a:lnTo>
                  <a:lnTo>
                    <a:pt x="6096" y="9143"/>
                  </a:lnTo>
                  <a:lnTo>
                    <a:pt x="6096" y="6095"/>
                  </a:lnTo>
                </a:path>
                <a:path w="43180" h="18415" extrusionOk="0">
                  <a:moveTo>
                    <a:pt x="39627" y="9143"/>
                  </a:moveTo>
                  <a:lnTo>
                    <a:pt x="39627" y="6095"/>
                  </a:lnTo>
                  <a:lnTo>
                    <a:pt x="39627" y="9143"/>
                  </a:lnTo>
                  <a:lnTo>
                    <a:pt x="42675" y="9143"/>
                  </a:lnTo>
                  <a:lnTo>
                    <a:pt x="42675" y="6095"/>
                  </a:lnTo>
                  <a:lnTo>
                    <a:pt x="42675" y="9143"/>
                  </a:lnTo>
                  <a:lnTo>
                    <a:pt x="39627"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11" name="Google Shape;4511;gda58c33139_0_4154"/>
            <p:cNvSpPr/>
            <p:nvPr/>
          </p:nvSpPr>
          <p:spPr>
            <a:xfrm>
              <a:off x="938847" y="6589433"/>
              <a:ext cx="3175" cy="6350"/>
            </a:xfrm>
            <a:custGeom>
              <a:avLst/>
              <a:gdLst/>
              <a:ahLst/>
              <a:cxnLst/>
              <a:rect l="l" t="t" r="r" b="b"/>
              <a:pathLst>
                <a:path w="3175" h="6350" extrusionOk="0">
                  <a:moveTo>
                    <a:pt x="3048" y="0"/>
                  </a:moveTo>
                  <a:lnTo>
                    <a:pt x="0" y="0"/>
                  </a:lnTo>
                  <a:lnTo>
                    <a:pt x="0" y="6096"/>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12" name="Google Shape;4512;gda58c33139_0_4154"/>
            <p:cNvSpPr/>
            <p:nvPr/>
          </p:nvSpPr>
          <p:spPr>
            <a:xfrm>
              <a:off x="938854" y="6589427"/>
              <a:ext cx="3175" cy="6350"/>
            </a:xfrm>
            <a:custGeom>
              <a:avLst/>
              <a:gdLst/>
              <a:ahLst/>
              <a:cxnLst/>
              <a:rect l="l" t="t" r="r" b="b"/>
              <a:pathLst>
                <a:path w="3175" h="6350" extrusionOk="0">
                  <a:moveTo>
                    <a:pt x="0" y="3047"/>
                  </a:moveTo>
                  <a:lnTo>
                    <a:pt x="0" y="0"/>
                  </a:lnTo>
                  <a:lnTo>
                    <a:pt x="0" y="3047"/>
                  </a:lnTo>
                  <a:lnTo>
                    <a:pt x="0" y="0"/>
                  </a:lnTo>
                  <a:lnTo>
                    <a:pt x="3048" y="0"/>
                  </a:lnTo>
                  <a:lnTo>
                    <a:pt x="3048" y="3047"/>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13" name="Google Shape;4513;gda58c33139_0_4154"/>
            <p:cNvSpPr/>
            <p:nvPr/>
          </p:nvSpPr>
          <p:spPr>
            <a:xfrm>
              <a:off x="932758" y="658637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14" name="Google Shape;4514;gda58c33139_0_4154"/>
            <p:cNvSpPr/>
            <p:nvPr/>
          </p:nvSpPr>
          <p:spPr>
            <a:xfrm>
              <a:off x="932758" y="6586379"/>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15" name="Google Shape;4515;gda58c33139_0_4154"/>
            <p:cNvSpPr/>
            <p:nvPr/>
          </p:nvSpPr>
          <p:spPr>
            <a:xfrm>
              <a:off x="1121748" y="6659527"/>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16" name="Google Shape;4516;gda58c33139_0_4154"/>
            <p:cNvSpPr/>
            <p:nvPr/>
          </p:nvSpPr>
          <p:spPr>
            <a:xfrm>
              <a:off x="1121748" y="6659527"/>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17" name="Google Shape;4517;gda58c33139_0_4154"/>
            <p:cNvSpPr/>
            <p:nvPr/>
          </p:nvSpPr>
          <p:spPr>
            <a:xfrm>
              <a:off x="914468" y="6577235"/>
              <a:ext cx="3175" cy="3175"/>
            </a:xfrm>
            <a:custGeom>
              <a:avLst/>
              <a:gdLst/>
              <a:ahLst/>
              <a:cxnLst/>
              <a:rect l="l" t="t" r="r" b="b"/>
              <a:pathLst>
                <a:path w="3175" h="3175" extrusionOk="0">
                  <a:moveTo>
                    <a:pt x="0" y="0"/>
                  </a:moveTo>
                  <a:lnTo>
                    <a:pt x="0" y="3047"/>
                  </a:lnTo>
                  <a:lnTo>
                    <a:pt x="3048" y="3047"/>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18" name="Google Shape;4518;gda58c33139_0_4154"/>
            <p:cNvSpPr/>
            <p:nvPr/>
          </p:nvSpPr>
          <p:spPr>
            <a:xfrm>
              <a:off x="914468" y="6577235"/>
              <a:ext cx="3175" cy="3175"/>
            </a:xfrm>
            <a:custGeom>
              <a:avLst/>
              <a:gdLst/>
              <a:ahLst/>
              <a:cxnLst/>
              <a:rect l="l" t="t" r="r" b="b"/>
              <a:pathLst>
                <a:path w="3175" h="3175" extrusionOk="0">
                  <a:moveTo>
                    <a:pt x="0" y="0"/>
                  </a:moveTo>
                  <a:lnTo>
                    <a:pt x="0" y="3047"/>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19" name="Google Shape;4519;gda58c33139_0_4154"/>
            <p:cNvSpPr/>
            <p:nvPr/>
          </p:nvSpPr>
          <p:spPr>
            <a:xfrm>
              <a:off x="1109555" y="665647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20" name="Google Shape;4520;gda58c33139_0_4154"/>
            <p:cNvSpPr/>
            <p:nvPr/>
          </p:nvSpPr>
          <p:spPr>
            <a:xfrm>
              <a:off x="1115644" y="6659537"/>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21" name="Google Shape;4521;gda58c33139_0_4154"/>
            <p:cNvSpPr/>
            <p:nvPr/>
          </p:nvSpPr>
          <p:spPr>
            <a:xfrm>
              <a:off x="1115652" y="6659527"/>
              <a:ext cx="6350" cy="3175"/>
            </a:xfrm>
            <a:custGeom>
              <a:avLst/>
              <a:gdLst/>
              <a:ahLst/>
              <a:cxnLst/>
              <a:rect l="l" t="t" r="r" b="b"/>
              <a:pathLst>
                <a:path w="6350" h="3175" extrusionOk="0">
                  <a:moveTo>
                    <a:pt x="6096" y="3047"/>
                  </a:moveTo>
                  <a:lnTo>
                    <a:pt x="3048" y="3047"/>
                  </a:lnTo>
                  <a:lnTo>
                    <a:pt x="0" y="0"/>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22" name="Google Shape;4522;gda58c33139_0_4154"/>
            <p:cNvSpPr/>
            <p:nvPr/>
          </p:nvSpPr>
          <p:spPr>
            <a:xfrm>
              <a:off x="1106507" y="66564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23" name="Google Shape;4523;gda58c33139_0_4154"/>
            <p:cNvSpPr/>
            <p:nvPr/>
          </p:nvSpPr>
          <p:spPr>
            <a:xfrm>
              <a:off x="1106507" y="665647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24" name="Google Shape;4524;gda58c33139_0_4154"/>
            <p:cNvSpPr/>
            <p:nvPr/>
          </p:nvSpPr>
          <p:spPr>
            <a:xfrm>
              <a:off x="1109555" y="66595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25" name="Google Shape;4525;gda58c33139_0_4154"/>
            <p:cNvSpPr/>
            <p:nvPr/>
          </p:nvSpPr>
          <p:spPr>
            <a:xfrm>
              <a:off x="1109555" y="665952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26" name="Google Shape;4526;gda58c33139_0_4154"/>
            <p:cNvSpPr/>
            <p:nvPr/>
          </p:nvSpPr>
          <p:spPr>
            <a:xfrm>
              <a:off x="1054687" y="6647336"/>
              <a:ext cx="24765" cy="12700"/>
            </a:xfrm>
            <a:custGeom>
              <a:avLst/>
              <a:gdLst/>
              <a:ahLst/>
              <a:cxnLst/>
              <a:rect l="l" t="t" r="r" b="b"/>
              <a:pathLst>
                <a:path w="24765" h="12700" extrusionOk="0">
                  <a:moveTo>
                    <a:pt x="24385" y="0"/>
                  </a:moveTo>
                  <a:lnTo>
                    <a:pt x="18289" y="0"/>
                  </a:lnTo>
                  <a:lnTo>
                    <a:pt x="18289" y="6095"/>
                  </a:lnTo>
                  <a:lnTo>
                    <a:pt x="12193" y="6095"/>
                  </a:lnTo>
                  <a:lnTo>
                    <a:pt x="12193" y="12191"/>
                  </a:lnTo>
                  <a:lnTo>
                    <a:pt x="15241" y="12191"/>
                  </a:lnTo>
                  <a:lnTo>
                    <a:pt x="15241" y="9143"/>
                  </a:lnTo>
                  <a:lnTo>
                    <a:pt x="18289" y="9143"/>
                  </a:lnTo>
                  <a:lnTo>
                    <a:pt x="21337" y="6095"/>
                  </a:lnTo>
                  <a:lnTo>
                    <a:pt x="21337" y="3047"/>
                  </a:lnTo>
                  <a:lnTo>
                    <a:pt x="24385" y="3047"/>
                  </a:lnTo>
                  <a:lnTo>
                    <a:pt x="24385" y="0"/>
                  </a:lnTo>
                  <a:close/>
                </a:path>
                <a:path w="24765" h="12700" extrusionOk="0">
                  <a:moveTo>
                    <a:pt x="18289" y="9143"/>
                  </a:moveTo>
                  <a:lnTo>
                    <a:pt x="15241" y="9143"/>
                  </a:lnTo>
                  <a:lnTo>
                    <a:pt x="18289" y="12191"/>
                  </a:lnTo>
                  <a:lnTo>
                    <a:pt x="18289" y="9143"/>
                  </a:lnTo>
                  <a:close/>
                </a:path>
                <a:path w="24765" h="12700" extrusionOk="0">
                  <a:moveTo>
                    <a:pt x="3048" y="3047"/>
                  </a:moveTo>
                  <a:lnTo>
                    <a:pt x="0" y="3047"/>
                  </a:lnTo>
                  <a:lnTo>
                    <a:pt x="0" y="6095"/>
                  </a:lnTo>
                  <a:lnTo>
                    <a:pt x="3048" y="6095"/>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27" name="Google Shape;4527;gda58c33139_0_4154"/>
            <p:cNvSpPr/>
            <p:nvPr/>
          </p:nvSpPr>
          <p:spPr>
            <a:xfrm>
              <a:off x="1054687" y="6647336"/>
              <a:ext cx="24765" cy="12700"/>
            </a:xfrm>
            <a:custGeom>
              <a:avLst/>
              <a:gdLst/>
              <a:ahLst/>
              <a:cxnLst/>
              <a:rect l="l" t="t" r="r" b="b"/>
              <a:pathLst>
                <a:path w="24765" h="12700" extrusionOk="0">
                  <a:moveTo>
                    <a:pt x="18289" y="6095"/>
                  </a:moveTo>
                  <a:lnTo>
                    <a:pt x="18289" y="3047"/>
                  </a:lnTo>
                  <a:lnTo>
                    <a:pt x="18289" y="0"/>
                  </a:lnTo>
                  <a:lnTo>
                    <a:pt x="21337" y="0"/>
                  </a:lnTo>
                  <a:lnTo>
                    <a:pt x="24385" y="0"/>
                  </a:lnTo>
                  <a:lnTo>
                    <a:pt x="24385" y="3047"/>
                  </a:lnTo>
                  <a:lnTo>
                    <a:pt x="21337" y="3047"/>
                  </a:lnTo>
                  <a:lnTo>
                    <a:pt x="21337" y="6095"/>
                  </a:lnTo>
                  <a:lnTo>
                    <a:pt x="18289" y="6095"/>
                  </a:lnTo>
                  <a:lnTo>
                    <a:pt x="21337" y="6095"/>
                  </a:lnTo>
                  <a:lnTo>
                    <a:pt x="18289" y="9143"/>
                  </a:lnTo>
                  <a:lnTo>
                    <a:pt x="18289" y="12191"/>
                  </a:lnTo>
                  <a:lnTo>
                    <a:pt x="18289" y="9143"/>
                  </a:lnTo>
                  <a:lnTo>
                    <a:pt x="18289" y="12191"/>
                  </a:lnTo>
                  <a:lnTo>
                    <a:pt x="15241" y="9143"/>
                  </a:lnTo>
                  <a:lnTo>
                    <a:pt x="15241" y="12191"/>
                  </a:lnTo>
                  <a:lnTo>
                    <a:pt x="15241" y="9143"/>
                  </a:lnTo>
                  <a:lnTo>
                    <a:pt x="15241" y="12191"/>
                  </a:lnTo>
                  <a:lnTo>
                    <a:pt x="15241" y="9143"/>
                  </a:lnTo>
                  <a:lnTo>
                    <a:pt x="15241" y="12191"/>
                  </a:lnTo>
                  <a:lnTo>
                    <a:pt x="12193" y="12191"/>
                  </a:lnTo>
                  <a:lnTo>
                    <a:pt x="12193" y="9143"/>
                  </a:lnTo>
                  <a:lnTo>
                    <a:pt x="12193" y="12191"/>
                  </a:lnTo>
                  <a:lnTo>
                    <a:pt x="12193" y="9143"/>
                  </a:lnTo>
                  <a:lnTo>
                    <a:pt x="12193" y="6095"/>
                  </a:lnTo>
                  <a:lnTo>
                    <a:pt x="9144" y="6095"/>
                  </a:lnTo>
                  <a:lnTo>
                    <a:pt x="6096" y="6095"/>
                  </a:lnTo>
                  <a:lnTo>
                    <a:pt x="3048" y="6095"/>
                  </a:lnTo>
                  <a:lnTo>
                    <a:pt x="0" y="6095"/>
                  </a:lnTo>
                  <a:lnTo>
                    <a:pt x="0" y="9143"/>
                  </a:lnTo>
                  <a:lnTo>
                    <a:pt x="0" y="6095"/>
                  </a:lnTo>
                  <a:lnTo>
                    <a:pt x="0" y="3047"/>
                  </a:lnTo>
                  <a:lnTo>
                    <a:pt x="3048" y="3047"/>
                  </a:lnTo>
                  <a:lnTo>
                    <a:pt x="3048" y="6095"/>
                  </a:lnTo>
                  <a:lnTo>
                    <a:pt x="6096" y="6095"/>
                  </a:lnTo>
                  <a:lnTo>
                    <a:pt x="9144" y="6095"/>
                  </a:lnTo>
                  <a:lnTo>
                    <a:pt x="12193" y="6095"/>
                  </a:lnTo>
                  <a:lnTo>
                    <a:pt x="15241" y="6095"/>
                  </a:lnTo>
                  <a:lnTo>
                    <a:pt x="18289"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28" name="Google Shape;4528;gda58c33139_0_4154"/>
            <p:cNvSpPr/>
            <p:nvPr/>
          </p:nvSpPr>
          <p:spPr>
            <a:xfrm>
              <a:off x="1039444" y="6635153"/>
              <a:ext cx="21590" cy="15240"/>
            </a:xfrm>
            <a:custGeom>
              <a:avLst/>
              <a:gdLst/>
              <a:ahLst/>
              <a:cxnLst/>
              <a:rect l="l" t="t" r="r" b="b"/>
              <a:pathLst>
                <a:path w="21590" h="15240" extrusionOk="0">
                  <a:moveTo>
                    <a:pt x="21336" y="9144"/>
                  </a:moveTo>
                  <a:lnTo>
                    <a:pt x="12192" y="9144"/>
                  </a:lnTo>
                  <a:lnTo>
                    <a:pt x="12192" y="3048"/>
                  </a:lnTo>
                  <a:lnTo>
                    <a:pt x="6096" y="3048"/>
                  </a:lnTo>
                  <a:lnTo>
                    <a:pt x="6096" y="0"/>
                  </a:lnTo>
                  <a:lnTo>
                    <a:pt x="3048" y="0"/>
                  </a:lnTo>
                  <a:lnTo>
                    <a:pt x="3048" y="6096"/>
                  </a:lnTo>
                  <a:lnTo>
                    <a:pt x="6096" y="9144"/>
                  </a:lnTo>
                  <a:lnTo>
                    <a:pt x="9144" y="9144"/>
                  </a:lnTo>
                  <a:lnTo>
                    <a:pt x="9144" y="12192"/>
                  </a:lnTo>
                  <a:lnTo>
                    <a:pt x="0" y="12192"/>
                  </a:lnTo>
                  <a:lnTo>
                    <a:pt x="0" y="15240"/>
                  </a:lnTo>
                  <a:lnTo>
                    <a:pt x="12192" y="15240"/>
                  </a:lnTo>
                  <a:lnTo>
                    <a:pt x="12192" y="12192"/>
                  </a:lnTo>
                  <a:lnTo>
                    <a:pt x="21336" y="12192"/>
                  </a:lnTo>
                  <a:lnTo>
                    <a:pt x="21336"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29" name="Google Shape;4529;gda58c33139_0_4154"/>
            <p:cNvSpPr/>
            <p:nvPr/>
          </p:nvSpPr>
          <p:spPr>
            <a:xfrm>
              <a:off x="1039446" y="6635144"/>
              <a:ext cx="21590" cy="21590"/>
            </a:xfrm>
            <a:custGeom>
              <a:avLst/>
              <a:gdLst/>
              <a:ahLst/>
              <a:cxnLst/>
              <a:rect l="l" t="t" r="r" b="b"/>
              <a:pathLst>
                <a:path w="21590" h="21590" extrusionOk="0">
                  <a:moveTo>
                    <a:pt x="21337" y="12191"/>
                  </a:moveTo>
                  <a:lnTo>
                    <a:pt x="18289" y="12191"/>
                  </a:lnTo>
                  <a:lnTo>
                    <a:pt x="15241" y="12191"/>
                  </a:lnTo>
                  <a:lnTo>
                    <a:pt x="12193" y="12191"/>
                  </a:lnTo>
                  <a:lnTo>
                    <a:pt x="12193" y="15239"/>
                  </a:lnTo>
                  <a:lnTo>
                    <a:pt x="9144" y="15239"/>
                  </a:lnTo>
                  <a:lnTo>
                    <a:pt x="12193" y="15239"/>
                  </a:lnTo>
                  <a:lnTo>
                    <a:pt x="9144" y="15239"/>
                  </a:lnTo>
                  <a:lnTo>
                    <a:pt x="6096" y="15239"/>
                  </a:lnTo>
                  <a:lnTo>
                    <a:pt x="6096" y="18287"/>
                  </a:lnTo>
                  <a:lnTo>
                    <a:pt x="6096" y="21334"/>
                  </a:lnTo>
                  <a:lnTo>
                    <a:pt x="6096" y="18287"/>
                  </a:lnTo>
                  <a:lnTo>
                    <a:pt x="6096" y="15239"/>
                  </a:lnTo>
                  <a:lnTo>
                    <a:pt x="3048" y="15239"/>
                  </a:lnTo>
                  <a:lnTo>
                    <a:pt x="0" y="15239"/>
                  </a:lnTo>
                  <a:lnTo>
                    <a:pt x="0" y="12191"/>
                  </a:lnTo>
                  <a:lnTo>
                    <a:pt x="3048" y="12191"/>
                  </a:lnTo>
                  <a:lnTo>
                    <a:pt x="6096" y="12191"/>
                  </a:lnTo>
                  <a:lnTo>
                    <a:pt x="9144" y="12191"/>
                  </a:lnTo>
                  <a:lnTo>
                    <a:pt x="9144" y="9143"/>
                  </a:lnTo>
                  <a:lnTo>
                    <a:pt x="6096" y="9143"/>
                  </a:lnTo>
                  <a:lnTo>
                    <a:pt x="3048" y="6095"/>
                  </a:lnTo>
                  <a:lnTo>
                    <a:pt x="6096" y="6095"/>
                  </a:lnTo>
                  <a:lnTo>
                    <a:pt x="3048" y="6095"/>
                  </a:lnTo>
                  <a:lnTo>
                    <a:pt x="6096" y="6095"/>
                  </a:lnTo>
                  <a:lnTo>
                    <a:pt x="3048" y="6095"/>
                  </a:lnTo>
                  <a:lnTo>
                    <a:pt x="3048" y="3047"/>
                  </a:lnTo>
                  <a:lnTo>
                    <a:pt x="0" y="3047"/>
                  </a:lnTo>
                  <a:lnTo>
                    <a:pt x="3048" y="3047"/>
                  </a:lnTo>
                  <a:lnTo>
                    <a:pt x="3048" y="0"/>
                  </a:lnTo>
                  <a:lnTo>
                    <a:pt x="6096" y="0"/>
                  </a:lnTo>
                  <a:lnTo>
                    <a:pt x="6096" y="3047"/>
                  </a:lnTo>
                  <a:lnTo>
                    <a:pt x="9144" y="3047"/>
                  </a:lnTo>
                  <a:lnTo>
                    <a:pt x="12193" y="3047"/>
                  </a:lnTo>
                  <a:lnTo>
                    <a:pt x="12193" y="6095"/>
                  </a:lnTo>
                  <a:lnTo>
                    <a:pt x="12193" y="9143"/>
                  </a:lnTo>
                  <a:lnTo>
                    <a:pt x="12193" y="6095"/>
                  </a:lnTo>
                  <a:lnTo>
                    <a:pt x="12193" y="9143"/>
                  </a:lnTo>
                  <a:lnTo>
                    <a:pt x="15241" y="9143"/>
                  </a:lnTo>
                  <a:lnTo>
                    <a:pt x="18289" y="9143"/>
                  </a:lnTo>
                  <a:lnTo>
                    <a:pt x="21337" y="9143"/>
                  </a:lnTo>
                  <a:lnTo>
                    <a:pt x="21337"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30" name="Google Shape;4530;gda58c33139_0_4154"/>
            <p:cNvSpPr/>
            <p:nvPr/>
          </p:nvSpPr>
          <p:spPr>
            <a:xfrm>
              <a:off x="1109555" y="665952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31" name="Google Shape;4531;gda58c33139_0_4154"/>
            <p:cNvSpPr/>
            <p:nvPr/>
          </p:nvSpPr>
          <p:spPr>
            <a:xfrm>
              <a:off x="1109555" y="6659527"/>
              <a:ext cx="3175" cy="6350"/>
            </a:xfrm>
            <a:custGeom>
              <a:avLst/>
              <a:gdLst/>
              <a:ahLst/>
              <a:cxnLst/>
              <a:rect l="l" t="t" r="r" b="b"/>
              <a:pathLst>
                <a:path w="3175" h="6350" extrusionOk="0">
                  <a:moveTo>
                    <a:pt x="0" y="3047"/>
                  </a:moveTo>
                  <a:lnTo>
                    <a:pt x="0" y="0"/>
                  </a:lnTo>
                  <a:lnTo>
                    <a:pt x="0" y="3047"/>
                  </a:lnTo>
                  <a:lnTo>
                    <a:pt x="0" y="0"/>
                  </a:lnTo>
                  <a:lnTo>
                    <a:pt x="3048" y="0"/>
                  </a:lnTo>
                  <a:lnTo>
                    <a:pt x="3048" y="3047"/>
                  </a:lnTo>
                  <a:lnTo>
                    <a:pt x="3048" y="6095"/>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32" name="Google Shape;4532;gda58c33139_0_4154"/>
            <p:cNvSpPr/>
            <p:nvPr/>
          </p:nvSpPr>
          <p:spPr>
            <a:xfrm>
              <a:off x="1103459" y="6659527"/>
              <a:ext cx="6350" cy="6350"/>
            </a:xfrm>
            <a:custGeom>
              <a:avLst/>
              <a:gdLst/>
              <a:ahLst/>
              <a:cxnLst/>
              <a:rect l="l" t="t" r="r" b="b"/>
              <a:pathLst>
                <a:path w="6350" h="6350" extrusionOk="0">
                  <a:moveTo>
                    <a:pt x="3048" y="0"/>
                  </a:moveTo>
                  <a:lnTo>
                    <a:pt x="0" y="0"/>
                  </a:lnTo>
                  <a:lnTo>
                    <a:pt x="0" y="6095"/>
                  </a:lnTo>
                  <a:lnTo>
                    <a:pt x="3048" y="3047"/>
                  </a:lnTo>
                  <a:lnTo>
                    <a:pt x="3048" y="0"/>
                  </a:lnTo>
                  <a:close/>
                </a:path>
                <a:path w="6350" h="6350" extrusionOk="0">
                  <a:moveTo>
                    <a:pt x="6096" y="3047"/>
                  </a:moveTo>
                  <a:lnTo>
                    <a:pt x="3048" y="3047"/>
                  </a:lnTo>
                  <a:lnTo>
                    <a:pt x="3048" y="6095"/>
                  </a:lnTo>
                  <a:lnTo>
                    <a:pt x="6096" y="6095"/>
                  </a:lnTo>
                  <a:lnTo>
                    <a:pt x="6096"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33" name="Google Shape;4533;gda58c33139_0_4154"/>
            <p:cNvSpPr/>
            <p:nvPr/>
          </p:nvSpPr>
          <p:spPr>
            <a:xfrm>
              <a:off x="1103459" y="6659527"/>
              <a:ext cx="6350" cy="6350"/>
            </a:xfrm>
            <a:custGeom>
              <a:avLst/>
              <a:gdLst/>
              <a:ahLst/>
              <a:cxnLst/>
              <a:rect l="l" t="t" r="r" b="b"/>
              <a:pathLst>
                <a:path w="6350" h="6350" extrusionOk="0">
                  <a:moveTo>
                    <a:pt x="3048" y="0"/>
                  </a:moveTo>
                  <a:lnTo>
                    <a:pt x="3048" y="3047"/>
                  </a:lnTo>
                  <a:lnTo>
                    <a:pt x="6096" y="3047"/>
                  </a:lnTo>
                  <a:lnTo>
                    <a:pt x="6096" y="6095"/>
                  </a:lnTo>
                  <a:lnTo>
                    <a:pt x="3048" y="6095"/>
                  </a:lnTo>
                  <a:lnTo>
                    <a:pt x="3048" y="3047"/>
                  </a:lnTo>
                  <a:lnTo>
                    <a:pt x="0" y="6095"/>
                  </a:lnTo>
                  <a:lnTo>
                    <a:pt x="3048" y="6095"/>
                  </a:lnTo>
                  <a:lnTo>
                    <a:pt x="0" y="6095"/>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34" name="Google Shape;4534;gda58c33139_0_4154"/>
            <p:cNvSpPr/>
            <p:nvPr/>
          </p:nvSpPr>
          <p:spPr>
            <a:xfrm>
              <a:off x="1097362" y="6659527"/>
              <a:ext cx="6350" cy="6350"/>
            </a:xfrm>
            <a:custGeom>
              <a:avLst/>
              <a:gdLst/>
              <a:ahLst/>
              <a:cxnLst/>
              <a:rect l="l" t="t" r="r" b="b"/>
              <a:pathLst>
                <a:path w="6350" h="6350" extrusionOk="0">
                  <a:moveTo>
                    <a:pt x="3048" y="0"/>
                  </a:moveTo>
                  <a:lnTo>
                    <a:pt x="0" y="0"/>
                  </a:lnTo>
                  <a:lnTo>
                    <a:pt x="0" y="6095"/>
                  </a:lnTo>
                  <a:lnTo>
                    <a:pt x="3048" y="6095"/>
                  </a:lnTo>
                  <a:lnTo>
                    <a:pt x="3048" y="0"/>
                  </a:lnTo>
                  <a:close/>
                </a:path>
                <a:path w="6350" h="6350" extrusionOk="0">
                  <a:moveTo>
                    <a:pt x="6096" y="0"/>
                  </a:moveTo>
                  <a:lnTo>
                    <a:pt x="3048" y="0"/>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35" name="Google Shape;4535;gda58c33139_0_4154"/>
            <p:cNvSpPr/>
            <p:nvPr/>
          </p:nvSpPr>
          <p:spPr>
            <a:xfrm>
              <a:off x="1097362" y="6659527"/>
              <a:ext cx="6350" cy="6350"/>
            </a:xfrm>
            <a:custGeom>
              <a:avLst/>
              <a:gdLst/>
              <a:ahLst/>
              <a:cxnLst/>
              <a:rect l="l" t="t" r="r" b="b"/>
              <a:pathLst>
                <a:path w="6350" h="6350" extrusionOk="0">
                  <a:moveTo>
                    <a:pt x="0" y="3047"/>
                  </a:moveTo>
                  <a:lnTo>
                    <a:pt x="0" y="0"/>
                  </a:lnTo>
                  <a:lnTo>
                    <a:pt x="3048" y="0"/>
                  </a:lnTo>
                  <a:lnTo>
                    <a:pt x="6096" y="0"/>
                  </a:lnTo>
                  <a:lnTo>
                    <a:pt x="3048" y="3047"/>
                  </a:lnTo>
                  <a:lnTo>
                    <a:pt x="3048" y="0"/>
                  </a:lnTo>
                  <a:lnTo>
                    <a:pt x="3048" y="3047"/>
                  </a:lnTo>
                  <a:lnTo>
                    <a:pt x="6096" y="3047"/>
                  </a:lnTo>
                  <a:lnTo>
                    <a:pt x="3048" y="3047"/>
                  </a:lnTo>
                  <a:lnTo>
                    <a:pt x="3048" y="6095"/>
                  </a:lnTo>
                  <a:lnTo>
                    <a:pt x="3048" y="3047"/>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36" name="Google Shape;4536;gda58c33139_0_4154"/>
            <p:cNvSpPr/>
            <p:nvPr/>
          </p:nvSpPr>
          <p:spPr>
            <a:xfrm>
              <a:off x="1018108" y="6632105"/>
              <a:ext cx="6350" cy="3175"/>
            </a:xfrm>
            <a:custGeom>
              <a:avLst/>
              <a:gdLst/>
              <a:ahLst/>
              <a:cxnLst/>
              <a:rect l="l" t="t" r="r" b="b"/>
              <a:pathLst>
                <a:path w="6350" h="3175" extrusionOk="0">
                  <a:moveTo>
                    <a:pt x="6096" y="3048"/>
                  </a:moveTo>
                  <a:lnTo>
                    <a:pt x="3048" y="0"/>
                  </a:lnTo>
                  <a:lnTo>
                    <a:pt x="0" y="0"/>
                  </a:lnTo>
                  <a:lnTo>
                    <a:pt x="0" y="3048"/>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37" name="Google Shape;4537;gda58c33139_0_4154"/>
            <p:cNvSpPr/>
            <p:nvPr/>
          </p:nvSpPr>
          <p:spPr>
            <a:xfrm>
              <a:off x="1018108" y="6632097"/>
              <a:ext cx="6350" cy="6350"/>
            </a:xfrm>
            <a:custGeom>
              <a:avLst/>
              <a:gdLst/>
              <a:ahLst/>
              <a:cxnLst/>
              <a:rect l="l" t="t" r="r" b="b"/>
              <a:pathLst>
                <a:path w="6350" h="6350" extrusionOk="0">
                  <a:moveTo>
                    <a:pt x="3048" y="0"/>
                  </a:moveTo>
                  <a:lnTo>
                    <a:pt x="6096" y="3047"/>
                  </a:lnTo>
                  <a:lnTo>
                    <a:pt x="3048" y="3047"/>
                  </a:lnTo>
                  <a:lnTo>
                    <a:pt x="3048" y="6095"/>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38" name="Google Shape;4538;gda58c33139_0_4154"/>
            <p:cNvSpPr/>
            <p:nvPr/>
          </p:nvSpPr>
          <p:spPr>
            <a:xfrm>
              <a:off x="929709" y="659552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39" name="Google Shape;4539;gda58c33139_0_4154"/>
            <p:cNvSpPr/>
            <p:nvPr/>
          </p:nvSpPr>
          <p:spPr>
            <a:xfrm>
              <a:off x="929709" y="6592475"/>
              <a:ext cx="3175" cy="6350"/>
            </a:xfrm>
            <a:custGeom>
              <a:avLst/>
              <a:gdLst/>
              <a:ahLst/>
              <a:cxnLst/>
              <a:rect l="l" t="t" r="r" b="b"/>
              <a:pathLst>
                <a:path w="3175" h="6350" extrusionOk="0">
                  <a:moveTo>
                    <a:pt x="0" y="0"/>
                  </a:moveTo>
                  <a:lnTo>
                    <a:pt x="0" y="3047"/>
                  </a:lnTo>
                  <a:lnTo>
                    <a:pt x="3048" y="3047"/>
                  </a:lnTo>
                  <a:lnTo>
                    <a:pt x="3048" y="6095"/>
                  </a:lnTo>
                  <a:lnTo>
                    <a:pt x="0" y="6095"/>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40" name="Google Shape;4540;gda58c33139_0_4154"/>
            <p:cNvSpPr/>
            <p:nvPr/>
          </p:nvSpPr>
          <p:spPr>
            <a:xfrm>
              <a:off x="1091260" y="6662585"/>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41" name="Google Shape;4541;gda58c33139_0_4154"/>
            <p:cNvSpPr/>
            <p:nvPr/>
          </p:nvSpPr>
          <p:spPr>
            <a:xfrm>
              <a:off x="1091266" y="6662575"/>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42" name="Google Shape;4542;gda58c33139_0_4154"/>
            <p:cNvSpPr/>
            <p:nvPr/>
          </p:nvSpPr>
          <p:spPr>
            <a:xfrm>
              <a:off x="938847" y="6610769"/>
              <a:ext cx="18415" cy="21590"/>
            </a:xfrm>
            <a:custGeom>
              <a:avLst/>
              <a:gdLst/>
              <a:ahLst/>
              <a:cxnLst/>
              <a:rect l="l" t="t" r="r" b="b"/>
              <a:pathLst>
                <a:path w="18415" h="21590" extrusionOk="0">
                  <a:moveTo>
                    <a:pt x="6096" y="0"/>
                  </a:moveTo>
                  <a:lnTo>
                    <a:pt x="0" y="0"/>
                  </a:lnTo>
                  <a:lnTo>
                    <a:pt x="0" y="3048"/>
                  </a:lnTo>
                  <a:lnTo>
                    <a:pt x="3048" y="3048"/>
                  </a:lnTo>
                  <a:lnTo>
                    <a:pt x="3048" y="6096"/>
                  </a:lnTo>
                  <a:lnTo>
                    <a:pt x="6096" y="6096"/>
                  </a:lnTo>
                  <a:lnTo>
                    <a:pt x="6096" y="0"/>
                  </a:lnTo>
                  <a:close/>
                </a:path>
                <a:path w="18415" h="21590" extrusionOk="0">
                  <a:moveTo>
                    <a:pt x="9144" y="6096"/>
                  </a:moveTo>
                  <a:lnTo>
                    <a:pt x="6096" y="6096"/>
                  </a:lnTo>
                  <a:lnTo>
                    <a:pt x="6096" y="9144"/>
                  </a:lnTo>
                  <a:lnTo>
                    <a:pt x="9144" y="9144"/>
                  </a:lnTo>
                  <a:lnTo>
                    <a:pt x="9144" y="6096"/>
                  </a:lnTo>
                  <a:close/>
                </a:path>
                <a:path w="18415" h="21590" extrusionOk="0">
                  <a:moveTo>
                    <a:pt x="12192" y="12192"/>
                  </a:moveTo>
                  <a:lnTo>
                    <a:pt x="9144" y="12192"/>
                  </a:lnTo>
                  <a:lnTo>
                    <a:pt x="9144" y="18288"/>
                  </a:lnTo>
                  <a:lnTo>
                    <a:pt x="12192" y="18288"/>
                  </a:lnTo>
                  <a:lnTo>
                    <a:pt x="12192" y="12192"/>
                  </a:lnTo>
                  <a:close/>
                </a:path>
                <a:path w="18415" h="21590" extrusionOk="0">
                  <a:moveTo>
                    <a:pt x="18288" y="18288"/>
                  </a:moveTo>
                  <a:lnTo>
                    <a:pt x="12192" y="18288"/>
                  </a:lnTo>
                  <a:lnTo>
                    <a:pt x="12192" y="21336"/>
                  </a:lnTo>
                  <a:lnTo>
                    <a:pt x="18288" y="21336"/>
                  </a:lnTo>
                  <a:lnTo>
                    <a:pt x="18288" y="1828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43" name="Google Shape;4543;gda58c33139_0_4154"/>
            <p:cNvSpPr/>
            <p:nvPr/>
          </p:nvSpPr>
          <p:spPr>
            <a:xfrm>
              <a:off x="935806" y="6607714"/>
              <a:ext cx="21590" cy="24765"/>
            </a:xfrm>
            <a:custGeom>
              <a:avLst/>
              <a:gdLst/>
              <a:ahLst/>
              <a:cxnLst/>
              <a:rect l="l" t="t" r="r" b="b"/>
              <a:pathLst>
                <a:path w="21590" h="24765" extrusionOk="0">
                  <a:moveTo>
                    <a:pt x="3048" y="0"/>
                  </a:moveTo>
                  <a:lnTo>
                    <a:pt x="3048" y="3047"/>
                  </a:lnTo>
                  <a:lnTo>
                    <a:pt x="6096" y="3047"/>
                  </a:lnTo>
                  <a:lnTo>
                    <a:pt x="9144" y="3047"/>
                  </a:lnTo>
                  <a:lnTo>
                    <a:pt x="9144" y="6095"/>
                  </a:lnTo>
                  <a:lnTo>
                    <a:pt x="9144" y="9143"/>
                  </a:lnTo>
                  <a:lnTo>
                    <a:pt x="12192" y="9143"/>
                  </a:lnTo>
                  <a:lnTo>
                    <a:pt x="12192" y="12191"/>
                  </a:lnTo>
                  <a:lnTo>
                    <a:pt x="12192" y="15239"/>
                  </a:lnTo>
                  <a:lnTo>
                    <a:pt x="15241" y="15239"/>
                  </a:lnTo>
                  <a:lnTo>
                    <a:pt x="15241" y="18286"/>
                  </a:lnTo>
                  <a:lnTo>
                    <a:pt x="15241" y="21334"/>
                  </a:lnTo>
                  <a:lnTo>
                    <a:pt x="18289" y="21334"/>
                  </a:lnTo>
                  <a:lnTo>
                    <a:pt x="21337" y="21334"/>
                  </a:lnTo>
                  <a:lnTo>
                    <a:pt x="21337" y="24382"/>
                  </a:lnTo>
                  <a:lnTo>
                    <a:pt x="18289" y="24382"/>
                  </a:lnTo>
                  <a:lnTo>
                    <a:pt x="21337" y="24382"/>
                  </a:lnTo>
                  <a:lnTo>
                    <a:pt x="18289" y="24382"/>
                  </a:lnTo>
                  <a:lnTo>
                    <a:pt x="15241" y="24382"/>
                  </a:lnTo>
                  <a:lnTo>
                    <a:pt x="15241" y="21334"/>
                  </a:lnTo>
                  <a:lnTo>
                    <a:pt x="12192" y="21334"/>
                  </a:lnTo>
                  <a:lnTo>
                    <a:pt x="12192" y="18286"/>
                  </a:lnTo>
                  <a:lnTo>
                    <a:pt x="12192" y="15239"/>
                  </a:lnTo>
                  <a:lnTo>
                    <a:pt x="12192" y="12191"/>
                  </a:lnTo>
                  <a:lnTo>
                    <a:pt x="9144" y="12191"/>
                  </a:lnTo>
                  <a:lnTo>
                    <a:pt x="9144" y="9143"/>
                  </a:lnTo>
                  <a:lnTo>
                    <a:pt x="6096" y="9143"/>
                  </a:lnTo>
                  <a:lnTo>
                    <a:pt x="6096" y="6095"/>
                  </a:lnTo>
                  <a:lnTo>
                    <a:pt x="3048" y="6095"/>
                  </a:lnTo>
                  <a:lnTo>
                    <a:pt x="3048" y="3047"/>
                  </a:lnTo>
                  <a:lnTo>
                    <a:pt x="0" y="3047"/>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44" name="Google Shape;4544;gda58c33139_0_4154"/>
            <p:cNvSpPr/>
            <p:nvPr/>
          </p:nvSpPr>
          <p:spPr>
            <a:xfrm>
              <a:off x="1021156" y="664428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45" name="Google Shape;4545;gda58c33139_0_4154"/>
            <p:cNvSpPr/>
            <p:nvPr/>
          </p:nvSpPr>
          <p:spPr>
            <a:xfrm>
              <a:off x="1021156" y="6644288"/>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46" name="Google Shape;4546;gda58c33139_0_4154"/>
            <p:cNvSpPr/>
            <p:nvPr/>
          </p:nvSpPr>
          <p:spPr>
            <a:xfrm>
              <a:off x="1008963" y="664124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47" name="Google Shape;4547;gda58c33139_0_4154"/>
            <p:cNvSpPr/>
            <p:nvPr/>
          </p:nvSpPr>
          <p:spPr>
            <a:xfrm>
              <a:off x="1015060" y="6644288"/>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48" name="Google Shape;4548;gda58c33139_0_4154"/>
            <p:cNvSpPr/>
            <p:nvPr/>
          </p:nvSpPr>
          <p:spPr>
            <a:xfrm>
              <a:off x="1015060" y="6644288"/>
              <a:ext cx="3175" cy="3175"/>
            </a:xfrm>
            <a:custGeom>
              <a:avLst/>
              <a:gdLst/>
              <a:ahLst/>
              <a:cxnLst/>
              <a:rect l="l" t="t" r="r" b="b"/>
              <a:pathLst>
                <a:path w="3175" h="3175" extrusionOk="0">
                  <a:moveTo>
                    <a:pt x="0" y="0"/>
                  </a:move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49" name="Google Shape;4549;gda58c33139_0_4154"/>
            <p:cNvSpPr/>
            <p:nvPr/>
          </p:nvSpPr>
          <p:spPr>
            <a:xfrm>
              <a:off x="1030301" y="66564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50" name="Google Shape;4550;gda58c33139_0_4154"/>
            <p:cNvSpPr/>
            <p:nvPr/>
          </p:nvSpPr>
          <p:spPr>
            <a:xfrm>
              <a:off x="1005915" y="6650384"/>
              <a:ext cx="27940" cy="6350"/>
            </a:xfrm>
            <a:custGeom>
              <a:avLst/>
              <a:gdLst/>
              <a:ahLst/>
              <a:cxnLst/>
              <a:rect l="l" t="t" r="r" b="b"/>
              <a:pathLst>
                <a:path w="27940" h="6350" extrusionOk="0">
                  <a:moveTo>
                    <a:pt x="24385" y="6095"/>
                  </a:moveTo>
                  <a:lnTo>
                    <a:pt x="27434" y="6095"/>
                  </a:lnTo>
                  <a:lnTo>
                    <a:pt x="24385" y="6095"/>
                  </a:lnTo>
                </a:path>
                <a:path w="27940" h="6350" extrusionOk="0">
                  <a:moveTo>
                    <a:pt x="0" y="6095"/>
                  </a:moveTo>
                  <a:lnTo>
                    <a:pt x="0" y="3047"/>
                  </a:lnTo>
                  <a:lnTo>
                    <a:pt x="3048" y="3047"/>
                  </a:lnTo>
                  <a:lnTo>
                    <a:pt x="3048" y="0"/>
                  </a:lnTo>
                  <a:lnTo>
                    <a:pt x="3048" y="3047"/>
                  </a:lnTo>
                  <a:lnTo>
                    <a:pt x="3048" y="6095"/>
                  </a:lnTo>
                  <a:lnTo>
                    <a:pt x="3048" y="3047"/>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51" name="Google Shape;4551;gda58c33139_0_4154"/>
            <p:cNvSpPr/>
            <p:nvPr/>
          </p:nvSpPr>
          <p:spPr>
            <a:xfrm>
              <a:off x="999819" y="665647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52" name="Google Shape;4552;gda58c33139_0_4154"/>
            <p:cNvSpPr/>
            <p:nvPr/>
          </p:nvSpPr>
          <p:spPr>
            <a:xfrm>
              <a:off x="999819" y="6656479"/>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53" name="Google Shape;4553;gda58c33139_0_4154"/>
            <p:cNvSpPr/>
            <p:nvPr/>
          </p:nvSpPr>
          <p:spPr>
            <a:xfrm>
              <a:off x="576115" y="5598879"/>
              <a:ext cx="2033270" cy="1356359"/>
            </a:xfrm>
            <a:custGeom>
              <a:avLst/>
              <a:gdLst/>
              <a:ahLst/>
              <a:cxnLst/>
              <a:rect l="l" t="t" r="r" b="b"/>
              <a:pathLst>
                <a:path w="2033270" h="1356359" extrusionOk="0">
                  <a:moveTo>
                    <a:pt x="0" y="1356288"/>
                  </a:moveTo>
                  <a:lnTo>
                    <a:pt x="0" y="0"/>
                  </a:lnTo>
                  <a:lnTo>
                    <a:pt x="2033169" y="0"/>
                  </a:lnTo>
                  <a:lnTo>
                    <a:pt x="2033169" y="1356288"/>
                  </a:lnTo>
                  <a:lnTo>
                    <a:pt x="0" y="1356288"/>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54" name="Google Shape;4554;gda58c33139_0_4154"/>
            <p:cNvSpPr/>
            <p:nvPr/>
          </p:nvSpPr>
          <p:spPr>
            <a:xfrm>
              <a:off x="932758" y="6558948"/>
              <a:ext cx="234950" cy="177165"/>
            </a:xfrm>
            <a:custGeom>
              <a:avLst/>
              <a:gdLst/>
              <a:ahLst/>
              <a:cxnLst/>
              <a:rect l="l" t="t" r="r" b="b"/>
              <a:pathLst>
                <a:path w="234950" h="177165" extrusionOk="0">
                  <a:moveTo>
                    <a:pt x="0" y="176774"/>
                  </a:moveTo>
                  <a:lnTo>
                    <a:pt x="0" y="0"/>
                  </a:lnTo>
                  <a:lnTo>
                    <a:pt x="234713" y="0"/>
                  </a:lnTo>
                  <a:lnTo>
                    <a:pt x="234713" y="176774"/>
                  </a:lnTo>
                  <a:lnTo>
                    <a:pt x="0" y="176774"/>
                  </a:lnTo>
                </a:path>
              </a:pathLst>
            </a:custGeom>
            <a:noFill/>
            <a:ln w="12175" cap="flat" cmpd="sng">
              <a:solidFill>
                <a:srgbClr val="FF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4555" name="Google Shape;4555;gda58c33139_0_4154"/>
          <p:cNvSpPr txBox="1"/>
          <p:nvPr/>
        </p:nvSpPr>
        <p:spPr>
          <a:xfrm>
            <a:off x="3592512" y="5584825"/>
            <a:ext cx="4327500" cy="135000"/>
          </a:xfrm>
          <a:prstGeom prst="rect">
            <a:avLst/>
          </a:prstGeom>
          <a:noFill/>
          <a:ln>
            <a:noFill/>
          </a:ln>
        </p:spPr>
        <p:txBody>
          <a:bodyPr spcFirstLastPara="1" wrap="square" lIns="0" tIns="11750" rIns="0" bIns="0" anchor="t" anchorCtr="0">
            <a:spAutoFit/>
          </a:bodyPr>
          <a:lstStyle/>
          <a:p>
            <a:pPr marL="33337" marR="0" lvl="0" indent="0" algn="ctr" rtl="0">
              <a:lnSpc>
                <a:spcPct val="100000"/>
              </a:lnSpc>
              <a:spcBef>
                <a:spcPts val="0"/>
              </a:spcBef>
              <a:spcAft>
                <a:spcPts val="0"/>
              </a:spcAft>
              <a:buClr>
                <a:schemeClr val="dk1"/>
              </a:buClr>
              <a:buSzPts val="800"/>
              <a:buFont typeface="Arial"/>
              <a:buNone/>
            </a:pPr>
            <a:r>
              <a:rPr lang="en-US" sz="800" b="1" i="0" u="none">
                <a:solidFill>
                  <a:schemeClr val="dk1"/>
                </a:solidFill>
                <a:latin typeface="Arial"/>
                <a:ea typeface="Arial"/>
                <a:cs typeface="Arial"/>
                <a:sym typeface="Arial"/>
              </a:rPr>
              <a:t>Areas shown in red would be closed to all bottom-tending fishing gear (110 nm</a:t>
            </a:r>
            <a:r>
              <a:rPr lang="en-US" sz="800" b="1" i="0" u="none" baseline="30000">
                <a:solidFill>
                  <a:schemeClr val="dk1"/>
                </a:solidFill>
                <a:latin typeface="Arial"/>
                <a:ea typeface="Arial"/>
                <a:cs typeface="Arial"/>
                <a:sym typeface="Arial"/>
              </a:rPr>
              <a:t>2</a:t>
            </a:r>
            <a:r>
              <a:rPr lang="en-US" sz="800" b="1" i="0" u="none">
                <a:solidFill>
                  <a:schemeClr val="dk1"/>
                </a:solidFill>
                <a:latin typeface="Arial"/>
                <a:ea typeface="Arial"/>
                <a:cs typeface="Arial"/>
                <a:sym typeface="Arial"/>
              </a:rPr>
              <a:t>)</a:t>
            </a:r>
            <a:endParaRPr/>
          </a:p>
        </p:txBody>
      </p:sp>
      <p:sp>
        <p:nvSpPr>
          <p:cNvPr id="4556" name="Google Shape;4556;gda58c33139_0_4154"/>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560"/>
        <p:cNvGrpSpPr/>
        <p:nvPr/>
      </p:nvGrpSpPr>
      <p:grpSpPr>
        <a:xfrm>
          <a:off x="0" y="0"/>
          <a:ext cx="0" cy="0"/>
          <a:chOff x="0" y="0"/>
          <a:chExt cx="0" cy="0"/>
        </a:xfrm>
      </p:grpSpPr>
      <p:grpSp>
        <p:nvGrpSpPr>
          <p:cNvPr id="4561" name="Google Shape;4561;gda58c33139_0_5267"/>
          <p:cNvGrpSpPr/>
          <p:nvPr/>
        </p:nvGrpSpPr>
        <p:grpSpPr>
          <a:xfrm>
            <a:off x="537400" y="404086"/>
            <a:ext cx="8068872" cy="6106386"/>
            <a:chOff x="457234" y="457175"/>
            <a:chExt cx="9145270" cy="6921771"/>
          </a:xfrm>
        </p:grpSpPr>
        <p:pic>
          <p:nvPicPr>
            <p:cNvPr id="4562" name="Google Shape;4562;gda58c33139_0_52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34" y="457175"/>
              <a:ext cx="9144690" cy="6863733"/>
            </a:xfrm>
            <a:prstGeom prst="rect">
              <a:avLst/>
            </a:prstGeom>
            <a:noFill/>
            <a:ln>
              <a:noFill/>
            </a:ln>
          </p:spPr>
        </p:pic>
        <p:sp>
          <p:nvSpPr>
            <p:cNvPr id="4563" name="Google Shape;4563;gda58c33139_0_5267"/>
            <p:cNvSpPr/>
            <p:nvPr/>
          </p:nvSpPr>
          <p:spPr>
            <a:xfrm>
              <a:off x="457234" y="457175"/>
              <a:ext cx="9145270" cy="6858000"/>
            </a:xfrm>
            <a:custGeom>
              <a:avLst/>
              <a:gdLst/>
              <a:ahLst/>
              <a:cxnLst/>
              <a:rect l="l" t="t" r="r" b="b"/>
              <a:pathLst>
                <a:path w="9145270" h="6858000" extrusionOk="0">
                  <a:moveTo>
                    <a:pt x="0" y="6857637"/>
                  </a:moveTo>
                  <a:lnTo>
                    <a:pt x="0" y="0"/>
                  </a:lnTo>
                  <a:lnTo>
                    <a:pt x="9144688" y="0"/>
                  </a:lnTo>
                  <a:lnTo>
                    <a:pt x="9144688" y="6857637"/>
                  </a:lnTo>
                  <a:lnTo>
                    <a:pt x="0" y="6857637"/>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64" name="Google Shape;4564;gda58c33139_0_5267"/>
            <p:cNvSpPr/>
            <p:nvPr/>
          </p:nvSpPr>
          <p:spPr>
            <a:xfrm>
              <a:off x="457234" y="457175"/>
              <a:ext cx="9074785" cy="6858000"/>
            </a:xfrm>
            <a:custGeom>
              <a:avLst/>
              <a:gdLst/>
              <a:ahLst/>
              <a:cxnLst/>
              <a:rect l="l" t="t" r="r" b="b"/>
              <a:pathLst>
                <a:path w="9074785" h="6858000" extrusionOk="0">
                  <a:moveTo>
                    <a:pt x="0" y="4120677"/>
                  </a:moveTo>
                  <a:lnTo>
                    <a:pt x="94495" y="4553470"/>
                  </a:lnTo>
                  <a:lnTo>
                    <a:pt x="560874" y="6738771"/>
                  </a:lnTo>
                  <a:lnTo>
                    <a:pt x="585260" y="6857637"/>
                  </a:lnTo>
                </a:path>
                <a:path w="9074785" h="6858000" extrusionOk="0">
                  <a:moveTo>
                    <a:pt x="7056651" y="0"/>
                  </a:moveTo>
                  <a:lnTo>
                    <a:pt x="7190773" y="451080"/>
                  </a:lnTo>
                  <a:lnTo>
                    <a:pt x="7821757" y="2593710"/>
                  </a:lnTo>
                  <a:lnTo>
                    <a:pt x="8449692" y="4736341"/>
                  </a:lnTo>
                  <a:lnTo>
                    <a:pt x="9074579" y="6857637"/>
                  </a:lnTo>
                </a:path>
              </a:pathLst>
            </a:custGeom>
            <a:noFill/>
            <a:ln w="9525" cap="flat" cmpd="sng">
              <a:solidFill>
                <a:srgbClr val="CCCCCC"/>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65" name="Google Shape;4565;gda58c33139_0_5267"/>
            <p:cNvSpPr/>
            <p:nvPr/>
          </p:nvSpPr>
          <p:spPr>
            <a:xfrm>
              <a:off x="1042494" y="7314812"/>
              <a:ext cx="0" cy="64134"/>
            </a:xfrm>
            <a:custGeom>
              <a:avLst/>
              <a:gdLst/>
              <a:ahLst/>
              <a:cxnLst/>
              <a:rect l="l" t="t" r="r" b="b"/>
              <a:pathLst>
                <a:path w="120000" h="64134" extrusionOk="0">
                  <a:moveTo>
                    <a:pt x="0" y="0"/>
                  </a:moveTo>
                  <a:lnTo>
                    <a:pt x="0" y="64004"/>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4566" name="Google Shape;4566;gda58c33139_0_5267"/>
          <p:cNvSpPr txBox="1"/>
          <p:nvPr/>
        </p:nvSpPr>
        <p:spPr>
          <a:xfrm>
            <a:off x="912812"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140°0'0"W</a:t>
            </a:r>
            <a:endParaRPr/>
          </a:p>
        </p:txBody>
      </p:sp>
      <p:sp>
        <p:nvSpPr>
          <p:cNvPr id="4567" name="Google Shape;4567;gda58c33139_0_5267"/>
          <p:cNvSpPr/>
          <p:nvPr/>
        </p:nvSpPr>
        <p:spPr>
          <a:xfrm>
            <a:off x="6764337" y="347662"/>
            <a:ext cx="1780911" cy="6165383"/>
          </a:xfrm>
          <a:custGeom>
            <a:avLst/>
            <a:gdLst/>
            <a:ahLst/>
            <a:cxnLst/>
            <a:rect l="l" t="t" r="r" b="b"/>
            <a:pathLst>
              <a:path w="2018029" h="6986270" extrusionOk="0">
                <a:moveTo>
                  <a:pt x="0" y="64004"/>
                </a:moveTo>
                <a:lnTo>
                  <a:pt x="0" y="0"/>
                </a:lnTo>
              </a:path>
              <a:path w="2018029" h="6986270" extrusionOk="0">
                <a:moveTo>
                  <a:pt x="2017928" y="6921641"/>
                </a:moveTo>
                <a:lnTo>
                  <a:pt x="2017928"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68" name="Google Shape;4568;gda58c33139_0_5267"/>
          <p:cNvSpPr txBox="1"/>
          <p:nvPr/>
        </p:nvSpPr>
        <p:spPr>
          <a:xfrm>
            <a:off x="6623050"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135°0'0"W</a:t>
            </a:r>
            <a:endParaRPr/>
          </a:p>
        </p:txBody>
      </p:sp>
      <p:sp>
        <p:nvSpPr>
          <p:cNvPr id="4569" name="Google Shape;4569;gda58c33139_0_5267"/>
          <p:cNvSpPr txBox="1"/>
          <p:nvPr/>
        </p:nvSpPr>
        <p:spPr>
          <a:xfrm>
            <a:off x="8402637" y="6505575"/>
            <a:ext cx="2841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135°0'0"W</a:t>
            </a:r>
            <a:endParaRPr/>
          </a:p>
        </p:txBody>
      </p:sp>
      <p:grpSp>
        <p:nvGrpSpPr>
          <p:cNvPr id="4570" name="Google Shape;4570;gda58c33139_0_5267"/>
          <p:cNvGrpSpPr/>
          <p:nvPr/>
        </p:nvGrpSpPr>
        <p:grpSpPr>
          <a:xfrm>
            <a:off x="517153" y="382194"/>
            <a:ext cx="8111844" cy="6093277"/>
            <a:chOff x="432841" y="432793"/>
            <a:chExt cx="9193975" cy="6906911"/>
          </a:xfrm>
        </p:grpSpPr>
        <p:sp>
          <p:nvSpPr>
            <p:cNvPr id="4571" name="Google Shape;4571;gda58c33139_0_5267"/>
            <p:cNvSpPr/>
            <p:nvPr/>
          </p:nvSpPr>
          <p:spPr>
            <a:xfrm>
              <a:off x="445041" y="444984"/>
              <a:ext cx="927100" cy="12700"/>
            </a:xfrm>
            <a:custGeom>
              <a:avLst/>
              <a:gdLst/>
              <a:ahLst/>
              <a:cxnLst/>
              <a:rect l="l" t="t" r="r" b="b"/>
              <a:pathLst>
                <a:path w="927100" h="12700" extrusionOk="0">
                  <a:moveTo>
                    <a:pt x="926661" y="0"/>
                  </a:moveTo>
                  <a:lnTo>
                    <a:pt x="0" y="0"/>
                  </a:lnTo>
                  <a:lnTo>
                    <a:pt x="12192"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72" name="Google Shape;4572;gda58c33139_0_5267"/>
            <p:cNvSpPr/>
            <p:nvPr/>
          </p:nvSpPr>
          <p:spPr>
            <a:xfrm>
              <a:off x="445041" y="444984"/>
              <a:ext cx="927100" cy="12700"/>
            </a:xfrm>
            <a:custGeom>
              <a:avLst/>
              <a:gdLst/>
              <a:ahLst/>
              <a:cxnLst/>
              <a:rect l="l" t="t" r="r" b="b"/>
              <a:pathLst>
                <a:path w="927100" h="12700" extrusionOk="0">
                  <a:moveTo>
                    <a:pt x="12192" y="12191"/>
                  </a:moveTo>
                  <a:lnTo>
                    <a:pt x="926661" y="12191"/>
                  </a:lnTo>
                  <a:lnTo>
                    <a:pt x="926661" y="0"/>
                  </a:lnTo>
                  <a:lnTo>
                    <a:pt x="0" y="0"/>
                  </a:lnTo>
                  <a:lnTo>
                    <a:pt x="12192"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73" name="Google Shape;4573;gda58c33139_0_5267"/>
            <p:cNvSpPr/>
            <p:nvPr/>
          </p:nvSpPr>
          <p:spPr>
            <a:xfrm>
              <a:off x="432848" y="432793"/>
              <a:ext cx="939165" cy="12700"/>
            </a:xfrm>
            <a:custGeom>
              <a:avLst/>
              <a:gdLst/>
              <a:ahLst/>
              <a:cxnLst/>
              <a:rect l="l" t="t" r="r" b="b"/>
              <a:pathLst>
                <a:path w="939165" h="12700" extrusionOk="0">
                  <a:moveTo>
                    <a:pt x="938854" y="0"/>
                  </a:moveTo>
                  <a:lnTo>
                    <a:pt x="0" y="0"/>
                  </a:lnTo>
                  <a:lnTo>
                    <a:pt x="12192"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74" name="Google Shape;4574;gda58c33139_0_5267"/>
            <p:cNvSpPr/>
            <p:nvPr/>
          </p:nvSpPr>
          <p:spPr>
            <a:xfrm>
              <a:off x="432848" y="432793"/>
              <a:ext cx="939165" cy="12700"/>
            </a:xfrm>
            <a:custGeom>
              <a:avLst/>
              <a:gdLst/>
              <a:ahLst/>
              <a:cxnLst/>
              <a:rect l="l" t="t" r="r" b="b"/>
              <a:pathLst>
                <a:path w="939165" h="12700" extrusionOk="0">
                  <a:moveTo>
                    <a:pt x="12192" y="12191"/>
                  </a:moveTo>
                  <a:lnTo>
                    <a:pt x="938854" y="12191"/>
                  </a:lnTo>
                  <a:lnTo>
                    <a:pt x="938854" y="0"/>
                  </a:lnTo>
                  <a:lnTo>
                    <a:pt x="0" y="0"/>
                  </a:lnTo>
                  <a:lnTo>
                    <a:pt x="12192"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75" name="Google Shape;4575;gda58c33139_0_5267"/>
            <p:cNvSpPr/>
            <p:nvPr/>
          </p:nvSpPr>
          <p:spPr>
            <a:xfrm>
              <a:off x="1371703"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76" name="Google Shape;4576;gda58c33139_0_5267"/>
            <p:cNvSpPr/>
            <p:nvPr/>
          </p:nvSpPr>
          <p:spPr>
            <a:xfrm>
              <a:off x="1371703"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77" name="Google Shape;4577;gda58c33139_0_5267"/>
            <p:cNvSpPr/>
            <p:nvPr/>
          </p:nvSpPr>
          <p:spPr>
            <a:xfrm>
              <a:off x="1371701" y="432802"/>
              <a:ext cx="1829435" cy="24765"/>
            </a:xfrm>
            <a:custGeom>
              <a:avLst/>
              <a:gdLst/>
              <a:ahLst/>
              <a:cxnLst/>
              <a:rect l="l" t="t" r="r" b="b"/>
              <a:pathLst>
                <a:path w="1829435" h="24765" extrusionOk="0">
                  <a:moveTo>
                    <a:pt x="914463" y="0"/>
                  </a:moveTo>
                  <a:lnTo>
                    <a:pt x="0" y="0"/>
                  </a:lnTo>
                  <a:lnTo>
                    <a:pt x="0" y="12192"/>
                  </a:lnTo>
                  <a:lnTo>
                    <a:pt x="914463" y="12192"/>
                  </a:lnTo>
                  <a:lnTo>
                    <a:pt x="914463" y="0"/>
                  </a:lnTo>
                  <a:close/>
                </a:path>
                <a:path w="1829435" h="24765" extrusionOk="0">
                  <a:moveTo>
                    <a:pt x="1828927" y="12192"/>
                  </a:moveTo>
                  <a:lnTo>
                    <a:pt x="914463" y="12192"/>
                  </a:lnTo>
                  <a:lnTo>
                    <a:pt x="914463" y="24384"/>
                  </a:lnTo>
                  <a:lnTo>
                    <a:pt x="1828927" y="24384"/>
                  </a:lnTo>
                  <a:lnTo>
                    <a:pt x="1828927"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78" name="Google Shape;4578;gda58c33139_0_5267"/>
            <p:cNvSpPr/>
            <p:nvPr/>
          </p:nvSpPr>
          <p:spPr>
            <a:xfrm>
              <a:off x="2286172" y="43279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79" name="Google Shape;4579;gda58c33139_0_5267"/>
            <p:cNvSpPr/>
            <p:nvPr/>
          </p:nvSpPr>
          <p:spPr>
            <a:xfrm>
              <a:off x="2286172" y="432793"/>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80" name="Google Shape;4580;gda58c33139_0_5267"/>
            <p:cNvSpPr/>
            <p:nvPr/>
          </p:nvSpPr>
          <p:spPr>
            <a:xfrm>
              <a:off x="3200641"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81" name="Google Shape;4581;gda58c33139_0_5267"/>
            <p:cNvSpPr/>
            <p:nvPr/>
          </p:nvSpPr>
          <p:spPr>
            <a:xfrm>
              <a:off x="3200641"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82" name="Google Shape;4582;gda58c33139_0_5267"/>
            <p:cNvSpPr/>
            <p:nvPr/>
          </p:nvSpPr>
          <p:spPr>
            <a:xfrm>
              <a:off x="3200628" y="432802"/>
              <a:ext cx="1829435" cy="24765"/>
            </a:xfrm>
            <a:custGeom>
              <a:avLst/>
              <a:gdLst/>
              <a:ahLst/>
              <a:cxnLst/>
              <a:rect l="l" t="t" r="r" b="b"/>
              <a:pathLst>
                <a:path w="1829435" h="24765" extrusionOk="0">
                  <a:moveTo>
                    <a:pt x="914476" y="0"/>
                  </a:moveTo>
                  <a:lnTo>
                    <a:pt x="0" y="0"/>
                  </a:lnTo>
                  <a:lnTo>
                    <a:pt x="0" y="12192"/>
                  </a:lnTo>
                  <a:lnTo>
                    <a:pt x="914476" y="12192"/>
                  </a:lnTo>
                  <a:lnTo>
                    <a:pt x="914476" y="0"/>
                  </a:lnTo>
                  <a:close/>
                </a:path>
                <a:path w="1829435"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83" name="Google Shape;4583;gda58c33139_0_5267"/>
            <p:cNvSpPr/>
            <p:nvPr/>
          </p:nvSpPr>
          <p:spPr>
            <a:xfrm>
              <a:off x="4115109" y="43279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84" name="Google Shape;4584;gda58c33139_0_5267"/>
            <p:cNvSpPr/>
            <p:nvPr/>
          </p:nvSpPr>
          <p:spPr>
            <a:xfrm>
              <a:off x="4115109" y="432793"/>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85" name="Google Shape;4585;gda58c33139_0_5267"/>
            <p:cNvSpPr/>
            <p:nvPr/>
          </p:nvSpPr>
          <p:spPr>
            <a:xfrm>
              <a:off x="5029578"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86" name="Google Shape;4586;gda58c33139_0_5267"/>
            <p:cNvSpPr/>
            <p:nvPr/>
          </p:nvSpPr>
          <p:spPr>
            <a:xfrm>
              <a:off x="5029578"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87" name="Google Shape;4587;gda58c33139_0_5267"/>
            <p:cNvSpPr/>
            <p:nvPr/>
          </p:nvSpPr>
          <p:spPr>
            <a:xfrm>
              <a:off x="502956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88" name="Google Shape;4588;gda58c33139_0_5267"/>
            <p:cNvSpPr/>
            <p:nvPr/>
          </p:nvSpPr>
          <p:spPr>
            <a:xfrm>
              <a:off x="5944047"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89" name="Google Shape;4589;gda58c33139_0_5267"/>
            <p:cNvSpPr/>
            <p:nvPr/>
          </p:nvSpPr>
          <p:spPr>
            <a:xfrm>
              <a:off x="5944047"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90" name="Google Shape;4590;gda58c33139_0_5267"/>
            <p:cNvSpPr/>
            <p:nvPr/>
          </p:nvSpPr>
          <p:spPr>
            <a:xfrm>
              <a:off x="6858516"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91" name="Google Shape;4591;gda58c33139_0_5267"/>
            <p:cNvSpPr/>
            <p:nvPr/>
          </p:nvSpPr>
          <p:spPr>
            <a:xfrm>
              <a:off x="6858516"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92" name="Google Shape;4592;gda58c33139_0_5267"/>
            <p:cNvSpPr/>
            <p:nvPr/>
          </p:nvSpPr>
          <p:spPr>
            <a:xfrm>
              <a:off x="685850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93" name="Google Shape;4593;gda58c33139_0_5267"/>
            <p:cNvSpPr/>
            <p:nvPr/>
          </p:nvSpPr>
          <p:spPr>
            <a:xfrm>
              <a:off x="7772985"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94" name="Google Shape;4594;gda58c33139_0_5267"/>
            <p:cNvSpPr/>
            <p:nvPr/>
          </p:nvSpPr>
          <p:spPr>
            <a:xfrm>
              <a:off x="7772985"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95" name="Google Shape;4595;gda58c33139_0_5267"/>
            <p:cNvSpPr/>
            <p:nvPr/>
          </p:nvSpPr>
          <p:spPr>
            <a:xfrm>
              <a:off x="8687454"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96" name="Google Shape;4596;gda58c33139_0_5267"/>
            <p:cNvSpPr/>
            <p:nvPr/>
          </p:nvSpPr>
          <p:spPr>
            <a:xfrm>
              <a:off x="8687454"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97" name="Google Shape;4597;gda58c33139_0_5267"/>
            <p:cNvSpPr/>
            <p:nvPr/>
          </p:nvSpPr>
          <p:spPr>
            <a:xfrm>
              <a:off x="8687447" y="432802"/>
              <a:ext cx="927100" cy="24765"/>
            </a:xfrm>
            <a:custGeom>
              <a:avLst/>
              <a:gdLst/>
              <a:ahLst/>
              <a:cxnLst/>
              <a:rect l="l" t="t" r="r" b="b"/>
              <a:pathLst>
                <a:path w="927100" h="24765" extrusionOk="0">
                  <a:moveTo>
                    <a:pt x="914463" y="0"/>
                  </a:moveTo>
                  <a:lnTo>
                    <a:pt x="0" y="0"/>
                  </a:lnTo>
                  <a:lnTo>
                    <a:pt x="0" y="12192"/>
                  </a:lnTo>
                  <a:lnTo>
                    <a:pt x="914463" y="12192"/>
                  </a:lnTo>
                  <a:lnTo>
                    <a:pt x="914463" y="0"/>
                  </a:lnTo>
                  <a:close/>
                </a:path>
                <a:path w="927100" h="24765" extrusionOk="0">
                  <a:moveTo>
                    <a:pt x="926668" y="12192"/>
                  </a:moveTo>
                  <a:lnTo>
                    <a:pt x="914463" y="12192"/>
                  </a:lnTo>
                  <a:lnTo>
                    <a:pt x="914463" y="24384"/>
                  </a:lnTo>
                  <a:lnTo>
                    <a:pt x="926668"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98" name="Google Shape;4598;gda58c33139_0_5267"/>
            <p:cNvSpPr/>
            <p:nvPr/>
          </p:nvSpPr>
          <p:spPr>
            <a:xfrm>
              <a:off x="9601923" y="444984"/>
              <a:ext cx="12700" cy="12700"/>
            </a:xfrm>
            <a:custGeom>
              <a:avLst/>
              <a:gdLst/>
              <a:ahLst/>
              <a:cxnLst/>
              <a:rect l="l" t="t" r="r" b="b"/>
              <a:pathLst>
                <a:path w="12700" h="12700" extrusionOk="0">
                  <a:moveTo>
                    <a:pt x="0" y="12191"/>
                  </a:moveTo>
                  <a:lnTo>
                    <a:pt x="12193"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599" name="Google Shape;4599;gda58c33139_0_5267"/>
            <p:cNvSpPr/>
            <p:nvPr/>
          </p:nvSpPr>
          <p:spPr>
            <a:xfrm>
              <a:off x="9601923" y="432793"/>
              <a:ext cx="24765" cy="12700"/>
            </a:xfrm>
            <a:custGeom>
              <a:avLst/>
              <a:gdLst/>
              <a:ahLst/>
              <a:cxnLst/>
              <a:rect l="l" t="t" r="r" b="b"/>
              <a:pathLst>
                <a:path w="24765" h="12700" extrusionOk="0">
                  <a:moveTo>
                    <a:pt x="24385" y="0"/>
                  </a:moveTo>
                  <a:lnTo>
                    <a:pt x="0" y="0"/>
                  </a:lnTo>
                  <a:lnTo>
                    <a:pt x="0" y="12191"/>
                  </a:lnTo>
                  <a:lnTo>
                    <a:pt x="12193" y="12191"/>
                  </a:lnTo>
                  <a:lnTo>
                    <a:pt x="24385"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00" name="Google Shape;4600;gda58c33139_0_5267"/>
            <p:cNvSpPr/>
            <p:nvPr/>
          </p:nvSpPr>
          <p:spPr>
            <a:xfrm>
              <a:off x="9601923" y="432793"/>
              <a:ext cx="24765" cy="12700"/>
            </a:xfrm>
            <a:custGeom>
              <a:avLst/>
              <a:gdLst/>
              <a:ahLst/>
              <a:cxnLst/>
              <a:rect l="l" t="t" r="r" b="b"/>
              <a:pathLst>
                <a:path w="24765" h="12700" extrusionOk="0">
                  <a:moveTo>
                    <a:pt x="0" y="12191"/>
                  </a:moveTo>
                  <a:lnTo>
                    <a:pt x="12193" y="12191"/>
                  </a:lnTo>
                  <a:lnTo>
                    <a:pt x="24385"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01" name="Google Shape;4601;gda58c33139_0_5267"/>
            <p:cNvSpPr/>
            <p:nvPr/>
          </p:nvSpPr>
          <p:spPr>
            <a:xfrm>
              <a:off x="445041" y="7314812"/>
              <a:ext cx="927100" cy="12700"/>
            </a:xfrm>
            <a:custGeom>
              <a:avLst/>
              <a:gdLst/>
              <a:ahLst/>
              <a:cxnLst/>
              <a:rect l="l" t="t" r="r" b="b"/>
              <a:pathLst>
                <a:path w="927100" h="12700" extrusionOk="0">
                  <a:moveTo>
                    <a:pt x="926661" y="0"/>
                  </a:moveTo>
                  <a:lnTo>
                    <a:pt x="12192" y="0"/>
                  </a:lnTo>
                  <a:lnTo>
                    <a:pt x="0"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02" name="Google Shape;4602;gda58c33139_0_5267"/>
            <p:cNvSpPr/>
            <p:nvPr/>
          </p:nvSpPr>
          <p:spPr>
            <a:xfrm>
              <a:off x="445041" y="7314812"/>
              <a:ext cx="927100" cy="12700"/>
            </a:xfrm>
            <a:custGeom>
              <a:avLst/>
              <a:gdLst/>
              <a:ahLst/>
              <a:cxnLst/>
              <a:rect l="l" t="t" r="r" b="b"/>
              <a:pathLst>
                <a:path w="927100" h="12700" extrusionOk="0">
                  <a:moveTo>
                    <a:pt x="12192" y="0"/>
                  </a:moveTo>
                  <a:lnTo>
                    <a:pt x="926661" y="0"/>
                  </a:lnTo>
                  <a:lnTo>
                    <a:pt x="926661" y="12191"/>
                  </a:lnTo>
                  <a:lnTo>
                    <a:pt x="0" y="12191"/>
                  </a:lnTo>
                  <a:lnTo>
                    <a:pt x="12192"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03" name="Google Shape;4603;gda58c33139_0_5267"/>
            <p:cNvSpPr/>
            <p:nvPr/>
          </p:nvSpPr>
          <p:spPr>
            <a:xfrm>
              <a:off x="432848" y="7327004"/>
              <a:ext cx="939165" cy="12700"/>
            </a:xfrm>
            <a:custGeom>
              <a:avLst/>
              <a:gdLst/>
              <a:ahLst/>
              <a:cxnLst/>
              <a:rect l="l" t="t" r="r" b="b"/>
              <a:pathLst>
                <a:path w="939165" h="12700" extrusionOk="0">
                  <a:moveTo>
                    <a:pt x="938854" y="0"/>
                  </a:moveTo>
                  <a:lnTo>
                    <a:pt x="12192" y="0"/>
                  </a:lnTo>
                  <a:lnTo>
                    <a:pt x="0"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04" name="Google Shape;4604;gda58c33139_0_5267"/>
            <p:cNvSpPr/>
            <p:nvPr/>
          </p:nvSpPr>
          <p:spPr>
            <a:xfrm>
              <a:off x="432848" y="7327004"/>
              <a:ext cx="939165" cy="12700"/>
            </a:xfrm>
            <a:custGeom>
              <a:avLst/>
              <a:gdLst/>
              <a:ahLst/>
              <a:cxnLst/>
              <a:rect l="l" t="t" r="r" b="b"/>
              <a:pathLst>
                <a:path w="939165" h="12700" extrusionOk="0">
                  <a:moveTo>
                    <a:pt x="12192" y="0"/>
                  </a:moveTo>
                  <a:lnTo>
                    <a:pt x="938854" y="0"/>
                  </a:lnTo>
                  <a:lnTo>
                    <a:pt x="938854" y="12191"/>
                  </a:lnTo>
                  <a:lnTo>
                    <a:pt x="0" y="12191"/>
                  </a:lnTo>
                  <a:lnTo>
                    <a:pt x="12192"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05" name="Google Shape;4605;gda58c33139_0_5267"/>
            <p:cNvSpPr/>
            <p:nvPr/>
          </p:nvSpPr>
          <p:spPr>
            <a:xfrm>
              <a:off x="1371703"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06" name="Google Shape;4606;gda58c33139_0_5267"/>
            <p:cNvSpPr/>
            <p:nvPr/>
          </p:nvSpPr>
          <p:spPr>
            <a:xfrm>
              <a:off x="1371703"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07" name="Google Shape;4607;gda58c33139_0_5267"/>
            <p:cNvSpPr/>
            <p:nvPr/>
          </p:nvSpPr>
          <p:spPr>
            <a:xfrm>
              <a:off x="1371701" y="7314818"/>
              <a:ext cx="1829435" cy="24765"/>
            </a:xfrm>
            <a:custGeom>
              <a:avLst/>
              <a:gdLst/>
              <a:ahLst/>
              <a:cxnLst/>
              <a:rect l="l" t="t" r="r" b="b"/>
              <a:pathLst>
                <a:path w="1829435" h="24765" extrusionOk="0">
                  <a:moveTo>
                    <a:pt x="914463" y="12192"/>
                  </a:moveTo>
                  <a:lnTo>
                    <a:pt x="0" y="12192"/>
                  </a:lnTo>
                  <a:lnTo>
                    <a:pt x="0" y="24384"/>
                  </a:lnTo>
                  <a:lnTo>
                    <a:pt x="914463" y="24384"/>
                  </a:lnTo>
                  <a:lnTo>
                    <a:pt x="914463" y="12192"/>
                  </a:lnTo>
                  <a:close/>
                </a:path>
                <a:path w="1829435" h="24765" extrusionOk="0">
                  <a:moveTo>
                    <a:pt x="1828927" y="0"/>
                  </a:moveTo>
                  <a:lnTo>
                    <a:pt x="914463" y="0"/>
                  </a:lnTo>
                  <a:lnTo>
                    <a:pt x="914463" y="12192"/>
                  </a:lnTo>
                  <a:lnTo>
                    <a:pt x="1828927" y="12192"/>
                  </a:lnTo>
                  <a:lnTo>
                    <a:pt x="1828927"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08" name="Google Shape;4608;gda58c33139_0_5267"/>
            <p:cNvSpPr/>
            <p:nvPr/>
          </p:nvSpPr>
          <p:spPr>
            <a:xfrm>
              <a:off x="2286172" y="732700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09" name="Google Shape;4609;gda58c33139_0_5267"/>
            <p:cNvSpPr/>
            <p:nvPr/>
          </p:nvSpPr>
          <p:spPr>
            <a:xfrm>
              <a:off x="2286172" y="7327004"/>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10" name="Google Shape;4610;gda58c33139_0_5267"/>
            <p:cNvSpPr/>
            <p:nvPr/>
          </p:nvSpPr>
          <p:spPr>
            <a:xfrm>
              <a:off x="3200641"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11" name="Google Shape;4611;gda58c33139_0_5267"/>
            <p:cNvSpPr/>
            <p:nvPr/>
          </p:nvSpPr>
          <p:spPr>
            <a:xfrm>
              <a:off x="3200641"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12" name="Google Shape;4612;gda58c33139_0_5267"/>
            <p:cNvSpPr/>
            <p:nvPr/>
          </p:nvSpPr>
          <p:spPr>
            <a:xfrm>
              <a:off x="3200628" y="7314818"/>
              <a:ext cx="1829435" cy="24765"/>
            </a:xfrm>
            <a:custGeom>
              <a:avLst/>
              <a:gdLst/>
              <a:ahLst/>
              <a:cxnLst/>
              <a:rect l="l" t="t" r="r" b="b"/>
              <a:pathLst>
                <a:path w="1829435" h="24765" extrusionOk="0">
                  <a:moveTo>
                    <a:pt x="914476" y="12192"/>
                  </a:moveTo>
                  <a:lnTo>
                    <a:pt x="0" y="12192"/>
                  </a:lnTo>
                  <a:lnTo>
                    <a:pt x="0" y="24384"/>
                  </a:lnTo>
                  <a:lnTo>
                    <a:pt x="914476" y="24384"/>
                  </a:lnTo>
                  <a:lnTo>
                    <a:pt x="914476" y="12192"/>
                  </a:lnTo>
                  <a:close/>
                </a:path>
                <a:path w="1829435"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13" name="Google Shape;4613;gda58c33139_0_5267"/>
            <p:cNvSpPr/>
            <p:nvPr/>
          </p:nvSpPr>
          <p:spPr>
            <a:xfrm>
              <a:off x="4115109" y="732700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14" name="Google Shape;4614;gda58c33139_0_5267"/>
            <p:cNvSpPr/>
            <p:nvPr/>
          </p:nvSpPr>
          <p:spPr>
            <a:xfrm>
              <a:off x="4115109" y="7327004"/>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15" name="Google Shape;4615;gda58c33139_0_5267"/>
            <p:cNvSpPr/>
            <p:nvPr/>
          </p:nvSpPr>
          <p:spPr>
            <a:xfrm>
              <a:off x="5029578"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16" name="Google Shape;4616;gda58c33139_0_5267"/>
            <p:cNvSpPr/>
            <p:nvPr/>
          </p:nvSpPr>
          <p:spPr>
            <a:xfrm>
              <a:off x="5029578"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17" name="Google Shape;4617;gda58c33139_0_5267"/>
            <p:cNvSpPr/>
            <p:nvPr/>
          </p:nvSpPr>
          <p:spPr>
            <a:xfrm>
              <a:off x="502956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18" name="Google Shape;4618;gda58c33139_0_5267"/>
            <p:cNvSpPr/>
            <p:nvPr/>
          </p:nvSpPr>
          <p:spPr>
            <a:xfrm>
              <a:off x="5944047" y="732700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19" name="Google Shape;4619;gda58c33139_0_5267"/>
            <p:cNvSpPr/>
            <p:nvPr/>
          </p:nvSpPr>
          <p:spPr>
            <a:xfrm>
              <a:off x="5944047" y="7327004"/>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20" name="Google Shape;4620;gda58c33139_0_5267"/>
            <p:cNvSpPr/>
            <p:nvPr/>
          </p:nvSpPr>
          <p:spPr>
            <a:xfrm>
              <a:off x="6858516"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21" name="Google Shape;4621;gda58c33139_0_5267"/>
            <p:cNvSpPr/>
            <p:nvPr/>
          </p:nvSpPr>
          <p:spPr>
            <a:xfrm>
              <a:off x="6858516"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22" name="Google Shape;4622;gda58c33139_0_5267"/>
            <p:cNvSpPr/>
            <p:nvPr/>
          </p:nvSpPr>
          <p:spPr>
            <a:xfrm>
              <a:off x="685850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23" name="Google Shape;4623;gda58c33139_0_5267"/>
            <p:cNvSpPr/>
            <p:nvPr/>
          </p:nvSpPr>
          <p:spPr>
            <a:xfrm>
              <a:off x="7772985" y="732700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24" name="Google Shape;4624;gda58c33139_0_5267"/>
            <p:cNvSpPr/>
            <p:nvPr/>
          </p:nvSpPr>
          <p:spPr>
            <a:xfrm>
              <a:off x="7772985" y="7327004"/>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25" name="Google Shape;4625;gda58c33139_0_5267"/>
            <p:cNvSpPr/>
            <p:nvPr/>
          </p:nvSpPr>
          <p:spPr>
            <a:xfrm>
              <a:off x="8687454"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26" name="Google Shape;4626;gda58c33139_0_5267"/>
            <p:cNvSpPr/>
            <p:nvPr/>
          </p:nvSpPr>
          <p:spPr>
            <a:xfrm>
              <a:off x="8687454"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27" name="Google Shape;4627;gda58c33139_0_5267"/>
            <p:cNvSpPr/>
            <p:nvPr/>
          </p:nvSpPr>
          <p:spPr>
            <a:xfrm>
              <a:off x="8687447" y="7314818"/>
              <a:ext cx="927100" cy="24765"/>
            </a:xfrm>
            <a:custGeom>
              <a:avLst/>
              <a:gdLst/>
              <a:ahLst/>
              <a:cxnLst/>
              <a:rect l="l" t="t" r="r" b="b"/>
              <a:pathLst>
                <a:path w="927100" h="24765" extrusionOk="0">
                  <a:moveTo>
                    <a:pt x="914463" y="12192"/>
                  </a:moveTo>
                  <a:lnTo>
                    <a:pt x="0" y="12192"/>
                  </a:lnTo>
                  <a:lnTo>
                    <a:pt x="0" y="24384"/>
                  </a:lnTo>
                  <a:lnTo>
                    <a:pt x="914463" y="24384"/>
                  </a:lnTo>
                  <a:lnTo>
                    <a:pt x="914463" y="12192"/>
                  </a:lnTo>
                  <a:close/>
                </a:path>
                <a:path w="927100" h="24765" extrusionOk="0">
                  <a:moveTo>
                    <a:pt x="926668" y="12192"/>
                  </a:moveTo>
                  <a:lnTo>
                    <a:pt x="914463" y="0"/>
                  </a:lnTo>
                  <a:lnTo>
                    <a:pt x="914463" y="12192"/>
                  </a:lnTo>
                  <a:lnTo>
                    <a:pt x="926668"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28" name="Google Shape;4628;gda58c33139_0_5267"/>
            <p:cNvSpPr/>
            <p:nvPr/>
          </p:nvSpPr>
          <p:spPr>
            <a:xfrm>
              <a:off x="9601923" y="7314812"/>
              <a:ext cx="12700" cy="12700"/>
            </a:xfrm>
            <a:custGeom>
              <a:avLst/>
              <a:gdLst/>
              <a:ahLst/>
              <a:cxnLst/>
              <a:rect l="l" t="t" r="r" b="b"/>
              <a:pathLst>
                <a:path w="12700" h="12700" extrusionOk="0">
                  <a:moveTo>
                    <a:pt x="0" y="0"/>
                  </a:moveTo>
                  <a:lnTo>
                    <a:pt x="12193"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29" name="Google Shape;4629;gda58c33139_0_5267"/>
            <p:cNvSpPr/>
            <p:nvPr/>
          </p:nvSpPr>
          <p:spPr>
            <a:xfrm>
              <a:off x="9601923" y="7327004"/>
              <a:ext cx="24765" cy="12700"/>
            </a:xfrm>
            <a:custGeom>
              <a:avLst/>
              <a:gdLst/>
              <a:ahLst/>
              <a:cxnLst/>
              <a:rect l="l" t="t" r="r" b="b"/>
              <a:pathLst>
                <a:path w="24765" h="12700" extrusionOk="0">
                  <a:moveTo>
                    <a:pt x="12193" y="0"/>
                  </a:moveTo>
                  <a:lnTo>
                    <a:pt x="0" y="0"/>
                  </a:lnTo>
                  <a:lnTo>
                    <a:pt x="0" y="12191"/>
                  </a:lnTo>
                  <a:lnTo>
                    <a:pt x="24385" y="1219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30" name="Google Shape;4630;gda58c33139_0_5267"/>
            <p:cNvSpPr/>
            <p:nvPr/>
          </p:nvSpPr>
          <p:spPr>
            <a:xfrm>
              <a:off x="9601923" y="7327004"/>
              <a:ext cx="24765" cy="12700"/>
            </a:xfrm>
            <a:custGeom>
              <a:avLst/>
              <a:gdLst/>
              <a:ahLst/>
              <a:cxnLst/>
              <a:rect l="l" t="t" r="r" b="b"/>
              <a:pathLst>
                <a:path w="24765" h="12700" extrusionOk="0">
                  <a:moveTo>
                    <a:pt x="0" y="0"/>
                  </a:moveTo>
                  <a:lnTo>
                    <a:pt x="12193" y="0"/>
                  </a:lnTo>
                  <a:lnTo>
                    <a:pt x="24385"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31" name="Google Shape;4631;gda58c33139_0_5267"/>
            <p:cNvSpPr/>
            <p:nvPr/>
          </p:nvSpPr>
          <p:spPr>
            <a:xfrm>
              <a:off x="445041" y="6400461"/>
              <a:ext cx="12700" cy="927100"/>
            </a:xfrm>
            <a:custGeom>
              <a:avLst/>
              <a:gdLst/>
              <a:ahLst/>
              <a:cxnLst/>
              <a:rect l="l" t="t" r="r" b="b"/>
              <a:pathLst>
                <a:path w="12700" h="927100" extrusionOk="0">
                  <a:moveTo>
                    <a:pt x="12192" y="0"/>
                  </a:moveTo>
                  <a:lnTo>
                    <a:pt x="0" y="0"/>
                  </a:lnTo>
                  <a:lnTo>
                    <a:pt x="0" y="926542"/>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32" name="Google Shape;4632;gda58c33139_0_5267"/>
            <p:cNvSpPr/>
            <p:nvPr/>
          </p:nvSpPr>
          <p:spPr>
            <a:xfrm>
              <a:off x="445041" y="6400461"/>
              <a:ext cx="12700" cy="927100"/>
            </a:xfrm>
            <a:custGeom>
              <a:avLst/>
              <a:gdLst/>
              <a:ahLst/>
              <a:cxnLst/>
              <a:rect l="l" t="t" r="r" b="b"/>
              <a:pathLst>
                <a:path w="12700" h="927100" extrusionOk="0">
                  <a:moveTo>
                    <a:pt x="12192" y="914351"/>
                  </a:moveTo>
                  <a:lnTo>
                    <a:pt x="12192" y="0"/>
                  </a:lnTo>
                  <a:lnTo>
                    <a:pt x="0" y="0"/>
                  </a:lnTo>
                  <a:lnTo>
                    <a:pt x="0" y="926542"/>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33" name="Google Shape;4633;gda58c33139_0_5267"/>
            <p:cNvSpPr/>
            <p:nvPr/>
          </p:nvSpPr>
          <p:spPr>
            <a:xfrm>
              <a:off x="432848" y="6400461"/>
              <a:ext cx="12700" cy="939165"/>
            </a:xfrm>
            <a:custGeom>
              <a:avLst/>
              <a:gdLst/>
              <a:ahLst/>
              <a:cxnLst/>
              <a:rect l="l" t="t" r="r" b="b"/>
              <a:pathLst>
                <a:path w="12700" h="939165" extrusionOk="0">
                  <a:moveTo>
                    <a:pt x="12192" y="0"/>
                  </a:moveTo>
                  <a:lnTo>
                    <a:pt x="0" y="0"/>
                  </a:lnTo>
                  <a:lnTo>
                    <a:pt x="0" y="938734"/>
                  </a:lnTo>
                  <a:lnTo>
                    <a:pt x="12192" y="926542"/>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34" name="Google Shape;4634;gda58c33139_0_5267"/>
            <p:cNvSpPr/>
            <p:nvPr/>
          </p:nvSpPr>
          <p:spPr>
            <a:xfrm>
              <a:off x="432848" y="6400461"/>
              <a:ext cx="12700" cy="939165"/>
            </a:xfrm>
            <a:custGeom>
              <a:avLst/>
              <a:gdLst/>
              <a:ahLst/>
              <a:cxnLst/>
              <a:rect l="l" t="t" r="r" b="b"/>
              <a:pathLst>
                <a:path w="12700" h="939165" extrusionOk="0">
                  <a:moveTo>
                    <a:pt x="12192" y="926542"/>
                  </a:moveTo>
                  <a:lnTo>
                    <a:pt x="12192" y="0"/>
                  </a:lnTo>
                  <a:lnTo>
                    <a:pt x="0" y="0"/>
                  </a:lnTo>
                  <a:lnTo>
                    <a:pt x="0" y="938734"/>
                  </a:lnTo>
                  <a:lnTo>
                    <a:pt x="12192" y="926542"/>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35" name="Google Shape;4635;gda58c33139_0_5267"/>
            <p:cNvSpPr/>
            <p:nvPr/>
          </p:nvSpPr>
          <p:spPr>
            <a:xfrm>
              <a:off x="445041"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36" name="Google Shape;4636;gda58c33139_0_5267"/>
            <p:cNvSpPr/>
            <p:nvPr/>
          </p:nvSpPr>
          <p:spPr>
            <a:xfrm>
              <a:off x="432848"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37" name="Google Shape;4637;gda58c33139_0_5267"/>
            <p:cNvSpPr/>
            <p:nvPr/>
          </p:nvSpPr>
          <p:spPr>
            <a:xfrm>
              <a:off x="432848" y="5486109"/>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38" name="Google Shape;4638;gda58c33139_0_5267"/>
            <p:cNvSpPr/>
            <p:nvPr/>
          </p:nvSpPr>
          <p:spPr>
            <a:xfrm>
              <a:off x="445041" y="4571757"/>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39" name="Google Shape;4639;gda58c33139_0_5267"/>
            <p:cNvSpPr/>
            <p:nvPr/>
          </p:nvSpPr>
          <p:spPr>
            <a:xfrm>
              <a:off x="445041" y="4571757"/>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40" name="Google Shape;4640;gda58c33139_0_5267"/>
            <p:cNvSpPr/>
            <p:nvPr/>
          </p:nvSpPr>
          <p:spPr>
            <a:xfrm>
              <a:off x="432841" y="3657409"/>
              <a:ext cx="24765" cy="1828800"/>
            </a:xfrm>
            <a:custGeom>
              <a:avLst/>
              <a:gdLst/>
              <a:ahLst/>
              <a:cxnLst/>
              <a:rect l="l" t="t" r="r" b="b"/>
              <a:pathLst>
                <a:path w="24765" h="1828800" extrusionOk="0">
                  <a:moveTo>
                    <a:pt x="12192" y="914349"/>
                  </a:moveTo>
                  <a:lnTo>
                    <a:pt x="0" y="914349"/>
                  </a:lnTo>
                  <a:lnTo>
                    <a:pt x="0" y="1828711"/>
                  </a:lnTo>
                  <a:lnTo>
                    <a:pt x="12192" y="1828711"/>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41" name="Google Shape;4641;gda58c33139_0_5267"/>
            <p:cNvSpPr/>
            <p:nvPr/>
          </p:nvSpPr>
          <p:spPr>
            <a:xfrm>
              <a:off x="432848" y="3657406"/>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42" name="Google Shape;4642;gda58c33139_0_5267"/>
            <p:cNvSpPr/>
            <p:nvPr/>
          </p:nvSpPr>
          <p:spPr>
            <a:xfrm>
              <a:off x="432848" y="3657406"/>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43" name="Google Shape;4643;gda58c33139_0_5267"/>
            <p:cNvSpPr/>
            <p:nvPr/>
          </p:nvSpPr>
          <p:spPr>
            <a:xfrm>
              <a:off x="445041" y="2743054"/>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44" name="Google Shape;4644;gda58c33139_0_5267"/>
            <p:cNvSpPr/>
            <p:nvPr/>
          </p:nvSpPr>
          <p:spPr>
            <a:xfrm>
              <a:off x="445041" y="2743054"/>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45" name="Google Shape;4645;gda58c33139_0_5267"/>
            <p:cNvSpPr/>
            <p:nvPr/>
          </p:nvSpPr>
          <p:spPr>
            <a:xfrm>
              <a:off x="432841" y="1828710"/>
              <a:ext cx="24765" cy="1828800"/>
            </a:xfrm>
            <a:custGeom>
              <a:avLst/>
              <a:gdLst/>
              <a:ahLst/>
              <a:cxnLst/>
              <a:rect l="l" t="t" r="r" b="b"/>
              <a:pathLst>
                <a:path w="24765" h="1828800" extrusionOk="0">
                  <a:moveTo>
                    <a:pt x="12192" y="914349"/>
                  </a:moveTo>
                  <a:lnTo>
                    <a:pt x="0" y="914349"/>
                  </a:lnTo>
                  <a:lnTo>
                    <a:pt x="0" y="1828698"/>
                  </a:lnTo>
                  <a:lnTo>
                    <a:pt x="12192" y="1828698"/>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46" name="Google Shape;4646;gda58c33139_0_5267"/>
            <p:cNvSpPr/>
            <p:nvPr/>
          </p:nvSpPr>
          <p:spPr>
            <a:xfrm>
              <a:off x="432848" y="1828703"/>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47" name="Google Shape;4647;gda58c33139_0_5267"/>
            <p:cNvSpPr/>
            <p:nvPr/>
          </p:nvSpPr>
          <p:spPr>
            <a:xfrm>
              <a:off x="432848" y="1828703"/>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48" name="Google Shape;4648;gda58c33139_0_5267"/>
            <p:cNvSpPr/>
            <p:nvPr/>
          </p:nvSpPr>
          <p:spPr>
            <a:xfrm>
              <a:off x="445041" y="914351"/>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49" name="Google Shape;4649;gda58c33139_0_5267"/>
            <p:cNvSpPr/>
            <p:nvPr/>
          </p:nvSpPr>
          <p:spPr>
            <a:xfrm>
              <a:off x="445041" y="914351"/>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50" name="Google Shape;4650;gda58c33139_0_5267"/>
            <p:cNvSpPr/>
            <p:nvPr/>
          </p:nvSpPr>
          <p:spPr>
            <a:xfrm>
              <a:off x="432841" y="444994"/>
              <a:ext cx="24765" cy="1384300"/>
            </a:xfrm>
            <a:custGeom>
              <a:avLst/>
              <a:gdLst/>
              <a:ahLst/>
              <a:cxnLst/>
              <a:rect l="l" t="t" r="r" b="b"/>
              <a:pathLst>
                <a:path w="24765" h="1384300" extrusionOk="0">
                  <a:moveTo>
                    <a:pt x="12192" y="469366"/>
                  </a:moveTo>
                  <a:lnTo>
                    <a:pt x="0" y="469366"/>
                  </a:lnTo>
                  <a:lnTo>
                    <a:pt x="0" y="1383715"/>
                  </a:lnTo>
                  <a:lnTo>
                    <a:pt x="12192" y="1383715"/>
                  </a:lnTo>
                  <a:lnTo>
                    <a:pt x="12192" y="469366"/>
                  </a:lnTo>
                  <a:close/>
                </a:path>
                <a:path w="24765" h="1384300" extrusionOk="0">
                  <a:moveTo>
                    <a:pt x="24384" y="12192"/>
                  </a:moveTo>
                  <a:lnTo>
                    <a:pt x="12192" y="0"/>
                  </a:lnTo>
                  <a:lnTo>
                    <a:pt x="12192" y="469366"/>
                  </a:lnTo>
                  <a:lnTo>
                    <a:pt x="24384" y="469366"/>
                  </a:lnTo>
                  <a:lnTo>
                    <a:pt x="24384"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51" name="Google Shape;4651;gda58c33139_0_5267"/>
            <p:cNvSpPr/>
            <p:nvPr/>
          </p:nvSpPr>
          <p:spPr>
            <a:xfrm>
              <a:off x="445041" y="444984"/>
              <a:ext cx="12700" cy="469900"/>
            </a:xfrm>
            <a:custGeom>
              <a:avLst/>
              <a:gdLst/>
              <a:ahLst/>
              <a:cxnLst/>
              <a:rect l="l" t="t" r="r" b="b"/>
              <a:pathLst>
                <a:path w="12700" h="469900" extrusionOk="0">
                  <a:moveTo>
                    <a:pt x="12192" y="469367"/>
                  </a:moveTo>
                  <a:lnTo>
                    <a:pt x="12192" y="12191"/>
                  </a:lnTo>
                  <a:lnTo>
                    <a:pt x="0" y="0"/>
                  </a:lnTo>
                  <a:lnTo>
                    <a:pt x="0" y="469367"/>
                  </a:lnTo>
                  <a:lnTo>
                    <a:pt x="12192"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52" name="Google Shape;4652;gda58c33139_0_5267"/>
            <p:cNvSpPr/>
            <p:nvPr/>
          </p:nvSpPr>
          <p:spPr>
            <a:xfrm>
              <a:off x="432848" y="432793"/>
              <a:ext cx="12700" cy="481965"/>
            </a:xfrm>
            <a:custGeom>
              <a:avLst/>
              <a:gdLst/>
              <a:ahLst/>
              <a:cxnLst/>
              <a:rect l="l" t="t" r="r" b="b"/>
              <a:pathLst>
                <a:path w="12700" h="481965" extrusionOk="0">
                  <a:moveTo>
                    <a:pt x="0" y="0"/>
                  </a:moveTo>
                  <a:lnTo>
                    <a:pt x="0" y="481558"/>
                  </a:lnTo>
                  <a:lnTo>
                    <a:pt x="12192" y="481558"/>
                  </a:lnTo>
                  <a:lnTo>
                    <a:pt x="12192" y="12191"/>
                  </a:lnTo>
                  <a:lnTo>
                    <a:pt x="0"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53" name="Google Shape;4653;gda58c33139_0_5267"/>
            <p:cNvSpPr/>
            <p:nvPr/>
          </p:nvSpPr>
          <p:spPr>
            <a:xfrm>
              <a:off x="432848" y="432793"/>
              <a:ext cx="12700" cy="481965"/>
            </a:xfrm>
            <a:custGeom>
              <a:avLst/>
              <a:gdLst/>
              <a:ahLst/>
              <a:cxnLst/>
              <a:rect l="l" t="t" r="r" b="b"/>
              <a:pathLst>
                <a:path w="12700" h="481965" extrusionOk="0">
                  <a:moveTo>
                    <a:pt x="12192" y="481558"/>
                  </a:moveTo>
                  <a:lnTo>
                    <a:pt x="12192" y="12191"/>
                  </a:lnTo>
                  <a:lnTo>
                    <a:pt x="0" y="0"/>
                  </a:lnTo>
                  <a:lnTo>
                    <a:pt x="0" y="481558"/>
                  </a:lnTo>
                  <a:lnTo>
                    <a:pt x="12192"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54" name="Google Shape;4654;gda58c33139_0_5267"/>
            <p:cNvSpPr/>
            <p:nvPr/>
          </p:nvSpPr>
          <p:spPr>
            <a:xfrm>
              <a:off x="9601923" y="6400461"/>
              <a:ext cx="12700" cy="927100"/>
            </a:xfrm>
            <a:custGeom>
              <a:avLst/>
              <a:gdLst/>
              <a:ahLst/>
              <a:cxnLst/>
              <a:rect l="l" t="t" r="r" b="b"/>
              <a:pathLst>
                <a:path w="12700" h="927100" extrusionOk="0">
                  <a:moveTo>
                    <a:pt x="12193" y="0"/>
                  </a:moveTo>
                  <a:lnTo>
                    <a:pt x="0" y="0"/>
                  </a:lnTo>
                  <a:lnTo>
                    <a:pt x="0" y="914351"/>
                  </a:lnTo>
                  <a:lnTo>
                    <a:pt x="12193" y="926542"/>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55" name="Google Shape;4655;gda58c33139_0_5267"/>
            <p:cNvSpPr/>
            <p:nvPr/>
          </p:nvSpPr>
          <p:spPr>
            <a:xfrm>
              <a:off x="9601923" y="6400461"/>
              <a:ext cx="12700" cy="927100"/>
            </a:xfrm>
            <a:custGeom>
              <a:avLst/>
              <a:gdLst/>
              <a:ahLst/>
              <a:cxnLst/>
              <a:rect l="l" t="t" r="r" b="b"/>
              <a:pathLst>
                <a:path w="12700" h="927100" extrusionOk="0">
                  <a:moveTo>
                    <a:pt x="0" y="914351"/>
                  </a:moveTo>
                  <a:lnTo>
                    <a:pt x="0" y="0"/>
                  </a:lnTo>
                  <a:lnTo>
                    <a:pt x="12193" y="0"/>
                  </a:lnTo>
                  <a:lnTo>
                    <a:pt x="12193" y="926542"/>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56" name="Google Shape;4656;gda58c33139_0_5267"/>
            <p:cNvSpPr/>
            <p:nvPr/>
          </p:nvSpPr>
          <p:spPr>
            <a:xfrm>
              <a:off x="9614116" y="6400461"/>
              <a:ext cx="12700" cy="939165"/>
            </a:xfrm>
            <a:custGeom>
              <a:avLst/>
              <a:gdLst/>
              <a:ahLst/>
              <a:cxnLst/>
              <a:rect l="l" t="t" r="r" b="b"/>
              <a:pathLst>
                <a:path w="12700" h="939165" extrusionOk="0">
                  <a:moveTo>
                    <a:pt x="12192" y="0"/>
                  </a:moveTo>
                  <a:lnTo>
                    <a:pt x="0" y="0"/>
                  </a:lnTo>
                  <a:lnTo>
                    <a:pt x="0" y="926542"/>
                  </a:lnTo>
                  <a:lnTo>
                    <a:pt x="12192" y="938734"/>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57" name="Google Shape;4657;gda58c33139_0_5267"/>
            <p:cNvSpPr/>
            <p:nvPr/>
          </p:nvSpPr>
          <p:spPr>
            <a:xfrm>
              <a:off x="9614116" y="6400461"/>
              <a:ext cx="12700" cy="939165"/>
            </a:xfrm>
            <a:custGeom>
              <a:avLst/>
              <a:gdLst/>
              <a:ahLst/>
              <a:cxnLst/>
              <a:rect l="l" t="t" r="r" b="b"/>
              <a:pathLst>
                <a:path w="12700" h="939165" extrusionOk="0">
                  <a:moveTo>
                    <a:pt x="0" y="926542"/>
                  </a:moveTo>
                  <a:lnTo>
                    <a:pt x="0" y="0"/>
                  </a:lnTo>
                  <a:lnTo>
                    <a:pt x="12192" y="0"/>
                  </a:lnTo>
                  <a:lnTo>
                    <a:pt x="12192" y="938734"/>
                  </a:lnTo>
                  <a:lnTo>
                    <a:pt x="0" y="926542"/>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58" name="Google Shape;4658;gda58c33139_0_5267"/>
            <p:cNvSpPr/>
            <p:nvPr/>
          </p:nvSpPr>
          <p:spPr>
            <a:xfrm>
              <a:off x="9601923" y="5486109"/>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59" name="Google Shape;4659;gda58c33139_0_5267"/>
            <p:cNvSpPr/>
            <p:nvPr/>
          </p:nvSpPr>
          <p:spPr>
            <a:xfrm>
              <a:off x="9614116"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60" name="Google Shape;4660;gda58c33139_0_5267"/>
            <p:cNvSpPr/>
            <p:nvPr/>
          </p:nvSpPr>
          <p:spPr>
            <a:xfrm>
              <a:off x="9614116" y="5486109"/>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61" name="Google Shape;4661;gda58c33139_0_5267"/>
            <p:cNvSpPr/>
            <p:nvPr/>
          </p:nvSpPr>
          <p:spPr>
            <a:xfrm>
              <a:off x="9601923" y="4571757"/>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62" name="Google Shape;4662;gda58c33139_0_5267"/>
            <p:cNvSpPr/>
            <p:nvPr/>
          </p:nvSpPr>
          <p:spPr>
            <a:xfrm>
              <a:off x="9601923" y="4571757"/>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63" name="Google Shape;4663;gda58c33139_0_5267"/>
            <p:cNvSpPr/>
            <p:nvPr/>
          </p:nvSpPr>
          <p:spPr>
            <a:xfrm>
              <a:off x="9601911" y="3657409"/>
              <a:ext cx="24765" cy="1828800"/>
            </a:xfrm>
            <a:custGeom>
              <a:avLst/>
              <a:gdLst/>
              <a:ahLst/>
              <a:cxnLst/>
              <a:rect l="l" t="t" r="r" b="b"/>
              <a:pathLst>
                <a:path w="24765" h="1828800" extrusionOk="0">
                  <a:moveTo>
                    <a:pt x="12204" y="0"/>
                  </a:moveTo>
                  <a:lnTo>
                    <a:pt x="0" y="0"/>
                  </a:lnTo>
                  <a:lnTo>
                    <a:pt x="0" y="914349"/>
                  </a:lnTo>
                  <a:lnTo>
                    <a:pt x="12204" y="914349"/>
                  </a:lnTo>
                  <a:lnTo>
                    <a:pt x="12204" y="0"/>
                  </a:lnTo>
                  <a:close/>
                </a:path>
                <a:path w="24765" h="1828800" extrusionOk="0">
                  <a:moveTo>
                    <a:pt x="24396" y="914349"/>
                  </a:moveTo>
                  <a:lnTo>
                    <a:pt x="12204" y="914349"/>
                  </a:lnTo>
                  <a:lnTo>
                    <a:pt x="12204" y="1828711"/>
                  </a:lnTo>
                  <a:lnTo>
                    <a:pt x="24396" y="1828711"/>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64" name="Google Shape;4664;gda58c33139_0_5267"/>
            <p:cNvSpPr/>
            <p:nvPr/>
          </p:nvSpPr>
          <p:spPr>
            <a:xfrm>
              <a:off x="9614116" y="3657406"/>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65" name="Google Shape;4665;gda58c33139_0_5267"/>
            <p:cNvSpPr/>
            <p:nvPr/>
          </p:nvSpPr>
          <p:spPr>
            <a:xfrm>
              <a:off x="9614116" y="3657406"/>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66" name="Google Shape;4666;gda58c33139_0_5267"/>
            <p:cNvSpPr/>
            <p:nvPr/>
          </p:nvSpPr>
          <p:spPr>
            <a:xfrm>
              <a:off x="9601923" y="2743054"/>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67" name="Google Shape;4667;gda58c33139_0_5267"/>
            <p:cNvSpPr/>
            <p:nvPr/>
          </p:nvSpPr>
          <p:spPr>
            <a:xfrm>
              <a:off x="9601923" y="2743054"/>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68" name="Google Shape;4668;gda58c33139_0_5267"/>
            <p:cNvSpPr/>
            <p:nvPr/>
          </p:nvSpPr>
          <p:spPr>
            <a:xfrm>
              <a:off x="9601911" y="1828710"/>
              <a:ext cx="24765" cy="1828800"/>
            </a:xfrm>
            <a:custGeom>
              <a:avLst/>
              <a:gdLst/>
              <a:ahLst/>
              <a:cxnLst/>
              <a:rect l="l" t="t" r="r" b="b"/>
              <a:pathLst>
                <a:path w="24765" h="1828800" extrusionOk="0">
                  <a:moveTo>
                    <a:pt x="12204" y="0"/>
                  </a:moveTo>
                  <a:lnTo>
                    <a:pt x="0" y="0"/>
                  </a:lnTo>
                  <a:lnTo>
                    <a:pt x="0" y="914349"/>
                  </a:lnTo>
                  <a:lnTo>
                    <a:pt x="12204" y="914349"/>
                  </a:lnTo>
                  <a:lnTo>
                    <a:pt x="12204" y="0"/>
                  </a:lnTo>
                  <a:close/>
                </a:path>
                <a:path w="24765" h="1828800" extrusionOk="0">
                  <a:moveTo>
                    <a:pt x="24396" y="914349"/>
                  </a:moveTo>
                  <a:lnTo>
                    <a:pt x="12204" y="914349"/>
                  </a:lnTo>
                  <a:lnTo>
                    <a:pt x="12204" y="1828698"/>
                  </a:lnTo>
                  <a:lnTo>
                    <a:pt x="24396" y="1828698"/>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69" name="Google Shape;4669;gda58c33139_0_5267"/>
            <p:cNvSpPr/>
            <p:nvPr/>
          </p:nvSpPr>
          <p:spPr>
            <a:xfrm>
              <a:off x="9614116" y="1828703"/>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70" name="Google Shape;4670;gda58c33139_0_5267"/>
            <p:cNvSpPr/>
            <p:nvPr/>
          </p:nvSpPr>
          <p:spPr>
            <a:xfrm>
              <a:off x="9614116" y="1828703"/>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71" name="Google Shape;4671;gda58c33139_0_5267"/>
            <p:cNvSpPr/>
            <p:nvPr/>
          </p:nvSpPr>
          <p:spPr>
            <a:xfrm>
              <a:off x="9601923" y="914351"/>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72" name="Google Shape;4672;gda58c33139_0_5267"/>
            <p:cNvSpPr/>
            <p:nvPr/>
          </p:nvSpPr>
          <p:spPr>
            <a:xfrm>
              <a:off x="9601923" y="914351"/>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73" name="Google Shape;4673;gda58c33139_0_5267"/>
            <p:cNvSpPr/>
            <p:nvPr/>
          </p:nvSpPr>
          <p:spPr>
            <a:xfrm>
              <a:off x="9601911" y="444994"/>
              <a:ext cx="24765" cy="1384300"/>
            </a:xfrm>
            <a:custGeom>
              <a:avLst/>
              <a:gdLst/>
              <a:ahLst/>
              <a:cxnLst/>
              <a:rect l="l" t="t" r="r" b="b"/>
              <a:pathLst>
                <a:path w="24765" h="1384300" extrusionOk="0">
                  <a:moveTo>
                    <a:pt x="12204" y="0"/>
                  </a:moveTo>
                  <a:lnTo>
                    <a:pt x="0" y="12192"/>
                  </a:lnTo>
                  <a:lnTo>
                    <a:pt x="0" y="469366"/>
                  </a:lnTo>
                  <a:lnTo>
                    <a:pt x="12204" y="469366"/>
                  </a:lnTo>
                  <a:lnTo>
                    <a:pt x="12204" y="0"/>
                  </a:lnTo>
                  <a:close/>
                </a:path>
                <a:path w="24765" h="1384300" extrusionOk="0">
                  <a:moveTo>
                    <a:pt x="24396" y="469366"/>
                  </a:moveTo>
                  <a:lnTo>
                    <a:pt x="12204" y="469366"/>
                  </a:lnTo>
                  <a:lnTo>
                    <a:pt x="12204" y="1383715"/>
                  </a:lnTo>
                  <a:lnTo>
                    <a:pt x="24396" y="1383715"/>
                  </a:lnTo>
                  <a:lnTo>
                    <a:pt x="24396" y="469366"/>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74" name="Google Shape;4674;gda58c33139_0_5267"/>
            <p:cNvSpPr/>
            <p:nvPr/>
          </p:nvSpPr>
          <p:spPr>
            <a:xfrm>
              <a:off x="9601923" y="444984"/>
              <a:ext cx="12700" cy="469900"/>
            </a:xfrm>
            <a:custGeom>
              <a:avLst/>
              <a:gdLst/>
              <a:ahLst/>
              <a:cxnLst/>
              <a:rect l="l" t="t" r="r" b="b"/>
              <a:pathLst>
                <a:path w="12700" h="469900" extrusionOk="0">
                  <a:moveTo>
                    <a:pt x="0" y="469367"/>
                  </a:moveTo>
                  <a:lnTo>
                    <a:pt x="0" y="12191"/>
                  </a:lnTo>
                  <a:lnTo>
                    <a:pt x="12193" y="0"/>
                  </a:lnTo>
                  <a:lnTo>
                    <a:pt x="12193" y="469367"/>
                  </a:lnTo>
                  <a:lnTo>
                    <a:pt x="0"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75" name="Google Shape;4675;gda58c33139_0_5267"/>
            <p:cNvSpPr/>
            <p:nvPr/>
          </p:nvSpPr>
          <p:spPr>
            <a:xfrm>
              <a:off x="9614116" y="432793"/>
              <a:ext cx="12700" cy="481965"/>
            </a:xfrm>
            <a:custGeom>
              <a:avLst/>
              <a:gdLst/>
              <a:ahLst/>
              <a:cxnLst/>
              <a:rect l="l" t="t" r="r" b="b"/>
              <a:pathLst>
                <a:path w="12700" h="481965" extrusionOk="0">
                  <a:moveTo>
                    <a:pt x="12192" y="0"/>
                  </a:moveTo>
                  <a:lnTo>
                    <a:pt x="0" y="12191"/>
                  </a:lnTo>
                  <a:lnTo>
                    <a:pt x="0" y="481558"/>
                  </a:lnTo>
                  <a:lnTo>
                    <a:pt x="12192" y="481558"/>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76" name="Google Shape;4676;gda58c33139_0_5267"/>
            <p:cNvSpPr/>
            <p:nvPr/>
          </p:nvSpPr>
          <p:spPr>
            <a:xfrm>
              <a:off x="9614116" y="432793"/>
              <a:ext cx="12700" cy="481965"/>
            </a:xfrm>
            <a:custGeom>
              <a:avLst/>
              <a:gdLst/>
              <a:ahLst/>
              <a:cxnLst/>
              <a:rect l="l" t="t" r="r" b="b"/>
              <a:pathLst>
                <a:path w="12700" h="481965" extrusionOk="0">
                  <a:moveTo>
                    <a:pt x="0" y="481558"/>
                  </a:moveTo>
                  <a:lnTo>
                    <a:pt x="0" y="12191"/>
                  </a:lnTo>
                  <a:lnTo>
                    <a:pt x="12192" y="0"/>
                  </a:lnTo>
                  <a:lnTo>
                    <a:pt x="12192" y="481558"/>
                  </a:lnTo>
                  <a:lnTo>
                    <a:pt x="0"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4677" name="Google Shape;4677;gda58c33139_0_526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54103" y="6991741"/>
              <a:ext cx="1399137" cy="213348"/>
            </a:xfrm>
            <a:prstGeom prst="rect">
              <a:avLst/>
            </a:prstGeom>
            <a:noFill/>
            <a:ln>
              <a:noFill/>
            </a:ln>
          </p:spPr>
        </p:pic>
        <p:sp>
          <p:nvSpPr>
            <p:cNvPr id="4678" name="Google Shape;4678;gda58c33139_0_5267"/>
            <p:cNvSpPr/>
            <p:nvPr/>
          </p:nvSpPr>
          <p:spPr>
            <a:xfrm>
              <a:off x="7654103" y="6991741"/>
              <a:ext cx="1399540" cy="213359"/>
            </a:xfrm>
            <a:custGeom>
              <a:avLst/>
              <a:gdLst/>
              <a:ahLst/>
              <a:cxnLst/>
              <a:rect l="l" t="t" r="r" b="b"/>
              <a:pathLst>
                <a:path w="1399540" h="213359" extrusionOk="0">
                  <a:moveTo>
                    <a:pt x="0" y="106674"/>
                  </a:moveTo>
                  <a:lnTo>
                    <a:pt x="0" y="0"/>
                  </a:lnTo>
                  <a:lnTo>
                    <a:pt x="1399137" y="0"/>
                  </a:lnTo>
                  <a:lnTo>
                    <a:pt x="1399137" y="213348"/>
                  </a:lnTo>
                  <a:lnTo>
                    <a:pt x="0" y="213348"/>
                  </a:lnTo>
                  <a:lnTo>
                    <a:pt x="0" y="106674"/>
                  </a:lnTo>
                </a:path>
              </a:pathLst>
            </a:custGeom>
            <a:noFill/>
            <a:ln w="121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4679" name="Google Shape;4679;gda58c33139_0_526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35543" y="6915545"/>
              <a:ext cx="420655" cy="353549"/>
            </a:xfrm>
            <a:prstGeom prst="rect">
              <a:avLst/>
            </a:prstGeom>
            <a:noFill/>
            <a:ln>
              <a:noFill/>
            </a:ln>
          </p:spPr>
        </p:pic>
      </p:grpSp>
      <p:sp>
        <p:nvSpPr>
          <p:cNvPr id="4680" name="Google Shape;4680;gda58c33139_0_5267"/>
          <p:cNvSpPr txBox="1"/>
          <p:nvPr/>
        </p:nvSpPr>
        <p:spPr>
          <a:xfrm>
            <a:off x="8359775" y="395287"/>
            <a:ext cx="133200" cy="3369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2100"/>
              <a:buFont typeface="Arial"/>
              <a:buNone/>
            </a:pPr>
            <a:r>
              <a:rPr lang="en-US" sz="2100" b="0" i="0" u="none">
                <a:solidFill>
                  <a:schemeClr val="dk1"/>
                </a:solidFill>
                <a:latin typeface="Arial"/>
                <a:ea typeface="Arial"/>
                <a:cs typeface="Arial"/>
                <a:sym typeface="Arial"/>
              </a:rPr>
              <a:t>°</a:t>
            </a:r>
            <a:endParaRPr/>
          </a:p>
        </p:txBody>
      </p:sp>
      <p:grpSp>
        <p:nvGrpSpPr>
          <p:cNvPr id="4681" name="Google Shape;4681;gda58c33139_0_5267"/>
          <p:cNvGrpSpPr/>
          <p:nvPr/>
        </p:nvGrpSpPr>
        <p:grpSpPr>
          <a:xfrm>
            <a:off x="642910" y="6336737"/>
            <a:ext cx="868887" cy="38028"/>
            <a:chOff x="576115" y="7180708"/>
            <a:chExt cx="984686" cy="43179"/>
          </a:xfrm>
        </p:grpSpPr>
        <p:sp>
          <p:nvSpPr>
            <p:cNvPr id="4682" name="Google Shape;4682;gda58c33139_0_5267"/>
            <p:cNvSpPr/>
            <p:nvPr/>
          </p:nvSpPr>
          <p:spPr>
            <a:xfrm>
              <a:off x="576115" y="7180708"/>
              <a:ext cx="247015" cy="43179"/>
            </a:xfrm>
            <a:custGeom>
              <a:avLst/>
              <a:gdLst/>
              <a:ahLst/>
              <a:cxnLst/>
              <a:rect l="l" t="t" r="r" b="b"/>
              <a:pathLst>
                <a:path w="247015" h="43179" extrusionOk="0">
                  <a:moveTo>
                    <a:pt x="246906" y="0"/>
                  </a:moveTo>
                  <a:lnTo>
                    <a:pt x="0" y="0"/>
                  </a:lnTo>
                  <a:lnTo>
                    <a:pt x="0" y="42669"/>
                  </a:lnTo>
                  <a:lnTo>
                    <a:pt x="246906" y="42669"/>
                  </a:lnTo>
                  <a:lnTo>
                    <a:pt x="246906"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83" name="Google Shape;4683;gda58c33139_0_5267"/>
            <p:cNvSpPr/>
            <p:nvPr/>
          </p:nvSpPr>
          <p:spPr>
            <a:xfrm>
              <a:off x="823021" y="7180708"/>
              <a:ext cx="247015" cy="43179"/>
            </a:xfrm>
            <a:custGeom>
              <a:avLst/>
              <a:gdLst/>
              <a:ahLst/>
              <a:cxnLst/>
              <a:rect l="l" t="t" r="r" b="b"/>
              <a:pathLst>
                <a:path w="247015" h="43179" extrusionOk="0">
                  <a:moveTo>
                    <a:pt x="0" y="42669"/>
                  </a:moveTo>
                  <a:lnTo>
                    <a:pt x="0" y="0"/>
                  </a:lnTo>
                  <a:lnTo>
                    <a:pt x="246906" y="0"/>
                  </a:lnTo>
                  <a:lnTo>
                    <a:pt x="246906"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84" name="Google Shape;4684;gda58c33139_0_5267"/>
            <p:cNvSpPr/>
            <p:nvPr/>
          </p:nvSpPr>
          <p:spPr>
            <a:xfrm>
              <a:off x="1069928" y="7180708"/>
              <a:ext cx="244475" cy="43179"/>
            </a:xfrm>
            <a:custGeom>
              <a:avLst/>
              <a:gdLst/>
              <a:ahLst/>
              <a:cxnLst/>
              <a:rect l="l" t="t" r="r" b="b"/>
              <a:pathLst>
                <a:path w="244475" h="43179" extrusionOk="0">
                  <a:moveTo>
                    <a:pt x="243858" y="0"/>
                  </a:moveTo>
                  <a:lnTo>
                    <a:pt x="0" y="0"/>
                  </a:lnTo>
                  <a:lnTo>
                    <a:pt x="0" y="42669"/>
                  </a:lnTo>
                  <a:lnTo>
                    <a:pt x="243858" y="42669"/>
                  </a:lnTo>
                  <a:lnTo>
                    <a:pt x="243858"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85" name="Google Shape;4685;gda58c33139_0_5267"/>
            <p:cNvSpPr/>
            <p:nvPr/>
          </p:nvSpPr>
          <p:spPr>
            <a:xfrm>
              <a:off x="1313786" y="7180708"/>
              <a:ext cx="247015" cy="43179"/>
            </a:xfrm>
            <a:custGeom>
              <a:avLst/>
              <a:gdLst/>
              <a:ahLst/>
              <a:cxnLst/>
              <a:rect l="l" t="t" r="r" b="b"/>
              <a:pathLst>
                <a:path w="247015" h="43179" extrusionOk="0">
                  <a:moveTo>
                    <a:pt x="0" y="42669"/>
                  </a:moveTo>
                  <a:lnTo>
                    <a:pt x="0" y="0"/>
                  </a:lnTo>
                  <a:lnTo>
                    <a:pt x="246906" y="0"/>
                  </a:lnTo>
                  <a:lnTo>
                    <a:pt x="246906"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4686" name="Google Shape;4686;gda58c33139_0_5267"/>
          <p:cNvSpPr txBox="1"/>
          <p:nvPr/>
        </p:nvSpPr>
        <p:spPr>
          <a:xfrm>
            <a:off x="611187" y="6215062"/>
            <a:ext cx="651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0</a:t>
            </a:r>
            <a:endParaRPr/>
          </a:p>
        </p:txBody>
      </p:sp>
      <p:sp>
        <p:nvSpPr>
          <p:cNvPr id="4687" name="Google Shape;4687;gda58c33139_0_5267"/>
          <p:cNvSpPr txBox="1"/>
          <p:nvPr/>
        </p:nvSpPr>
        <p:spPr>
          <a:xfrm>
            <a:off x="828675" y="6215062"/>
            <a:ext cx="651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5</a:t>
            </a:r>
            <a:endParaRPr/>
          </a:p>
        </p:txBody>
      </p:sp>
      <p:sp>
        <p:nvSpPr>
          <p:cNvPr id="4688" name="Google Shape;4688;gda58c33139_0_5267"/>
          <p:cNvSpPr txBox="1"/>
          <p:nvPr/>
        </p:nvSpPr>
        <p:spPr>
          <a:xfrm>
            <a:off x="1027112" y="6215062"/>
            <a:ext cx="538200" cy="1674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10	15	20</a:t>
            </a:r>
            <a:endParaRPr/>
          </a:p>
        </p:txBody>
      </p:sp>
      <p:sp>
        <p:nvSpPr>
          <p:cNvPr id="4689" name="Google Shape;4689;gda58c33139_0_5267"/>
          <p:cNvSpPr txBox="1"/>
          <p:nvPr/>
        </p:nvSpPr>
        <p:spPr>
          <a:xfrm>
            <a:off x="1516062" y="6286500"/>
            <a:ext cx="4857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Nautical Miles</a:t>
            </a:r>
            <a:endParaRPr/>
          </a:p>
        </p:txBody>
      </p:sp>
      <p:grpSp>
        <p:nvGrpSpPr>
          <p:cNvPr id="4690" name="Google Shape;4690;gda58c33139_0_5267"/>
          <p:cNvGrpSpPr/>
          <p:nvPr/>
        </p:nvGrpSpPr>
        <p:grpSpPr>
          <a:xfrm>
            <a:off x="5762050" y="1758221"/>
            <a:ext cx="2049432" cy="374551"/>
            <a:chOff x="6376896" y="1993286"/>
            <a:chExt cx="2322829" cy="424180"/>
          </a:xfrm>
        </p:grpSpPr>
        <p:sp>
          <p:nvSpPr>
            <p:cNvPr id="4691" name="Google Shape;4691;gda58c33139_0_5267"/>
            <p:cNvSpPr/>
            <p:nvPr/>
          </p:nvSpPr>
          <p:spPr>
            <a:xfrm>
              <a:off x="6376896" y="1993286"/>
              <a:ext cx="2322829" cy="424180"/>
            </a:xfrm>
            <a:custGeom>
              <a:avLst/>
              <a:gdLst/>
              <a:ahLst/>
              <a:cxnLst/>
              <a:rect l="l" t="t" r="r" b="b"/>
              <a:pathLst>
                <a:path w="2322829" h="424180" extrusionOk="0">
                  <a:moveTo>
                    <a:pt x="2310557" y="420601"/>
                  </a:moveTo>
                  <a:lnTo>
                    <a:pt x="12192" y="420601"/>
                  </a:lnTo>
                  <a:lnTo>
                    <a:pt x="15241" y="423649"/>
                  </a:lnTo>
                  <a:lnTo>
                    <a:pt x="2307509" y="423649"/>
                  </a:lnTo>
                  <a:lnTo>
                    <a:pt x="2310557" y="420601"/>
                  </a:lnTo>
                  <a:close/>
                </a:path>
                <a:path w="2322829" h="424180" extrusionOk="0">
                  <a:moveTo>
                    <a:pt x="2313606" y="3047"/>
                  </a:moveTo>
                  <a:lnTo>
                    <a:pt x="9144" y="3047"/>
                  </a:lnTo>
                  <a:lnTo>
                    <a:pt x="3048" y="9143"/>
                  </a:lnTo>
                  <a:lnTo>
                    <a:pt x="3048" y="12191"/>
                  </a:lnTo>
                  <a:lnTo>
                    <a:pt x="0" y="15239"/>
                  </a:lnTo>
                  <a:lnTo>
                    <a:pt x="0" y="408410"/>
                  </a:lnTo>
                  <a:lnTo>
                    <a:pt x="3048" y="411458"/>
                  </a:lnTo>
                  <a:lnTo>
                    <a:pt x="3048" y="414506"/>
                  </a:lnTo>
                  <a:lnTo>
                    <a:pt x="9144" y="420601"/>
                  </a:lnTo>
                  <a:lnTo>
                    <a:pt x="2313606" y="420601"/>
                  </a:lnTo>
                  <a:lnTo>
                    <a:pt x="2319702" y="414506"/>
                  </a:lnTo>
                  <a:lnTo>
                    <a:pt x="2319702" y="411458"/>
                  </a:lnTo>
                  <a:lnTo>
                    <a:pt x="2322750" y="408410"/>
                  </a:lnTo>
                  <a:lnTo>
                    <a:pt x="2322750" y="15239"/>
                  </a:lnTo>
                  <a:lnTo>
                    <a:pt x="2319702" y="12191"/>
                  </a:lnTo>
                  <a:lnTo>
                    <a:pt x="2319702" y="9143"/>
                  </a:lnTo>
                  <a:lnTo>
                    <a:pt x="2313606" y="3047"/>
                  </a:lnTo>
                  <a:close/>
                </a:path>
                <a:path w="2322829" h="424180" extrusionOk="0">
                  <a:moveTo>
                    <a:pt x="2307509" y="0"/>
                  </a:moveTo>
                  <a:lnTo>
                    <a:pt x="15241" y="0"/>
                  </a:lnTo>
                  <a:lnTo>
                    <a:pt x="12192" y="3047"/>
                  </a:lnTo>
                  <a:lnTo>
                    <a:pt x="2310557" y="3047"/>
                  </a:lnTo>
                  <a:lnTo>
                    <a:pt x="2307509"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92" name="Google Shape;4692;gda58c33139_0_5267"/>
            <p:cNvSpPr/>
            <p:nvPr/>
          </p:nvSpPr>
          <p:spPr>
            <a:xfrm>
              <a:off x="6410426" y="1999382"/>
              <a:ext cx="2256154" cy="411480"/>
            </a:xfrm>
            <a:custGeom>
              <a:avLst/>
              <a:gdLst/>
              <a:ahLst/>
              <a:cxnLst/>
              <a:rect l="l" t="t" r="r" b="b"/>
              <a:pathLst>
                <a:path w="2256154" h="411480" extrusionOk="0">
                  <a:moveTo>
                    <a:pt x="2255689" y="0"/>
                  </a:moveTo>
                  <a:lnTo>
                    <a:pt x="0" y="0"/>
                  </a:lnTo>
                  <a:lnTo>
                    <a:pt x="0" y="411458"/>
                  </a:lnTo>
                  <a:lnTo>
                    <a:pt x="2255689" y="411458"/>
                  </a:lnTo>
                  <a:lnTo>
                    <a:pt x="2255689" y="0"/>
                  </a:lnTo>
                  <a:close/>
                </a:path>
              </a:pathLst>
            </a:custGeom>
            <a:solidFill>
              <a:srgbClr val="FFFEF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93" name="Google Shape;4693;gda58c33139_0_5267"/>
            <p:cNvSpPr/>
            <p:nvPr/>
          </p:nvSpPr>
          <p:spPr>
            <a:xfrm>
              <a:off x="6440908" y="2005477"/>
              <a:ext cx="2192020" cy="399414"/>
            </a:xfrm>
            <a:custGeom>
              <a:avLst/>
              <a:gdLst/>
              <a:ahLst/>
              <a:cxnLst/>
              <a:rect l="l" t="t" r="r" b="b"/>
              <a:pathLst>
                <a:path w="2192020" h="399414" extrusionOk="0">
                  <a:moveTo>
                    <a:pt x="2191677" y="0"/>
                  </a:moveTo>
                  <a:lnTo>
                    <a:pt x="0" y="0"/>
                  </a:lnTo>
                  <a:lnTo>
                    <a:pt x="0" y="399266"/>
                  </a:lnTo>
                  <a:lnTo>
                    <a:pt x="2191677" y="399266"/>
                  </a:lnTo>
                  <a:lnTo>
                    <a:pt x="2191677" y="0"/>
                  </a:lnTo>
                  <a:close/>
                </a:path>
              </a:pathLst>
            </a:custGeom>
            <a:solidFill>
              <a:srgbClr val="FFFEF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94" name="Google Shape;4694;gda58c33139_0_5267"/>
            <p:cNvSpPr/>
            <p:nvPr/>
          </p:nvSpPr>
          <p:spPr>
            <a:xfrm>
              <a:off x="6474439" y="2008525"/>
              <a:ext cx="2127884" cy="390525"/>
            </a:xfrm>
            <a:custGeom>
              <a:avLst/>
              <a:gdLst/>
              <a:ahLst/>
              <a:cxnLst/>
              <a:rect l="l" t="t" r="r" b="b"/>
              <a:pathLst>
                <a:path w="2127884" h="390525" extrusionOk="0">
                  <a:moveTo>
                    <a:pt x="2127664" y="0"/>
                  </a:moveTo>
                  <a:lnTo>
                    <a:pt x="0" y="0"/>
                  </a:lnTo>
                  <a:lnTo>
                    <a:pt x="0" y="390123"/>
                  </a:lnTo>
                  <a:lnTo>
                    <a:pt x="2127664" y="390123"/>
                  </a:lnTo>
                  <a:lnTo>
                    <a:pt x="2127664" y="0"/>
                  </a:lnTo>
                  <a:close/>
                </a:path>
              </a:pathLst>
            </a:custGeom>
            <a:solidFill>
              <a:srgbClr val="FFFDF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95" name="Google Shape;4695;gda58c33139_0_5267"/>
            <p:cNvSpPr/>
            <p:nvPr/>
          </p:nvSpPr>
          <p:spPr>
            <a:xfrm>
              <a:off x="6504921" y="2014621"/>
              <a:ext cx="2063750" cy="378460"/>
            </a:xfrm>
            <a:custGeom>
              <a:avLst/>
              <a:gdLst/>
              <a:ahLst/>
              <a:cxnLst/>
              <a:rect l="l" t="t" r="r" b="b"/>
              <a:pathLst>
                <a:path w="2063750" h="378460" extrusionOk="0">
                  <a:moveTo>
                    <a:pt x="2063651" y="0"/>
                  </a:moveTo>
                  <a:lnTo>
                    <a:pt x="0" y="0"/>
                  </a:lnTo>
                  <a:lnTo>
                    <a:pt x="0" y="377932"/>
                  </a:lnTo>
                  <a:lnTo>
                    <a:pt x="2063651" y="377932"/>
                  </a:lnTo>
                  <a:lnTo>
                    <a:pt x="2063651" y="0"/>
                  </a:lnTo>
                  <a:close/>
                </a:path>
              </a:pathLst>
            </a:custGeom>
            <a:solidFill>
              <a:srgbClr val="FFFCF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96" name="Google Shape;4696;gda58c33139_0_5267"/>
            <p:cNvSpPr/>
            <p:nvPr/>
          </p:nvSpPr>
          <p:spPr>
            <a:xfrm>
              <a:off x="6538452" y="2020717"/>
              <a:ext cx="2000250" cy="365760"/>
            </a:xfrm>
            <a:custGeom>
              <a:avLst/>
              <a:gdLst/>
              <a:ahLst/>
              <a:cxnLst/>
              <a:rect l="l" t="t" r="r" b="b"/>
              <a:pathLst>
                <a:path w="2000250" h="365760" extrusionOk="0">
                  <a:moveTo>
                    <a:pt x="1999638" y="0"/>
                  </a:moveTo>
                  <a:lnTo>
                    <a:pt x="0" y="0"/>
                  </a:lnTo>
                  <a:lnTo>
                    <a:pt x="0" y="365740"/>
                  </a:lnTo>
                  <a:lnTo>
                    <a:pt x="1999638" y="365740"/>
                  </a:lnTo>
                  <a:lnTo>
                    <a:pt x="1999638" y="0"/>
                  </a:lnTo>
                  <a:close/>
                </a:path>
              </a:pathLst>
            </a:custGeom>
            <a:solidFill>
              <a:srgbClr val="FFFCE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97" name="Google Shape;4697;gda58c33139_0_5267"/>
            <p:cNvSpPr/>
            <p:nvPr/>
          </p:nvSpPr>
          <p:spPr>
            <a:xfrm>
              <a:off x="6568934" y="2026812"/>
              <a:ext cx="1936115" cy="353694"/>
            </a:xfrm>
            <a:custGeom>
              <a:avLst/>
              <a:gdLst/>
              <a:ahLst/>
              <a:cxnLst/>
              <a:rect l="l" t="t" r="r" b="b"/>
              <a:pathLst>
                <a:path w="1936115" h="353694" extrusionOk="0">
                  <a:moveTo>
                    <a:pt x="1935625" y="0"/>
                  </a:moveTo>
                  <a:lnTo>
                    <a:pt x="0" y="0"/>
                  </a:lnTo>
                  <a:lnTo>
                    <a:pt x="0" y="353549"/>
                  </a:lnTo>
                  <a:lnTo>
                    <a:pt x="1935625" y="353549"/>
                  </a:lnTo>
                  <a:lnTo>
                    <a:pt x="1935625" y="0"/>
                  </a:lnTo>
                  <a:close/>
                </a:path>
              </a:pathLst>
            </a:custGeom>
            <a:solidFill>
              <a:srgbClr val="FFFAE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98" name="Google Shape;4698;gda58c33139_0_5267"/>
            <p:cNvSpPr/>
            <p:nvPr/>
          </p:nvSpPr>
          <p:spPr>
            <a:xfrm>
              <a:off x="6602465" y="2032908"/>
              <a:ext cx="1868804" cy="341630"/>
            </a:xfrm>
            <a:custGeom>
              <a:avLst/>
              <a:gdLst/>
              <a:ahLst/>
              <a:cxnLst/>
              <a:rect l="l" t="t" r="r" b="b"/>
              <a:pathLst>
                <a:path w="1868804" h="341630" extrusionOk="0">
                  <a:moveTo>
                    <a:pt x="1868564" y="0"/>
                  </a:moveTo>
                  <a:lnTo>
                    <a:pt x="0" y="0"/>
                  </a:lnTo>
                  <a:lnTo>
                    <a:pt x="0" y="341357"/>
                  </a:lnTo>
                  <a:lnTo>
                    <a:pt x="1868564" y="341357"/>
                  </a:lnTo>
                  <a:lnTo>
                    <a:pt x="1868564" y="0"/>
                  </a:lnTo>
                  <a:close/>
                </a:path>
              </a:pathLst>
            </a:custGeom>
            <a:solidFill>
              <a:srgbClr val="FFF9E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699" name="Google Shape;4699;gda58c33139_0_5267"/>
            <p:cNvSpPr/>
            <p:nvPr/>
          </p:nvSpPr>
          <p:spPr>
            <a:xfrm>
              <a:off x="6635995" y="2039004"/>
              <a:ext cx="1804670" cy="329564"/>
            </a:xfrm>
            <a:custGeom>
              <a:avLst/>
              <a:gdLst/>
              <a:ahLst/>
              <a:cxnLst/>
              <a:rect l="l" t="t" r="r" b="b"/>
              <a:pathLst>
                <a:path w="1804670" h="329564" extrusionOk="0">
                  <a:moveTo>
                    <a:pt x="1804551" y="0"/>
                  </a:moveTo>
                  <a:lnTo>
                    <a:pt x="0" y="0"/>
                  </a:lnTo>
                  <a:lnTo>
                    <a:pt x="0" y="329166"/>
                  </a:lnTo>
                  <a:lnTo>
                    <a:pt x="1804551" y="329166"/>
                  </a:lnTo>
                  <a:lnTo>
                    <a:pt x="1804551" y="0"/>
                  </a:lnTo>
                  <a:close/>
                </a:path>
              </a:pathLst>
            </a:custGeom>
            <a:solidFill>
              <a:srgbClr val="FFF9D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00" name="Google Shape;4700;gda58c33139_0_5267"/>
            <p:cNvSpPr/>
            <p:nvPr/>
          </p:nvSpPr>
          <p:spPr>
            <a:xfrm>
              <a:off x="6666477" y="2045099"/>
              <a:ext cx="1740534" cy="320039"/>
            </a:xfrm>
            <a:custGeom>
              <a:avLst/>
              <a:gdLst/>
              <a:ahLst/>
              <a:cxnLst/>
              <a:rect l="l" t="t" r="r" b="b"/>
              <a:pathLst>
                <a:path w="1740534" h="320039" extrusionOk="0">
                  <a:moveTo>
                    <a:pt x="1740539" y="0"/>
                  </a:moveTo>
                  <a:lnTo>
                    <a:pt x="0" y="0"/>
                  </a:lnTo>
                  <a:lnTo>
                    <a:pt x="0" y="320022"/>
                  </a:lnTo>
                  <a:lnTo>
                    <a:pt x="1740539" y="320022"/>
                  </a:lnTo>
                  <a:lnTo>
                    <a:pt x="1740539" y="0"/>
                  </a:lnTo>
                  <a:close/>
                </a:path>
              </a:pathLst>
            </a:custGeom>
            <a:solidFill>
              <a:srgbClr val="FFF8DA"/>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01" name="Google Shape;4701;gda58c33139_0_5267"/>
            <p:cNvSpPr/>
            <p:nvPr/>
          </p:nvSpPr>
          <p:spPr>
            <a:xfrm>
              <a:off x="6700008" y="2051195"/>
              <a:ext cx="1677034" cy="307975"/>
            </a:xfrm>
            <a:custGeom>
              <a:avLst/>
              <a:gdLst/>
              <a:ahLst/>
              <a:cxnLst/>
              <a:rect l="l" t="t" r="r" b="b"/>
              <a:pathLst>
                <a:path w="1677034" h="307975" extrusionOk="0">
                  <a:moveTo>
                    <a:pt x="1676526" y="0"/>
                  </a:moveTo>
                  <a:lnTo>
                    <a:pt x="0" y="0"/>
                  </a:lnTo>
                  <a:lnTo>
                    <a:pt x="0" y="307831"/>
                  </a:lnTo>
                  <a:lnTo>
                    <a:pt x="1676526" y="307831"/>
                  </a:lnTo>
                  <a:lnTo>
                    <a:pt x="1676526" y="0"/>
                  </a:lnTo>
                  <a:close/>
                </a:path>
              </a:pathLst>
            </a:custGeom>
            <a:solidFill>
              <a:srgbClr val="FFF8D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02" name="Google Shape;4702;gda58c33139_0_5267"/>
            <p:cNvSpPr/>
            <p:nvPr/>
          </p:nvSpPr>
          <p:spPr>
            <a:xfrm>
              <a:off x="6730490" y="2057291"/>
              <a:ext cx="1612900" cy="295910"/>
            </a:xfrm>
            <a:custGeom>
              <a:avLst/>
              <a:gdLst/>
              <a:ahLst/>
              <a:cxnLst/>
              <a:rect l="l" t="t" r="r" b="b"/>
              <a:pathLst>
                <a:path w="1612900" h="295910" extrusionOk="0">
                  <a:moveTo>
                    <a:pt x="1612513" y="0"/>
                  </a:moveTo>
                  <a:lnTo>
                    <a:pt x="0" y="0"/>
                  </a:lnTo>
                  <a:lnTo>
                    <a:pt x="0" y="295640"/>
                  </a:lnTo>
                  <a:lnTo>
                    <a:pt x="1612513" y="295640"/>
                  </a:lnTo>
                  <a:lnTo>
                    <a:pt x="1612513" y="0"/>
                  </a:lnTo>
                  <a:close/>
                </a:path>
              </a:pathLst>
            </a:custGeom>
            <a:solidFill>
              <a:srgbClr val="FFF8D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03" name="Google Shape;4703;gda58c33139_0_5267"/>
            <p:cNvSpPr/>
            <p:nvPr/>
          </p:nvSpPr>
          <p:spPr>
            <a:xfrm>
              <a:off x="6764021" y="2063386"/>
              <a:ext cx="1548765" cy="283844"/>
            </a:xfrm>
            <a:custGeom>
              <a:avLst/>
              <a:gdLst/>
              <a:ahLst/>
              <a:cxnLst/>
              <a:rect l="l" t="t" r="r" b="b"/>
              <a:pathLst>
                <a:path w="1548765" h="283844" extrusionOk="0">
                  <a:moveTo>
                    <a:pt x="1548500" y="0"/>
                  </a:moveTo>
                  <a:lnTo>
                    <a:pt x="0" y="0"/>
                  </a:lnTo>
                  <a:lnTo>
                    <a:pt x="0" y="283449"/>
                  </a:lnTo>
                  <a:lnTo>
                    <a:pt x="1548500" y="283449"/>
                  </a:lnTo>
                  <a:lnTo>
                    <a:pt x="1548500" y="0"/>
                  </a:lnTo>
                  <a:close/>
                </a:path>
              </a:pathLst>
            </a:custGeom>
            <a:solidFill>
              <a:srgbClr val="FFF7D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04" name="Google Shape;4704;gda58c33139_0_5267"/>
            <p:cNvSpPr/>
            <p:nvPr/>
          </p:nvSpPr>
          <p:spPr>
            <a:xfrm>
              <a:off x="6794503" y="2069482"/>
              <a:ext cx="1484629" cy="271780"/>
            </a:xfrm>
            <a:custGeom>
              <a:avLst/>
              <a:gdLst/>
              <a:ahLst/>
              <a:cxnLst/>
              <a:rect l="l" t="t" r="r" b="b"/>
              <a:pathLst>
                <a:path w="1484629" h="271780" extrusionOk="0">
                  <a:moveTo>
                    <a:pt x="1484487" y="0"/>
                  </a:moveTo>
                  <a:lnTo>
                    <a:pt x="0" y="0"/>
                  </a:lnTo>
                  <a:lnTo>
                    <a:pt x="0" y="271257"/>
                  </a:lnTo>
                  <a:lnTo>
                    <a:pt x="1484487" y="271257"/>
                  </a:lnTo>
                  <a:lnTo>
                    <a:pt x="1484487" y="0"/>
                  </a:lnTo>
                  <a:close/>
                </a:path>
              </a:pathLst>
            </a:custGeom>
            <a:solidFill>
              <a:srgbClr val="FFF7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05" name="Google Shape;4705;gda58c33139_0_5267"/>
            <p:cNvSpPr/>
            <p:nvPr/>
          </p:nvSpPr>
          <p:spPr>
            <a:xfrm>
              <a:off x="6828034" y="2075578"/>
              <a:ext cx="1417954" cy="259080"/>
            </a:xfrm>
            <a:custGeom>
              <a:avLst/>
              <a:gdLst/>
              <a:ahLst/>
              <a:cxnLst/>
              <a:rect l="l" t="t" r="r" b="b"/>
              <a:pathLst>
                <a:path w="1417954" h="259080" extrusionOk="0">
                  <a:moveTo>
                    <a:pt x="1417426" y="0"/>
                  </a:moveTo>
                  <a:lnTo>
                    <a:pt x="0" y="0"/>
                  </a:lnTo>
                  <a:lnTo>
                    <a:pt x="0" y="259066"/>
                  </a:lnTo>
                  <a:lnTo>
                    <a:pt x="1417426" y="259066"/>
                  </a:lnTo>
                  <a:lnTo>
                    <a:pt x="1417426" y="0"/>
                  </a:lnTo>
                  <a:close/>
                </a:path>
              </a:pathLst>
            </a:custGeom>
            <a:solidFill>
              <a:srgbClr val="FFF6C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06" name="Google Shape;4706;gda58c33139_0_5267"/>
            <p:cNvSpPr/>
            <p:nvPr/>
          </p:nvSpPr>
          <p:spPr>
            <a:xfrm>
              <a:off x="6861564" y="2081673"/>
              <a:ext cx="1353820" cy="247014"/>
            </a:xfrm>
            <a:custGeom>
              <a:avLst/>
              <a:gdLst/>
              <a:ahLst/>
              <a:cxnLst/>
              <a:rect l="l" t="t" r="r" b="b"/>
              <a:pathLst>
                <a:path w="1353820" h="247014" extrusionOk="0">
                  <a:moveTo>
                    <a:pt x="1353413" y="0"/>
                  </a:moveTo>
                  <a:lnTo>
                    <a:pt x="0" y="0"/>
                  </a:lnTo>
                  <a:lnTo>
                    <a:pt x="0" y="246874"/>
                  </a:lnTo>
                  <a:lnTo>
                    <a:pt x="1353413" y="246874"/>
                  </a:lnTo>
                  <a:lnTo>
                    <a:pt x="1353413" y="0"/>
                  </a:lnTo>
                  <a:close/>
                </a:path>
              </a:pathLst>
            </a:custGeom>
            <a:solidFill>
              <a:srgbClr val="FFF6C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07" name="Google Shape;4707;gda58c33139_0_5267"/>
            <p:cNvSpPr/>
            <p:nvPr/>
          </p:nvSpPr>
          <p:spPr>
            <a:xfrm>
              <a:off x="6892046" y="2087769"/>
              <a:ext cx="1289684" cy="234950"/>
            </a:xfrm>
            <a:custGeom>
              <a:avLst/>
              <a:gdLst/>
              <a:ahLst/>
              <a:cxnLst/>
              <a:rect l="l" t="t" r="r" b="b"/>
              <a:pathLst>
                <a:path w="1289684" h="234950" extrusionOk="0">
                  <a:moveTo>
                    <a:pt x="1289401" y="0"/>
                  </a:moveTo>
                  <a:lnTo>
                    <a:pt x="0" y="0"/>
                  </a:lnTo>
                  <a:lnTo>
                    <a:pt x="0" y="234683"/>
                  </a:lnTo>
                  <a:lnTo>
                    <a:pt x="1289401" y="234683"/>
                  </a:lnTo>
                  <a:lnTo>
                    <a:pt x="1289401" y="0"/>
                  </a:lnTo>
                  <a:close/>
                </a:path>
              </a:pathLst>
            </a:custGeom>
            <a:solidFill>
              <a:srgbClr val="FFF4C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08" name="Google Shape;4708;gda58c33139_0_5267"/>
            <p:cNvSpPr/>
            <p:nvPr/>
          </p:nvSpPr>
          <p:spPr>
            <a:xfrm>
              <a:off x="6925577" y="2093865"/>
              <a:ext cx="1225550" cy="222885"/>
            </a:xfrm>
            <a:custGeom>
              <a:avLst/>
              <a:gdLst/>
              <a:ahLst/>
              <a:cxnLst/>
              <a:rect l="l" t="t" r="r" b="b"/>
              <a:pathLst>
                <a:path w="1225550" h="222885" extrusionOk="0">
                  <a:moveTo>
                    <a:pt x="1225388" y="0"/>
                  </a:moveTo>
                  <a:lnTo>
                    <a:pt x="0" y="0"/>
                  </a:lnTo>
                  <a:lnTo>
                    <a:pt x="0" y="222492"/>
                  </a:lnTo>
                  <a:lnTo>
                    <a:pt x="1225388" y="222492"/>
                  </a:lnTo>
                  <a:lnTo>
                    <a:pt x="1225388" y="0"/>
                  </a:lnTo>
                  <a:close/>
                </a:path>
              </a:pathLst>
            </a:custGeom>
            <a:solidFill>
              <a:srgbClr val="FFF3B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09" name="Google Shape;4709;gda58c33139_0_5267"/>
            <p:cNvSpPr/>
            <p:nvPr/>
          </p:nvSpPr>
          <p:spPr>
            <a:xfrm>
              <a:off x="6956059" y="2096913"/>
              <a:ext cx="1161415" cy="213360"/>
            </a:xfrm>
            <a:custGeom>
              <a:avLst/>
              <a:gdLst/>
              <a:ahLst/>
              <a:cxnLst/>
              <a:rect l="l" t="t" r="r" b="b"/>
              <a:pathLst>
                <a:path w="1161415" h="213360" extrusionOk="0">
                  <a:moveTo>
                    <a:pt x="1161375" y="0"/>
                  </a:moveTo>
                  <a:lnTo>
                    <a:pt x="0" y="0"/>
                  </a:lnTo>
                  <a:lnTo>
                    <a:pt x="0" y="213348"/>
                  </a:lnTo>
                  <a:lnTo>
                    <a:pt x="1161375" y="213348"/>
                  </a:lnTo>
                  <a:lnTo>
                    <a:pt x="1161375" y="0"/>
                  </a:lnTo>
                  <a:close/>
                </a:path>
              </a:pathLst>
            </a:custGeom>
            <a:solidFill>
              <a:srgbClr val="FFF3B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10" name="Google Shape;4710;gda58c33139_0_5267"/>
            <p:cNvSpPr/>
            <p:nvPr/>
          </p:nvSpPr>
          <p:spPr>
            <a:xfrm>
              <a:off x="6989590" y="2103008"/>
              <a:ext cx="1097915" cy="201294"/>
            </a:xfrm>
            <a:custGeom>
              <a:avLst/>
              <a:gdLst/>
              <a:ahLst/>
              <a:cxnLst/>
              <a:rect l="l" t="t" r="r" b="b"/>
              <a:pathLst>
                <a:path w="1097915" h="201294" extrusionOk="0">
                  <a:moveTo>
                    <a:pt x="1097362" y="0"/>
                  </a:moveTo>
                  <a:lnTo>
                    <a:pt x="0" y="0"/>
                  </a:lnTo>
                  <a:lnTo>
                    <a:pt x="0" y="201157"/>
                  </a:lnTo>
                  <a:lnTo>
                    <a:pt x="1097362" y="201157"/>
                  </a:lnTo>
                  <a:lnTo>
                    <a:pt x="1097362" y="0"/>
                  </a:lnTo>
                  <a:close/>
                </a:path>
              </a:pathLst>
            </a:custGeom>
            <a:solidFill>
              <a:srgbClr val="FFF2B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11" name="Google Shape;4711;gda58c33139_0_5267"/>
            <p:cNvSpPr/>
            <p:nvPr/>
          </p:nvSpPr>
          <p:spPr>
            <a:xfrm>
              <a:off x="7023120" y="2109104"/>
              <a:ext cx="1030604" cy="189230"/>
            </a:xfrm>
            <a:custGeom>
              <a:avLst/>
              <a:gdLst/>
              <a:ahLst/>
              <a:cxnLst/>
              <a:rect l="l" t="t" r="r" b="b"/>
              <a:pathLst>
                <a:path w="1030604" h="189230" extrusionOk="0">
                  <a:moveTo>
                    <a:pt x="1030301" y="0"/>
                  </a:moveTo>
                  <a:lnTo>
                    <a:pt x="0" y="0"/>
                  </a:lnTo>
                  <a:lnTo>
                    <a:pt x="0" y="188965"/>
                  </a:lnTo>
                  <a:lnTo>
                    <a:pt x="1030301" y="188965"/>
                  </a:lnTo>
                  <a:lnTo>
                    <a:pt x="1030301" y="0"/>
                  </a:lnTo>
                  <a:close/>
                </a:path>
              </a:pathLst>
            </a:custGeom>
            <a:solidFill>
              <a:srgbClr val="FFF2B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12" name="Google Shape;4712;gda58c33139_0_5267"/>
            <p:cNvSpPr/>
            <p:nvPr/>
          </p:nvSpPr>
          <p:spPr>
            <a:xfrm>
              <a:off x="7053602" y="2115199"/>
              <a:ext cx="966470" cy="177164"/>
            </a:xfrm>
            <a:custGeom>
              <a:avLst/>
              <a:gdLst/>
              <a:ahLst/>
              <a:cxnLst/>
              <a:rect l="l" t="t" r="r" b="b"/>
              <a:pathLst>
                <a:path w="966470" h="177164" extrusionOk="0">
                  <a:moveTo>
                    <a:pt x="966288" y="0"/>
                  </a:moveTo>
                  <a:lnTo>
                    <a:pt x="0" y="0"/>
                  </a:lnTo>
                  <a:lnTo>
                    <a:pt x="0" y="176774"/>
                  </a:lnTo>
                  <a:lnTo>
                    <a:pt x="966288" y="176774"/>
                  </a:lnTo>
                  <a:lnTo>
                    <a:pt x="966288" y="0"/>
                  </a:lnTo>
                  <a:close/>
                </a:path>
              </a:pathLst>
            </a:custGeom>
            <a:solidFill>
              <a:srgbClr val="FFF2B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13" name="Google Shape;4713;gda58c33139_0_5267"/>
            <p:cNvSpPr/>
            <p:nvPr/>
          </p:nvSpPr>
          <p:spPr>
            <a:xfrm>
              <a:off x="7087133" y="2121295"/>
              <a:ext cx="902334" cy="165100"/>
            </a:xfrm>
            <a:custGeom>
              <a:avLst/>
              <a:gdLst/>
              <a:ahLst/>
              <a:cxnLst/>
              <a:rect l="l" t="t" r="r" b="b"/>
              <a:pathLst>
                <a:path w="902334" h="165100" extrusionOk="0">
                  <a:moveTo>
                    <a:pt x="902275" y="0"/>
                  </a:moveTo>
                  <a:lnTo>
                    <a:pt x="0" y="0"/>
                  </a:lnTo>
                  <a:lnTo>
                    <a:pt x="0" y="164583"/>
                  </a:lnTo>
                  <a:lnTo>
                    <a:pt x="902275" y="164583"/>
                  </a:lnTo>
                  <a:lnTo>
                    <a:pt x="902275" y="0"/>
                  </a:lnTo>
                  <a:close/>
                </a:path>
              </a:pathLst>
            </a:custGeom>
            <a:solidFill>
              <a:srgbClr val="FFF1A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14" name="Google Shape;4714;gda58c33139_0_5267"/>
            <p:cNvSpPr/>
            <p:nvPr/>
          </p:nvSpPr>
          <p:spPr>
            <a:xfrm>
              <a:off x="7117615" y="2127391"/>
              <a:ext cx="838834" cy="152400"/>
            </a:xfrm>
            <a:custGeom>
              <a:avLst/>
              <a:gdLst/>
              <a:ahLst/>
              <a:cxnLst/>
              <a:rect l="l" t="t" r="r" b="b"/>
              <a:pathLst>
                <a:path w="838834" h="152400" extrusionOk="0">
                  <a:moveTo>
                    <a:pt x="838263" y="0"/>
                  </a:moveTo>
                  <a:lnTo>
                    <a:pt x="0" y="0"/>
                  </a:lnTo>
                  <a:lnTo>
                    <a:pt x="0" y="152391"/>
                  </a:lnTo>
                  <a:lnTo>
                    <a:pt x="838263" y="152391"/>
                  </a:lnTo>
                  <a:lnTo>
                    <a:pt x="838263" y="0"/>
                  </a:lnTo>
                  <a:close/>
                </a:path>
              </a:pathLst>
            </a:custGeom>
            <a:solidFill>
              <a:srgbClr val="FFF1A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15" name="Google Shape;4715;gda58c33139_0_5267"/>
            <p:cNvSpPr/>
            <p:nvPr/>
          </p:nvSpPr>
          <p:spPr>
            <a:xfrm>
              <a:off x="7151146" y="2133487"/>
              <a:ext cx="774700" cy="143510"/>
            </a:xfrm>
            <a:custGeom>
              <a:avLst/>
              <a:gdLst/>
              <a:ahLst/>
              <a:cxnLst/>
              <a:rect l="l" t="t" r="r" b="b"/>
              <a:pathLst>
                <a:path w="774700" h="143510" extrusionOk="0">
                  <a:moveTo>
                    <a:pt x="774250" y="0"/>
                  </a:moveTo>
                  <a:lnTo>
                    <a:pt x="0" y="0"/>
                  </a:lnTo>
                  <a:lnTo>
                    <a:pt x="0" y="143248"/>
                  </a:lnTo>
                  <a:lnTo>
                    <a:pt x="774250" y="143248"/>
                  </a:lnTo>
                  <a:lnTo>
                    <a:pt x="774250" y="0"/>
                  </a:lnTo>
                  <a:close/>
                </a:path>
              </a:pathLst>
            </a:custGeom>
            <a:solidFill>
              <a:srgbClr val="FFF0A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16" name="Google Shape;4716;gda58c33139_0_5267"/>
            <p:cNvSpPr/>
            <p:nvPr/>
          </p:nvSpPr>
          <p:spPr>
            <a:xfrm>
              <a:off x="7181628" y="2139582"/>
              <a:ext cx="710565" cy="131444"/>
            </a:xfrm>
            <a:custGeom>
              <a:avLst/>
              <a:gdLst/>
              <a:ahLst/>
              <a:cxnLst/>
              <a:rect l="l" t="t" r="r" b="b"/>
              <a:pathLst>
                <a:path w="710565" h="131444" extrusionOk="0">
                  <a:moveTo>
                    <a:pt x="710237" y="0"/>
                  </a:moveTo>
                  <a:lnTo>
                    <a:pt x="0" y="0"/>
                  </a:lnTo>
                  <a:lnTo>
                    <a:pt x="0" y="131057"/>
                  </a:lnTo>
                  <a:lnTo>
                    <a:pt x="710237" y="131057"/>
                  </a:lnTo>
                  <a:lnTo>
                    <a:pt x="710237" y="0"/>
                  </a:lnTo>
                  <a:close/>
                </a:path>
              </a:pathLst>
            </a:custGeom>
            <a:solidFill>
              <a:srgbClr val="FFEEA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17" name="Google Shape;4717;gda58c33139_0_5267"/>
            <p:cNvSpPr/>
            <p:nvPr/>
          </p:nvSpPr>
          <p:spPr>
            <a:xfrm>
              <a:off x="7215159" y="2145678"/>
              <a:ext cx="646429" cy="119380"/>
            </a:xfrm>
            <a:custGeom>
              <a:avLst/>
              <a:gdLst/>
              <a:ahLst/>
              <a:cxnLst/>
              <a:rect l="l" t="t" r="r" b="b"/>
              <a:pathLst>
                <a:path w="646429" h="119380" extrusionOk="0">
                  <a:moveTo>
                    <a:pt x="646224" y="0"/>
                  </a:moveTo>
                  <a:lnTo>
                    <a:pt x="0" y="0"/>
                  </a:lnTo>
                  <a:lnTo>
                    <a:pt x="0" y="118865"/>
                  </a:lnTo>
                  <a:lnTo>
                    <a:pt x="646224" y="118865"/>
                  </a:lnTo>
                  <a:lnTo>
                    <a:pt x="646224" y="0"/>
                  </a:lnTo>
                  <a:close/>
                </a:path>
              </a:pathLst>
            </a:custGeom>
            <a:solidFill>
              <a:srgbClr val="FFEE9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18" name="Google Shape;4718;gda58c33139_0_5267"/>
            <p:cNvSpPr/>
            <p:nvPr/>
          </p:nvSpPr>
          <p:spPr>
            <a:xfrm>
              <a:off x="7248689" y="2151774"/>
              <a:ext cx="579754" cy="106680"/>
            </a:xfrm>
            <a:custGeom>
              <a:avLst/>
              <a:gdLst/>
              <a:ahLst/>
              <a:cxnLst/>
              <a:rect l="l" t="t" r="r" b="b"/>
              <a:pathLst>
                <a:path w="579754" h="106680" extrusionOk="0">
                  <a:moveTo>
                    <a:pt x="579163" y="0"/>
                  </a:moveTo>
                  <a:lnTo>
                    <a:pt x="0" y="0"/>
                  </a:lnTo>
                  <a:lnTo>
                    <a:pt x="0" y="106674"/>
                  </a:lnTo>
                  <a:lnTo>
                    <a:pt x="579163" y="106674"/>
                  </a:lnTo>
                  <a:lnTo>
                    <a:pt x="579163" y="0"/>
                  </a:lnTo>
                  <a:close/>
                </a:path>
              </a:pathLst>
            </a:custGeom>
            <a:solidFill>
              <a:srgbClr val="FFED9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19" name="Google Shape;4719;gda58c33139_0_5267"/>
            <p:cNvSpPr/>
            <p:nvPr/>
          </p:nvSpPr>
          <p:spPr>
            <a:xfrm>
              <a:off x="7279171" y="2157869"/>
              <a:ext cx="515620" cy="94614"/>
            </a:xfrm>
            <a:custGeom>
              <a:avLst/>
              <a:gdLst/>
              <a:ahLst/>
              <a:cxnLst/>
              <a:rect l="l" t="t" r="r" b="b"/>
              <a:pathLst>
                <a:path w="515620" h="94614" extrusionOk="0">
                  <a:moveTo>
                    <a:pt x="515150" y="0"/>
                  </a:moveTo>
                  <a:lnTo>
                    <a:pt x="0" y="0"/>
                  </a:lnTo>
                  <a:lnTo>
                    <a:pt x="0" y="94482"/>
                  </a:lnTo>
                  <a:lnTo>
                    <a:pt x="515150" y="94482"/>
                  </a:lnTo>
                  <a:lnTo>
                    <a:pt x="515150" y="0"/>
                  </a:lnTo>
                  <a:close/>
                </a:path>
              </a:pathLst>
            </a:custGeom>
            <a:solidFill>
              <a:srgbClr val="FFED9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20" name="Google Shape;4720;gda58c33139_0_5267"/>
            <p:cNvSpPr/>
            <p:nvPr/>
          </p:nvSpPr>
          <p:spPr>
            <a:xfrm>
              <a:off x="7312702" y="2163965"/>
              <a:ext cx="451484" cy="82550"/>
            </a:xfrm>
            <a:custGeom>
              <a:avLst/>
              <a:gdLst/>
              <a:ahLst/>
              <a:cxnLst/>
              <a:rect l="l" t="t" r="r" b="b"/>
              <a:pathLst>
                <a:path w="451484" h="82550" extrusionOk="0">
                  <a:moveTo>
                    <a:pt x="451138" y="0"/>
                  </a:moveTo>
                  <a:lnTo>
                    <a:pt x="0" y="0"/>
                  </a:lnTo>
                  <a:lnTo>
                    <a:pt x="0" y="82291"/>
                  </a:lnTo>
                  <a:lnTo>
                    <a:pt x="451138" y="82291"/>
                  </a:lnTo>
                  <a:lnTo>
                    <a:pt x="451138" y="0"/>
                  </a:lnTo>
                  <a:close/>
                </a:path>
              </a:pathLst>
            </a:custGeom>
            <a:solidFill>
              <a:srgbClr val="FFEC9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21" name="Google Shape;4721;gda58c33139_0_5267"/>
            <p:cNvSpPr/>
            <p:nvPr/>
          </p:nvSpPr>
          <p:spPr>
            <a:xfrm>
              <a:off x="7343184" y="2170061"/>
              <a:ext cx="387350" cy="70485"/>
            </a:xfrm>
            <a:custGeom>
              <a:avLst/>
              <a:gdLst/>
              <a:ahLst/>
              <a:cxnLst/>
              <a:rect l="l" t="t" r="r" b="b"/>
              <a:pathLst>
                <a:path w="387350" h="70485" extrusionOk="0">
                  <a:moveTo>
                    <a:pt x="387125" y="0"/>
                  </a:moveTo>
                  <a:lnTo>
                    <a:pt x="0" y="0"/>
                  </a:lnTo>
                  <a:lnTo>
                    <a:pt x="0" y="70100"/>
                  </a:lnTo>
                  <a:lnTo>
                    <a:pt x="387125" y="70100"/>
                  </a:lnTo>
                  <a:lnTo>
                    <a:pt x="387125" y="0"/>
                  </a:lnTo>
                  <a:close/>
                </a:path>
              </a:pathLst>
            </a:custGeom>
            <a:solidFill>
              <a:srgbClr val="FFEC9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22" name="Google Shape;4722;gda58c33139_0_5267"/>
            <p:cNvSpPr/>
            <p:nvPr/>
          </p:nvSpPr>
          <p:spPr>
            <a:xfrm>
              <a:off x="7376715" y="2176156"/>
              <a:ext cx="323215" cy="58419"/>
            </a:xfrm>
            <a:custGeom>
              <a:avLst/>
              <a:gdLst/>
              <a:ahLst/>
              <a:cxnLst/>
              <a:rect l="l" t="t" r="r" b="b"/>
              <a:pathLst>
                <a:path w="323215" h="58419" extrusionOk="0">
                  <a:moveTo>
                    <a:pt x="323112" y="0"/>
                  </a:moveTo>
                  <a:lnTo>
                    <a:pt x="0" y="0"/>
                  </a:lnTo>
                  <a:lnTo>
                    <a:pt x="0" y="57908"/>
                  </a:lnTo>
                  <a:lnTo>
                    <a:pt x="323112" y="57908"/>
                  </a:lnTo>
                  <a:lnTo>
                    <a:pt x="323112" y="0"/>
                  </a:lnTo>
                  <a:close/>
                </a:path>
              </a:pathLst>
            </a:custGeom>
            <a:solidFill>
              <a:srgbClr val="FFED8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23" name="Google Shape;4723;gda58c33139_0_5267"/>
            <p:cNvSpPr/>
            <p:nvPr/>
          </p:nvSpPr>
          <p:spPr>
            <a:xfrm>
              <a:off x="7407197" y="2182252"/>
              <a:ext cx="259715" cy="45719"/>
            </a:xfrm>
            <a:custGeom>
              <a:avLst/>
              <a:gdLst/>
              <a:ahLst/>
              <a:cxnLst/>
              <a:rect l="l" t="t" r="r" b="b"/>
              <a:pathLst>
                <a:path w="259715" h="45719" extrusionOk="0">
                  <a:moveTo>
                    <a:pt x="259099" y="0"/>
                  </a:moveTo>
                  <a:lnTo>
                    <a:pt x="0" y="0"/>
                  </a:lnTo>
                  <a:lnTo>
                    <a:pt x="0" y="45717"/>
                  </a:lnTo>
                  <a:lnTo>
                    <a:pt x="259099" y="45717"/>
                  </a:lnTo>
                  <a:lnTo>
                    <a:pt x="259099" y="0"/>
                  </a:lnTo>
                  <a:close/>
                </a:path>
              </a:pathLst>
            </a:custGeom>
            <a:solidFill>
              <a:srgbClr val="FCEB8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24" name="Google Shape;4724;gda58c33139_0_5267"/>
            <p:cNvSpPr/>
            <p:nvPr/>
          </p:nvSpPr>
          <p:spPr>
            <a:xfrm>
              <a:off x="7440728" y="2188348"/>
              <a:ext cx="192404" cy="33655"/>
            </a:xfrm>
            <a:custGeom>
              <a:avLst/>
              <a:gdLst/>
              <a:ahLst/>
              <a:cxnLst/>
              <a:rect l="l" t="t" r="r" b="b"/>
              <a:pathLst>
                <a:path w="192404" h="33655" extrusionOk="0">
                  <a:moveTo>
                    <a:pt x="192038" y="0"/>
                  </a:moveTo>
                  <a:lnTo>
                    <a:pt x="0" y="0"/>
                  </a:lnTo>
                  <a:lnTo>
                    <a:pt x="0" y="33526"/>
                  </a:lnTo>
                  <a:lnTo>
                    <a:pt x="192038" y="33526"/>
                  </a:lnTo>
                  <a:lnTo>
                    <a:pt x="192038" y="0"/>
                  </a:lnTo>
                  <a:close/>
                </a:path>
              </a:pathLst>
            </a:custGeom>
            <a:solidFill>
              <a:srgbClr val="FCEB8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25" name="Google Shape;4725;gda58c33139_0_5267"/>
            <p:cNvSpPr/>
            <p:nvPr/>
          </p:nvSpPr>
          <p:spPr>
            <a:xfrm>
              <a:off x="7474258" y="2191396"/>
              <a:ext cx="128270" cy="24764"/>
            </a:xfrm>
            <a:custGeom>
              <a:avLst/>
              <a:gdLst/>
              <a:ahLst/>
              <a:cxnLst/>
              <a:rect l="l" t="t" r="r" b="b"/>
              <a:pathLst>
                <a:path w="128270" h="24764" extrusionOk="0">
                  <a:moveTo>
                    <a:pt x="128025" y="0"/>
                  </a:moveTo>
                  <a:lnTo>
                    <a:pt x="0" y="0"/>
                  </a:lnTo>
                  <a:lnTo>
                    <a:pt x="0" y="24382"/>
                  </a:lnTo>
                  <a:lnTo>
                    <a:pt x="128025" y="24382"/>
                  </a:lnTo>
                  <a:lnTo>
                    <a:pt x="128025" y="0"/>
                  </a:lnTo>
                  <a:close/>
                </a:path>
              </a:pathLst>
            </a:custGeom>
            <a:solidFill>
              <a:srgbClr val="FCEA8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26" name="Google Shape;4726;gda58c33139_0_5267"/>
            <p:cNvSpPr/>
            <p:nvPr/>
          </p:nvSpPr>
          <p:spPr>
            <a:xfrm>
              <a:off x="7504740" y="2197491"/>
              <a:ext cx="64134" cy="12700"/>
            </a:xfrm>
            <a:custGeom>
              <a:avLst/>
              <a:gdLst/>
              <a:ahLst/>
              <a:cxnLst/>
              <a:rect l="l" t="t" r="r" b="b"/>
              <a:pathLst>
                <a:path w="64134" h="12700" extrusionOk="0">
                  <a:moveTo>
                    <a:pt x="64012" y="0"/>
                  </a:moveTo>
                  <a:lnTo>
                    <a:pt x="0" y="0"/>
                  </a:lnTo>
                  <a:lnTo>
                    <a:pt x="0" y="12191"/>
                  </a:lnTo>
                  <a:lnTo>
                    <a:pt x="64012" y="12191"/>
                  </a:lnTo>
                  <a:lnTo>
                    <a:pt x="64012" y="0"/>
                  </a:lnTo>
                  <a:close/>
                </a:path>
              </a:pathLst>
            </a:custGeom>
            <a:solidFill>
              <a:srgbClr val="FCEA7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27" name="Google Shape;4727;gda58c33139_0_5267"/>
            <p:cNvSpPr/>
            <p:nvPr/>
          </p:nvSpPr>
          <p:spPr>
            <a:xfrm>
              <a:off x="6376896" y="1993286"/>
              <a:ext cx="2322829" cy="424180"/>
            </a:xfrm>
            <a:custGeom>
              <a:avLst/>
              <a:gdLst/>
              <a:ahLst/>
              <a:cxnLst/>
              <a:rect l="l" t="t" r="r" b="b"/>
              <a:pathLst>
                <a:path w="2322829" h="424180" extrusionOk="0">
                  <a:moveTo>
                    <a:pt x="2301413" y="423649"/>
                  </a:moveTo>
                  <a:lnTo>
                    <a:pt x="21337" y="423649"/>
                  </a:lnTo>
                </a:path>
                <a:path w="2322829" h="424180" extrusionOk="0">
                  <a:moveTo>
                    <a:pt x="21337" y="423649"/>
                  </a:moveTo>
                  <a:lnTo>
                    <a:pt x="18289" y="423649"/>
                  </a:lnTo>
                  <a:lnTo>
                    <a:pt x="15241" y="423649"/>
                  </a:lnTo>
                  <a:lnTo>
                    <a:pt x="12192" y="420601"/>
                  </a:lnTo>
                  <a:lnTo>
                    <a:pt x="9144" y="420601"/>
                  </a:lnTo>
                  <a:lnTo>
                    <a:pt x="6096" y="417553"/>
                  </a:lnTo>
                  <a:lnTo>
                    <a:pt x="3048" y="414506"/>
                  </a:lnTo>
                  <a:lnTo>
                    <a:pt x="3048" y="411458"/>
                  </a:lnTo>
                  <a:lnTo>
                    <a:pt x="0" y="408410"/>
                  </a:lnTo>
                  <a:lnTo>
                    <a:pt x="0" y="405362"/>
                  </a:lnTo>
                  <a:lnTo>
                    <a:pt x="0" y="402314"/>
                  </a:lnTo>
                </a:path>
                <a:path w="2322829" h="424180" extrusionOk="0">
                  <a:moveTo>
                    <a:pt x="0" y="402314"/>
                  </a:moveTo>
                  <a:lnTo>
                    <a:pt x="0" y="21334"/>
                  </a:lnTo>
                </a:path>
                <a:path w="2322829" h="424180" extrusionOk="0">
                  <a:moveTo>
                    <a:pt x="0" y="21334"/>
                  </a:moveTo>
                  <a:lnTo>
                    <a:pt x="0" y="18287"/>
                  </a:lnTo>
                  <a:lnTo>
                    <a:pt x="0" y="15239"/>
                  </a:lnTo>
                  <a:lnTo>
                    <a:pt x="3048" y="12191"/>
                  </a:lnTo>
                  <a:lnTo>
                    <a:pt x="3048" y="9143"/>
                  </a:lnTo>
                  <a:lnTo>
                    <a:pt x="6096" y="6095"/>
                  </a:lnTo>
                  <a:lnTo>
                    <a:pt x="9144" y="3047"/>
                  </a:lnTo>
                  <a:lnTo>
                    <a:pt x="12192" y="3047"/>
                  </a:lnTo>
                  <a:lnTo>
                    <a:pt x="15241" y="0"/>
                  </a:lnTo>
                  <a:lnTo>
                    <a:pt x="18289" y="0"/>
                  </a:lnTo>
                  <a:lnTo>
                    <a:pt x="21337" y="0"/>
                  </a:lnTo>
                </a:path>
                <a:path w="2322829" h="424180" extrusionOk="0">
                  <a:moveTo>
                    <a:pt x="21337" y="0"/>
                  </a:moveTo>
                  <a:lnTo>
                    <a:pt x="2301413" y="0"/>
                  </a:lnTo>
                </a:path>
                <a:path w="2322829" h="424180" extrusionOk="0">
                  <a:moveTo>
                    <a:pt x="2301413" y="0"/>
                  </a:moveTo>
                  <a:lnTo>
                    <a:pt x="2304461" y="0"/>
                  </a:lnTo>
                  <a:lnTo>
                    <a:pt x="2307509" y="0"/>
                  </a:lnTo>
                  <a:lnTo>
                    <a:pt x="2310557" y="3047"/>
                  </a:lnTo>
                  <a:lnTo>
                    <a:pt x="2313606" y="3047"/>
                  </a:lnTo>
                  <a:lnTo>
                    <a:pt x="2316654" y="6095"/>
                  </a:lnTo>
                  <a:lnTo>
                    <a:pt x="2319702" y="9143"/>
                  </a:lnTo>
                  <a:lnTo>
                    <a:pt x="2319702" y="12191"/>
                  </a:lnTo>
                  <a:lnTo>
                    <a:pt x="2322750" y="15239"/>
                  </a:lnTo>
                  <a:lnTo>
                    <a:pt x="2322750" y="18287"/>
                  </a:lnTo>
                  <a:lnTo>
                    <a:pt x="2322750" y="21334"/>
                  </a:lnTo>
                </a:path>
                <a:path w="2322829" h="424180" extrusionOk="0">
                  <a:moveTo>
                    <a:pt x="2322750" y="21334"/>
                  </a:moveTo>
                  <a:lnTo>
                    <a:pt x="2322750" y="402314"/>
                  </a:lnTo>
                </a:path>
                <a:path w="2322829" h="424180" extrusionOk="0">
                  <a:moveTo>
                    <a:pt x="2322750" y="402314"/>
                  </a:moveTo>
                  <a:lnTo>
                    <a:pt x="2322750" y="405362"/>
                  </a:lnTo>
                  <a:lnTo>
                    <a:pt x="2322750" y="408410"/>
                  </a:lnTo>
                  <a:lnTo>
                    <a:pt x="2319702" y="411458"/>
                  </a:lnTo>
                  <a:lnTo>
                    <a:pt x="2319702" y="414506"/>
                  </a:lnTo>
                  <a:lnTo>
                    <a:pt x="2316654" y="417553"/>
                  </a:lnTo>
                  <a:lnTo>
                    <a:pt x="2313606" y="420601"/>
                  </a:lnTo>
                  <a:lnTo>
                    <a:pt x="2310557" y="420601"/>
                  </a:lnTo>
                  <a:lnTo>
                    <a:pt x="2307509" y="423649"/>
                  </a:lnTo>
                  <a:lnTo>
                    <a:pt x="2304461" y="423649"/>
                  </a:lnTo>
                  <a:lnTo>
                    <a:pt x="2301413" y="423649"/>
                  </a:lnTo>
                </a:path>
              </a:pathLst>
            </a:custGeom>
            <a:noFill/>
            <a:ln w="12175" cap="flat" cmpd="sng">
              <a:solidFill>
                <a:srgbClr val="6D6D6D"/>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28" name="Google Shape;4728;gda58c33139_0_5267"/>
            <p:cNvSpPr/>
            <p:nvPr/>
          </p:nvSpPr>
          <p:spPr>
            <a:xfrm>
              <a:off x="6511010" y="2118359"/>
              <a:ext cx="213995" cy="170180"/>
            </a:xfrm>
            <a:custGeom>
              <a:avLst/>
              <a:gdLst/>
              <a:ahLst/>
              <a:cxnLst/>
              <a:rect l="l" t="t" r="r" b="b"/>
              <a:pathLst>
                <a:path w="213995" h="170180" extrusionOk="0">
                  <a:moveTo>
                    <a:pt x="213372" y="0"/>
                  </a:moveTo>
                  <a:lnTo>
                    <a:pt x="85356" y="0"/>
                  </a:lnTo>
                  <a:lnTo>
                    <a:pt x="85356" y="43180"/>
                  </a:lnTo>
                  <a:lnTo>
                    <a:pt x="0" y="43180"/>
                  </a:lnTo>
                  <a:lnTo>
                    <a:pt x="0" y="170180"/>
                  </a:lnTo>
                  <a:lnTo>
                    <a:pt x="213372" y="170180"/>
                  </a:lnTo>
                  <a:lnTo>
                    <a:pt x="213372" y="43180"/>
                  </a:lnTo>
                  <a:lnTo>
                    <a:pt x="213372" y="0"/>
                  </a:lnTo>
                  <a:close/>
                </a:path>
              </a:pathLst>
            </a:custGeom>
            <a:solidFill>
              <a:srgbClr val="0084A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4729" name="Google Shape;4729;gda58c33139_0_5267"/>
          <p:cNvSpPr txBox="1"/>
          <p:nvPr/>
        </p:nvSpPr>
        <p:spPr>
          <a:xfrm>
            <a:off x="5765800" y="1865312"/>
            <a:ext cx="2025600" cy="137700"/>
          </a:xfrm>
          <a:prstGeom prst="rect">
            <a:avLst/>
          </a:prstGeom>
          <a:noFill/>
          <a:ln>
            <a:noFill/>
          </a:ln>
        </p:spPr>
        <p:txBody>
          <a:bodyPr spcFirstLastPara="1" wrap="square" lIns="0" tIns="14550" rIns="0" bIns="0" anchor="t" anchorCtr="0">
            <a:spAutoFit/>
          </a:bodyPr>
          <a:lstStyle/>
          <a:p>
            <a:pPr marL="358775" marR="0" lvl="0" indent="0" algn="ctr" rtl="0">
              <a:lnSpc>
                <a:spcPct val="100000"/>
              </a:lnSpc>
              <a:spcBef>
                <a:spcPts val="0"/>
              </a:spcBef>
              <a:spcAft>
                <a:spcPts val="0"/>
              </a:spcAft>
              <a:buClr>
                <a:schemeClr val="dk1"/>
              </a:buClr>
              <a:buSzPts val="800"/>
              <a:buFont typeface="Arial"/>
              <a:buNone/>
            </a:pPr>
            <a:r>
              <a:rPr lang="en-US" sz="800" b="0" i="0" u="none">
                <a:solidFill>
                  <a:schemeClr val="dk1"/>
                </a:solidFill>
                <a:latin typeface="Arial"/>
                <a:ea typeface="Arial"/>
                <a:cs typeface="Arial"/>
                <a:sym typeface="Arial"/>
              </a:rPr>
              <a:t>Primnoa Coral Marine Reserves</a:t>
            </a:r>
            <a:endParaRPr/>
          </a:p>
        </p:txBody>
      </p:sp>
      <p:grpSp>
        <p:nvGrpSpPr>
          <p:cNvPr id="4730" name="Google Shape;4730;gda58c33139_0_5267"/>
          <p:cNvGrpSpPr/>
          <p:nvPr/>
        </p:nvGrpSpPr>
        <p:grpSpPr>
          <a:xfrm>
            <a:off x="643563" y="973149"/>
            <a:ext cx="7763571" cy="5163152"/>
            <a:chOff x="576115" y="1103315"/>
            <a:chExt cx="8800239" cy="5851923"/>
          </a:xfrm>
        </p:grpSpPr>
        <p:pic>
          <p:nvPicPr>
            <p:cNvPr id="4731" name="Google Shape;4731;gda58c33139_0_526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748419" y="5918900"/>
              <a:ext cx="627935" cy="624811"/>
            </a:xfrm>
            <a:prstGeom prst="rect">
              <a:avLst/>
            </a:prstGeom>
            <a:noFill/>
            <a:ln>
              <a:noFill/>
            </a:ln>
          </p:spPr>
        </p:pic>
        <p:pic>
          <p:nvPicPr>
            <p:cNvPr id="4732" name="Google Shape;4732;gda58c33139_0_526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82803" y="1103315"/>
              <a:ext cx="1115652" cy="1115513"/>
            </a:xfrm>
            <a:prstGeom prst="rect">
              <a:avLst/>
            </a:prstGeom>
            <a:noFill/>
            <a:ln>
              <a:noFill/>
            </a:ln>
          </p:spPr>
        </p:pic>
        <p:sp>
          <p:nvSpPr>
            <p:cNvPr id="4733" name="Google Shape;4733;gda58c33139_0_5267"/>
            <p:cNvSpPr/>
            <p:nvPr/>
          </p:nvSpPr>
          <p:spPr>
            <a:xfrm>
              <a:off x="576115" y="5589736"/>
              <a:ext cx="2058035" cy="1350645"/>
            </a:xfrm>
            <a:custGeom>
              <a:avLst/>
              <a:gdLst/>
              <a:ahLst/>
              <a:cxnLst/>
              <a:rect l="l" t="t" r="r" b="b"/>
              <a:pathLst>
                <a:path w="2058035" h="1350645" extrusionOk="0">
                  <a:moveTo>
                    <a:pt x="2057554" y="0"/>
                  </a:moveTo>
                  <a:lnTo>
                    <a:pt x="0" y="0"/>
                  </a:lnTo>
                  <a:lnTo>
                    <a:pt x="0" y="1350192"/>
                  </a:lnTo>
                  <a:lnTo>
                    <a:pt x="2057554" y="1350192"/>
                  </a:lnTo>
                  <a:lnTo>
                    <a:pt x="20575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34" name="Google Shape;4734;gda58c33139_0_5267"/>
            <p:cNvSpPr/>
            <p:nvPr/>
          </p:nvSpPr>
          <p:spPr>
            <a:xfrm>
              <a:off x="576115" y="5589736"/>
              <a:ext cx="2058035" cy="1350645"/>
            </a:xfrm>
            <a:custGeom>
              <a:avLst/>
              <a:gdLst/>
              <a:ahLst/>
              <a:cxnLst/>
              <a:rect l="l" t="t" r="r" b="b"/>
              <a:pathLst>
                <a:path w="2058035" h="1350645" extrusionOk="0">
                  <a:moveTo>
                    <a:pt x="0" y="1350192"/>
                  </a:moveTo>
                  <a:lnTo>
                    <a:pt x="0" y="0"/>
                  </a:lnTo>
                  <a:lnTo>
                    <a:pt x="2057554" y="0"/>
                  </a:lnTo>
                  <a:lnTo>
                    <a:pt x="2057554" y="1350192"/>
                  </a:lnTo>
                  <a:lnTo>
                    <a:pt x="0" y="1350192"/>
                  </a:lnTo>
                  <a:close/>
                </a:path>
              </a:pathLst>
            </a:custGeom>
            <a:noFill/>
            <a:ln w="12175" cap="flat" cmpd="sng">
              <a:solidFill>
                <a:srgbClr val="6D6D6D"/>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35" name="Google Shape;4735;gda58c33139_0_5267"/>
            <p:cNvSpPr/>
            <p:nvPr/>
          </p:nvSpPr>
          <p:spPr>
            <a:xfrm>
              <a:off x="1524114" y="5727096"/>
              <a:ext cx="963294" cy="877570"/>
            </a:xfrm>
            <a:custGeom>
              <a:avLst/>
              <a:gdLst/>
              <a:ahLst/>
              <a:cxnLst/>
              <a:rect l="l" t="t" r="r" b="b"/>
              <a:pathLst>
                <a:path w="963294" h="877570" extrusionOk="0">
                  <a:moveTo>
                    <a:pt x="30482" y="875029"/>
                  </a:moveTo>
                  <a:lnTo>
                    <a:pt x="24385" y="875029"/>
                  </a:lnTo>
                  <a:lnTo>
                    <a:pt x="24385" y="877569"/>
                  </a:lnTo>
                  <a:lnTo>
                    <a:pt x="27434" y="877569"/>
                  </a:lnTo>
                  <a:lnTo>
                    <a:pt x="30482" y="875029"/>
                  </a:lnTo>
                  <a:close/>
                </a:path>
                <a:path w="963294" h="877570" extrusionOk="0">
                  <a:moveTo>
                    <a:pt x="30482" y="863600"/>
                  </a:moveTo>
                  <a:lnTo>
                    <a:pt x="27434" y="863600"/>
                  </a:lnTo>
                  <a:lnTo>
                    <a:pt x="27434" y="875029"/>
                  </a:lnTo>
                  <a:lnTo>
                    <a:pt x="33530" y="875029"/>
                  </a:lnTo>
                  <a:lnTo>
                    <a:pt x="33530" y="868679"/>
                  </a:lnTo>
                  <a:lnTo>
                    <a:pt x="30482" y="868679"/>
                  </a:lnTo>
                  <a:lnTo>
                    <a:pt x="30482" y="863600"/>
                  </a:lnTo>
                  <a:close/>
                </a:path>
                <a:path w="963294" h="877570" extrusionOk="0">
                  <a:moveTo>
                    <a:pt x="48771" y="859789"/>
                  </a:moveTo>
                  <a:lnTo>
                    <a:pt x="39626" y="859789"/>
                  </a:lnTo>
                  <a:lnTo>
                    <a:pt x="39626" y="863600"/>
                  </a:lnTo>
                  <a:lnTo>
                    <a:pt x="36578" y="863600"/>
                  </a:lnTo>
                  <a:lnTo>
                    <a:pt x="36578" y="872489"/>
                  </a:lnTo>
                  <a:lnTo>
                    <a:pt x="39626" y="872489"/>
                  </a:lnTo>
                  <a:lnTo>
                    <a:pt x="39626" y="875029"/>
                  </a:lnTo>
                  <a:lnTo>
                    <a:pt x="45723" y="875029"/>
                  </a:lnTo>
                  <a:lnTo>
                    <a:pt x="45723" y="868679"/>
                  </a:lnTo>
                  <a:lnTo>
                    <a:pt x="48771" y="868679"/>
                  </a:lnTo>
                  <a:lnTo>
                    <a:pt x="48771" y="859789"/>
                  </a:lnTo>
                  <a:close/>
                </a:path>
                <a:path w="963294" h="877570" extrusionOk="0">
                  <a:moveTo>
                    <a:pt x="45723" y="868679"/>
                  </a:moveTo>
                  <a:lnTo>
                    <a:pt x="45723" y="872489"/>
                  </a:lnTo>
                  <a:lnTo>
                    <a:pt x="48771" y="872489"/>
                  </a:lnTo>
                  <a:lnTo>
                    <a:pt x="45723" y="868679"/>
                  </a:lnTo>
                  <a:close/>
                </a:path>
                <a:path w="963294" h="877570" extrusionOk="0">
                  <a:moveTo>
                    <a:pt x="60964" y="866139"/>
                  </a:moveTo>
                  <a:lnTo>
                    <a:pt x="51819" y="866139"/>
                  </a:lnTo>
                  <a:lnTo>
                    <a:pt x="51819" y="868679"/>
                  </a:lnTo>
                  <a:lnTo>
                    <a:pt x="57916" y="868679"/>
                  </a:lnTo>
                  <a:lnTo>
                    <a:pt x="57916" y="872489"/>
                  </a:lnTo>
                  <a:lnTo>
                    <a:pt x="60964" y="872489"/>
                  </a:lnTo>
                  <a:lnTo>
                    <a:pt x="60964" y="866139"/>
                  </a:lnTo>
                  <a:close/>
                </a:path>
                <a:path w="963294" h="877570" extrusionOk="0">
                  <a:moveTo>
                    <a:pt x="70109" y="866139"/>
                  </a:moveTo>
                  <a:lnTo>
                    <a:pt x="64012" y="866139"/>
                  </a:lnTo>
                  <a:lnTo>
                    <a:pt x="64012" y="868679"/>
                  </a:lnTo>
                  <a:lnTo>
                    <a:pt x="70109" y="868679"/>
                  </a:lnTo>
                  <a:lnTo>
                    <a:pt x="70109" y="866139"/>
                  </a:lnTo>
                  <a:close/>
                </a:path>
                <a:path w="963294" h="877570" extrusionOk="0">
                  <a:moveTo>
                    <a:pt x="51819" y="850900"/>
                  </a:moveTo>
                  <a:lnTo>
                    <a:pt x="48771" y="850900"/>
                  </a:lnTo>
                  <a:lnTo>
                    <a:pt x="48771" y="857250"/>
                  </a:lnTo>
                  <a:lnTo>
                    <a:pt x="51819" y="857250"/>
                  </a:lnTo>
                  <a:lnTo>
                    <a:pt x="51819" y="863600"/>
                  </a:lnTo>
                  <a:lnTo>
                    <a:pt x="54868" y="863600"/>
                  </a:lnTo>
                  <a:lnTo>
                    <a:pt x="54868" y="866139"/>
                  </a:lnTo>
                  <a:lnTo>
                    <a:pt x="67060" y="866139"/>
                  </a:lnTo>
                  <a:lnTo>
                    <a:pt x="67060" y="859789"/>
                  </a:lnTo>
                  <a:lnTo>
                    <a:pt x="76205" y="859789"/>
                  </a:lnTo>
                  <a:lnTo>
                    <a:pt x="76205" y="857250"/>
                  </a:lnTo>
                  <a:lnTo>
                    <a:pt x="79253" y="853439"/>
                  </a:lnTo>
                  <a:lnTo>
                    <a:pt x="51819" y="853439"/>
                  </a:lnTo>
                  <a:lnTo>
                    <a:pt x="51819" y="850900"/>
                  </a:lnTo>
                  <a:close/>
                </a:path>
                <a:path w="963294" h="877570" extrusionOk="0">
                  <a:moveTo>
                    <a:pt x="39626" y="859789"/>
                  </a:moveTo>
                  <a:lnTo>
                    <a:pt x="30482" y="859789"/>
                  </a:lnTo>
                  <a:lnTo>
                    <a:pt x="30482" y="863600"/>
                  </a:lnTo>
                  <a:lnTo>
                    <a:pt x="39626" y="863600"/>
                  </a:lnTo>
                  <a:lnTo>
                    <a:pt x="39626" y="859789"/>
                  </a:lnTo>
                  <a:close/>
                </a:path>
                <a:path w="963294" h="877570" extrusionOk="0">
                  <a:moveTo>
                    <a:pt x="73157" y="859789"/>
                  </a:moveTo>
                  <a:lnTo>
                    <a:pt x="70109" y="859789"/>
                  </a:lnTo>
                  <a:lnTo>
                    <a:pt x="70109" y="863600"/>
                  </a:lnTo>
                  <a:lnTo>
                    <a:pt x="73157" y="863600"/>
                  </a:lnTo>
                  <a:lnTo>
                    <a:pt x="73157" y="859789"/>
                  </a:lnTo>
                  <a:close/>
                </a:path>
                <a:path w="963294" h="877570" extrusionOk="0">
                  <a:moveTo>
                    <a:pt x="48771" y="853439"/>
                  </a:moveTo>
                  <a:lnTo>
                    <a:pt x="45723" y="853439"/>
                  </a:lnTo>
                  <a:lnTo>
                    <a:pt x="42675" y="857250"/>
                  </a:lnTo>
                  <a:lnTo>
                    <a:pt x="42675" y="859789"/>
                  </a:lnTo>
                  <a:lnTo>
                    <a:pt x="45723" y="859789"/>
                  </a:lnTo>
                  <a:lnTo>
                    <a:pt x="48771" y="857250"/>
                  </a:lnTo>
                  <a:lnTo>
                    <a:pt x="48771" y="853439"/>
                  </a:lnTo>
                  <a:close/>
                </a:path>
                <a:path w="963294" h="877570" extrusionOk="0">
                  <a:moveTo>
                    <a:pt x="115832" y="844550"/>
                  </a:moveTo>
                  <a:lnTo>
                    <a:pt x="88398" y="844550"/>
                  </a:lnTo>
                  <a:lnTo>
                    <a:pt x="88398" y="848360"/>
                  </a:lnTo>
                  <a:lnTo>
                    <a:pt x="85350" y="850900"/>
                  </a:lnTo>
                  <a:lnTo>
                    <a:pt x="85350" y="857250"/>
                  </a:lnTo>
                  <a:lnTo>
                    <a:pt x="97543" y="857250"/>
                  </a:lnTo>
                  <a:lnTo>
                    <a:pt x="97543" y="853439"/>
                  </a:lnTo>
                  <a:lnTo>
                    <a:pt x="100591" y="853439"/>
                  </a:lnTo>
                  <a:lnTo>
                    <a:pt x="100591" y="850900"/>
                  </a:lnTo>
                  <a:lnTo>
                    <a:pt x="109736" y="850900"/>
                  </a:lnTo>
                  <a:lnTo>
                    <a:pt x="109736" y="848360"/>
                  </a:lnTo>
                  <a:lnTo>
                    <a:pt x="112784" y="848360"/>
                  </a:lnTo>
                  <a:lnTo>
                    <a:pt x="115832" y="844550"/>
                  </a:lnTo>
                  <a:close/>
                </a:path>
                <a:path w="963294" h="877570" extrusionOk="0">
                  <a:moveTo>
                    <a:pt x="54868" y="850900"/>
                  </a:moveTo>
                  <a:lnTo>
                    <a:pt x="51819" y="853439"/>
                  </a:lnTo>
                  <a:lnTo>
                    <a:pt x="54868" y="853439"/>
                  </a:lnTo>
                  <a:lnTo>
                    <a:pt x="54868" y="850900"/>
                  </a:lnTo>
                  <a:close/>
                </a:path>
                <a:path w="963294" h="877570" extrusionOk="0">
                  <a:moveTo>
                    <a:pt x="82302" y="842010"/>
                  </a:moveTo>
                  <a:lnTo>
                    <a:pt x="57916" y="842010"/>
                  </a:lnTo>
                  <a:lnTo>
                    <a:pt x="54868" y="844550"/>
                  </a:lnTo>
                  <a:lnTo>
                    <a:pt x="54868" y="853439"/>
                  </a:lnTo>
                  <a:lnTo>
                    <a:pt x="79253" y="853439"/>
                  </a:lnTo>
                  <a:lnTo>
                    <a:pt x="79253" y="848360"/>
                  </a:lnTo>
                  <a:lnTo>
                    <a:pt x="82302" y="848360"/>
                  </a:lnTo>
                  <a:lnTo>
                    <a:pt x="82302" y="842010"/>
                  </a:lnTo>
                  <a:close/>
                </a:path>
                <a:path w="963294" h="877570" extrusionOk="0">
                  <a:moveTo>
                    <a:pt x="112784" y="850900"/>
                  </a:moveTo>
                  <a:lnTo>
                    <a:pt x="106688" y="850900"/>
                  </a:lnTo>
                  <a:lnTo>
                    <a:pt x="106688" y="853439"/>
                  </a:lnTo>
                  <a:lnTo>
                    <a:pt x="112784" y="853439"/>
                  </a:lnTo>
                  <a:lnTo>
                    <a:pt x="112784" y="850900"/>
                  </a:lnTo>
                  <a:close/>
                </a:path>
                <a:path w="963294" h="877570" extrusionOk="0">
                  <a:moveTo>
                    <a:pt x="121929" y="844550"/>
                  </a:moveTo>
                  <a:lnTo>
                    <a:pt x="115832" y="844550"/>
                  </a:lnTo>
                  <a:lnTo>
                    <a:pt x="115832" y="853439"/>
                  </a:lnTo>
                  <a:lnTo>
                    <a:pt x="118880" y="850900"/>
                  </a:lnTo>
                  <a:lnTo>
                    <a:pt x="118880" y="848360"/>
                  </a:lnTo>
                  <a:lnTo>
                    <a:pt x="121929" y="848360"/>
                  </a:lnTo>
                  <a:lnTo>
                    <a:pt x="121929" y="844550"/>
                  </a:lnTo>
                  <a:close/>
                </a:path>
                <a:path w="963294" h="877570" extrusionOk="0">
                  <a:moveTo>
                    <a:pt x="143266" y="848360"/>
                  </a:moveTo>
                  <a:lnTo>
                    <a:pt x="140218" y="848360"/>
                  </a:lnTo>
                  <a:lnTo>
                    <a:pt x="140218" y="850900"/>
                  </a:lnTo>
                  <a:lnTo>
                    <a:pt x="143266" y="850900"/>
                  </a:lnTo>
                  <a:lnTo>
                    <a:pt x="143266" y="848360"/>
                  </a:lnTo>
                  <a:close/>
                </a:path>
                <a:path w="963294" h="877570" extrusionOk="0">
                  <a:moveTo>
                    <a:pt x="149363" y="835660"/>
                  </a:moveTo>
                  <a:lnTo>
                    <a:pt x="143266" y="835660"/>
                  </a:lnTo>
                  <a:lnTo>
                    <a:pt x="146314" y="838200"/>
                  </a:lnTo>
                  <a:lnTo>
                    <a:pt x="143266" y="838200"/>
                  </a:lnTo>
                  <a:lnTo>
                    <a:pt x="143266" y="848360"/>
                  </a:lnTo>
                  <a:lnTo>
                    <a:pt x="146314" y="848360"/>
                  </a:lnTo>
                  <a:lnTo>
                    <a:pt x="146314" y="842010"/>
                  </a:lnTo>
                  <a:lnTo>
                    <a:pt x="149363" y="842010"/>
                  </a:lnTo>
                  <a:lnTo>
                    <a:pt x="149363" y="835660"/>
                  </a:lnTo>
                  <a:close/>
                </a:path>
                <a:path w="963294" h="877570" extrusionOk="0">
                  <a:moveTo>
                    <a:pt x="128025" y="842010"/>
                  </a:moveTo>
                  <a:lnTo>
                    <a:pt x="91446" y="842010"/>
                  </a:lnTo>
                  <a:lnTo>
                    <a:pt x="91446" y="844550"/>
                  </a:lnTo>
                  <a:lnTo>
                    <a:pt x="128025" y="844550"/>
                  </a:lnTo>
                  <a:lnTo>
                    <a:pt x="128025" y="842010"/>
                  </a:lnTo>
                  <a:close/>
                </a:path>
                <a:path w="963294" h="877570" extrusionOk="0">
                  <a:moveTo>
                    <a:pt x="106688" y="829310"/>
                  </a:moveTo>
                  <a:lnTo>
                    <a:pt x="73157" y="829310"/>
                  </a:lnTo>
                  <a:lnTo>
                    <a:pt x="73157" y="833119"/>
                  </a:lnTo>
                  <a:lnTo>
                    <a:pt x="67060" y="833119"/>
                  </a:lnTo>
                  <a:lnTo>
                    <a:pt x="67060" y="835660"/>
                  </a:lnTo>
                  <a:lnTo>
                    <a:pt x="64012" y="835660"/>
                  </a:lnTo>
                  <a:lnTo>
                    <a:pt x="60964" y="838200"/>
                  </a:lnTo>
                  <a:lnTo>
                    <a:pt x="60964" y="842010"/>
                  </a:lnTo>
                  <a:lnTo>
                    <a:pt x="112784" y="842010"/>
                  </a:lnTo>
                  <a:lnTo>
                    <a:pt x="112784" y="838200"/>
                  </a:lnTo>
                  <a:lnTo>
                    <a:pt x="106688" y="838200"/>
                  </a:lnTo>
                  <a:lnTo>
                    <a:pt x="106688" y="835660"/>
                  </a:lnTo>
                  <a:lnTo>
                    <a:pt x="103639" y="833119"/>
                  </a:lnTo>
                  <a:lnTo>
                    <a:pt x="106688" y="829310"/>
                  </a:lnTo>
                  <a:close/>
                </a:path>
                <a:path w="963294" h="877570" extrusionOk="0">
                  <a:moveTo>
                    <a:pt x="121929" y="835660"/>
                  </a:moveTo>
                  <a:lnTo>
                    <a:pt x="112784" y="835660"/>
                  </a:lnTo>
                  <a:lnTo>
                    <a:pt x="112784" y="842010"/>
                  </a:lnTo>
                  <a:lnTo>
                    <a:pt x="131073" y="842010"/>
                  </a:lnTo>
                  <a:lnTo>
                    <a:pt x="131073" y="838200"/>
                  </a:lnTo>
                  <a:lnTo>
                    <a:pt x="121929" y="838200"/>
                  </a:lnTo>
                  <a:lnTo>
                    <a:pt x="121929" y="835660"/>
                  </a:lnTo>
                  <a:close/>
                </a:path>
                <a:path w="963294" h="877570" extrusionOk="0">
                  <a:moveTo>
                    <a:pt x="149363" y="833119"/>
                  </a:moveTo>
                  <a:lnTo>
                    <a:pt x="124977" y="833119"/>
                  </a:lnTo>
                  <a:lnTo>
                    <a:pt x="124977" y="838200"/>
                  </a:lnTo>
                  <a:lnTo>
                    <a:pt x="134122" y="838200"/>
                  </a:lnTo>
                  <a:lnTo>
                    <a:pt x="134122" y="835660"/>
                  </a:lnTo>
                  <a:lnTo>
                    <a:pt x="149363" y="835660"/>
                  </a:lnTo>
                  <a:lnTo>
                    <a:pt x="149363" y="833119"/>
                  </a:lnTo>
                  <a:close/>
                </a:path>
                <a:path w="963294" h="877570" extrusionOk="0">
                  <a:moveTo>
                    <a:pt x="137170" y="835660"/>
                  </a:moveTo>
                  <a:lnTo>
                    <a:pt x="134122" y="835660"/>
                  </a:lnTo>
                  <a:lnTo>
                    <a:pt x="137170" y="838200"/>
                  </a:lnTo>
                  <a:lnTo>
                    <a:pt x="137170" y="835660"/>
                  </a:lnTo>
                  <a:close/>
                </a:path>
                <a:path w="963294" h="877570" extrusionOk="0">
                  <a:moveTo>
                    <a:pt x="158507" y="833119"/>
                  </a:moveTo>
                  <a:lnTo>
                    <a:pt x="149363" y="833119"/>
                  </a:lnTo>
                  <a:lnTo>
                    <a:pt x="149363" y="838200"/>
                  </a:lnTo>
                  <a:lnTo>
                    <a:pt x="152411" y="838200"/>
                  </a:lnTo>
                  <a:lnTo>
                    <a:pt x="152411" y="835660"/>
                  </a:lnTo>
                  <a:lnTo>
                    <a:pt x="158507" y="835660"/>
                  </a:lnTo>
                  <a:lnTo>
                    <a:pt x="158507" y="833119"/>
                  </a:lnTo>
                  <a:close/>
                </a:path>
                <a:path w="963294" h="877570" extrusionOk="0">
                  <a:moveTo>
                    <a:pt x="109736" y="829310"/>
                  </a:moveTo>
                  <a:lnTo>
                    <a:pt x="109736" y="835660"/>
                  </a:lnTo>
                  <a:lnTo>
                    <a:pt x="118880" y="835660"/>
                  </a:lnTo>
                  <a:lnTo>
                    <a:pt x="118880" y="833119"/>
                  </a:lnTo>
                  <a:lnTo>
                    <a:pt x="112784" y="833119"/>
                  </a:lnTo>
                  <a:lnTo>
                    <a:pt x="109736" y="829310"/>
                  </a:lnTo>
                  <a:close/>
                </a:path>
                <a:path w="963294" h="877570" extrusionOk="0">
                  <a:moveTo>
                    <a:pt x="164604" y="833119"/>
                  </a:moveTo>
                  <a:lnTo>
                    <a:pt x="161556" y="833119"/>
                  </a:lnTo>
                  <a:lnTo>
                    <a:pt x="164604" y="835660"/>
                  </a:lnTo>
                  <a:lnTo>
                    <a:pt x="164604" y="833119"/>
                  </a:lnTo>
                  <a:close/>
                </a:path>
                <a:path w="963294" h="877570" extrusionOk="0">
                  <a:moveTo>
                    <a:pt x="167652" y="829310"/>
                  </a:moveTo>
                  <a:lnTo>
                    <a:pt x="121929" y="829310"/>
                  </a:lnTo>
                  <a:lnTo>
                    <a:pt x="121929" y="833119"/>
                  </a:lnTo>
                  <a:lnTo>
                    <a:pt x="167652" y="833119"/>
                  </a:lnTo>
                  <a:lnTo>
                    <a:pt x="167652" y="829310"/>
                  </a:lnTo>
                  <a:close/>
                </a:path>
                <a:path w="963294" h="877570" extrusionOk="0">
                  <a:moveTo>
                    <a:pt x="103639" y="826769"/>
                  </a:moveTo>
                  <a:lnTo>
                    <a:pt x="79253" y="826769"/>
                  </a:lnTo>
                  <a:lnTo>
                    <a:pt x="76205" y="829310"/>
                  </a:lnTo>
                  <a:lnTo>
                    <a:pt x="103639" y="829310"/>
                  </a:lnTo>
                  <a:lnTo>
                    <a:pt x="103639" y="826769"/>
                  </a:lnTo>
                  <a:close/>
                </a:path>
                <a:path w="963294" h="877570" extrusionOk="0">
                  <a:moveTo>
                    <a:pt x="173749" y="826769"/>
                  </a:moveTo>
                  <a:lnTo>
                    <a:pt x="118880" y="826769"/>
                  </a:lnTo>
                  <a:lnTo>
                    <a:pt x="115832" y="829310"/>
                  </a:lnTo>
                  <a:lnTo>
                    <a:pt x="173749" y="829310"/>
                  </a:lnTo>
                  <a:lnTo>
                    <a:pt x="173749" y="826769"/>
                  </a:lnTo>
                  <a:close/>
                </a:path>
                <a:path w="963294" h="877570" extrusionOk="0">
                  <a:moveTo>
                    <a:pt x="179845" y="826769"/>
                  </a:moveTo>
                  <a:lnTo>
                    <a:pt x="176797" y="829310"/>
                  </a:lnTo>
                  <a:lnTo>
                    <a:pt x="179845" y="829310"/>
                  </a:lnTo>
                  <a:lnTo>
                    <a:pt x="179845" y="826769"/>
                  </a:lnTo>
                  <a:close/>
                </a:path>
                <a:path w="963294" h="877570" extrusionOk="0">
                  <a:moveTo>
                    <a:pt x="182893" y="826769"/>
                  </a:moveTo>
                  <a:lnTo>
                    <a:pt x="179845" y="826769"/>
                  </a:lnTo>
                  <a:lnTo>
                    <a:pt x="182893" y="829310"/>
                  </a:lnTo>
                  <a:lnTo>
                    <a:pt x="182893" y="826769"/>
                  </a:lnTo>
                  <a:close/>
                </a:path>
                <a:path w="963294" h="877570" extrusionOk="0">
                  <a:moveTo>
                    <a:pt x="91446" y="822960"/>
                  </a:moveTo>
                  <a:lnTo>
                    <a:pt x="88398" y="822960"/>
                  </a:lnTo>
                  <a:lnTo>
                    <a:pt x="88398" y="826769"/>
                  </a:lnTo>
                  <a:lnTo>
                    <a:pt x="91446" y="826769"/>
                  </a:lnTo>
                  <a:lnTo>
                    <a:pt x="91446" y="822960"/>
                  </a:lnTo>
                  <a:close/>
                </a:path>
                <a:path w="963294" h="877570" extrusionOk="0">
                  <a:moveTo>
                    <a:pt x="94495" y="822960"/>
                  </a:moveTo>
                  <a:lnTo>
                    <a:pt x="94495" y="826769"/>
                  </a:lnTo>
                  <a:lnTo>
                    <a:pt x="97543" y="826769"/>
                  </a:lnTo>
                  <a:lnTo>
                    <a:pt x="94495" y="822960"/>
                  </a:lnTo>
                  <a:close/>
                </a:path>
                <a:path w="963294" h="877570" extrusionOk="0">
                  <a:moveTo>
                    <a:pt x="109736" y="822960"/>
                  </a:moveTo>
                  <a:lnTo>
                    <a:pt x="106688" y="822960"/>
                  </a:lnTo>
                  <a:lnTo>
                    <a:pt x="103639" y="826769"/>
                  </a:lnTo>
                  <a:lnTo>
                    <a:pt x="109736" y="826769"/>
                  </a:lnTo>
                  <a:lnTo>
                    <a:pt x="109736" y="822960"/>
                  </a:lnTo>
                  <a:close/>
                </a:path>
                <a:path w="963294" h="877570" extrusionOk="0">
                  <a:moveTo>
                    <a:pt x="176797" y="822960"/>
                  </a:moveTo>
                  <a:lnTo>
                    <a:pt x="115832" y="822960"/>
                  </a:lnTo>
                  <a:lnTo>
                    <a:pt x="115832" y="826769"/>
                  </a:lnTo>
                  <a:lnTo>
                    <a:pt x="176797" y="826769"/>
                  </a:lnTo>
                  <a:lnTo>
                    <a:pt x="176797" y="822960"/>
                  </a:lnTo>
                  <a:close/>
                </a:path>
                <a:path w="963294" h="877570" extrusionOk="0">
                  <a:moveTo>
                    <a:pt x="179845" y="822960"/>
                  </a:moveTo>
                  <a:lnTo>
                    <a:pt x="176797" y="822960"/>
                  </a:lnTo>
                  <a:lnTo>
                    <a:pt x="176797" y="826769"/>
                  </a:lnTo>
                  <a:lnTo>
                    <a:pt x="179845" y="826769"/>
                  </a:lnTo>
                  <a:lnTo>
                    <a:pt x="179845" y="822960"/>
                  </a:lnTo>
                  <a:close/>
                </a:path>
                <a:path w="963294" h="877570" extrusionOk="0">
                  <a:moveTo>
                    <a:pt x="182893" y="805179"/>
                  </a:moveTo>
                  <a:lnTo>
                    <a:pt x="131073" y="805179"/>
                  </a:lnTo>
                  <a:lnTo>
                    <a:pt x="128025" y="807719"/>
                  </a:lnTo>
                  <a:lnTo>
                    <a:pt x="124977" y="807719"/>
                  </a:lnTo>
                  <a:lnTo>
                    <a:pt x="124977" y="811529"/>
                  </a:lnTo>
                  <a:lnTo>
                    <a:pt x="121929" y="814069"/>
                  </a:lnTo>
                  <a:lnTo>
                    <a:pt x="121929" y="817879"/>
                  </a:lnTo>
                  <a:lnTo>
                    <a:pt x="118880" y="820419"/>
                  </a:lnTo>
                  <a:lnTo>
                    <a:pt x="118880" y="822960"/>
                  </a:lnTo>
                  <a:lnTo>
                    <a:pt x="173749" y="822960"/>
                  </a:lnTo>
                  <a:lnTo>
                    <a:pt x="173749" y="820419"/>
                  </a:lnTo>
                  <a:lnTo>
                    <a:pt x="182893" y="820419"/>
                  </a:lnTo>
                  <a:lnTo>
                    <a:pt x="182893" y="817879"/>
                  </a:lnTo>
                  <a:lnTo>
                    <a:pt x="176797" y="817879"/>
                  </a:lnTo>
                  <a:lnTo>
                    <a:pt x="176797" y="811529"/>
                  </a:lnTo>
                  <a:lnTo>
                    <a:pt x="179845" y="811529"/>
                  </a:lnTo>
                  <a:lnTo>
                    <a:pt x="182893" y="807719"/>
                  </a:lnTo>
                  <a:lnTo>
                    <a:pt x="182893" y="805179"/>
                  </a:lnTo>
                  <a:close/>
                </a:path>
                <a:path w="963294" h="877570" extrusionOk="0">
                  <a:moveTo>
                    <a:pt x="176797" y="820419"/>
                  </a:moveTo>
                  <a:lnTo>
                    <a:pt x="173749" y="820419"/>
                  </a:lnTo>
                  <a:lnTo>
                    <a:pt x="176797" y="822960"/>
                  </a:lnTo>
                  <a:lnTo>
                    <a:pt x="176797" y="820419"/>
                  </a:lnTo>
                  <a:close/>
                </a:path>
                <a:path w="963294" h="877570" extrusionOk="0">
                  <a:moveTo>
                    <a:pt x="182893" y="820419"/>
                  </a:moveTo>
                  <a:lnTo>
                    <a:pt x="179845" y="820419"/>
                  </a:lnTo>
                  <a:lnTo>
                    <a:pt x="179845" y="822960"/>
                  </a:lnTo>
                  <a:lnTo>
                    <a:pt x="182893" y="822960"/>
                  </a:lnTo>
                  <a:lnTo>
                    <a:pt x="182893" y="820419"/>
                  </a:lnTo>
                  <a:close/>
                </a:path>
                <a:path w="963294" h="877570" extrusionOk="0">
                  <a:moveTo>
                    <a:pt x="185941" y="817879"/>
                  </a:moveTo>
                  <a:lnTo>
                    <a:pt x="182893" y="820419"/>
                  </a:lnTo>
                  <a:lnTo>
                    <a:pt x="182893" y="822960"/>
                  </a:lnTo>
                  <a:lnTo>
                    <a:pt x="185941" y="822960"/>
                  </a:lnTo>
                  <a:lnTo>
                    <a:pt x="185941" y="817879"/>
                  </a:lnTo>
                  <a:close/>
                </a:path>
                <a:path w="963294" h="877570" extrusionOk="0">
                  <a:moveTo>
                    <a:pt x="192038" y="817879"/>
                  </a:moveTo>
                  <a:lnTo>
                    <a:pt x="188990" y="817879"/>
                  </a:lnTo>
                  <a:lnTo>
                    <a:pt x="188990" y="820419"/>
                  </a:lnTo>
                  <a:lnTo>
                    <a:pt x="192038" y="820419"/>
                  </a:lnTo>
                  <a:lnTo>
                    <a:pt x="192038" y="817879"/>
                  </a:lnTo>
                  <a:close/>
                </a:path>
                <a:path w="963294" h="877570" extrusionOk="0">
                  <a:moveTo>
                    <a:pt x="182893" y="811529"/>
                  </a:moveTo>
                  <a:lnTo>
                    <a:pt x="179845" y="811529"/>
                  </a:lnTo>
                  <a:lnTo>
                    <a:pt x="179845" y="817879"/>
                  </a:lnTo>
                  <a:lnTo>
                    <a:pt x="185941" y="817879"/>
                  </a:lnTo>
                  <a:lnTo>
                    <a:pt x="185941" y="814069"/>
                  </a:lnTo>
                  <a:lnTo>
                    <a:pt x="182893" y="814069"/>
                  </a:lnTo>
                  <a:lnTo>
                    <a:pt x="182893" y="811529"/>
                  </a:lnTo>
                  <a:close/>
                </a:path>
                <a:path w="963294" h="877570" extrusionOk="0">
                  <a:moveTo>
                    <a:pt x="188990" y="814069"/>
                  </a:moveTo>
                  <a:lnTo>
                    <a:pt x="185941" y="814069"/>
                  </a:lnTo>
                  <a:lnTo>
                    <a:pt x="185941" y="817879"/>
                  </a:lnTo>
                  <a:lnTo>
                    <a:pt x="188990" y="817879"/>
                  </a:lnTo>
                  <a:lnTo>
                    <a:pt x="188990" y="814069"/>
                  </a:lnTo>
                  <a:close/>
                </a:path>
                <a:path w="963294" h="877570" extrusionOk="0">
                  <a:moveTo>
                    <a:pt x="195086" y="798829"/>
                  </a:moveTo>
                  <a:lnTo>
                    <a:pt x="140218" y="798829"/>
                  </a:lnTo>
                  <a:lnTo>
                    <a:pt x="137170" y="802639"/>
                  </a:lnTo>
                  <a:lnTo>
                    <a:pt x="134122" y="802639"/>
                  </a:lnTo>
                  <a:lnTo>
                    <a:pt x="134122" y="805179"/>
                  </a:lnTo>
                  <a:lnTo>
                    <a:pt x="192038" y="805179"/>
                  </a:lnTo>
                  <a:lnTo>
                    <a:pt x="192038" y="802639"/>
                  </a:lnTo>
                  <a:lnTo>
                    <a:pt x="195086" y="798829"/>
                  </a:lnTo>
                  <a:close/>
                </a:path>
                <a:path w="963294" h="877570" extrusionOk="0">
                  <a:moveTo>
                    <a:pt x="198134" y="798829"/>
                  </a:moveTo>
                  <a:lnTo>
                    <a:pt x="198134" y="802639"/>
                  </a:lnTo>
                  <a:lnTo>
                    <a:pt x="195086" y="802639"/>
                  </a:lnTo>
                  <a:lnTo>
                    <a:pt x="195086" y="805179"/>
                  </a:lnTo>
                  <a:lnTo>
                    <a:pt x="201183" y="805179"/>
                  </a:lnTo>
                  <a:lnTo>
                    <a:pt x="201183" y="802639"/>
                  </a:lnTo>
                  <a:lnTo>
                    <a:pt x="198134" y="798829"/>
                  </a:lnTo>
                  <a:close/>
                </a:path>
                <a:path w="963294" h="877570" extrusionOk="0">
                  <a:moveTo>
                    <a:pt x="198134" y="796289"/>
                  </a:moveTo>
                  <a:lnTo>
                    <a:pt x="143266" y="796289"/>
                  </a:lnTo>
                  <a:lnTo>
                    <a:pt x="143266" y="798829"/>
                  </a:lnTo>
                  <a:lnTo>
                    <a:pt x="198134" y="798829"/>
                  </a:lnTo>
                  <a:lnTo>
                    <a:pt x="198134" y="796289"/>
                  </a:lnTo>
                  <a:close/>
                </a:path>
                <a:path w="963294" h="877570" extrusionOk="0">
                  <a:moveTo>
                    <a:pt x="213376" y="796289"/>
                  </a:moveTo>
                  <a:lnTo>
                    <a:pt x="204231" y="796289"/>
                  </a:lnTo>
                  <a:lnTo>
                    <a:pt x="207279" y="798829"/>
                  </a:lnTo>
                  <a:lnTo>
                    <a:pt x="213376" y="798829"/>
                  </a:lnTo>
                  <a:lnTo>
                    <a:pt x="213376" y="796289"/>
                  </a:lnTo>
                  <a:close/>
                </a:path>
                <a:path w="963294" h="877570" extrusionOk="0">
                  <a:moveTo>
                    <a:pt x="210327" y="789939"/>
                  </a:moveTo>
                  <a:lnTo>
                    <a:pt x="155459" y="789939"/>
                  </a:lnTo>
                  <a:lnTo>
                    <a:pt x="155459" y="792479"/>
                  </a:lnTo>
                  <a:lnTo>
                    <a:pt x="149363" y="792479"/>
                  </a:lnTo>
                  <a:lnTo>
                    <a:pt x="149363" y="796289"/>
                  </a:lnTo>
                  <a:lnTo>
                    <a:pt x="210327" y="796289"/>
                  </a:lnTo>
                  <a:lnTo>
                    <a:pt x="210327" y="789939"/>
                  </a:lnTo>
                  <a:close/>
                </a:path>
                <a:path w="963294" h="877570" extrusionOk="0">
                  <a:moveTo>
                    <a:pt x="237761" y="774700"/>
                  </a:moveTo>
                  <a:lnTo>
                    <a:pt x="176797" y="774700"/>
                  </a:lnTo>
                  <a:lnTo>
                    <a:pt x="176797" y="787400"/>
                  </a:lnTo>
                  <a:lnTo>
                    <a:pt x="161556" y="787400"/>
                  </a:lnTo>
                  <a:lnTo>
                    <a:pt x="161556" y="789939"/>
                  </a:lnTo>
                  <a:lnTo>
                    <a:pt x="213376" y="789939"/>
                  </a:lnTo>
                  <a:lnTo>
                    <a:pt x="213376" y="787400"/>
                  </a:lnTo>
                  <a:lnTo>
                    <a:pt x="216424" y="783589"/>
                  </a:lnTo>
                  <a:lnTo>
                    <a:pt x="228617" y="783589"/>
                  </a:lnTo>
                  <a:lnTo>
                    <a:pt x="228617" y="781050"/>
                  </a:lnTo>
                  <a:lnTo>
                    <a:pt x="234713" y="781050"/>
                  </a:lnTo>
                  <a:lnTo>
                    <a:pt x="234713" y="777239"/>
                  </a:lnTo>
                  <a:lnTo>
                    <a:pt x="237761" y="777239"/>
                  </a:lnTo>
                  <a:lnTo>
                    <a:pt x="237761" y="774700"/>
                  </a:lnTo>
                  <a:close/>
                </a:path>
                <a:path w="963294" h="877570" extrusionOk="0">
                  <a:moveTo>
                    <a:pt x="222520" y="787400"/>
                  </a:moveTo>
                  <a:lnTo>
                    <a:pt x="219472" y="787400"/>
                  </a:lnTo>
                  <a:lnTo>
                    <a:pt x="219472" y="789939"/>
                  </a:lnTo>
                  <a:lnTo>
                    <a:pt x="222520" y="789939"/>
                  </a:lnTo>
                  <a:lnTo>
                    <a:pt x="222520" y="787400"/>
                  </a:lnTo>
                  <a:close/>
                </a:path>
                <a:path w="963294" h="877570" extrusionOk="0">
                  <a:moveTo>
                    <a:pt x="170700" y="783589"/>
                  </a:moveTo>
                  <a:lnTo>
                    <a:pt x="167652" y="787400"/>
                  </a:lnTo>
                  <a:lnTo>
                    <a:pt x="170700" y="787400"/>
                  </a:lnTo>
                  <a:lnTo>
                    <a:pt x="170700" y="783589"/>
                  </a:lnTo>
                  <a:close/>
                </a:path>
                <a:path w="963294" h="877570" extrusionOk="0">
                  <a:moveTo>
                    <a:pt x="225568" y="783589"/>
                  </a:moveTo>
                  <a:lnTo>
                    <a:pt x="216424" y="783589"/>
                  </a:lnTo>
                  <a:lnTo>
                    <a:pt x="216424" y="787400"/>
                  </a:lnTo>
                  <a:lnTo>
                    <a:pt x="225568" y="787400"/>
                  </a:lnTo>
                  <a:lnTo>
                    <a:pt x="225568" y="783589"/>
                  </a:lnTo>
                  <a:close/>
                </a:path>
                <a:path w="963294" h="877570" extrusionOk="0">
                  <a:moveTo>
                    <a:pt x="234713" y="781050"/>
                  </a:moveTo>
                  <a:lnTo>
                    <a:pt x="231665" y="781050"/>
                  </a:lnTo>
                  <a:lnTo>
                    <a:pt x="231665" y="783589"/>
                  </a:lnTo>
                  <a:lnTo>
                    <a:pt x="234713" y="783589"/>
                  </a:lnTo>
                  <a:lnTo>
                    <a:pt x="234713" y="781050"/>
                  </a:lnTo>
                  <a:close/>
                </a:path>
                <a:path w="963294" h="877570" extrusionOk="0">
                  <a:moveTo>
                    <a:pt x="240810" y="777239"/>
                  </a:moveTo>
                  <a:lnTo>
                    <a:pt x="237761" y="777239"/>
                  </a:lnTo>
                  <a:lnTo>
                    <a:pt x="237761" y="781050"/>
                  </a:lnTo>
                  <a:lnTo>
                    <a:pt x="240810" y="781050"/>
                  </a:lnTo>
                  <a:lnTo>
                    <a:pt x="240810" y="777239"/>
                  </a:lnTo>
                  <a:close/>
                </a:path>
                <a:path w="963294" h="877570" extrusionOk="0">
                  <a:moveTo>
                    <a:pt x="240810" y="774700"/>
                  </a:moveTo>
                  <a:lnTo>
                    <a:pt x="237761" y="774700"/>
                  </a:lnTo>
                  <a:lnTo>
                    <a:pt x="240810" y="777239"/>
                  </a:lnTo>
                  <a:lnTo>
                    <a:pt x="240810" y="774700"/>
                  </a:lnTo>
                  <a:close/>
                </a:path>
                <a:path w="963294" h="877570" extrusionOk="0">
                  <a:moveTo>
                    <a:pt x="243858" y="772160"/>
                  </a:moveTo>
                  <a:lnTo>
                    <a:pt x="179845" y="772160"/>
                  </a:lnTo>
                  <a:lnTo>
                    <a:pt x="179845" y="774700"/>
                  </a:lnTo>
                  <a:lnTo>
                    <a:pt x="240810" y="774700"/>
                  </a:lnTo>
                  <a:lnTo>
                    <a:pt x="240810" y="777239"/>
                  </a:lnTo>
                  <a:lnTo>
                    <a:pt x="243858" y="774700"/>
                  </a:lnTo>
                  <a:lnTo>
                    <a:pt x="243858" y="772160"/>
                  </a:lnTo>
                  <a:close/>
                </a:path>
                <a:path w="963294" h="877570" extrusionOk="0">
                  <a:moveTo>
                    <a:pt x="243858" y="759460"/>
                  </a:moveTo>
                  <a:lnTo>
                    <a:pt x="188990" y="759460"/>
                  </a:lnTo>
                  <a:lnTo>
                    <a:pt x="188990" y="762000"/>
                  </a:lnTo>
                  <a:lnTo>
                    <a:pt x="182893" y="768350"/>
                  </a:lnTo>
                  <a:lnTo>
                    <a:pt x="182893" y="772160"/>
                  </a:lnTo>
                  <a:lnTo>
                    <a:pt x="246906" y="772160"/>
                  </a:lnTo>
                  <a:lnTo>
                    <a:pt x="246906" y="762000"/>
                  </a:lnTo>
                  <a:lnTo>
                    <a:pt x="243858" y="762000"/>
                  </a:lnTo>
                  <a:lnTo>
                    <a:pt x="243858" y="759460"/>
                  </a:lnTo>
                  <a:close/>
                </a:path>
                <a:path w="963294" h="877570" extrusionOk="0">
                  <a:moveTo>
                    <a:pt x="246906" y="756919"/>
                  </a:moveTo>
                  <a:lnTo>
                    <a:pt x="195086" y="756919"/>
                  </a:lnTo>
                  <a:lnTo>
                    <a:pt x="195086" y="759460"/>
                  </a:lnTo>
                  <a:lnTo>
                    <a:pt x="246906" y="759460"/>
                  </a:lnTo>
                  <a:lnTo>
                    <a:pt x="246906" y="756919"/>
                  </a:lnTo>
                  <a:close/>
                </a:path>
                <a:path w="963294" h="877570" extrusionOk="0">
                  <a:moveTo>
                    <a:pt x="253003" y="753110"/>
                  </a:moveTo>
                  <a:lnTo>
                    <a:pt x="198134" y="753110"/>
                  </a:lnTo>
                  <a:lnTo>
                    <a:pt x="198134" y="756919"/>
                  </a:lnTo>
                  <a:lnTo>
                    <a:pt x="249954" y="756919"/>
                  </a:lnTo>
                  <a:lnTo>
                    <a:pt x="253003" y="753110"/>
                  </a:lnTo>
                  <a:close/>
                </a:path>
                <a:path w="963294" h="877570" extrusionOk="0">
                  <a:moveTo>
                    <a:pt x="265195" y="744219"/>
                  </a:moveTo>
                  <a:lnTo>
                    <a:pt x="210327" y="744219"/>
                  </a:lnTo>
                  <a:lnTo>
                    <a:pt x="213376" y="746760"/>
                  </a:lnTo>
                  <a:lnTo>
                    <a:pt x="213376" y="750569"/>
                  </a:lnTo>
                  <a:lnTo>
                    <a:pt x="201183" y="750569"/>
                  </a:lnTo>
                  <a:lnTo>
                    <a:pt x="201183" y="753110"/>
                  </a:lnTo>
                  <a:lnTo>
                    <a:pt x="253003" y="753110"/>
                  </a:lnTo>
                  <a:lnTo>
                    <a:pt x="253003" y="756919"/>
                  </a:lnTo>
                  <a:lnTo>
                    <a:pt x="256051" y="756919"/>
                  </a:lnTo>
                  <a:lnTo>
                    <a:pt x="256051" y="746760"/>
                  </a:lnTo>
                  <a:lnTo>
                    <a:pt x="265195" y="746760"/>
                  </a:lnTo>
                  <a:lnTo>
                    <a:pt x="265195" y="744219"/>
                  </a:lnTo>
                  <a:close/>
                </a:path>
                <a:path w="963294" h="877570" extrusionOk="0">
                  <a:moveTo>
                    <a:pt x="210327" y="746760"/>
                  </a:moveTo>
                  <a:lnTo>
                    <a:pt x="204231" y="746760"/>
                  </a:lnTo>
                  <a:lnTo>
                    <a:pt x="204231" y="750569"/>
                  </a:lnTo>
                  <a:lnTo>
                    <a:pt x="210327" y="750569"/>
                  </a:lnTo>
                  <a:lnTo>
                    <a:pt x="210327" y="746760"/>
                  </a:lnTo>
                  <a:close/>
                </a:path>
                <a:path w="963294" h="877570" extrusionOk="0">
                  <a:moveTo>
                    <a:pt x="262147" y="746760"/>
                  </a:moveTo>
                  <a:lnTo>
                    <a:pt x="256051" y="746760"/>
                  </a:lnTo>
                  <a:lnTo>
                    <a:pt x="259099" y="750569"/>
                  </a:lnTo>
                  <a:lnTo>
                    <a:pt x="262147" y="750569"/>
                  </a:lnTo>
                  <a:lnTo>
                    <a:pt x="262147" y="746760"/>
                  </a:lnTo>
                  <a:close/>
                </a:path>
                <a:path w="963294" h="877570" extrusionOk="0">
                  <a:moveTo>
                    <a:pt x="265195" y="746760"/>
                  </a:moveTo>
                  <a:lnTo>
                    <a:pt x="262147" y="746760"/>
                  </a:lnTo>
                  <a:lnTo>
                    <a:pt x="262147" y="750569"/>
                  </a:lnTo>
                  <a:lnTo>
                    <a:pt x="265195" y="750569"/>
                  </a:lnTo>
                  <a:lnTo>
                    <a:pt x="265195" y="746760"/>
                  </a:lnTo>
                  <a:close/>
                </a:path>
                <a:path w="963294" h="877570" extrusionOk="0">
                  <a:moveTo>
                    <a:pt x="301774" y="713739"/>
                  </a:moveTo>
                  <a:lnTo>
                    <a:pt x="216424" y="713739"/>
                  </a:lnTo>
                  <a:lnTo>
                    <a:pt x="213376" y="716279"/>
                  </a:lnTo>
                  <a:lnTo>
                    <a:pt x="213376" y="726439"/>
                  </a:lnTo>
                  <a:lnTo>
                    <a:pt x="210327" y="728979"/>
                  </a:lnTo>
                  <a:lnTo>
                    <a:pt x="210327" y="737869"/>
                  </a:lnTo>
                  <a:lnTo>
                    <a:pt x="207279" y="741679"/>
                  </a:lnTo>
                  <a:lnTo>
                    <a:pt x="207279" y="744219"/>
                  </a:lnTo>
                  <a:lnTo>
                    <a:pt x="271292" y="744219"/>
                  </a:lnTo>
                  <a:lnTo>
                    <a:pt x="271292" y="741679"/>
                  </a:lnTo>
                  <a:lnTo>
                    <a:pt x="268244" y="741679"/>
                  </a:lnTo>
                  <a:lnTo>
                    <a:pt x="268244" y="737869"/>
                  </a:lnTo>
                  <a:lnTo>
                    <a:pt x="277388" y="737869"/>
                  </a:lnTo>
                  <a:lnTo>
                    <a:pt x="277388" y="735329"/>
                  </a:lnTo>
                  <a:lnTo>
                    <a:pt x="280437" y="735329"/>
                  </a:lnTo>
                  <a:lnTo>
                    <a:pt x="280437" y="731519"/>
                  </a:lnTo>
                  <a:lnTo>
                    <a:pt x="286533" y="731519"/>
                  </a:lnTo>
                  <a:lnTo>
                    <a:pt x="283485" y="728979"/>
                  </a:lnTo>
                  <a:lnTo>
                    <a:pt x="286533" y="728979"/>
                  </a:lnTo>
                  <a:lnTo>
                    <a:pt x="286533" y="726439"/>
                  </a:lnTo>
                  <a:lnTo>
                    <a:pt x="289581" y="726439"/>
                  </a:lnTo>
                  <a:lnTo>
                    <a:pt x="289581" y="722629"/>
                  </a:lnTo>
                  <a:lnTo>
                    <a:pt x="301774" y="722629"/>
                  </a:lnTo>
                  <a:lnTo>
                    <a:pt x="301774" y="713739"/>
                  </a:lnTo>
                  <a:close/>
                </a:path>
                <a:path w="963294" h="877570" extrusionOk="0">
                  <a:moveTo>
                    <a:pt x="277388" y="737869"/>
                  </a:moveTo>
                  <a:lnTo>
                    <a:pt x="274340" y="737869"/>
                  </a:lnTo>
                  <a:lnTo>
                    <a:pt x="274340" y="741679"/>
                  </a:lnTo>
                  <a:lnTo>
                    <a:pt x="280437" y="741679"/>
                  </a:lnTo>
                  <a:lnTo>
                    <a:pt x="277388" y="737869"/>
                  </a:lnTo>
                  <a:close/>
                </a:path>
                <a:path w="963294" h="877570" extrusionOk="0">
                  <a:moveTo>
                    <a:pt x="280437" y="735329"/>
                  </a:moveTo>
                  <a:lnTo>
                    <a:pt x="277388" y="737869"/>
                  </a:lnTo>
                  <a:lnTo>
                    <a:pt x="280437" y="737869"/>
                  </a:lnTo>
                  <a:lnTo>
                    <a:pt x="280437" y="735329"/>
                  </a:lnTo>
                  <a:close/>
                </a:path>
                <a:path w="963294" h="877570" extrusionOk="0">
                  <a:moveTo>
                    <a:pt x="283485" y="731519"/>
                  </a:moveTo>
                  <a:lnTo>
                    <a:pt x="280437" y="731519"/>
                  </a:lnTo>
                  <a:lnTo>
                    <a:pt x="280437" y="735329"/>
                  </a:lnTo>
                  <a:lnTo>
                    <a:pt x="283485" y="731519"/>
                  </a:lnTo>
                  <a:close/>
                </a:path>
                <a:path w="963294" h="877570" extrusionOk="0">
                  <a:moveTo>
                    <a:pt x="295678" y="722629"/>
                  </a:moveTo>
                  <a:lnTo>
                    <a:pt x="292629" y="722629"/>
                  </a:lnTo>
                  <a:lnTo>
                    <a:pt x="292629" y="726439"/>
                  </a:lnTo>
                  <a:lnTo>
                    <a:pt x="295678" y="726439"/>
                  </a:lnTo>
                  <a:lnTo>
                    <a:pt x="295678" y="722629"/>
                  </a:lnTo>
                  <a:close/>
                </a:path>
                <a:path w="963294" h="877570" extrusionOk="0">
                  <a:moveTo>
                    <a:pt x="301774" y="722629"/>
                  </a:moveTo>
                  <a:lnTo>
                    <a:pt x="298726" y="722629"/>
                  </a:lnTo>
                  <a:lnTo>
                    <a:pt x="298726" y="726439"/>
                  </a:lnTo>
                  <a:lnTo>
                    <a:pt x="301774" y="722629"/>
                  </a:lnTo>
                  <a:close/>
                </a:path>
                <a:path w="963294" h="877570" extrusionOk="0">
                  <a:moveTo>
                    <a:pt x="304822" y="720089"/>
                  </a:moveTo>
                  <a:lnTo>
                    <a:pt x="301774" y="720089"/>
                  </a:lnTo>
                  <a:lnTo>
                    <a:pt x="301774" y="722629"/>
                  </a:lnTo>
                  <a:lnTo>
                    <a:pt x="304822" y="720089"/>
                  </a:lnTo>
                  <a:close/>
                </a:path>
                <a:path w="963294" h="877570" extrusionOk="0">
                  <a:moveTo>
                    <a:pt x="310919" y="711200"/>
                  </a:moveTo>
                  <a:lnTo>
                    <a:pt x="307871" y="711200"/>
                  </a:lnTo>
                  <a:lnTo>
                    <a:pt x="304822" y="713739"/>
                  </a:lnTo>
                  <a:lnTo>
                    <a:pt x="301774" y="713739"/>
                  </a:lnTo>
                  <a:lnTo>
                    <a:pt x="301774" y="716279"/>
                  </a:lnTo>
                  <a:lnTo>
                    <a:pt x="304822" y="716279"/>
                  </a:lnTo>
                  <a:lnTo>
                    <a:pt x="304822" y="720089"/>
                  </a:lnTo>
                  <a:lnTo>
                    <a:pt x="307871" y="720089"/>
                  </a:lnTo>
                  <a:lnTo>
                    <a:pt x="307871" y="713739"/>
                  </a:lnTo>
                  <a:lnTo>
                    <a:pt x="310919" y="711200"/>
                  </a:lnTo>
                  <a:close/>
                </a:path>
                <a:path w="963294" h="877570" extrusionOk="0">
                  <a:moveTo>
                    <a:pt x="310919" y="713739"/>
                  </a:moveTo>
                  <a:lnTo>
                    <a:pt x="307871" y="713739"/>
                  </a:lnTo>
                  <a:lnTo>
                    <a:pt x="307871" y="720089"/>
                  </a:lnTo>
                  <a:lnTo>
                    <a:pt x="310919" y="720089"/>
                  </a:lnTo>
                  <a:lnTo>
                    <a:pt x="310919" y="713739"/>
                  </a:lnTo>
                  <a:close/>
                </a:path>
                <a:path w="963294" h="877570" extrusionOk="0">
                  <a:moveTo>
                    <a:pt x="332257" y="670560"/>
                  </a:moveTo>
                  <a:lnTo>
                    <a:pt x="234713" y="670560"/>
                  </a:lnTo>
                  <a:lnTo>
                    <a:pt x="231665" y="674369"/>
                  </a:lnTo>
                  <a:lnTo>
                    <a:pt x="231665" y="685800"/>
                  </a:lnTo>
                  <a:lnTo>
                    <a:pt x="225568" y="685800"/>
                  </a:lnTo>
                  <a:lnTo>
                    <a:pt x="225568" y="689610"/>
                  </a:lnTo>
                  <a:lnTo>
                    <a:pt x="222520" y="689610"/>
                  </a:lnTo>
                  <a:lnTo>
                    <a:pt x="222520" y="695960"/>
                  </a:lnTo>
                  <a:lnTo>
                    <a:pt x="219472" y="695960"/>
                  </a:lnTo>
                  <a:lnTo>
                    <a:pt x="216424" y="698500"/>
                  </a:lnTo>
                  <a:lnTo>
                    <a:pt x="216424" y="711200"/>
                  </a:lnTo>
                  <a:lnTo>
                    <a:pt x="219472" y="713739"/>
                  </a:lnTo>
                  <a:lnTo>
                    <a:pt x="219472" y="711200"/>
                  </a:lnTo>
                  <a:lnTo>
                    <a:pt x="307871" y="711200"/>
                  </a:lnTo>
                  <a:lnTo>
                    <a:pt x="307871" y="707389"/>
                  </a:lnTo>
                  <a:lnTo>
                    <a:pt x="313967" y="707389"/>
                  </a:lnTo>
                  <a:lnTo>
                    <a:pt x="313967" y="698500"/>
                  </a:lnTo>
                  <a:lnTo>
                    <a:pt x="317015" y="698500"/>
                  </a:lnTo>
                  <a:lnTo>
                    <a:pt x="320064" y="695960"/>
                  </a:lnTo>
                  <a:lnTo>
                    <a:pt x="320064" y="692150"/>
                  </a:lnTo>
                  <a:lnTo>
                    <a:pt x="329208" y="692150"/>
                  </a:lnTo>
                  <a:lnTo>
                    <a:pt x="329208" y="689610"/>
                  </a:lnTo>
                  <a:lnTo>
                    <a:pt x="332257" y="685800"/>
                  </a:lnTo>
                  <a:lnTo>
                    <a:pt x="332257" y="683260"/>
                  </a:lnTo>
                  <a:lnTo>
                    <a:pt x="335305" y="683260"/>
                  </a:lnTo>
                  <a:lnTo>
                    <a:pt x="335305" y="674369"/>
                  </a:lnTo>
                  <a:lnTo>
                    <a:pt x="332257" y="674369"/>
                  </a:lnTo>
                  <a:lnTo>
                    <a:pt x="332257" y="670560"/>
                  </a:lnTo>
                  <a:close/>
                </a:path>
                <a:path w="963294" h="877570" extrusionOk="0">
                  <a:moveTo>
                    <a:pt x="307871" y="711200"/>
                  </a:moveTo>
                  <a:lnTo>
                    <a:pt x="219472" y="711200"/>
                  </a:lnTo>
                  <a:lnTo>
                    <a:pt x="219472" y="713739"/>
                  </a:lnTo>
                  <a:lnTo>
                    <a:pt x="304822" y="713739"/>
                  </a:lnTo>
                  <a:lnTo>
                    <a:pt x="307871" y="711200"/>
                  </a:lnTo>
                  <a:close/>
                </a:path>
                <a:path w="963294" h="877570" extrusionOk="0">
                  <a:moveTo>
                    <a:pt x="182893" y="674369"/>
                  </a:moveTo>
                  <a:lnTo>
                    <a:pt x="164604" y="674369"/>
                  </a:lnTo>
                  <a:lnTo>
                    <a:pt x="164604" y="680719"/>
                  </a:lnTo>
                  <a:lnTo>
                    <a:pt x="167652" y="683260"/>
                  </a:lnTo>
                  <a:lnTo>
                    <a:pt x="167652" y="685800"/>
                  </a:lnTo>
                  <a:lnTo>
                    <a:pt x="170700" y="689610"/>
                  </a:lnTo>
                  <a:lnTo>
                    <a:pt x="170700" y="695960"/>
                  </a:lnTo>
                  <a:lnTo>
                    <a:pt x="173749" y="695960"/>
                  </a:lnTo>
                  <a:lnTo>
                    <a:pt x="173749" y="698500"/>
                  </a:lnTo>
                  <a:lnTo>
                    <a:pt x="182893" y="698500"/>
                  </a:lnTo>
                  <a:lnTo>
                    <a:pt x="182893" y="692150"/>
                  </a:lnTo>
                  <a:lnTo>
                    <a:pt x="179845" y="692150"/>
                  </a:lnTo>
                  <a:lnTo>
                    <a:pt x="182893" y="689610"/>
                  </a:lnTo>
                  <a:lnTo>
                    <a:pt x="179845" y="689610"/>
                  </a:lnTo>
                  <a:lnTo>
                    <a:pt x="179845" y="680719"/>
                  </a:lnTo>
                  <a:lnTo>
                    <a:pt x="182893" y="680719"/>
                  </a:lnTo>
                  <a:lnTo>
                    <a:pt x="182893" y="674369"/>
                  </a:lnTo>
                  <a:close/>
                </a:path>
                <a:path w="963294" h="877570" extrusionOk="0">
                  <a:moveTo>
                    <a:pt x="954095" y="689610"/>
                  </a:moveTo>
                  <a:lnTo>
                    <a:pt x="944951" y="689610"/>
                  </a:lnTo>
                  <a:lnTo>
                    <a:pt x="944951" y="695960"/>
                  </a:lnTo>
                  <a:lnTo>
                    <a:pt x="951047" y="695960"/>
                  </a:lnTo>
                  <a:lnTo>
                    <a:pt x="951047" y="692150"/>
                  </a:lnTo>
                  <a:lnTo>
                    <a:pt x="954095" y="692150"/>
                  </a:lnTo>
                  <a:lnTo>
                    <a:pt x="954095" y="689610"/>
                  </a:lnTo>
                  <a:close/>
                </a:path>
                <a:path w="963294" h="877570" extrusionOk="0">
                  <a:moveTo>
                    <a:pt x="941902" y="689610"/>
                  </a:moveTo>
                  <a:lnTo>
                    <a:pt x="938854" y="689610"/>
                  </a:lnTo>
                  <a:lnTo>
                    <a:pt x="941902" y="692150"/>
                  </a:lnTo>
                  <a:lnTo>
                    <a:pt x="941902" y="689610"/>
                  </a:lnTo>
                  <a:close/>
                </a:path>
                <a:path w="963294" h="877570" extrusionOk="0">
                  <a:moveTo>
                    <a:pt x="944951" y="685800"/>
                  </a:moveTo>
                  <a:lnTo>
                    <a:pt x="935806" y="685800"/>
                  </a:lnTo>
                  <a:lnTo>
                    <a:pt x="935806" y="689610"/>
                  </a:lnTo>
                  <a:lnTo>
                    <a:pt x="941902" y="689610"/>
                  </a:lnTo>
                  <a:lnTo>
                    <a:pt x="941902" y="692150"/>
                  </a:lnTo>
                  <a:lnTo>
                    <a:pt x="944951" y="692150"/>
                  </a:lnTo>
                  <a:lnTo>
                    <a:pt x="944951" y="685800"/>
                  </a:lnTo>
                  <a:close/>
                </a:path>
                <a:path w="963294" h="877570" extrusionOk="0">
                  <a:moveTo>
                    <a:pt x="216424" y="680719"/>
                  </a:moveTo>
                  <a:lnTo>
                    <a:pt x="192038" y="680719"/>
                  </a:lnTo>
                  <a:lnTo>
                    <a:pt x="195086" y="683260"/>
                  </a:lnTo>
                  <a:lnTo>
                    <a:pt x="195086" y="689610"/>
                  </a:lnTo>
                  <a:lnTo>
                    <a:pt x="204231" y="689610"/>
                  </a:lnTo>
                  <a:lnTo>
                    <a:pt x="204231" y="685800"/>
                  </a:lnTo>
                  <a:lnTo>
                    <a:pt x="210327" y="685800"/>
                  </a:lnTo>
                  <a:lnTo>
                    <a:pt x="210327" y="683260"/>
                  </a:lnTo>
                  <a:lnTo>
                    <a:pt x="216424" y="683260"/>
                  </a:lnTo>
                  <a:lnTo>
                    <a:pt x="216424" y="680719"/>
                  </a:lnTo>
                  <a:close/>
                </a:path>
                <a:path w="963294" h="877570" extrusionOk="0">
                  <a:moveTo>
                    <a:pt x="957144" y="685800"/>
                  </a:moveTo>
                  <a:lnTo>
                    <a:pt x="947999" y="685800"/>
                  </a:lnTo>
                  <a:lnTo>
                    <a:pt x="947999" y="689610"/>
                  </a:lnTo>
                  <a:lnTo>
                    <a:pt x="957144" y="689610"/>
                  </a:lnTo>
                  <a:lnTo>
                    <a:pt x="957144" y="685800"/>
                  </a:lnTo>
                  <a:close/>
                </a:path>
                <a:path w="963294" h="877570" extrusionOk="0">
                  <a:moveTo>
                    <a:pt x="954095" y="676910"/>
                  </a:moveTo>
                  <a:lnTo>
                    <a:pt x="929709" y="676910"/>
                  </a:lnTo>
                  <a:lnTo>
                    <a:pt x="932758" y="680719"/>
                  </a:lnTo>
                  <a:lnTo>
                    <a:pt x="932758" y="685800"/>
                  </a:lnTo>
                  <a:lnTo>
                    <a:pt x="957144" y="685800"/>
                  </a:lnTo>
                  <a:lnTo>
                    <a:pt x="957144" y="689610"/>
                  </a:lnTo>
                  <a:lnTo>
                    <a:pt x="963240" y="689610"/>
                  </a:lnTo>
                  <a:lnTo>
                    <a:pt x="963240" y="683260"/>
                  </a:lnTo>
                  <a:lnTo>
                    <a:pt x="954095" y="680719"/>
                  </a:lnTo>
                  <a:lnTo>
                    <a:pt x="954095" y="676910"/>
                  </a:lnTo>
                  <a:close/>
                </a:path>
                <a:path w="963294" h="877570" extrusionOk="0">
                  <a:moveTo>
                    <a:pt x="100591" y="680719"/>
                  </a:moveTo>
                  <a:lnTo>
                    <a:pt x="97543" y="680719"/>
                  </a:lnTo>
                  <a:lnTo>
                    <a:pt x="97543" y="683260"/>
                  </a:lnTo>
                  <a:lnTo>
                    <a:pt x="100591" y="683260"/>
                  </a:lnTo>
                  <a:lnTo>
                    <a:pt x="100591" y="680719"/>
                  </a:lnTo>
                  <a:close/>
                </a:path>
                <a:path w="963294" h="877570" extrusionOk="0">
                  <a:moveTo>
                    <a:pt x="109736" y="674369"/>
                  </a:moveTo>
                  <a:lnTo>
                    <a:pt x="94495" y="674369"/>
                  </a:lnTo>
                  <a:lnTo>
                    <a:pt x="94495" y="680719"/>
                  </a:lnTo>
                  <a:lnTo>
                    <a:pt x="106688" y="680719"/>
                  </a:lnTo>
                  <a:lnTo>
                    <a:pt x="109736" y="676910"/>
                  </a:lnTo>
                  <a:lnTo>
                    <a:pt x="109736" y="674369"/>
                  </a:lnTo>
                  <a:close/>
                </a:path>
                <a:path w="963294" h="877570" extrusionOk="0">
                  <a:moveTo>
                    <a:pt x="231665" y="670560"/>
                  </a:moveTo>
                  <a:lnTo>
                    <a:pt x="188990" y="670560"/>
                  </a:lnTo>
                  <a:lnTo>
                    <a:pt x="188990" y="680719"/>
                  </a:lnTo>
                  <a:lnTo>
                    <a:pt x="222520" y="680719"/>
                  </a:lnTo>
                  <a:lnTo>
                    <a:pt x="222520" y="676910"/>
                  </a:lnTo>
                  <a:lnTo>
                    <a:pt x="228617" y="676910"/>
                  </a:lnTo>
                  <a:lnTo>
                    <a:pt x="231665" y="674369"/>
                  </a:lnTo>
                  <a:lnTo>
                    <a:pt x="231665" y="670560"/>
                  </a:lnTo>
                  <a:close/>
                </a:path>
                <a:path w="963294" h="877570" extrusionOk="0">
                  <a:moveTo>
                    <a:pt x="954095" y="670560"/>
                  </a:moveTo>
                  <a:lnTo>
                    <a:pt x="908372" y="670560"/>
                  </a:lnTo>
                  <a:lnTo>
                    <a:pt x="908372" y="676910"/>
                  </a:lnTo>
                  <a:lnTo>
                    <a:pt x="911420" y="680719"/>
                  </a:lnTo>
                  <a:lnTo>
                    <a:pt x="917517" y="680719"/>
                  </a:lnTo>
                  <a:lnTo>
                    <a:pt x="917517" y="676910"/>
                  </a:lnTo>
                  <a:lnTo>
                    <a:pt x="920565" y="676910"/>
                  </a:lnTo>
                  <a:lnTo>
                    <a:pt x="920565" y="674369"/>
                  </a:lnTo>
                  <a:lnTo>
                    <a:pt x="954095" y="674369"/>
                  </a:lnTo>
                  <a:lnTo>
                    <a:pt x="954095" y="670560"/>
                  </a:lnTo>
                  <a:close/>
                </a:path>
                <a:path w="963294" h="877570" extrusionOk="0">
                  <a:moveTo>
                    <a:pt x="954095" y="674369"/>
                  </a:moveTo>
                  <a:lnTo>
                    <a:pt x="920565" y="674369"/>
                  </a:lnTo>
                  <a:lnTo>
                    <a:pt x="920565" y="680719"/>
                  </a:lnTo>
                  <a:lnTo>
                    <a:pt x="929709" y="680719"/>
                  </a:lnTo>
                  <a:lnTo>
                    <a:pt x="929709" y="676910"/>
                  </a:lnTo>
                  <a:lnTo>
                    <a:pt x="954095" y="676910"/>
                  </a:lnTo>
                  <a:lnTo>
                    <a:pt x="954095" y="674369"/>
                  </a:lnTo>
                  <a:close/>
                </a:path>
                <a:path w="963294" h="877570" extrusionOk="0">
                  <a:moveTo>
                    <a:pt x="91446" y="674369"/>
                  </a:moveTo>
                  <a:lnTo>
                    <a:pt x="88398" y="674369"/>
                  </a:lnTo>
                  <a:lnTo>
                    <a:pt x="88398" y="676910"/>
                  </a:lnTo>
                  <a:lnTo>
                    <a:pt x="91446" y="676910"/>
                  </a:lnTo>
                  <a:lnTo>
                    <a:pt x="91446" y="674369"/>
                  </a:lnTo>
                  <a:close/>
                </a:path>
                <a:path w="963294" h="877570" extrusionOk="0">
                  <a:moveTo>
                    <a:pt x="91446" y="674369"/>
                  </a:moveTo>
                  <a:lnTo>
                    <a:pt x="91446" y="676910"/>
                  </a:lnTo>
                  <a:lnTo>
                    <a:pt x="94495" y="676910"/>
                  </a:lnTo>
                  <a:lnTo>
                    <a:pt x="91446" y="674369"/>
                  </a:lnTo>
                  <a:close/>
                </a:path>
                <a:path w="963294" h="877570" extrusionOk="0">
                  <a:moveTo>
                    <a:pt x="152411" y="670560"/>
                  </a:moveTo>
                  <a:lnTo>
                    <a:pt x="149363" y="670560"/>
                  </a:lnTo>
                  <a:lnTo>
                    <a:pt x="149363" y="676910"/>
                  </a:lnTo>
                  <a:lnTo>
                    <a:pt x="152411" y="676910"/>
                  </a:lnTo>
                  <a:lnTo>
                    <a:pt x="152411" y="670560"/>
                  </a:lnTo>
                  <a:close/>
                </a:path>
                <a:path w="963294" h="877570" extrusionOk="0">
                  <a:moveTo>
                    <a:pt x="118880" y="668019"/>
                  </a:moveTo>
                  <a:lnTo>
                    <a:pt x="100591" y="668019"/>
                  </a:lnTo>
                  <a:lnTo>
                    <a:pt x="97543" y="670560"/>
                  </a:lnTo>
                  <a:lnTo>
                    <a:pt x="97543" y="674369"/>
                  </a:lnTo>
                  <a:lnTo>
                    <a:pt x="112784" y="674369"/>
                  </a:lnTo>
                  <a:lnTo>
                    <a:pt x="112784" y="670560"/>
                  </a:lnTo>
                  <a:lnTo>
                    <a:pt x="118880" y="670560"/>
                  </a:lnTo>
                  <a:lnTo>
                    <a:pt x="118880" y="668019"/>
                  </a:lnTo>
                  <a:close/>
                </a:path>
                <a:path w="963294" h="877570" extrusionOk="0">
                  <a:moveTo>
                    <a:pt x="188990" y="665479"/>
                  </a:moveTo>
                  <a:lnTo>
                    <a:pt x="140218" y="665479"/>
                  </a:lnTo>
                  <a:lnTo>
                    <a:pt x="140218" y="668019"/>
                  </a:lnTo>
                  <a:lnTo>
                    <a:pt x="158507" y="668019"/>
                  </a:lnTo>
                  <a:lnTo>
                    <a:pt x="158507" y="674369"/>
                  </a:lnTo>
                  <a:lnTo>
                    <a:pt x="185941" y="674369"/>
                  </a:lnTo>
                  <a:lnTo>
                    <a:pt x="185941" y="670560"/>
                  </a:lnTo>
                  <a:lnTo>
                    <a:pt x="188990" y="670560"/>
                  </a:lnTo>
                  <a:lnTo>
                    <a:pt x="188990" y="665479"/>
                  </a:lnTo>
                  <a:close/>
                </a:path>
                <a:path w="963294" h="877570" extrusionOk="0">
                  <a:moveTo>
                    <a:pt x="155459" y="668019"/>
                  </a:moveTo>
                  <a:lnTo>
                    <a:pt x="143266" y="668019"/>
                  </a:lnTo>
                  <a:lnTo>
                    <a:pt x="143266" y="670560"/>
                  </a:lnTo>
                  <a:lnTo>
                    <a:pt x="155459" y="670560"/>
                  </a:lnTo>
                  <a:lnTo>
                    <a:pt x="155459" y="668019"/>
                  </a:lnTo>
                  <a:close/>
                </a:path>
                <a:path w="963294" h="877570" extrusionOk="0">
                  <a:moveTo>
                    <a:pt x="310919" y="661669"/>
                  </a:moveTo>
                  <a:lnTo>
                    <a:pt x="192038" y="661669"/>
                  </a:lnTo>
                  <a:lnTo>
                    <a:pt x="195086" y="665479"/>
                  </a:lnTo>
                  <a:lnTo>
                    <a:pt x="192038" y="665479"/>
                  </a:lnTo>
                  <a:lnTo>
                    <a:pt x="192038" y="670560"/>
                  </a:lnTo>
                  <a:lnTo>
                    <a:pt x="310919" y="670560"/>
                  </a:lnTo>
                  <a:lnTo>
                    <a:pt x="310919" y="661669"/>
                  </a:lnTo>
                  <a:close/>
                </a:path>
                <a:path w="963294" h="877570" extrusionOk="0">
                  <a:moveTo>
                    <a:pt x="326160" y="668019"/>
                  </a:moveTo>
                  <a:lnTo>
                    <a:pt x="313967" y="668019"/>
                  </a:lnTo>
                  <a:lnTo>
                    <a:pt x="313967" y="670560"/>
                  </a:lnTo>
                  <a:lnTo>
                    <a:pt x="326160" y="670560"/>
                  </a:lnTo>
                  <a:lnTo>
                    <a:pt x="326160" y="668019"/>
                  </a:lnTo>
                  <a:close/>
                </a:path>
                <a:path w="963294" h="877570" extrusionOk="0">
                  <a:moveTo>
                    <a:pt x="941902" y="661669"/>
                  </a:moveTo>
                  <a:lnTo>
                    <a:pt x="911420" y="661669"/>
                  </a:lnTo>
                  <a:lnTo>
                    <a:pt x="911420" y="665479"/>
                  </a:lnTo>
                  <a:lnTo>
                    <a:pt x="917517" y="665479"/>
                  </a:lnTo>
                  <a:lnTo>
                    <a:pt x="917517" y="668019"/>
                  </a:lnTo>
                  <a:lnTo>
                    <a:pt x="914468" y="668019"/>
                  </a:lnTo>
                  <a:lnTo>
                    <a:pt x="914468" y="670560"/>
                  </a:lnTo>
                  <a:lnTo>
                    <a:pt x="941902" y="670560"/>
                  </a:lnTo>
                  <a:lnTo>
                    <a:pt x="944951" y="665479"/>
                  </a:lnTo>
                  <a:lnTo>
                    <a:pt x="941902" y="661669"/>
                  </a:lnTo>
                  <a:close/>
                </a:path>
                <a:path w="963294" h="877570" extrusionOk="0">
                  <a:moveTo>
                    <a:pt x="134122" y="661669"/>
                  </a:moveTo>
                  <a:lnTo>
                    <a:pt x="97543" y="661669"/>
                  </a:lnTo>
                  <a:lnTo>
                    <a:pt x="97543" y="668019"/>
                  </a:lnTo>
                  <a:lnTo>
                    <a:pt x="128025" y="668019"/>
                  </a:lnTo>
                  <a:lnTo>
                    <a:pt x="128025" y="665479"/>
                  </a:lnTo>
                  <a:lnTo>
                    <a:pt x="134122" y="665479"/>
                  </a:lnTo>
                  <a:lnTo>
                    <a:pt x="134122" y="661669"/>
                  </a:lnTo>
                  <a:close/>
                </a:path>
                <a:path w="963294" h="877570" extrusionOk="0">
                  <a:moveTo>
                    <a:pt x="917517" y="665479"/>
                  </a:moveTo>
                  <a:lnTo>
                    <a:pt x="908372" y="665479"/>
                  </a:lnTo>
                  <a:lnTo>
                    <a:pt x="908372" y="668019"/>
                  </a:lnTo>
                  <a:lnTo>
                    <a:pt x="917517" y="668019"/>
                  </a:lnTo>
                  <a:lnTo>
                    <a:pt x="917517" y="665479"/>
                  </a:lnTo>
                  <a:close/>
                </a:path>
                <a:path w="963294" h="877570" extrusionOk="0">
                  <a:moveTo>
                    <a:pt x="313967" y="659129"/>
                  </a:moveTo>
                  <a:lnTo>
                    <a:pt x="140218" y="659129"/>
                  </a:lnTo>
                  <a:lnTo>
                    <a:pt x="140218" y="661669"/>
                  </a:lnTo>
                  <a:lnTo>
                    <a:pt x="143266" y="665479"/>
                  </a:lnTo>
                  <a:lnTo>
                    <a:pt x="192038" y="665479"/>
                  </a:lnTo>
                  <a:lnTo>
                    <a:pt x="192038" y="661669"/>
                  </a:lnTo>
                  <a:lnTo>
                    <a:pt x="313967" y="661669"/>
                  </a:lnTo>
                  <a:lnTo>
                    <a:pt x="313967" y="659129"/>
                  </a:lnTo>
                  <a:close/>
                </a:path>
                <a:path w="963294" h="877570" extrusionOk="0">
                  <a:moveTo>
                    <a:pt x="935806" y="655319"/>
                  </a:moveTo>
                  <a:lnTo>
                    <a:pt x="905324" y="655319"/>
                  </a:lnTo>
                  <a:lnTo>
                    <a:pt x="905324" y="665479"/>
                  </a:lnTo>
                  <a:lnTo>
                    <a:pt x="911420" y="665479"/>
                  </a:lnTo>
                  <a:lnTo>
                    <a:pt x="911420" y="661669"/>
                  </a:lnTo>
                  <a:lnTo>
                    <a:pt x="938854" y="661669"/>
                  </a:lnTo>
                  <a:lnTo>
                    <a:pt x="938854" y="659129"/>
                  </a:lnTo>
                  <a:lnTo>
                    <a:pt x="935806" y="655319"/>
                  </a:lnTo>
                  <a:close/>
                </a:path>
                <a:path w="963294" h="877570" extrusionOk="0">
                  <a:moveTo>
                    <a:pt x="313967" y="652779"/>
                  </a:moveTo>
                  <a:lnTo>
                    <a:pt x="97543" y="652779"/>
                  </a:lnTo>
                  <a:lnTo>
                    <a:pt x="97543" y="659129"/>
                  </a:lnTo>
                  <a:lnTo>
                    <a:pt x="100591" y="661669"/>
                  </a:lnTo>
                  <a:lnTo>
                    <a:pt x="137170" y="661669"/>
                  </a:lnTo>
                  <a:lnTo>
                    <a:pt x="137170" y="659129"/>
                  </a:lnTo>
                  <a:lnTo>
                    <a:pt x="310919" y="659129"/>
                  </a:lnTo>
                  <a:lnTo>
                    <a:pt x="313967" y="655319"/>
                  </a:lnTo>
                  <a:lnTo>
                    <a:pt x="313967" y="652779"/>
                  </a:lnTo>
                  <a:close/>
                </a:path>
                <a:path w="963294" h="877570" extrusionOk="0">
                  <a:moveTo>
                    <a:pt x="387125" y="655319"/>
                  </a:moveTo>
                  <a:lnTo>
                    <a:pt x="377980" y="655319"/>
                  </a:lnTo>
                  <a:lnTo>
                    <a:pt x="377980" y="661669"/>
                  </a:lnTo>
                  <a:lnTo>
                    <a:pt x="384076" y="661669"/>
                  </a:lnTo>
                  <a:lnTo>
                    <a:pt x="381028" y="659129"/>
                  </a:lnTo>
                  <a:lnTo>
                    <a:pt x="384076" y="659129"/>
                  </a:lnTo>
                  <a:lnTo>
                    <a:pt x="387125" y="655319"/>
                  </a:lnTo>
                  <a:close/>
                </a:path>
                <a:path w="963294" h="877570" extrusionOk="0">
                  <a:moveTo>
                    <a:pt x="377980" y="655319"/>
                  </a:moveTo>
                  <a:lnTo>
                    <a:pt x="374932" y="655319"/>
                  </a:lnTo>
                  <a:lnTo>
                    <a:pt x="377980" y="659129"/>
                  </a:lnTo>
                  <a:lnTo>
                    <a:pt x="377980" y="655319"/>
                  </a:lnTo>
                  <a:close/>
                </a:path>
                <a:path w="963294" h="877570" extrusionOk="0">
                  <a:moveTo>
                    <a:pt x="396269" y="655319"/>
                  </a:moveTo>
                  <a:lnTo>
                    <a:pt x="393221" y="655319"/>
                  </a:lnTo>
                  <a:lnTo>
                    <a:pt x="393221" y="659129"/>
                  </a:lnTo>
                  <a:lnTo>
                    <a:pt x="396269" y="659129"/>
                  </a:lnTo>
                  <a:lnTo>
                    <a:pt x="396269" y="655319"/>
                  </a:lnTo>
                  <a:close/>
                </a:path>
                <a:path w="963294" h="877570" extrusionOk="0">
                  <a:moveTo>
                    <a:pt x="911420" y="646429"/>
                  </a:moveTo>
                  <a:lnTo>
                    <a:pt x="899227" y="646429"/>
                  </a:lnTo>
                  <a:lnTo>
                    <a:pt x="899227" y="650239"/>
                  </a:lnTo>
                  <a:lnTo>
                    <a:pt x="905324" y="650239"/>
                  </a:lnTo>
                  <a:lnTo>
                    <a:pt x="908372" y="652779"/>
                  </a:lnTo>
                  <a:lnTo>
                    <a:pt x="899227" y="652779"/>
                  </a:lnTo>
                  <a:lnTo>
                    <a:pt x="899227" y="659129"/>
                  </a:lnTo>
                  <a:lnTo>
                    <a:pt x="905324" y="659129"/>
                  </a:lnTo>
                  <a:lnTo>
                    <a:pt x="905324" y="655319"/>
                  </a:lnTo>
                  <a:lnTo>
                    <a:pt x="911420" y="655319"/>
                  </a:lnTo>
                  <a:lnTo>
                    <a:pt x="911420" y="646429"/>
                  </a:lnTo>
                  <a:close/>
                </a:path>
                <a:path w="963294" h="877570" extrusionOk="0">
                  <a:moveTo>
                    <a:pt x="393221" y="652779"/>
                  </a:moveTo>
                  <a:lnTo>
                    <a:pt x="371883" y="652779"/>
                  </a:lnTo>
                  <a:lnTo>
                    <a:pt x="371883" y="655319"/>
                  </a:lnTo>
                  <a:lnTo>
                    <a:pt x="393221" y="655319"/>
                  </a:lnTo>
                  <a:lnTo>
                    <a:pt x="393221" y="652779"/>
                  </a:lnTo>
                  <a:close/>
                </a:path>
                <a:path w="963294" h="877570" extrusionOk="0">
                  <a:moveTo>
                    <a:pt x="377980" y="646429"/>
                  </a:moveTo>
                  <a:lnTo>
                    <a:pt x="374932" y="646429"/>
                  </a:lnTo>
                  <a:lnTo>
                    <a:pt x="374932" y="652779"/>
                  </a:lnTo>
                  <a:lnTo>
                    <a:pt x="399317" y="652779"/>
                  </a:lnTo>
                  <a:lnTo>
                    <a:pt x="399317" y="655319"/>
                  </a:lnTo>
                  <a:lnTo>
                    <a:pt x="402366" y="655319"/>
                  </a:lnTo>
                  <a:lnTo>
                    <a:pt x="402366" y="650239"/>
                  </a:lnTo>
                  <a:lnTo>
                    <a:pt x="381028" y="650239"/>
                  </a:lnTo>
                  <a:lnTo>
                    <a:pt x="377980" y="646429"/>
                  </a:lnTo>
                  <a:close/>
                </a:path>
                <a:path w="963294" h="877570" extrusionOk="0">
                  <a:moveTo>
                    <a:pt x="926661" y="646429"/>
                  </a:moveTo>
                  <a:lnTo>
                    <a:pt x="911420" y="646429"/>
                  </a:lnTo>
                  <a:lnTo>
                    <a:pt x="911420" y="652779"/>
                  </a:lnTo>
                  <a:lnTo>
                    <a:pt x="914468" y="655319"/>
                  </a:lnTo>
                  <a:lnTo>
                    <a:pt x="932758" y="655319"/>
                  </a:lnTo>
                  <a:lnTo>
                    <a:pt x="932758" y="652779"/>
                  </a:lnTo>
                  <a:lnTo>
                    <a:pt x="929709" y="652779"/>
                  </a:lnTo>
                  <a:lnTo>
                    <a:pt x="929709" y="650239"/>
                  </a:lnTo>
                  <a:lnTo>
                    <a:pt x="926661" y="650239"/>
                  </a:lnTo>
                  <a:lnTo>
                    <a:pt x="926661" y="646429"/>
                  </a:lnTo>
                  <a:close/>
                </a:path>
                <a:path w="963294" h="877570" extrusionOk="0">
                  <a:moveTo>
                    <a:pt x="329208" y="637539"/>
                  </a:moveTo>
                  <a:lnTo>
                    <a:pt x="97543" y="637539"/>
                  </a:lnTo>
                  <a:lnTo>
                    <a:pt x="97543" y="643889"/>
                  </a:lnTo>
                  <a:lnTo>
                    <a:pt x="94495" y="643889"/>
                  </a:lnTo>
                  <a:lnTo>
                    <a:pt x="94495" y="652779"/>
                  </a:lnTo>
                  <a:lnTo>
                    <a:pt x="317015" y="652779"/>
                  </a:lnTo>
                  <a:lnTo>
                    <a:pt x="317015" y="650239"/>
                  </a:lnTo>
                  <a:lnTo>
                    <a:pt x="323112" y="650239"/>
                  </a:lnTo>
                  <a:lnTo>
                    <a:pt x="323112" y="643889"/>
                  </a:lnTo>
                  <a:lnTo>
                    <a:pt x="320064" y="640079"/>
                  </a:lnTo>
                  <a:lnTo>
                    <a:pt x="329208" y="640079"/>
                  </a:lnTo>
                  <a:lnTo>
                    <a:pt x="329208" y="637539"/>
                  </a:lnTo>
                  <a:close/>
                </a:path>
                <a:path w="963294" h="877570" extrusionOk="0">
                  <a:moveTo>
                    <a:pt x="405414" y="646429"/>
                  </a:moveTo>
                  <a:lnTo>
                    <a:pt x="381028" y="646429"/>
                  </a:lnTo>
                  <a:lnTo>
                    <a:pt x="381028" y="650239"/>
                  </a:lnTo>
                  <a:lnTo>
                    <a:pt x="405414" y="650239"/>
                  </a:lnTo>
                  <a:lnTo>
                    <a:pt x="405414" y="646429"/>
                  </a:lnTo>
                  <a:close/>
                </a:path>
                <a:path w="963294" h="877570" extrusionOk="0">
                  <a:moveTo>
                    <a:pt x="807780" y="643889"/>
                  </a:moveTo>
                  <a:lnTo>
                    <a:pt x="801684" y="643889"/>
                  </a:lnTo>
                  <a:lnTo>
                    <a:pt x="801684" y="646429"/>
                  </a:lnTo>
                  <a:lnTo>
                    <a:pt x="804732" y="646429"/>
                  </a:lnTo>
                  <a:lnTo>
                    <a:pt x="804732" y="650239"/>
                  </a:lnTo>
                  <a:lnTo>
                    <a:pt x="807780" y="650239"/>
                  </a:lnTo>
                  <a:lnTo>
                    <a:pt x="807780" y="643889"/>
                  </a:lnTo>
                  <a:close/>
                </a:path>
                <a:path w="963294" h="877570" extrusionOk="0">
                  <a:moveTo>
                    <a:pt x="896179" y="640079"/>
                  </a:moveTo>
                  <a:lnTo>
                    <a:pt x="887034" y="640079"/>
                  </a:lnTo>
                  <a:lnTo>
                    <a:pt x="887034" y="643889"/>
                  </a:lnTo>
                  <a:lnTo>
                    <a:pt x="890082" y="643889"/>
                  </a:lnTo>
                  <a:lnTo>
                    <a:pt x="896179" y="650239"/>
                  </a:lnTo>
                  <a:lnTo>
                    <a:pt x="896179" y="640079"/>
                  </a:lnTo>
                  <a:close/>
                </a:path>
                <a:path w="963294" h="877570" extrusionOk="0">
                  <a:moveTo>
                    <a:pt x="384076" y="643889"/>
                  </a:moveTo>
                  <a:lnTo>
                    <a:pt x="377980" y="643889"/>
                  </a:lnTo>
                  <a:lnTo>
                    <a:pt x="377980" y="646429"/>
                  </a:lnTo>
                  <a:lnTo>
                    <a:pt x="384076" y="646429"/>
                  </a:lnTo>
                  <a:lnTo>
                    <a:pt x="384076" y="643889"/>
                  </a:lnTo>
                  <a:close/>
                </a:path>
                <a:path w="963294" h="877570" extrusionOk="0">
                  <a:moveTo>
                    <a:pt x="390173" y="637539"/>
                  </a:moveTo>
                  <a:lnTo>
                    <a:pt x="387125" y="640079"/>
                  </a:lnTo>
                  <a:lnTo>
                    <a:pt x="387125" y="643889"/>
                  </a:lnTo>
                  <a:lnTo>
                    <a:pt x="384076" y="643889"/>
                  </a:lnTo>
                  <a:lnTo>
                    <a:pt x="384076" y="646429"/>
                  </a:lnTo>
                  <a:lnTo>
                    <a:pt x="411510" y="646429"/>
                  </a:lnTo>
                  <a:lnTo>
                    <a:pt x="411510" y="640079"/>
                  </a:lnTo>
                  <a:lnTo>
                    <a:pt x="390173" y="640079"/>
                  </a:lnTo>
                  <a:lnTo>
                    <a:pt x="390173" y="637539"/>
                  </a:lnTo>
                  <a:close/>
                </a:path>
                <a:path w="963294" h="877570" extrusionOk="0">
                  <a:moveTo>
                    <a:pt x="804732" y="640079"/>
                  </a:moveTo>
                  <a:lnTo>
                    <a:pt x="801684" y="640079"/>
                  </a:lnTo>
                  <a:lnTo>
                    <a:pt x="798636" y="643889"/>
                  </a:lnTo>
                  <a:lnTo>
                    <a:pt x="798636" y="646429"/>
                  </a:lnTo>
                  <a:lnTo>
                    <a:pt x="801684" y="646429"/>
                  </a:lnTo>
                  <a:lnTo>
                    <a:pt x="801684" y="643889"/>
                  </a:lnTo>
                  <a:lnTo>
                    <a:pt x="804732" y="643889"/>
                  </a:lnTo>
                  <a:lnTo>
                    <a:pt x="804732" y="640079"/>
                  </a:lnTo>
                  <a:close/>
                </a:path>
                <a:path w="963294" h="877570" extrusionOk="0">
                  <a:moveTo>
                    <a:pt x="917517" y="637539"/>
                  </a:moveTo>
                  <a:lnTo>
                    <a:pt x="908372" y="637539"/>
                  </a:lnTo>
                  <a:lnTo>
                    <a:pt x="908372" y="640079"/>
                  </a:lnTo>
                  <a:lnTo>
                    <a:pt x="896179" y="640079"/>
                  </a:lnTo>
                  <a:lnTo>
                    <a:pt x="896179" y="646429"/>
                  </a:lnTo>
                  <a:lnTo>
                    <a:pt x="923613" y="646429"/>
                  </a:lnTo>
                  <a:lnTo>
                    <a:pt x="917517" y="640079"/>
                  </a:lnTo>
                  <a:lnTo>
                    <a:pt x="917517" y="637539"/>
                  </a:lnTo>
                  <a:close/>
                </a:path>
                <a:path w="963294" h="877570" extrusionOk="0">
                  <a:moveTo>
                    <a:pt x="414559" y="640079"/>
                  </a:moveTo>
                  <a:lnTo>
                    <a:pt x="411510" y="643889"/>
                  </a:lnTo>
                  <a:lnTo>
                    <a:pt x="414559" y="643889"/>
                  </a:lnTo>
                  <a:lnTo>
                    <a:pt x="414559" y="640079"/>
                  </a:lnTo>
                  <a:close/>
                </a:path>
                <a:path w="963294" h="877570" extrusionOk="0">
                  <a:moveTo>
                    <a:pt x="798636" y="640079"/>
                  </a:moveTo>
                  <a:lnTo>
                    <a:pt x="789491" y="640079"/>
                  </a:lnTo>
                  <a:lnTo>
                    <a:pt x="789491" y="643889"/>
                  </a:lnTo>
                  <a:lnTo>
                    <a:pt x="798636" y="643889"/>
                  </a:lnTo>
                  <a:lnTo>
                    <a:pt x="798636" y="640079"/>
                  </a:lnTo>
                  <a:close/>
                </a:path>
                <a:path w="963294" h="877570" extrusionOk="0">
                  <a:moveTo>
                    <a:pt x="807780" y="637539"/>
                  </a:moveTo>
                  <a:lnTo>
                    <a:pt x="780346" y="637539"/>
                  </a:lnTo>
                  <a:lnTo>
                    <a:pt x="780346" y="640079"/>
                  </a:lnTo>
                  <a:lnTo>
                    <a:pt x="804732" y="640079"/>
                  </a:lnTo>
                  <a:lnTo>
                    <a:pt x="807780" y="643889"/>
                  </a:lnTo>
                  <a:lnTo>
                    <a:pt x="807780" y="637539"/>
                  </a:lnTo>
                  <a:close/>
                </a:path>
                <a:path w="963294" h="877570" extrusionOk="0">
                  <a:moveTo>
                    <a:pt x="813877" y="637539"/>
                  </a:moveTo>
                  <a:lnTo>
                    <a:pt x="810829" y="637539"/>
                  </a:lnTo>
                  <a:lnTo>
                    <a:pt x="810829" y="643889"/>
                  </a:lnTo>
                  <a:lnTo>
                    <a:pt x="813877" y="643889"/>
                  </a:lnTo>
                  <a:lnTo>
                    <a:pt x="813877" y="637539"/>
                  </a:lnTo>
                  <a:close/>
                </a:path>
                <a:path w="963294" h="877570" extrusionOk="0">
                  <a:moveTo>
                    <a:pt x="417607" y="628650"/>
                  </a:moveTo>
                  <a:lnTo>
                    <a:pt x="396269" y="628650"/>
                  </a:lnTo>
                  <a:lnTo>
                    <a:pt x="396269" y="635000"/>
                  </a:lnTo>
                  <a:lnTo>
                    <a:pt x="393221" y="635000"/>
                  </a:lnTo>
                  <a:lnTo>
                    <a:pt x="393221" y="640079"/>
                  </a:lnTo>
                  <a:lnTo>
                    <a:pt x="408462" y="640079"/>
                  </a:lnTo>
                  <a:lnTo>
                    <a:pt x="408462" y="637539"/>
                  </a:lnTo>
                  <a:lnTo>
                    <a:pt x="417607" y="637539"/>
                  </a:lnTo>
                  <a:lnTo>
                    <a:pt x="417607" y="628650"/>
                  </a:lnTo>
                  <a:close/>
                </a:path>
                <a:path w="963294" h="877570" extrusionOk="0">
                  <a:moveTo>
                    <a:pt x="414559" y="637539"/>
                  </a:moveTo>
                  <a:lnTo>
                    <a:pt x="411510" y="637539"/>
                  </a:lnTo>
                  <a:lnTo>
                    <a:pt x="411510" y="640079"/>
                  </a:lnTo>
                  <a:lnTo>
                    <a:pt x="414559" y="640079"/>
                  </a:lnTo>
                  <a:lnTo>
                    <a:pt x="414559" y="637539"/>
                  </a:lnTo>
                  <a:close/>
                </a:path>
                <a:path w="963294" h="877570" extrusionOk="0">
                  <a:moveTo>
                    <a:pt x="423703" y="631189"/>
                  </a:moveTo>
                  <a:lnTo>
                    <a:pt x="417607" y="631189"/>
                  </a:lnTo>
                  <a:lnTo>
                    <a:pt x="417607" y="640079"/>
                  </a:lnTo>
                  <a:lnTo>
                    <a:pt x="420655" y="640079"/>
                  </a:lnTo>
                  <a:lnTo>
                    <a:pt x="420655" y="637539"/>
                  </a:lnTo>
                  <a:lnTo>
                    <a:pt x="423703" y="637539"/>
                  </a:lnTo>
                  <a:lnTo>
                    <a:pt x="420655" y="635000"/>
                  </a:lnTo>
                  <a:lnTo>
                    <a:pt x="423703" y="635000"/>
                  </a:lnTo>
                  <a:lnTo>
                    <a:pt x="423703" y="631189"/>
                  </a:lnTo>
                  <a:close/>
                </a:path>
                <a:path w="963294" h="877570" extrusionOk="0">
                  <a:moveTo>
                    <a:pt x="807780" y="637539"/>
                  </a:moveTo>
                  <a:lnTo>
                    <a:pt x="807780" y="640079"/>
                  </a:lnTo>
                  <a:lnTo>
                    <a:pt x="810829" y="640079"/>
                  </a:lnTo>
                  <a:lnTo>
                    <a:pt x="807780" y="637539"/>
                  </a:lnTo>
                  <a:close/>
                </a:path>
                <a:path w="963294" h="877570" extrusionOk="0">
                  <a:moveTo>
                    <a:pt x="819973" y="631189"/>
                  </a:moveTo>
                  <a:lnTo>
                    <a:pt x="777298" y="631189"/>
                  </a:lnTo>
                  <a:lnTo>
                    <a:pt x="777298" y="635000"/>
                  </a:lnTo>
                  <a:lnTo>
                    <a:pt x="774250" y="635000"/>
                  </a:lnTo>
                  <a:lnTo>
                    <a:pt x="774250" y="637539"/>
                  </a:lnTo>
                  <a:lnTo>
                    <a:pt x="813877" y="637539"/>
                  </a:lnTo>
                  <a:lnTo>
                    <a:pt x="813877" y="640079"/>
                  </a:lnTo>
                  <a:lnTo>
                    <a:pt x="819973" y="640079"/>
                  </a:lnTo>
                  <a:lnTo>
                    <a:pt x="819973" y="631189"/>
                  </a:lnTo>
                  <a:close/>
                </a:path>
                <a:path w="963294" h="877570" extrusionOk="0">
                  <a:moveTo>
                    <a:pt x="890082" y="609600"/>
                  </a:moveTo>
                  <a:lnTo>
                    <a:pt x="880938" y="609600"/>
                  </a:lnTo>
                  <a:lnTo>
                    <a:pt x="880938" y="613410"/>
                  </a:lnTo>
                  <a:lnTo>
                    <a:pt x="877890" y="613410"/>
                  </a:lnTo>
                  <a:lnTo>
                    <a:pt x="877890" y="635000"/>
                  </a:lnTo>
                  <a:lnTo>
                    <a:pt x="880938" y="635000"/>
                  </a:lnTo>
                  <a:lnTo>
                    <a:pt x="880938" y="637539"/>
                  </a:lnTo>
                  <a:lnTo>
                    <a:pt x="883986" y="637539"/>
                  </a:lnTo>
                  <a:lnTo>
                    <a:pt x="883986" y="640079"/>
                  </a:lnTo>
                  <a:lnTo>
                    <a:pt x="887034" y="640079"/>
                  </a:lnTo>
                  <a:lnTo>
                    <a:pt x="887034" y="631189"/>
                  </a:lnTo>
                  <a:lnTo>
                    <a:pt x="890082" y="631189"/>
                  </a:lnTo>
                  <a:lnTo>
                    <a:pt x="890082" y="628650"/>
                  </a:lnTo>
                  <a:lnTo>
                    <a:pt x="905324" y="628650"/>
                  </a:lnTo>
                  <a:lnTo>
                    <a:pt x="905324" y="624839"/>
                  </a:lnTo>
                  <a:lnTo>
                    <a:pt x="902275" y="624839"/>
                  </a:lnTo>
                  <a:lnTo>
                    <a:pt x="896179" y="619760"/>
                  </a:lnTo>
                  <a:lnTo>
                    <a:pt x="893131" y="619760"/>
                  </a:lnTo>
                  <a:lnTo>
                    <a:pt x="890082" y="615950"/>
                  </a:lnTo>
                  <a:lnTo>
                    <a:pt x="893131" y="613410"/>
                  </a:lnTo>
                  <a:lnTo>
                    <a:pt x="890082" y="609600"/>
                  </a:lnTo>
                  <a:close/>
                </a:path>
                <a:path w="963294" h="877570" extrusionOk="0">
                  <a:moveTo>
                    <a:pt x="905324" y="628650"/>
                  </a:moveTo>
                  <a:lnTo>
                    <a:pt x="896179" y="628650"/>
                  </a:lnTo>
                  <a:lnTo>
                    <a:pt x="896179" y="635000"/>
                  </a:lnTo>
                  <a:lnTo>
                    <a:pt x="893131" y="635000"/>
                  </a:lnTo>
                  <a:lnTo>
                    <a:pt x="893131" y="640079"/>
                  </a:lnTo>
                  <a:lnTo>
                    <a:pt x="899227" y="640079"/>
                  </a:lnTo>
                  <a:lnTo>
                    <a:pt x="899227" y="637539"/>
                  </a:lnTo>
                  <a:lnTo>
                    <a:pt x="914468" y="637539"/>
                  </a:lnTo>
                  <a:lnTo>
                    <a:pt x="905324" y="628650"/>
                  </a:lnTo>
                  <a:close/>
                </a:path>
                <a:path w="963294" h="877570" extrusionOk="0">
                  <a:moveTo>
                    <a:pt x="902275" y="637539"/>
                  </a:moveTo>
                  <a:lnTo>
                    <a:pt x="899227" y="637539"/>
                  </a:lnTo>
                  <a:lnTo>
                    <a:pt x="899227" y="640079"/>
                  </a:lnTo>
                  <a:lnTo>
                    <a:pt x="902275" y="640079"/>
                  </a:lnTo>
                  <a:lnTo>
                    <a:pt x="902275" y="637539"/>
                  </a:lnTo>
                  <a:close/>
                </a:path>
                <a:path w="963294" h="877570" extrusionOk="0">
                  <a:moveTo>
                    <a:pt x="905324" y="637539"/>
                  </a:moveTo>
                  <a:lnTo>
                    <a:pt x="902275" y="637539"/>
                  </a:lnTo>
                  <a:lnTo>
                    <a:pt x="902275" y="640079"/>
                  </a:lnTo>
                  <a:lnTo>
                    <a:pt x="905324" y="637539"/>
                  </a:lnTo>
                  <a:close/>
                </a:path>
                <a:path w="963294" h="877570" extrusionOk="0">
                  <a:moveTo>
                    <a:pt x="103639" y="631189"/>
                  </a:moveTo>
                  <a:lnTo>
                    <a:pt x="100591" y="635000"/>
                  </a:lnTo>
                  <a:lnTo>
                    <a:pt x="100591" y="637539"/>
                  </a:lnTo>
                  <a:lnTo>
                    <a:pt x="326160" y="637539"/>
                  </a:lnTo>
                  <a:lnTo>
                    <a:pt x="326160" y="635000"/>
                  </a:lnTo>
                  <a:lnTo>
                    <a:pt x="103639" y="635000"/>
                  </a:lnTo>
                  <a:lnTo>
                    <a:pt x="103639" y="631189"/>
                  </a:lnTo>
                  <a:close/>
                </a:path>
                <a:path w="963294" h="877570" extrusionOk="0">
                  <a:moveTo>
                    <a:pt x="350546" y="604519"/>
                  </a:moveTo>
                  <a:lnTo>
                    <a:pt x="97543" y="604519"/>
                  </a:lnTo>
                  <a:lnTo>
                    <a:pt x="97543" y="613410"/>
                  </a:lnTo>
                  <a:lnTo>
                    <a:pt x="100591" y="613410"/>
                  </a:lnTo>
                  <a:lnTo>
                    <a:pt x="100591" y="624839"/>
                  </a:lnTo>
                  <a:lnTo>
                    <a:pt x="103639" y="628650"/>
                  </a:lnTo>
                  <a:lnTo>
                    <a:pt x="103639" y="635000"/>
                  </a:lnTo>
                  <a:lnTo>
                    <a:pt x="326160" y="635000"/>
                  </a:lnTo>
                  <a:lnTo>
                    <a:pt x="329208" y="637539"/>
                  </a:lnTo>
                  <a:lnTo>
                    <a:pt x="332257" y="635000"/>
                  </a:lnTo>
                  <a:lnTo>
                    <a:pt x="332257" y="628650"/>
                  </a:lnTo>
                  <a:lnTo>
                    <a:pt x="335305" y="628650"/>
                  </a:lnTo>
                  <a:lnTo>
                    <a:pt x="335305" y="624839"/>
                  </a:lnTo>
                  <a:lnTo>
                    <a:pt x="341401" y="624839"/>
                  </a:lnTo>
                  <a:lnTo>
                    <a:pt x="341401" y="622300"/>
                  </a:lnTo>
                  <a:lnTo>
                    <a:pt x="350546" y="622300"/>
                  </a:lnTo>
                  <a:lnTo>
                    <a:pt x="350546" y="619760"/>
                  </a:lnTo>
                  <a:lnTo>
                    <a:pt x="353594" y="619760"/>
                  </a:lnTo>
                  <a:lnTo>
                    <a:pt x="353594" y="609600"/>
                  </a:lnTo>
                  <a:lnTo>
                    <a:pt x="350546" y="609600"/>
                  </a:lnTo>
                  <a:lnTo>
                    <a:pt x="353594" y="607060"/>
                  </a:lnTo>
                  <a:lnTo>
                    <a:pt x="350546" y="607060"/>
                  </a:lnTo>
                  <a:lnTo>
                    <a:pt x="350546" y="604519"/>
                  </a:lnTo>
                  <a:close/>
                </a:path>
                <a:path w="963294" h="877570" extrusionOk="0">
                  <a:moveTo>
                    <a:pt x="344449" y="624839"/>
                  </a:moveTo>
                  <a:lnTo>
                    <a:pt x="341401" y="624839"/>
                  </a:lnTo>
                  <a:lnTo>
                    <a:pt x="341401" y="628650"/>
                  </a:lnTo>
                  <a:lnTo>
                    <a:pt x="332257" y="628650"/>
                  </a:lnTo>
                  <a:lnTo>
                    <a:pt x="332257" y="637539"/>
                  </a:lnTo>
                  <a:lnTo>
                    <a:pt x="335305" y="637539"/>
                  </a:lnTo>
                  <a:lnTo>
                    <a:pt x="335305" y="635000"/>
                  </a:lnTo>
                  <a:lnTo>
                    <a:pt x="341401" y="635000"/>
                  </a:lnTo>
                  <a:lnTo>
                    <a:pt x="341401" y="631189"/>
                  </a:lnTo>
                  <a:lnTo>
                    <a:pt x="344449" y="631189"/>
                  </a:lnTo>
                  <a:lnTo>
                    <a:pt x="344449" y="624839"/>
                  </a:lnTo>
                  <a:close/>
                </a:path>
                <a:path w="963294" h="877570" extrusionOk="0">
                  <a:moveTo>
                    <a:pt x="338353" y="635000"/>
                  </a:moveTo>
                  <a:lnTo>
                    <a:pt x="335305" y="635000"/>
                  </a:lnTo>
                  <a:lnTo>
                    <a:pt x="335305" y="637539"/>
                  </a:lnTo>
                  <a:lnTo>
                    <a:pt x="338353" y="637539"/>
                  </a:lnTo>
                  <a:lnTo>
                    <a:pt x="338353" y="635000"/>
                  </a:lnTo>
                  <a:close/>
                </a:path>
                <a:path w="963294" h="877570" extrusionOk="0">
                  <a:moveTo>
                    <a:pt x="387125" y="631189"/>
                  </a:moveTo>
                  <a:lnTo>
                    <a:pt x="377980" y="631189"/>
                  </a:lnTo>
                  <a:lnTo>
                    <a:pt x="377980" y="635000"/>
                  </a:lnTo>
                  <a:lnTo>
                    <a:pt x="384076" y="635000"/>
                  </a:lnTo>
                  <a:lnTo>
                    <a:pt x="387125" y="637539"/>
                  </a:lnTo>
                  <a:lnTo>
                    <a:pt x="387125" y="631189"/>
                  </a:lnTo>
                  <a:close/>
                </a:path>
                <a:path w="963294" h="877570" extrusionOk="0">
                  <a:moveTo>
                    <a:pt x="847407" y="624839"/>
                  </a:moveTo>
                  <a:lnTo>
                    <a:pt x="835214" y="624839"/>
                  </a:lnTo>
                  <a:lnTo>
                    <a:pt x="835214" y="628650"/>
                  </a:lnTo>
                  <a:lnTo>
                    <a:pt x="838263" y="631189"/>
                  </a:lnTo>
                  <a:lnTo>
                    <a:pt x="838263" y="635000"/>
                  </a:lnTo>
                  <a:lnTo>
                    <a:pt x="841311" y="635000"/>
                  </a:lnTo>
                  <a:lnTo>
                    <a:pt x="841311" y="637539"/>
                  </a:lnTo>
                  <a:lnTo>
                    <a:pt x="850456" y="637539"/>
                  </a:lnTo>
                  <a:lnTo>
                    <a:pt x="847407" y="635000"/>
                  </a:lnTo>
                  <a:lnTo>
                    <a:pt x="847407" y="624839"/>
                  </a:lnTo>
                  <a:close/>
                </a:path>
                <a:path w="963294" h="877570" extrusionOk="0">
                  <a:moveTo>
                    <a:pt x="896179" y="628650"/>
                  </a:moveTo>
                  <a:lnTo>
                    <a:pt x="890082" y="628650"/>
                  </a:lnTo>
                  <a:lnTo>
                    <a:pt x="890082" y="637539"/>
                  </a:lnTo>
                  <a:lnTo>
                    <a:pt x="893131" y="637539"/>
                  </a:lnTo>
                  <a:lnTo>
                    <a:pt x="893131" y="635000"/>
                  </a:lnTo>
                  <a:lnTo>
                    <a:pt x="896179" y="631189"/>
                  </a:lnTo>
                  <a:lnTo>
                    <a:pt x="896179" y="628650"/>
                  </a:lnTo>
                  <a:close/>
                </a:path>
                <a:path w="963294" h="877570" extrusionOk="0">
                  <a:moveTo>
                    <a:pt x="423703" y="624839"/>
                  </a:moveTo>
                  <a:lnTo>
                    <a:pt x="399317" y="624839"/>
                  </a:lnTo>
                  <a:lnTo>
                    <a:pt x="399317" y="628650"/>
                  </a:lnTo>
                  <a:lnTo>
                    <a:pt x="420655" y="628650"/>
                  </a:lnTo>
                  <a:lnTo>
                    <a:pt x="420655" y="631189"/>
                  </a:lnTo>
                  <a:lnTo>
                    <a:pt x="423703" y="631189"/>
                  </a:lnTo>
                  <a:lnTo>
                    <a:pt x="423703" y="635000"/>
                  </a:lnTo>
                  <a:lnTo>
                    <a:pt x="426752" y="635000"/>
                  </a:lnTo>
                  <a:lnTo>
                    <a:pt x="426752" y="628650"/>
                  </a:lnTo>
                  <a:lnTo>
                    <a:pt x="423703" y="624839"/>
                  </a:lnTo>
                  <a:close/>
                </a:path>
                <a:path w="963294" h="877570" extrusionOk="0">
                  <a:moveTo>
                    <a:pt x="816925" y="628650"/>
                  </a:moveTo>
                  <a:lnTo>
                    <a:pt x="765105" y="628650"/>
                  </a:lnTo>
                  <a:lnTo>
                    <a:pt x="771202" y="635000"/>
                  </a:lnTo>
                  <a:lnTo>
                    <a:pt x="774250" y="635000"/>
                  </a:lnTo>
                  <a:lnTo>
                    <a:pt x="777298" y="631189"/>
                  </a:lnTo>
                  <a:lnTo>
                    <a:pt x="813877" y="631189"/>
                  </a:lnTo>
                  <a:lnTo>
                    <a:pt x="816925" y="628650"/>
                  </a:lnTo>
                  <a:close/>
                </a:path>
                <a:path w="963294" h="877570" extrusionOk="0">
                  <a:moveTo>
                    <a:pt x="829118" y="631189"/>
                  </a:moveTo>
                  <a:lnTo>
                    <a:pt x="823021" y="631189"/>
                  </a:lnTo>
                  <a:lnTo>
                    <a:pt x="823021" y="635000"/>
                  </a:lnTo>
                  <a:lnTo>
                    <a:pt x="829118" y="635000"/>
                  </a:lnTo>
                  <a:lnTo>
                    <a:pt x="829118" y="631189"/>
                  </a:lnTo>
                  <a:close/>
                </a:path>
                <a:path w="963294" h="877570" extrusionOk="0">
                  <a:moveTo>
                    <a:pt x="850456" y="631189"/>
                  </a:moveTo>
                  <a:lnTo>
                    <a:pt x="847407" y="631189"/>
                  </a:lnTo>
                  <a:lnTo>
                    <a:pt x="847407" y="635000"/>
                  </a:lnTo>
                  <a:lnTo>
                    <a:pt x="850456" y="635000"/>
                  </a:lnTo>
                  <a:lnTo>
                    <a:pt x="850456" y="631189"/>
                  </a:lnTo>
                  <a:close/>
                </a:path>
                <a:path w="963294" h="877570" extrusionOk="0">
                  <a:moveTo>
                    <a:pt x="429800" y="622300"/>
                  </a:moveTo>
                  <a:lnTo>
                    <a:pt x="374932" y="622300"/>
                  </a:lnTo>
                  <a:lnTo>
                    <a:pt x="374932" y="631189"/>
                  </a:lnTo>
                  <a:lnTo>
                    <a:pt x="393221" y="631189"/>
                  </a:lnTo>
                  <a:lnTo>
                    <a:pt x="393221" y="628650"/>
                  </a:lnTo>
                  <a:lnTo>
                    <a:pt x="396269" y="628650"/>
                  </a:lnTo>
                  <a:lnTo>
                    <a:pt x="396269" y="624839"/>
                  </a:lnTo>
                  <a:lnTo>
                    <a:pt x="432848" y="624839"/>
                  </a:lnTo>
                  <a:lnTo>
                    <a:pt x="429800" y="622300"/>
                  </a:lnTo>
                  <a:close/>
                </a:path>
                <a:path w="963294" h="877570" extrusionOk="0">
                  <a:moveTo>
                    <a:pt x="432848" y="624839"/>
                  </a:moveTo>
                  <a:lnTo>
                    <a:pt x="429800" y="624839"/>
                  </a:lnTo>
                  <a:lnTo>
                    <a:pt x="426752" y="628650"/>
                  </a:lnTo>
                  <a:lnTo>
                    <a:pt x="429800" y="628650"/>
                  </a:lnTo>
                  <a:lnTo>
                    <a:pt x="429800" y="631189"/>
                  </a:lnTo>
                  <a:lnTo>
                    <a:pt x="432848" y="631189"/>
                  </a:lnTo>
                  <a:lnTo>
                    <a:pt x="432848" y="624839"/>
                  </a:lnTo>
                  <a:close/>
                </a:path>
                <a:path w="963294" h="877570" extrusionOk="0">
                  <a:moveTo>
                    <a:pt x="844359" y="622300"/>
                  </a:moveTo>
                  <a:lnTo>
                    <a:pt x="823021" y="622300"/>
                  </a:lnTo>
                  <a:lnTo>
                    <a:pt x="823021" y="628650"/>
                  </a:lnTo>
                  <a:lnTo>
                    <a:pt x="826070" y="628650"/>
                  </a:lnTo>
                  <a:lnTo>
                    <a:pt x="826070" y="631189"/>
                  </a:lnTo>
                  <a:lnTo>
                    <a:pt x="838263" y="631189"/>
                  </a:lnTo>
                  <a:lnTo>
                    <a:pt x="835214" y="628650"/>
                  </a:lnTo>
                  <a:lnTo>
                    <a:pt x="835214" y="624839"/>
                  </a:lnTo>
                  <a:lnTo>
                    <a:pt x="844359" y="624839"/>
                  </a:lnTo>
                  <a:lnTo>
                    <a:pt x="844359" y="622300"/>
                  </a:lnTo>
                  <a:close/>
                </a:path>
                <a:path w="963294" h="877570" extrusionOk="0">
                  <a:moveTo>
                    <a:pt x="877890" y="609600"/>
                  </a:moveTo>
                  <a:lnTo>
                    <a:pt x="847407" y="609600"/>
                  </a:lnTo>
                  <a:lnTo>
                    <a:pt x="847407" y="615950"/>
                  </a:lnTo>
                  <a:lnTo>
                    <a:pt x="850456" y="619760"/>
                  </a:lnTo>
                  <a:lnTo>
                    <a:pt x="853504" y="619760"/>
                  </a:lnTo>
                  <a:lnTo>
                    <a:pt x="853504" y="622300"/>
                  </a:lnTo>
                  <a:lnTo>
                    <a:pt x="856552" y="624839"/>
                  </a:lnTo>
                  <a:lnTo>
                    <a:pt x="865697" y="624839"/>
                  </a:lnTo>
                  <a:lnTo>
                    <a:pt x="865697" y="628650"/>
                  </a:lnTo>
                  <a:lnTo>
                    <a:pt x="871793" y="628650"/>
                  </a:lnTo>
                  <a:lnTo>
                    <a:pt x="871793" y="631189"/>
                  </a:lnTo>
                  <a:lnTo>
                    <a:pt x="874841" y="631189"/>
                  </a:lnTo>
                  <a:lnTo>
                    <a:pt x="874841" y="613410"/>
                  </a:lnTo>
                  <a:lnTo>
                    <a:pt x="877890" y="613410"/>
                  </a:lnTo>
                  <a:lnTo>
                    <a:pt x="877890" y="609600"/>
                  </a:lnTo>
                  <a:close/>
                </a:path>
                <a:path w="963294" h="877570" extrusionOk="0">
                  <a:moveTo>
                    <a:pt x="338353" y="624839"/>
                  </a:moveTo>
                  <a:lnTo>
                    <a:pt x="335305" y="628650"/>
                  </a:lnTo>
                  <a:lnTo>
                    <a:pt x="338353" y="628650"/>
                  </a:lnTo>
                  <a:lnTo>
                    <a:pt x="338353" y="624839"/>
                  </a:lnTo>
                  <a:close/>
                </a:path>
                <a:path w="963294" h="877570" extrusionOk="0">
                  <a:moveTo>
                    <a:pt x="438945" y="624839"/>
                  </a:moveTo>
                  <a:lnTo>
                    <a:pt x="435896" y="624839"/>
                  </a:lnTo>
                  <a:lnTo>
                    <a:pt x="435896" y="628650"/>
                  </a:lnTo>
                  <a:lnTo>
                    <a:pt x="438945" y="628650"/>
                  </a:lnTo>
                  <a:lnTo>
                    <a:pt x="438945" y="624839"/>
                  </a:lnTo>
                  <a:close/>
                </a:path>
                <a:path w="963294" h="877570" extrusionOk="0">
                  <a:moveTo>
                    <a:pt x="804732" y="619760"/>
                  </a:moveTo>
                  <a:lnTo>
                    <a:pt x="801684" y="619760"/>
                  </a:lnTo>
                  <a:lnTo>
                    <a:pt x="801684" y="622300"/>
                  </a:lnTo>
                  <a:lnTo>
                    <a:pt x="762057" y="622300"/>
                  </a:lnTo>
                  <a:lnTo>
                    <a:pt x="762057" y="628650"/>
                  </a:lnTo>
                  <a:lnTo>
                    <a:pt x="804732" y="628650"/>
                  </a:lnTo>
                  <a:lnTo>
                    <a:pt x="807780" y="624839"/>
                  </a:lnTo>
                  <a:lnTo>
                    <a:pt x="804732" y="624839"/>
                  </a:lnTo>
                  <a:lnTo>
                    <a:pt x="804732" y="619760"/>
                  </a:lnTo>
                  <a:close/>
                </a:path>
                <a:path w="963294" h="877570" extrusionOk="0">
                  <a:moveTo>
                    <a:pt x="810829" y="622300"/>
                  </a:moveTo>
                  <a:lnTo>
                    <a:pt x="807780" y="622300"/>
                  </a:lnTo>
                  <a:lnTo>
                    <a:pt x="807780" y="628650"/>
                  </a:lnTo>
                  <a:lnTo>
                    <a:pt x="813877" y="628650"/>
                  </a:lnTo>
                  <a:lnTo>
                    <a:pt x="813877" y="624839"/>
                  </a:lnTo>
                  <a:lnTo>
                    <a:pt x="810829" y="624839"/>
                  </a:lnTo>
                  <a:lnTo>
                    <a:pt x="810829" y="622300"/>
                  </a:lnTo>
                  <a:close/>
                </a:path>
                <a:path w="963294" h="877570" extrusionOk="0">
                  <a:moveTo>
                    <a:pt x="807780" y="622300"/>
                  </a:moveTo>
                  <a:lnTo>
                    <a:pt x="804732" y="622300"/>
                  </a:lnTo>
                  <a:lnTo>
                    <a:pt x="804732" y="624839"/>
                  </a:lnTo>
                  <a:lnTo>
                    <a:pt x="807780" y="624839"/>
                  </a:lnTo>
                  <a:lnTo>
                    <a:pt x="807780" y="622300"/>
                  </a:lnTo>
                  <a:close/>
                </a:path>
                <a:path w="963294" h="877570" extrusionOk="0">
                  <a:moveTo>
                    <a:pt x="472475" y="585469"/>
                  </a:moveTo>
                  <a:lnTo>
                    <a:pt x="390173" y="585469"/>
                  </a:lnTo>
                  <a:lnTo>
                    <a:pt x="387125" y="589279"/>
                  </a:lnTo>
                  <a:lnTo>
                    <a:pt x="387125" y="604519"/>
                  </a:lnTo>
                  <a:lnTo>
                    <a:pt x="384076" y="604519"/>
                  </a:lnTo>
                  <a:lnTo>
                    <a:pt x="384076" y="607060"/>
                  </a:lnTo>
                  <a:lnTo>
                    <a:pt x="381028" y="609600"/>
                  </a:lnTo>
                  <a:lnTo>
                    <a:pt x="381028" y="613410"/>
                  </a:lnTo>
                  <a:lnTo>
                    <a:pt x="377980" y="613410"/>
                  </a:lnTo>
                  <a:lnTo>
                    <a:pt x="377980" y="622300"/>
                  </a:lnTo>
                  <a:lnTo>
                    <a:pt x="432848" y="622300"/>
                  </a:lnTo>
                  <a:lnTo>
                    <a:pt x="432848" y="615950"/>
                  </a:lnTo>
                  <a:lnTo>
                    <a:pt x="438945" y="615950"/>
                  </a:lnTo>
                  <a:lnTo>
                    <a:pt x="438945" y="607060"/>
                  </a:lnTo>
                  <a:lnTo>
                    <a:pt x="469427" y="607060"/>
                  </a:lnTo>
                  <a:lnTo>
                    <a:pt x="469427" y="600710"/>
                  </a:lnTo>
                  <a:lnTo>
                    <a:pt x="466379" y="600710"/>
                  </a:lnTo>
                  <a:lnTo>
                    <a:pt x="466379" y="594360"/>
                  </a:lnTo>
                  <a:lnTo>
                    <a:pt x="472475" y="594360"/>
                  </a:lnTo>
                  <a:lnTo>
                    <a:pt x="472475" y="585469"/>
                  </a:lnTo>
                  <a:close/>
                </a:path>
                <a:path w="963294" h="877570" extrusionOk="0">
                  <a:moveTo>
                    <a:pt x="435896" y="619760"/>
                  </a:moveTo>
                  <a:lnTo>
                    <a:pt x="432848" y="622300"/>
                  </a:lnTo>
                  <a:lnTo>
                    <a:pt x="435896" y="622300"/>
                  </a:lnTo>
                  <a:lnTo>
                    <a:pt x="435896" y="619760"/>
                  </a:lnTo>
                  <a:close/>
                </a:path>
                <a:path w="963294" h="877570" extrusionOk="0">
                  <a:moveTo>
                    <a:pt x="783394" y="619760"/>
                  </a:moveTo>
                  <a:lnTo>
                    <a:pt x="759009" y="619760"/>
                  </a:lnTo>
                  <a:lnTo>
                    <a:pt x="759009" y="622300"/>
                  </a:lnTo>
                  <a:lnTo>
                    <a:pt x="783394" y="622300"/>
                  </a:lnTo>
                  <a:lnTo>
                    <a:pt x="783394" y="619760"/>
                  </a:lnTo>
                  <a:close/>
                </a:path>
                <a:path w="963294" h="877570" extrusionOk="0">
                  <a:moveTo>
                    <a:pt x="792539" y="615950"/>
                  </a:moveTo>
                  <a:lnTo>
                    <a:pt x="786443" y="615950"/>
                  </a:lnTo>
                  <a:lnTo>
                    <a:pt x="786443" y="622300"/>
                  </a:lnTo>
                  <a:lnTo>
                    <a:pt x="798636" y="622300"/>
                  </a:lnTo>
                  <a:lnTo>
                    <a:pt x="798636" y="619760"/>
                  </a:lnTo>
                  <a:lnTo>
                    <a:pt x="792539" y="619760"/>
                  </a:lnTo>
                  <a:lnTo>
                    <a:pt x="792539" y="615950"/>
                  </a:lnTo>
                  <a:close/>
                </a:path>
                <a:path w="963294" h="877570" extrusionOk="0">
                  <a:moveTo>
                    <a:pt x="801684" y="619760"/>
                  </a:moveTo>
                  <a:lnTo>
                    <a:pt x="798636" y="622300"/>
                  </a:lnTo>
                  <a:lnTo>
                    <a:pt x="801684" y="622300"/>
                  </a:lnTo>
                  <a:lnTo>
                    <a:pt x="801684" y="619760"/>
                  </a:lnTo>
                  <a:close/>
                </a:path>
                <a:path w="963294" h="877570" extrusionOk="0">
                  <a:moveTo>
                    <a:pt x="841311" y="619760"/>
                  </a:moveTo>
                  <a:lnTo>
                    <a:pt x="819973" y="619760"/>
                  </a:lnTo>
                  <a:lnTo>
                    <a:pt x="819973" y="622300"/>
                  </a:lnTo>
                  <a:lnTo>
                    <a:pt x="841311" y="622300"/>
                  </a:lnTo>
                  <a:lnTo>
                    <a:pt x="841311" y="619760"/>
                  </a:lnTo>
                  <a:close/>
                </a:path>
                <a:path w="963294" h="877570" extrusionOk="0">
                  <a:moveTo>
                    <a:pt x="438945" y="615950"/>
                  </a:moveTo>
                  <a:lnTo>
                    <a:pt x="432848" y="615950"/>
                  </a:lnTo>
                  <a:lnTo>
                    <a:pt x="432848" y="619760"/>
                  </a:lnTo>
                  <a:lnTo>
                    <a:pt x="435896" y="619760"/>
                  </a:lnTo>
                  <a:lnTo>
                    <a:pt x="438945" y="615950"/>
                  </a:lnTo>
                  <a:close/>
                </a:path>
                <a:path w="963294" h="877570" extrusionOk="0">
                  <a:moveTo>
                    <a:pt x="768153" y="600710"/>
                  </a:moveTo>
                  <a:lnTo>
                    <a:pt x="725478" y="600710"/>
                  </a:lnTo>
                  <a:lnTo>
                    <a:pt x="725478" y="604519"/>
                  </a:lnTo>
                  <a:lnTo>
                    <a:pt x="719382" y="604519"/>
                  </a:lnTo>
                  <a:lnTo>
                    <a:pt x="719382" y="607060"/>
                  </a:lnTo>
                  <a:lnTo>
                    <a:pt x="725478" y="607060"/>
                  </a:lnTo>
                  <a:lnTo>
                    <a:pt x="725478" y="609600"/>
                  </a:lnTo>
                  <a:lnTo>
                    <a:pt x="743768" y="609600"/>
                  </a:lnTo>
                  <a:lnTo>
                    <a:pt x="743768" y="615950"/>
                  </a:lnTo>
                  <a:lnTo>
                    <a:pt x="752912" y="615950"/>
                  </a:lnTo>
                  <a:lnTo>
                    <a:pt x="752912" y="619760"/>
                  </a:lnTo>
                  <a:lnTo>
                    <a:pt x="774250" y="619760"/>
                  </a:lnTo>
                  <a:lnTo>
                    <a:pt x="774250" y="615950"/>
                  </a:lnTo>
                  <a:lnTo>
                    <a:pt x="771202" y="609600"/>
                  </a:lnTo>
                  <a:lnTo>
                    <a:pt x="768153" y="600710"/>
                  </a:lnTo>
                  <a:close/>
                </a:path>
                <a:path w="963294" h="877570" extrusionOk="0">
                  <a:moveTo>
                    <a:pt x="789491" y="613410"/>
                  </a:moveTo>
                  <a:lnTo>
                    <a:pt x="777298" y="613410"/>
                  </a:lnTo>
                  <a:lnTo>
                    <a:pt x="777298" y="615950"/>
                  </a:lnTo>
                  <a:lnTo>
                    <a:pt x="774250" y="619760"/>
                  </a:lnTo>
                  <a:lnTo>
                    <a:pt x="786443" y="619760"/>
                  </a:lnTo>
                  <a:lnTo>
                    <a:pt x="786443" y="615950"/>
                  </a:lnTo>
                  <a:lnTo>
                    <a:pt x="789491" y="613410"/>
                  </a:lnTo>
                  <a:close/>
                </a:path>
                <a:path w="963294" h="877570" extrusionOk="0">
                  <a:moveTo>
                    <a:pt x="798636" y="615950"/>
                  </a:moveTo>
                  <a:lnTo>
                    <a:pt x="792539" y="615950"/>
                  </a:lnTo>
                  <a:lnTo>
                    <a:pt x="792539" y="619760"/>
                  </a:lnTo>
                  <a:lnTo>
                    <a:pt x="798636" y="619760"/>
                  </a:lnTo>
                  <a:lnTo>
                    <a:pt x="798636" y="615950"/>
                  </a:lnTo>
                  <a:close/>
                </a:path>
                <a:path w="963294" h="877570" extrusionOk="0">
                  <a:moveTo>
                    <a:pt x="810829" y="615950"/>
                  </a:moveTo>
                  <a:lnTo>
                    <a:pt x="807780" y="615950"/>
                  </a:lnTo>
                  <a:lnTo>
                    <a:pt x="810829" y="619760"/>
                  </a:lnTo>
                  <a:lnTo>
                    <a:pt x="810829" y="615950"/>
                  </a:lnTo>
                  <a:close/>
                </a:path>
                <a:path w="963294" h="877570" extrusionOk="0">
                  <a:moveTo>
                    <a:pt x="838263" y="615950"/>
                  </a:moveTo>
                  <a:lnTo>
                    <a:pt x="816925" y="615950"/>
                  </a:lnTo>
                  <a:lnTo>
                    <a:pt x="816925" y="619760"/>
                  </a:lnTo>
                  <a:lnTo>
                    <a:pt x="838263" y="619760"/>
                  </a:lnTo>
                  <a:lnTo>
                    <a:pt x="838263" y="615950"/>
                  </a:lnTo>
                  <a:close/>
                </a:path>
                <a:path w="963294" h="877570" extrusionOk="0">
                  <a:moveTo>
                    <a:pt x="451137" y="607060"/>
                  </a:moveTo>
                  <a:lnTo>
                    <a:pt x="441993" y="607060"/>
                  </a:lnTo>
                  <a:lnTo>
                    <a:pt x="441993" y="615950"/>
                  </a:lnTo>
                  <a:lnTo>
                    <a:pt x="445041" y="615950"/>
                  </a:lnTo>
                  <a:lnTo>
                    <a:pt x="445041" y="613410"/>
                  </a:lnTo>
                  <a:lnTo>
                    <a:pt x="448089" y="613410"/>
                  </a:lnTo>
                  <a:lnTo>
                    <a:pt x="448089" y="609600"/>
                  </a:lnTo>
                  <a:lnTo>
                    <a:pt x="451137" y="609600"/>
                  </a:lnTo>
                  <a:lnTo>
                    <a:pt x="451137" y="607060"/>
                  </a:lnTo>
                  <a:close/>
                </a:path>
                <a:path w="963294" h="877570" extrusionOk="0">
                  <a:moveTo>
                    <a:pt x="457234" y="613410"/>
                  </a:moveTo>
                  <a:lnTo>
                    <a:pt x="454186" y="613410"/>
                  </a:lnTo>
                  <a:lnTo>
                    <a:pt x="454186" y="615950"/>
                  </a:lnTo>
                  <a:lnTo>
                    <a:pt x="457234" y="615950"/>
                  </a:lnTo>
                  <a:lnTo>
                    <a:pt x="457234" y="613410"/>
                  </a:lnTo>
                  <a:close/>
                </a:path>
                <a:path w="963294" h="877570" extrusionOk="0">
                  <a:moveTo>
                    <a:pt x="463330" y="609600"/>
                  </a:moveTo>
                  <a:lnTo>
                    <a:pt x="448089" y="609600"/>
                  </a:lnTo>
                  <a:lnTo>
                    <a:pt x="448089" y="613410"/>
                  </a:lnTo>
                  <a:lnTo>
                    <a:pt x="460282" y="613410"/>
                  </a:lnTo>
                  <a:lnTo>
                    <a:pt x="460282" y="615950"/>
                  </a:lnTo>
                  <a:lnTo>
                    <a:pt x="463330" y="615950"/>
                  </a:lnTo>
                  <a:lnTo>
                    <a:pt x="463330" y="609600"/>
                  </a:lnTo>
                  <a:close/>
                </a:path>
                <a:path w="963294" h="877570" extrusionOk="0">
                  <a:moveTo>
                    <a:pt x="740719" y="609600"/>
                  </a:moveTo>
                  <a:lnTo>
                    <a:pt x="731575" y="609600"/>
                  </a:lnTo>
                  <a:lnTo>
                    <a:pt x="734623" y="613410"/>
                  </a:lnTo>
                  <a:lnTo>
                    <a:pt x="737671" y="613410"/>
                  </a:lnTo>
                  <a:lnTo>
                    <a:pt x="740719" y="615950"/>
                  </a:lnTo>
                  <a:lnTo>
                    <a:pt x="740719" y="609600"/>
                  </a:lnTo>
                  <a:close/>
                </a:path>
                <a:path w="963294" h="877570" extrusionOk="0">
                  <a:moveTo>
                    <a:pt x="810829" y="609600"/>
                  </a:moveTo>
                  <a:lnTo>
                    <a:pt x="798636" y="609600"/>
                  </a:lnTo>
                  <a:lnTo>
                    <a:pt x="798636" y="613410"/>
                  </a:lnTo>
                  <a:lnTo>
                    <a:pt x="801684" y="613410"/>
                  </a:lnTo>
                  <a:lnTo>
                    <a:pt x="801684" y="615950"/>
                  </a:lnTo>
                  <a:lnTo>
                    <a:pt x="813877" y="615950"/>
                  </a:lnTo>
                  <a:lnTo>
                    <a:pt x="813877" y="613410"/>
                  </a:lnTo>
                  <a:lnTo>
                    <a:pt x="810829" y="609600"/>
                  </a:lnTo>
                  <a:close/>
                </a:path>
                <a:path w="963294" h="877570" extrusionOk="0">
                  <a:moveTo>
                    <a:pt x="838263" y="609600"/>
                  </a:moveTo>
                  <a:lnTo>
                    <a:pt x="816925" y="609600"/>
                  </a:lnTo>
                  <a:lnTo>
                    <a:pt x="813877" y="613410"/>
                  </a:lnTo>
                  <a:lnTo>
                    <a:pt x="813877" y="615950"/>
                  </a:lnTo>
                  <a:lnTo>
                    <a:pt x="841311" y="615950"/>
                  </a:lnTo>
                  <a:lnTo>
                    <a:pt x="841311" y="613410"/>
                  </a:lnTo>
                  <a:lnTo>
                    <a:pt x="838263" y="613410"/>
                  </a:lnTo>
                  <a:lnTo>
                    <a:pt x="838263" y="609600"/>
                  </a:lnTo>
                  <a:close/>
                </a:path>
                <a:path w="963294" h="877570" extrusionOk="0">
                  <a:moveTo>
                    <a:pt x="783394" y="607060"/>
                  </a:moveTo>
                  <a:lnTo>
                    <a:pt x="780346" y="613410"/>
                  </a:lnTo>
                  <a:lnTo>
                    <a:pt x="786443" y="613410"/>
                  </a:lnTo>
                  <a:lnTo>
                    <a:pt x="786443" y="609600"/>
                  </a:lnTo>
                  <a:lnTo>
                    <a:pt x="783394" y="609600"/>
                  </a:lnTo>
                  <a:lnTo>
                    <a:pt x="783394" y="607060"/>
                  </a:lnTo>
                  <a:close/>
                </a:path>
                <a:path w="963294" h="877570" extrusionOk="0">
                  <a:moveTo>
                    <a:pt x="795587" y="609600"/>
                  </a:moveTo>
                  <a:lnTo>
                    <a:pt x="789491" y="609600"/>
                  </a:lnTo>
                  <a:lnTo>
                    <a:pt x="789491" y="613410"/>
                  </a:lnTo>
                  <a:lnTo>
                    <a:pt x="798636" y="613410"/>
                  </a:lnTo>
                  <a:lnTo>
                    <a:pt x="795587" y="609600"/>
                  </a:lnTo>
                  <a:close/>
                </a:path>
                <a:path w="963294" h="877570" extrusionOk="0">
                  <a:moveTo>
                    <a:pt x="64012" y="607060"/>
                  </a:moveTo>
                  <a:lnTo>
                    <a:pt x="51819" y="607060"/>
                  </a:lnTo>
                  <a:lnTo>
                    <a:pt x="51819" y="609600"/>
                  </a:lnTo>
                  <a:lnTo>
                    <a:pt x="64012" y="609600"/>
                  </a:lnTo>
                  <a:lnTo>
                    <a:pt x="64012" y="607060"/>
                  </a:lnTo>
                  <a:close/>
                </a:path>
                <a:path w="963294" h="877570" extrusionOk="0">
                  <a:moveTo>
                    <a:pt x="466379" y="607060"/>
                  </a:moveTo>
                  <a:lnTo>
                    <a:pt x="451137" y="607060"/>
                  </a:lnTo>
                  <a:lnTo>
                    <a:pt x="451137" y="609600"/>
                  </a:lnTo>
                  <a:lnTo>
                    <a:pt x="466379" y="609600"/>
                  </a:lnTo>
                  <a:lnTo>
                    <a:pt x="466379" y="607060"/>
                  </a:lnTo>
                  <a:close/>
                </a:path>
                <a:path w="963294" h="877570" extrusionOk="0">
                  <a:moveTo>
                    <a:pt x="792539" y="607060"/>
                  </a:moveTo>
                  <a:lnTo>
                    <a:pt x="786443" y="607060"/>
                  </a:lnTo>
                  <a:lnTo>
                    <a:pt x="786443" y="609600"/>
                  </a:lnTo>
                  <a:lnTo>
                    <a:pt x="792539" y="609600"/>
                  </a:lnTo>
                  <a:lnTo>
                    <a:pt x="792539" y="607060"/>
                  </a:lnTo>
                  <a:close/>
                </a:path>
                <a:path w="963294" h="877570" extrusionOk="0">
                  <a:moveTo>
                    <a:pt x="819973" y="582929"/>
                  </a:moveTo>
                  <a:lnTo>
                    <a:pt x="792539" y="582929"/>
                  </a:lnTo>
                  <a:lnTo>
                    <a:pt x="795587" y="585469"/>
                  </a:lnTo>
                  <a:lnTo>
                    <a:pt x="795587" y="598169"/>
                  </a:lnTo>
                  <a:lnTo>
                    <a:pt x="789491" y="600710"/>
                  </a:lnTo>
                  <a:lnTo>
                    <a:pt x="783394" y="607060"/>
                  </a:lnTo>
                  <a:lnTo>
                    <a:pt x="795587" y="607060"/>
                  </a:lnTo>
                  <a:lnTo>
                    <a:pt x="795587" y="609600"/>
                  </a:lnTo>
                  <a:lnTo>
                    <a:pt x="807780" y="609600"/>
                  </a:lnTo>
                  <a:lnTo>
                    <a:pt x="810829" y="607060"/>
                  </a:lnTo>
                  <a:lnTo>
                    <a:pt x="807780" y="604519"/>
                  </a:lnTo>
                  <a:lnTo>
                    <a:pt x="807780" y="600710"/>
                  </a:lnTo>
                  <a:lnTo>
                    <a:pt x="829118" y="600710"/>
                  </a:lnTo>
                  <a:lnTo>
                    <a:pt x="829118" y="594360"/>
                  </a:lnTo>
                  <a:lnTo>
                    <a:pt x="826070" y="594360"/>
                  </a:lnTo>
                  <a:lnTo>
                    <a:pt x="826070" y="591819"/>
                  </a:lnTo>
                  <a:lnTo>
                    <a:pt x="823021" y="591819"/>
                  </a:lnTo>
                  <a:lnTo>
                    <a:pt x="823021" y="589279"/>
                  </a:lnTo>
                  <a:lnTo>
                    <a:pt x="819973" y="589279"/>
                  </a:lnTo>
                  <a:lnTo>
                    <a:pt x="819973" y="585469"/>
                  </a:lnTo>
                  <a:lnTo>
                    <a:pt x="823021" y="585469"/>
                  </a:lnTo>
                  <a:lnTo>
                    <a:pt x="819973" y="582929"/>
                  </a:lnTo>
                  <a:close/>
                </a:path>
                <a:path w="963294" h="877570" extrusionOk="0">
                  <a:moveTo>
                    <a:pt x="816925" y="607060"/>
                  </a:moveTo>
                  <a:lnTo>
                    <a:pt x="813877" y="607060"/>
                  </a:lnTo>
                  <a:lnTo>
                    <a:pt x="813877" y="609600"/>
                  </a:lnTo>
                  <a:lnTo>
                    <a:pt x="816925" y="609600"/>
                  </a:lnTo>
                  <a:lnTo>
                    <a:pt x="816925" y="607060"/>
                  </a:lnTo>
                  <a:close/>
                </a:path>
                <a:path w="963294" h="877570" extrusionOk="0">
                  <a:moveTo>
                    <a:pt x="832166" y="600710"/>
                  </a:moveTo>
                  <a:lnTo>
                    <a:pt x="807780" y="600710"/>
                  </a:lnTo>
                  <a:lnTo>
                    <a:pt x="807780" y="604519"/>
                  </a:lnTo>
                  <a:lnTo>
                    <a:pt x="810829" y="604519"/>
                  </a:lnTo>
                  <a:lnTo>
                    <a:pt x="810829" y="607060"/>
                  </a:lnTo>
                  <a:lnTo>
                    <a:pt x="819973" y="607060"/>
                  </a:lnTo>
                  <a:lnTo>
                    <a:pt x="819973" y="609600"/>
                  </a:lnTo>
                  <a:lnTo>
                    <a:pt x="835214" y="609600"/>
                  </a:lnTo>
                  <a:lnTo>
                    <a:pt x="835214" y="607060"/>
                  </a:lnTo>
                  <a:lnTo>
                    <a:pt x="832166" y="604519"/>
                  </a:lnTo>
                  <a:lnTo>
                    <a:pt x="832166" y="600710"/>
                  </a:lnTo>
                  <a:close/>
                </a:path>
                <a:path w="963294" h="877570" extrusionOk="0">
                  <a:moveTo>
                    <a:pt x="841311" y="594360"/>
                  </a:moveTo>
                  <a:lnTo>
                    <a:pt x="835214" y="594360"/>
                  </a:lnTo>
                  <a:lnTo>
                    <a:pt x="835214" y="600710"/>
                  </a:lnTo>
                  <a:lnTo>
                    <a:pt x="838263" y="600710"/>
                  </a:lnTo>
                  <a:lnTo>
                    <a:pt x="838263" y="607060"/>
                  </a:lnTo>
                  <a:lnTo>
                    <a:pt x="841311" y="607060"/>
                  </a:lnTo>
                  <a:lnTo>
                    <a:pt x="841311" y="609600"/>
                  </a:lnTo>
                  <a:lnTo>
                    <a:pt x="844359" y="609600"/>
                  </a:lnTo>
                  <a:lnTo>
                    <a:pt x="844359" y="600710"/>
                  </a:lnTo>
                  <a:lnTo>
                    <a:pt x="841311" y="598169"/>
                  </a:lnTo>
                  <a:lnTo>
                    <a:pt x="841311" y="594360"/>
                  </a:lnTo>
                  <a:close/>
                </a:path>
                <a:path w="963294" h="877570" extrusionOk="0">
                  <a:moveTo>
                    <a:pt x="847407" y="582929"/>
                  </a:moveTo>
                  <a:lnTo>
                    <a:pt x="835214" y="582929"/>
                  </a:lnTo>
                  <a:lnTo>
                    <a:pt x="835214" y="585469"/>
                  </a:lnTo>
                  <a:lnTo>
                    <a:pt x="829118" y="585469"/>
                  </a:lnTo>
                  <a:lnTo>
                    <a:pt x="829118" y="589279"/>
                  </a:lnTo>
                  <a:lnTo>
                    <a:pt x="832166" y="589279"/>
                  </a:lnTo>
                  <a:lnTo>
                    <a:pt x="832166" y="594360"/>
                  </a:lnTo>
                  <a:lnTo>
                    <a:pt x="841311" y="594360"/>
                  </a:lnTo>
                  <a:lnTo>
                    <a:pt x="841311" y="598169"/>
                  </a:lnTo>
                  <a:lnTo>
                    <a:pt x="844359" y="598169"/>
                  </a:lnTo>
                  <a:lnTo>
                    <a:pt x="844359" y="609600"/>
                  </a:lnTo>
                  <a:lnTo>
                    <a:pt x="887034" y="609600"/>
                  </a:lnTo>
                  <a:lnTo>
                    <a:pt x="880938" y="604519"/>
                  </a:lnTo>
                  <a:lnTo>
                    <a:pt x="877890" y="604519"/>
                  </a:lnTo>
                  <a:lnTo>
                    <a:pt x="874841" y="600710"/>
                  </a:lnTo>
                  <a:lnTo>
                    <a:pt x="871793" y="600710"/>
                  </a:lnTo>
                  <a:lnTo>
                    <a:pt x="862648" y="598169"/>
                  </a:lnTo>
                  <a:lnTo>
                    <a:pt x="859600" y="594360"/>
                  </a:lnTo>
                  <a:lnTo>
                    <a:pt x="859600" y="591819"/>
                  </a:lnTo>
                  <a:lnTo>
                    <a:pt x="856552" y="591819"/>
                  </a:lnTo>
                  <a:lnTo>
                    <a:pt x="856552" y="589279"/>
                  </a:lnTo>
                  <a:lnTo>
                    <a:pt x="850456" y="585469"/>
                  </a:lnTo>
                  <a:lnTo>
                    <a:pt x="847407" y="582929"/>
                  </a:lnTo>
                  <a:close/>
                </a:path>
                <a:path w="963294" h="877570" extrusionOk="0">
                  <a:moveTo>
                    <a:pt x="76205" y="604519"/>
                  </a:moveTo>
                  <a:lnTo>
                    <a:pt x="42675" y="604519"/>
                  </a:lnTo>
                  <a:lnTo>
                    <a:pt x="42675" y="607060"/>
                  </a:lnTo>
                  <a:lnTo>
                    <a:pt x="73157" y="607060"/>
                  </a:lnTo>
                  <a:lnTo>
                    <a:pt x="76205" y="604519"/>
                  </a:lnTo>
                  <a:close/>
                </a:path>
                <a:path w="963294" h="877570" extrusionOk="0">
                  <a:moveTo>
                    <a:pt x="713285" y="604519"/>
                  </a:moveTo>
                  <a:lnTo>
                    <a:pt x="713285" y="607060"/>
                  </a:lnTo>
                  <a:lnTo>
                    <a:pt x="716333" y="607060"/>
                  </a:lnTo>
                  <a:lnTo>
                    <a:pt x="713285" y="604519"/>
                  </a:lnTo>
                  <a:close/>
                </a:path>
                <a:path w="963294" h="877570" extrusionOk="0">
                  <a:moveTo>
                    <a:pt x="359691" y="598169"/>
                  </a:moveTo>
                  <a:lnTo>
                    <a:pt x="39626" y="598169"/>
                  </a:lnTo>
                  <a:lnTo>
                    <a:pt x="39626" y="604519"/>
                  </a:lnTo>
                  <a:lnTo>
                    <a:pt x="79253" y="604519"/>
                  </a:lnTo>
                  <a:lnTo>
                    <a:pt x="79253" y="600710"/>
                  </a:lnTo>
                  <a:lnTo>
                    <a:pt x="359691" y="600710"/>
                  </a:lnTo>
                  <a:lnTo>
                    <a:pt x="359691" y="598169"/>
                  </a:lnTo>
                  <a:close/>
                </a:path>
                <a:path w="963294" h="877570" extrusionOk="0">
                  <a:moveTo>
                    <a:pt x="85350" y="600710"/>
                  </a:moveTo>
                  <a:lnTo>
                    <a:pt x="82302" y="600710"/>
                  </a:lnTo>
                  <a:lnTo>
                    <a:pt x="82302" y="604519"/>
                  </a:lnTo>
                  <a:lnTo>
                    <a:pt x="85350" y="604519"/>
                  </a:lnTo>
                  <a:lnTo>
                    <a:pt x="85350" y="600710"/>
                  </a:lnTo>
                  <a:close/>
                </a:path>
                <a:path w="963294" h="877570" extrusionOk="0">
                  <a:moveTo>
                    <a:pt x="356642" y="600710"/>
                  </a:moveTo>
                  <a:lnTo>
                    <a:pt x="94495" y="600710"/>
                  </a:lnTo>
                  <a:lnTo>
                    <a:pt x="94495" y="604519"/>
                  </a:lnTo>
                  <a:lnTo>
                    <a:pt x="356642" y="604519"/>
                  </a:lnTo>
                  <a:lnTo>
                    <a:pt x="356642" y="600710"/>
                  </a:lnTo>
                  <a:close/>
                </a:path>
                <a:path w="963294" h="877570" extrusionOk="0">
                  <a:moveTo>
                    <a:pt x="472475" y="594360"/>
                  </a:moveTo>
                  <a:lnTo>
                    <a:pt x="469427" y="598169"/>
                  </a:lnTo>
                  <a:lnTo>
                    <a:pt x="469427" y="604519"/>
                  </a:lnTo>
                  <a:lnTo>
                    <a:pt x="472475" y="604519"/>
                  </a:lnTo>
                  <a:lnTo>
                    <a:pt x="472475" y="594360"/>
                  </a:lnTo>
                  <a:close/>
                </a:path>
                <a:path w="963294" h="877570" extrusionOk="0">
                  <a:moveTo>
                    <a:pt x="728526" y="574039"/>
                  </a:moveTo>
                  <a:lnTo>
                    <a:pt x="710237" y="574039"/>
                  </a:lnTo>
                  <a:lnTo>
                    <a:pt x="710237" y="576579"/>
                  </a:lnTo>
                  <a:lnTo>
                    <a:pt x="713285" y="579119"/>
                  </a:lnTo>
                  <a:lnTo>
                    <a:pt x="725478" y="579119"/>
                  </a:lnTo>
                  <a:lnTo>
                    <a:pt x="722430" y="582929"/>
                  </a:lnTo>
                  <a:lnTo>
                    <a:pt x="713285" y="582929"/>
                  </a:lnTo>
                  <a:lnTo>
                    <a:pt x="716333" y="585469"/>
                  </a:lnTo>
                  <a:lnTo>
                    <a:pt x="713285" y="585469"/>
                  </a:lnTo>
                  <a:lnTo>
                    <a:pt x="713285" y="589279"/>
                  </a:lnTo>
                  <a:lnTo>
                    <a:pt x="716333" y="589279"/>
                  </a:lnTo>
                  <a:lnTo>
                    <a:pt x="716333" y="591819"/>
                  </a:lnTo>
                  <a:lnTo>
                    <a:pt x="719382" y="591819"/>
                  </a:lnTo>
                  <a:lnTo>
                    <a:pt x="719382" y="594360"/>
                  </a:lnTo>
                  <a:lnTo>
                    <a:pt x="710237" y="594360"/>
                  </a:lnTo>
                  <a:lnTo>
                    <a:pt x="707189" y="598169"/>
                  </a:lnTo>
                  <a:lnTo>
                    <a:pt x="704140" y="598169"/>
                  </a:lnTo>
                  <a:lnTo>
                    <a:pt x="704140" y="600710"/>
                  </a:lnTo>
                  <a:lnTo>
                    <a:pt x="707189" y="604519"/>
                  </a:lnTo>
                  <a:lnTo>
                    <a:pt x="722430" y="604519"/>
                  </a:lnTo>
                  <a:lnTo>
                    <a:pt x="725478" y="600710"/>
                  </a:lnTo>
                  <a:lnTo>
                    <a:pt x="768153" y="600710"/>
                  </a:lnTo>
                  <a:lnTo>
                    <a:pt x="749864" y="591819"/>
                  </a:lnTo>
                  <a:lnTo>
                    <a:pt x="731575" y="579119"/>
                  </a:lnTo>
                  <a:lnTo>
                    <a:pt x="731575" y="576579"/>
                  </a:lnTo>
                  <a:lnTo>
                    <a:pt x="728526" y="574039"/>
                  </a:lnTo>
                  <a:close/>
                </a:path>
                <a:path w="963294" h="877570" extrusionOk="0">
                  <a:moveTo>
                    <a:pt x="475523" y="598169"/>
                  </a:moveTo>
                  <a:lnTo>
                    <a:pt x="472475" y="598169"/>
                  </a:lnTo>
                  <a:lnTo>
                    <a:pt x="472475" y="600710"/>
                  </a:lnTo>
                  <a:lnTo>
                    <a:pt x="475523" y="600710"/>
                  </a:lnTo>
                  <a:lnTo>
                    <a:pt x="475523" y="598169"/>
                  </a:lnTo>
                  <a:close/>
                </a:path>
                <a:path w="963294" h="877570" extrusionOk="0">
                  <a:moveTo>
                    <a:pt x="362739" y="591819"/>
                  </a:moveTo>
                  <a:lnTo>
                    <a:pt x="39626" y="591819"/>
                  </a:lnTo>
                  <a:lnTo>
                    <a:pt x="39626" y="594360"/>
                  </a:lnTo>
                  <a:lnTo>
                    <a:pt x="42675" y="594360"/>
                  </a:lnTo>
                  <a:lnTo>
                    <a:pt x="42675" y="598169"/>
                  </a:lnTo>
                  <a:lnTo>
                    <a:pt x="362739" y="598169"/>
                  </a:lnTo>
                  <a:lnTo>
                    <a:pt x="362739" y="591819"/>
                  </a:lnTo>
                  <a:close/>
                </a:path>
                <a:path w="963294" h="877570" extrusionOk="0">
                  <a:moveTo>
                    <a:pt x="591356" y="594360"/>
                  </a:moveTo>
                  <a:lnTo>
                    <a:pt x="588308" y="594360"/>
                  </a:lnTo>
                  <a:lnTo>
                    <a:pt x="588308" y="598169"/>
                  </a:lnTo>
                  <a:lnTo>
                    <a:pt x="591356" y="598169"/>
                  </a:lnTo>
                  <a:lnTo>
                    <a:pt x="591356" y="594360"/>
                  </a:lnTo>
                  <a:close/>
                </a:path>
                <a:path w="963294" h="877570" extrusionOk="0">
                  <a:moveTo>
                    <a:pt x="594404" y="591819"/>
                  </a:moveTo>
                  <a:lnTo>
                    <a:pt x="585260" y="591819"/>
                  </a:lnTo>
                  <a:lnTo>
                    <a:pt x="585260" y="594360"/>
                  </a:lnTo>
                  <a:lnTo>
                    <a:pt x="594404" y="594360"/>
                  </a:lnTo>
                  <a:lnTo>
                    <a:pt x="594404" y="591819"/>
                  </a:lnTo>
                  <a:close/>
                </a:path>
                <a:path w="963294" h="877570" extrusionOk="0">
                  <a:moveTo>
                    <a:pt x="691948" y="591819"/>
                  </a:moveTo>
                  <a:lnTo>
                    <a:pt x="661465" y="591819"/>
                  </a:lnTo>
                  <a:lnTo>
                    <a:pt x="664514" y="594360"/>
                  </a:lnTo>
                  <a:lnTo>
                    <a:pt x="688899" y="594360"/>
                  </a:lnTo>
                  <a:lnTo>
                    <a:pt x="691948" y="591819"/>
                  </a:lnTo>
                  <a:close/>
                </a:path>
                <a:path w="963294" h="877570" extrusionOk="0">
                  <a:moveTo>
                    <a:pt x="716333" y="589279"/>
                  </a:moveTo>
                  <a:lnTo>
                    <a:pt x="710237" y="589279"/>
                  </a:lnTo>
                  <a:lnTo>
                    <a:pt x="710237" y="591819"/>
                  </a:lnTo>
                  <a:lnTo>
                    <a:pt x="707189" y="594360"/>
                  </a:lnTo>
                  <a:lnTo>
                    <a:pt x="716333" y="594360"/>
                  </a:lnTo>
                  <a:lnTo>
                    <a:pt x="716333" y="589279"/>
                  </a:lnTo>
                  <a:close/>
                </a:path>
                <a:path w="963294" h="877570" extrusionOk="0">
                  <a:moveTo>
                    <a:pt x="829118" y="591819"/>
                  </a:moveTo>
                  <a:lnTo>
                    <a:pt x="829118" y="594360"/>
                  </a:lnTo>
                  <a:lnTo>
                    <a:pt x="832166" y="594360"/>
                  </a:lnTo>
                  <a:lnTo>
                    <a:pt x="829118" y="591819"/>
                  </a:lnTo>
                  <a:close/>
                </a:path>
                <a:path w="963294" h="877570" extrusionOk="0">
                  <a:moveTo>
                    <a:pt x="365787" y="582929"/>
                  </a:moveTo>
                  <a:lnTo>
                    <a:pt x="33530" y="582929"/>
                  </a:lnTo>
                  <a:lnTo>
                    <a:pt x="33530" y="585469"/>
                  </a:lnTo>
                  <a:lnTo>
                    <a:pt x="36578" y="589279"/>
                  </a:lnTo>
                  <a:lnTo>
                    <a:pt x="36578" y="591819"/>
                  </a:lnTo>
                  <a:lnTo>
                    <a:pt x="359691" y="591819"/>
                  </a:lnTo>
                  <a:lnTo>
                    <a:pt x="362739" y="589279"/>
                  </a:lnTo>
                  <a:lnTo>
                    <a:pt x="362739" y="585469"/>
                  </a:lnTo>
                  <a:lnTo>
                    <a:pt x="365787" y="585469"/>
                  </a:lnTo>
                  <a:lnTo>
                    <a:pt x="365787" y="582929"/>
                  </a:lnTo>
                  <a:close/>
                </a:path>
                <a:path w="963294" h="877570" extrusionOk="0">
                  <a:moveTo>
                    <a:pt x="615742" y="585469"/>
                  </a:moveTo>
                  <a:lnTo>
                    <a:pt x="579163" y="585469"/>
                  </a:lnTo>
                  <a:lnTo>
                    <a:pt x="579163" y="589279"/>
                  </a:lnTo>
                  <a:lnTo>
                    <a:pt x="582211" y="591819"/>
                  </a:lnTo>
                  <a:lnTo>
                    <a:pt x="603549" y="591819"/>
                  </a:lnTo>
                  <a:lnTo>
                    <a:pt x="606597" y="589279"/>
                  </a:lnTo>
                  <a:lnTo>
                    <a:pt x="612694" y="589279"/>
                  </a:lnTo>
                  <a:lnTo>
                    <a:pt x="615742" y="585469"/>
                  </a:lnTo>
                  <a:close/>
                </a:path>
                <a:path w="963294" h="877570" extrusionOk="0">
                  <a:moveTo>
                    <a:pt x="688899" y="589279"/>
                  </a:moveTo>
                  <a:lnTo>
                    <a:pt x="655369" y="589279"/>
                  </a:lnTo>
                  <a:lnTo>
                    <a:pt x="655369" y="591819"/>
                  </a:lnTo>
                  <a:lnTo>
                    <a:pt x="688899" y="591819"/>
                  </a:lnTo>
                  <a:lnTo>
                    <a:pt x="688899" y="589279"/>
                  </a:lnTo>
                  <a:close/>
                </a:path>
                <a:path w="963294" h="877570" extrusionOk="0">
                  <a:moveTo>
                    <a:pt x="694996" y="589279"/>
                  </a:moveTo>
                  <a:lnTo>
                    <a:pt x="691948" y="589279"/>
                  </a:lnTo>
                  <a:lnTo>
                    <a:pt x="691948" y="591819"/>
                  </a:lnTo>
                  <a:lnTo>
                    <a:pt x="694996" y="591819"/>
                  </a:lnTo>
                  <a:lnTo>
                    <a:pt x="694996" y="589279"/>
                  </a:lnTo>
                  <a:close/>
                </a:path>
                <a:path w="963294" h="877570" extrusionOk="0">
                  <a:moveTo>
                    <a:pt x="829118" y="589279"/>
                  </a:moveTo>
                  <a:lnTo>
                    <a:pt x="826070" y="589279"/>
                  </a:lnTo>
                  <a:lnTo>
                    <a:pt x="826070" y="591819"/>
                  </a:lnTo>
                  <a:lnTo>
                    <a:pt x="829118" y="591819"/>
                  </a:lnTo>
                  <a:lnTo>
                    <a:pt x="829118" y="589279"/>
                  </a:lnTo>
                  <a:close/>
                </a:path>
                <a:path w="963294" h="877570" extrusionOk="0">
                  <a:moveTo>
                    <a:pt x="472475" y="579119"/>
                  </a:moveTo>
                  <a:lnTo>
                    <a:pt x="469427" y="579119"/>
                  </a:lnTo>
                  <a:lnTo>
                    <a:pt x="469427" y="585469"/>
                  </a:lnTo>
                  <a:lnTo>
                    <a:pt x="472475" y="585469"/>
                  </a:lnTo>
                  <a:lnTo>
                    <a:pt x="475523" y="589279"/>
                  </a:lnTo>
                  <a:lnTo>
                    <a:pt x="475523" y="582929"/>
                  </a:lnTo>
                  <a:lnTo>
                    <a:pt x="472475" y="582929"/>
                  </a:lnTo>
                  <a:lnTo>
                    <a:pt x="472475" y="579119"/>
                  </a:lnTo>
                  <a:close/>
                </a:path>
                <a:path w="963294" h="877570" extrusionOk="0">
                  <a:moveTo>
                    <a:pt x="655369" y="582929"/>
                  </a:moveTo>
                  <a:lnTo>
                    <a:pt x="566970" y="582929"/>
                  </a:lnTo>
                  <a:lnTo>
                    <a:pt x="566970" y="589279"/>
                  </a:lnTo>
                  <a:lnTo>
                    <a:pt x="579163" y="589279"/>
                  </a:lnTo>
                  <a:lnTo>
                    <a:pt x="579163" y="585469"/>
                  </a:lnTo>
                  <a:lnTo>
                    <a:pt x="655369" y="585469"/>
                  </a:lnTo>
                  <a:lnTo>
                    <a:pt x="655369" y="582929"/>
                  </a:lnTo>
                  <a:close/>
                </a:path>
                <a:path w="963294" h="877570" extrusionOk="0">
                  <a:moveTo>
                    <a:pt x="652321" y="585469"/>
                  </a:moveTo>
                  <a:lnTo>
                    <a:pt x="643176" y="585469"/>
                  </a:lnTo>
                  <a:lnTo>
                    <a:pt x="643176" y="589279"/>
                  </a:lnTo>
                  <a:lnTo>
                    <a:pt x="652321" y="589279"/>
                  </a:lnTo>
                  <a:lnTo>
                    <a:pt x="652321" y="585469"/>
                  </a:lnTo>
                  <a:close/>
                </a:path>
                <a:path w="963294" h="877570" extrusionOk="0">
                  <a:moveTo>
                    <a:pt x="691948" y="585469"/>
                  </a:moveTo>
                  <a:lnTo>
                    <a:pt x="658417" y="585469"/>
                  </a:lnTo>
                  <a:lnTo>
                    <a:pt x="658417" y="589279"/>
                  </a:lnTo>
                  <a:lnTo>
                    <a:pt x="691948" y="589279"/>
                  </a:lnTo>
                  <a:lnTo>
                    <a:pt x="691948" y="585469"/>
                  </a:lnTo>
                  <a:close/>
                </a:path>
                <a:path w="963294" h="877570" extrusionOk="0">
                  <a:moveTo>
                    <a:pt x="698044" y="585469"/>
                  </a:moveTo>
                  <a:lnTo>
                    <a:pt x="694996" y="585469"/>
                  </a:lnTo>
                  <a:lnTo>
                    <a:pt x="694996" y="589279"/>
                  </a:lnTo>
                  <a:lnTo>
                    <a:pt x="698044" y="589279"/>
                  </a:lnTo>
                  <a:lnTo>
                    <a:pt x="698044" y="585469"/>
                  </a:lnTo>
                  <a:close/>
                </a:path>
                <a:path w="963294" h="877570" extrusionOk="0">
                  <a:moveTo>
                    <a:pt x="710237" y="576579"/>
                  </a:moveTo>
                  <a:lnTo>
                    <a:pt x="707189" y="576579"/>
                  </a:lnTo>
                  <a:lnTo>
                    <a:pt x="704140" y="579119"/>
                  </a:lnTo>
                  <a:lnTo>
                    <a:pt x="704140" y="582929"/>
                  </a:lnTo>
                  <a:lnTo>
                    <a:pt x="707189" y="582929"/>
                  </a:lnTo>
                  <a:lnTo>
                    <a:pt x="707189" y="589279"/>
                  </a:lnTo>
                  <a:lnTo>
                    <a:pt x="713285" y="589279"/>
                  </a:lnTo>
                  <a:lnTo>
                    <a:pt x="713285" y="579119"/>
                  </a:lnTo>
                  <a:lnTo>
                    <a:pt x="710237" y="579119"/>
                  </a:lnTo>
                  <a:lnTo>
                    <a:pt x="710237" y="576579"/>
                  </a:lnTo>
                  <a:close/>
                </a:path>
                <a:path w="963294" h="877570" extrusionOk="0">
                  <a:moveTo>
                    <a:pt x="826070" y="585469"/>
                  </a:moveTo>
                  <a:lnTo>
                    <a:pt x="819973" y="585469"/>
                  </a:lnTo>
                  <a:lnTo>
                    <a:pt x="823021" y="589279"/>
                  </a:lnTo>
                  <a:lnTo>
                    <a:pt x="826070" y="589279"/>
                  </a:lnTo>
                  <a:lnTo>
                    <a:pt x="826070" y="585469"/>
                  </a:lnTo>
                  <a:close/>
                </a:path>
                <a:path w="963294" h="877570" extrusionOk="0">
                  <a:moveTo>
                    <a:pt x="463330" y="579119"/>
                  </a:moveTo>
                  <a:lnTo>
                    <a:pt x="387125" y="579119"/>
                  </a:lnTo>
                  <a:lnTo>
                    <a:pt x="387125" y="585469"/>
                  </a:lnTo>
                  <a:lnTo>
                    <a:pt x="466379" y="585469"/>
                  </a:lnTo>
                  <a:lnTo>
                    <a:pt x="466379" y="582929"/>
                  </a:lnTo>
                  <a:lnTo>
                    <a:pt x="463330" y="582929"/>
                  </a:lnTo>
                  <a:lnTo>
                    <a:pt x="463330" y="579119"/>
                  </a:lnTo>
                  <a:close/>
                </a:path>
                <a:path w="963294" h="877570" extrusionOk="0">
                  <a:moveTo>
                    <a:pt x="560874" y="582929"/>
                  </a:moveTo>
                  <a:lnTo>
                    <a:pt x="557825" y="582929"/>
                  </a:lnTo>
                  <a:lnTo>
                    <a:pt x="557825" y="585469"/>
                  </a:lnTo>
                  <a:lnTo>
                    <a:pt x="560874" y="585469"/>
                  </a:lnTo>
                  <a:lnTo>
                    <a:pt x="560874" y="582929"/>
                  </a:lnTo>
                  <a:close/>
                </a:path>
                <a:path w="963294" h="877570" extrusionOk="0">
                  <a:moveTo>
                    <a:pt x="652321" y="576579"/>
                  </a:moveTo>
                  <a:lnTo>
                    <a:pt x="560874" y="576579"/>
                  </a:lnTo>
                  <a:lnTo>
                    <a:pt x="560874" y="585469"/>
                  </a:lnTo>
                  <a:lnTo>
                    <a:pt x="563922" y="585469"/>
                  </a:lnTo>
                  <a:lnTo>
                    <a:pt x="563922" y="582929"/>
                  </a:lnTo>
                  <a:lnTo>
                    <a:pt x="652321" y="582929"/>
                  </a:lnTo>
                  <a:lnTo>
                    <a:pt x="652321" y="576579"/>
                  </a:lnTo>
                  <a:close/>
                </a:path>
                <a:path w="963294" h="877570" extrusionOk="0">
                  <a:moveTo>
                    <a:pt x="566970" y="582929"/>
                  </a:moveTo>
                  <a:lnTo>
                    <a:pt x="563922" y="582929"/>
                  </a:lnTo>
                  <a:lnTo>
                    <a:pt x="563922" y="585469"/>
                  </a:lnTo>
                  <a:lnTo>
                    <a:pt x="566970" y="582929"/>
                  </a:lnTo>
                  <a:close/>
                </a:path>
                <a:path w="963294" h="877570" extrusionOk="0">
                  <a:moveTo>
                    <a:pt x="566970" y="582929"/>
                  </a:moveTo>
                  <a:lnTo>
                    <a:pt x="563922" y="585469"/>
                  </a:lnTo>
                  <a:lnTo>
                    <a:pt x="566970" y="585469"/>
                  </a:lnTo>
                  <a:lnTo>
                    <a:pt x="566970" y="582929"/>
                  </a:lnTo>
                  <a:close/>
                </a:path>
                <a:path w="963294" h="877570" extrusionOk="0">
                  <a:moveTo>
                    <a:pt x="701092" y="579119"/>
                  </a:moveTo>
                  <a:lnTo>
                    <a:pt x="658417" y="579119"/>
                  </a:lnTo>
                  <a:lnTo>
                    <a:pt x="658417" y="585469"/>
                  </a:lnTo>
                  <a:lnTo>
                    <a:pt x="661465" y="582929"/>
                  </a:lnTo>
                  <a:lnTo>
                    <a:pt x="701092" y="582929"/>
                  </a:lnTo>
                  <a:lnTo>
                    <a:pt x="701092" y="579119"/>
                  </a:lnTo>
                  <a:close/>
                </a:path>
                <a:path w="963294" h="877570" extrusionOk="0">
                  <a:moveTo>
                    <a:pt x="701092" y="582929"/>
                  </a:moveTo>
                  <a:lnTo>
                    <a:pt x="661465" y="582929"/>
                  </a:lnTo>
                  <a:lnTo>
                    <a:pt x="661465" y="585469"/>
                  </a:lnTo>
                  <a:lnTo>
                    <a:pt x="701092" y="585469"/>
                  </a:lnTo>
                  <a:lnTo>
                    <a:pt x="701092" y="582929"/>
                  </a:lnTo>
                  <a:close/>
                </a:path>
                <a:path w="963294" h="877570" extrusionOk="0">
                  <a:moveTo>
                    <a:pt x="832166" y="574039"/>
                  </a:moveTo>
                  <a:lnTo>
                    <a:pt x="826070" y="574039"/>
                  </a:lnTo>
                  <a:lnTo>
                    <a:pt x="826070" y="585469"/>
                  </a:lnTo>
                  <a:lnTo>
                    <a:pt x="829118" y="585469"/>
                  </a:lnTo>
                  <a:lnTo>
                    <a:pt x="829118" y="582929"/>
                  </a:lnTo>
                  <a:lnTo>
                    <a:pt x="844359" y="582929"/>
                  </a:lnTo>
                  <a:lnTo>
                    <a:pt x="844359" y="579119"/>
                  </a:lnTo>
                  <a:lnTo>
                    <a:pt x="835214" y="579119"/>
                  </a:lnTo>
                  <a:lnTo>
                    <a:pt x="832166" y="576579"/>
                  </a:lnTo>
                  <a:lnTo>
                    <a:pt x="835214" y="576579"/>
                  </a:lnTo>
                  <a:lnTo>
                    <a:pt x="832166" y="574039"/>
                  </a:lnTo>
                  <a:close/>
                </a:path>
                <a:path w="963294" h="877570" extrusionOk="0">
                  <a:moveTo>
                    <a:pt x="832166" y="582929"/>
                  </a:moveTo>
                  <a:lnTo>
                    <a:pt x="832166" y="585469"/>
                  </a:lnTo>
                  <a:lnTo>
                    <a:pt x="835214" y="585469"/>
                  </a:lnTo>
                  <a:lnTo>
                    <a:pt x="832166" y="582929"/>
                  </a:lnTo>
                  <a:close/>
                </a:path>
                <a:path w="963294" h="877570" extrusionOk="0">
                  <a:moveTo>
                    <a:pt x="374932" y="567689"/>
                  </a:moveTo>
                  <a:lnTo>
                    <a:pt x="21337" y="567689"/>
                  </a:lnTo>
                  <a:lnTo>
                    <a:pt x="21337" y="574039"/>
                  </a:lnTo>
                  <a:lnTo>
                    <a:pt x="24385" y="574039"/>
                  </a:lnTo>
                  <a:lnTo>
                    <a:pt x="24385" y="576579"/>
                  </a:lnTo>
                  <a:lnTo>
                    <a:pt x="30482" y="576579"/>
                  </a:lnTo>
                  <a:lnTo>
                    <a:pt x="30482" y="582929"/>
                  </a:lnTo>
                  <a:lnTo>
                    <a:pt x="368835" y="582929"/>
                  </a:lnTo>
                  <a:lnTo>
                    <a:pt x="368835" y="579119"/>
                  </a:lnTo>
                  <a:lnTo>
                    <a:pt x="374932" y="574039"/>
                  </a:lnTo>
                  <a:lnTo>
                    <a:pt x="374932" y="567689"/>
                  </a:lnTo>
                  <a:close/>
                </a:path>
                <a:path w="963294" h="877570" extrusionOk="0">
                  <a:moveTo>
                    <a:pt x="475523" y="579119"/>
                  </a:moveTo>
                  <a:lnTo>
                    <a:pt x="472475" y="582929"/>
                  </a:lnTo>
                  <a:lnTo>
                    <a:pt x="475523" y="582929"/>
                  </a:lnTo>
                  <a:lnTo>
                    <a:pt x="475523" y="579119"/>
                  </a:lnTo>
                  <a:close/>
                </a:path>
                <a:path w="963294" h="877570" extrusionOk="0">
                  <a:moveTo>
                    <a:pt x="554777" y="576579"/>
                  </a:moveTo>
                  <a:lnTo>
                    <a:pt x="545633" y="576579"/>
                  </a:lnTo>
                  <a:lnTo>
                    <a:pt x="545633" y="579119"/>
                  </a:lnTo>
                  <a:lnTo>
                    <a:pt x="548681" y="579119"/>
                  </a:lnTo>
                  <a:lnTo>
                    <a:pt x="545633" y="582929"/>
                  </a:lnTo>
                  <a:lnTo>
                    <a:pt x="551729" y="582929"/>
                  </a:lnTo>
                  <a:lnTo>
                    <a:pt x="551729" y="579119"/>
                  </a:lnTo>
                  <a:lnTo>
                    <a:pt x="554777" y="576579"/>
                  </a:lnTo>
                  <a:close/>
                </a:path>
                <a:path w="963294" h="877570" extrusionOk="0">
                  <a:moveTo>
                    <a:pt x="722430" y="579119"/>
                  </a:moveTo>
                  <a:lnTo>
                    <a:pt x="716333" y="579119"/>
                  </a:lnTo>
                  <a:lnTo>
                    <a:pt x="716333" y="582929"/>
                  </a:lnTo>
                  <a:lnTo>
                    <a:pt x="722430" y="582929"/>
                  </a:lnTo>
                  <a:lnTo>
                    <a:pt x="722430" y="579119"/>
                  </a:lnTo>
                  <a:close/>
                </a:path>
                <a:path w="963294" h="877570" extrusionOk="0">
                  <a:moveTo>
                    <a:pt x="813877" y="558800"/>
                  </a:moveTo>
                  <a:lnTo>
                    <a:pt x="801684" y="570229"/>
                  </a:lnTo>
                  <a:lnTo>
                    <a:pt x="798636" y="570229"/>
                  </a:lnTo>
                  <a:lnTo>
                    <a:pt x="795587" y="574039"/>
                  </a:lnTo>
                  <a:lnTo>
                    <a:pt x="798636" y="576579"/>
                  </a:lnTo>
                  <a:lnTo>
                    <a:pt x="798636" y="582929"/>
                  </a:lnTo>
                  <a:lnTo>
                    <a:pt x="816925" y="582929"/>
                  </a:lnTo>
                  <a:lnTo>
                    <a:pt x="816925" y="579119"/>
                  </a:lnTo>
                  <a:lnTo>
                    <a:pt x="813877" y="579119"/>
                  </a:lnTo>
                  <a:lnTo>
                    <a:pt x="813877" y="576579"/>
                  </a:lnTo>
                  <a:lnTo>
                    <a:pt x="823021" y="576579"/>
                  </a:lnTo>
                  <a:lnTo>
                    <a:pt x="823021" y="574039"/>
                  </a:lnTo>
                  <a:lnTo>
                    <a:pt x="832166" y="574039"/>
                  </a:lnTo>
                  <a:lnTo>
                    <a:pt x="832166" y="567689"/>
                  </a:lnTo>
                  <a:lnTo>
                    <a:pt x="829118" y="567689"/>
                  </a:lnTo>
                  <a:lnTo>
                    <a:pt x="829118" y="563879"/>
                  </a:lnTo>
                  <a:lnTo>
                    <a:pt x="823021" y="563879"/>
                  </a:lnTo>
                  <a:lnTo>
                    <a:pt x="823021" y="561339"/>
                  </a:lnTo>
                  <a:lnTo>
                    <a:pt x="819973" y="561339"/>
                  </a:lnTo>
                  <a:lnTo>
                    <a:pt x="813877" y="558800"/>
                  </a:lnTo>
                  <a:close/>
                </a:path>
                <a:path w="963294" h="877570" extrusionOk="0">
                  <a:moveTo>
                    <a:pt x="823021" y="576579"/>
                  </a:moveTo>
                  <a:lnTo>
                    <a:pt x="813877" y="576579"/>
                  </a:lnTo>
                  <a:lnTo>
                    <a:pt x="816925" y="579119"/>
                  </a:lnTo>
                  <a:lnTo>
                    <a:pt x="816925" y="582929"/>
                  </a:lnTo>
                  <a:lnTo>
                    <a:pt x="823021" y="582929"/>
                  </a:lnTo>
                  <a:lnTo>
                    <a:pt x="823021" y="576579"/>
                  </a:lnTo>
                  <a:close/>
                </a:path>
                <a:path w="963294" h="877570" extrusionOk="0">
                  <a:moveTo>
                    <a:pt x="469427" y="570229"/>
                  </a:moveTo>
                  <a:lnTo>
                    <a:pt x="466379" y="570229"/>
                  </a:lnTo>
                  <a:lnTo>
                    <a:pt x="466379" y="576579"/>
                  </a:lnTo>
                  <a:lnTo>
                    <a:pt x="384076" y="576579"/>
                  </a:lnTo>
                  <a:lnTo>
                    <a:pt x="384076" y="579119"/>
                  </a:lnTo>
                  <a:lnTo>
                    <a:pt x="469427" y="579119"/>
                  </a:lnTo>
                  <a:lnTo>
                    <a:pt x="469427" y="570229"/>
                  </a:lnTo>
                  <a:close/>
                </a:path>
                <a:path w="963294" h="877570" extrusionOk="0">
                  <a:moveTo>
                    <a:pt x="536488" y="576579"/>
                  </a:moveTo>
                  <a:lnTo>
                    <a:pt x="530391" y="576579"/>
                  </a:lnTo>
                  <a:lnTo>
                    <a:pt x="530391" y="579119"/>
                  </a:lnTo>
                  <a:lnTo>
                    <a:pt x="533440" y="579119"/>
                  </a:lnTo>
                  <a:lnTo>
                    <a:pt x="536488" y="576579"/>
                  </a:lnTo>
                  <a:close/>
                </a:path>
                <a:path w="963294" h="877570" extrusionOk="0">
                  <a:moveTo>
                    <a:pt x="542584" y="576579"/>
                  </a:moveTo>
                  <a:lnTo>
                    <a:pt x="539536" y="576579"/>
                  </a:lnTo>
                  <a:lnTo>
                    <a:pt x="542584" y="579119"/>
                  </a:lnTo>
                  <a:lnTo>
                    <a:pt x="542584" y="576579"/>
                  </a:lnTo>
                  <a:close/>
                </a:path>
                <a:path w="963294" h="877570" extrusionOk="0">
                  <a:moveTo>
                    <a:pt x="545633" y="576579"/>
                  </a:moveTo>
                  <a:lnTo>
                    <a:pt x="542584" y="576579"/>
                  </a:lnTo>
                  <a:lnTo>
                    <a:pt x="542584" y="579119"/>
                  </a:lnTo>
                  <a:lnTo>
                    <a:pt x="545633" y="579119"/>
                  </a:lnTo>
                  <a:lnTo>
                    <a:pt x="545633" y="576579"/>
                  </a:lnTo>
                  <a:close/>
                </a:path>
                <a:path w="963294" h="877570" extrusionOk="0">
                  <a:moveTo>
                    <a:pt x="713285" y="552450"/>
                  </a:moveTo>
                  <a:lnTo>
                    <a:pt x="698044" y="558800"/>
                  </a:lnTo>
                  <a:lnTo>
                    <a:pt x="691948" y="567689"/>
                  </a:lnTo>
                  <a:lnTo>
                    <a:pt x="536488" y="567689"/>
                  </a:lnTo>
                  <a:lnTo>
                    <a:pt x="536488" y="574039"/>
                  </a:lnTo>
                  <a:lnTo>
                    <a:pt x="563922" y="574039"/>
                  </a:lnTo>
                  <a:lnTo>
                    <a:pt x="563922" y="576579"/>
                  </a:lnTo>
                  <a:lnTo>
                    <a:pt x="655369" y="576579"/>
                  </a:lnTo>
                  <a:lnTo>
                    <a:pt x="655369" y="579119"/>
                  </a:lnTo>
                  <a:lnTo>
                    <a:pt x="704140" y="579119"/>
                  </a:lnTo>
                  <a:lnTo>
                    <a:pt x="704140" y="570229"/>
                  </a:lnTo>
                  <a:lnTo>
                    <a:pt x="719382" y="570229"/>
                  </a:lnTo>
                  <a:lnTo>
                    <a:pt x="713285" y="567689"/>
                  </a:lnTo>
                  <a:lnTo>
                    <a:pt x="713285" y="552450"/>
                  </a:lnTo>
                  <a:close/>
                </a:path>
                <a:path w="963294" h="877570" extrusionOk="0">
                  <a:moveTo>
                    <a:pt x="377980" y="574039"/>
                  </a:moveTo>
                  <a:lnTo>
                    <a:pt x="374932" y="574039"/>
                  </a:lnTo>
                  <a:lnTo>
                    <a:pt x="374932" y="576579"/>
                  </a:lnTo>
                  <a:lnTo>
                    <a:pt x="377980" y="576579"/>
                  </a:lnTo>
                  <a:lnTo>
                    <a:pt x="377980" y="574039"/>
                  </a:lnTo>
                  <a:close/>
                </a:path>
                <a:path w="963294" h="877570" extrusionOk="0">
                  <a:moveTo>
                    <a:pt x="414559" y="561339"/>
                  </a:moveTo>
                  <a:lnTo>
                    <a:pt x="402366" y="561339"/>
                  </a:lnTo>
                  <a:lnTo>
                    <a:pt x="402366" y="563879"/>
                  </a:lnTo>
                  <a:lnTo>
                    <a:pt x="393221" y="574039"/>
                  </a:lnTo>
                  <a:lnTo>
                    <a:pt x="387125" y="574039"/>
                  </a:lnTo>
                  <a:lnTo>
                    <a:pt x="387125" y="576579"/>
                  </a:lnTo>
                  <a:lnTo>
                    <a:pt x="457234" y="576579"/>
                  </a:lnTo>
                  <a:lnTo>
                    <a:pt x="457234" y="567689"/>
                  </a:lnTo>
                  <a:lnTo>
                    <a:pt x="448089" y="567689"/>
                  </a:lnTo>
                  <a:lnTo>
                    <a:pt x="445041" y="563879"/>
                  </a:lnTo>
                  <a:lnTo>
                    <a:pt x="414559" y="563879"/>
                  </a:lnTo>
                  <a:lnTo>
                    <a:pt x="414559" y="561339"/>
                  </a:lnTo>
                  <a:close/>
                </a:path>
                <a:path w="963294" h="877570" extrusionOk="0">
                  <a:moveTo>
                    <a:pt x="463330" y="570229"/>
                  </a:moveTo>
                  <a:lnTo>
                    <a:pt x="460282" y="570229"/>
                  </a:lnTo>
                  <a:lnTo>
                    <a:pt x="460282" y="574039"/>
                  </a:lnTo>
                  <a:lnTo>
                    <a:pt x="457234" y="574039"/>
                  </a:lnTo>
                  <a:lnTo>
                    <a:pt x="457234" y="576579"/>
                  </a:lnTo>
                  <a:lnTo>
                    <a:pt x="463330" y="576579"/>
                  </a:lnTo>
                  <a:lnTo>
                    <a:pt x="463330" y="570229"/>
                  </a:lnTo>
                  <a:close/>
                </a:path>
                <a:path w="963294" h="877570" extrusionOk="0">
                  <a:moveTo>
                    <a:pt x="557825" y="574039"/>
                  </a:moveTo>
                  <a:lnTo>
                    <a:pt x="533440" y="574039"/>
                  </a:lnTo>
                  <a:lnTo>
                    <a:pt x="533440" y="576579"/>
                  </a:lnTo>
                  <a:lnTo>
                    <a:pt x="557825" y="576579"/>
                  </a:lnTo>
                  <a:lnTo>
                    <a:pt x="557825" y="574039"/>
                  </a:lnTo>
                  <a:close/>
                </a:path>
                <a:path w="963294" h="877570" extrusionOk="0">
                  <a:moveTo>
                    <a:pt x="560874" y="574039"/>
                  </a:moveTo>
                  <a:lnTo>
                    <a:pt x="557825" y="574039"/>
                  </a:lnTo>
                  <a:lnTo>
                    <a:pt x="557825" y="576579"/>
                  </a:lnTo>
                  <a:lnTo>
                    <a:pt x="560874" y="576579"/>
                  </a:lnTo>
                  <a:lnTo>
                    <a:pt x="560874" y="574039"/>
                  </a:lnTo>
                  <a:close/>
                </a:path>
                <a:path w="963294" h="877570" extrusionOk="0">
                  <a:moveTo>
                    <a:pt x="719382" y="570229"/>
                  </a:moveTo>
                  <a:lnTo>
                    <a:pt x="707189" y="570229"/>
                  </a:lnTo>
                  <a:lnTo>
                    <a:pt x="707189" y="574039"/>
                  </a:lnTo>
                  <a:lnTo>
                    <a:pt x="722430" y="574039"/>
                  </a:lnTo>
                  <a:lnTo>
                    <a:pt x="719382" y="570229"/>
                  </a:lnTo>
                  <a:close/>
                </a:path>
                <a:path w="963294" h="877570" extrusionOk="0">
                  <a:moveTo>
                    <a:pt x="460282" y="563879"/>
                  </a:moveTo>
                  <a:lnTo>
                    <a:pt x="448089" y="563879"/>
                  </a:lnTo>
                  <a:lnTo>
                    <a:pt x="448089" y="567689"/>
                  </a:lnTo>
                  <a:lnTo>
                    <a:pt x="457234" y="567689"/>
                  </a:lnTo>
                  <a:lnTo>
                    <a:pt x="457234" y="570229"/>
                  </a:lnTo>
                  <a:lnTo>
                    <a:pt x="460282" y="570229"/>
                  </a:lnTo>
                  <a:lnTo>
                    <a:pt x="460282" y="563879"/>
                  </a:lnTo>
                  <a:close/>
                </a:path>
                <a:path w="963294" h="877570" extrusionOk="0">
                  <a:moveTo>
                    <a:pt x="463330" y="567689"/>
                  </a:moveTo>
                  <a:lnTo>
                    <a:pt x="463330" y="570229"/>
                  </a:lnTo>
                  <a:lnTo>
                    <a:pt x="466379" y="570229"/>
                  </a:lnTo>
                  <a:lnTo>
                    <a:pt x="463330" y="567689"/>
                  </a:lnTo>
                  <a:close/>
                </a:path>
                <a:path w="963294" h="877570" extrusionOk="0">
                  <a:moveTo>
                    <a:pt x="527343" y="567689"/>
                  </a:moveTo>
                  <a:lnTo>
                    <a:pt x="521247" y="567689"/>
                  </a:lnTo>
                  <a:lnTo>
                    <a:pt x="521247" y="570229"/>
                  </a:lnTo>
                  <a:lnTo>
                    <a:pt x="527343" y="570229"/>
                  </a:lnTo>
                  <a:lnTo>
                    <a:pt x="527343" y="567689"/>
                  </a:lnTo>
                  <a:close/>
                </a:path>
                <a:path w="963294" h="877570" extrusionOk="0">
                  <a:moveTo>
                    <a:pt x="530391" y="563879"/>
                  </a:moveTo>
                  <a:lnTo>
                    <a:pt x="524295" y="563879"/>
                  </a:lnTo>
                  <a:lnTo>
                    <a:pt x="524295" y="567689"/>
                  </a:lnTo>
                  <a:lnTo>
                    <a:pt x="527343" y="567689"/>
                  </a:lnTo>
                  <a:lnTo>
                    <a:pt x="527343" y="570229"/>
                  </a:lnTo>
                  <a:lnTo>
                    <a:pt x="530391" y="570229"/>
                  </a:lnTo>
                  <a:lnTo>
                    <a:pt x="530391" y="563879"/>
                  </a:lnTo>
                  <a:close/>
                </a:path>
                <a:path w="963294" h="877570" extrusionOk="0">
                  <a:moveTo>
                    <a:pt x="661465" y="554989"/>
                  </a:moveTo>
                  <a:lnTo>
                    <a:pt x="521247" y="554989"/>
                  </a:lnTo>
                  <a:lnTo>
                    <a:pt x="521247" y="561339"/>
                  </a:lnTo>
                  <a:lnTo>
                    <a:pt x="527343" y="561339"/>
                  </a:lnTo>
                  <a:lnTo>
                    <a:pt x="527343" y="563879"/>
                  </a:lnTo>
                  <a:lnTo>
                    <a:pt x="530391" y="563879"/>
                  </a:lnTo>
                  <a:lnTo>
                    <a:pt x="530391" y="570229"/>
                  </a:lnTo>
                  <a:lnTo>
                    <a:pt x="533440" y="567689"/>
                  </a:lnTo>
                  <a:lnTo>
                    <a:pt x="676706" y="567689"/>
                  </a:lnTo>
                  <a:lnTo>
                    <a:pt x="664514" y="563879"/>
                  </a:lnTo>
                  <a:lnTo>
                    <a:pt x="661465" y="561339"/>
                  </a:lnTo>
                  <a:lnTo>
                    <a:pt x="661465" y="554989"/>
                  </a:lnTo>
                  <a:close/>
                </a:path>
                <a:path w="963294" h="877570" extrusionOk="0">
                  <a:moveTo>
                    <a:pt x="536488" y="567689"/>
                  </a:moveTo>
                  <a:lnTo>
                    <a:pt x="533440" y="567689"/>
                  </a:lnTo>
                  <a:lnTo>
                    <a:pt x="533440" y="570229"/>
                  </a:lnTo>
                  <a:lnTo>
                    <a:pt x="536488" y="570229"/>
                  </a:lnTo>
                  <a:lnTo>
                    <a:pt x="536488" y="567689"/>
                  </a:lnTo>
                  <a:close/>
                </a:path>
                <a:path w="963294" h="877570" extrusionOk="0">
                  <a:moveTo>
                    <a:pt x="381028" y="561339"/>
                  </a:moveTo>
                  <a:lnTo>
                    <a:pt x="24385" y="561339"/>
                  </a:lnTo>
                  <a:lnTo>
                    <a:pt x="24385" y="567689"/>
                  </a:lnTo>
                  <a:lnTo>
                    <a:pt x="377980" y="567689"/>
                  </a:lnTo>
                  <a:lnTo>
                    <a:pt x="377980" y="563879"/>
                  </a:lnTo>
                  <a:lnTo>
                    <a:pt x="381028" y="563879"/>
                  </a:lnTo>
                  <a:lnTo>
                    <a:pt x="381028" y="561339"/>
                  </a:lnTo>
                  <a:close/>
                </a:path>
                <a:path w="963294" h="877570" extrusionOk="0">
                  <a:moveTo>
                    <a:pt x="463330" y="563879"/>
                  </a:moveTo>
                  <a:lnTo>
                    <a:pt x="460282" y="563879"/>
                  </a:lnTo>
                  <a:lnTo>
                    <a:pt x="460282" y="567689"/>
                  </a:lnTo>
                  <a:lnTo>
                    <a:pt x="463330" y="563879"/>
                  </a:lnTo>
                  <a:close/>
                </a:path>
                <a:path w="963294" h="877570" extrusionOk="0">
                  <a:moveTo>
                    <a:pt x="466379" y="558800"/>
                  </a:moveTo>
                  <a:lnTo>
                    <a:pt x="432848" y="558800"/>
                  </a:lnTo>
                  <a:lnTo>
                    <a:pt x="435896" y="561339"/>
                  </a:lnTo>
                  <a:lnTo>
                    <a:pt x="445041" y="561339"/>
                  </a:lnTo>
                  <a:lnTo>
                    <a:pt x="445041" y="563879"/>
                  </a:lnTo>
                  <a:lnTo>
                    <a:pt x="463330" y="563879"/>
                  </a:lnTo>
                  <a:lnTo>
                    <a:pt x="463330" y="567689"/>
                  </a:lnTo>
                  <a:lnTo>
                    <a:pt x="466379" y="567689"/>
                  </a:lnTo>
                  <a:lnTo>
                    <a:pt x="466379" y="558800"/>
                  </a:lnTo>
                  <a:close/>
                </a:path>
                <a:path w="963294" h="877570" extrusionOk="0">
                  <a:moveTo>
                    <a:pt x="515150" y="563879"/>
                  </a:moveTo>
                  <a:lnTo>
                    <a:pt x="512102" y="563879"/>
                  </a:lnTo>
                  <a:lnTo>
                    <a:pt x="512102" y="567689"/>
                  </a:lnTo>
                  <a:lnTo>
                    <a:pt x="515150" y="567689"/>
                  </a:lnTo>
                  <a:lnTo>
                    <a:pt x="515150" y="563879"/>
                  </a:lnTo>
                  <a:close/>
                </a:path>
                <a:path w="963294" h="877570" extrusionOk="0">
                  <a:moveTo>
                    <a:pt x="518198" y="563879"/>
                  </a:moveTo>
                  <a:lnTo>
                    <a:pt x="515150" y="563879"/>
                  </a:lnTo>
                  <a:lnTo>
                    <a:pt x="515150" y="567689"/>
                  </a:lnTo>
                  <a:lnTo>
                    <a:pt x="518198" y="567689"/>
                  </a:lnTo>
                  <a:lnTo>
                    <a:pt x="518198" y="563879"/>
                  </a:lnTo>
                  <a:close/>
                </a:path>
                <a:path w="963294" h="877570" extrusionOk="0">
                  <a:moveTo>
                    <a:pt x="524295" y="561339"/>
                  </a:moveTo>
                  <a:lnTo>
                    <a:pt x="518198" y="561339"/>
                  </a:lnTo>
                  <a:lnTo>
                    <a:pt x="518198" y="567689"/>
                  </a:lnTo>
                  <a:lnTo>
                    <a:pt x="521247" y="567689"/>
                  </a:lnTo>
                  <a:lnTo>
                    <a:pt x="521247" y="563879"/>
                  </a:lnTo>
                  <a:lnTo>
                    <a:pt x="524295" y="563879"/>
                  </a:lnTo>
                  <a:lnTo>
                    <a:pt x="524295" y="561339"/>
                  </a:lnTo>
                  <a:close/>
                </a:path>
                <a:path w="963294" h="877570" extrusionOk="0">
                  <a:moveTo>
                    <a:pt x="676706" y="563879"/>
                  </a:moveTo>
                  <a:lnTo>
                    <a:pt x="676706" y="567689"/>
                  </a:lnTo>
                  <a:lnTo>
                    <a:pt x="691948" y="567689"/>
                  </a:lnTo>
                  <a:lnTo>
                    <a:pt x="676706" y="563879"/>
                  </a:lnTo>
                  <a:close/>
                </a:path>
                <a:path w="963294" h="877570" extrusionOk="0">
                  <a:moveTo>
                    <a:pt x="24385" y="561339"/>
                  </a:moveTo>
                  <a:lnTo>
                    <a:pt x="15241" y="561339"/>
                  </a:lnTo>
                  <a:lnTo>
                    <a:pt x="15241" y="563879"/>
                  </a:lnTo>
                  <a:lnTo>
                    <a:pt x="21337" y="563879"/>
                  </a:lnTo>
                  <a:lnTo>
                    <a:pt x="24385" y="561339"/>
                  </a:lnTo>
                  <a:close/>
                </a:path>
                <a:path w="963294" h="877570" extrusionOk="0">
                  <a:moveTo>
                    <a:pt x="429800" y="561339"/>
                  </a:moveTo>
                  <a:lnTo>
                    <a:pt x="423703" y="561339"/>
                  </a:lnTo>
                  <a:lnTo>
                    <a:pt x="423703" y="563879"/>
                  </a:lnTo>
                  <a:lnTo>
                    <a:pt x="429800" y="563879"/>
                  </a:lnTo>
                  <a:lnTo>
                    <a:pt x="429800" y="561339"/>
                  </a:lnTo>
                  <a:close/>
                </a:path>
                <a:path w="963294" h="877570" extrusionOk="0">
                  <a:moveTo>
                    <a:pt x="435896" y="561339"/>
                  </a:moveTo>
                  <a:lnTo>
                    <a:pt x="432848" y="561339"/>
                  </a:lnTo>
                  <a:lnTo>
                    <a:pt x="432848" y="563879"/>
                  </a:lnTo>
                  <a:lnTo>
                    <a:pt x="435896" y="563879"/>
                  </a:lnTo>
                  <a:lnTo>
                    <a:pt x="435896" y="561339"/>
                  </a:lnTo>
                  <a:close/>
                </a:path>
                <a:path w="963294" h="877570" extrusionOk="0">
                  <a:moveTo>
                    <a:pt x="658417" y="539750"/>
                  </a:moveTo>
                  <a:lnTo>
                    <a:pt x="478571" y="539750"/>
                  </a:lnTo>
                  <a:lnTo>
                    <a:pt x="478571" y="548639"/>
                  </a:lnTo>
                  <a:lnTo>
                    <a:pt x="475523" y="548639"/>
                  </a:lnTo>
                  <a:lnTo>
                    <a:pt x="475523" y="554989"/>
                  </a:lnTo>
                  <a:lnTo>
                    <a:pt x="472475" y="554989"/>
                  </a:lnTo>
                  <a:lnTo>
                    <a:pt x="472475" y="558800"/>
                  </a:lnTo>
                  <a:lnTo>
                    <a:pt x="475523" y="561339"/>
                  </a:lnTo>
                  <a:lnTo>
                    <a:pt x="475523" y="563879"/>
                  </a:lnTo>
                  <a:lnTo>
                    <a:pt x="481620" y="563879"/>
                  </a:lnTo>
                  <a:lnTo>
                    <a:pt x="481620" y="561339"/>
                  </a:lnTo>
                  <a:lnTo>
                    <a:pt x="478571" y="561339"/>
                  </a:lnTo>
                  <a:lnTo>
                    <a:pt x="478571" y="558800"/>
                  </a:lnTo>
                  <a:lnTo>
                    <a:pt x="481620" y="558800"/>
                  </a:lnTo>
                  <a:lnTo>
                    <a:pt x="484668" y="554989"/>
                  </a:lnTo>
                  <a:lnTo>
                    <a:pt x="484668" y="546100"/>
                  </a:lnTo>
                  <a:lnTo>
                    <a:pt x="509054" y="546100"/>
                  </a:lnTo>
                  <a:lnTo>
                    <a:pt x="509054" y="543560"/>
                  </a:lnTo>
                  <a:lnTo>
                    <a:pt x="658417" y="543560"/>
                  </a:lnTo>
                  <a:lnTo>
                    <a:pt x="658417" y="539750"/>
                  </a:lnTo>
                  <a:close/>
                </a:path>
                <a:path w="963294" h="877570" extrusionOk="0">
                  <a:moveTo>
                    <a:pt x="484668" y="561339"/>
                  </a:moveTo>
                  <a:lnTo>
                    <a:pt x="481620" y="563879"/>
                  </a:lnTo>
                  <a:lnTo>
                    <a:pt x="484668" y="563879"/>
                  </a:lnTo>
                  <a:lnTo>
                    <a:pt x="484668" y="561339"/>
                  </a:lnTo>
                  <a:close/>
                </a:path>
                <a:path w="963294" h="877570" extrusionOk="0">
                  <a:moveTo>
                    <a:pt x="387125" y="558800"/>
                  </a:moveTo>
                  <a:lnTo>
                    <a:pt x="18289" y="558800"/>
                  </a:lnTo>
                  <a:lnTo>
                    <a:pt x="18289" y="561339"/>
                  </a:lnTo>
                  <a:lnTo>
                    <a:pt x="387125" y="561339"/>
                  </a:lnTo>
                  <a:lnTo>
                    <a:pt x="387125" y="558800"/>
                  </a:lnTo>
                  <a:close/>
                </a:path>
                <a:path w="963294" h="877570" extrusionOk="0">
                  <a:moveTo>
                    <a:pt x="411510" y="558800"/>
                  </a:moveTo>
                  <a:lnTo>
                    <a:pt x="408462" y="558800"/>
                  </a:lnTo>
                  <a:lnTo>
                    <a:pt x="408462" y="561339"/>
                  </a:lnTo>
                  <a:lnTo>
                    <a:pt x="411510" y="561339"/>
                  </a:lnTo>
                  <a:lnTo>
                    <a:pt x="411510" y="558800"/>
                  </a:lnTo>
                  <a:close/>
                </a:path>
                <a:path w="963294" h="877570" extrusionOk="0">
                  <a:moveTo>
                    <a:pt x="484668" y="558800"/>
                  </a:moveTo>
                  <a:lnTo>
                    <a:pt x="481620" y="558800"/>
                  </a:lnTo>
                  <a:lnTo>
                    <a:pt x="481620" y="561339"/>
                  </a:lnTo>
                  <a:lnTo>
                    <a:pt x="484668" y="561339"/>
                  </a:lnTo>
                  <a:lnTo>
                    <a:pt x="484668" y="558800"/>
                  </a:lnTo>
                  <a:close/>
                </a:path>
                <a:path w="963294" h="877570" extrusionOk="0">
                  <a:moveTo>
                    <a:pt x="490764" y="558800"/>
                  </a:moveTo>
                  <a:lnTo>
                    <a:pt x="487716" y="558800"/>
                  </a:lnTo>
                  <a:lnTo>
                    <a:pt x="487716" y="561339"/>
                  </a:lnTo>
                  <a:lnTo>
                    <a:pt x="490764" y="558800"/>
                  </a:lnTo>
                  <a:close/>
                </a:path>
                <a:path w="963294" h="877570" extrusionOk="0">
                  <a:moveTo>
                    <a:pt x="518198" y="558800"/>
                  </a:moveTo>
                  <a:lnTo>
                    <a:pt x="512102" y="558800"/>
                  </a:lnTo>
                  <a:lnTo>
                    <a:pt x="512102" y="561339"/>
                  </a:lnTo>
                  <a:lnTo>
                    <a:pt x="515150" y="561339"/>
                  </a:lnTo>
                  <a:lnTo>
                    <a:pt x="518198" y="558800"/>
                  </a:lnTo>
                  <a:close/>
                </a:path>
                <a:path w="963294" h="877570" extrusionOk="0">
                  <a:moveTo>
                    <a:pt x="390173" y="554989"/>
                  </a:moveTo>
                  <a:lnTo>
                    <a:pt x="21337" y="554989"/>
                  </a:lnTo>
                  <a:lnTo>
                    <a:pt x="21337" y="558800"/>
                  </a:lnTo>
                  <a:lnTo>
                    <a:pt x="390173" y="558800"/>
                  </a:lnTo>
                  <a:lnTo>
                    <a:pt x="390173" y="554989"/>
                  </a:lnTo>
                  <a:close/>
                </a:path>
                <a:path w="963294" h="877570" extrusionOk="0">
                  <a:moveTo>
                    <a:pt x="469427" y="552450"/>
                  </a:moveTo>
                  <a:lnTo>
                    <a:pt x="423703" y="552450"/>
                  </a:lnTo>
                  <a:lnTo>
                    <a:pt x="423703" y="554989"/>
                  </a:lnTo>
                  <a:lnTo>
                    <a:pt x="426752" y="554989"/>
                  </a:lnTo>
                  <a:lnTo>
                    <a:pt x="426752" y="558800"/>
                  </a:lnTo>
                  <a:lnTo>
                    <a:pt x="469427" y="558800"/>
                  </a:lnTo>
                  <a:lnTo>
                    <a:pt x="469427" y="552450"/>
                  </a:lnTo>
                  <a:close/>
                </a:path>
                <a:path w="963294" h="877570" extrusionOk="0">
                  <a:moveTo>
                    <a:pt x="487716" y="552450"/>
                  </a:moveTo>
                  <a:lnTo>
                    <a:pt x="484668" y="554989"/>
                  </a:lnTo>
                  <a:lnTo>
                    <a:pt x="484668" y="558800"/>
                  </a:lnTo>
                  <a:lnTo>
                    <a:pt x="487716" y="558800"/>
                  </a:lnTo>
                  <a:lnTo>
                    <a:pt x="487716" y="552450"/>
                  </a:lnTo>
                  <a:close/>
                </a:path>
                <a:path w="963294" h="877570" extrusionOk="0">
                  <a:moveTo>
                    <a:pt x="493813" y="552450"/>
                  </a:moveTo>
                  <a:lnTo>
                    <a:pt x="490764" y="552450"/>
                  </a:lnTo>
                  <a:lnTo>
                    <a:pt x="487716" y="554989"/>
                  </a:lnTo>
                  <a:lnTo>
                    <a:pt x="490764" y="554989"/>
                  </a:lnTo>
                  <a:lnTo>
                    <a:pt x="490764" y="558800"/>
                  </a:lnTo>
                  <a:lnTo>
                    <a:pt x="493813" y="558800"/>
                  </a:lnTo>
                  <a:lnTo>
                    <a:pt x="493813" y="552450"/>
                  </a:lnTo>
                  <a:close/>
                </a:path>
                <a:path w="963294" h="877570" extrusionOk="0">
                  <a:moveTo>
                    <a:pt x="496861" y="552450"/>
                  </a:moveTo>
                  <a:lnTo>
                    <a:pt x="493813" y="552450"/>
                  </a:lnTo>
                  <a:lnTo>
                    <a:pt x="493813" y="558800"/>
                  </a:lnTo>
                  <a:lnTo>
                    <a:pt x="496861" y="558800"/>
                  </a:lnTo>
                  <a:lnTo>
                    <a:pt x="496861" y="552450"/>
                  </a:lnTo>
                  <a:close/>
                </a:path>
                <a:path w="963294" h="877570" extrusionOk="0">
                  <a:moveTo>
                    <a:pt x="661465" y="548639"/>
                  </a:moveTo>
                  <a:lnTo>
                    <a:pt x="512102" y="548639"/>
                  </a:lnTo>
                  <a:lnTo>
                    <a:pt x="512102" y="552450"/>
                  </a:lnTo>
                  <a:lnTo>
                    <a:pt x="506006" y="552450"/>
                  </a:lnTo>
                  <a:lnTo>
                    <a:pt x="506006" y="558800"/>
                  </a:lnTo>
                  <a:lnTo>
                    <a:pt x="521247" y="558800"/>
                  </a:lnTo>
                  <a:lnTo>
                    <a:pt x="521247" y="554989"/>
                  </a:lnTo>
                  <a:lnTo>
                    <a:pt x="661465" y="554989"/>
                  </a:lnTo>
                  <a:lnTo>
                    <a:pt x="661465" y="548639"/>
                  </a:lnTo>
                  <a:close/>
                </a:path>
                <a:path w="963294" h="877570" extrusionOk="0">
                  <a:moveTo>
                    <a:pt x="396269" y="548639"/>
                  </a:moveTo>
                  <a:lnTo>
                    <a:pt x="24385" y="548639"/>
                  </a:lnTo>
                  <a:lnTo>
                    <a:pt x="24385" y="552450"/>
                  </a:lnTo>
                  <a:lnTo>
                    <a:pt x="27434" y="552450"/>
                  </a:lnTo>
                  <a:lnTo>
                    <a:pt x="27434" y="554989"/>
                  </a:lnTo>
                  <a:lnTo>
                    <a:pt x="393221" y="554989"/>
                  </a:lnTo>
                  <a:lnTo>
                    <a:pt x="393221" y="552450"/>
                  </a:lnTo>
                  <a:lnTo>
                    <a:pt x="396269" y="548639"/>
                  </a:lnTo>
                  <a:close/>
                </a:path>
                <a:path w="963294" h="877570" extrusionOk="0">
                  <a:moveTo>
                    <a:pt x="472475" y="548639"/>
                  </a:moveTo>
                  <a:lnTo>
                    <a:pt x="417607" y="548639"/>
                  </a:lnTo>
                  <a:lnTo>
                    <a:pt x="417607" y="552450"/>
                  </a:lnTo>
                  <a:lnTo>
                    <a:pt x="469427" y="552450"/>
                  </a:lnTo>
                  <a:lnTo>
                    <a:pt x="469427" y="554989"/>
                  </a:lnTo>
                  <a:lnTo>
                    <a:pt x="472475" y="554989"/>
                  </a:lnTo>
                  <a:lnTo>
                    <a:pt x="472475" y="548639"/>
                  </a:lnTo>
                  <a:close/>
                </a:path>
                <a:path w="963294" h="877570" extrusionOk="0">
                  <a:moveTo>
                    <a:pt x="502957" y="552450"/>
                  </a:moveTo>
                  <a:lnTo>
                    <a:pt x="499909" y="552450"/>
                  </a:lnTo>
                  <a:lnTo>
                    <a:pt x="499909" y="554989"/>
                  </a:lnTo>
                  <a:lnTo>
                    <a:pt x="502957" y="554989"/>
                  </a:lnTo>
                  <a:lnTo>
                    <a:pt x="502957" y="552450"/>
                  </a:lnTo>
                  <a:close/>
                </a:path>
                <a:path w="963294" h="877570" extrusionOk="0">
                  <a:moveTo>
                    <a:pt x="506006" y="548639"/>
                  </a:moveTo>
                  <a:lnTo>
                    <a:pt x="487716" y="548639"/>
                  </a:lnTo>
                  <a:lnTo>
                    <a:pt x="487716" y="552450"/>
                  </a:lnTo>
                  <a:lnTo>
                    <a:pt x="506006" y="552450"/>
                  </a:lnTo>
                  <a:lnTo>
                    <a:pt x="506006" y="548639"/>
                  </a:lnTo>
                  <a:close/>
                </a:path>
                <a:path w="963294" h="877570" extrusionOk="0">
                  <a:moveTo>
                    <a:pt x="512102" y="543560"/>
                  </a:moveTo>
                  <a:lnTo>
                    <a:pt x="509054" y="543560"/>
                  </a:lnTo>
                  <a:lnTo>
                    <a:pt x="509054" y="552450"/>
                  </a:lnTo>
                  <a:lnTo>
                    <a:pt x="512102" y="552450"/>
                  </a:lnTo>
                  <a:lnTo>
                    <a:pt x="512102" y="548639"/>
                  </a:lnTo>
                  <a:lnTo>
                    <a:pt x="661465" y="548639"/>
                  </a:lnTo>
                  <a:lnTo>
                    <a:pt x="658417" y="546100"/>
                  </a:lnTo>
                  <a:lnTo>
                    <a:pt x="512102" y="546100"/>
                  </a:lnTo>
                  <a:lnTo>
                    <a:pt x="512102" y="543560"/>
                  </a:lnTo>
                  <a:close/>
                </a:path>
                <a:path w="963294" h="877570" extrusionOk="0">
                  <a:moveTo>
                    <a:pt x="402366" y="543560"/>
                  </a:moveTo>
                  <a:lnTo>
                    <a:pt x="27434" y="543560"/>
                  </a:lnTo>
                  <a:lnTo>
                    <a:pt x="27434" y="548639"/>
                  </a:lnTo>
                  <a:lnTo>
                    <a:pt x="399317" y="548639"/>
                  </a:lnTo>
                  <a:lnTo>
                    <a:pt x="399317" y="546100"/>
                  </a:lnTo>
                  <a:lnTo>
                    <a:pt x="402366" y="546100"/>
                  </a:lnTo>
                  <a:lnTo>
                    <a:pt x="402366" y="543560"/>
                  </a:lnTo>
                  <a:close/>
                </a:path>
                <a:path w="963294" h="877570" extrusionOk="0">
                  <a:moveTo>
                    <a:pt x="655369" y="528319"/>
                  </a:moveTo>
                  <a:lnTo>
                    <a:pt x="24385" y="528319"/>
                  </a:lnTo>
                  <a:lnTo>
                    <a:pt x="24385" y="530860"/>
                  </a:lnTo>
                  <a:lnTo>
                    <a:pt x="438945" y="530860"/>
                  </a:lnTo>
                  <a:lnTo>
                    <a:pt x="435896" y="533400"/>
                  </a:lnTo>
                  <a:lnTo>
                    <a:pt x="432848" y="533400"/>
                  </a:lnTo>
                  <a:lnTo>
                    <a:pt x="432848" y="537210"/>
                  </a:lnTo>
                  <a:lnTo>
                    <a:pt x="426752" y="537210"/>
                  </a:lnTo>
                  <a:lnTo>
                    <a:pt x="426752" y="543560"/>
                  </a:lnTo>
                  <a:lnTo>
                    <a:pt x="423703" y="543560"/>
                  </a:lnTo>
                  <a:lnTo>
                    <a:pt x="423703" y="548639"/>
                  </a:lnTo>
                  <a:lnTo>
                    <a:pt x="475523" y="548639"/>
                  </a:lnTo>
                  <a:lnTo>
                    <a:pt x="475523" y="546100"/>
                  </a:lnTo>
                  <a:lnTo>
                    <a:pt x="478571" y="543560"/>
                  </a:lnTo>
                  <a:lnTo>
                    <a:pt x="478571" y="539750"/>
                  </a:lnTo>
                  <a:lnTo>
                    <a:pt x="658417" y="539750"/>
                  </a:lnTo>
                  <a:lnTo>
                    <a:pt x="658417" y="533400"/>
                  </a:lnTo>
                  <a:lnTo>
                    <a:pt x="655369" y="528319"/>
                  </a:lnTo>
                  <a:close/>
                </a:path>
                <a:path w="963294" h="877570" extrusionOk="0">
                  <a:moveTo>
                    <a:pt x="509054" y="546100"/>
                  </a:moveTo>
                  <a:lnTo>
                    <a:pt x="484668" y="546100"/>
                  </a:lnTo>
                  <a:lnTo>
                    <a:pt x="484668" y="548639"/>
                  </a:lnTo>
                  <a:lnTo>
                    <a:pt x="509054" y="548639"/>
                  </a:lnTo>
                  <a:lnTo>
                    <a:pt x="509054" y="546100"/>
                  </a:lnTo>
                  <a:close/>
                </a:path>
                <a:path w="963294" h="877570" extrusionOk="0">
                  <a:moveTo>
                    <a:pt x="27434" y="537210"/>
                  </a:moveTo>
                  <a:lnTo>
                    <a:pt x="24385" y="537210"/>
                  </a:lnTo>
                  <a:lnTo>
                    <a:pt x="24385" y="543560"/>
                  </a:lnTo>
                  <a:lnTo>
                    <a:pt x="405414" y="543560"/>
                  </a:lnTo>
                  <a:lnTo>
                    <a:pt x="405414" y="546100"/>
                  </a:lnTo>
                  <a:lnTo>
                    <a:pt x="423703" y="546100"/>
                  </a:lnTo>
                  <a:lnTo>
                    <a:pt x="423703" y="539750"/>
                  </a:lnTo>
                  <a:lnTo>
                    <a:pt x="27434" y="539750"/>
                  </a:lnTo>
                  <a:lnTo>
                    <a:pt x="27434" y="537210"/>
                  </a:lnTo>
                  <a:close/>
                </a:path>
                <a:path w="963294" h="877570" extrusionOk="0">
                  <a:moveTo>
                    <a:pt x="658417" y="543560"/>
                  </a:moveTo>
                  <a:lnTo>
                    <a:pt x="521247" y="543560"/>
                  </a:lnTo>
                  <a:lnTo>
                    <a:pt x="518198" y="546100"/>
                  </a:lnTo>
                  <a:lnTo>
                    <a:pt x="658417" y="546100"/>
                  </a:lnTo>
                  <a:lnTo>
                    <a:pt x="658417" y="543560"/>
                  </a:lnTo>
                  <a:close/>
                </a:path>
                <a:path w="963294" h="877570" extrusionOk="0">
                  <a:moveTo>
                    <a:pt x="429800" y="530860"/>
                  </a:moveTo>
                  <a:lnTo>
                    <a:pt x="27434" y="530860"/>
                  </a:lnTo>
                  <a:lnTo>
                    <a:pt x="27434" y="539750"/>
                  </a:lnTo>
                  <a:lnTo>
                    <a:pt x="423703" y="539750"/>
                  </a:lnTo>
                  <a:lnTo>
                    <a:pt x="423703" y="537210"/>
                  </a:lnTo>
                  <a:lnTo>
                    <a:pt x="426752" y="537210"/>
                  </a:lnTo>
                  <a:lnTo>
                    <a:pt x="426752" y="533400"/>
                  </a:lnTo>
                  <a:lnTo>
                    <a:pt x="429800" y="533400"/>
                  </a:lnTo>
                  <a:lnTo>
                    <a:pt x="429800" y="530860"/>
                  </a:lnTo>
                  <a:close/>
                </a:path>
                <a:path w="963294" h="877570" extrusionOk="0">
                  <a:moveTo>
                    <a:pt x="649272" y="502919"/>
                  </a:moveTo>
                  <a:lnTo>
                    <a:pt x="9144" y="502919"/>
                  </a:lnTo>
                  <a:lnTo>
                    <a:pt x="9144" y="506729"/>
                  </a:lnTo>
                  <a:lnTo>
                    <a:pt x="12192" y="506729"/>
                  </a:lnTo>
                  <a:lnTo>
                    <a:pt x="12192" y="513079"/>
                  </a:lnTo>
                  <a:lnTo>
                    <a:pt x="9144" y="513079"/>
                  </a:lnTo>
                  <a:lnTo>
                    <a:pt x="9144" y="518159"/>
                  </a:lnTo>
                  <a:lnTo>
                    <a:pt x="15241" y="518159"/>
                  </a:lnTo>
                  <a:lnTo>
                    <a:pt x="15241" y="530860"/>
                  </a:lnTo>
                  <a:lnTo>
                    <a:pt x="18289" y="533400"/>
                  </a:lnTo>
                  <a:lnTo>
                    <a:pt x="18289" y="530860"/>
                  </a:lnTo>
                  <a:lnTo>
                    <a:pt x="21337" y="530860"/>
                  </a:lnTo>
                  <a:lnTo>
                    <a:pt x="21337" y="528319"/>
                  </a:lnTo>
                  <a:lnTo>
                    <a:pt x="655369" y="528319"/>
                  </a:lnTo>
                  <a:lnTo>
                    <a:pt x="655369" y="524510"/>
                  </a:lnTo>
                  <a:lnTo>
                    <a:pt x="652321" y="518159"/>
                  </a:lnTo>
                  <a:lnTo>
                    <a:pt x="652321" y="506729"/>
                  </a:lnTo>
                  <a:lnTo>
                    <a:pt x="649272" y="502919"/>
                  </a:lnTo>
                  <a:close/>
                </a:path>
                <a:path w="963294" h="877570" extrusionOk="0">
                  <a:moveTo>
                    <a:pt x="21337" y="530860"/>
                  </a:moveTo>
                  <a:lnTo>
                    <a:pt x="18289" y="530860"/>
                  </a:lnTo>
                  <a:lnTo>
                    <a:pt x="18289" y="533400"/>
                  </a:lnTo>
                  <a:lnTo>
                    <a:pt x="21337" y="533400"/>
                  </a:lnTo>
                  <a:lnTo>
                    <a:pt x="21337" y="530860"/>
                  </a:lnTo>
                  <a:close/>
                </a:path>
                <a:path w="963294" h="877570" extrusionOk="0">
                  <a:moveTo>
                    <a:pt x="118880" y="411479"/>
                  </a:moveTo>
                  <a:lnTo>
                    <a:pt x="115832" y="411479"/>
                  </a:lnTo>
                  <a:lnTo>
                    <a:pt x="115832" y="415289"/>
                  </a:lnTo>
                  <a:lnTo>
                    <a:pt x="112784" y="415289"/>
                  </a:lnTo>
                  <a:lnTo>
                    <a:pt x="112784" y="421639"/>
                  </a:lnTo>
                  <a:lnTo>
                    <a:pt x="109736" y="421639"/>
                  </a:lnTo>
                  <a:lnTo>
                    <a:pt x="109736" y="424179"/>
                  </a:lnTo>
                  <a:lnTo>
                    <a:pt x="106688" y="424179"/>
                  </a:lnTo>
                  <a:lnTo>
                    <a:pt x="106688" y="426719"/>
                  </a:lnTo>
                  <a:lnTo>
                    <a:pt x="100591" y="426719"/>
                  </a:lnTo>
                  <a:lnTo>
                    <a:pt x="100591" y="430529"/>
                  </a:lnTo>
                  <a:lnTo>
                    <a:pt x="97543" y="430529"/>
                  </a:lnTo>
                  <a:lnTo>
                    <a:pt x="97543" y="433069"/>
                  </a:lnTo>
                  <a:lnTo>
                    <a:pt x="94495" y="433069"/>
                  </a:lnTo>
                  <a:lnTo>
                    <a:pt x="94495" y="436879"/>
                  </a:lnTo>
                  <a:lnTo>
                    <a:pt x="48771" y="436879"/>
                  </a:lnTo>
                  <a:lnTo>
                    <a:pt x="48771" y="445769"/>
                  </a:lnTo>
                  <a:lnTo>
                    <a:pt x="45723" y="445769"/>
                  </a:lnTo>
                  <a:lnTo>
                    <a:pt x="48771" y="448309"/>
                  </a:lnTo>
                  <a:lnTo>
                    <a:pt x="48771" y="454659"/>
                  </a:lnTo>
                  <a:lnTo>
                    <a:pt x="45723" y="454659"/>
                  </a:lnTo>
                  <a:lnTo>
                    <a:pt x="45723" y="457200"/>
                  </a:lnTo>
                  <a:lnTo>
                    <a:pt x="36578" y="457200"/>
                  </a:lnTo>
                  <a:lnTo>
                    <a:pt x="33530" y="461009"/>
                  </a:lnTo>
                  <a:lnTo>
                    <a:pt x="33530" y="463550"/>
                  </a:lnTo>
                  <a:lnTo>
                    <a:pt x="30482" y="463550"/>
                  </a:lnTo>
                  <a:lnTo>
                    <a:pt x="30482" y="467359"/>
                  </a:lnTo>
                  <a:lnTo>
                    <a:pt x="24385" y="472439"/>
                  </a:lnTo>
                  <a:lnTo>
                    <a:pt x="21337" y="472439"/>
                  </a:lnTo>
                  <a:lnTo>
                    <a:pt x="21337" y="476250"/>
                  </a:lnTo>
                  <a:lnTo>
                    <a:pt x="18289" y="476250"/>
                  </a:lnTo>
                  <a:lnTo>
                    <a:pt x="18289" y="485139"/>
                  </a:lnTo>
                  <a:lnTo>
                    <a:pt x="21337" y="487679"/>
                  </a:lnTo>
                  <a:lnTo>
                    <a:pt x="21337" y="491489"/>
                  </a:lnTo>
                  <a:lnTo>
                    <a:pt x="9144" y="491489"/>
                  </a:lnTo>
                  <a:lnTo>
                    <a:pt x="9144" y="494029"/>
                  </a:lnTo>
                  <a:lnTo>
                    <a:pt x="12192" y="494029"/>
                  </a:lnTo>
                  <a:lnTo>
                    <a:pt x="9144" y="497839"/>
                  </a:lnTo>
                  <a:lnTo>
                    <a:pt x="15241" y="497839"/>
                  </a:lnTo>
                  <a:lnTo>
                    <a:pt x="15241" y="500379"/>
                  </a:lnTo>
                  <a:lnTo>
                    <a:pt x="3048" y="500379"/>
                  </a:lnTo>
                  <a:lnTo>
                    <a:pt x="3048" y="506729"/>
                  </a:lnTo>
                  <a:lnTo>
                    <a:pt x="9144" y="506729"/>
                  </a:lnTo>
                  <a:lnTo>
                    <a:pt x="9144" y="502919"/>
                  </a:lnTo>
                  <a:lnTo>
                    <a:pt x="649272" y="502919"/>
                  </a:lnTo>
                  <a:lnTo>
                    <a:pt x="649272" y="500379"/>
                  </a:lnTo>
                  <a:lnTo>
                    <a:pt x="6096" y="500379"/>
                  </a:lnTo>
                  <a:lnTo>
                    <a:pt x="6096" y="497839"/>
                  </a:lnTo>
                  <a:lnTo>
                    <a:pt x="649272" y="497839"/>
                  </a:lnTo>
                  <a:lnTo>
                    <a:pt x="649272" y="491489"/>
                  </a:lnTo>
                  <a:lnTo>
                    <a:pt x="12192" y="491489"/>
                  </a:lnTo>
                  <a:lnTo>
                    <a:pt x="12192" y="487679"/>
                  </a:lnTo>
                  <a:lnTo>
                    <a:pt x="647443" y="487679"/>
                  </a:lnTo>
                  <a:lnTo>
                    <a:pt x="646224" y="485139"/>
                  </a:lnTo>
                  <a:lnTo>
                    <a:pt x="646224" y="476250"/>
                  </a:lnTo>
                  <a:lnTo>
                    <a:pt x="643176" y="469900"/>
                  </a:lnTo>
                  <a:lnTo>
                    <a:pt x="643176" y="461009"/>
                  </a:lnTo>
                  <a:lnTo>
                    <a:pt x="640128" y="454659"/>
                  </a:lnTo>
                  <a:lnTo>
                    <a:pt x="640128" y="441959"/>
                  </a:lnTo>
                  <a:lnTo>
                    <a:pt x="637079" y="439419"/>
                  </a:lnTo>
                  <a:lnTo>
                    <a:pt x="637079" y="426719"/>
                  </a:lnTo>
                  <a:lnTo>
                    <a:pt x="634031" y="421639"/>
                  </a:lnTo>
                  <a:lnTo>
                    <a:pt x="634031" y="417829"/>
                  </a:lnTo>
                  <a:lnTo>
                    <a:pt x="121929" y="417829"/>
                  </a:lnTo>
                  <a:lnTo>
                    <a:pt x="121929" y="415289"/>
                  </a:lnTo>
                  <a:lnTo>
                    <a:pt x="118880" y="411479"/>
                  </a:lnTo>
                  <a:close/>
                </a:path>
                <a:path w="963294" h="877570" extrusionOk="0">
                  <a:moveTo>
                    <a:pt x="42675" y="454659"/>
                  </a:moveTo>
                  <a:lnTo>
                    <a:pt x="39626" y="454659"/>
                  </a:lnTo>
                  <a:lnTo>
                    <a:pt x="39626" y="457200"/>
                  </a:lnTo>
                  <a:lnTo>
                    <a:pt x="42675" y="457200"/>
                  </a:lnTo>
                  <a:lnTo>
                    <a:pt x="42675" y="454659"/>
                  </a:lnTo>
                  <a:close/>
                </a:path>
                <a:path w="963294" h="877570" extrusionOk="0">
                  <a:moveTo>
                    <a:pt x="85350" y="430529"/>
                  </a:moveTo>
                  <a:lnTo>
                    <a:pt x="82302" y="430529"/>
                  </a:lnTo>
                  <a:lnTo>
                    <a:pt x="82302" y="433069"/>
                  </a:lnTo>
                  <a:lnTo>
                    <a:pt x="51819" y="433069"/>
                  </a:lnTo>
                  <a:lnTo>
                    <a:pt x="51819" y="436879"/>
                  </a:lnTo>
                  <a:lnTo>
                    <a:pt x="85350" y="436879"/>
                  </a:lnTo>
                  <a:lnTo>
                    <a:pt x="85350" y="430529"/>
                  </a:lnTo>
                  <a:close/>
                </a:path>
                <a:path w="963294" h="877570" extrusionOk="0">
                  <a:moveTo>
                    <a:pt x="82302" y="430529"/>
                  </a:moveTo>
                  <a:lnTo>
                    <a:pt x="54868" y="430529"/>
                  </a:lnTo>
                  <a:lnTo>
                    <a:pt x="54868" y="433069"/>
                  </a:lnTo>
                  <a:lnTo>
                    <a:pt x="82302" y="433069"/>
                  </a:lnTo>
                  <a:lnTo>
                    <a:pt x="82302" y="430529"/>
                  </a:lnTo>
                  <a:close/>
                </a:path>
                <a:path w="963294" h="877570" extrusionOk="0">
                  <a:moveTo>
                    <a:pt x="79253" y="424179"/>
                  </a:moveTo>
                  <a:lnTo>
                    <a:pt x="76205" y="424179"/>
                  </a:lnTo>
                  <a:lnTo>
                    <a:pt x="76205" y="426719"/>
                  </a:lnTo>
                  <a:lnTo>
                    <a:pt x="57916" y="426719"/>
                  </a:lnTo>
                  <a:lnTo>
                    <a:pt x="57916" y="430529"/>
                  </a:lnTo>
                  <a:lnTo>
                    <a:pt x="79253" y="430529"/>
                  </a:lnTo>
                  <a:lnTo>
                    <a:pt x="79253" y="424179"/>
                  </a:lnTo>
                  <a:close/>
                </a:path>
                <a:path w="963294" h="877570" extrusionOk="0">
                  <a:moveTo>
                    <a:pt x="60964" y="424179"/>
                  </a:moveTo>
                  <a:lnTo>
                    <a:pt x="57916" y="424179"/>
                  </a:lnTo>
                  <a:lnTo>
                    <a:pt x="60964" y="426719"/>
                  </a:lnTo>
                  <a:lnTo>
                    <a:pt x="60964" y="424179"/>
                  </a:lnTo>
                  <a:close/>
                </a:path>
                <a:path w="963294" h="877570" extrusionOk="0">
                  <a:moveTo>
                    <a:pt x="76205" y="421639"/>
                  </a:moveTo>
                  <a:lnTo>
                    <a:pt x="60964" y="421639"/>
                  </a:lnTo>
                  <a:lnTo>
                    <a:pt x="60964" y="426719"/>
                  </a:lnTo>
                  <a:lnTo>
                    <a:pt x="76205" y="426719"/>
                  </a:lnTo>
                  <a:lnTo>
                    <a:pt x="76205" y="421639"/>
                  </a:lnTo>
                  <a:close/>
                </a:path>
                <a:path w="963294" h="877570" extrusionOk="0">
                  <a:moveTo>
                    <a:pt x="146314" y="408939"/>
                  </a:moveTo>
                  <a:lnTo>
                    <a:pt x="146314" y="415289"/>
                  </a:lnTo>
                  <a:lnTo>
                    <a:pt x="143266" y="415289"/>
                  </a:lnTo>
                  <a:lnTo>
                    <a:pt x="143266" y="417829"/>
                  </a:lnTo>
                  <a:lnTo>
                    <a:pt x="634031" y="417829"/>
                  </a:lnTo>
                  <a:lnTo>
                    <a:pt x="634031" y="411479"/>
                  </a:lnTo>
                  <a:lnTo>
                    <a:pt x="149363" y="411479"/>
                  </a:lnTo>
                  <a:lnTo>
                    <a:pt x="146314" y="408939"/>
                  </a:lnTo>
                  <a:close/>
                </a:path>
                <a:path w="963294" h="877570" extrusionOk="0">
                  <a:moveTo>
                    <a:pt x="618081" y="339089"/>
                  </a:moveTo>
                  <a:lnTo>
                    <a:pt x="152411" y="339089"/>
                  </a:lnTo>
                  <a:lnTo>
                    <a:pt x="152411" y="341629"/>
                  </a:lnTo>
                  <a:lnTo>
                    <a:pt x="155459" y="345439"/>
                  </a:lnTo>
                  <a:lnTo>
                    <a:pt x="158507" y="345439"/>
                  </a:lnTo>
                  <a:lnTo>
                    <a:pt x="158507" y="356869"/>
                  </a:lnTo>
                  <a:lnTo>
                    <a:pt x="155459" y="356869"/>
                  </a:lnTo>
                  <a:lnTo>
                    <a:pt x="155459" y="360679"/>
                  </a:lnTo>
                  <a:lnTo>
                    <a:pt x="152411" y="360679"/>
                  </a:lnTo>
                  <a:lnTo>
                    <a:pt x="152411" y="363219"/>
                  </a:lnTo>
                  <a:lnTo>
                    <a:pt x="140218" y="363219"/>
                  </a:lnTo>
                  <a:lnTo>
                    <a:pt x="140218" y="365760"/>
                  </a:lnTo>
                  <a:lnTo>
                    <a:pt x="146314" y="365760"/>
                  </a:lnTo>
                  <a:lnTo>
                    <a:pt x="146314" y="372110"/>
                  </a:lnTo>
                  <a:lnTo>
                    <a:pt x="149363" y="372110"/>
                  </a:lnTo>
                  <a:lnTo>
                    <a:pt x="149363" y="375919"/>
                  </a:lnTo>
                  <a:lnTo>
                    <a:pt x="152411" y="375919"/>
                  </a:lnTo>
                  <a:lnTo>
                    <a:pt x="152411" y="396239"/>
                  </a:lnTo>
                  <a:lnTo>
                    <a:pt x="155459" y="396239"/>
                  </a:lnTo>
                  <a:lnTo>
                    <a:pt x="155459" y="402589"/>
                  </a:lnTo>
                  <a:lnTo>
                    <a:pt x="149363" y="408939"/>
                  </a:lnTo>
                  <a:lnTo>
                    <a:pt x="149363" y="411479"/>
                  </a:lnTo>
                  <a:lnTo>
                    <a:pt x="634031" y="411479"/>
                  </a:lnTo>
                  <a:lnTo>
                    <a:pt x="630983" y="406400"/>
                  </a:lnTo>
                  <a:lnTo>
                    <a:pt x="630983" y="400050"/>
                  </a:lnTo>
                  <a:lnTo>
                    <a:pt x="627935" y="396239"/>
                  </a:lnTo>
                  <a:lnTo>
                    <a:pt x="627935" y="384810"/>
                  </a:lnTo>
                  <a:lnTo>
                    <a:pt x="624886" y="378460"/>
                  </a:lnTo>
                  <a:lnTo>
                    <a:pt x="624886" y="369569"/>
                  </a:lnTo>
                  <a:lnTo>
                    <a:pt x="618081" y="339089"/>
                  </a:lnTo>
                  <a:close/>
                </a:path>
                <a:path w="963294" h="877570" extrusionOk="0">
                  <a:moveTo>
                    <a:pt x="121929" y="354329"/>
                  </a:moveTo>
                  <a:lnTo>
                    <a:pt x="109736" y="354329"/>
                  </a:lnTo>
                  <a:lnTo>
                    <a:pt x="109736" y="365760"/>
                  </a:lnTo>
                  <a:lnTo>
                    <a:pt x="112784" y="365760"/>
                  </a:lnTo>
                  <a:lnTo>
                    <a:pt x="112784" y="363219"/>
                  </a:lnTo>
                  <a:lnTo>
                    <a:pt x="115832" y="363219"/>
                  </a:lnTo>
                  <a:lnTo>
                    <a:pt x="115832" y="360679"/>
                  </a:lnTo>
                  <a:lnTo>
                    <a:pt x="121929" y="354329"/>
                  </a:lnTo>
                  <a:close/>
                </a:path>
                <a:path w="963294" h="877570" extrusionOk="0">
                  <a:moveTo>
                    <a:pt x="106688" y="356869"/>
                  </a:moveTo>
                  <a:lnTo>
                    <a:pt x="100591" y="356869"/>
                  </a:lnTo>
                  <a:lnTo>
                    <a:pt x="100591" y="363219"/>
                  </a:lnTo>
                  <a:lnTo>
                    <a:pt x="103639" y="363219"/>
                  </a:lnTo>
                  <a:lnTo>
                    <a:pt x="103639" y="360679"/>
                  </a:lnTo>
                  <a:lnTo>
                    <a:pt x="106688" y="360679"/>
                  </a:lnTo>
                  <a:lnTo>
                    <a:pt x="106688" y="356869"/>
                  </a:lnTo>
                  <a:close/>
                </a:path>
                <a:path w="963294" h="877570" extrusionOk="0">
                  <a:moveTo>
                    <a:pt x="146314" y="360679"/>
                  </a:moveTo>
                  <a:lnTo>
                    <a:pt x="143266" y="360679"/>
                  </a:lnTo>
                  <a:lnTo>
                    <a:pt x="143266" y="363219"/>
                  </a:lnTo>
                  <a:lnTo>
                    <a:pt x="146314" y="363219"/>
                  </a:lnTo>
                  <a:lnTo>
                    <a:pt x="146314" y="360679"/>
                  </a:lnTo>
                  <a:close/>
                </a:path>
                <a:path w="963294" h="877570" extrusionOk="0">
                  <a:moveTo>
                    <a:pt x="103639" y="354329"/>
                  </a:moveTo>
                  <a:lnTo>
                    <a:pt x="97543" y="354329"/>
                  </a:lnTo>
                  <a:lnTo>
                    <a:pt x="97543" y="356869"/>
                  </a:lnTo>
                  <a:lnTo>
                    <a:pt x="103639" y="356869"/>
                  </a:lnTo>
                  <a:lnTo>
                    <a:pt x="103639" y="354329"/>
                  </a:lnTo>
                  <a:close/>
                </a:path>
                <a:path w="963294" h="877570" extrusionOk="0">
                  <a:moveTo>
                    <a:pt x="70109" y="350519"/>
                  </a:moveTo>
                  <a:lnTo>
                    <a:pt x="54868" y="350519"/>
                  </a:lnTo>
                  <a:lnTo>
                    <a:pt x="57916" y="354329"/>
                  </a:lnTo>
                  <a:lnTo>
                    <a:pt x="67060" y="354329"/>
                  </a:lnTo>
                  <a:lnTo>
                    <a:pt x="70109" y="350519"/>
                  </a:lnTo>
                  <a:close/>
                </a:path>
                <a:path w="963294" h="877570" extrusionOk="0">
                  <a:moveTo>
                    <a:pt x="97543" y="350519"/>
                  </a:moveTo>
                  <a:lnTo>
                    <a:pt x="94495" y="350519"/>
                  </a:lnTo>
                  <a:lnTo>
                    <a:pt x="94495" y="354329"/>
                  </a:lnTo>
                  <a:lnTo>
                    <a:pt x="100591" y="354329"/>
                  </a:lnTo>
                  <a:lnTo>
                    <a:pt x="97543" y="350519"/>
                  </a:lnTo>
                  <a:close/>
                </a:path>
                <a:path w="963294" h="877570" extrusionOk="0">
                  <a:moveTo>
                    <a:pt x="124977" y="350519"/>
                  </a:moveTo>
                  <a:lnTo>
                    <a:pt x="106688" y="350519"/>
                  </a:lnTo>
                  <a:lnTo>
                    <a:pt x="106688" y="354329"/>
                  </a:lnTo>
                  <a:lnTo>
                    <a:pt x="124977" y="354329"/>
                  </a:lnTo>
                  <a:lnTo>
                    <a:pt x="124977" y="350519"/>
                  </a:lnTo>
                  <a:close/>
                </a:path>
                <a:path w="963294" h="877570" extrusionOk="0">
                  <a:moveTo>
                    <a:pt x="100591" y="347979"/>
                  </a:moveTo>
                  <a:lnTo>
                    <a:pt x="51819" y="347979"/>
                  </a:lnTo>
                  <a:lnTo>
                    <a:pt x="51819" y="350519"/>
                  </a:lnTo>
                  <a:lnTo>
                    <a:pt x="100591" y="350519"/>
                  </a:lnTo>
                  <a:lnTo>
                    <a:pt x="100591" y="347979"/>
                  </a:lnTo>
                  <a:close/>
                </a:path>
                <a:path w="963294" h="877570" extrusionOk="0">
                  <a:moveTo>
                    <a:pt x="131073" y="347979"/>
                  </a:moveTo>
                  <a:lnTo>
                    <a:pt x="103639" y="347979"/>
                  </a:lnTo>
                  <a:lnTo>
                    <a:pt x="103639" y="350519"/>
                  </a:lnTo>
                  <a:lnTo>
                    <a:pt x="131073" y="350519"/>
                  </a:lnTo>
                  <a:lnTo>
                    <a:pt x="131073" y="347979"/>
                  </a:lnTo>
                  <a:close/>
                </a:path>
                <a:path w="963294" h="877570" extrusionOk="0">
                  <a:moveTo>
                    <a:pt x="134122" y="347979"/>
                  </a:moveTo>
                  <a:lnTo>
                    <a:pt x="131073" y="347979"/>
                  </a:lnTo>
                  <a:lnTo>
                    <a:pt x="131073" y="350519"/>
                  </a:lnTo>
                  <a:lnTo>
                    <a:pt x="134122" y="347979"/>
                  </a:lnTo>
                  <a:close/>
                </a:path>
                <a:path w="963294" h="877570" extrusionOk="0">
                  <a:moveTo>
                    <a:pt x="134122" y="347979"/>
                  </a:moveTo>
                  <a:lnTo>
                    <a:pt x="131073" y="350519"/>
                  </a:lnTo>
                  <a:lnTo>
                    <a:pt x="134122" y="350519"/>
                  </a:lnTo>
                  <a:lnTo>
                    <a:pt x="134122" y="347979"/>
                  </a:lnTo>
                  <a:close/>
                </a:path>
                <a:path w="963294" h="877570" extrusionOk="0">
                  <a:moveTo>
                    <a:pt x="137170" y="345439"/>
                  </a:moveTo>
                  <a:lnTo>
                    <a:pt x="45723" y="345439"/>
                  </a:lnTo>
                  <a:lnTo>
                    <a:pt x="48771" y="347979"/>
                  </a:lnTo>
                  <a:lnTo>
                    <a:pt x="137170" y="347979"/>
                  </a:lnTo>
                  <a:lnTo>
                    <a:pt x="137170" y="345439"/>
                  </a:lnTo>
                  <a:close/>
                </a:path>
                <a:path w="963294" h="877570" extrusionOk="0">
                  <a:moveTo>
                    <a:pt x="149363" y="339089"/>
                  </a:moveTo>
                  <a:lnTo>
                    <a:pt x="33530" y="339089"/>
                  </a:lnTo>
                  <a:lnTo>
                    <a:pt x="33530" y="341629"/>
                  </a:lnTo>
                  <a:lnTo>
                    <a:pt x="36578" y="341629"/>
                  </a:lnTo>
                  <a:lnTo>
                    <a:pt x="39626" y="345439"/>
                  </a:lnTo>
                  <a:lnTo>
                    <a:pt x="140218" y="345439"/>
                  </a:lnTo>
                  <a:lnTo>
                    <a:pt x="140218" y="347979"/>
                  </a:lnTo>
                  <a:lnTo>
                    <a:pt x="146314" y="347979"/>
                  </a:lnTo>
                  <a:lnTo>
                    <a:pt x="146314" y="345439"/>
                  </a:lnTo>
                  <a:lnTo>
                    <a:pt x="149363" y="341629"/>
                  </a:lnTo>
                  <a:lnTo>
                    <a:pt x="149363" y="339089"/>
                  </a:lnTo>
                  <a:close/>
                </a:path>
                <a:path w="963294" h="877570" extrusionOk="0">
                  <a:moveTo>
                    <a:pt x="131073" y="274319"/>
                  </a:moveTo>
                  <a:lnTo>
                    <a:pt x="0" y="274319"/>
                  </a:lnTo>
                  <a:lnTo>
                    <a:pt x="0" y="278129"/>
                  </a:lnTo>
                  <a:lnTo>
                    <a:pt x="3048" y="280669"/>
                  </a:lnTo>
                  <a:lnTo>
                    <a:pt x="6096" y="280669"/>
                  </a:lnTo>
                  <a:lnTo>
                    <a:pt x="6096" y="284479"/>
                  </a:lnTo>
                  <a:lnTo>
                    <a:pt x="9144" y="284479"/>
                  </a:lnTo>
                  <a:lnTo>
                    <a:pt x="9144" y="287019"/>
                  </a:lnTo>
                  <a:lnTo>
                    <a:pt x="15241" y="293369"/>
                  </a:lnTo>
                  <a:lnTo>
                    <a:pt x="21337" y="293369"/>
                  </a:lnTo>
                  <a:lnTo>
                    <a:pt x="24385" y="295910"/>
                  </a:lnTo>
                  <a:lnTo>
                    <a:pt x="27434" y="295910"/>
                  </a:lnTo>
                  <a:lnTo>
                    <a:pt x="27434" y="299719"/>
                  </a:lnTo>
                  <a:lnTo>
                    <a:pt x="33530" y="299719"/>
                  </a:lnTo>
                  <a:lnTo>
                    <a:pt x="36578" y="302260"/>
                  </a:lnTo>
                  <a:lnTo>
                    <a:pt x="36578" y="304800"/>
                  </a:lnTo>
                  <a:lnTo>
                    <a:pt x="33530" y="304800"/>
                  </a:lnTo>
                  <a:lnTo>
                    <a:pt x="33530" y="308610"/>
                  </a:lnTo>
                  <a:lnTo>
                    <a:pt x="30482" y="308610"/>
                  </a:lnTo>
                  <a:lnTo>
                    <a:pt x="30482" y="311150"/>
                  </a:lnTo>
                  <a:lnTo>
                    <a:pt x="24385" y="311150"/>
                  </a:lnTo>
                  <a:lnTo>
                    <a:pt x="24385" y="314960"/>
                  </a:lnTo>
                  <a:lnTo>
                    <a:pt x="27434" y="314960"/>
                  </a:lnTo>
                  <a:lnTo>
                    <a:pt x="27434" y="320039"/>
                  </a:lnTo>
                  <a:lnTo>
                    <a:pt x="30482" y="320039"/>
                  </a:lnTo>
                  <a:lnTo>
                    <a:pt x="30482" y="330200"/>
                  </a:lnTo>
                  <a:lnTo>
                    <a:pt x="27434" y="330200"/>
                  </a:lnTo>
                  <a:lnTo>
                    <a:pt x="27434" y="332739"/>
                  </a:lnTo>
                  <a:lnTo>
                    <a:pt x="30482" y="335279"/>
                  </a:lnTo>
                  <a:lnTo>
                    <a:pt x="30482" y="339089"/>
                  </a:lnTo>
                  <a:lnTo>
                    <a:pt x="33530" y="341629"/>
                  </a:lnTo>
                  <a:lnTo>
                    <a:pt x="33530" y="339089"/>
                  </a:lnTo>
                  <a:lnTo>
                    <a:pt x="618081" y="339089"/>
                  </a:lnTo>
                  <a:lnTo>
                    <a:pt x="612694" y="314960"/>
                  </a:lnTo>
                  <a:lnTo>
                    <a:pt x="605327" y="278129"/>
                  </a:lnTo>
                  <a:lnTo>
                    <a:pt x="131073" y="278129"/>
                  </a:lnTo>
                  <a:lnTo>
                    <a:pt x="131073" y="274319"/>
                  </a:lnTo>
                  <a:close/>
                </a:path>
                <a:path w="963294" h="877570" extrusionOk="0">
                  <a:moveTo>
                    <a:pt x="24385" y="308610"/>
                  </a:moveTo>
                  <a:lnTo>
                    <a:pt x="21337" y="308610"/>
                  </a:lnTo>
                  <a:lnTo>
                    <a:pt x="24385" y="311150"/>
                  </a:lnTo>
                  <a:lnTo>
                    <a:pt x="24385" y="308610"/>
                  </a:lnTo>
                  <a:close/>
                </a:path>
                <a:path w="963294" h="877570" extrusionOk="0">
                  <a:moveTo>
                    <a:pt x="140218" y="274319"/>
                  </a:moveTo>
                  <a:lnTo>
                    <a:pt x="134122" y="274319"/>
                  </a:lnTo>
                  <a:lnTo>
                    <a:pt x="134122" y="278129"/>
                  </a:lnTo>
                  <a:lnTo>
                    <a:pt x="140218" y="278129"/>
                  </a:lnTo>
                  <a:lnTo>
                    <a:pt x="140218" y="274319"/>
                  </a:lnTo>
                  <a:close/>
                </a:path>
                <a:path w="963294" h="877570" extrusionOk="0">
                  <a:moveTo>
                    <a:pt x="82302" y="113029"/>
                  </a:moveTo>
                  <a:lnTo>
                    <a:pt x="76205" y="113029"/>
                  </a:lnTo>
                  <a:lnTo>
                    <a:pt x="76205" y="119379"/>
                  </a:lnTo>
                  <a:lnTo>
                    <a:pt x="73157" y="119379"/>
                  </a:lnTo>
                  <a:lnTo>
                    <a:pt x="73157" y="128269"/>
                  </a:lnTo>
                  <a:lnTo>
                    <a:pt x="70109" y="132079"/>
                  </a:lnTo>
                  <a:lnTo>
                    <a:pt x="70109" y="134619"/>
                  </a:lnTo>
                  <a:lnTo>
                    <a:pt x="67060" y="134619"/>
                  </a:lnTo>
                  <a:lnTo>
                    <a:pt x="64012" y="137160"/>
                  </a:lnTo>
                  <a:lnTo>
                    <a:pt x="60964" y="137160"/>
                  </a:lnTo>
                  <a:lnTo>
                    <a:pt x="60964" y="140969"/>
                  </a:lnTo>
                  <a:lnTo>
                    <a:pt x="67060" y="140969"/>
                  </a:lnTo>
                  <a:lnTo>
                    <a:pt x="67060" y="143510"/>
                  </a:lnTo>
                  <a:lnTo>
                    <a:pt x="70109" y="143510"/>
                  </a:lnTo>
                  <a:lnTo>
                    <a:pt x="70109" y="147319"/>
                  </a:lnTo>
                  <a:lnTo>
                    <a:pt x="73157" y="147319"/>
                  </a:lnTo>
                  <a:lnTo>
                    <a:pt x="73157" y="152400"/>
                  </a:lnTo>
                  <a:lnTo>
                    <a:pt x="76205" y="156210"/>
                  </a:lnTo>
                  <a:lnTo>
                    <a:pt x="79253" y="156210"/>
                  </a:lnTo>
                  <a:lnTo>
                    <a:pt x="85350" y="162560"/>
                  </a:lnTo>
                  <a:lnTo>
                    <a:pt x="85350" y="165100"/>
                  </a:lnTo>
                  <a:lnTo>
                    <a:pt x="88398" y="165100"/>
                  </a:lnTo>
                  <a:lnTo>
                    <a:pt x="88398" y="167639"/>
                  </a:lnTo>
                  <a:lnTo>
                    <a:pt x="91446" y="167639"/>
                  </a:lnTo>
                  <a:lnTo>
                    <a:pt x="91446" y="171450"/>
                  </a:lnTo>
                  <a:lnTo>
                    <a:pt x="94495" y="171450"/>
                  </a:lnTo>
                  <a:lnTo>
                    <a:pt x="94495" y="177800"/>
                  </a:lnTo>
                  <a:lnTo>
                    <a:pt x="97543" y="177800"/>
                  </a:lnTo>
                  <a:lnTo>
                    <a:pt x="97543" y="180339"/>
                  </a:lnTo>
                  <a:lnTo>
                    <a:pt x="100591" y="180339"/>
                  </a:lnTo>
                  <a:lnTo>
                    <a:pt x="100591" y="182879"/>
                  </a:lnTo>
                  <a:lnTo>
                    <a:pt x="103639" y="186689"/>
                  </a:lnTo>
                  <a:lnTo>
                    <a:pt x="106688" y="186689"/>
                  </a:lnTo>
                  <a:lnTo>
                    <a:pt x="106688" y="193039"/>
                  </a:lnTo>
                  <a:lnTo>
                    <a:pt x="109736" y="193039"/>
                  </a:lnTo>
                  <a:lnTo>
                    <a:pt x="109736" y="213360"/>
                  </a:lnTo>
                  <a:lnTo>
                    <a:pt x="112784" y="217169"/>
                  </a:lnTo>
                  <a:lnTo>
                    <a:pt x="115832" y="217169"/>
                  </a:lnTo>
                  <a:lnTo>
                    <a:pt x="118880" y="219710"/>
                  </a:lnTo>
                  <a:lnTo>
                    <a:pt x="131073" y="219710"/>
                  </a:lnTo>
                  <a:lnTo>
                    <a:pt x="131073" y="223519"/>
                  </a:lnTo>
                  <a:lnTo>
                    <a:pt x="149363" y="223519"/>
                  </a:lnTo>
                  <a:lnTo>
                    <a:pt x="152411" y="226060"/>
                  </a:lnTo>
                  <a:lnTo>
                    <a:pt x="155459" y="226060"/>
                  </a:lnTo>
                  <a:lnTo>
                    <a:pt x="155459" y="228600"/>
                  </a:lnTo>
                  <a:lnTo>
                    <a:pt x="152411" y="228600"/>
                  </a:lnTo>
                  <a:lnTo>
                    <a:pt x="152411" y="232410"/>
                  </a:lnTo>
                  <a:lnTo>
                    <a:pt x="149363" y="232410"/>
                  </a:lnTo>
                  <a:lnTo>
                    <a:pt x="149363" y="238760"/>
                  </a:lnTo>
                  <a:lnTo>
                    <a:pt x="146314" y="238760"/>
                  </a:lnTo>
                  <a:lnTo>
                    <a:pt x="146314" y="243839"/>
                  </a:lnTo>
                  <a:lnTo>
                    <a:pt x="149363" y="243839"/>
                  </a:lnTo>
                  <a:lnTo>
                    <a:pt x="149363" y="247650"/>
                  </a:lnTo>
                  <a:lnTo>
                    <a:pt x="152411" y="247650"/>
                  </a:lnTo>
                  <a:lnTo>
                    <a:pt x="152411" y="254000"/>
                  </a:lnTo>
                  <a:lnTo>
                    <a:pt x="158507" y="254000"/>
                  </a:lnTo>
                  <a:lnTo>
                    <a:pt x="158507" y="256539"/>
                  </a:lnTo>
                  <a:lnTo>
                    <a:pt x="143266" y="256539"/>
                  </a:lnTo>
                  <a:lnTo>
                    <a:pt x="143266" y="259079"/>
                  </a:lnTo>
                  <a:lnTo>
                    <a:pt x="155459" y="259079"/>
                  </a:lnTo>
                  <a:lnTo>
                    <a:pt x="155459" y="262889"/>
                  </a:lnTo>
                  <a:lnTo>
                    <a:pt x="161556" y="262889"/>
                  </a:lnTo>
                  <a:lnTo>
                    <a:pt x="161556" y="269239"/>
                  </a:lnTo>
                  <a:lnTo>
                    <a:pt x="164604" y="269239"/>
                  </a:lnTo>
                  <a:lnTo>
                    <a:pt x="161556" y="271779"/>
                  </a:lnTo>
                  <a:lnTo>
                    <a:pt x="146314" y="271779"/>
                  </a:lnTo>
                  <a:lnTo>
                    <a:pt x="146314" y="274319"/>
                  </a:lnTo>
                  <a:lnTo>
                    <a:pt x="143266" y="278129"/>
                  </a:lnTo>
                  <a:lnTo>
                    <a:pt x="605327" y="278129"/>
                  </a:lnTo>
                  <a:lnTo>
                    <a:pt x="573067" y="116839"/>
                  </a:lnTo>
                  <a:lnTo>
                    <a:pt x="82302" y="116839"/>
                  </a:lnTo>
                  <a:lnTo>
                    <a:pt x="82302" y="113029"/>
                  </a:lnTo>
                  <a:close/>
                </a:path>
                <a:path w="963294" h="877570" extrusionOk="0">
                  <a:moveTo>
                    <a:pt x="124977" y="271779"/>
                  </a:moveTo>
                  <a:lnTo>
                    <a:pt x="3048" y="271779"/>
                  </a:lnTo>
                  <a:lnTo>
                    <a:pt x="3048" y="274319"/>
                  </a:lnTo>
                  <a:lnTo>
                    <a:pt x="124977" y="274319"/>
                  </a:lnTo>
                  <a:lnTo>
                    <a:pt x="124977" y="271779"/>
                  </a:lnTo>
                  <a:close/>
                </a:path>
                <a:path w="963294" h="877570" extrusionOk="0">
                  <a:moveTo>
                    <a:pt x="100591" y="262889"/>
                  </a:moveTo>
                  <a:lnTo>
                    <a:pt x="97543" y="262889"/>
                  </a:lnTo>
                  <a:lnTo>
                    <a:pt x="97543" y="265429"/>
                  </a:lnTo>
                  <a:lnTo>
                    <a:pt x="21337" y="265429"/>
                  </a:lnTo>
                  <a:lnTo>
                    <a:pt x="21337" y="269239"/>
                  </a:lnTo>
                  <a:lnTo>
                    <a:pt x="12192" y="269239"/>
                  </a:lnTo>
                  <a:lnTo>
                    <a:pt x="12192" y="271779"/>
                  </a:lnTo>
                  <a:lnTo>
                    <a:pt x="100591" y="271779"/>
                  </a:lnTo>
                  <a:lnTo>
                    <a:pt x="100591" y="262889"/>
                  </a:lnTo>
                  <a:close/>
                </a:path>
                <a:path w="963294" h="877570" extrusionOk="0">
                  <a:moveTo>
                    <a:pt x="161556" y="269239"/>
                  </a:moveTo>
                  <a:lnTo>
                    <a:pt x="149363" y="269239"/>
                  </a:lnTo>
                  <a:lnTo>
                    <a:pt x="149363" y="271779"/>
                  </a:lnTo>
                  <a:lnTo>
                    <a:pt x="161556" y="271779"/>
                  </a:lnTo>
                  <a:lnTo>
                    <a:pt x="161556" y="269239"/>
                  </a:lnTo>
                  <a:close/>
                </a:path>
                <a:path w="963294" h="877570" extrusionOk="0">
                  <a:moveTo>
                    <a:pt x="152411" y="265429"/>
                  </a:moveTo>
                  <a:lnTo>
                    <a:pt x="152411" y="269239"/>
                  </a:lnTo>
                  <a:lnTo>
                    <a:pt x="155459" y="269239"/>
                  </a:lnTo>
                  <a:lnTo>
                    <a:pt x="152411" y="265429"/>
                  </a:lnTo>
                  <a:close/>
                </a:path>
                <a:path w="963294" h="877570" extrusionOk="0">
                  <a:moveTo>
                    <a:pt x="103639" y="243839"/>
                  </a:moveTo>
                  <a:lnTo>
                    <a:pt x="70109" y="243839"/>
                  </a:lnTo>
                  <a:lnTo>
                    <a:pt x="67060" y="247650"/>
                  </a:lnTo>
                  <a:lnTo>
                    <a:pt x="60964" y="247650"/>
                  </a:lnTo>
                  <a:lnTo>
                    <a:pt x="60964" y="250189"/>
                  </a:lnTo>
                  <a:lnTo>
                    <a:pt x="54868" y="250189"/>
                  </a:lnTo>
                  <a:lnTo>
                    <a:pt x="51819" y="254000"/>
                  </a:lnTo>
                  <a:lnTo>
                    <a:pt x="45723" y="254000"/>
                  </a:lnTo>
                  <a:lnTo>
                    <a:pt x="45723" y="256539"/>
                  </a:lnTo>
                  <a:lnTo>
                    <a:pt x="39626" y="256539"/>
                  </a:lnTo>
                  <a:lnTo>
                    <a:pt x="36578" y="259079"/>
                  </a:lnTo>
                  <a:lnTo>
                    <a:pt x="33530" y="259079"/>
                  </a:lnTo>
                  <a:lnTo>
                    <a:pt x="30482" y="262889"/>
                  </a:lnTo>
                  <a:lnTo>
                    <a:pt x="27434" y="262889"/>
                  </a:lnTo>
                  <a:lnTo>
                    <a:pt x="24385" y="265429"/>
                  </a:lnTo>
                  <a:lnTo>
                    <a:pt x="97543" y="265429"/>
                  </a:lnTo>
                  <a:lnTo>
                    <a:pt x="97543" y="262889"/>
                  </a:lnTo>
                  <a:lnTo>
                    <a:pt x="100591" y="259079"/>
                  </a:lnTo>
                  <a:lnTo>
                    <a:pt x="100591" y="254000"/>
                  </a:lnTo>
                  <a:lnTo>
                    <a:pt x="106688" y="247650"/>
                  </a:lnTo>
                  <a:lnTo>
                    <a:pt x="103639" y="243839"/>
                  </a:lnTo>
                  <a:close/>
                </a:path>
                <a:path w="963294" h="877570" extrusionOk="0">
                  <a:moveTo>
                    <a:pt x="149363" y="254000"/>
                  </a:moveTo>
                  <a:lnTo>
                    <a:pt x="146314" y="254000"/>
                  </a:lnTo>
                  <a:lnTo>
                    <a:pt x="146314" y="256539"/>
                  </a:lnTo>
                  <a:lnTo>
                    <a:pt x="149363" y="256539"/>
                  </a:lnTo>
                  <a:lnTo>
                    <a:pt x="149363" y="254000"/>
                  </a:lnTo>
                  <a:close/>
                </a:path>
                <a:path w="963294" h="877570" extrusionOk="0">
                  <a:moveTo>
                    <a:pt x="143266" y="247650"/>
                  </a:moveTo>
                  <a:lnTo>
                    <a:pt x="143266" y="250189"/>
                  </a:lnTo>
                  <a:lnTo>
                    <a:pt x="146314" y="250189"/>
                  </a:lnTo>
                  <a:lnTo>
                    <a:pt x="143266" y="247650"/>
                  </a:lnTo>
                  <a:close/>
                </a:path>
                <a:path w="963294" h="877570" extrusionOk="0">
                  <a:moveTo>
                    <a:pt x="140218" y="228600"/>
                  </a:moveTo>
                  <a:lnTo>
                    <a:pt x="131073" y="228600"/>
                  </a:lnTo>
                  <a:lnTo>
                    <a:pt x="131073" y="232410"/>
                  </a:lnTo>
                  <a:lnTo>
                    <a:pt x="134122" y="232410"/>
                  </a:lnTo>
                  <a:lnTo>
                    <a:pt x="134122" y="238760"/>
                  </a:lnTo>
                  <a:lnTo>
                    <a:pt x="137170" y="238760"/>
                  </a:lnTo>
                  <a:lnTo>
                    <a:pt x="140218" y="241300"/>
                  </a:lnTo>
                  <a:lnTo>
                    <a:pt x="140218" y="247650"/>
                  </a:lnTo>
                  <a:lnTo>
                    <a:pt x="143266" y="247650"/>
                  </a:lnTo>
                  <a:lnTo>
                    <a:pt x="143266" y="234950"/>
                  </a:lnTo>
                  <a:lnTo>
                    <a:pt x="140218" y="234950"/>
                  </a:lnTo>
                  <a:lnTo>
                    <a:pt x="140218" y="228600"/>
                  </a:lnTo>
                  <a:close/>
                </a:path>
                <a:path w="963294" h="877570" extrusionOk="0">
                  <a:moveTo>
                    <a:pt x="100591" y="241300"/>
                  </a:moveTo>
                  <a:lnTo>
                    <a:pt x="82302" y="241300"/>
                  </a:lnTo>
                  <a:lnTo>
                    <a:pt x="79253" y="243839"/>
                  </a:lnTo>
                  <a:lnTo>
                    <a:pt x="100591" y="243839"/>
                  </a:lnTo>
                  <a:lnTo>
                    <a:pt x="100591" y="241300"/>
                  </a:lnTo>
                  <a:close/>
                </a:path>
                <a:path w="963294" h="877570" extrusionOk="0">
                  <a:moveTo>
                    <a:pt x="103639" y="241300"/>
                  </a:moveTo>
                  <a:lnTo>
                    <a:pt x="100591" y="241300"/>
                  </a:lnTo>
                  <a:lnTo>
                    <a:pt x="100591" y="243839"/>
                  </a:lnTo>
                  <a:lnTo>
                    <a:pt x="106688" y="243839"/>
                  </a:lnTo>
                  <a:lnTo>
                    <a:pt x="103639" y="241300"/>
                  </a:lnTo>
                  <a:close/>
                </a:path>
                <a:path w="963294" h="877570" extrusionOk="0">
                  <a:moveTo>
                    <a:pt x="137170" y="226060"/>
                  </a:moveTo>
                  <a:lnTo>
                    <a:pt x="134122" y="226060"/>
                  </a:lnTo>
                  <a:lnTo>
                    <a:pt x="134122" y="228600"/>
                  </a:lnTo>
                  <a:lnTo>
                    <a:pt x="137170" y="228600"/>
                  </a:lnTo>
                  <a:lnTo>
                    <a:pt x="137170" y="226060"/>
                  </a:lnTo>
                  <a:close/>
                </a:path>
                <a:path w="963294" h="877570" extrusionOk="0">
                  <a:moveTo>
                    <a:pt x="143266" y="223519"/>
                  </a:moveTo>
                  <a:lnTo>
                    <a:pt x="137170" y="223519"/>
                  </a:lnTo>
                  <a:lnTo>
                    <a:pt x="137170" y="226060"/>
                  </a:lnTo>
                  <a:lnTo>
                    <a:pt x="143266" y="226060"/>
                  </a:lnTo>
                  <a:lnTo>
                    <a:pt x="143266" y="223519"/>
                  </a:lnTo>
                  <a:close/>
                </a:path>
                <a:path w="963294" h="877570" extrusionOk="0">
                  <a:moveTo>
                    <a:pt x="481620" y="60960"/>
                  </a:moveTo>
                  <a:lnTo>
                    <a:pt x="152411" y="60960"/>
                  </a:lnTo>
                  <a:lnTo>
                    <a:pt x="152411" y="64769"/>
                  </a:lnTo>
                  <a:lnTo>
                    <a:pt x="146314" y="71119"/>
                  </a:lnTo>
                  <a:lnTo>
                    <a:pt x="146314" y="73660"/>
                  </a:lnTo>
                  <a:lnTo>
                    <a:pt x="143266" y="73660"/>
                  </a:lnTo>
                  <a:lnTo>
                    <a:pt x="143266" y="80010"/>
                  </a:lnTo>
                  <a:lnTo>
                    <a:pt x="140218" y="80010"/>
                  </a:lnTo>
                  <a:lnTo>
                    <a:pt x="140218" y="95250"/>
                  </a:lnTo>
                  <a:lnTo>
                    <a:pt x="137170" y="95250"/>
                  </a:lnTo>
                  <a:lnTo>
                    <a:pt x="137170" y="101600"/>
                  </a:lnTo>
                  <a:lnTo>
                    <a:pt x="134122" y="101600"/>
                  </a:lnTo>
                  <a:lnTo>
                    <a:pt x="131073" y="104139"/>
                  </a:lnTo>
                  <a:lnTo>
                    <a:pt x="131073" y="106679"/>
                  </a:lnTo>
                  <a:lnTo>
                    <a:pt x="128025" y="106679"/>
                  </a:lnTo>
                  <a:lnTo>
                    <a:pt x="128025" y="110489"/>
                  </a:lnTo>
                  <a:lnTo>
                    <a:pt x="124977" y="110489"/>
                  </a:lnTo>
                  <a:lnTo>
                    <a:pt x="121929" y="113029"/>
                  </a:lnTo>
                  <a:lnTo>
                    <a:pt x="118880" y="113029"/>
                  </a:lnTo>
                  <a:lnTo>
                    <a:pt x="115832" y="116839"/>
                  </a:lnTo>
                  <a:lnTo>
                    <a:pt x="573067" y="116839"/>
                  </a:lnTo>
                  <a:lnTo>
                    <a:pt x="563922" y="71119"/>
                  </a:lnTo>
                  <a:lnTo>
                    <a:pt x="554777" y="71119"/>
                  </a:lnTo>
                  <a:lnTo>
                    <a:pt x="554777" y="67310"/>
                  </a:lnTo>
                  <a:lnTo>
                    <a:pt x="551729" y="67310"/>
                  </a:lnTo>
                  <a:lnTo>
                    <a:pt x="551729" y="64769"/>
                  </a:lnTo>
                  <a:lnTo>
                    <a:pt x="481620" y="64769"/>
                  </a:lnTo>
                  <a:lnTo>
                    <a:pt x="481620" y="60960"/>
                  </a:lnTo>
                  <a:close/>
                </a:path>
                <a:path w="963294" h="877570" extrusionOk="0">
                  <a:moveTo>
                    <a:pt x="554777" y="67310"/>
                  </a:moveTo>
                  <a:lnTo>
                    <a:pt x="554777" y="71119"/>
                  </a:lnTo>
                  <a:lnTo>
                    <a:pt x="557825" y="71119"/>
                  </a:lnTo>
                  <a:lnTo>
                    <a:pt x="554777" y="67310"/>
                  </a:lnTo>
                  <a:close/>
                </a:path>
                <a:path w="963294" h="877570" extrusionOk="0">
                  <a:moveTo>
                    <a:pt x="563922" y="67310"/>
                  </a:moveTo>
                  <a:lnTo>
                    <a:pt x="560874" y="67310"/>
                  </a:lnTo>
                  <a:lnTo>
                    <a:pt x="560874" y="71119"/>
                  </a:lnTo>
                  <a:lnTo>
                    <a:pt x="563922" y="71119"/>
                  </a:lnTo>
                  <a:lnTo>
                    <a:pt x="563922" y="67310"/>
                  </a:lnTo>
                  <a:close/>
                </a:path>
                <a:path w="963294" h="877570" extrusionOk="0">
                  <a:moveTo>
                    <a:pt x="542584" y="60960"/>
                  </a:moveTo>
                  <a:lnTo>
                    <a:pt x="493813" y="60960"/>
                  </a:lnTo>
                  <a:lnTo>
                    <a:pt x="493813" y="64769"/>
                  </a:lnTo>
                  <a:lnTo>
                    <a:pt x="542584" y="64769"/>
                  </a:lnTo>
                  <a:lnTo>
                    <a:pt x="542584" y="60960"/>
                  </a:lnTo>
                  <a:close/>
                </a:path>
                <a:path w="963294" h="877570" extrusionOk="0">
                  <a:moveTo>
                    <a:pt x="448089" y="58419"/>
                  </a:moveTo>
                  <a:lnTo>
                    <a:pt x="155459" y="58419"/>
                  </a:lnTo>
                  <a:lnTo>
                    <a:pt x="155459" y="60960"/>
                  </a:lnTo>
                  <a:lnTo>
                    <a:pt x="448089" y="60960"/>
                  </a:lnTo>
                  <a:lnTo>
                    <a:pt x="448089" y="58419"/>
                  </a:lnTo>
                  <a:close/>
                </a:path>
                <a:path w="963294" h="877570" extrusionOk="0">
                  <a:moveTo>
                    <a:pt x="475523" y="58419"/>
                  </a:moveTo>
                  <a:lnTo>
                    <a:pt x="448089" y="58419"/>
                  </a:lnTo>
                  <a:lnTo>
                    <a:pt x="448089" y="60960"/>
                  </a:lnTo>
                  <a:lnTo>
                    <a:pt x="475523" y="60960"/>
                  </a:lnTo>
                  <a:lnTo>
                    <a:pt x="475523" y="58419"/>
                  </a:lnTo>
                  <a:close/>
                </a:path>
                <a:path w="963294" h="877570" extrusionOk="0">
                  <a:moveTo>
                    <a:pt x="536488" y="58419"/>
                  </a:moveTo>
                  <a:lnTo>
                    <a:pt x="496861" y="58419"/>
                  </a:lnTo>
                  <a:lnTo>
                    <a:pt x="496861" y="60960"/>
                  </a:lnTo>
                  <a:lnTo>
                    <a:pt x="536488" y="60960"/>
                  </a:lnTo>
                  <a:lnTo>
                    <a:pt x="536488" y="58419"/>
                  </a:lnTo>
                  <a:close/>
                </a:path>
                <a:path w="963294" h="877570" extrusionOk="0">
                  <a:moveTo>
                    <a:pt x="368835" y="52069"/>
                  </a:moveTo>
                  <a:lnTo>
                    <a:pt x="161556" y="52069"/>
                  </a:lnTo>
                  <a:lnTo>
                    <a:pt x="158507" y="55879"/>
                  </a:lnTo>
                  <a:lnTo>
                    <a:pt x="158507" y="58419"/>
                  </a:lnTo>
                  <a:lnTo>
                    <a:pt x="432848" y="58419"/>
                  </a:lnTo>
                  <a:lnTo>
                    <a:pt x="432848" y="55879"/>
                  </a:lnTo>
                  <a:lnTo>
                    <a:pt x="368835" y="55879"/>
                  </a:lnTo>
                  <a:lnTo>
                    <a:pt x="368835" y="52069"/>
                  </a:lnTo>
                  <a:close/>
                </a:path>
                <a:path w="963294" h="877570" extrusionOk="0">
                  <a:moveTo>
                    <a:pt x="463330" y="55879"/>
                  </a:moveTo>
                  <a:lnTo>
                    <a:pt x="457234" y="55879"/>
                  </a:lnTo>
                  <a:lnTo>
                    <a:pt x="454186" y="58419"/>
                  </a:lnTo>
                  <a:lnTo>
                    <a:pt x="460282" y="58419"/>
                  </a:lnTo>
                  <a:lnTo>
                    <a:pt x="463330" y="55879"/>
                  </a:lnTo>
                  <a:close/>
                </a:path>
                <a:path w="963294" h="877570" extrusionOk="0">
                  <a:moveTo>
                    <a:pt x="502957" y="55879"/>
                  </a:moveTo>
                  <a:lnTo>
                    <a:pt x="502957" y="58419"/>
                  </a:lnTo>
                  <a:lnTo>
                    <a:pt x="506006" y="58419"/>
                  </a:lnTo>
                  <a:lnTo>
                    <a:pt x="502957" y="55879"/>
                  </a:lnTo>
                  <a:close/>
                </a:path>
                <a:path w="963294" h="877570" extrusionOk="0">
                  <a:moveTo>
                    <a:pt x="533440" y="55879"/>
                  </a:moveTo>
                  <a:lnTo>
                    <a:pt x="506006" y="55879"/>
                  </a:lnTo>
                  <a:lnTo>
                    <a:pt x="506006" y="58419"/>
                  </a:lnTo>
                  <a:lnTo>
                    <a:pt x="533440" y="58419"/>
                  </a:lnTo>
                  <a:lnTo>
                    <a:pt x="533440" y="55879"/>
                  </a:lnTo>
                  <a:close/>
                </a:path>
                <a:path w="963294" h="877570" extrusionOk="0">
                  <a:moveTo>
                    <a:pt x="417607" y="52069"/>
                  </a:moveTo>
                  <a:lnTo>
                    <a:pt x="368835" y="52069"/>
                  </a:lnTo>
                  <a:lnTo>
                    <a:pt x="368835" y="55879"/>
                  </a:lnTo>
                  <a:lnTo>
                    <a:pt x="417607" y="55879"/>
                  </a:lnTo>
                  <a:lnTo>
                    <a:pt x="417607" y="52069"/>
                  </a:lnTo>
                  <a:close/>
                </a:path>
                <a:path w="963294" h="877570" extrusionOk="0">
                  <a:moveTo>
                    <a:pt x="429800" y="52069"/>
                  </a:moveTo>
                  <a:lnTo>
                    <a:pt x="420655" y="52069"/>
                  </a:lnTo>
                  <a:lnTo>
                    <a:pt x="417607" y="55879"/>
                  </a:lnTo>
                  <a:lnTo>
                    <a:pt x="429800" y="55879"/>
                  </a:lnTo>
                  <a:lnTo>
                    <a:pt x="429800" y="52069"/>
                  </a:lnTo>
                  <a:close/>
                </a:path>
                <a:path w="963294" h="877570" extrusionOk="0">
                  <a:moveTo>
                    <a:pt x="432848" y="52069"/>
                  </a:moveTo>
                  <a:lnTo>
                    <a:pt x="429800" y="55879"/>
                  </a:lnTo>
                  <a:lnTo>
                    <a:pt x="432848" y="55879"/>
                  </a:lnTo>
                  <a:lnTo>
                    <a:pt x="432848" y="52069"/>
                  </a:lnTo>
                  <a:close/>
                </a:path>
                <a:path w="963294" h="877570" extrusionOk="0">
                  <a:moveTo>
                    <a:pt x="512102" y="52069"/>
                  </a:moveTo>
                  <a:lnTo>
                    <a:pt x="512102" y="55879"/>
                  </a:lnTo>
                  <a:lnTo>
                    <a:pt x="515150" y="55879"/>
                  </a:lnTo>
                  <a:lnTo>
                    <a:pt x="512102" y="52069"/>
                  </a:lnTo>
                  <a:close/>
                </a:path>
                <a:path w="963294" h="877570" extrusionOk="0">
                  <a:moveTo>
                    <a:pt x="524295" y="52069"/>
                  </a:moveTo>
                  <a:lnTo>
                    <a:pt x="515150" y="52069"/>
                  </a:lnTo>
                  <a:lnTo>
                    <a:pt x="515150" y="55879"/>
                  </a:lnTo>
                  <a:lnTo>
                    <a:pt x="524295" y="55879"/>
                  </a:lnTo>
                  <a:lnTo>
                    <a:pt x="524295" y="52069"/>
                  </a:lnTo>
                  <a:close/>
                </a:path>
                <a:path w="963294" h="877570" extrusionOk="0">
                  <a:moveTo>
                    <a:pt x="524295" y="52069"/>
                  </a:moveTo>
                  <a:lnTo>
                    <a:pt x="524295" y="55879"/>
                  </a:lnTo>
                  <a:lnTo>
                    <a:pt x="527343" y="55879"/>
                  </a:lnTo>
                  <a:lnTo>
                    <a:pt x="524295" y="52069"/>
                  </a:lnTo>
                  <a:close/>
                </a:path>
                <a:path w="963294" h="877570" extrusionOk="0">
                  <a:moveTo>
                    <a:pt x="176797" y="49529"/>
                  </a:moveTo>
                  <a:lnTo>
                    <a:pt x="164604" y="49529"/>
                  </a:lnTo>
                  <a:lnTo>
                    <a:pt x="164604" y="52069"/>
                  </a:lnTo>
                  <a:lnTo>
                    <a:pt x="179845" y="52069"/>
                  </a:lnTo>
                  <a:lnTo>
                    <a:pt x="176797" y="49529"/>
                  </a:lnTo>
                  <a:close/>
                </a:path>
                <a:path w="963294" h="877570" extrusionOk="0">
                  <a:moveTo>
                    <a:pt x="353594" y="49529"/>
                  </a:moveTo>
                  <a:lnTo>
                    <a:pt x="182893" y="49529"/>
                  </a:lnTo>
                  <a:lnTo>
                    <a:pt x="179845" y="52069"/>
                  </a:lnTo>
                  <a:lnTo>
                    <a:pt x="353594" y="52069"/>
                  </a:lnTo>
                  <a:lnTo>
                    <a:pt x="353594" y="49529"/>
                  </a:lnTo>
                  <a:close/>
                </a:path>
                <a:path w="963294" h="877570" extrusionOk="0">
                  <a:moveTo>
                    <a:pt x="362739" y="49529"/>
                  </a:moveTo>
                  <a:lnTo>
                    <a:pt x="353594" y="49529"/>
                  </a:lnTo>
                  <a:lnTo>
                    <a:pt x="353594" y="52069"/>
                  </a:lnTo>
                  <a:lnTo>
                    <a:pt x="362739" y="52069"/>
                  </a:lnTo>
                  <a:lnTo>
                    <a:pt x="362739" y="49529"/>
                  </a:lnTo>
                  <a:close/>
                </a:path>
                <a:path w="963294" h="877570" extrusionOk="0">
                  <a:moveTo>
                    <a:pt x="384076" y="49529"/>
                  </a:moveTo>
                  <a:lnTo>
                    <a:pt x="371883" y="49529"/>
                  </a:lnTo>
                  <a:lnTo>
                    <a:pt x="371883" y="52069"/>
                  </a:lnTo>
                  <a:lnTo>
                    <a:pt x="384076" y="52069"/>
                  </a:lnTo>
                  <a:lnTo>
                    <a:pt x="384076" y="49529"/>
                  </a:lnTo>
                  <a:close/>
                </a:path>
                <a:path w="963294" h="877570" extrusionOk="0">
                  <a:moveTo>
                    <a:pt x="417607" y="49529"/>
                  </a:moveTo>
                  <a:lnTo>
                    <a:pt x="384076" y="49529"/>
                  </a:lnTo>
                  <a:lnTo>
                    <a:pt x="384076" y="52069"/>
                  </a:lnTo>
                  <a:lnTo>
                    <a:pt x="420655" y="52069"/>
                  </a:lnTo>
                  <a:lnTo>
                    <a:pt x="417607" y="49529"/>
                  </a:lnTo>
                  <a:close/>
                </a:path>
                <a:path w="963294" h="877570" extrusionOk="0">
                  <a:moveTo>
                    <a:pt x="356642" y="43179"/>
                  </a:moveTo>
                  <a:lnTo>
                    <a:pt x="353594" y="43179"/>
                  </a:lnTo>
                  <a:lnTo>
                    <a:pt x="353594" y="45719"/>
                  </a:lnTo>
                  <a:lnTo>
                    <a:pt x="188990" y="45719"/>
                  </a:lnTo>
                  <a:lnTo>
                    <a:pt x="188990" y="49529"/>
                  </a:lnTo>
                  <a:lnTo>
                    <a:pt x="356642" y="49529"/>
                  </a:lnTo>
                  <a:lnTo>
                    <a:pt x="356642" y="43179"/>
                  </a:lnTo>
                  <a:close/>
                </a:path>
                <a:path w="963294" h="877570" extrusionOk="0">
                  <a:moveTo>
                    <a:pt x="377980" y="45719"/>
                  </a:moveTo>
                  <a:lnTo>
                    <a:pt x="374932" y="45719"/>
                  </a:lnTo>
                  <a:lnTo>
                    <a:pt x="377980" y="49529"/>
                  </a:lnTo>
                  <a:lnTo>
                    <a:pt x="381028" y="49529"/>
                  </a:lnTo>
                  <a:lnTo>
                    <a:pt x="377980" y="45719"/>
                  </a:lnTo>
                  <a:close/>
                </a:path>
                <a:path w="963294" h="877570" extrusionOk="0">
                  <a:moveTo>
                    <a:pt x="408462" y="45719"/>
                  </a:moveTo>
                  <a:lnTo>
                    <a:pt x="390173" y="45719"/>
                  </a:lnTo>
                  <a:lnTo>
                    <a:pt x="390173" y="49529"/>
                  </a:lnTo>
                  <a:lnTo>
                    <a:pt x="408462" y="49529"/>
                  </a:lnTo>
                  <a:lnTo>
                    <a:pt x="408462" y="45719"/>
                  </a:lnTo>
                  <a:close/>
                </a:path>
                <a:path w="963294" h="877570" extrusionOk="0">
                  <a:moveTo>
                    <a:pt x="341401" y="43179"/>
                  </a:moveTo>
                  <a:lnTo>
                    <a:pt x="195086" y="43179"/>
                  </a:lnTo>
                  <a:lnTo>
                    <a:pt x="195086" y="45719"/>
                  </a:lnTo>
                  <a:lnTo>
                    <a:pt x="341401" y="45719"/>
                  </a:lnTo>
                  <a:lnTo>
                    <a:pt x="341401" y="43179"/>
                  </a:lnTo>
                  <a:close/>
                </a:path>
                <a:path w="963294" h="877570" extrusionOk="0">
                  <a:moveTo>
                    <a:pt x="344449" y="43179"/>
                  </a:moveTo>
                  <a:lnTo>
                    <a:pt x="341401" y="45719"/>
                  </a:lnTo>
                  <a:lnTo>
                    <a:pt x="344449" y="45719"/>
                  </a:lnTo>
                  <a:lnTo>
                    <a:pt x="344449" y="43179"/>
                  </a:lnTo>
                  <a:close/>
                </a:path>
                <a:path w="963294" h="877570" extrusionOk="0">
                  <a:moveTo>
                    <a:pt x="344449" y="43179"/>
                  </a:moveTo>
                  <a:lnTo>
                    <a:pt x="344449" y="45719"/>
                  </a:lnTo>
                  <a:lnTo>
                    <a:pt x="347498" y="45719"/>
                  </a:lnTo>
                  <a:lnTo>
                    <a:pt x="344449" y="43179"/>
                  </a:lnTo>
                  <a:close/>
                </a:path>
                <a:path w="963294" h="877570" extrusionOk="0">
                  <a:moveTo>
                    <a:pt x="350546" y="43179"/>
                  </a:moveTo>
                  <a:lnTo>
                    <a:pt x="350546" y="45719"/>
                  </a:lnTo>
                  <a:lnTo>
                    <a:pt x="353594" y="45719"/>
                  </a:lnTo>
                  <a:lnTo>
                    <a:pt x="350546" y="43179"/>
                  </a:lnTo>
                  <a:close/>
                </a:path>
                <a:path w="963294" h="877570" extrusionOk="0">
                  <a:moveTo>
                    <a:pt x="402366" y="43179"/>
                  </a:moveTo>
                  <a:lnTo>
                    <a:pt x="399317" y="43179"/>
                  </a:lnTo>
                  <a:lnTo>
                    <a:pt x="399317" y="45719"/>
                  </a:lnTo>
                  <a:lnTo>
                    <a:pt x="402366" y="45719"/>
                  </a:lnTo>
                  <a:lnTo>
                    <a:pt x="402366" y="43179"/>
                  </a:lnTo>
                  <a:close/>
                </a:path>
                <a:path w="963294" h="877570" extrusionOk="0">
                  <a:moveTo>
                    <a:pt x="344449" y="36829"/>
                  </a:moveTo>
                  <a:lnTo>
                    <a:pt x="201183" y="36829"/>
                  </a:lnTo>
                  <a:lnTo>
                    <a:pt x="198134" y="40639"/>
                  </a:lnTo>
                  <a:lnTo>
                    <a:pt x="198134" y="43179"/>
                  </a:lnTo>
                  <a:lnTo>
                    <a:pt x="347498" y="43179"/>
                  </a:lnTo>
                  <a:lnTo>
                    <a:pt x="347498" y="40639"/>
                  </a:lnTo>
                  <a:lnTo>
                    <a:pt x="344449" y="40639"/>
                  </a:lnTo>
                  <a:lnTo>
                    <a:pt x="344449" y="36829"/>
                  </a:lnTo>
                  <a:close/>
                </a:path>
                <a:path w="963294" h="877570" extrusionOk="0">
                  <a:moveTo>
                    <a:pt x="222520" y="25400"/>
                  </a:moveTo>
                  <a:lnTo>
                    <a:pt x="216424" y="25400"/>
                  </a:lnTo>
                  <a:lnTo>
                    <a:pt x="204231" y="36829"/>
                  </a:lnTo>
                  <a:lnTo>
                    <a:pt x="347498" y="36829"/>
                  </a:lnTo>
                  <a:lnTo>
                    <a:pt x="344449" y="34289"/>
                  </a:lnTo>
                  <a:lnTo>
                    <a:pt x="280437" y="34289"/>
                  </a:lnTo>
                  <a:lnTo>
                    <a:pt x="280437" y="30479"/>
                  </a:lnTo>
                  <a:lnTo>
                    <a:pt x="277388" y="30479"/>
                  </a:lnTo>
                  <a:lnTo>
                    <a:pt x="277388" y="27939"/>
                  </a:lnTo>
                  <a:lnTo>
                    <a:pt x="222520" y="27939"/>
                  </a:lnTo>
                  <a:lnTo>
                    <a:pt x="222520" y="25400"/>
                  </a:lnTo>
                  <a:close/>
                </a:path>
                <a:path w="963294" h="877570" extrusionOk="0">
                  <a:moveTo>
                    <a:pt x="310919" y="30479"/>
                  </a:moveTo>
                  <a:lnTo>
                    <a:pt x="280437" y="30479"/>
                  </a:lnTo>
                  <a:lnTo>
                    <a:pt x="280437" y="34289"/>
                  </a:lnTo>
                  <a:lnTo>
                    <a:pt x="310919" y="34289"/>
                  </a:lnTo>
                  <a:lnTo>
                    <a:pt x="310919" y="30479"/>
                  </a:lnTo>
                  <a:close/>
                </a:path>
                <a:path w="963294" h="877570" extrusionOk="0">
                  <a:moveTo>
                    <a:pt x="347498" y="27939"/>
                  </a:moveTo>
                  <a:lnTo>
                    <a:pt x="317015" y="27939"/>
                  </a:lnTo>
                  <a:lnTo>
                    <a:pt x="317015" y="30479"/>
                  </a:lnTo>
                  <a:lnTo>
                    <a:pt x="313967" y="30479"/>
                  </a:lnTo>
                  <a:lnTo>
                    <a:pt x="313967" y="34289"/>
                  </a:lnTo>
                  <a:lnTo>
                    <a:pt x="347498" y="34289"/>
                  </a:lnTo>
                  <a:lnTo>
                    <a:pt x="347498" y="27939"/>
                  </a:lnTo>
                  <a:close/>
                </a:path>
                <a:path w="963294" h="877570" extrusionOk="0">
                  <a:moveTo>
                    <a:pt x="280437" y="21589"/>
                  </a:moveTo>
                  <a:lnTo>
                    <a:pt x="249954" y="21589"/>
                  </a:lnTo>
                  <a:lnTo>
                    <a:pt x="249954" y="25400"/>
                  </a:lnTo>
                  <a:lnTo>
                    <a:pt x="246906" y="25400"/>
                  </a:lnTo>
                  <a:lnTo>
                    <a:pt x="243858" y="27939"/>
                  </a:lnTo>
                  <a:lnTo>
                    <a:pt x="277388" y="27939"/>
                  </a:lnTo>
                  <a:lnTo>
                    <a:pt x="280437" y="30479"/>
                  </a:lnTo>
                  <a:lnTo>
                    <a:pt x="280437" y="21589"/>
                  </a:lnTo>
                  <a:close/>
                </a:path>
                <a:path w="963294" h="877570" extrusionOk="0">
                  <a:moveTo>
                    <a:pt x="286533" y="27939"/>
                  </a:moveTo>
                  <a:lnTo>
                    <a:pt x="283485" y="30479"/>
                  </a:lnTo>
                  <a:lnTo>
                    <a:pt x="286533" y="30479"/>
                  </a:lnTo>
                  <a:lnTo>
                    <a:pt x="286533" y="27939"/>
                  </a:lnTo>
                  <a:close/>
                </a:path>
                <a:path w="963294" h="877570" extrusionOk="0">
                  <a:moveTo>
                    <a:pt x="289581" y="27939"/>
                  </a:moveTo>
                  <a:lnTo>
                    <a:pt x="286533" y="27939"/>
                  </a:lnTo>
                  <a:lnTo>
                    <a:pt x="289581" y="30479"/>
                  </a:lnTo>
                  <a:lnTo>
                    <a:pt x="289581" y="27939"/>
                  </a:lnTo>
                  <a:close/>
                </a:path>
                <a:path w="963294" h="877570" extrusionOk="0">
                  <a:moveTo>
                    <a:pt x="295678" y="12700"/>
                  </a:moveTo>
                  <a:lnTo>
                    <a:pt x="295678" y="21589"/>
                  </a:lnTo>
                  <a:lnTo>
                    <a:pt x="292629" y="21589"/>
                  </a:lnTo>
                  <a:lnTo>
                    <a:pt x="289581" y="25400"/>
                  </a:lnTo>
                  <a:lnTo>
                    <a:pt x="289581" y="27939"/>
                  </a:lnTo>
                  <a:lnTo>
                    <a:pt x="292629" y="27939"/>
                  </a:lnTo>
                  <a:lnTo>
                    <a:pt x="292629" y="30479"/>
                  </a:lnTo>
                  <a:lnTo>
                    <a:pt x="304822" y="30479"/>
                  </a:lnTo>
                  <a:lnTo>
                    <a:pt x="304822" y="19050"/>
                  </a:lnTo>
                  <a:lnTo>
                    <a:pt x="301774" y="19050"/>
                  </a:lnTo>
                  <a:lnTo>
                    <a:pt x="301774" y="15239"/>
                  </a:lnTo>
                  <a:lnTo>
                    <a:pt x="298726" y="15239"/>
                  </a:lnTo>
                  <a:lnTo>
                    <a:pt x="295678" y="12700"/>
                  </a:lnTo>
                  <a:close/>
                </a:path>
                <a:path w="963294" h="877570" extrusionOk="0">
                  <a:moveTo>
                    <a:pt x="332257" y="25400"/>
                  </a:moveTo>
                  <a:lnTo>
                    <a:pt x="329208" y="25400"/>
                  </a:lnTo>
                  <a:lnTo>
                    <a:pt x="329208" y="27939"/>
                  </a:lnTo>
                  <a:lnTo>
                    <a:pt x="332257" y="27939"/>
                  </a:lnTo>
                  <a:lnTo>
                    <a:pt x="332257" y="25400"/>
                  </a:lnTo>
                  <a:close/>
                </a:path>
                <a:path w="963294" h="877570" extrusionOk="0">
                  <a:moveTo>
                    <a:pt x="335305" y="25400"/>
                  </a:moveTo>
                  <a:lnTo>
                    <a:pt x="332257" y="25400"/>
                  </a:lnTo>
                  <a:lnTo>
                    <a:pt x="332257" y="27939"/>
                  </a:lnTo>
                  <a:lnTo>
                    <a:pt x="335305" y="27939"/>
                  </a:lnTo>
                  <a:lnTo>
                    <a:pt x="335305" y="25400"/>
                  </a:lnTo>
                  <a:close/>
                </a:path>
                <a:path w="963294" h="877570" extrusionOk="0">
                  <a:moveTo>
                    <a:pt x="271292" y="0"/>
                  </a:moveTo>
                  <a:lnTo>
                    <a:pt x="268244" y="0"/>
                  </a:lnTo>
                  <a:lnTo>
                    <a:pt x="268244" y="3810"/>
                  </a:lnTo>
                  <a:lnTo>
                    <a:pt x="265195" y="3810"/>
                  </a:lnTo>
                  <a:lnTo>
                    <a:pt x="265195" y="6350"/>
                  </a:lnTo>
                  <a:lnTo>
                    <a:pt x="259099" y="12700"/>
                  </a:lnTo>
                  <a:lnTo>
                    <a:pt x="259099" y="15239"/>
                  </a:lnTo>
                  <a:lnTo>
                    <a:pt x="256051" y="15239"/>
                  </a:lnTo>
                  <a:lnTo>
                    <a:pt x="256051" y="19050"/>
                  </a:lnTo>
                  <a:lnTo>
                    <a:pt x="253003" y="21589"/>
                  </a:lnTo>
                  <a:lnTo>
                    <a:pt x="286533" y="21589"/>
                  </a:lnTo>
                  <a:lnTo>
                    <a:pt x="286533" y="19050"/>
                  </a:lnTo>
                  <a:lnTo>
                    <a:pt x="289581" y="19050"/>
                  </a:lnTo>
                  <a:lnTo>
                    <a:pt x="289581" y="12700"/>
                  </a:lnTo>
                  <a:lnTo>
                    <a:pt x="277388" y="12700"/>
                  </a:lnTo>
                  <a:lnTo>
                    <a:pt x="277388" y="10160"/>
                  </a:lnTo>
                  <a:lnTo>
                    <a:pt x="280437" y="6350"/>
                  </a:lnTo>
                  <a:lnTo>
                    <a:pt x="274340" y="6350"/>
                  </a:lnTo>
                  <a:lnTo>
                    <a:pt x="271292" y="3810"/>
                  </a:lnTo>
                  <a:lnTo>
                    <a:pt x="271292" y="0"/>
                  </a:lnTo>
                  <a:close/>
                </a:path>
                <a:path w="963294" h="877570" extrusionOk="0">
                  <a:moveTo>
                    <a:pt x="295678" y="15239"/>
                  </a:moveTo>
                  <a:lnTo>
                    <a:pt x="292629" y="15239"/>
                  </a:lnTo>
                  <a:lnTo>
                    <a:pt x="292629" y="19050"/>
                  </a:lnTo>
                  <a:lnTo>
                    <a:pt x="295678" y="19050"/>
                  </a:lnTo>
                  <a:lnTo>
                    <a:pt x="295678" y="15239"/>
                  </a:lnTo>
                  <a:close/>
                </a:path>
                <a:path w="963294" h="877570" extrusionOk="0">
                  <a:moveTo>
                    <a:pt x="286533" y="10160"/>
                  </a:moveTo>
                  <a:lnTo>
                    <a:pt x="280437" y="10160"/>
                  </a:lnTo>
                  <a:lnTo>
                    <a:pt x="280437" y="12700"/>
                  </a:lnTo>
                  <a:lnTo>
                    <a:pt x="286533" y="12700"/>
                  </a:lnTo>
                  <a:lnTo>
                    <a:pt x="286533" y="1016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36" name="Google Shape;4736;gda58c33139_0_5267"/>
            <p:cNvSpPr/>
            <p:nvPr/>
          </p:nvSpPr>
          <p:spPr>
            <a:xfrm>
              <a:off x="1524114" y="5726888"/>
              <a:ext cx="966469" cy="878204"/>
            </a:xfrm>
            <a:custGeom>
              <a:avLst/>
              <a:gdLst/>
              <a:ahLst/>
              <a:cxnLst/>
              <a:rect l="l" t="t" r="r" b="b"/>
              <a:pathLst>
                <a:path w="966469" h="878204" extrusionOk="0">
                  <a:moveTo>
                    <a:pt x="298726" y="15239"/>
                  </a:moveTo>
                  <a:lnTo>
                    <a:pt x="301774" y="15239"/>
                  </a:lnTo>
                  <a:lnTo>
                    <a:pt x="301774" y="18286"/>
                  </a:lnTo>
                  <a:lnTo>
                    <a:pt x="304822" y="18286"/>
                  </a:lnTo>
                  <a:lnTo>
                    <a:pt x="304822" y="21334"/>
                  </a:lnTo>
                  <a:lnTo>
                    <a:pt x="304822" y="24382"/>
                  </a:lnTo>
                  <a:lnTo>
                    <a:pt x="304822" y="27430"/>
                  </a:lnTo>
                  <a:lnTo>
                    <a:pt x="301774" y="27430"/>
                  </a:lnTo>
                  <a:lnTo>
                    <a:pt x="304822" y="27430"/>
                  </a:lnTo>
                  <a:lnTo>
                    <a:pt x="304822" y="30478"/>
                  </a:lnTo>
                  <a:lnTo>
                    <a:pt x="307871" y="30478"/>
                  </a:lnTo>
                  <a:lnTo>
                    <a:pt x="310919" y="30478"/>
                  </a:lnTo>
                  <a:lnTo>
                    <a:pt x="310919" y="33526"/>
                  </a:lnTo>
                  <a:lnTo>
                    <a:pt x="313967" y="33526"/>
                  </a:lnTo>
                  <a:lnTo>
                    <a:pt x="313967" y="30478"/>
                  </a:lnTo>
                  <a:lnTo>
                    <a:pt x="317015" y="30478"/>
                  </a:lnTo>
                  <a:lnTo>
                    <a:pt x="317015" y="27430"/>
                  </a:lnTo>
                  <a:lnTo>
                    <a:pt x="320064" y="27430"/>
                  </a:lnTo>
                  <a:lnTo>
                    <a:pt x="323112" y="27430"/>
                  </a:lnTo>
                  <a:lnTo>
                    <a:pt x="326160" y="27430"/>
                  </a:lnTo>
                  <a:lnTo>
                    <a:pt x="329208" y="27430"/>
                  </a:lnTo>
                  <a:lnTo>
                    <a:pt x="329208" y="24382"/>
                  </a:lnTo>
                  <a:lnTo>
                    <a:pt x="332257" y="24382"/>
                  </a:lnTo>
                  <a:lnTo>
                    <a:pt x="332257" y="27430"/>
                  </a:lnTo>
                  <a:lnTo>
                    <a:pt x="332257" y="24382"/>
                  </a:lnTo>
                  <a:lnTo>
                    <a:pt x="335305" y="24382"/>
                  </a:lnTo>
                  <a:lnTo>
                    <a:pt x="335305" y="27430"/>
                  </a:lnTo>
                  <a:lnTo>
                    <a:pt x="335305" y="24382"/>
                  </a:lnTo>
                  <a:lnTo>
                    <a:pt x="335305" y="27430"/>
                  </a:lnTo>
                  <a:lnTo>
                    <a:pt x="335305" y="24382"/>
                  </a:lnTo>
                  <a:lnTo>
                    <a:pt x="335305" y="27430"/>
                  </a:lnTo>
                  <a:lnTo>
                    <a:pt x="338353" y="27430"/>
                  </a:lnTo>
                  <a:lnTo>
                    <a:pt x="341401" y="27430"/>
                  </a:lnTo>
                  <a:lnTo>
                    <a:pt x="344449" y="27430"/>
                  </a:lnTo>
                  <a:lnTo>
                    <a:pt x="347498" y="27430"/>
                  </a:lnTo>
                  <a:lnTo>
                    <a:pt x="347498" y="30478"/>
                  </a:lnTo>
                  <a:lnTo>
                    <a:pt x="350546" y="30478"/>
                  </a:lnTo>
                  <a:lnTo>
                    <a:pt x="347498" y="30478"/>
                  </a:lnTo>
                  <a:lnTo>
                    <a:pt x="347498" y="33526"/>
                  </a:lnTo>
                  <a:lnTo>
                    <a:pt x="344449" y="33526"/>
                  </a:lnTo>
                  <a:lnTo>
                    <a:pt x="347498" y="36574"/>
                  </a:lnTo>
                  <a:lnTo>
                    <a:pt x="344449" y="36574"/>
                  </a:lnTo>
                  <a:lnTo>
                    <a:pt x="344449" y="39621"/>
                  </a:lnTo>
                  <a:lnTo>
                    <a:pt x="347498" y="39621"/>
                  </a:lnTo>
                  <a:lnTo>
                    <a:pt x="347498" y="42669"/>
                  </a:lnTo>
                  <a:lnTo>
                    <a:pt x="347498" y="39621"/>
                  </a:lnTo>
                  <a:lnTo>
                    <a:pt x="347498" y="42669"/>
                  </a:lnTo>
                  <a:lnTo>
                    <a:pt x="350546" y="42669"/>
                  </a:lnTo>
                  <a:lnTo>
                    <a:pt x="353594" y="42669"/>
                  </a:lnTo>
                  <a:lnTo>
                    <a:pt x="350546" y="42669"/>
                  </a:lnTo>
                  <a:lnTo>
                    <a:pt x="347498" y="42669"/>
                  </a:lnTo>
                  <a:lnTo>
                    <a:pt x="344449" y="42669"/>
                  </a:lnTo>
                  <a:lnTo>
                    <a:pt x="341401" y="42669"/>
                  </a:lnTo>
                  <a:lnTo>
                    <a:pt x="341401" y="45717"/>
                  </a:lnTo>
                  <a:lnTo>
                    <a:pt x="344449" y="42669"/>
                  </a:lnTo>
                  <a:lnTo>
                    <a:pt x="344449" y="45717"/>
                  </a:lnTo>
                  <a:lnTo>
                    <a:pt x="344449" y="42669"/>
                  </a:lnTo>
                  <a:lnTo>
                    <a:pt x="347498" y="45717"/>
                  </a:lnTo>
                  <a:lnTo>
                    <a:pt x="347498" y="42669"/>
                  </a:lnTo>
                  <a:lnTo>
                    <a:pt x="347498" y="45717"/>
                  </a:lnTo>
                  <a:lnTo>
                    <a:pt x="347498" y="42669"/>
                  </a:lnTo>
                  <a:lnTo>
                    <a:pt x="347498" y="45717"/>
                  </a:lnTo>
                  <a:lnTo>
                    <a:pt x="350546" y="45717"/>
                  </a:lnTo>
                  <a:lnTo>
                    <a:pt x="350546" y="42669"/>
                  </a:lnTo>
                  <a:lnTo>
                    <a:pt x="350546" y="45717"/>
                  </a:lnTo>
                  <a:lnTo>
                    <a:pt x="350546" y="42669"/>
                  </a:lnTo>
                  <a:lnTo>
                    <a:pt x="350546" y="45717"/>
                  </a:lnTo>
                  <a:lnTo>
                    <a:pt x="350546" y="42669"/>
                  </a:lnTo>
                  <a:lnTo>
                    <a:pt x="353594" y="45717"/>
                  </a:lnTo>
                  <a:lnTo>
                    <a:pt x="353594" y="42669"/>
                  </a:lnTo>
                  <a:lnTo>
                    <a:pt x="356642" y="42669"/>
                  </a:lnTo>
                  <a:lnTo>
                    <a:pt x="359691" y="42669"/>
                  </a:lnTo>
                  <a:lnTo>
                    <a:pt x="359691" y="45717"/>
                  </a:lnTo>
                  <a:lnTo>
                    <a:pt x="359691" y="42669"/>
                  </a:lnTo>
                  <a:lnTo>
                    <a:pt x="356642" y="42669"/>
                  </a:lnTo>
                  <a:lnTo>
                    <a:pt x="356642" y="45717"/>
                  </a:lnTo>
                  <a:lnTo>
                    <a:pt x="359691" y="45717"/>
                  </a:lnTo>
                  <a:lnTo>
                    <a:pt x="356642" y="45717"/>
                  </a:lnTo>
                  <a:lnTo>
                    <a:pt x="356642" y="48765"/>
                  </a:lnTo>
                  <a:lnTo>
                    <a:pt x="353594" y="48765"/>
                  </a:lnTo>
                  <a:lnTo>
                    <a:pt x="353594" y="51813"/>
                  </a:lnTo>
                  <a:lnTo>
                    <a:pt x="353594" y="48765"/>
                  </a:lnTo>
                  <a:lnTo>
                    <a:pt x="356642" y="48765"/>
                  </a:lnTo>
                  <a:lnTo>
                    <a:pt x="359691" y="48765"/>
                  </a:lnTo>
                  <a:lnTo>
                    <a:pt x="362739" y="48765"/>
                  </a:lnTo>
                  <a:lnTo>
                    <a:pt x="362739" y="51813"/>
                  </a:lnTo>
                  <a:lnTo>
                    <a:pt x="365787" y="51813"/>
                  </a:lnTo>
                  <a:lnTo>
                    <a:pt x="368835" y="51813"/>
                  </a:lnTo>
                  <a:lnTo>
                    <a:pt x="365787" y="51813"/>
                  </a:lnTo>
                  <a:lnTo>
                    <a:pt x="368835" y="51813"/>
                  </a:lnTo>
                  <a:lnTo>
                    <a:pt x="368835" y="54861"/>
                  </a:lnTo>
                  <a:lnTo>
                    <a:pt x="368835" y="51813"/>
                  </a:lnTo>
                  <a:lnTo>
                    <a:pt x="368835" y="48765"/>
                  </a:lnTo>
                  <a:lnTo>
                    <a:pt x="368835" y="51813"/>
                  </a:lnTo>
                  <a:lnTo>
                    <a:pt x="371883" y="51813"/>
                  </a:lnTo>
                  <a:lnTo>
                    <a:pt x="371883" y="48765"/>
                  </a:lnTo>
                  <a:lnTo>
                    <a:pt x="374932" y="48765"/>
                  </a:lnTo>
                  <a:lnTo>
                    <a:pt x="377980" y="48765"/>
                  </a:lnTo>
                  <a:lnTo>
                    <a:pt x="374932" y="45717"/>
                  </a:lnTo>
                  <a:lnTo>
                    <a:pt x="377980" y="45717"/>
                  </a:lnTo>
                  <a:lnTo>
                    <a:pt x="381028" y="45717"/>
                  </a:lnTo>
                  <a:lnTo>
                    <a:pt x="377980" y="45717"/>
                  </a:lnTo>
                  <a:lnTo>
                    <a:pt x="381028" y="48765"/>
                  </a:lnTo>
                  <a:lnTo>
                    <a:pt x="381028" y="45717"/>
                  </a:lnTo>
                  <a:lnTo>
                    <a:pt x="381028" y="48765"/>
                  </a:lnTo>
                  <a:lnTo>
                    <a:pt x="384076" y="48765"/>
                  </a:lnTo>
                  <a:lnTo>
                    <a:pt x="381028" y="48765"/>
                  </a:lnTo>
                  <a:lnTo>
                    <a:pt x="384076" y="48765"/>
                  </a:lnTo>
                  <a:lnTo>
                    <a:pt x="381028" y="48765"/>
                  </a:lnTo>
                  <a:lnTo>
                    <a:pt x="384076" y="48765"/>
                  </a:lnTo>
                  <a:lnTo>
                    <a:pt x="384076" y="51813"/>
                  </a:lnTo>
                  <a:lnTo>
                    <a:pt x="384076" y="48765"/>
                  </a:lnTo>
                  <a:lnTo>
                    <a:pt x="384076" y="51813"/>
                  </a:lnTo>
                  <a:lnTo>
                    <a:pt x="384076" y="48765"/>
                  </a:lnTo>
                  <a:lnTo>
                    <a:pt x="387125" y="48765"/>
                  </a:lnTo>
                  <a:lnTo>
                    <a:pt x="390173" y="48765"/>
                  </a:lnTo>
                  <a:lnTo>
                    <a:pt x="390173" y="45717"/>
                  </a:lnTo>
                  <a:lnTo>
                    <a:pt x="393221" y="45717"/>
                  </a:lnTo>
                  <a:lnTo>
                    <a:pt x="396269" y="45717"/>
                  </a:lnTo>
                  <a:lnTo>
                    <a:pt x="393221" y="45717"/>
                  </a:lnTo>
                  <a:lnTo>
                    <a:pt x="396269" y="45717"/>
                  </a:lnTo>
                  <a:lnTo>
                    <a:pt x="396269" y="42669"/>
                  </a:lnTo>
                  <a:lnTo>
                    <a:pt x="396269" y="45717"/>
                  </a:lnTo>
                  <a:lnTo>
                    <a:pt x="399317" y="45717"/>
                  </a:lnTo>
                  <a:lnTo>
                    <a:pt x="399317" y="42669"/>
                  </a:lnTo>
                  <a:lnTo>
                    <a:pt x="402366" y="42669"/>
                  </a:lnTo>
                  <a:lnTo>
                    <a:pt x="402366" y="45717"/>
                  </a:lnTo>
                  <a:lnTo>
                    <a:pt x="399317" y="45717"/>
                  </a:lnTo>
                  <a:lnTo>
                    <a:pt x="402366" y="45717"/>
                  </a:lnTo>
                  <a:lnTo>
                    <a:pt x="402366" y="42669"/>
                  </a:lnTo>
                  <a:lnTo>
                    <a:pt x="402366" y="45717"/>
                  </a:lnTo>
                  <a:lnTo>
                    <a:pt x="405414" y="45717"/>
                  </a:lnTo>
                  <a:lnTo>
                    <a:pt x="408462" y="45717"/>
                  </a:lnTo>
                  <a:lnTo>
                    <a:pt x="408462" y="48765"/>
                  </a:lnTo>
                  <a:lnTo>
                    <a:pt x="408462" y="45717"/>
                  </a:lnTo>
                  <a:lnTo>
                    <a:pt x="408462" y="48765"/>
                  </a:lnTo>
                  <a:lnTo>
                    <a:pt x="411510" y="48765"/>
                  </a:lnTo>
                  <a:lnTo>
                    <a:pt x="414559" y="48765"/>
                  </a:lnTo>
                  <a:lnTo>
                    <a:pt x="417607" y="48765"/>
                  </a:lnTo>
                  <a:lnTo>
                    <a:pt x="420655" y="51813"/>
                  </a:lnTo>
                  <a:lnTo>
                    <a:pt x="417607" y="51813"/>
                  </a:lnTo>
                  <a:lnTo>
                    <a:pt x="420655" y="51813"/>
                  </a:lnTo>
                  <a:lnTo>
                    <a:pt x="417607" y="51813"/>
                  </a:lnTo>
                  <a:lnTo>
                    <a:pt x="417607" y="54861"/>
                  </a:lnTo>
                  <a:lnTo>
                    <a:pt x="420655" y="51813"/>
                  </a:lnTo>
                  <a:lnTo>
                    <a:pt x="423703" y="51813"/>
                  </a:lnTo>
                  <a:lnTo>
                    <a:pt x="426752" y="51813"/>
                  </a:lnTo>
                  <a:lnTo>
                    <a:pt x="429800" y="51813"/>
                  </a:lnTo>
                  <a:lnTo>
                    <a:pt x="429800" y="54861"/>
                  </a:lnTo>
                  <a:lnTo>
                    <a:pt x="432848" y="51813"/>
                  </a:lnTo>
                  <a:lnTo>
                    <a:pt x="432848" y="54861"/>
                  </a:lnTo>
                  <a:lnTo>
                    <a:pt x="429800" y="54861"/>
                  </a:lnTo>
                  <a:lnTo>
                    <a:pt x="432848" y="54861"/>
                  </a:lnTo>
                  <a:lnTo>
                    <a:pt x="432848" y="51813"/>
                  </a:lnTo>
                  <a:lnTo>
                    <a:pt x="432848" y="54861"/>
                  </a:lnTo>
                  <a:lnTo>
                    <a:pt x="432848" y="51813"/>
                  </a:lnTo>
                  <a:lnTo>
                    <a:pt x="432848" y="54861"/>
                  </a:lnTo>
                  <a:lnTo>
                    <a:pt x="432848" y="57908"/>
                  </a:lnTo>
                  <a:lnTo>
                    <a:pt x="435896" y="57908"/>
                  </a:lnTo>
                  <a:lnTo>
                    <a:pt x="445041" y="57908"/>
                  </a:lnTo>
                  <a:lnTo>
                    <a:pt x="441993" y="57908"/>
                  </a:lnTo>
                  <a:lnTo>
                    <a:pt x="448089" y="57908"/>
                  </a:lnTo>
                  <a:lnTo>
                    <a:pt x="448089" y="60956"/>
                  </a:lnTo>
                  <a:lnTo>
                    <a:pt x="448089" y="57908"/>
                  </a:lnTo>
                  <a:lnTo>
                    <a:pt x="451137" y="57908"/>
                  </a:lnTo>
                  <a:lnTo>
                    <a:pt x="454186" y="57908"/>
                  </a:lnTo>
                  <a:lnTo>
                    <a:pt x="454186" y="54861"/>
                  </a:lnTo>
                  <a:lnTo>
                    <a:pt x="454186" y="57908"/>
                  </a:lnTo>
                  <a:lnTo>
                    <a:pt x="454186" y="54861"/>
                  </a:lnTo>
                  <a:lnTo>
                    <a:pt x="454186" y="57908"/>
                  </a:lnTo>
                  <a:lnTo>
                    <a:pt x="457234" y="54861"/>
                  </a:lnTo>
                  <a:lnTo>
                    <a:pt x="460282" y="54861"/>
                  </a:lnTo>
                  <a:lnTo>
                    <a:pt x="463330" y="54861"/>
                  </a:lnTo>
                  <a:lnTo>
                    <a:pt x="460282" y="57908"/>
                  </a:lnTo>
                  <a:lnTo>
                    <a:pt x="463330" y="57908"/>
                  </a:lnTo>
                  <a:lnTo>
                    <a:pt x="463330" y="54861"/>
                  </a:lnTo>
                  <a:lnTo>
                    <a:pt x="463330" y="57908"/>
                  </a:lnTo>
                  <a:lnTo>
                    <a:pt x="463330" y="54861"/>
                  </a:lnTo>
                  <a:lnTo>
                    <a:pt x="463330" y="57908"/>
                  </a:lnTo>
                  <a:lnTo>
                    <a:pt x="466379" y="57908"/>
                  </a:lnTo>
                  <a:lnTo>
                    <a:pt x="469427" y="57908"/>
                  </a:lnTo>
                  <a:lnTo>
                    <a:pt x="469427" y="54861"/>
                  </a:lnTo>
                  <a:lnTo>
                    <a:pt x="469427" y="57908"/>
                  </a:lnTo>
                  <a:lnTo>
                    <a:pt x="472475" y="57908"/>
                  </a:lnTo>
                  <a:lnTo>
                    <a:pt x="475523" y="57908"/>
                  </a:lnTo>
                  <a:lnTo>
                    <a:pt x="475523" y="60956"/>
                  </a:lnTo>
                  <a:lnTo>
                    <a:pt x="478571" y="60956"/>
                  </a:lnTo>
                  <a:lnTo>
                    <a:pt x="475523" y="60956"/>
                  </a:lnTo>
                  <a:lnTo>
                    <a:pt x="478571" y="60956"/>
                  </a:lnTo>
                  <a:lnTo>
                    <a:pt x="481620" y="60956"/>
                  </a:lnTo>
                  <a:lnTo>
                    <a:pt x="481620" y="64004"/>
                  </a:lnTo>
                  <a:lnTo>
                    <a:pt x="490764" y="64004"/>
                  </a:lnTo>
                  <a:lnTo>
                    <a:pt x="487716" y="64004"/>
                  </a:lnTo>
                  <a:lnTo>
                    <a:pt x="493813" y="64004"/>
                  </a:lnTo>
                  <a:lnTo>
                    <a:pt x="493813" y="60956"/>
                  </a:lnTo>
                  <a:lnTo>
                    <a:pt x="496861" y="60956"/>
                  </a:lnTo>
                  <a:lnTo>
                    <a:pt x="496861" y="57908"/>
                  </a:lnTo>
                  <a:lnTo>
                    <a:pt x="499909" y="57908"/>
                  </a:lnTo>
                  <a:lnTo>
                    <a:pt x="502957" y="57908"/>
                  </a:lnTo>
                  <a:lnTo>
                    <a:pt x="506006" y="57908"/>
                  </a:lnTo>
                  <a:lnTo>
                    <a:pt x="502957" y="57908"/>
                  </a:lnTo>
                  <a:lnTo>
                    <a:pt x="502957" y="54861"/>
                  </a:lnTo>
                  <a:lnTo>
                    <a:pt x="506006" y="57908"/>
                  </a:lnTo>
                  <a:lnTo>
                    <a:pt x="506006" y="54861"/>
                  </a:lnTo>
                  <a:lnTo>
                    <a:pt x="506006" y="57908"/>
                  </a:lnTo>
                  <a:lnTo>
                    <a:pt x="506006" y="54861"/>
                  </a:lnTo>
                  <a:lnTo>
                    <a:pt x="506006" y="57908"/>
                  </a:lnTo>
                  <a:lnTo>
                    <a:pt x="506006" y="54861"/>
                  </a:lnTo>
                  <a:lnTo>
                    <a:pt x="509054" y="54861"/>
                  </a:lnTo>
                  <a:lnTo>
                    <a:pt x="509054" y="51813"/>
                  </a:lnTo>
                  <a:lnTo>
                    <a:pt x="509054" y="54861"/>
                  </a:lnTo>
                  <a:lnTo>
                    <a:pt x="512102" y="54861"/>
                  </a:lnTo>
                  <a:lnTo>
                    <a:pt x="509054" y="54861"/>
                  </a:lnTo>
                  <a:lnTo>
                    <a:pt x="512102" y="54861"/>
                  </a:lnTo>
                  <a:lnTo>
                    <a:pt x="512102" y="51813"/>
                  </a:lnTo>
                  <a:lnTo>
                    <a:pt x="515150" y="54861"/>
                  </a:lnTo>
                  <a:lnTo>
                    <a:pt x="515150" y="51813"/>
                  </a:lnTo>
                  <a:lnTo>
                    <a:pt x="518198" y="51813"/>
                  </a:lnTo>
                  <a:lnTo>
                    <a:pt x="521247" y="51813"/>
                  </a:lnTo>
                  <a:lnTo>
                    <a:pt x="524295" y="51813"/>
                  </a:lnTo>
                  <a:lnTo>
                    <a:pt x="524295" y="54861"/>
                  </a:lnTo>
                  <a:lnTo>
                    <a:pt x="524295" y="51813"/>
                  </a:lnTo>
                  <a:lnTo>
                    <a:pt x="527343" y="54861"/>
                  </a:lnTo>
                  <a:lnTo>
                    <a:pt x="527343" y="51813"/>
                  </a:lnTo>
                  <a:lnTo>
                    <a:pt x="524295" y="51813"/>
                  </a:lnTo>
                  <a:lnTo>
                    <a:pt x="527343" y="51813"/>
                  </a:lnTo>
                  <a:lnTo>
                    <a:pt x="527343" y="54861"/>
                  </a:lnTo>
                  <a:lnTo>
                    <a:pt x="530391" y="54861"/>
                  </a:lnTo>
                  <a:lnTo>
                    <a:pt x="533440" y="54861"/>
                  </a:lnTo>
                  <a:lnTo>
                    <a:pt x="530391" y="54861"/>
                  </a:lnTo>
                  <a:lnTo>
                    <a:pt x="533440" y="54861"/>
                  </a:lnTo>
                  <a:lnTo>
                    <a:pt x="533440" y="57908"/>
                  </a:lnTo>
                  <a:lnTo>
                    <a:pt x="530391" y="57908"/>
                  </a:lnTo>
                  <a:lnTo>
                    <a:pt x="533440" y="57908"/>
                  </a:lnTo>
                  <a:lnTo>
                    <a:pt x="536488" y="57908"/>
                  </a:lnTo>
                  <a:lnTo>
                    <a:pt x="536488" y="60956"/>
                  </a:lnTo>
                  <a:lnTo>
                    <a:pt x="536488" y="57908"/>
                  </a:lnTo>
                  <a:lnTo>
                    <a:pt x="536488" y="60956"/>
                  </a:lnTo>
                  <a:lnTo>
                    <a:pt x="539536" y="60956"/>
                  </a:lnTo>
                  <a:lnTo>
                    <a:pt x="542584" y="60956"/>
                  </a:lnTo>
                  <a:lnTo>
                    <a:pt x="542584" y="64004"/>
                  </a:lnTo>
                  <a:lnTo>
                    <a:pt x="542584" y="60956"/>
                  </a:lnTo>
                  <a:lnTo>
                    <a:pt x="542584" y="64004"/>
                  </a:lnTo>
                  <a:lnTo>
                    <a:pt x="545633" y="64004"/>
                  </a:lnTo>
                  <a:lnTo>
                    <a:pt x="542584" y="64004"/>
                  </a:lnTo>
                  <a:lnTo>
                    <a:pt x="545633" y="64004"/>
                  </a:lnTo>
                  <a:lnTo>
                    <a:pt x="548681" y="64004"/>
                  </a:lnTo>
                  <a:lnTo>
                    <a:pt x="551729" y="64004"/>
                  </a:lnTo>
                  <a:lnTo>
                    <a:pt x="551729" y="67052"/>
                  </a:lnTo>
                  <a:lnTo>
                    <a:pt x="554777" y="67052"/>
                  </a:lnTo>
                  <a:lnTo>
                    <a:pt x="554777" y="70100"/>
                  </a:lnTo>
                  <a:lnTo>
                    <a:pt x="554777" y="67052"/>
                  </a:lnTo>
                  <a:lnTo>
                    <a:pt x="557825" y="70100"/>
                  </a:lnTo>
                  <a:lnTo>
                    <a:pt x="560874" y="70100"/>
                  </a:lnTo>
                  <a:lnTo>
                    <a:pt x="560874" y="67052"/>
                  </a:lnTo>
                  <a:lnTo>
                    <a:pt x="557825" y="67052"/>
                  </a:lnTo>
                  <a:lnTo>
                    <a:pt x="560874" y="67052"/>
                  </a:lnTo>
                  <a:lnTo>
                    <a:pt x="563922" y="67052"/>
                  </a:lnTo>
                  <a:lnTo>
                    <a:pt x="563922" y="70100"/>
                  </a:lnTo>
                  <a:lnTo>
                    <a:pt x="612694" y="313927"/>
                  </a:lnTo>
                  <a:lnTo>
                    <a:pt x="624886" y="368788"/>
                  </a:lnTo>
                  <a:lnTo>
                    <a:pt x="624886" y="374884"/>
                  </a:lnTo>
                  <a:lnTo>
                    <a:pt x="624886" y="377931"/>
                  </a:lnTo>
                  <a:lnTo>
                    <a:pt x="627935" y="384027"/>
                  </a:lnTo>
                  <a:lnTo>
                    <a:pt x="627935" y="390123"/>
                  </a:lnTo>
                  <a:lnTo>
                    <a:pt x="627935" y="396219"/>
                  </a:lnTo>
                  <a:lnTo>
                    <a:pt x="630983" y="399266"/>
                  </a:lnTo>
                  <a:lnTo>
                    <a:pt x="630983" y="405362"/>
                  </a:lnTo>
                  <a:lnTo>
                    <a:pt x="634031" y="411458"/>
                  </a:lnTo>
                  <a:lnTo>
                    <a:pt x="634031" y="417553"/>
                  </a:lnTo>
                  <a:lnTo>
                    <a:pt x="634031" y="420601"/>
                  </a:lnTo>
                  <a:lnTo>
                    <a:pt x="637079" y="426697"/>
                  </a:lnTo>
                  <a:lnTo>
                    <a:pt x="637079" y="432793"/>
                  </a:lnTo>
                  <a:lnTo>
                    <a:pt x="637079" y="438888"/>
                  </a:lnTo>
                  <a:lnTo>
                    <a:pt x="640128" y="441936"/>
                  </a:lnTo>
                  <a:lnTo>
                    <a:pt x="640128" y="448032"/>
                  </a:lnTo>
                  <a:lnTo>
                    <a:pt x="640128" y="454127"/>
                  </a:lnTo>
                  <a:lnTo>
                    <a:pt x="643176" y="460223"/>
                  </a:lnTo>
                  <a:lnTo>
                    <a:pt x="643176" y="463271"/>
                  </a:lnTo>
                  <a:lnTo>
                    <a:pt x="643176" y="469367"/>
                  </a:lnTo>
                  <a:lnTo>
                    <a:pt x="646224" y="475462"/>
                  </a:lnTo>
                  <a:lnTo>
                    <a:pt x="646224" y="481558"/>
                  </a:lnTo>
                  <a:lnTo>
                    <a:pt x="646224" y="484606"/>
                  </a:lnTo>
                  <a:lnTo>
                    <a:pt x="649272" y="490701"/>
                  </a:lnTo>
                  <a:lnTo>
                    <a:pt x="649272" y="496797"/>
                  </a:lnTo>
                  <a:lnTo>
                    <a:pt x="649272" y="502893"/>
                  </a:lnTo>
                  <a:lnTo>
                    <a:pt x="652321" y="505941"/>
                  </a:lnTo>
                  <a:lnTo>
                    <a:pt x="652321" y="512036"/>
                  </a:lnTo>
                  <a:lnTo>
                    <a:pt x="652321" y="518132"/>
                  </a:lnTo>
                  <a:lnTo>
                    <a:pt x="655369" y="524228"/>
                  </a:lnTo>
                  <a:lnTo>
                    <a:pt x="655369" y="527276"/>
                  </a:lnTo>
                  <a:lnTo>
                    <a:pt x="658417" y="533371"/>
                  </a:lnTo>
                  <a:lnTo>
                    <a:pt x="658417" y="539467"/>
                  </a:lnTo>
                  <a:lnTo>
                    <a:pt x="658417" y="545563"/>
                  </a:lnTo>
                  <a:lnTo>
                    <a:pt x="661465" y="548610"/>
                  </a:lnTo>
                  <a:lnTo>
                    <a:pt x="661465" y="554706"/>
                  </a:lnTo>
                  <a:lnTo>
                    <a:pt x="661465" y="560802"/>
                  </a:lnTo>
                  <a:lnTo>
                    <a:pt x="664514" y="563850"/>
                  </a:lnTo>
                  <a:lnTo>
                    <a:pt x="676706" y="566898"/>
                  </a:lnTo>
                  <a:lnTo>
                    <a:pt x="676706" y="563850"/>
                  </a:lnTo>
                  <a:lnTo>
                    <a:pt x="691948" y="566898"/>
                  </a:lnTo>
                  <a:lnTo>
                    <a:pt x="698044" y="557754"/>
                  </a:lnTo>
                  <a:lnTo>
                    <a:pt x="713285" y="551658"/>
                  </a:lnTo>
                  <a:lnTo>
                    <a:pt x="713285" y="554706"/>
                  </a:lnTo>
                  <a:lnTo>
                    <a:pt x="713285" y="566898"/>
                  </a:lnTo>
                  <a:lnTo>
                    <a:pt x="719382" y="569945"/>
                  </a:lnTo>
                  <a:lnTo>
                    <a:pt x="722430" y="572993"/>
                  </a:lnTo>
                  <a:lnTo>
                    <a:pt x="728526" y="572993"/>
                  </a:lnTo>
                  <a:lnTo>
                    <a:pt x="731575" y="576041"/>
                  </a:lnTo>
                  <a:lnTo>
                    <a:pt x="731575" y="579089"/>
                  </a:lnTo>
                  <a:lnTo>
                    <a:pt x="749864" y="591280"/>
                  </a:lnTo>
                  <a:lnTo>
                    <a:pt x="755960" y="594328"/>
                  </a:lnTo>
                  <a:lnTo>
                    <a:pt x="768153" y="600424"/>
                  </a:lnTo>
                  <a:lnTo>
                    <a:pt x="771202" y="609567"/>
                  </a:lnTo>
                  <a:lnTo>
                    <a:pt x="774250" y="615663"/>
                  </a:lnTo>
                  <a:lnTo>
                    <a:pt x="774250" y="618711"/>
                  </a:lnTo>
                  <a:lnTo>
                    <a:pt x="777298" y="615663"/>
                  </a:lnTo>
                  <a:lnTo>
                    <a:pt x="777298" y="612615"/>
                  </a:lnTo>
                  <a:lnTo>
                    <a:pt x="780346" y="612615"/>
                  </a:lnTo>
                  <a:lnTo>
                    <a:pt x="783394" y="606519"/>
                  </a:lnTo>
                  <a:lnTo>
                    <a:pt x="786443" y="603471"/>
                  </a:lnTo>
                  <a:lnTo>
                    <a:pt x="789491" y="600424"/>
                  </a:lnTo>
                  <a:lnTo>
                    <a:pt x="795587" y="597376"/>
                  </a:lnTo>
                  <a:lnTo>
                    <a:pt x="795587" y="594328"/>
                  </a:lnTo>
                  <a:lnTo>
                    <a:pt x="795587" y="591280"/>
                  </a:lnTo>
                  <a:lnTo>
                    <a:pt x="795587" y="585185"/>
                  </a:lnTo>
                  <a:lnTo>
                    <a:pt x="792539" y="582137"/>
                  </a:lnTo>
                  <a:lnTo>
                    <a:pt x="795587" y="582137"/>
                  </a:lnTo>
                  <a:lnTo>
                    <a:pt x="798636" y="582137"/>
                  </a:lnTo>
                  <a:lnTo>
                    <a:pt x="798636" y="579089"/>
                  </a:lnTo>
                  <a:lnTo>
                    <a:pt x="798636" y="576041"/>
                  </a:lnTo>
                  <a:lnTo>
                    <a:pt x="795587" y="572993"/>
                  </a:lnTo>
                  <a:lnTo>
                    <a:pt x="798636" y="569945"/>
                  </a:lnTo>
                  <a:lnTo>
                    <a:pt x="801684" y="569945"/>
                  </a:lnTo>
                  <a:lnTo>
                    <a:pt x="804732" y="566898"/>
                  </a:lnTo>
                  <a:lnTo>
                    <a:pt x="807780" y="563850"/>
                  </a:lnTo>
                  <a:lnTo>
                    <a:pt x="813877" y="557754"/>
                  </a:lnTo>
                  <a:lnTo>
                    <a:pt x="819973" y="560802"/>
                  </a:lnTo>
                  <a:lnTo>
                    <a:pt x="823021" y="560802"/>
                  </a:lnTo>
                  <a:lnTo>
                    <a:pt x="823021" y="563850"/>
                  </a:lnTo>
                  <a:lnTo>
                    <a:pt x="826070" y="563850"/>
                  </a:lnTo>
                  <a:lnTo>
                    <a:pt x="829118" y="563850"/>
                  </a:lnTo>
                  <a:lnTo>
                    <a:pt x="829118" y="566898"/>
                  </a:lnTo>
                  <a:lnTo>
                    <a:pt x="832166" y="566898"/>
                  </a:lnTo>
                  <a:lnTo>
                    <a:pt x="832166" y="569945"/>
                  </a:lnTo>
                  <a:lnTo>
                    <a:pt x="832166" y="572993"/>
                  </a:lnTo>
                  <a:lnTo>
                    <a:pt x="835214" y="576041"/>
                  </a:lnTo>
                  <a:lnTo>
                    <a:pt x="832166" y="576041"/>
                  </a:lnTo>
                  <a:lnTo>
                    <a:pt x="835214" y="579089"/>
                  </a:lnTo>
                  <a:lnTo>
                    <a:pt x="844359" y="579089"/>
                  </a:lnTo>
                  <a:lnTo>
                    <a:pt x="844359" y="582137"/>
                  </a:lnTo>
                  <a:lnTo>
                    <a:pt x="847407" y="582137"/>
                  </a:lnTo>
                  <a:lnTo>
                    <a:pt x="850456" y="585185"/>
                  </a:lnTo>
                  <a:lnTo>
                    <a:pt x="856552" y="588232"/>
                  </a:lnTo>
                  <a:lnTo>
                    <a:pt x="856552" y="591280"/>
                  </a:lnTo>
                  <a:lnTo>
                    <a:pt x="859600" y="591280"/>
                  </a:lnTo>
                  <a:lnTo>
                    <a:pt x="859600" y="594328"/>
                  </a:lnTo>
                  <a:lnTo>
                    <a:pt x="862648" y="597376"/>
                  </a:lnTo>
                  <a:lnTo>
                    <a:pt x="871793" y="600424"/>
                  </a:lnTo>
                  <a:lnTo>
                    <a:pt x="874841" y="600424"/>
                  </a:lnTo>
                  <a:lnTo>
                    <a:pt x="877890" y="603471"/>
                  </a:lnTo>
                  <a:lnTo>
                    <a:pt x="880938" y="603471"/>
                  </a:lnTo>
                  <a:lnTo>
                    <a:pt x="883986" y="606519"/>
                  </a:lnTo>
                  <a:lnTo>
                    <a:pt x="887034" y="609567"/>
                  </a:lnTo>
                  <a:lnTo>
                    <a:pt x="890082" y="609567"/>
                  </a:lnTo>
                  <a:lnTo>
                    <a:pt x="893131" y="612615"/>
                  </a:lnTo>
                  <a:lnTo>
                    <a:pt x="890082" y="615663"/>
                  </a:lnTo>
                  <a:lnTo>
                    <a:pt x="893131" y="618711"/>
                  </a:lnTo>
                  <a:lnTo>
                    <a:pt x="896179" y="618711"/>
                  </a:lnTo>
                  <a:lnTo>
                    <a:pt x="899227" y="621759"/>
                  </a:lnTo>
                  <a:lnTo>
                    <a:pt x="902275" y="624806"/>
                  </a:lnTo>
                  <a:lnTo>
                    <a:pt x="905324" y="624806"/>
                  </a:lnTo>
                  <a:lnTo>
                    <a:pt x="905324" y="627854"/>
                  </a:lnTo>
                  <a:lnTo>
                    <a:pt x="908372" y="630902"/>
                  </a:lnTo>
                  <a:lnTo>
                    <a:pt x="911420" y="633950"/>
                  </a:lnTo>
                  <a:lnTo>
                    <a:pt x="914468" y="636998"/>
                  </a:lnTo>
                  <a:lnTo>
                    <a:pt x="917517" y="636998"/>
                  </a:lnTo>
                  <a:lnTo>
                    <a:pt x="917517" y="640046"/>
                  </a:lnTo>
                  <a:lnTo>
                    <a:pt x="920565" y="643093"/>
                  </a:lnTo>
                  <a:lnTo>
                    <a:pt x="923613" y="646141"/>
                  </a:lnTo>
                  <a:lnTo>
                    <a:pt x="926661" y="646141"/>
                  </a:lnTo>
                  <a:lnTo>
                    <a:pt x="926661" y="649189"/>
                  </a:lnTo>
                  <a:lnTo>
                    <a:pt x="929709" y="649189"/>
                  </a:lnTo>
                  <a:lnTo>
                    <a:pt x="929709" y="652237"/>
                  </a:lnTo>
                  <a:lnTo>
                    <a:pt x="932758" y="652237"/>
                  </a:lnTo>
                  <a:lnTo>
                    <a:pt x="932758" y="655285"/>
                  </a:lnTo>
                  <a:lnTo>
                    <a:pt x="935806" y="655285"/>
                  </a:lnTo>
                  <a:lnTo>
                    <a:pt x="938854" y="658333"/>
                  </a:lnTo>
                  <a:lnTo>
                    <a:pt x="938854" y="661380"/>
                  </a:lnTo>
                  <a:lnTo>
                    <a:pt x="941902" y="661380"/>
                  </a:lnTo>
                  <a:lnTo>
                    <a:pt x="944951" y="664428"/>
                  </a:lnTo>
                  <a:lnTo>
                    <a:pt x="941902" y="670524"/>
                  </a:lnTo>
                  <a:lnTo>
                    <a:pt x="954095" y="670524"/>
                  </a:lnTo>
                  <a:lnTo>
                    <a:pt x="954095" y="679668"/>
                  </a:lnTo>
                  <a:lnTo>
                    <a:pt x="963240" y="682715"/>
                  </a:lnTo>
                  <a:lnTo>
                    <a:pt x="963240" y="685763"/>
                  </a:lnTo>
                  <a:lnTo>
                    <a:pt x="963240" y="688811"/>
                  </a:lnTo>
                  <a:lnTo>
                    <a:pt x="966288" y="688811"/>
                  </a:lnTo>
                  <a:lnTo>
                    <a:pt x="963240" y="688811"/>
                  </a:lnTo>
                  <a:lnTo>
                    <a:pt x="960192" y="688811"/>
                  </a:lnTo>
                  <a:lnTo>
                    <a:pt x="957144" y="688811"/>
                  </a:lnTo>
                  <a:lnTo>
                    <a:pt x="960192" y="688811"/>
                  </a:lnTo>
                  <a:lnTo>
                    <a:pt x="957144" y="688811"/>
                  </a:lnTo>
                  <a:lnTo>
                    <a:pt x="957144" y="685763"/>
                  </a:lnTo>
                  <a:lnTo>
                    <a:pt x="954095" y="685763"/>
                  </a:lnTo>
                  <a:lnTo>
                    <a:pt x="957144" y="685763"/>
                  </a:lnTo>
                  <a:lnTo>
                    <a:pt x="957144" y="688811"/>
                  </a:lnTo>
                  <a:lnTo>
                    <a:pt x="954095" y="688811"/>
                  </a:lnTo>
                  <a:lnTo>
                    <a:pt x="954095" y="691859"/>
                  </a:lnTo>
                  <a:lnTo>
                    <a:pt x="951047" y="691859"/>
                  </a:lnTo>
                  <a:lnTo>
                    <a:pt x="951047" y="694907"/>
                  </a:lnTo>
                  <a:lnTo>
                    <a:pt x="947999" y="694907"/>
                  </a:lnTo>
                  <a:lnTo>
                    <a:pt x="944951" y="694907"/>
                  </a:lnTo>
                  <a:lnTo>
                    <a:pt x="944951" y="691859"/>
                  </a:lnTo>
                  <a:lnTo>
                    <a:pt x="944951" y="688811"/>
                  </a:lnTo>
                  <a:lnTo>
                    <a:pt x="947999" y="688811"/>
                  </a:lnTo>
                  <a:lnTo>
                    <a:pt x="947999" y="685763"/>
                  </a:lnTo>
                  <a:lnTo>
                    <a:pt x="944951" y="685763"/>
                  </a:lnTo>
                  <a:lnTo>
                    <a:pt x="944951" y="688811"/>
                  </a:lnTo>
                  <a:lnTo>
                    <a:pt x="944951" y="691859"/>
                  </a:lnTo>
                  <a:lnTo>
                    <a:pt x="941902" y="691859"/>
                  </a:lnTo>
                  <a:lnTo>
                    <a:pt x="941902" y="688811"/>
                  </a:lnTo>
                  <a:lnTo>
                    <a:pt x="941902" y="691859"/>
                  </a:lnTo>
                  <a:lnTo>
                    <a:pt x="938854" y="688811"/>
                  </a:lnTo>
                  <a:lnTo>
                    <a:pt x="935806" y="688811"/>
                  </a:lnTo>
                  <a:lnTo>
                    <a:pt x="935806" y="685763"/>
                  </a:lnTo>
                  <a:lnTo>
                    <a:pt x="932758" y="685763"/>
                  </a:lnTo>
                  <a:lnTo>
                    <a:pt x="932758" y="682715"/>
                  </a:lnTo>
                  <a:lnTo>
                    <a:pt x="929709" y="682715"/>
                  </a:lnTo>
                  <a:lnTo>
                    <a:pt x="932758" y="682715"/>
                  </a:lnTo>
                  <a:lnTo>
                    <a:pt x="929709" y="682715"/>
                  </a:lnTo>
                  <a:lnTo>
                    <a:pt x="932758" y="682715"/>
                  </a:lnTo>
                  <a:lnTo>
                    <a:pt x="932758" y="679668"/>
                  </a:lnTo>
                  <a:lnTo>
                    <a:pt x="929709" y="676620"/>
                  </a:lnTo>
                  <a:lnTo>
                    <a:pt x="932758" y="676620"/>
                  </a:lnTo>
                  <a:lnTo>
                    <a:pt x="929709" y="676620"/>
                  </a:lnTo>
                  <a:lnTo>
                    <a:pt x="929709" y="679668"/>
                  </a:lnTo>
                  <a:lnTo>
                    <a:pt x="926661" y="679668"/>
                  </a:lnTo>
                  <a:lnTo>
                    <a:pt x="926661" y="682715"/>
                  </a:lnTo>
                  <a:lnTo>
                    <a:pt x="926661" y="679668"/>
                  </a:lnTo>
                  <a:lnTo>
                    <a:pt x="923613" y="679668"/>
                  </a:lnTo>
                  <a:lnTo>
                    <a:pt x="920565" y="679668"/>
                  </a:lnTo>
                  <a:lnTo>
                    <a:pt x="920565" y="676620"/>
                  </a:lnTo>
                  <a:lnTo>
                    <a:pt x="920565" y="673572"/>
                  </a:lnTo>
                  <a:lnTo>
                    <a:pt x="920565" y="676620"/>
                  </a:lnTo>
                  <a:lnTo>
                    <a:pt x="917517" y="676620"/>
                  </a:lnTo>
                  <a:lnTo>
                    <a:pt x="917517" y="679668"/>
                  </a:lnTo>
                  <a:lnTo>
                    <a:pt x="914468" y="679668"/>
                  </a:lnTo>
                  <a:lnTo>
                    <a:pt x="911420" y="679668"/>
                  </a:lnTo>
                  <a:lnTo>
                    <a:pt x="908372" y="676620"/>
                  </a:lnTo>
                  <a:lnTo>
                    <a:pt x="908372" y="679668"/>
                  </a:lnTo>
                  <a:lnTo>
                    <a:pt x="908372" y="676620"/>
                  </a:lnTo>
                  <a:lnTo>
                    <a:pt x="908372" y="673572"/>
                  </a:lnTo>
                  <a:lnTo>
                    <a:pt x="908372" y="670524"/>
                  </a:lnTo>
                  <a:lnTo>
                    <a:pt x="911420" y="670524"/>
                  </a:lnTo>
                  <a:lnTo>
                    <a:pt x="914468" y="670524"/>
                  </a:lnTo>
                  <a:lnTo>
                    <a:pt x="911420" y="670524"/>
                  </a:lnTo>
                  <a:lnTo>
                    <a:pt x="914468" y="670524"/>
                  </a:lnTo>
                  <a:lnTo>
                    <a:pt x="917517" y="670524"/>
                  </a:lnTo>
                  <a:lnTo>
                    <a:pt x="914468" y="670524"/>
                  </a:lnTo>
                  <a:lnTo>
                    <a:pt x="914468" y="667476"/>
                  </a:lnTo>
                  <a:lnTo>
                    <a:pt x="917517" y="667476"/>
                  </a:lnTo>
                  <a:lnTo>
                    <a:pt x="917517" y="664428"/>
                  </a:lnTo>
                  <a:lnTo>
                    <a:pt x="920565" y="664428"/>
                  </a:lnTo>
                  <a:lnTo>
                    <a:pt x="917517" y="664428"/>
                  </a:lnTo>
                  <a:lnTo>
                    <a:pt x="917517" y="667476"/>
                  </a:lnTo>
                  <a:lnTo>
                    <a:pt x="914468" y="667476"/>
                  </a:lnTo>
                  <a:lnTo>
                    <a:pt x="911420" y="667476"/>
                  </a:lnTo>
                  <a:lnTo>
                    <a:pt x="908372" y="667476"/>
                  </a:lnTo>
                  <a:lnTo>
                    <a:pt x="908372" y="664428"/>
                  </a:lnTo>
                  <a:lnTo>
                    <a:pt x="911420" y="664428"/>
                  </a:lnTo>
                  <a:lnTo>
                    <a:pt x="911420" y="661380"/>
                  </a:lnTo>
                  <a:lnTo>
                    <a:pt x="911420" y="664428"/>
                  </a:lnTo>
                  <a:lnTo>
                    <a:pt x="908372" y="664428"/>
                  </a:lnTo>
                  <a:lnTo>
                    <a:pt x="905324" y="664428"/>
                  </a:lnTo>
                  <a:lnTo>
                    <a:pt x="905324" y="661380"/>
                  </a:lnTo>
                  <a:lnTo>
                    <a:pt x="905324" y="658333"/>
                  </a:lnTo>
                  <a:lnTo>
                    <a:pt x="905324" y="655285"/>
                  </a:lnTo>
                  <a:lnTo>
                    <a:pt x="905324" y="658333"/>
                  </a:lnTo>
                  <a:lnTo>
                    <a:pt x="902275" y="658333"/>
                  </a:lnTo>
                  <a:lnTo>
                    <a:pt x="899227" y="658333"/>
                  </a:lnTo>
                  <a:lnTo>
                    <a:pt x="899227" y="655285"/>
                  </a:lnTo>
                  <a:lnTo>
                    <a:pt x="896179" y="655285"/>
                  </a:lnTo>
                  <a:lnTo>
                    <a:pt x="899227" y="655285"/>
                  </a:lnTo>
                  <a:lnTo>
                    <a:pt x="899227" y="652237"/>
                  </a:lnTo>
                  <a:lnTo>
                    <a:pt x="896179" y="652237"/>
                  </a:lnTo>
                  <a:lnTo>
                    <a:pt x="899227" y="652237"/>
                  </a:lnTo>
                  <a:lnTo>
                    <a:pt x="896179" y="652237"/>
                  </a:lnTo>
                  <a:lnTo>
                    <a:pt x="899227" y="652237"/>
                  </a:lnTo>
                  <a:lnTo>
                    <a:pt x="899227" y="649189"/>
                  </a:lnTo>
                  <a:lnTo>
                    <a:pt x="899227" y="652237"/>
                  </a:lnTo>
                  <a:lnTo>
                    <a:pt x="902275" y="652237"/>
                  </a:lnTo>
                  <a:lnTo>
                    <a:pt x="905324" y="652237"/>
                  </a:lnTo>
                  <a:lnTo>
                    <a:pt x="908372" y="652237"/>
                  </a:lnTo>
                  <a:lnTo>
                    <a:pt x="911420" y="652237"/>
                  </a:lnTo>
                  <a:lnTo>
                    <a:pt x="911420" y="655285"/>
                  </a:lnTo>
                  <a:lnTo>
                    <a:pt x="914468" y="655285"/>
                  </a:lnTo>
                  <a:lnTo>
                    <a:pt x="917517" y="655285"/>
                  </a:lnTo>
                  <a:lnTo>
                    <a:pt x="920565" y="655285"/>
                  </a:lnTo>
                  <a:lnTo>
                    <a:pt x="917517" y="655285"/>
                  </a:lnTo>
                  <a:lnTo>
                    <a:pt x="914468" y="655285"/>
                  </a:lnTo>
                  <a:lnTo>
                    <a:pt x="911420" y="652237"/>
                  </a:lnTo>
                  <a:lnTo>
                    <a:pt x="911420" y="649189"/>
                  </a:lnTo>
                  <a:lnTo>
                    <a:pt x="911420" y="646141"/>
                  </a:lnTo>
                  <a:lnTo>
                    <a:pt x="911420" y="649189"/>
                  </a:lnTo>
                  <a:lnTo>
                    <a:pt x="911420" y="652237"/>
                  </a:lnTo>
                  <a:lnTo>
                    <a:pt x="908372" y="652237"/>
                  </a:lnTo>
                  <a:lnTo>
                    <a:pt x="905324" y="649189"/>
                  </a:lnTo>
                  <a:lnTo>
                    <a:pt x="902275" y="649189"/>
                  </a:lnTo>
                  <a:lnTo>
                    <a:pt x="899227" y="649189"/>
                  </a:lnTo>
                  <a:lnTo>
                    <a:pt x="899227" y="646141"/>
                  </a:lnTo>
                  <a:lnTo>
                    <a:pt x="899227" y="649189"/>
                  </a:lnTo>
                  <a:lnTo>
                    <a:pt x="899227" y="646141"/>
                  </a:lnTo>
                  <a:lnTo>
                    <a:pt x="896179" y="646141"/>
                  </a:lnTo>
                  <a:lnTo>
                    <a:pt x="896179" y="643093"/>
                  </a:lnTo>
                  <a:lnTo>
                    <a:pt x="896179" y="640046"/>
                  </a:lnTo>
                  <a:lnTo>
                    <a:pt x="899227" y="640046"/>
                  </a:lnTo>
                  <a:lnTo>
                    <a:pt x="902275" y="640046"/>
                  </a:lnTo>
                  <a:lnTo>
                    <a:pt x="905324" y="640046"/>
                  </a:lnTo>
                  <a:lnTo>
                    <a:pt x="908372" y="640046"/>
                  </a:lnTo>
                  <a:lnTo>
                    <a:pt x="908372" y="636998"/>
                  </a:lnTo>
                  <a:lnTo>
                    <a:pt x="905324" y="636998"/>
                  </a:lnTo>
                  <a:lnTo>
                    <a:pt x="905324" y="640046"/>
                  </a:lnTo>
                  <a:lnTo>
                    <a:pt x="905324" y="636998"/>
                  </a:lnTo>
                  <a:lnTo>
                    <a:pt x="902275" y="640046"/>
                  </a:lnTo>
                  <a:lnTo>
                    <a:pt x="902275" y="636998"/>
                  </a:lnTo>
                  <a:lnTo>
                    <a:pt x="902275" y="640046"/>
                  </a:lnTo>
                  <a:lnTo>
                    <a:pt x="899227" y="640046"/>
                  </a:lnTo>
                  <a:lnTo>
                    <a:pt x="899227" y="636998"/>
                  </a:lnTo>
                  <a:lnTo>
                    <a:pt x="899227" y="640046"/>
                  </a:lnTo>
                  <a:lnTo>
                    <a:pt x="896179" y="640046"/>
                  </a:lnTo>
                  <a:lnTo>
                    <a:pt x="896179" y="643093"/>
                  </a:lnTo>
                  <a:lnTo>
                    <a:pt x="893131" y="643093"/>
                  </a:lnTo>
                  <a:lnTo>
                    <a:pt x="896179" y="643093"/>
                  </a:lnTo>
                  <a:lnTo>
                    <a:pt x="893131" y="643093"/>
                  </a:lnTo>
                  <a:lnTo>
                    <a:pt x="896179" y="643093"/>
                  </a:lnTo>
                  <a:lnTo>
                    <a:pt x="896179" y="646141"/>
                  </a:lnTo>
                  <a:lnTo>
                    <a:pt x="896179" y="649189"/>
                  </a:lnTo>
                  <a:lnTo>
                    <a:pt x="896179" y="646141"/>
                  </a:lnTo>
                  <a:lnTo>
                    <a:pt x="896179" y="649189"/>
                  </a:lnTo>
                  <a:lnTo>
                    <a:pt x="893131" y="646141"/>
                  </a:lnTo>
                  <a:lnTo>
                    <a:pt x="890082" y="643093"/>
                  </a:lnTo>
                  <a:lnTo>
                    <a:pt x="887034" y="643093"/>
                  </a:lnTo>
                  <a:lnTo>
                    <a:pt x="887034" y="640046"/>
                  </a:lnTo>
                  <a:lnTo>
                    <a:pt x="890082" y="640046"/>
                  </a:lnTo>
                  <a:lnTo>
                    <a:pt x="890082" y="636998"/>
                  </a:lnTo>
                  <a:lnTo>
                    <a:pt x="890082" y="640046"/>
                  </a:lnTo>
                  <a:lnTo>
                    <a:pt x="893131" y="640046"/>
                  </a:lnTo>
                  <a:lnTo>
                    <a:pt x="893131" y="636998"/>
                  </a:lnTo>
                  <a:lnTo>
                    <a:pt x="890082" y="636998"/>
                  </a:lnTo>
                  <a:lnTo>
                    <a:pt x="893131" y="636998"/>
                  </a:lnTo>
                  <a:lnTo>
                    <a:pt x="893131" y="633950"/>
                  </a:lnTo>
                  <a:lnTo>
                    <a:pt x="896179" y="633950"/>
                  </a:lnTo>
                  <a:lnTo>
                    <a:pt x="896179" y="630902"/>
                  </a:lnTo>
                  <a:lnTo>
                    <a:pt x="896179" y="627854"/>
                  </a:lnTo>
                  <a:lnTo>
                    <a:pt x="899227" y="627854"/>
                  </a:lnTo>
                  <a:lnTo>
                    <a:pt x="896179" y="627854"/>
                  </a:lnTo>
                  <a:lnTo>
                    <a:pt x="896179" y="630902"/>
                  </a:lnTo>
                  <a:lnTo>
                    <a:pt x="893131" y="633950"/>
                  </a:lnTo>
                  <a:lnTo>
                    <a:pt x="893131" y="636998"/>
                  </a:lnTo>
                  <a:lnTo>
                    <a:pt x="890082" y="636998"/>
                  </a:lnTo>
                  <a:lnTo>
                    <a:pt x="890082" y="633950"/>
                  </a:lnTo>
                  <a:lnTo>
                    <a:pt x="887034" y="633950"/>
                  </a:lnTo>
                  <a:lnTo>
                    <a:pt x="890082" y="633950"/>
                  </a:lnTo>
                  <a:lnTo>
                    <a:pt x="890082" y="630902"/>
                  </a:lnTo>
                  <a:lnTo>
                    <a:pt x="890082" y="627854"/>
                  </a:lnTo>
                  <a:lnTo>
                    <a:pt x="890082" y="630902"/>
                  </a:lnTo>
                  <a:lnTo>
                    <a:pt x="887034" y="630902"/>
                  </a:lnTo>
                  <a:lnTo>
                    <a:pt x="890082" y="630902"/>
                  </a:lnTo>
                  <a:lnTo>
                    <a:pt x="887034" y="630902"/>
                  </a:lnTo>
                  <a:lnTo>
                    <a:pt x="887034" y="633950"/>
                  </a:lnTo>
                  <a:lnTo>
                    <a:pt x="887034" y="636998"/>
                  </a:lnTo>
                  <a:lnTo>
                    <a:pt x="890082" y="636998"/>
                  </a:lnTo>
                  <a:lnTo>
                    <a:pt x="887034" y="636998"/>
                  </a:lnTo>
                  <a:lnTo>
                    <a:pt x="887034" y="640046"/>
                  </a:lnTo>
                  <a:lnTo>
                    <a:pt x="883986" y="640046"/>
                  </a:lnTo>
                  <a:lnTo>
                    <a:pt x="883986" y="636998"/>
                  </a:lnTo>
                  <a:lnTo>
                    <a:pt x="880938" y="636998"/>
                  </a:lnTo>
                  <a:lnTo>
                    <a:pt x="880938" y="633950"/>
                  </a:lnTo>
                  <a:lnTo>
                    <a:pt x="877890" y="633950"/>
                  </a:lnTo>
                  <a:lnTo>
                    <a:pt x="880938" y="633950"/>
                  </a:lnTo>
                  <a:lnTo>
                    <a:pt x="877890" y="633950"/>
                  </a:lnTo>
                  <a:lnTo>
                    <a:pt x="877890" y="630902"/>
                  </a:lnTo>
                  <a:lnTo>
                    <a:pt x="877890" y="627854"/>
                  </a:lnTo>
                  <a:lnTo>
                    <a:pt x="877890" y="624806"/>
                  </a:lnTo>
                  <a:lnTo>
                    <a:pt x="877890" y="621759"/>
                  </a:lnTo>
                  <a:lnTo>
                    <a:pt x="877890" y="618711"/>
                  </a:lnTo>
                  <a:lnTo>
                    <a:pt x="874841" y="618711"/>
                  </a:lnTo>
                  <a:lnTo>
                    <a:pt x="877890" y="618711"/>
                  </a:lnTo>
                  <a:lnTo>
                    <a:pt x="877890" y="615663"/>
                  </a:lnTo>
                  <a:lnTo>
                    <a:pt x="877890" y="612615"/>
                  </a:lnTo>
                  <a:lnTo>
                    <a:pt x="880938" y="612615"/>
                  </a:lnTo>
                  <a:lnTo>
                    <a:pt x="880938" y="609567"/>
                  </a:lnTo>
                  <a:lnTo>
                    <a:pt x="877890" y="609567"/>
                  </a:lnTo>
                  <a:lnTo>
                    <a:pt x="877890" y="612615"/>
                  </a:lnTo>
                  <a:lnTo>
                    <a:pt x="874841" y="612615"/>
                  </a:lnTo>
                  <a:lnTo>
                    <a:pt x="874841" y="615663"/>
                  </a:lnTo>
                  <a:lnTo>
                    <a:pt x="877890" y="615663"/>
                  </a:lnTo>
                  <a:lnTo>
                    <a:pt x="874841" y="615663"/>
                  </a:lnTo>
                  <a:lnTo>
                    <a:pt x="874841" y="618711"/>
                  </a:lnTo>
                  <a:lnTo>
                    <a:pt x="874841" y="621759"/>
                  </a:lnTo>
                  <a:lnTo>
                    <a:pt x="874841" y="624806"/>
                  </a:lnTo>
                  <a:lnTo>
                    <a:pt x="874841" y="627854"/>
                  </a:lnTo>
                  <a:lnTo>
                    <a:pt x="877890" y="627854"/>
                  </a:lnTo>
                  <a:lnTo>
                    <a:pt x="874841" y="627854"/>
                  </a:lnTo>
                  <a:lnTo>
                    <a:pt x="874841" y="630902"/>
                  </a:lnTo>
                  <a:lnTo>
                    <a:pt x="871793" y="630902"/>
                  </a:lnTo>
                  <a:lnTo>
                    <a:pt x="871793" y="627854"/>
                  </a:lnTo>
                  <a:lnTo>
                    <a:pt x="868745" y="627854"/>
                  </a:lnTo>
                  <a:lnTo>
                    <a:pt x="865697" y="627854"/>
                  </a:lnTo>
                  <a:lnTo>
                    <a:pt x="865697" y="624806"/>
                  </a:lnTo>
                  <a:lnTo>
                    <a:pt x="862648" y="624806"/>
                  </a:lnTo>
                  <a:lnTo>
                    <a:pt x="859600" y="624806"/>
                  </a:lnTo>
                  <a:lnTo>
                    <a:pt x="859600" y="627854"/>
                  </a:lnTo>
                  <a:lnTo>
                    <a:pt x="859600" y="624806"/>
                  </a:lnTo>
                  <a:lnTo>
                    <a:pt x="856552" y="624806"/>
                  </a:lnTo>
                  <a:lnTo>
                    <a:pt x="853504" y="621759"/>
                  </a:lnTo>
                  <a:lnTo>
                    <a:pt x="853504" y="618711"/>
                  </a:lnTo>
                  <a:lnTo>
                    <a:pt x="850456" y="618711"/>
                  </a:lnTo>
                  <a:lnTo>
                    <a:pt x="847407" y="615663"/>
                  </a:lnTo>
                  <a:lnTo>
                    <a:pt x="847407" y="612615"/>
                  </a:lnTo>
                  <a:lnTo>
                    <a:pt x="844359" y="612615"/>
                  </a:lnTo>
                  <a:lnTo>
                    <a:pt x="847407" y="612615"/>
                  </a:lnTo>
                  <a:lnTo>
                    <a:pt x="847407" y="609567"/>
                  </a:lnTo>
                  <a:lnTo>
                    <a:pt x="844359" y="609567"/>
                  </a:lnTo>
                  <a:lnTo>
                    <a:pt x="844359" y="606519"/>
                  </a:lnTo>
                  <a:lnTo>
                    <a:pt x="844359" y="603471"/>
                  </a:lnTo>
                  <a:lnTo>
                    <a:pt x="847407" y="603471"/>
                  </a:lnTo>
                  <a:lnTo>
                    <a:pt x="844359" y="603471"/>
                  </a:lnTo>
                  <a:lnTo>
                    <a:pt x="844359" y="606519"/>
                  </a:lnTo>
                  <a:lnTo>
                    <a:pt x="844359" y="603471"/>
                  </a:lnTo>
                  <a:lnTo>
                    <a:pt x="844359" y="600424"/>
                  </a:lnTo>
                  <a:lnTo>
                    <a:pt x="844359" y="597376"/>
                  </a:lnTo>
                  <a:lnTo>
                    <a:pt x="841311" y="597376"/>
                  </a:lnTo>
                  <a:lnTo>
                    <a:pt x="841311" y="594328"/>
                  </a:lnTo>
                  <a:lnTo>
                    <a:pt x="841311" y="597376"/>
                  </a:lnTo>
                  <a:lnTo>
                    <a:pt x="844359" y="600424"/>
                  </a:lnTo>
                  <a:lnTo>
                    <a:pt x="844359" y="603471"/>
                  </a:lnTo>
                  <a:lnTo>
                    <a:pt x="841311" y="603471"/>
                  </a:lnTo>
                  <a:lnTo>
                    <a:pt x="844359" y="603471"/>
                  </a:lnTo>
                  <a:lnTo>
                    <a:pt x="844359" y="606519"/>
                  </a:lnTo>
                  <a:lnTo>
                    <a:pt x="841311" y="606519"/>
                  </a:lnTo>
                  <a:lnTo>
                    <a:pt x="844359" y="606519"/>
                  </a:lnTo>
                  <a:lnTo>
                    <a:pt x="844359" y="609567"/>
                  </a:lnTo>
                  <a:lnTo>
                    <a:pt x="841311" y="609567"/>
                  </a:lnTo>
                  <a:lnTo>
                    <a:pt x="841311" y="606519"/>
                  </a:lnTo>
                  <a:lnTo>
                    <a:pt x="838263" y="606519"/>
                  </a:lnTo>
                  <a:lnTo>
                    <a:pt x="838263" y="603471"/>
                  </a:lnTo>
                  <a:lnTo>
                    <a:pt x="838263" y="600424"/>
                  </a:lnTo>
                  <a:lnTo>
                    <a:pt x="835214" y="600424"/>
                  </a:lnTo>
                  <a:lnTo>
                    <a:pt x="835214" y="597376"/>
                  </a:lnTo>
                  <a:lnTo>
                    <a:pt x="835214" y="594328"/>
                  </a:lnTo>
                  <a:lnTo>
                    <a:pt x="832166" y="594328"/>
                  </a:lnTo>
                  <a:lnTo>
                    <a:pt x="832166" y="591280"/>
                  </a:lnTo>
                  <a:lnTo>
                    <a:pt x="832166" y="588232"/>
                  </a:lnTo>
                  <a:lnTo>
                    <a:pt x="829118" y="588232"/>
                  </a:lnTo>
                  <a:lnTo>
                    <a:pt x="829118" y="585185"/>
                  </a:lnTo>
                  <a:lnTo>
                    <a:pt x="832166" y="585185"/>
                  </a:lnTo>
                  <a:lnTo>
                    <a:pt x="832166" y="582137"/>
                  </a:lnTo>
                  <a:lnTo>
                    <a:pt x="835214" y="585185"/>
                  </a:lnTo>
                  <a:lnTo>
                    <a:pt x="835214" y="582137"/>
                  </a:lnTo>
                  <a:lnTo>
                    <a:pt x="832166" y="582137"/>
                  </a:lnTo>
                  <a:lnTo>
                    <a:pt x="829118" y="582137"/>
                  </a:lnTo>
                  <a:lnTo>
                    <a:pt x="832166" y="582137"/>
                  </a:lnTo>
                  <a:lnTo>
                    <a:pt x="829118" y="582137"/>
                  </a:lnTo>
                  <a:lnTo>
                    <a:pt x="829118" y="585185"/>
                  </a:lnTo>
                  <a:lnTo>
                    <a:pt x="829118" y="588232"/>
                  </a:lnTo>
                  <a:lnTo>
                    <a:pt x="829118" y="585185"/>
                  </a:lnTo>
                  <a:lnTo>
                    <a:pt x="826070" y="585185"/>
                  </a:lnTo>
                  <a:lnTo>
                    <a:pt x="826070" y="582137"/>
                  </a:lnTo>
                  <a:lnTo>
                    <a:pt x="826070" y="579089"/>
                  </a:lnTo>
                  <a:lnTo>
                    <a:pt x="826070" y="576041"/>
                  </a:lnTo>
                  <a:lnTo>
                    <a:pt x="826070" y="572993"/>
                  </a:lnTo>
                  <a:lnTo>
                    <a:pt x="823021" y="572993"/>
                  </a:lnTo>
                  <a:lnTo>
                    <a:pt x="823021" y="576041"/>
                  </a:lnTo>
                  <a:lnTo>
                    <a:pt x="823021" y="572993"/>
                  </a:lnTo>
                  <a:lnTo>
                    <a:pt x="823021" y="576041"/>
                  </a:lnTo>
                  <a:lnTo>
                    <a:pt x="823021" y="579089"/>
                  </a:lnTo>
                  <a:lnTo>
                    <a:pt x="823021" y="582137"/>
                  </a:lnTo>
                  <a:lnTo>
                    <a:pt x="826070" y="582137"/>
                  </a:lnTo>
                  <a:lnTo>
                    <a:pt x="823021" y="582137"/>
                  </a:lnTo>
                  <a:lnTo>
                    <a:pt x="819973" y="582137"/>
                  </a:lnTo>
                  <a:lnTo>
                    <a:pt x="816925" y="582137"/>
                  </a:lnTo>
                  <a:lnTo>
                    <a:pt x="816925" y="579089"/>
                  </a:lnTo>
                  <a:lnTo>
                    <a:pt x="813877" y="576041"/>
                  </a:lnTo>
                  <a:lnTo>
                    <a:pt x="813877" y="579089"/>
                  </a:lnTo>
                  <a:lnTo>
                    <a:pt x="816925" y="579089"/>
                  </a:lnTo>
                  <a:lnTo>
                    <a:pt x="816925" y="582137"/>
                  </a:lnTo>
                  <a:lnTo>
                    <a:pt x="819973" y="582137"/>
                  </a:lnTo>
                  <a:lnTo>
                    <a:pt x="823021" y="585185"/>
                  </a:lnTo>
                  <a:lnTo>
                    <a:pt x="826070" y="585185"/>
                  </a:lnTo>
                  <a:lnTo>
                    <a:pt x="826070" y="588232"/>
                  </a:lnTo>
                  <a:lnTo>
                    <a:pt x="829118" y="588232"/>
                  </a:lnTo>
                  <a:lnTo>
                    <a:pt x="829118" y="591280"/>
                  </a:lnTo>
                  <a:lnTo>
                    <a:pt x="832166" y="594328"/>
                  </a:lnTo>
                  <a:lnTo>
                    <a:pt x="829118" y="594328"/>
                  </a:lnTo>
                  <a:lnTo>
                    <a:pt x="829118" y="591280"/>
                  </a:lnTo>
                  <a:lnTo>
                    <a:pt x="826070" y="591280"/>
                  </a:lnTo>
                  <a:lnTo>
                    <a:pt x="826070" y="588232"/>
                  </a:lnTo>
                  <a:lnTo>
                    <a:pt x="823021" y="588232"/>
                  </a:lnTo>
                  <a:lnTo>
                    <a:pt x="819973" y="585185"/>
                  </a:lnTo>
                  <a:lnTo>
                    <a:pt x="819973" y="588232"/>
                  </a:lnTo>
                  <a:lnTo>
                    <a:pt x="823021" y="588232"/>
                  </a:lnTo>
                  <a:lnTo>
                    <a:pt x="823021" y="591280"/>
                  </a:lnTo>
                  <a:lnTo>
                    <a:pt x="826070" y="591280"/>
                  </a:lnTo>
                  <a:lnTo>
                    <a:pt x="826070" y="594328"/>
                  </a:lnTo>
                  <a:lnTo>
                    <a:pt x="829118" y="594328"/>
                  </a:lnTo>
                  <a:lnTo>
                    <a:pt x="829118" y="597376"/>
                  </a:lnTo>
                  <a:lnTo>
                    <a:pt x="829118" y="600424"/>
                  </a:lnTo>
                  <a:lnTo>
                    <a:pt x="832166" y="600424"/>
                  </a:lnTo>
                  <a:lnTo>
                    <a:pt x="832166" y="603471"/>
                  </a:lnTo>
                  <a:lnTo>
                    <a:pt x="835214" y="606519"/>
                  </a:lnTo>
                  <a:lnTo>
                    <a:pt x="835214" y="609567"/>
                  </a:lnTo>
                  <a:lnTo>
                    <a:pt x="838263" y="609567"/>
                  </a:lnTo>
                  <a:lnTo>
                    <a:pt x="835214" y="609567"/>
                  </a:lnTo>
                  <a:lnTo>
                    <a:pt x="838263" y="609567"/>
                  </a:lnTo>
                  <a:lnTo>
                    <a:pt x="838263" y="612615"/>
                  </a:lnTo>
                  <a:lnTo>
                    <a:pt x="841311" y="612615"/>
                  </a:lnTo>
                  <a:lnTo>
                    <a:pt x="841311" y="615663"/>
                  </a:lnTo>
                  <a:lnTo>
                    <a:pt x="841311" y="618711"/>
                  </a:lnTo>
                  <a:lnTo>
                    <a:pt x="844359" y="618711"/>
                  </a:lnTo>
                  <a:lnTo>
                    <a:pt x="841311" y="618711"/>
                  </a:lnTo>
                  <a:lnTo>
                    <a:pt x="841311" y="615663"/>
                  </a:lnTo>
                  <a:lnTo>
                    <a:pt x="838263" y="615663"/>
                  </a:lnTo>
                  <a:lnTo>
                    <a:pt x="838263" y="618711"/>
                  </a:lnTo>
                  <a:lnTo>
                    <a:pt x="841311" y="618711"/>
                  </a:lnTo>
                  <a:lnTo>
                    <a:pt x="841311" y="621759"/>
                  </a:lnTo>
                  <a:lnTo>
                    <a:pt x="844359" y="621759"/>
                  </a:lnTo>
                  <a:lnTo>
                    <a:pt x="844359" y="624806"/>
                  </a:lnTo>
                  <a:lnTo>
                    <a:pt x="847407" y="624806"/>
                  </a:lnTo>
                  <a:lnTo>
                    <a:pt x="847407" y="627854"/>
                  </a:lnTo>
                  <a:lnTo>
                    <a:pt x="847407" y="630902"/>
                  </a:lnTo>
                  <a:lnTo>
                    <a:pt x="850456" y="630902"/>
                  </a:lnTo>
                  <a:lnTo>
                    <a:pt x="850456" y="633950"/>
                  </a:lnTo>
                  <a:lnTo>
                    <a:pt x="847407" y="633950"/>
                  </a:lnTo>
                  <a:lnTo>
                    <a:pt x="847407" y="630902"/>
                  </a:lnTo>
                  <a:lnTo>
                    <a:pt x="847407" y="633950"/>
                  </a:lnTo>
                  <a:lnTo>
                    <a:pt x="850456" y="636998"/>
                  </a:lnTo>
                  <a:lnTo>
                    <a:pt x="847407" y="636998"/>
                  </a:lnTo>
                  <a:lnTo>
                    <a:pt x="844359" y="636998"/>
                  </a:lnTo>
                  <a:lnTo>
                    <a:pt x="841311" y="636998"/>
                  </a:lnTo>
                  <a:lnTo>
                    <a:pt x="841311" y="633950"/>
                  </a:lnTo>
                  <a:lnTo>
                    <a:pt x="838263" y="633950"/>
                  </a:lnTo>
                  <a:lnTo>
                    <a:pt x="838263" y="630902"/>
                  </a:lnTo>
                  <a:lnTo>
                    <a:pt x="835214" y="627854"/>
                  </a:lnTo>
                  <a:lnTo>
                    <a:pt x="835214" y="624806"/>
                  </a:lnTo>
                  <a:lnTo>
                    <a:pt x="832166" y="624806"/>
                  </a:lnTo>
                  <a:lnTo>
                    <a:pt x="835214" y="624806"/>
                  </a:lnTo>
                  <a:lnTo>
                    <a:pt x="835214" y="627854"/>
                  </a:lnTo>
                  <a:lnTo>
                    <a:pt x="838263" y="630902"/>
                  </a:lnTo>
                  <a:lnTo>
                    <a:pt x="835214" y="630902"/>
                  </a:lnTo>
                  <a:lnTo>
                    <a:pt x="832166" y="630902"/>
                  </a:lnTo>
                  <a:lnTo>
                    <a:pt x="829118" y="630902"/>
                  </a:lnTo>
                  <a:lnTo>
                    <a:pt x="829118" y="633950"/>
                  </a:lnTo>
                  <a:lnTo>
                    <a:pt x="826070" y="633950"/>
                  </a:lnTo>
                  <a:lnTo>
                    <a:pt x="823021" y="633950"/>
                  </a:lnTo>
                  <a:lnTo>
                    <a:pt x="826070" y="633950"/>
                  </a:lnTo>
                  <a:lnTo>
                    <a:pt x="823021" y="633950"/>
                  </a:lnTo>
                  <a:lnTo>
                    <a:pt x="823021" y="630902"/>
                  </a:lnTo>
                  <a:lnTo>
                    <a:pt x="826070" y="630902"/>
                  </a:lnTo>
                  <a:lnTo>
                    <a:pt x="826070" y="627854"/>
                  </a:lnTo>
                  <a:lnTo>
                    <a:pt x="826070" y="630902"/>
                  </a:lnTo>
                  <a:lnTo>
                    <a:pt x="826070" y="627854"/>
                  </a:lnTo>
                  <a:lnTo>
                    <a:pt x="823021" y="627854"/>
                  </a:lnTo>
                  <a:lnTo>
                    <a:pt x="823021" y="624806"/>
                  </a:lnTo>
                  <a:lnTo>
                    <a:pt x="823021" y="621759"/>
                  </a:lnTo>
                  <a:lnTo>
                    <a:pt x="819973" y="621759"/>
                  </a:lnTo>
                  <a:lnTo>
                    <a:pt x="819973" y="618711"/>
                  </a:lnTo>
                  <a:lnTo>
                    <a:pt x="816925" y="618711"/>
                  </a:lnTo>
                  <a:lnTo>
                    <a:pt x="816925" y="615663"/>
                  </a:lnTo>
                  <a:lnTo>
                    <a:pt x="813877" y="615663"/>
                  </a:lnTo>
                  <a:lnTo>
                    <a:pt x="813877" y="612615"/>
                  </a:lnTo>
                  <a:lnTo>
                    <a:pt x="816925" y="609567"/>
                  </a:lnTo>
                  <a:lnTo>
                    <a:pt x="819973" y="609567"/>
                  </a:lnTo>
                  <a:lnTo>
                    <a:pt x="819973" y="606519"/>
                  </a:lnTo>
                  <a:lnTo>
                    <a:pt x="816925" y="606519"/>
                  </a:lnTo>
                  <a:lnTo>
                    <a:pt x="813877" y="606519"/>
                  </a:lnTo>
                  <a:lnTo>
                    <a:pt x="816925" y="606519"/>
                  </a:lnTo>
                  <a:lnTo>
                    <a:pt x="816925" y="609567"/>
                  </a:lnTo>
                  <a:lnTo>
                    <a:pt x="813877" y="609567"/>
                  </a:lnTo>
                  <a:lnTo>
                    <a:pt x="813877" y="612615"/>
                  </a:lnTo>
                  <a:lnTo>
                    <a:pt x="813877" y="609567"/>
                  </a:lnTo>
                  <a:lnTo>
                    <a:pt x="813877" y="606519"/>
                  </a:lnTo>
                  <a:lnTo>
                    <a:pt x="810829" y="606519"/>
                  </a:lnTo>
                  <a:lnTo>
                    <a:pt x="810829" y="603471"/>
                  </a:lnTo>
                  <a:lnTo>
                    <a:pt x="807780" y="603471"/>
                  </a:lnTo>
                  <a:lnTo>
                    <a:pt x="807780" y="600424"/>
                  </a:lnTo>
                  <a:lnTo>
                    <a:pt x="807780" y="603471"/>
                  </a:lnTo>
                  <a:lnTo>
                    <a:pt x="810829" y="606519"/>
                  </a:lnTo>
                  <a:lnTo>
                    <a:pt x="807780" y="609567"/>
                  </a:lnTo>
                  <a:lnTo>
                    <a:pt x="810829" y="609567"/>
                  </a:lnTo>
                  <a:lnTo>
                    <a:pt x="810829" y="606519"/>
                  </a:lnTo>
                  <a:lnTo>
                    <a:pt x="810829" y="609567"/>
                  </a:lnTo>
                  <a:lnTo>
                    <a:pt x="813877" y="612615"/>
                  </a:lnTo>
                  <a:lnTo>
                    <a:pt x="813877" y="615663"/>
                  </a:lnTo>
                  <a:lnTo>
                    <a:pt x="810829" y="615663"/>
                  </a:lnTo>
                  <a:lnTo>
                    <a:pt x="813877" y="615663"/>
                  </a:lnTo>
                  <a:lnTo>
                    <a:pt x="810829" y="615663"/>
                  </a:lnTo>
                  <a:lnTo>
                    <a:pt x="810829" y="618711"/>
                  </a:lnTo>
                  <a:lnTo>
                    <a:pt x="807780" y="615663"/>
                  </a:lnTo>
                  <a:lnTo>
                    <a:pt x="804732" y="615663"/>
                  </a:lnTo>
                  <a:lnTo>
                    <a:pt x="807780" y="615663"/>
                  </a:lnTo>
                  <a:lnTo>
                    <a:pt x="804732" y="615663"/>
                  </a:lnTo>
                  <a:lnTo>
                    <a:pt x="801684" y="615663"/>
                  </a:lnTo>
                  <a:lnTo>
                    <a:pt x="801684" y="612615"/>
                  </a:lnTo>
                  <a:lnTo>
                    <a:pt x="798636" y="612615"/>
                  </a:lnTo>
                  <a:lnTo>
                    <a:pt x="798636" y="609567"/>
                  </a:lnTo>
                  <a:lnTo>
                    <a:pt x="801684" y="609567"/>
                  </a:lnTo>
                  <a:lnTo>
                    <a:pt x="798636" y="609567"/>
                  </a:lnTo>
                  <a:lnTo>
                    <a:pt x="798636" y="612615"/>
                  </a:lnTo>
                  <a:lnTo>
                    <a:pt x="798636" y="609567"/>
                  </a:lnTo>
                  <a:lnTo>
                    <a:pt x="795587" y="609567"/>
                  </a:lnTo>
                  <a:lnTo>
                    <a:pt x="795587" y="606519"/>
                  </a:lnTo>
                  <a:lnTo>
                    <a:pt x="792539" y="606519"/>
                  </a:lnTo>
                  <a:lnTo>
                    <a:pt x="792539" y="609567"/>
                  </a:lnTo>
                  <a:lnTo>
                    <a:pt x="795587" y="609567"/>
                  </a:lnTo>
                  <a:lnTo>
                    <a:pt x="798636" y="612615"/>
                  </a:lnTo>
                  <a:lnTo>
                    <a:pt x="795587" y="612615"/>
                  </a:lnTo>
                  <a:lnTo>
                    <a:pt x="792539" y="612615"/>
                  </a:lnTo>
                  <a:lnTo>
                    <a:pt x="789491" y="612615"/>
                  </a:lnTo>
                  <a:lnTo>
                    <a:pt x="789491" y="609567"/>
                  </a:lnTo>
                  <a:lnTo>
                    <a:pt x="786443" y="609567"/>
                  </a:lnTo>
                  <a:lnTo>
                    <a:pt x="786443" y="606519"/>
                  </a:lnTo>
                  <a:lnTo>
                    <a:pt x="783394" y="606519"/>
                  </a:lnTo>
                  <a:lnTo>
                    <a:pt x="783394" y="609567"/>
                  </a:lnTo>
                  <a:lnTo>
                    <a:pt x="786443" y="609567"/>
                  </a:lnTo>
                  <a:lnTo>
                    <a:pt x="786443" y="612615"/>
                  </a:lnTo>
                  <a:lnTo>
                    <a:pt x="789491" y="612615"/>
                  </a:lnTo>
                  <a:lnTo>
                    <a:pt x="789491" y="615663"/>
                  </a:lnTo>
                  <a:lnTo>
                    <a:pt x="789491" y="612615"/>
                  </a:lnTo>
                  <a:lnTo>
                    <a:pt x="786443" y="615663"/>
                  </a:lnTo>
                  <a:lnTo>
                    <a:pt x="786443" y="618711"/>
                  </a:lnTo>
                  <a:lnTo>
                    <a:pt x="783394" y="618711"/>
                  </a:lnTo>
                  <a:lnTo>
                    <a:pt x="786443" y="618711"/>
                  </a:lnTo>
                  <a:lnTo>
                    <a:pt x="783394" y="618711"/>
                  </a:lnTo>
                  <a:lnTo>
                    <a:pt x="783394" y="621759"/>
                  </a:lnTo>
                  <a:lnTo>
                    <a:pt x="786443" y="621759"/>
                  </a:lnTo>
                  <a:lnTo>
                    <a:pt x="786443" y="618711"/>
                  </a:lnTo>
                  <a:lnTo>
                    <a:pt x="786443" y="615663"/>
                  </a:lnTo>
                  <a:lnTo>
                    <a:pt x="789491" y="615663"/>
                  </a:lnTo>
                  <a:lnTo>
                    <a:pt x="792539" y="615663"/>
                  </a:lnTo>
                  <a:lnTo>
                    <a:pt x="792539" y="618711"/>
                  </a:lnTo>
                  <a:lnTo>
                    <a:pt x="792539" y="615663"/>
                  </a:lnTo>
                  <a:lnTo>
                    <a:pt x="795587" y="615663"/>
                  </a:lnTo>
                  <a:lnTo>
                    <a:pt x="798636" y="615663"/>
                  </a:lnTo>
                  <a:lnTo>
                    <a:pt x="798636" y="618711"/>
                  </a:lnTo>
                  <a:lnTo>
                    <a:pt x="801684" y="618711"/>
                  </a:lnTo>
                  <a:lnTo>
                    <a:pt x="798636" y="618711"/>
                  </a:lnTo>
                  <a:lnTo>
                    <a:pt x="798636" y="621759"/>
                  </a:lnTo>
                  <a:lnTo>
                    <a:pt x="801684" y="618711"/>
                  </a:lnTo>
                  <a:lnTo>
                    <a:pt x="801684" y="621759"/>
                  </a:lnTo>
                  <a:lnTo>
                    <a:pt x="804732" y="621759"/>
                  </a:lnTo>
                  <a:lnTo>
                    <a:pt x="804732" y="624806"/>
                  </a:lnTo>
                  <a:lnTo>
                    <a:pt x="804732" y="621759"/>
                  </a:lnTo>
                  <a:lnTo>
                    <a:pt x="801684" y="621759"/>
                  </a:lnTo>
                  <a:lnTo>
                    <a:pt x="801684" y="618711"/>
                  </a:lnTo>
                  <a:lnTo>
                    <a:pt x="804732" y="618711"/>
                  </a:lnTo>
                  <a:lnTo>
                    <a:pt x="804732" y="621759"/>
                  </a:lnTo>
                  <a:lnTo>
                    <a:pt x="804732" y="618711"/>
                  </a:lnTo>
                  <a:lnTo>
                    <a:pt x="804732" y="621759"/>
                  </a:lnTo>
                  <a:lnTo>
                    <a:pt x="807780" y="621759"/>
                  </a:lnTo>
                  <a:lnTo>
                    <a:pt x="807780" y="624806"/>
                  </a:lnTo>
                  <a:lnTo>
                    <a:pt x="804732" y="627854"/>
                  </a:lnTo>
                  <a:lnTo>
                    <a:pt x="807780" y="627854"/>
                  </a:lnTo>
                  <a:lnTo>
                    <a:pt x="807780" y="624806"/>
                  </a:lnTo>
                  <a:lnTo>
                    <a:pt x="807780" y="627854"/>
                  </a:lnTo>
                  <a:lnTo>
                    <a:pt x="810829" y="627854"/>
                  </a:lnTo>
                  <a:lnTo>
                    <a:pt x="807780" y="627854"/>
                  </a:lnTo>
                  <a:lnTo>
                    <a:pt x="807780" y="624806"/>
                  </a:lnTo>
                  <a:lnTo>
                    <a:pt x="810829" y="624806"/>
                  </a:lnTo>
                  <a:lnTo>
                    <a:pt x="807780" y="624806"/>
                  </a:lnTo>
                  <a:lnTo>
                    <a:pt x="807780" y="621759"/>
                  </a:lnTo>
                  <a:lnTo>
                    <a:pt x="810829" y="621759"/>
                  </a:lnTo>
                  <a:lnTo>
                    <a:pt x="810829" y="624806"/>
                  </a:lnTo>
                  <a:lnTo>
                    <a:pt x="813877" y="624806"/>
                  </a:lnTo>
                  <a:lnTo>
                    <a:pt x="813877" y="627854"/>
                  </a:lnTo>
                  <a:lnTo>
                    <a:pt x="813877" y="624806"/>
                  </a:lnTo>
                  <a:lnTo>
                    <a:pt x="813877" y="627854"/>
                  </a:lnTo>
                  <a:lnTo>
                    <a:pt x="816925" y="627854"/>
                  </a:lnTo>
                  <a:lnTo>
                    <a:pt x="813877" y="627854"/>
                  </a:lnTo>
                  <a:lnTo>
                    <a:pt x="816925" y="627854"/>
                  </a:lnTo>
                  <a:lnTo>
                    <a:pt x="813877" y="630902"/>
                  </a:lnTo>
                  <a:lnTo>
                    <a:pt x="816925" y="630902"/>
                  </a:lnTo>
                  <a:lnTo>
                    <a:pt x="813877" y="630902"/>
                  </a:lnTo>
                  <a:lnTo>
                    <a:pt x="816925" y="630902"/>
                  </a:lnTo>
                  <a:lnTo>
                    <a:pt x="816925" y="627854"/>
                  </a:lnTo>
                  <a:lnTo>
                    <a:pt x="816925" y="630902"/>
                  </a:lnTo>
                  <a:lnTo>
                    <a:pt x="816925" y="627854"/>
                  </a:lnTo>
                  <a:lnTo>
                    <a:pt x="816925" y="630902"/>
                  </a:lnTo>
                  <a:lnTo>
                    <a:pt x="819973" y="630902"/>
                  </a:lnTo>
                  <a:lnTo>
                    <a:pt x="819973" y="633950"/>
                  </a:lnTo>
                  <a:lnTo>
                    <a:pt x="819973" y="636998"/>
                  </a:lnTo>
                  <a:lnTo>
                    <a:pt x="819973" y="640046"/>
                  </a:lnTo>
                  <a:lnTo>
                    <a:pt x="816925" y="640046"/>
                  </a:lnTo>
                  <a:lnTo>
                    <a:pt x="813877" y="640046"/>
                  </a:lnTo>
                  <a:lnTo>
                    <a:pt x="813877" y="636998"/>
                  </a:lnTo>
                  <a:lnTo>
                    <a:pt x="813877" y="640046"/>
                  </a:lnTo>
                  <a:lnTo>
                    <a:pt x="813877" y="636998"/>
                  </a:lnTo>
                  <a:lnTo>
                    <a:pt x="813877" y="640046"/>
                  </a:lnTo>
                  <a:lnTo>
                    <a:pt x="810829" y="640046"/>
                  </a:lnTo>
                  <a:lnTo>
                    <a:pt x="810829" y="636998"/>
                  </a:lnTo>
                  <a:lnTo>
                    <a:pt x="807780" y="636998"/>
                  </a:lnTo>
                  <a:lnTo>
                    <a:pt x="807780" y="640046"/>
                  </a:lnTo>
                  <a:lnTo>
                    <a:pt x="804732" y="640046"/>
                  </a:lnTo>
                  <a:lnTo>
                    <a:pt x="807780" y="640046"/>
                  </a:lnTo>
                  <a:lnTo>
                    <a:pt x="807780" y="643093"/>
                  </a:lnTo>
                  <a:lnTo>
                    <a:pt x="810829" y="643093"/>
                  </a:lnTo>
                  <a:lnTo>
                    <a:pt x="810829" y="640046"/>
                  </a:lnTo>
                  <a:lnTo>
                    <a:pt x="807780" y="640046"/>
                  </a:lnTo>
                  <a:lnTo>
                    <a:pt x="807780" y="636998"/>
                  </a:lnTo>
                  <a:lnTo>
                    <a:pt x="810829" y="640046"/>
                  </a:lnTo>
                  <a:lnTo>
                    <a:pt x="813877" y="640046"/>
                  </a:lnTo>
                  <a:lnTo>
                    <a:pt x="813877" y="643093"/>
                  </a:lnTo>
                  <a:lnTo>
                    <a:pt x="810829" y="643093"/>
                  </a:lnTo>
                  <a:lnTo>
                    <a:pt x="807780" y="643093"/>
                  </a:lnTo>
                  <a:lnTo>
                    <a:pt x="804732" y="640046"/>
                  </a:lnTo>
                  <a:lnTo>
                    <a:pt x="804732" y="643093"/>
                  </a:lnTo>
                  <a:lnTo>
                    <a:pt x="807780" y="643093"/>
                  </a:lnTo>
                  <a:lnTo>
                    <a:pt x="807780" y="646141"/>
                  </a:lnTo>
                  <a:lnTo>
                    <a:pt x="807780" y="649189"/>
                  </a:lnTo>
                  <a:lnTo>
                    <a:pt x="804732" y="649189"/>
                  </a:lnTo>
                  <a:lnTo>
                    <a:pt x="804732" y="646141"/>
                  </a:lnTo>
                  <a:lnTo>
                    <a:pt x="801684" y="646141"/>
                  </a:lnTo>
                  <a:lnTo>
                    <a:pt x="804732" y="646141"/>
                  </a:lnTo>
                  <a:lnTo>
                    <a:pt x="801684" y="646141"/>
                  </a:lnTo>
                  <a:lnTo>
                    <a:pt x="801684" y="643093"/>
                  </a:lnTo>
                  <a:lnTo>
                    <a:pt x="801684" y="646141"/>
                  </a:lnTo>
                  <a:lnTo>
                    <a:pt x="798636" y="646141"/>
                  </a:lnTo>
                  <a:lnTo>
                    <a:pt x="798636" y="643093"/>
                  </a:lnTo>
                  <a:lnTo>
                    <a:pt x="801684" y="640046"/>
                  </a:lnTo>
                  <a:lnTo>
                    <a:pt x="798636" y="640046"/>
                  </a:lnTo>
                  <a:lnTo>
                    <a:pt x="798636" y="643093"/>
                  </a:lnTo>
                  <a:lnTo>
                    <a:pt x="795587" y="643093"/>
                  </a:lnTo>
                  <a:lnTo>
                    <a:pt x="798636" y="643093"/>
                  </a:lnTo>
                  <a:lnTo>
                    <a:pt x="795587" y="643093"/>
                  </a:lnTo>
                  <a:lnTo>
                    <a:pt x="792539" y="643093"/>
                  </a:lnTo>
                  <a:lnTo>
                    <a:pt x="789491" y="643093"/>
                  </a:lnTo>
                  <a:lnTo>
                    <a:pt x="789491" y="640046"/>
                  </a:lnTo>
                  <a:lnTo>
                    <a:pt x="786443" y="640046"/>
                  </a:lnTo>
                  <a:lnTo>
                    <a:pt x="783394" y="640046"/>
                  </a:lnTo>
                  <a:lnTo>
                    <a:pt x="780346" y="640046"/>
                  </a:lnTo>
                  <a:lnTo>
                    <a:pt x="780346" y="636998"/>
                  </a:lnTo>
                  <a:lnTo>
                    <a:pt x="777298" y="636998"/>
                  </a:lnTo>
                  <a:lnTo>
                    <a:pt x="774250" y="636998"/>
                  </a:lnTo>
                  <a:lnTo>
                    <a:pt x="774250" y="633950"/>
                  </a:lnTo>
                  <a:lnTo>
                    <a:pt x="777298" y="633950"/>
                  </a:lnTo>
                  <a:lnTo>
                    <a:pt x="777298" y="630902"/>
                  </a:lnTo>
                  <a:lnTo>
                    <a:pt x="780346" y="630902"/>
                  </a:lnTo>
                  <a:lnTo>
                    <a:pt x="777298" y="630902"/>
                  </a:lnTo>
                  <a:lnTo>
                    <a:pt x="774250" y="633950"/>
                  </a:lnTo>
                  <a:lnTo>
                    <a:pt x="774250" y="636998"/>
                  </a:lnTo>
                  <a:lnTo>
                    <a:pt x="774250" y="633950"/>
                  </a:lnTo>
                  <a:lnTo>
                    <a:pt x="771202" y="633950"/>
                  </a:lnTo>
                  <a:lnTo>
                    <a:pt x="768153" y="630902"/>
                  </a:lnTo>
                  <a:lnTo>
                    <a:pt x="765105" y="627854"/>
                  </a:lnTo>
                  <a:lnTo>
                    <a:pt x="762057" y="627854"/>
                  </a:lnTo>
                  <a:lnTo>
                    <a:pt x="762057" y="624806"/>
                  </a:lnTo>
                  <a:lnTo>
                    <a:pt x="762057" y="621759"/>
                  </a:lnTo>
                  <a:lnTo>
                    <a:pt x="759009" y="621759"/>
                  </a:lnTo>
                  <a:lnTo>
                    <a:pt x="759009" y="618711"/>
                  </a:lnTo>
                  <a:lnTo>
                    <a:pt x="755960" y="618711"/>
                  </a:lnTo>
                  <a:lnTo>
                    <a:pt x="752912" y="618711"/>
                  </a:lnTo>
                  <a:lnTo>
                    <a:pt x="752912" y="615663"/>
                  </a:lnTo>
                  <a:lnTo>
                    <a:pt x="752912" y="618711"/>
                  </a:lnTo>
                  <a:lnTo>
                    <a:pt x="752912" y="615663"/>
                  </a:lnTo>
                  <a:lnTo>
                    <a:pt x="749864" y="615663"/>
                  </a:lnTo>
                  <a:lnTo>
                    <a:pt x="746816" y="615663"/>
                  </a:lnTo>
                  <a:lnTo>
                    <a:pt x="743768" y="615663"/>
                  </a:lnTo>
                  <a:lnTo>
                    <a:pt x="746816" y="615663"/>
                  </a:lnTo>
                  <a:lnTo>
                    <a:pt x="743768" y="615663"/>
                  </a:lnTo>
                  <a:lnTo>
                    <a:pt x="740719" y="615663"/>
                  </a:lnTo>
                  <a:lnTo>
                    <a:pt x="743768" y="615663"/>
                  </a:lnTo>
                  <a:lnTo>
                    <a:pt x="743768" y="612615"/>
                  </a:lnTo>
                  <a:lnTo>
                    <a:pt x="743768" y="609567"/>
                  </a:lnTo>
                  <a:lnTo>
                    <a:pt x="740719" y="609567"/>
                  </a:lnTo>
                  <a:lnTo>
                    <a:pt x="740719" y="612615"/>
                  </a:lnTo>
                  <a:lnTo>
                    <a:pt x="737671" y="612615"/>
                  </a:lnTo>
                  <a:lnTo>
                    <a:pt x="740719" y="612615"/>
                  </a:lnTo>
                  <a:lnTo>
                    <a:pt x="740719" y="615663"/>
                  </a:lnTo>
                  <a:lnTo>
                    <a:pt x="737671" y="612615"/>
                  </a:lnTo>
                  <a:lnTo>
                    <a:pt x="734623" y="612615"/>
                  </a:lnTo>
                  <a:lnTo>
                    <a:pt x="731575" y="609567"/>
                  </a:lnTo>
                  <a:lnTo>
                    <a:pt x="728526" y="609567"/>
                  </a:lnTo>
                  <a:lnTo>
                    <a:pt x="731575" y="609567"/>
                  </a:lnTo>
                  <a:lnTo>
                    <a:pt x="734623" y="609567"/>
                  </a:lnTo>
                  <a:lnTo>
                    <a:pt x="731575" y="609567"/>
                  </a:lnTo>
                  <a:lnTo>
                    <a:pt x="728526" y="609567"/>
                  </a:lnTo>
                  <a:lnTo>
                    <a:pt x="725478" y="609567"/>
                  </a:lnTo>
                  <a:lnTo>
                    <a:pt x="722430" y="609567"/>
                  </a:lnTo>
                  <a:lnTo>
                    <a:pt x="722430" y="606519"/>
                  </a:lnTo>
                  <a:lnTo>
                    <a:pt x="722430" y="609567"/>
                  </a:lnTo>
                  <a:lnTo>
                    <a:pt x="725478" y="609567"/>
                  </a:lnTo>
                  <a:lnTo>
                    <a:pt x="725478" y="606519"/>
                  </a:lnTo>
                  <a:lnTo>
                    <a:pt x="725478" y="609567"/>
                  </a:lnTo>
                  <a:lnTo>
                    <a:pt x="725478" y="606519"/>
                  </a:lnTo>
                  <a:lnTo>
                    <a:pt x="722430" y="606519"/>
                  </a:lnTo>
                  <a:lnTo>
                    <a:pt x="719382" y="606519"/>
                  </a:lnTo>
                  <a:lnTo>
                    <a:pt x="722430" y="606519"/>
                  </a:lnTo>
                  <a:lnTo>
                    <a:pt x="719382" y="606519"/>
                  </a:lnTo>
                  <a:lnTo>
                    <a:pt x="719382" y="603471"/>
                  </a:lnTo>
                  <a:lnTo>
                    <a:pt x="722430" y="603471"/>
                  </a:lnTo>
                  <a:lnTo>
                    <a:pt x="725478" y="603471"/>
                  </a:lnTo>
                  <a:lnTo>
                    <a:pt x="725478" y="600424"/>
                  </a:lnTo>
                  <a:lnTo>
                    <a:pt x="722430" y="603471"/>
                  </a:lnTo>
                  <a:lnTo>
                    <a:pt x="719382" y="603471"/>
                  </a:lnTo>
                  <a:lnTo>
                    <a:pt x="719382" y="606519"/>
                  </a:lnTo>
                  <a:lnTo>
                    <a:pt x="716333" y="606519"/>
                  </a:lnTo>
                  <a:lnTo>
                    <a:pt x="713285" y="606519"/>
                  </a:lnTo>
                  <a:lnTo>
                    <a:pt x="713285" y="603471"/>
                  </a:lnTo>
                  <a:lnTo>
                    <a:pt x="716333" y="606519"/>
                  </a:lnTo>
                  <a:lnTo>
                    <a:pt x="719382" y="606519"/>
                  </a:lnTo>
                  <a:lnTo>
                    <a:pt x="719382" y="603471"/>
                  </a:lnTo>
                  <a:lnTo>
                    <a:pt x="716333" y="603471"/>
                  </a:lnTo>
                  <a:lnTo>
                    <a:pt x="716333" y="606519"/>
                  </a:lnTo>
                  <a:lnTo>
                    <a:pt x="716333" y="603471"/>
                  </a:lnTo>
                  <a:lnTo>
                    <a:pt x="713285" y="603471"/>
                  </a:lnTo>
                  <a:lnTo>
                    <a:pt x="710237" y="603471"/>
                  </a:lnTo>
                  <a:lnTo>
                    <a:pt x="707189" y="603471"/>
                  </a:lnTo>
                </a:path>
                <a:path w="966469" h="878204" extrusionOk="0">
                  <a:moveTo>
                    <a:pt x="707189" y="603471"/>
                  </a:moveTo>
                  <a:lnTo>
                    <a:pt x="704140" y="600424"/>
                  </a:lnTo>
                  <a:lnTo>
                    <a:pt x="701092" y="600424"/>
                  </a:lnTo>
                  <a:lnTo>
                    <a:pt x="704140" y="600424"/>
                  </a:lnTo>
                  <a:lnTo>
                    <a:pt x="704140" y="597376"/>
                  </a:lnTo>
                  <a:lnTo>
                    <a:pt x="707189" y="597376"/>
                  </a:lnTo>
                  <a:lnTo>
                    <a:pt x="710237" y="594328"/>
                  </a:lnTo>
                  <a:lnTo>
                    <a:pt x="707189" y="594328"/>
                  </a:lnTo>
                  <a:lnTo>
                    <a:pt x="710237" y="591280"/>
                  </a:lnTo>
                  <a:lnTo>
                    <a:pt x="710237" y="588232"/>
                  </a:lnTo>
                  <a:lnTo>
                    <a:pt x="707189" y="588232"/>
                  </a:lnTo>
                  <a:lnTo>
                    <a:pt x="707189" y="585185"/>
                  </a:lnTo>
                  <a:lnTo>
                    <a:pt x="707189" y="582137"/>
                  </a:lnTo>
                  <a:lnTo>
                    <a:pt x="704140" y="582137"/>
                  </a:lnTo>
                  <a:lnTo>
                    <a:pt x="704140" y="579089"/>
                  </a:lnTo>
                  <a:lnTo>
                    <a:pt x="707189" y="576041"/>
                  </a:lnTo>
                  <a:lnTo>
                    <a:pt x="707189" y="572993"/>
                  </a:lnTo>
                  <a:lnTo>
                    <a:pt x="707189" y="576041"/>
                  </a:lnTo>
                  <a:lnTo>
                    <a:pt x="710237" y="576041"/>
                  </a:lnTo>
                  <a:lnTo>
                    <a:pt x="710237" y="579089"/>
                  </a:lnTo>
                  <a:lnTo>
                    <a:pt x="713285" y="579089"/>
                  </a:lnTo>
                  <a:lnTo>
                    <a:pt x="713285" y="582137"/>
                  </a:lnTo>
                  <a:lnTo>
                    <a:pt x="713285" y="585185"/>
                  </a:lnTo>
                  <a:lnTo>
                    <a:pt x="713285" y="588232"/>
                  </a:lnTo>
                  <a:lnTo>
                    <a:pt x="716333" y="588232"/>
                  </a:lnTo>
                  <a:lnTo>
                    <a:pt x="716333" y="591280"/>
                  </a:lnTo>
                  <a:lnTo>
                    <a:pt x="716333" y="594328"/>
                  </a:lnTo>
                  <a:lnTo>
                    <a:pt x="719382" y="594328"/>
                  </a:lnTo>
                  <a:lnTo>
                    <a:pt x="719382" y="591280"/>
                  </a:lnTo>
                  <a:lnTo>
                    <a:pt x="716333" y="591280"/>
                  </a:lnTo>
                  <a:lnTo>
                    <a:pt x="716333" y="588232"/>
                  </a:lnTo>
                  <a:lnTo>
                    <a:pt x="713285" y="588232"/>
                  </a:lnTo>
                  <a:lnTo>
                    <a:pt x="713285" y="585185"/>
                  </a:lnTo>
                  <a:lnTo>
                    <a:pt x="716333" y="585185"/>
                  </a:lnTo>
                  <a:lnTo>
                    <a:pt x="713285" y="582137"/>
                  </a:lnTo>
                  <a:lnTo>
                    <a:pt x="716333" y="582137"/>
                  </a:lnTo>
                  <a:lnTo>
                    <a:pt x="716333" y="579089"/>
                  </a:lnTo>
                  <a:lnTo>
                    <a:pt x="719382" y="579089"/>
                  </a:lnTo>
                  <a:lnTo>
                    <a:pt x="722430" y="579089"/>
                  </a:lnTo>
                  <a:lnTo>
                    <a:pt x="722430" y="582137"/>
                  </a:lnTo>
                  <a:lnTo>
                    <a:pt x="725478" y="579089"/>
                  </a:lnTo>
                  <a:lnTo>
                    <a:pt x="722430" y="579089"/>
                  </a:lnTo>
                  <a:lnTo>
                    <a:pt x="719382" y="579089"/>
                  </a:lnTo>
                  <a:lnTo>
                    <a:pt x="716333" y="579089"/>
                  </a:lnTo>
                  <a:lnTo>
                    <a:pt x="713285" y="579089"/>
                  </a:lnTo>
                  <a:lnTo>
                    <a:pt x="710237" y="576041"/>
                  </a:lnTo>
                  <a:lnTo>
                    <a:pt x="710237" y="572993"/>
                  </a:lnTo>
                  <a:lnTo>
                    <a:pt x="707189" y="572993"/>
                  </a:lnTo>
                  <a:lnTo>
                    <a:pt x="707189" y="569945"/>
                  </a:lnTo>
                  <a:lnTo>
                    <a:pt x="704140" y="569945"/>
                  </a:lnTo>
                  <a:lnTo>
                    <a:pt x="704140" y="572993"/>
                  </a:lnTo>
                  <a:lnTo>
                    <a:pt x="704140" y="576041"/>
                  </a:lnTo>
                  <a:lnTo>
                    <a:pt x="704140" y="579089"/>
                  </a:lnTo>
                  <a:lnTo>
                    <a:pt x="701092" y="579089"/>
                  </a:lnTo>
                  <a:lnTo>
                    <a:pt x="701092" y="582137"/>
                  </a:lnTo>
                  <a:lnTo>
                    <a:pt x="701092" y="585185"/>
                  </a:lnTo>
                  <a:lnTo>
                    <a:pt x="701092" y="582137"/>
                  </a:lnTo>
                  <a:lnTo>
                    <a:pt x="701092" y="585185"/>
                  </a:lnTo>
                  <a:lnTo>
                    <a:pt x="698044" y="585185"/>
                  </a:lnTo>
                  <a:lnTo>
                    <a:pt x="698044" y="588232"/>
                  </a:lnTo>
                  <a:lnTo>
                    <a:pt x="698044" y="585185"/>
                  </a:lnTo>
                  <a:lnTo>
                    <a:pt x="698044" y="588232"/>
                  </a:lnTo>
                  <a:lnTo>
                    <a:pt x="694996" y="588232"/>
                  </a:lnTo>
                  <a:lnTo>
                    <a:pt x="694996" y="585185"/>
                  </a:lnTo>
                  <a:lnTo>
                    <a:pt x="691948" y="585185"/>
                  </a:lnTo>
                  <a:lnTo>
                    <a:pt x="691948" y="588232"/>
                  </a:lnTo>
                  <a:lnTo>
                    <a:pt x="688899" y="588232"/>
                  </a:lnTo>
                  <a:lnTo>
                    <a:pt x="688899" y="591280"/>
                  </a:lnTo>
                  <a:lnTo>
                    <a:pt x="691948" y="591280"/>
                  </a:lnTo>
                  <a:lnTo>
                    <a:pt x="691948" y="588232"/>
                  </a:lnTo>
                  <a:lnTo>
                    <a:pt x="691948" y="591280"/>
                  </a:lnTo>
                  <a:lnTo>
                    <a:pt x="691948" y="588232"/>
                  </a:lnTo>
                  <a:lnTo>
                    <a:pt x="694996" y="588232"/>
                  </a:lnTo>
                  <a:lnTo>
                    <a:pt x="691948" y="588232"/>
                  </a:lnTo>
                  <a:lnTo>
                    <a:pt x="694996" y="588232"/>
                  </a:lnTo>
                  <a:lnTo>
                    <a:pt x="698044" y="588232"/>
                  </a:lnTo>
                  <a:lnTo>
                    <a:pt x="694996" y="588232"/>
                  </a:lnTo>
                  <a:lnTo>
                    <a:pt x="694996" y="591280"/>
                  </a:lnTo>
                  <a:lnTo>
                    <a:pt x="691948" y="591280"/>
                  </a:lnTo>
                  <a:lnTo>
                    <a:pt x="688899" y="594328"/>
                  </a:lnTo>
                  <a:lnTo>
                    <a:pt x="685851" y="594328"/>
                  </a:lnTo>
                  <a:lnTo>
                    <a:pt x="664514" y="594328"/>
                  </a:lnTo>
                  <a:lnTo>
                    <a:pt x="661465" y="591280"/>
                  </a:lnTo>
                  <a:lnTo>
                    <a:pt x="658417" y="591280"/>
                  </a:lnTo>
                  <a:lnTo>
                    <a:pt x="655369" y="591280"/>
                  </a:lnTo>
                  <a:lnTo>
                    <a:pt x="655369" y="588232"/>
                  </a:lnTo>
                  <a:lnTo>
                    <a:pt x="655369" y="591280"/>
                  </a:lnTo>
                  <a:lnTo>
                    <a:pt x="655369" y="588232"/>
                  </a:lnTo>
                  <a:lnTo>
                    <a:pt x="658417" y="588232"/>
                  </a:lnTo>
                  <a:lnTo>
                    <a:pt x="658417" y="585185"/>
                  </a:lnTo>
                  <a:lnTo>
                    <a:pt x="661465" y="585185"/>
                  </a:lnTo>
                  <a:lnTo>
                    <a:pt x="658417" y="585185"/>
                  </a:lnTo>
                  <a:lnTo>
                    <a:pt x="661465" y="585185"/>
                  </a:lnTo>
                  <a:lnTo>
                    <a:pt x="661465" y="582137"/>
                  </a:lnTo>
                  <a:lnTo>
                    <a:pt x="658417" y="585185"/>
                  </a:lnTo>
                  <a:lnTo>
                    <a:pt x="658417" y="582137"/>
                  </a:lnTo>
                  <a:lnTo>
                    <a:pt x="658417" y="579089"/>
                  </a:lnTo>
                  <a:lnTo>
                    <a:pt x="655369" y="579089"/>
                  </a:lnTo>
                  <a:lnTo>
                    <a:pt x="655369" y="576041"/>
                  </a:lnTo>
                  <a:lnTo>
                    <a:pt x="652321" y="576041"/>
                  </a:lnTo>
                  <a:lnTo>
                    <a:pt x="652321" y="579089"/>
                  </a:lnTo>
                  <a:lnTo>
                    <a:pt x="652321" y="582137"/>
                  </a:lnTo>
                  <a:lnTo>
                    <a:pt x="652321" y="579089"/>
                  </a:lnTo>
                  <a:lnTo>
                    <a:pt x="652321" y="582137"/>
                  </a:lnTo>
                  <a:lnTo>
                    <a:pt x="655369" y="582137"/>
                  </a:lnTo>
                  <a:lnTo>
                    <a:pt x="655369" y="585185"/>
                  </a:lnTo>
                  <a:lnTo>
                    <a:pt x="652321" y="585185"/>
                  </a:lnTo>
                  <a:lnTo>
                    <a:pt x="652321" y="588232"/>
                  </a:lnTo>
                  <a:lnTo>
                    <a:pt x="649272" y="588232"/>
                  </a:lnTo>
                  <a:lnTo>
                    <a:pt x="646224" y="588232"/>
                  </a:lnTo>
                  <a:lnTo>
                    <a:pt x="643176" y="588232"/>
                  </a:lnTo>
                  <a:lnTo>
                    <a:pt x="643176" y="585185"/>
                  </a:lnTo>
                  <a:lnTo>
                    <a:pt x="615742" y="585185"/>
                  </a:lnTo>
                  <a:lnTo>
                    <a:pt x="612694" y="588232"/>
                  </a:lnTo>
                  <a:lnTo>
                    <a:pt x="609645" y="588232"/>
                  </a:lnTo>
                  <a:lnTo>
                    <a:pt x="606597" y="588232"/>
                  </a:lnTo>
                  <a:lnTo>
                    <a:pt x="603549" y="591280"/>
                  </a:lnTo>
                  <a:lnTo>
                    <a:pt x="600501" y="591280"/>
                  </a:lnTo>
                  <a:lnTo>
                    <a:pt x="597452" y="591280"/>
                  </a:lnTo>
                  <a:lnTo>
                    <a:pt x="594404" y="591280"/>
                  </a:lnTo>
                  <a:lnTo>
                    <a:pt x="594404" y="594328"/>
                  </a:lnTo>
                  <a:lnTo>
                    <a:pt x="591356" y="594328"/>
                  </a:lnTo>
                  <a:lnTo>
                    <a:pt x="591356" y="597376"/>
                  </a:lnTo>
                  <a:lnTo>
                    <a:pt x="588308" y="597376"/>
                  </a:lnTo>
                  <a:lnTo>
                    <a:pt x="588308" y="594328"/>
                  </a:lnTo>
                  <a:lnTo>
                    <a:pt x="585260" y="594328"/>
                  </a:lnTo>
                  <a:lnTo>
                    <a:pt x="582211" y="594328"/>
                  </a:lnTo>
                  <a:lnTo>
                    <a:pt x="579163" y="594328"/>
                  </a:lnTo>
                  <a:lnTo>
                    <a:pt x="582211" y="594328"/>
                  </a:lnTo>
                  <a:lnTo>
                    <a:pt x="585260" y="594328"/>
                  </a:lnTo>
                  <a:lnTo>
                    <a:pt x="585260" y="591280"/>
                  </a:lnTo>
                  <a:lnTo>
                    <a:pt x="582211" y="591280"/>
                  </a:lnTo>
                  <a:lnTo>
                    <a:pt x="579163" y="588232"/>
                  </a:lnTo>
                  <a:lnTo>
                    <a:pt x="582211" y="588232"/>
                  </a:lnTo>
                  <a:lnTo>
                    <a:pt x="579163" y="588232"/>
                  </a:lnTo>
                  <a:lnTo>
                    <a:pt x="579163" y="585185"/>
                  </a:lnTo>
                  <a:lnTo>
                    <a:pt x="579163" y="588232"/>
                  </a:lnTo>
                  <a:lnTo>
                    <a:pt x="576115" y="588232"/>
                  </a:lnTo>
                  <a:lnTo>
                    <a:pt x="579163" y="588232"/>
                  </a:lnTo>
                  <a:lnTo>
                    <a:pt x="576115" y="588232"/>
                  </a:lnTo>
                  <a:lnTo>
                    <a:pt x="573067" y="588232"/>
                  </a:lnTo>
                  <a:lnTo>
                    <a:pt x="576115" y="588232"/>
                  </a:lnTo>
                  <a:lnTo>
                    <a:pt x="573067" y="588232"/>
                  </a:lnTo>
                  <a:lnTo>
                    <a:pt x="570018" y="588232"/>
                  </a:lnTo>
                  <a:lnTo>
                    <a:pt x="573067" y="588232"/>
                  </a:lnTo>
                  <a:lnTo>
                    <a:pt x="570018" y="588232"/>
                  </a:lnTo>
                  <a:lnTo>
                    <a:pt x="566970" y="588232"/>
                  </a:lnTo>
                  <a:lnTo>
                    <a:pt x="566970" y="585185"/>
                  </a:lnTo>
                  <a:lnTo>
                    <a:pt x="566970" y="588232"/>
                  </a:lnTo>
                  <a:lnTo>
                    <a:pt x="566970" y="585185"/>
                  </a:lnTo>
                  <a:lnTo>
                    <a:pt x="566970" y="582137"/>
                  </a:lnTo>
                  <a:lnTo>
                    <a:pt x="566970" y="585185"/>
                  </a:lnTo>
                  <a:lnTo>
                    <a:pt x="563922" y="585185"/>
                  </a:lnTo>
                  <a:lnTo>
                    <a:pt x="566970" y="582137"/>
                  </a:lnTo>
                  <a:lnTo>
                    <a:pt x="563922" y="585185"/>
                  </a:lnTo>
                  <a:lnTo>
                    <a:pt x="563922" y="582137"/>
                  </a:lnTo>
                  <a:lnTo>
                    <a:pt x="563922" y="585185"/>
                  </a:lnTo>
                  <a:lnTo>
                    <a:pt x="560874" y="585185"/>
                  </a:lnTo>
                  <a:lnTo>
                    <a:pt x="560874" y="582137"/>
                  </a:lnTo>
                  <a:lnTo>
                    <a:pt x="560874" y="585185"/>
                  </a:lnTo>
                  <a:lnTo>
                    <a:pt x="560874" y="582137"/>
                  </a:lnTo>
                  <a:lnTo>
                    <a:pt x="560874" y="585185"/>
                  </a:lnTo>
                  <a:lnTo>
                    <a:pt x="557825" y="585185"/>
                  </a:lnTo>
                  <a:lnTo>
                    <a:pt x="557825" y="582137"/>
                  </a:lnTo>
                  <a:lnTo>
                    <a:pt x="560874" y="582137"/>
                  </a:lnTo>
                  <a:lnTo>
                    <a:pt x="560874" y="579089"/>
                  </a:lnTo>
                  <a:lnTo>
                    <a:pt x="557825" y="579089"/>
                  </a:lnTo>
                  <a:lnTo>
                    <a:pt x="560874" y="579089"/>
                  </a:lnTo>
                  <a:lnTo>
                    <a:pt x="560874" y="576041"/>
                  </a:lnTo>
                  <a:lnTo>
                    <a:pt x="560874" y="579089"/>
                  </a:lnTo>
                  <a:lnTo>
                    <a:pt x="560874" y="576041"/>
                  </a:lnTo>
                  <a:lnTo>
                    <a:pt x="563922" y="576041"/>
                  </a:lnTo>
                  <a:lnTo>
                    <a:pt x="563922" y="572993"/>
                  </a:lnTo>
                  <a:lnTo>
                    <a:pt x="560874" y="572993"/>
                  </a:lnTo>
                  <a:lnTo>
                    <a:pt x="560874" y="576041"/>
                  </a:lnTo>
                  <a:lnTo>
                    <a:pt x="560874" y="572993"/>
                  </a:lnTo>
                  <a:lnTo>
                    <a:pt x="560874" y="576041"/>
                  </a:lnTo>
                  <a:lnTo>
                    <a:pt x="560874" y="572993"/>
                  </a:lnTo>
                  <a:lnTo>
                    <a:pt x="560874" y="576041"/>
                  </a:lnTo>
                  <a:lnTo>
                    <a:pt x="557825" y="576041"/>
                  </a:lnTo>
                  <a:lnTo>
                    <a:pt x="557825" y="572993"/>
                  </a:lnTo>
                  <a:lnTo>
                    <a:pt x="557825" y="576041"/>
                  </a:lnTo>
                  <a:lnTo>
                    <a:pt x="554777" y="576041"/>
                  </a:lnTo>
                  <a:lnTo>
                    <a:pt x="551729" y="576041"/>
                  </a:lnTo>
                  <a:lnTo>
                    <a:pt x="554777" y="576041"/>
                  </a:lnTo>
                  <a:lnTo>
                    <a:pt x="551729" y="579089"/>
                  </a:lnTo>
                  <a:lnTo>
                    <a:pt x="551729" y="582137"/>
                  </a:lnTo>
                  <a:lnTo>
                    <a:pt x="548681" y="582137"/>
                  </a:lnTo>
                  <a:lnTo>
                    <a:pt x="545633" y="582137"/>
                  </a:lnTo>
                  <a:lnTo>
                    <a:pt x="548681" y="579089"/>
                  </a:lnTo>
                  <a:lnTo>
                    <a:pt x="545633" y="579089"/>
                  </a:lnTo>
                  <a:lnTo>
                    <a:pt x="545633" y="582137"/>
                  </a:lnTo>
                  <a:lnTo>
                    <a:pt x="545633" y="579089"/>
                  </a:lnTo>
                  <a:lnTo>
                    <a:pt x="545633" y="582137"/>
                  </a:lnTo>
                  <a:lnTo>
                    <a:pt x="545633" y="579089"/>
                  </a:lnTo>
                  <a:lnTo>
                    <a:pt x="542584" y="579089"/>
                  </a:lnTo>
                  <a:lnTo>
                    <a:pt x="545633" y="579089"/>
                  </a:lnTo>
                  <a:lnTo>
                    <a:pt x="548681" y="579089"/>
                  </a:lnTo>
                  <a:lnTo>
                    <a:pt x="545633" y="579089"/>
                  </a:lnTo>
                  <a:lnTo>
                    <a:pt x="542584" y="579089"/>
                  </a:lnTo>
                  <a:lnTo>
                    <a:pt x="545633" y="579089"/>
                  </a:lnTo>
                  <a:lnTo>
                    <a:pt x="545633" y="576041"/>
                  </a:lnTo>
                  <a:lnTo>
                    <a:pt x="545633" y="579089"/>
                  </a:lnTo>
                  <a:lnTo>
                    <a:pt x="542584" y="579089"/>
                  </a:lnTo>
                  <a:lnTo>
                    <a:pt x="542584" y="576041"/>
                  </a:lnTo>
                  <a:lnTo>
                    <a:pt x="542584" y="579089"/>
                  </a:lnTo>
                  <a:lnTo>
                    <a:pt x="539536" y="576041"/>
                  </a:lnTo>
                  <a:lnTo>
                    <a:pt x="536488" y="576041"/>
                  </a:lnTo>
                  <a:lnTo>
                    <a:pt x="533440" y="579089"/>
                  </a:lnTo>
                  <a:lnTo>
                    <a:pt x="530391" y="579089"/>
                  </a:lnTo>
                  <a:lnTo>
                    <a:pt x="530391" y="576041"/>
                  </a:lnTo>
                  <a:lnTo>
                    <a:pt x="533440" y="576041"/>
                  </a:lnTo>
                  <a:lnTo>
                    <a:pt x="533440" y="572993"/>
                  </a:lnTo>
                  <a:lnTo>
                    <a:pt x="533440" y="576041"/>
                  </a:lnTo>
                  <a:lnTo>
                    <a:pt x="533440" y="572993"/>
                  </a:lnTo>
                  <a:lnTo>
                    <a:pt x="536488" y="572993"/>
                  </a:lnTo>
                  <a:lnTo>
                    <a:pt x="536488" y="569945"/>
                  </a:lnTo>
                  <a:lnTo>
                    <a:pt x="536488" y="566898"/>
                  </a:lnTo>
                  <a:lnTo>
                    <a:pt x="539536" y="566898"/>
                  </a:lnTo>
                  <a:lnTo>
                    <a:pt x="536488" y="566898"/>
                  </a:lnTo>
                  <a:lnTo>
                    <a:pt x="536488" y="569945"/>
                  </a:lnTo>
                  <a:lnTo>
                    <a:pt x="533440" y="569945"/>
                  </a:lnTo>
                  <a:lnTo>
                    <a:pt x="530391" y="569945"/>
                  </a:lnTo>
                  <a:lnTo>
                    <a:pt x="533440" y="569945"/>
                  </a:lnTo>
                  <a:lnTo>
                    <a:pt x="533440" y="566898"/>
                  </a:lnTo>
                  <a:lnTo>
                    <a:pt x="530391" y="569945"/>
                  </a:lnTo>
                  <a:lnTo>
                    <a:pt x="530391" y="566898"/>
                  </a:lnTo>
                  <a:lnTo>
                    <a:pt x="533440" y="566898"/>
                  </a:lnTo>
                  <a:lnTo>
                    <a:pt x="530391" y="566898"/>
                  </a:lnTo>
                  <a:lnTo>
                    <a:pt x="530391" y="569945"/>
                  </a:lnTo>
                  <a:lnTo>
                    <a:pt x="527343" y="569945"/>
                  </a:lnTo>
                  <a:lnTo>
                    <a:pt x="527343" y="566898"/>
                  </a:lnTo>
                  <a:lnTo>
                    <a:pt x="530391" y="566898"/>
                  </a:lnTo>
                  <a:lnTo>
                    <a:pt x="530391" y="563850"/>
                  </a:lnTo>
                  <a:lnTo>
                    <a:pt x="530391" y="566898"/>
                  </a:lnTo>
                  <a:lnTo>
                    <a:pt x="527343" y="566898"/>
                  </a:lnTo>
                  <a:lnTo>
                    <a:pt x="527343" y="569945"/>
                  </a:lnTo>
                  <a:lnTo>
                    <a:pt x="524295" y="569945"/>
                  </a:lnTo>
                  <a:lnTo>
                    <a:pt x="521247" y="569945"/>
                  </a:lnTo>
                  <a:lnTo>
                    <a:pt x="521247" y="566898"/>
                  </a:lnTo>
                  <a:lnTo>
                    <a:pt x="524295" y="566898"/>
                  </a:lnTo>
                  <a:lnTo>
                    <a:pt x="524295" y="563850"/>
                  </a:lnTo>
                  <a:lnTo>
                    <a:pt x="527343" y="563850"/>
                  </a:lnTo>
                  <a:lnTo>
                    <a:pt x="527343" y="560802"/>
                  </a:lnTo>
                  <a:lnTo>
                    <a:pt x="524295" y="560802"/>
                  </a:lnTo>
                  <a:lnTo>
                    <a:pt x="524295" y="563850"/>
                  </a:lnTo>
                  <a:lnTo>
                    <a:pt x="521247" y="563850"/>
                  </a:lnTo>
                  <a:lnTo>
                    <a:pt x="524295" y="563850"/>
                  </a:lnTo>
                  <a:lnTo>
                    <a:pt x="521247" y="563850"/>
                  </a:lnTo>
                  <a:lnTo>
                    <a:pt x="521247" y="566898"/>
                  </a:lnTo>
                  <a:lnTo>
                    <a:pt x="518198" y="566898"/>
                  </a:lnTo>
                  <a:lnTo>
                    <a:pt x="518198" y="563850"/>
                  </a:lnTo>
                  <a:lnTo>
                    <a:pt x="521247" y="563850"/>
                  </a:lnTo>
                  <a:lnTo>
                    <a:pt x="518198" y="563850"/>
                  </a:lnTo>
                  <a:lnTo>
                    <a:pt x="518198" y="566898"/>
                  </a:lnTo>
                  <a:lnTo>
                    <a:pt x="515150" y="566898"/>
                  </a:lnTo>
                  <a:lnTo>
                    <a:pt x="515150" y="569945"/>
                  </a:lnTo>
                  <a:lnTo>
                    <a:pt x="515150" y="566898"/>
                  </a:lnTo>
                  <a:lnTo>
                    <a:pt x="512102" y="566898"/>
                  </a:lnTo>
                  <a:lnTo>
                    <a:pt x="512102" y="569945"/>
                  </a:lnTo>
                  <a:lnTo>
                    <a:pt x="512102" y="566898"/>
                  </a:lnTo>
                  <a:lnTo>
                    <a:pt x="509054" y="566898"/>
                  </a:lnTo>
                  <a:lnTo>
                    <a:pt x="512102" y="566898"/>
                  </a:lnTo>
                  <a:lnTo>
                    <a:pt x="509054" y="566898"/>
                  </a:lnTo>
                  <a:lnTo>
                    <a:pt x="509054" y="563850"/>
                  </a:lnTo>
                  <a:lnTo>
                    <a:pt x="509054" y="566898"/>
                  </a:lnTo>
                  <a:lnTo>
                    <a:pt x="512102" y="566898"/>
                  </a:lnTo>
                  <a:lnTo>
                    <a:pt x="512102" y="563850"/>
                  </a:lnTo>
                  <a:lnTo>
                    <a:pt x="512102" y="566898"/>
                  </a:lnTo>
                  <a:lnTo>
                    <a:pt x="512102" y="563850"/>
                  </a:lnTo>
                  <a:lnTo>
                    <a:pt x="515150" y="563850"/>
                  </a:lnTo>
                  <a:lnTo>
                    <a:pt x="515150" y="566898"/>
                  </a:lnTo>
                  <a:lnTo>
                    <a:pt x="515150" y="563850"/>
                  </a:lnTo>
                  <a:lnTo>
                    <a:pt x="512102" y="563850"/>
                  </a:lnTo>
                  <a:lnTo>
                    <a:pt x="515150" y="563850"/>
                  </a:lnTo>
                  <a:lnTo>
                    <a:pt x="518198" y="563850"/>
                  </a:lnTo>
                  <a:lnTo>
                    <a:pt x="518198" y="560802"/>
                  </a:lnTo>
                  <a:lnTo>
                    <a:pt x="521247" y="560802"/>
                  </a:lnTo>
                  <a:lnTo>
                    <a:pt x="521247" y="557754"/>
                  </a:lnTo>
                  <a:lnTo>
                    <a:pt x="524295" y="557754"/>
                  </a:lnTo>
                  <a:lnTo>
                    <a:pt x="521247" y="557754"/>
                  </a:lnTo>
                  <a:lnTo>
                    <a:pt x="521247" y="554706"/>
                  </a:lnTo>
                  <a:lnTo>
                    <a:pt x="521247" y="557754"/>
                  </a:lnTo>
                  <a:lnTo>
                    <a:pt x="518198" y="557754"/>
                  </a:lnTo>
                  <a:lnTo>
                    <a:pt x="518198" y="560802"/>
                  </a:lnTo>
                  <a:lnTo>
                    <a:pt x="515150" y="560802"/>
                  </a:lnTo>
                  <a:lnTo>
                    <a:pt x="518198" y="560802"/>
                  </a:lnTo>
                  <a:lnTo>
                    <a:pt x="518198" y="557754"/>
                  </a:lnTo>
                  <a:lnTo>
                    <a:pt x="515150" y="560802"/>
                  </a:lnTo>
                  <a:lnTo>
                    <a:pt x="512102" y="560802"/>
                  </a:lnTo>
                  <a:lnTo>
                    <a:pt x="512102" y="557754"/>
                  </a:lnTo>
                  <a:lnTo>
                    <a:pt x="512102" y="560802"/>
                  </a:lnTo>
                  <a:lnTo>
                    <a:pt x="512102" y="557754"/>
                  </a:lnTo>
                  <a:lnTo>
                    <a:pt x="512102" y="560802"/>
                  </a:lnTo>
                  <a:lnTo>
                    <a:pt x="509054" y="560802"/>
                  </a:lnTo>
                  <a:lnTo>
                    <a:pt x="512102" y="560802"/>
                  </a:lnTo>
                  <a:lnTo>
                    <a:pt x="512102" y="557754"/>
                  </a:lnTo>
                  <a:lnTo>
                    <a:pt x="509054" y="557754"/>
                  </a:lnTo>
                  <a:lnTo>
                    <a:pt x="506006" y="557754"/>
                  </a:lnTo>
                  <a:lnTo>
                    <a:pt x="506006" y="554706"/>
                  </a:lnTo>
                  <a:lnTo>
                    <a:pt x="509054" y="554706"/>
                  </a:lnTo>
                  <a:lnTo>
                    <a:pt x="512102" y="554706"/>
                  </a:lnTo>
                  <a:lnTo>
                    <a:pt x="509054" y="554706"/>
                  </a:lnTo>
                  <a:lnTo>
                    <a:pt x="506006" y="554706"/>
                  </a:lnTo>
                  <a:lnTo>
                    <a:pt x="506006" y="551658"/>
                  </a:lnTo>
                  <a:lnTo>
                    <a:pt x="509054" y="551658"/>
                  </a:lnTo>
                  <a:lnTo>
                    <a:pt x="509054" y="548610"/>
                  </a:lnTo>
                  <a:lnTo>
                    <a:pt x="509054" y="551658"/>
                  </a:lnTo>
                  <a:lnTo>
                    <a:pt x="509054" y="548610"/>
                  </a:lnTo>
                  <a:lnTo>
                    <a:pt x="512102" y="548610"/>
                  </a:lnTo>
                  <a:lnTo>
                    <a:pt x="512102" y="551658"/>
                  </a:lnTo>
                  <a:lnTo>
                    <a:pt x="512102" y="548610"/>
                  </a:lnTo>
                  <a:lnTo>
                    <a:pt x="509054" y="548610"/>
                  </a:lnTo>
                  <a:lnTo>
                    <a:pt x="509054" y="545563"/>
                  </a:lnTo>
                  <a:lnTo>
                    <a:pt x="512102" y="545563"/>
                  </a:lnTo>
                  <a:lnTo>
                    <a:pt x="515150" y="545563"/>
                  </a:lnTo>
                  <a:lnTo>
                    <a:pt x="518198" y="545563"/>
                  </a:lnTo>
                  <a:lnTo>
                    <a:pt x="521247" y="542515"/>
                  </a:lnTo>
                  <a:lnTo>
                    <a:pt x="518198" y="542515"/>
                  </a:lnTo>
                  <a:lnTo>
                    <a:pt x="518198" y="545563"/>
                  </a:lnTo>
                  <a:lnTo>
                    <a:pt x="518198" y="542515"/>
                  </a:lnTo>
                  <a:lnTo>
                    <a:pt x="515150" y="542515"/>
                  </a:lnTo>
                  <a:lnTo>
                    <a:pt x="512102" y="542515"/>
                  </a:lnTo>
                  <a:lnTo>
                    <a:pt x="512102" y="545563"/>
                  </a:lnTo>
                  <a:lnTo>
                    <a:pt x="509054" y="545563"/>
                  </a:lnTo>
                  <a:lnTo>
                    <a:pt x="509054" y="542515"/>
                  </a:lnTo>
                  <a:lnTo>
                    <a:pt x="509054" y="545563"/>
                  </a:lnTo>
                  <a:lnTo>
                    <a:pt x="509054" y="548610"/>
                  </a:lnTo>
                  <a:lnTo>
                    <a:pt x="506006" y="548610"/>
                  </a:lnTo>
                  <a:lnTo>
                    <a:pt x="506006" y="551658"/>
                  </a:lnTo>
                  <a:lnTo>
                    <a:pt x="502957" y="551658"/>
                  </a:lnTo>
                  <a:lnTo>
                    <a:pt x="502957" y="554706"/>
                  </a:lnTo>
                  <a:lnTo>
                    <a:pt x="499909" y="554706"/>
                  </a:lnTo>
                  <a:lnTo>
                    <a:pt x="499909" y="551658"/>
                  </a:lnTo>
                  <a:lnTo>
                    <a:pt x="499909" y="554706"/>
                  </a:lnTo>
                  <a:lnTo>
                    <a:pt x="499909" y="551658"/>
                  </a:lnTo>
                  <a:lnTo>
                    <a:pt x="496861" y="551658"/>
                  </a:lnTo>
                  <a:lnTo>
                    <a:pt x="496861" y="554706"/>
                  </a:lnTo>
                  <a:lnTo>
                    <a:pt x="496861" y="557754"/>
                  </a:lnTo>
                  <a:lnTo>
                    <a:pt x="493813" y="557754"/>
                  </a:lnTo>
                  <a:lnTo>
                    <a:pt x="493813" y="554706"/>
                  </a:lnTo>
                  <a:lnTo>
                    <a:pt x="493813" y="551658"/>
                  </a:lnTo>
                  <a:lnTo>
                    <a:pt x="493813" y="554706"/>
                  </a:lnTo>
                  <a:lnTo>
                    <a:pt x="493813" y="551658"/>
                  </a:lnTo>
                  <a:lnTo>
                    <a:pt x="493813" y="554706"/>
                  </a:lnTo>
                  <a:lnTo>
                    <a:pt x="490764" y="554706"/>
                  </a:lnTo>
                  <a:lnTo>
                    <a:pt x="493813" y="554706"/>
                  </a:lnTo>
                  <a:lnTo>
                    <a:pt x="493813" y="557754"/>
                  </a:lnTo>
                  <a:lnTo>
                    <a:pt x="490764" y="557754"/>
                  </a:lnTo>
                  <a:lnTo>
                    <a:pt x="493813" y="557754"/>
                  </a:lnTo>
                  <a:lnTo>
                    <a:pt x="490764" y="557754"/>
                  </a:lnTo>
                  <a:lnTo>
                    <a:pt x="490764" y="560802"/>
                  </a:lnTo>
                  <a:lnTo>
                    <a:pt x="490764" y="557754"/>
                  </a:lnTo>
                  <a:lnTo>
                    <a:pt x="487716" y="560802"/>
                  </a:lnTo>
                  <a:lnTo>
                    <a:pt x="487716" y="557754"/>
                  </a:lnTo>
                  <a:lnTo>
                    <a:pt x="487716" y="560802"/>
                  </a:lnTo>
                  <a:lnTo>
                    <a:pt x="487716" y="557754"/>
                  </a:lnTo>
                  <a:lnTo>
                    <a:pt x="490764" y="557754"/>
                  </a:lnTo>
                  <a:lnTo>
                    <a:pt x="487716" y="557754"/>
                  </a:lnTo>
                  <a:lnTo>
                    <a:pt x="490764" y="557754"/>
                  </a:lnTo>
                  <a:lnTo>
                    <a:pt x="490764" y="554706"/>
                  </a:lnTo>
                  <a:lnTo>
                    <a:pt x="487716" y="554706"/>
                  </a:lnTo>
                  <a:lnTo>
                    <a:pt x="487716" y="557754"/>
                  </a:lnTo>
                  <a:lnTo>
                    <a:pt x="487716" y="554706"/>
                  </a:lnTo>
                  <a:lnTo>
                    <a:pt x="490764" y="551658"/>
                  </a:lnTo>
                  <a:lnTo>
                    <a:pt x="487716" y="551658"/>
                  </a:lnTo>
                  <a:lnTo>
                    <a:pt x="487716" y="554706"/>
                  </a:lnTo>
                  <a:lnTo>
                    <a:pt x="487716" y="551658"/>
                  </a:lnTo>
                  <a:lnTo>
                    <a:pt x="487716" y="554706"/>
                  </a:lnTo>
                  <a:lnTo>
                    <a:pt x="487716" y="557754"/>
                  </a:lnTo>
                  <a:lnTo>
                    <a:pt x="487716" y="560802"/>
                  </a:lnTo>
                  <a:lnTo>
                    <a:pt x="487716" y="557754"/>
                  </a:lnTo>
                  <a:lnTo>
                    <a:pt x="484668" y="557754"/>
                  </a:lnTo>
                  <a:lnTo>
                    <a:pt x="487716" y="557754"/>
                  </a:lnTo>
                  <a:lnTo>
                    <a:pt x="484668" y="557754"/>
                  </a:lnTo>
                  <a:lnTo>
                    <a:pt x="487716" y="557754"/>
                  </a:lnTo>
                  <a:lnTo>
                    <a:pt x="484668" y="557754"/>
                  </a:lnTo>
                  <a:lnTo>
                    <a:pt x="487716" y="557754"/>
                  </a:lnTo>
                  <a:lnTo>
                    <a:pt x="484668" y="557754"/>
                  </a:lnTo>
                  <a:lnTo>
                    <a:pt x="484668" y="554706"/>
                  </a:lnTo>
                  <a:lnTo>
                    <a:pt x="487716" y="551658"/>
                  </a:lnTo>
                  <a:lnTo>
                    <a:pt x="484668" y="551658"/>
                  </a:lnTo>
                  <a:lnTo>
                    <a:pt x="487716" y="551658"/>
                  </a:lnTo>
                  <a:lnTo>
                    <a:pt x="487716" y="548610"/>
                  </a:lnTo>
                  <a:lnTo>
                    <a:pt x="484668" y="548610"/>
                  </a:lnTo>
                  <a:lnTo>
                    <a:pt x="484668" y="545563"/>
                  </a:lnTo>
                  <a:lnTo>
                    <a:pt x="484668" y="548610"/>
                  </a:lnTo>
                  <a:lnTo>
                    <a:pt x="484668" y="551658"/>
                  </a:lnTo>
                  <a:lnTo>
                    <a:pt x="484668" y="554706"/>
                  </a:lnTo>
                  <a:lnTo>
                    <a:pt x="481620" y="557754"/>
                  </a:lnTo>
                  <a:lnTo>
                    <a:pt x="484668" y="557754"/>
                  </a:lnTo>
                  <a:lnTo>
                    <a:pt x="484668" y="560802"/>
                  </a:lnTo>
                  <a:lnTo>
                    <a:pt x="484668" y="563850"/>
                  </a:lnTo>
                  <a:lnTo>
                    <a:pt x="484668" y="560802"/>
                  </a:lnTo>
                  <a:lnTo>
                    <a:pt x="484668" y="563850"/>
                  </a:lnTo>
                  <a:lnTo>
                    <a:pt x="481620" y="563850"/>
                  </a:lnTo>
                  <a:lnTo>
                    <a:pt x="484668" y="560802"/>
                  </a:lnTo>
                  <a:lnTo>
                    <a:pt x="481620" y="560802"/>
                  </a:lnTo>
                  <a:lnTo>
                    <a:pt x="484668" y="560802"/>
                  </a:lnTo>
                  <a:lnTo>
                    <a:pt x="481620" y="560802"/>
                  </a:lnTo>
                  <a:lnTo>
                    <a:pt x="484668" y="560802"/>
                  </a:lnTo>
                  <a:lnTo>
                    <a:pt x="481620" y="560802"/>
                  </a:lnTo>
                  <a:lnTo>
                    <a:pt x="481620" y="557754"/>
                  </a:lnTo>
                  <a:lnTo>
                    <a:pt x="478571" y="557754"/>
                  </a:lnTo>
                  <a:lnTo>
                    <a:pt x="478571" y="560802"/>
                  </a:lnTo>
                  <a:lnTo>
                    <a:pt x="481620" y="560802"/>
                  </a:lnTo>
                  <a:lnTo>
                    <a:pt x="478571" y="560802"/>
                  </a:lnTo>
                  <a:lnTo>
                    <a:pt x="481620" y="560802"/>
                  </a:lnTo>
                  <a:lnTo>
                    <a:pt x="481620" y="563850"/>
                  </a:lnTo>
                  <a:lnTo>
                    <a:pt x="478571" y="563850"/>
                  </a:lnTo>
                  <a:lnTo>
                    <a:pt x="475523" y="563850"/>
                  </a:lnTo>
                  <a:lnTo>
                    <a:pt x="475523" y="560802"/>
                  </a:lnTo>
                  <a:lnTo>
                    <a:pt x="472475" y="557754"/>
                  </a:lnTo>
                  <a:lnTo>
                    <a:pt x="475523" y="557754"/>
                  </a:lnTo>
                  <a:lnTo>
                    <a:pt x="472475" y="557754"/>
                  </a:lnTo>
                  <a:lnTo>
                    <a:pt x="472475" y="554706"/>
                  </a:lnTo>
                  <a:lnTo>
                    <a:pt x="475523" y="554706"/>
                  </a:lnTo>
                  <a:lnTo>
                    <a:pt x="475523" y="551658"/>
                  </a:lnTo>
                  <a:lnTo>
                    <a:pt x="475523" y="548610"/>
                  </a:lnTo>
                  <a:lnTo>
                    <a:pt x="478571" y="548610"/>
                  </a:lnTo>
                  <a:lnTo>
                    <a:pt x="478571" y="545563"/>
                  </a:lnTo>
                  <a:lnTo>
                    <a:pt x="478571" y="542515"/>
                  </a:lnTo>
                  <a:lnTo>
                    <a:pt x="481620" y="542515"/>
                  </a:lnTo>
                  <a:lnTo>
                    <a:pt x="478571" y="542515"/>
                  </a:lnTo>
                  <a:lnTo>
                    <a:pt x="478571" y="539467"/>
                  </a:lnTo>
                  <a:lnTo>
                    <a:pt x="481620" y="539467"/>
                  </a:lnTo>
                  <a:lnTo>
                    <a:pt x="478571" y="539467"/>
                  </a:lnTo>
                  <a:lnTo>
                    <a:pt x="478571" y="542515"/>
                  </a:lnTo>
                  <a:lnTo>
                    <a:pt x="475523" y="545563"/>
                  </a:lnTo>
                  <a:lnTo>
                    <a:pt x="475523" y="548610"/>
                  </a:lnTo>
                  <a:lnTo>
                    <a:pt x="472475" y="548610"/>
                  </a:lnTo>
                  <a:lnTo>
                    <a:pt x="472475" y="551658"/>
                  </a:lnTo>
                  <a:lnTo>
                    <a:pt x="472475" y="554706"/>
                  </a:lnTo>
                  <a:lnTo>
                    <a:pt x="469427" y="554706"/>
                  </a:lnTo>
                  <a:lnTo>
                    <a:pt x="472475" y="554706"/>
                  </a:lnTo>
                  <a:lnTo>
                    <a:pt x="469427" y="554706"/>
                  </a:lnTo>
                  <a:lnTo>
                    <a:pt x="469427" y="551658"/>
                  </a:lnTo>
                  <a:lnTo>
                    <a:pt x="469427" y="554706"/>
                  </a:lnTo>
                  <a:lnTo>
                    <a:pt x="469427" y="557754"/>
                  </a:lnTo>
                  <a:lnTo>
                    <a:pt x="469427" y="554706"/>
                  </a:lnTo>
                  <a:lnTo>
                    <a:pt x="469427" y="557754"/>
                  </a:lnTo>
                  <a:lnTo>
                    <a:pt x="466379" y="557754"/>
                  </a:lnTo>
                  <a:lnTo>
                    <a:pt x="466379" y="560802"/>
                  </a:lnTo>
                  <a:lnTo>
                    <a:pt x="466379" y="563850"/>
                  </a:lnTo>
                  <a:lnTo>
                    <a:pt x="463330" y="563850"/>
                  </a:lnTo>
                  <a:lnTo>
                    <a:pt x="466379" y="563850"/>
                  </a:lnTo>
                  <a:lnTo>
                    <a:pt x="466379" y="566898"/>
                  </a:lnTo>
                  <a:lnTo>
                    <a:pt x="463330" y="566898"/>
                  </a:lnTo>
                  <a:lnTo>
                    <a:pt x="463330" y="563850"/>
                  </a:lnTo>
                  <a:lnTo>
                    <a:pt x="460282" y="566898"/>
                  </a:lnTo>
                  <a:lnTo>
                    <a:pt x="460282" y="563850"/>
                  </a:lnTo>
                  <a:lnTo>
                    <a:pt x="460282" y="566898"/>
                  </a:lnTo>
                  <a:lnTo>
                    <a:pt x="457234" y="566898"/>
                  </a:lnTo>
                  <a:lnTo>
                    <a:pt x="457234" y="569945"/>
                  </a:lnTo>
                  <a:lnTo>
                    <a:pt x="457234" y="566898"/>
                  </a:lnTo>
                  <a:lnTo>
                    <a:pt x="460282" y="566898"/>
                  </a:lnTo>
                  <a:lnTo>
                    <a:pt x="463330" y="566898"/>
                  </a:lnTo>
                  <a:lnTo>
                    <a:pt x="460282" y="566898"/>
                  </a:lnTo>
                  <a:lnTo>
                    <a:pt x="460282" y="569945"/>
                  </a:lnTo>
                  <a:lnTo>
                    <a:pt x="457234" y="569945"/>
                  </a:lnTo>
                  <a:lnTo>
                    <a:pt x="457234" y="572993"/>
                  </a:lnTo>
                  <a:lnTo>
                    <a:pt x="457234" y="569945"/>
                  </a:lnTo>
                  <a:lnTo>
                    <a:pt x="457234" y="572993"/>
                  </a:lnTo>
                  <a:lnTo>
                    <a:pt x="457234" y="576041"/>
                  </a:lnTo>
                  <a:lnTo>
                    <a:pt x="457234" y="572993"/>
                  </a:lnTo>
                  <a:lnTo>
                    <a:pt x="457234" y="576041"/>
                  </a:lnTo>
                  <a:lnTo>
                    <a:pt x="457234" y="572993"/>
                  </a:lnTo>
                  <a:lnTo>
                    <a:pt x="460282" y="572993"/>
                  </a:lnTo>
                  <a:lnTo>
                    <a:pt x="460282" y="569945"/>
                  </a:lnTo>
                  <a:lnTo>
                    <a:pt x="463330" y="569945"/>
                  </a:lnTo>
                  <a:lnTo>
                    <a:pt x="463330" y="566898"/>
                  </a:lnTo>
                  <a:lnTo>
                    <a:pt x="466379" y="569945"/>
                  </a:lnTo>
                  <a:lnTo>
                    <a:pt x="463330" y="569945"/>
                  </a:lnTo>
                  <a:lnTo>
                    <a:pt x="466379" y="569945"/>
                  </a:lnTo>
                  <a:lnTo>
                    <a:pt x="463330" y="569945"/>
                  </a:lnTo>
                  <a:lnTo>
                    <a:pt x="463330" y="572993"/>
                  </a:lnTo>
                  <a:lnTo>
                    <a:pt x="466379" y="572993"/>
                  </a:lnTo>
                  <a:lnTo>
                    <a:pt x="463330" y="572993"/>
                  </a:lnTo>
                  <a:lnTo>
                    <a:pt x="463330" y="576041"/>
                  </a:lnTo>
                  <a:lnTo>
                    <a:pt x="466379" y="576041"/>
                  </a:lnTo>
                  <a:lnTo>
                    <a:pt x="466379" y="572993"/>
                  </a:lnTo>
                  <a:lnTo>
                    <a:pt x="466379" y="569945"/>
                  </a:lnTo>
                  <a:lnTo>
                    <a:pt x="469427" y="569945"/>
                  </a:lnTo>
                  <a:lnTo>
                    <a:pt x="469427" y="566898"/>
                  </a:lnTo>
                  <a:lnTo>
                    <a:pt x="469427" y="569945"/>
                  </a:lnTo>
                  <a:lnTo>
                    <a:pt x="469427" y="572993"/>
                  </a:lnTo>
                  <a:lnTo>
                    <a:pt x="466379" y="572993"/>
                  </a:lnTo>
                  <a:lnTo>
                    <a:pt x="469427" y="572993"/>
                  </a:lnTo>
                  <a:lnTo>
                    <a:pt x="469427" y="576041"/>
                  </a:lnTo>
                  <a:lnTo>
                    <a:pt x="469427" y="579089"/>
                  </a:lnTo>
                  <a:lnTo>
                    <a:pt x="466379" y="579089"/>
                  </a:lnTo>
                  <a:lnTo>
                    <a:pt x="469427" y="579089"/>
                  </a:lnTo>
                  <a:lnTo>
                    <a:pt x="466379" y="579089"/>
                  </a:lnTo>
                  <a:lnTo>
                    <a:pt x="466379" y="582137"/>
                  </a:lnTo>
                  <a:lnTo>
                    <a:pt x="466379" y="579089"/>
                  </a:lnTo>
                  <a:lnTo>
                    <a:pt x="466379" y="582137"/>
                  </a:lnTo>
                  <a:lnTo>
                    <a:pt x="466379" y="579089"/>
                  </a:lnTo>
                  <a:lnTo>
                    <a:pt x="463330" y="579089"/>
                  </a:lnTo>
                  <a:lnTo>
                    <a:pt x="463330" y="582137"/>
                  </a:lnTo>
                  <a:lnTo>
                    <a:pt x="466379" y="582137"/>
                  </a:lnTo>
                  <a:lnTo>
                    <a:pt x="466379" y="585185"/>
                  </a:lnTo>
                  <a:lnTo>
                    <a:pt x="469427" y="585185"/>
                  </a:lnTo>
                  <a:lnTo>
                    <a:pt x="469427" y="582137"/>
                  </a:lnTo>
                  <a:lnTo>
                    <a:pt x="469427" y="585185"/>
                  </a:lnTo>
                  <a:lnTo>
                    <a:pt x="469427" y="582137"/>
                  </a:lnTo>
                  <a:lnTo>
                    <a:pt x="469427" y="579089"/>
                  </a:lnTo>
                  <a:lnTo>
                    <a:pt x="472475" y="579089"/>
                  </a:lnTo>
                  <a:lnTo>
                    <a:pt x="472475" y="576041"/>
                  </a:lnTo>
                  <a:lnTo>
                    <a:pt x="472475" y="579089"/>
                  </a:lnTo>
                  <a:lnTo>
                    <a:pt x="475523" y="579089"/>
                  </a:lnTo>
                  <a:lnTo>
                    <a:pt x="472475" y="579089"/>
                  </a:lnTo>
                  <a:lnTo>
                    <a:pt x="472475" y="582137"/>
                  </a:lnTo>
                  <a:lnTo>
                    <a:pt x="475523" y="579089"/>
                  </a:lnTo>
                  <a:lnTo>
                    <a:pt x="475523" y="582137"/>
                  </a:lnTo>
                  <a:lnTo>
                    <a:pt x="478571" y="582137"/>
                  </a:lnTo>
                  <a:lnTo>
                    <a:pt x="475523" y="582137"/>
                  </a:lnTo>
                  <a:lnTo>
                    <a:pt x="475523" y="585185"/>
                  </a:lnTo>
                  <a:lnTo>
                    <a:pt x="475523" y="582137"/>
                  </a:lnTo>
                  <a:lnTo>
                    <a:pt x="475523" y="585185"/>
                  </a:lnTo>
                  <a:lnTo>
                    <a:pt x="472475" y="585185"/>
                  </a:lnTo>
                  <a:lnTo>
                    <a:pt x="475523" y="585185"/>
                  </a:lnTo>
                  <a:lnTo>
                    <a:pt x="478571" y="585185"/>
                  </a:lnTo>
                  <a:lnTo>
                    <a:pt x="475523" y="585185"/>
                  </a:lnTo>
                  <a:lnTo>
                    <a:pt x="475523" y="588232"/>
                  </a:lnTo>
                  <a:lnTo>
                    <a:pt x="472475" y="585185"/>
                  </a:lnTo>
                  <a:lnTo>
                    <a:pt x="472475" y="588232"/>
                  </a:lnTo>
                  <a:lnTo>
                    <a:pt x="475523" y="588232"/>
                  </a:lnTo>
                  <a:lnTo>
                    <a:pt x="472475" y="588232"/>
                  </a:lnTo>
                  <a:lnTo>
                    <a:pt x="472475" y="591280"/>
                  </a:lnTo>
                  <a:lnTo>
                    <a:pt x="469427" y="591280"/>
                  </a:lnTo>
                  <a:lnTo>
                    <a:pt x="472475" y="591280"/>
                  </a:lnTo>
                  <a:lnTo>
                    <a:pt x="472475" y="594328"/>
                  </a:lnTo>
                  <a:lnTo>
                    <a:pt x="469427" y="594328"/>
                  </a:lnTo>
                  <a:lnTo>
                    <a:pt x="469427" y="597376"/>
                  </a:lnTo>
                  <a:lnTo>
                    <a:pt x="469427" y="594328"/>
                  </a:lnTo>
                  <a:lnTo>
                    <a:pt x="466379" y="594328"/>
                  </a:lnTo>
                  <a:lnTo>
                    <a:pt x="466379" y="597376"/>
                  </a:lnTo>
                  <a:lnTo>
                    <a:pt x="469427" y="597376"/>
                  </a:lnTo>
                  <a:lnTo>
                    <a:pt x="466379" y="597376"/>
                  </a:lnTo>
                  <a:lnTo>
                    <a:pt x="466379" y="600424"/>
                  </a:lnTo>
                  <a:lnTo>
                    <a:pt x="469427" y="600424"/>
                  </a:lnTo>
                  <a:lnTo>
                    <a:pt x="469427" y="597376"/>
                  </a:lnTo>
                  <a:lnTo>
                    <a:pt x="472475" y="594328"/>
                  </a:lnTo>
                  <a:lnTo>
                    <a:pt x="472475" y="597376"/>
                  </a:lnTo>
                  <a:lnTo>
                    <a:pt x="469427" y="597376"/>
                  </a:lnTo>
                  <a:lnTo>
                    <a:pt x="472475" y="597376"/>
                  </a:lnTo>
                  <a:lnTo>
                    <a:pt x="472475" y="600424"/>
                  </a:lnTo>
                  <a:lnTo>
                    <a:pt x="472475" y="597376"/>
                  </a:lnTo>
                  <a:lnTo>
                    <a:pt x="475523" y="597376"/>
                  </a:lnTo>
                  <a:lnTo>
                    <a:pt x="475523" y="600424"/>
                  </a:lnTo>
                  <a:lnTo>
                    <a:pt x="472475" y="600424"/>
                  </a:lnTo>
                  <a:lnTo>
                    <a:pt x="472475" y="603471"/>
                  </a:lnTo>
                  <a:lnTo>
                    <a:pt x="469427" y="603471"/>
                  </a:lnTo>
                  <a:lnTo>
                    <a:pt x="469427" y="600424"/>
                  </a:lnTo>
                  <a:lnTo>
                    <a:pt x="469427" y="603471"/>
                  </a:lnTo>
                  <a:lnTo>
                    <a:pt x="466379" y="603471"/>
                  </a:lnTo>
                  <a:lnTo>
                    <a:pt x="469427" y="603471"/>
                  </a:lnTo>
                  <a:lnTo>
                    <a:pt x="469427" y="606519"/>
                  </a:lnTo>
                  <a:lnTo>
                    <a:pt x="466379" y="606519"/>
                  </a:lnTo>
                  <a:lnTo>
                    <a:pt x="466379" y="609567"/>
                  </a:lnTo>
                  <a:lnTo>
                    <a:pt x="466379" y="612615"/>
                  </a:lnTo>
                  <a:lnTo>
                    <a:pt x="466379" y="609567"/>
                  </a:lnTo>
                  <a:lnTo>
                    <a:pt x="463330" y="609567"/>
                  </a:lnTo>
                  <a:lnTo>
                    <a:pt x="463330" y="612615"/>
                  </a:lnTo>
                  <a:lnTo>
                    <a:pt x="463330" y="615663"/>
                  </a:lnTo>
                  <a:lnTo>
                    <a:pt x="460282" y="615663"/>
                  </a:lnTo>
                  <a:lnTo>
                    <a:pt x="460282" y="612615"/>
                  </a:lnTo>
                  <a:lnTo>
                    <a:pt x="460282" y="615663"/>
                  </a:lnTo>
                  <a:lnTo>
                    <a:pt x="460282" y="612615"/>
                  </a:lnTo>
                  <a:lnTo>
                    <a:pt x="457234" y="612615"/>
                  </a:lnTo>
                  <a:lnTo>
                    <a:pt x="457234" y="615663"/>
                  </a:lnTo>
                  <a:lnTo>
                    <a:pt x="454186" y="615663"/>
                  </a:lnTo>
                  <a:lnTo>
                    <a:pt x="454186" y="612615"/>
                  </a:lnTo>
                  <a:lnTo>
                    <a:pt x="451137" y="612615"/>
                  </a:lnTo>
                  <a:lnTo>
                    <a:pt x="451137" y="615663"/>
                  </a:lnTo>
                  <a:lnTo>
                    <a:pt x="451137" y="612615"/>
                  </a:lnTo>
                  <a:lnTo>
                    <a:pt x="448089" y="612615"/>
                  </a:lnTo>
                  <a:lnTo>
                    <a:pt x="448089" y="609567"/>
                  </a:lnTo>
                  <a:lnTo>
                    <a:pt x="451137" y="609567"/>
                  </a:lnTo>
                  <a:lnTo>
                    <a:pt x="451137" y="606519"/>
                  </a:lnTo>
                  <a:lnTo>
                    <a:pt x="451137" y="609567"/>
                  </a:lnTo>
                  <a:lnTo>
                    <a:pt x="448089" y="609567"/>
                  </a:lnTo>
                  <a:lnTo>
                    <a:pt x="448089" y="612615"/>
                  </a:lnTo>
                  <a:lnTo>
                    <a:pt x="445041" y="612615"/>
                  </a:lnTo>
                  <a:lnTo>
                    <a:pt x="445041" y="615663"/>
                  </a:lnTo>
                  <a:lnTo>
                    <a:pt x="445041" y="618711"/>
                  </a:lnTo>
                  <a:lnTo>
                    <a:pt x="445041" y="615663"/>
                  </a:lnTo>
                  <a:lnTo>
                    <a:pt x="441993" y="615663"/>
                  </a:lnTo>
                  <a:lnTo>
                    <a:pt x="445041" y="615663"/>
                  </a:lnTo>
                  <a:lnTo>
                    <a:pt x="441993" y="615663"/>
                  </a:lnTo>
                  <a:lnTo>
                    <a:pt x="441993" y="612615"/>
                  </a:lnTo>
                  <a:lnTo>
                    <a:pt x="445041" y="612615"/>
                  </a:lnTo>
                  <a:lnTo>
                    <a:pt x="441993" y="612615"/>
                  </a:lnTo>
                  <a:lnTo>
                    <a:pt x="441993" y="609567"/>
                  </a:lnTo>
                  <a:lnTo>
                    <a:pt x="441993" y="606519"/>
                  </a:lnTo>
                  <a:lnTo>
                    <a:pt x="438945" y="606519"/>
                  </a:lnTo>
                  <a:lnTo>
                    <a:pt x="438945" y="609567"/>
                  </a:lnTo>
                  <a:lnTo>
                    <a:pt x="438945" y="612615"/>
                  </a:lnTo>
                  <a:lnTo>
                    <a:pt x="441993" y="612615"/>
                  </a:lnTo>
                  <a:lnTo>
                    <a:pt x="438945" y="612615"/>
                  </a:lnTo>
                  <a:lnTo>
                    <a:pt x="438945" y="615663"/>
                  </a:lnTo>
                  <a:lnTo>
                    <a:pt x="435896" y="618711"/>
                  </a:lnTo>
                  <a:lnTo>
                    <a:pt x="435896" y="621759"/>
                  </a:lnTo>
                  <a:lnTo>
                    <a:pt x="435896" y="624806"/>
                  </a:lnTo>
                  <a:lnTo>
                    <a:pt x="438945" y="624806"/>
                  </a:lnTo>
                  <a:lnTo>
                    <a:pt x="435896" y="624806"/>
                  </a:lnTo>
                  <a:lnTo>
                    <a:pt x="438945" y="624806"/>
                  </a:lnTo>
                  <a:lnTo>
                    <a:pt x="438945" y="627854"/>
                  </a:lnTo>
                  <a:lnTo>
                    <a:pt x="435896" y="627854"/>
                  </a:lnTo>
                  <a:lnTo>
                    <a:pt x="435896" y="624806"/>
                  </a:lnTo>
                  <a:lnTo>
                    <a:pt x="435896" y="621759"/>
                  </a:lnTo>
                  <a:lnTo>
                    <a:pt x="435896" y="624806"/>
                  </a:lnTo>
                  <a:lnTo>
                    <a:pt x="435896" y="621759"/>
                  </a:lnTo>
                  <a:lnTo>
                    <a:pt x="432848" y="621759"/>
                  </a:lnTo>
                  <a:lnTo>
                    <a:pt x="435896" y="621759"/>
                  </a:lnTo>
                  <a:lnTo>
                    <a:pt x="432848" y="621759"/>
                  </a:lnTo>
                  <a:lnTo>
                    <a:pt x="435896" y="621759"/>
                  </a:lnTo>
                  <a:lnTo>
                    <a:pt x="432848" y="621759"/>
                  </a:lnTo>
                  <a:lnTo>
                    <a:pt x="435896" y="618711"/>
                  </a:lnTo>
                  <a:lnTo>
                    <a:pt x="432848" y="618711"/>
                  </a:lnTo>
                  <a:lnTo>
                    <a:pt x="435896" y="618711"/>
                  </a:lnTo>
                  <a:lnTo>
                    <a:pt x="432848" y="618711"/>
                  </a:lnTo>
                  <a:lnTo>
                    <a:pt x="432848" y="615663"/>
                  </a:lnTo>
                  <a:lnTo>
                    <a:pt x="432848" y="618711"/>
                  </a:lnTo>
                  <a:lnTo>
                    <a:pt x="432848" y="621759"/>
                  </a:lnTo>
                  <a:lnTo>
                    <a:pt x="429800" y="621759"/>
                  </a:lnTo>
                  <a:lnTo>
                    <a:pt x="432848" y="624806"/>
                  </a:lnTo>
                  <a:lnTo>
                    <a:pt x="429800" y="624806"/>
                  </a:lnTo>
                  <a:lnTo>
                    <a:pt x="432848" y="624806"/>
                  </a:lnTo>
                  <a:lnTo>
                    <a:pt x="429800" y="624806"/>
                  </a:lnTo>
                  <a:lnTo>
                    <a:pt x="432848" y="624806"/>
                  </a:lnTo>
                  <a:lnTo>
                    <a:pt x="432848" y="627854"/>
                  </a:lnTo>
                  <a:lnTo>
                    <a:pt x="432848" y="630902"/>
                  </a:lnTo>
                  <a:lnTo>
                    <a:pt x="432848" y="633950"/>
                  </a:lnTo>
                  <a:lnTo>
                    <a:pt x="432848" y="630902"/>
                  </a:lnTo>
                  <a:lnTo>
                    <a:pt x="429800" y="630902"/>
                  </a:lnTo>
                  <a:lnTo>
                    <a:pt x="429800" y="627854"/>
                  </a:lnTo>
                  <a:lnTo>
                    <a:pt x="432848" y="627854"/>
                  </a:lnTo>
                  <a:lnTo>
                    <a:pt x="432848" y="630902"/>
                  </a:lnTo>
                  <a:lnTo>
                    <a:pt x="432848" y="627854"/>
                  </a:lnTo>
                  <a:lnTo>
                    <a:pt x="429800" y="627854"/>
                  </a:lnTo>
                  <a:lnTo>
                    <a:pt x="426752" y="627854"/>
                  </a:lnTo>
                  <a:lnTo>
                    <a:pt x="429800" y="624806"/>
                  </a:lnTo>
                  <a:lnTo>
                    <a:pt x="426752" y="624806"/>
                  </a:lnTo>
                  <a:lnTo>
                    <a:pt x="423703" y="624806"/>
                  </a:lnTo>
                  <a:lnTo>
                    <a:pt x="426752" y="627854"/>
                  </a:lnTo>
                  <a:lnTo>
                    <a:pt x="426752" y="630902"/>
                  </a:lnTo>
                  <a:lnTo>
                    <a:pt x="426752" y="633950"/>
                  </a:lnTo>
                  <a:lnTo>
                    <a:pt x="423703" y="633950"/>
                  </a:lnTo>
                  <a:lnTo>
                    <a:pt x="423703" y="630902"/>
                  </a:lnTo>
                  <a:lnTo>
                    <a:pt x="420655" y="630902"/>
                  </a:lnTo>
                  <a:lnTo>
                    <a:pt x="423703" y="630902"/>
                  </a:lnTo>
                  <a:lnTo>
                    <a:pt x="423703" y="633950"/>
                  </a:lnTo>
                  <a:lnTo>
                    <a:pt x="420655" y="633950"/>
                  </a:lnTo>
                  <a:lnTo>
                    <a:pt x="423703" y="636998"/>
                  </a:lnTo>
                  <a:lnTo>
                    <a:pt x="420655" y="636998"/>
                  </a:lnTo>
                  <a:lnTo>
                    <a:pt x="420655" y="640046"/>
                  </a:lnTo>
                  <a:lnTo>
                    <a:pt x="420655" y="636998"/>
                  </a:lnTo>
                  <a:lnTo>
                    <a:pt x="420655" y="640046"/>
                  </a:lnTo>
                  <a:lnTo>
                    <a:pt x="417607" y="640046"/>
                  </a:lnTo>
                  <a:lnTo>
                    <a:pt x="420655" y="640046"/>
                  </a:lnTo>
                  <a:lnTo>
                    <a:pt x="417607" y="640046"/>
                  </a:lnTo>
                  <a:lnTo>
                    <a:pt x="417607" y="643093"/>
                  </a:lnTo>
                  <a:lnTo>
                    <a:pt x="417607" y="640046"/>
                  </a:lnTo>
                  <a:lnTo>
                    <a:pt x="417607" y="643093"/>
                  </a:lnTo>
                  <a:lnTo>
                    <a:pt x="414559" y="643093"/>
                  </a:lnTo>
                  <a:lnTo>
                    <a:pt x="417607" y="643093"/>
                  </a:lnTo>
                  <a:lnTo>
                    <a:pt x="417607" y="640046"/>
                  </a:lnTo>
                  <a:lnTo>
                    <a:pt x="414559" y="640046"/>
                  </a:lnTo>
                  <a:lnTo>
                    <a:pt x="417607" y="640046"/>
                  </a:lnTo>
                  <a:lnTo>
                    <a:pt x="414559" y="640046"/>
                  </a:lnTo>
                  <a:lnTo>
                    <a:pt x="417607" y="640046"/>
                  </a:lnTo>
                  <a:lnTo>
                    <a:pt x="417607" y="636998"/>
                  </a:lnTo>
                  <a:lnTo>
                    <a:pt x="417607" y="633950"/>
                  </a:lnTo>
                  <a:lnTo>
                    <a:pt x="417607" y="630902"/>
                  </a:lnTo>
                  <a:lnTo>
                    <a:pt x="420655" y="630902"/>
                  </a:lnTo>
                  <a:lnTo>
                    <a:pt x="420655" y="627854"/>
                  </a:lnTo>
                  <a:lnTo>
                    <a:pt x="417607" y="627854"/>
                  </a:lnTo>
                  <a:lnTo>
                    <a:pt x="417607" y="630902"/>
                  </a:lnTo>
                  <a:lnTo>
                    <a:pt x="417607" y="633950"/>
                  </a:lnTo>
                  <a:lnTo>
                    <a:pt x="417607" y="636998"/>
                  </a:lnTo>
                  <a:lnTo>
                    <a:pt x="414559" y="636998"/>
                  </a:lnTo>
                  <a:lnTo>
                    <a:pt x="414559" y="640046"/>
                  </a:lnTo>
                  <a:lnTo>
                    <a:pt x="414559" y="643093"/>
                  </a:lnTo>
                  <a:lnTo>
                    <a:pt x="411510" y="643093"/>
                  </a:lnTo>
                  <a:lnTo>
                    <a:pt x="414559" y="640046"/>
                  </a:lnTo>
                  <a:lnTo>
                    <a:pt x="411510" y="640046"/>
                  </a:lnTo>
                  <a:lnTo>
                    <a:pt x="414559" y="640046"/>
                  </a:lnTo>
                  <a:lnTo>
                    <a:pt x="411510" y="640046"/>
                  </a:lnTo>
                  <a:lnTo>
                    <a:pt x="414559" y="640046"/>
                  </a:lnTo>
                  <a:lnTo>
                    <a:pt x="411510" y="640046"/>
                  </a:lnTo>
                  <a:lnTo>
                    <a:pt x="411510" y="636998"/>
                  </a:lnTo>
                  <a:lnTo>
                    <a:pt x="408462" y="636998"/>
                  </a:lnTo>
                  <a:lnTo>
                    <a:pt x="408462" y="640046"/>
                  </a:lnTo>
                  <a:lnTo>
                    <a:pt x="408462" y="636998"/>
                  </a:lnTo>
                  <a:lnTo>
                    <a:pt x="408462" y="640046"/>
                  </a:lnTo>
                  <a:lnTo>
                    <a:pt x="411510" y="640046"/>
                  </a:lnTo>
                  <a:lnTo>
                    <a:pt x="411510" y="643093"/>
                  </a:lnTo>
                  <a:lnTo>
                    <a:pt x="408462" y="643093"/>
                  </a:lnTo>
                  <a:lnTo>
                    <a:pt x="411510" y="643093"/>
                  </a:lnTo>
                  <a:lnTo>
                    <a:pt x="411510" y="646141"/>
                  </a:lnTo>
                  <a:lnTo>
                    <a:pt x="408462" y="646141"/>
                  </a:lnTo>
                  <a:lnTo>
                    <a:pt x="405414" y="646141"/>
                  </a:lnTo>
                  <a:lnTo>
                    <a:pt x="405414" y="649189"/>
                  </a:lnTo>
                  <a:lnTo>
                    <a:pt x="402366" y="649189"/>
                  </a:lnTo>
                  <a:lnTo>
                    <a:pt x="402366" y="652237"/>
                  </a:lnTo>
                  <a:lnTo>
                    <a:pt x="399317" y="652237"/>
                  </a:lnTo>
                  <a:lnTo>
                    <a:pt x="402366" y="652237"/>
                  </a:lnTo>
                  <a:lnTo>
                    <a:pt x="402366" y="655285"/>
                  </a:lnTo>
                  <a:lnTo>
                    <a:pt x="399317" y="655285"/>
                  </a:lnTo>
                  <a:lnTo>
                    <a:pt x="399317" y="658333"/>
                  </a:lnTo>
                  <a:lnTo>
                    <a:pt x="399317" y="655285"/>
                  </a:lnTo>
                  <a:lnTo>
                    <a:pt x="399317" y="652237"/>
                  </a:lnTo>
                  <a:lnTo>
                    <a:pt x="396269" y="652237"/>
                  </a:lnTo>
                  <a:lnTo>
                    <a:pt x="396269" y="655285"/>
                  </a:lnTo>
                  <a:lnTo>
                    <a:pt x="396269" y="652237"/>
                  </a:lnTo>
                  <a:lnTo>
                    <a:pt x="393221" y="652237"/>
                  </a:lnTo>
                  <a:lnTo>
                    <a:pt x="390173" y="652237"/>
                  </a:lnTo>
                  <a:lnTo>
                    <a:pt x="393221" y="652237"/>
                  </a:lnTo>
                  <a:lnTo>
                    <a:pt x="393221" y="655285"/>
                  </a:lnTo>
                  <a:lnTo>
                    <a:pt x="393221" y="652237"/>
                  </a:lnTo>
                  <a:lnTo>
                    <a:pt x="393221" y="655285"/>
                  </a:lnTo>
                  <a:lnTo>
                    <a:pt x="396269" y="655285"/>
                  </a:lnTo>
                  <a:lnTo>
                    <a:pt x="396269" y="658333"/>
                  </a:lnTo>
                  <a:lnTo>
                    <a:pt x="393221" y="658333"/>
                  </a:lnTo>
                  <a:lnTo>
                    <a:pt x="393221" y="655285"/>
                  </a:lnTo>
                  <a:lnTo>
                    <a:pt x="390173" y="655285"/>
                  </a:lnTo>
                  <a:lnTo>
                    <a:pt x="390173" y="658333"/>
                  </a:lnTo>
                  <a:lnTo>
                    <a:pt x="390173" y="655285"/>
                  </a:lnTo>
                  <a:lnTo>
                    <a:pt x="387125" y="655285"/>
                  </a:lnTo>
                  <a:lnTo>
                    <a:pt x="384076" y="658333"/>
                  </a:lnTo>
                  <a:lnTo>
                    <a:pt x="387125" y="658333"/>
                  </a:lnTo>
                  <a:lnTo>
                    <a:pt x="384076" y="658333"/>
                  </a:lnTo>
                  <a:lnTo>
                    <a:pt x="387125" y="658333"/>
                  </a:lnTo>
                  <a:lnTo>
                    <a:pt x="384076" y="658333"/>
                  </a:lnTo>
                  <a:lnTo>
                    <a:pt x="381028" y="658333"/>
                  </a:lnTo>
                  <a:lnTo>
                    <a:pt x="384076" y="661380"/>
                  </a:lnTo>
                  <a:lnTo>
                    <a:pt x="384076" y="658333"/>
                  </a:lnTo>
                  <a:lnTo>
                    <a:pt x="384076" y="661380"/>
                  </a:lnTo>
                  <a:lnTo>
                    <a:pt x="381028" y="661380"/>
                  </a:lnTo>
                  <a:lnTo>
                    <a:pt x="377980" y="661380"/>
                  </a:lnTo>
                  <a:lnTo>
                    <a:pt x="377980" y="658333"/>
                  </a:lnTo>
                  <a:lnTo>
                    <a:pt x="381028" y="658333"/>
                  </a:lnTo>
                  <a:lnTo>
                    <a:pt x="377980" y="658333"/>
                  </a:lnTo>
                  <a:lnTo>
                    <a:pt x="374932" y="658333"/>
                  </a:lnTo>
                  <a:lnTo>
                    <a:pt x="377980" y="658333"/>
                  </a:lnTo>
                  <a:lnTo>
                    <a:pt x="377980" y="655285"/>
                  </a:lnTo>
                  <a:lnTo>
                    <a:pt x="377980" y="658333"/>
                  </a:lnTo>
                  <a:lnTo>
                    <a:pt x="374932" y="655285"/>
                  </a:lnTo>
                  <a:lnTo>
                    <a:pt x="371883" y="655285"/>
                  </a:lnTo>
                  <a:lnTo>
                    <a:pt x="371883" y="652237"/>
                  </a:lnTo>
                  <a:lnTo>
                    <a:pt x="374932" y="652237"/>
                  </a:lnTo>
                  <a:lnTo>
                    <a:pt x="374932" y="649189"/>
                  </a:lnTo>
                  <a:lnTo>
                    <a:pt x="374932" y="646141"/>
                  </a:lnTo>
                  <a:lnTo>
                    <a:pt x="377980" y="646141"/>
                  </a:lnTo>
                  <a:lnTo>
                    <a:pt x="381028" y="649189"/>
                  </a:lnTo>
                  <a:lnTo>
                    <a:pt x="381028" y="646141"/>
                  </a:lnTo>
                  <a:lnTo>
                    <a:pt x="377980" y="646141"/>
                  </a:lnTo>
                  <a:lnTo>
                    <a:pt x="377980" y="643093"/>
                  </a:lnTo>
                  <a:lnTo>
                    <a:pt x="381028" y="643093"/>
                  </a:lnTo>
                  <a:lnTo>
                    <a:pt x="384076" y="643093"/>
                  </a:lnTo>
                  <a:lnTo>
                    <a:pt x="384076" y="646141"/>
                  </a:lnTo>
                  <a:lnTo>
                    <a:pt x="384076" y="643093"/>
                  </a:lnTo>
                  <a:lnTo>
                    <a:pt x="387125" y="643093"/>
                  </a:lnTo>
                  <a:lnTo>
                    <a:pt x="387125" y="640046"/>
                  </a:lnTo>
                  <a:lnTo>
                    <a:pt x="387125" y="643093"/>
                  </a:lnTo>
                  <a:lnTo>
                    <a:pt x="387125" y="640046"/>
                  </a:lnTo>
                  <a:lnTo>
                    <a:pt x="390173" y="636998"/>
                  </a:lnTo>
                  <a:lnTo>
                    <a:pt x="390173" y="640046"/>
                  </a:lnTo>
                  <a:lnTo>
                    <a:pt x="393221" y="640046"/>
                  </a:lnTo>
                  <a:lnTo>
                    <a:pt x="390173" y="640046"/>
                  </a:lnTo>
                  <a:lnTo>
                    <a:pt x="393221" y="640046"/>
                  </a:lnTo>
                  <a:lnTo>
                    <a:pt x="393221" y="636998"/>
                  </a:lnTo>
                  <a:lnTo>
                    <a:pt x="390173" y="636998"/>
                  </a:lnTo>
                  <a:lnTo>
                    <a:pt x="393221" y="636998"/>
                  </a:lnTo>
                  <a:lnTo>
                    <a:pt x="393221" y="633950"/>
                  </a:lnTo>
                  <a:lnTo>
                    <a:pt x="396269" y="633950"/>
                  </a:lnTo>
                  <a:lnTo>
                    <a:pt x="396269" y="630902"/>
                  </a:lnTo>
                  <a:lnTo>
                    <a:pt x="396269" y="627854"/>
                  </a:lnTo>
                  <a:lnTo>
                    <a:pt x="399317" y="627854"/>
                  </a:lnTo>
                  <a:lnTo>
                    <a:pt x="399317" y="624806"/>
                  </a:lnTo>
                  <a:lnTo>
                    <a:pt x="396269" y="624806"/>
                  </a:lnTo>
                  <a:lnTo>
                    <a:pt x="396269" y="627854"/>
                  </a:lnTo>
                  <a:lnTo>
                    <a:pt x="393221" y="627854"/>
                  </a:lnTo>
                  <a:lnTo>
                    <a:pt x="393221" y="630902"/>
                  </a:lnTo>
                  <a:lnTo>
                    <a:pt x="390173" y="630902"/>
                  </a:lnTo>
                  <a:lnTo>
                    <a:pt x="387125" y="630902"/>
                  </a:lnTo>
                  <a:lnTo>
                    <a:pt x="387125" y="633950"/>
                  </a:lnTo>
                  <a:lnTo>
                    <a:pt x="384076" y="633950"/>
                  </a:lnTo>
                  <a:lnTo>
                    <a:pt x="387125" y="633950"/>
                  </a:lnTo>
                  <a:lnTo>
                    <a:pt x="387125" y="636998"/>
                  </a:lnTo>
                  <a:lnTo>
                    <a:pt x="384076" y="633950"/>
                  </a:lnTo>
                  <a:lnTo>
                    <a:pt x="381028" y="633950"/>
                  </a:lnTo>
                  <a:lnTo>
                    <a:pt x="377980" y="633950"/>
                  </a:lnTo>
                  <a:lnTo>
                    <a:pt x="377980" y="630902"/>
                  </a:lnTo>
                  <a:lnTo>
                    <a:pt x="374932" y="630902"/>
                  </a:lnTo>
                  <a:lnTo>
                    <a:pt x="374932" y="627854"/>
                  </a:lnTo>
                  <a:lnTo>
                    <a:pt x="374932" y="624806"/>
                  </a:lnTo>
                  <a:lnTo>
                    <a:pt x="374932" y="621759"/>
                  </a:lnTo>
                  <a:lnTo>
                    <a:pt x="377980" y="621759"/>
                  </a:lnTo>
                  <a:lnTo>
                    <a:pt x="377980" y="618711"/>
                  </a:lnTo>
                  <a:lnTo>
                    <a:pt x="377980" y="615663"/>
                  </a:lnTo>
                  <a:lnTo>
                    <a:pt x="377980" y="612615"/>
                  </a:lnTo>
                  <a:lnTo>
                    <a:pt x="381028" y="612615"/>
                  </a:lnTo>
                  <a:lnTo>
                    <a:pt x="381028" y="609567"/>
                  </a:lnTo>
                  <a:lnTo>
                    <a:pt x="384076" y="606519"/>
                  </a:lnTo>
                  <a:lnTo>
                    <a:pt x="384076" y="603471"/>
                  </a:lnTo>
                  <a:lnTo>
                    <a:pt x="387125" y="603471"/>
                  </a:lnTo>
                  <a:lnTo>
                    <a:pt x="387125" y="600424"/>
                  </a:lnTo>
                  <a:lnTo>
                    <a:pt x="387125" y="597376"/>
                  </a:lnTo>
                  <a:lnTo>
                    <a:pt x="387125" y="594328"/>
                  </a:lnTo>
                  <a:lnTo>
                    <a:pt x="390173" y="594328"/>
                  </a:lnTo>
                  <a:lnTo>
                    <a:pt x="387125" y="594328"/>
                  </a:lnTo>
                  <a:lnTo>
                    <a:pt x="387125" y="591280"/>
                  </a:lnTo>
                  <a:lnTo>
                    <a:pt x="387125" y="588232"/>
                  </a:lnTo>
                  <a:lnTo>
                    <a:pt x="390173" y="588232"/>
                  </a:lnTo>
                  <a:lnTo>
                    <a:pt x="387125" y="588232"/>
                  </a:lnTo>
                  <a:lnTo>
                    <a:pt x="390173" y="585185"/>
                  </a:lnTo>
                  <a:lnTo>
                    <a:pt x="387125" y="585185"/>
                  </a:lnTo>
                  <a:lnTo>
                    <a:pt x="387125" y="582137"/>
                  </a:lnTo>
                  <a:lnTo>
                    <a:pt x="387125" y="579089"/>
                  </a:lnTo>
                  <a:lnTo>
                    <a:pt x="384076" y="579089"/>
                  </a:lnTo>
                  <a:lnTo>
                    <a:pt x="384076" y="576041"/>
                  </a:lnTo>
                  <a:lnTo>
                    <a:pt x="387125" y="576041"/>
                  </a:lnTo>
                  <a:lnTo>
                    <a:pt x="387125" y="572993"/>
                  </a:lnTo>
                  <a:lnTo>
                    <a:pt x="390173" y="572993"/>
                  </a:lnTo>
                  <a:lnTo>
                    <a:pt x="393221" y="572993"/>
                  </a:lnTo>
                  <a:lnTo>
                    <a:pt x="396269" y="569945"/>
                  </a:lnTo>
                  <a:lnTo>
                    <a:pt x="399317" y="566898"/>
                  </a:lnTo>
                  <a:lnTo>
                    <a:pt x="402366" y="563850"/>
                  </a:lnTo>
                  <a:lnTo>
                    <a:pt x="402366" y="560802"/>
                  </a:lnTo>
                  <a:lnTo>
                    <a:pt x="405414" y="560802"/>
                  </a:lnTo>
                  <a:lnTo>
                    <a:pt x="408462" y="560802"/>
                  </a:lnTo>
                  <a:lnTo>
                    <a:pt x="408462" y="557754"/>
                  </a:lnTo>
                  <a:lnTo>
                    <a:pt x="411510" y="557754"/>
                  </a:lnTo>
                  <a:lnTo>
                    <a:pt x="411510" y="560802"/>
                  </a:lnTo>
                  <a:lnTo>
                    <a:pt x="414559" y="560802"/>
                  </a:lnTo>
                  <a:lnTo>
                    <a:pt x="414559" y="563850"/>
                  </a:lnTo>
                  <a:lnTo>
                    <a:pt x="417607" y="563850"/>
                  </a:lnTo>
                  <a:lnTo>
                    <a:pt x="420655" y="563850"/>
                  </a:lnTo>
                  <a:lnTo>
                    <a:pt x="423703" y="563850"/>
                  </a:lnTo>
                  <a:lnTo>
                    <a:pt x="423703" y="560802"/>
                  </a:lnTo>
                  <a:lnTo>
                    <a:pt x="426752" y="560802"/>
                  </a:lnTo>
                  <a:lnTo>
                    <a:pt x="429800" y="560802"/>
                  </a:lnTo>
                  <a:lnTo>
                    <a:pt x="429800" y="563850"/>
                  </a:lnTo>
                  <a:lnTo>
                    <a:pt x="429800" y="560802"/>
                  </a:lnTo>
                  <a:lnTo>
                    <a:pt x="429800" y="563850"/>
                  </a:lnTo>
                  <a:lnTo>
                    <a:pt x="432848" y="563850"/>
                  </a:lnTo>
                  <a:lnTo>
                    <a:pt x="432848" y="560802"/>
                  </a:lnTo>
                  <a:lnTo>
                    <a:pt x="435896" y="560802"/>
                  </a:lnTo>
                  <a:lnTo>
                    <a:pt x="435896" y="563850"/>
                  </a:lnTo>
                  <a:lnTo>
                    <a:pt x="438945" y="563850"/>
                  </a:lnTo>
                  <a:lnTo>
                    <a:pt x="441993" y="563850"/>
                  </a:lnTo>
                  <a:lnTo>
                    <a:pt x="445041" y="563850"/>
                  </a:lnTo>
                  <a:lnTo>
                    <a:pt x="448089" y="566898"/>
                  </a:lnTo>
                  <a:lnTo>
                    <a:pt x="445041" y="566898"/>
                  </a:lnTo>
                  <a:lnTo>
                    <a:pt x="448089" y="566898"/>
                  </a:lnTo>
                  <a:lnTo>
                    <a:pt x="448089" y="563850"/>
                  </a:lnTo>
                  <a:lnTo>
                    <a:pt x="445041" y="563850"/>
                  </a:lnTo>
                  <a:lnTo>
                    <a:pt x="445041" y="560802"/>
                  </a:lnTo>
                  <a:lnTo>
                    <a:pt x="441993" y="560802"/>
                  </a:lnTo>
                  <a:lnTo>
                    <a:pt x="438945" y="560802"/>
                  </a:lnTo>
                  <a:lnTo>
                    <a:pt x="435896" y="560802"/>
                  </a:lnTo>
                  <a:lnTo>
                    <a:pt x="432848" y="557754"/>
                  </a:lnTo>
                  <a:lnTo>
                    <a:pt x="432848" y="560802"/>
                  </a:lnTo>
                  <a:lnTo>
                    <a:pt x="432848" y="557754"/>
                  </a:lnTo>
                  <a:lnTo>
                    <a:pt x="429800" y="557754"/>
                  </a:lnTo>
                  <a:lnTo>
                    <a:pt x="426752" y="557754"/>
                  </a:lnTo>
                  <a:lnTo>
                    <a:pt x="426752" y="554706"/>
                  </a:lnTo>
                  <a:lnTo>
                    <a:pt x="423703" y="554706"/>
                  </a:lnTo>
                  <a:lnTo>
                    <a:pt x="423703" y="551658"/>
                  </a:lnTo>
                  <a:lnTo>
                    <a:pt x="420655" y="551658"/>
                  </a:lnTo>
                  <a:lnTo>
                    <a:pt x="417607" y="551658"/>
                  </a:lnTo>
                  <a:lnTo>
                    <a:pt x="417607" y="548610"/>
                  </a:lnTo>
                  <a:lnTo>
                    <a:pt x="420655" y="548610"/>
                  </a:lnTo>
                  <a:lnTo>
                    <a:pt x="423703" y="548610"/>
                  </a:lnTo>
                  <a:lnTo>
                    <a:pt x="423703" y="545563"/>
                  </a:lnTo>
                  <a:lnTo>
                    <a:pt x="423703" y="542515"/>
                  </a:lnTo>
                  <a:lnTo>
                    <a:pt x="426752" y="542515"/>
                  </a:lnTo>
                  <a:lnTo>
                    <a:pt x="426752" y="539467"/>
                  </a:lnTo>
                  <a:lnTo>
                    <a:pt x="426752" y="536419"/>
                  </a:lnTo>
                  <a:lnTo>
                    <a:pt x="429800" y="536419"/>
                  </a:lnTo>
                  <a:lnTo>
                    <a:pt x="432848" y="536419"/>
                  </a:lnTo>
                  <a:lnTo>
                    <a:pt x="432848" y="533371"/>
                  </a:lnTo>
                  <a:lnTo>
                    <a:pt x="435896" y="533371"/>
                  </a:lnTo>
                  <a:lnTo>
                    <a:pt x="438945" y="530323"/>
                  </a:lnTo>
                  <a:lnTo>
                    <a:pt x="435896" y="530323"/>
                  </a:lnTo>
                  <a:lnTo>
                    <a:pt x="432848" y="530323"/>
                  </a:lnTo>
                  <a:lnTo>
                    <a:pt x="429800" y="530323"/>
                  </a:lnTo>
                  <a:lnTo>
                    <a:pt x="429800" y="533371"/>
                  </a:lnTo>
                  <a:lnTo>
                    <a:pt x="426752" y="533371"/>
                  </a:lnTo>
                  <a:lnTo>
                    <a:pt x="426752" y="536419"/>
                  </a:lnTo>
                  <a:lnTo>
                    <a:pt x="423703" y="536419"/>
                  </a:lnTo>
                  <a:lnTo>
                    <a:pt x="423703" y="539467"/>
                  </a:lnTo>
                  <a:lnTo>
                    <a:pt x="423703" y="542515"/>
                  </a:lnTo>
                  <a:lnTo>
                    <a:pt x="423703" y="545563"/>
                  </a:lnTo>
                  <a:lnTo>
                    <a:pt x="420655" y="545563"/>
                  </a:lnTo>
                  <a:lnTo>
                    <a:pt x="405414" y="545563"/>
                  </a:lnTo>
                  <a:lnTo>
                    <a:pt x="405414" y="542515"/>
                  </a:lnTo>
                  <a:lnTo>
                    <a:pt x="405414" y="545563"/>
                  </a:lnTo>
                  <a:lnTo>
                    <a:pt x="405414" y="542515"/>
                  </a:lnTo>
                  <a:lnTo>
                    <a:pt x="402366" y="542515"/>
                  </a:lnTo>
                  <a:lnTo>
                    <a:pt x="402366" y="545563"/>
                  </a:lnTo>
                  <a:lnTo>
                    <a:pt x="399317" y="545563"/>
                  </a:lnTo>
                  <a:lnTo>
                    <a:pt x="399317" y="548610"/>
                  </a:lnTo>
                  <a:lnTo>
                    <a:pt x="396269" y="548610"/>
                  </a:lnTo>
                  <a:lnTo>
                    <a:pt x="393221" y="551658"/>
                  </a:lnTo>
                  <a:lnTo>
                    <a:pt x="393221" y="554706"/>
                  </a:lnTo>
                  <a:lnTo>
                    <a:pt x="390173" y="554706"/>
                  </a:lnTo>
                  <a:lnTo>
                    <a:pt x="390173" y="557754"/>
                  </a:lnTo>
                  <a:lnTo>
                    <a:pt x="387125" y="557754"/>
                  </a:lnTo>
                  <a:lnTo>
                    <a:pt x="387125" y="560802"/>
                  </a:lnTo>
                  <a:lnTo>
                    <a:pt x="384076" y="560802"/>
                  </a:lnTo>
                  <a:lnTo>
                    <a:pt x="381028" y="560802"/>
                  </a:lnTo>
                  <a:lnTo>
                    <a:pt x="381028" y="563850"/>
                  </a:lnTo>
                  <a:lnTo>
                    <a:pt x="377980" y="563850"/>
                  </a:lnTo>
                  <a:lnTo>
                    <a:pt x="377980" y="566898"/>
                  </a:lnTo>
                  <a:lnTo>
                    <a:pt x="374932" y="566898"/>
                  </a:lnTo>
                  <a:lnTo>
                    <a:pt x="374932" y="569945"/>
                  </a:lnTo>
                  <a:lnTo>
                    <a:pt x="374932" y="572993"/>
                  </a:lnTo>
                  <a:lnTo>
                    <a:pt x="377980" y="572993"/>
                  </a:lnTo>
                  <a:lnTo>
                    <a:pt x="377980" y="576041"/>
                  </a:lnTo>
                  <a:lnTo>
                    <a:pt x="374932" y="576041"/>
                  </a:lnTo>
                  <a:lnTo>
                    <a:pt x="374932" y="572993"/>
                  </a:lnTo>
                  <a:lnTo>
                    <a:pt x="371883" y="576041"/>
                  </a:lnTo>
                  <a:lnTo>
                    <a:pt x="368835" y="579089"/>
                  </a:lnTo>
                  <a:lnTo>
                    <a:pt x="368835" y="582137"/>
                  </a:lnTo>
                  <a:lnTo>
                    <a:pt x="365787" y="582137"/>
                  </a:lnTo>
                  <a:lnTo>
                    <a:pt x="365787" y="585185"/>
                  </a:lnTo>
                  <a:lnTo>
                    <a:pt x="362739" y="585185"/>
                  </a:lnTo>
                  <a:lnTo>
                    <a:pt x="362739" y="588232"/>
                  </a:lnTo>
                  <a:lnTo>
                    <a:pt x="359691" y="588232"/>
                  </a:lnTo>
                  <a:lnTo>
                    <a:pt x="362739" y="588232"/>
                  </a:lnTo>
                  <a:lnTo>
                    <a:pt x="359691" y="591280"/>
                  </a:lnTo>
                  <a:lnTo>
                    <a:pt x="362739" y="591280"/>
                  </a:lnTo>
                  <a:lnTo>
                    <a:pt x="362739" y="594328"/>
                  </a:lnTo>
                  <a:lnTo>
                    <a:pt x="362739" y="597376"/>
                  </a:lnTo>
                  <a:lnTo>
                    <a:pt x="359691" y="597376"/>
                  </a:lnTo>
                  <a:lnTo>
                    <a:pt x="359691" y="600424"/>
                  </a:lnTo>
                  <a:lnTo>
                    <a:pt x="356642" y="600424"/>
                  </a:lnTo>
                  <a:lnTo>
                    <a:pt x="356642" y="603471"/>
                  </a:lnTo>
                  <a:lnTo>
                    <a:pt x="353594" y="603471"/>
                  </a:lnTo>
                  <a:lnTo>
                    <a:pt x="350546" y="603471"/>
                  </a:lnTo>
                  <a:lnTo>
                    <a:pt x="353594" y="603471"/>
                  </a:lnTo>
                  <a:lnTo>
                    <a:pt x="350546" y="603471"/>
                  </a:lnTo>
                  <a:lnTo>
                    <a:pt x="350546" y="606519"/>
                  </a:lnTo>
                  <a:lnTo>
                    <a:pt x="353594" y="606519"/>
                  </a:lnTo>
                  <a:lnTo>
                    <a:pt x="350546" y="606519"/>
                  </a:lnTo>
                  <a:lnTo>
                    <a:pt x="353594" y="606519"/>
                  </a:lnTo>
                  <a:lnTo>
                    <a:pt x="350546" y="609567"/>
                  </a:lnTo>
                  <a:lnTo>
                    <a:pt x="353594" y="609567"/>
                  </a:lnTo>
                  <a:lnTo>
                    <a:pt x="353594" y="612615"/>
                  </a:lnTo>
                  <a:lnTo>
                    <a:pt x="353594" y="615663"/>
                  </a:lnTo>
                  <a:lnTo>
                    <a:pt x="353594" y="618711"/>
                  </a:lnTo>
                  <a:lnTo>
                    <a:pt x="350546" y="618711"/>
                  </a:lnTo>
                  <a:lnTo>
                    <a:pt x="350546" y="621759"/>
                  </a:lnTo>
                  <a:lnTo>
                    <a:pt x="347498" y="621759"/>
                  </a:lnTo>
                  <a:lnTo>
                    <a:pt x="344449" y="621759"/>
                  </a:lnTo>
                  <a:lnTo>
                    <a:pt x="341401" y="621759"/>
                  </a:lnTo>
                  <a:lnTo>
                    <a:pt x="341401" y="624806"/>
                  </a:lnTo>
                  <a:lnTo>
                    <a:pt x="338353" y="624806"/>
                  </a:lnTo>
                  <a:lnTo>
                    <a:pt x="341401" y="624806"/>
                  </a:lnTo>
                  <a:lnTo>
                    <a:pt x="338353" y="624806"/>
                  </a:lnTo>
                  <a:lnTo>
                    <a:pt x="335305" y="624806"/>
                  </a:lnTo>
                  <a:lnTo>
                    <a:pt x="335305" y="627854"/>
                  </a:lnTo>
                  <a:lnTo>
                    <a:pt x="338353" y="624806"/>
                  </a:lnTo>
                  <a:lnTo>
                    <a:pt x="338353" y="627854"/>
                  </a:lnTo>
                  <a:lnTo>
                    <a:pt x="341401" y="627854"/>
                  </a:lnTo>
                  <a:lnTo>
                    <a:pt x="341401" y="624806"/>
                  </a:lnTo>
                  <a:lnTo>
                    <a:pt x="344449" y="624806"/>
                  </a:lnTo>
                  <a:lnTo>
                    <a:pt x="344449" y="627854"/>
                  </a:lnTo>
                  <a:lnTo>
                    <a:pt x="344449" y="630902"/>
                  </a:lnTo>
                  <a:lnTo>
                    <a:pt x="341401" y="630902"/>
                  </a:lnTo>
                  <a:lnTo>
                    <a:pt x="341401" y="633950"/>
                  </a:lnTo>
                  <a:lnTo>
                    <a:pt x="338353" y="633950"/>
                  </a:lnTo>
                  <a:lnTo>
                    <a:pt x="338353" y="636998"/>
                  </a:lnTo>
                  <a:lnTo>
                    <a:pt x="335305" y="636998"/>
                  </a:lnTo>
                  <a:lnTo>
                    <a:pt x="335305" y="633950"/>
                  </a:lnTo>
                  <a:lnTo>
                    <a:pt x="335305" y="636998"/>
                  </a:lnTo>
                  <a:lnTo>
                    <a:pt x="332257" y="636998"/>
                  </a:lnTo>
                  <a:lnTo>
                    <a:pt x="332257" y="633950"/>
                  </a:lnTo>
                  <a:lnTo>
                    <a:pt x="332257" y="630902"/>
                  </a:lnTo>
                  <a:lnTo>
                    <a:pt x="335305" y="630902"/>
                  </a:lnTo>
                  <a:lnTo>
                    <a:pt x="332257" y="630902"/>
                  </a:lnTo>
                  <a:lnTo>
                    <a:pt x="332257" y="627854"/>
                  </a:lnTo>
                  <a:lnTo>
                    <a:pt x="332257" y="630902"/>
                  </a:lnTo>
                  <a:lnTo>
                    <a:pt x="332257" y="633950"/>
                  </a:lnTo>
                  <a:lnTo>
                    <a:pt x="329208" y="636998"/>
                  </a:lnTo>
                  <a:lnTo>
                    <a:pt x="326160" y="633950"/>
                  </a:lnTo>
                  <a:lnTo>
                    <a:pt x="326160" y="636998"/>
                  </a:lnTo>
                  <a:lnTo>
                    <a:pt x="323112" y="636998"/>
                  </a:lnTo>
                  <a:lnTo>
                    <a:pt x="326160" y="636998"/>
                  </a:lnTo>
                  <a:lnTo>
                    <a:pt x="329208" y="636998"/>
                  </a:lnTo>
                  <a:lnTo>
                    <a:pt x="329208" y="640046"/>
                  </a:lnTo>
                  <a:lnTo>
                    <a:pt x="326160" y="640046"/>
                  </a:lnTo>
                  <a:lnTo>
                    <a:pt x="323112" y="640046"/>
                  </a:lnTo>
                  <a:lnTo>
                    <a:pt x="323112" y="643093"/>
                  </a:lnTo>
                  <a:lnTo>
                    <a:pt x="323112" y="640046"/>
                  </a:lnTo>
                  <a:lnTo>
                    <a:pt x="320064" y="640046"/>
                  </a:lnTo>
                  <a:lnTo>
                    <a:pt x="323112" y="643093"/>
                  </a:lnTo>
                  <a:lnTo>
                    <a:pt x="323112" y="646141"/>
                  </a:lnTo>
                  <a:lnTo>
                    <a:pt x="323112" y="649189"/>
                  </a:lnTo>
                  <a:lnTo>
                    <a:pt x="320064" y="649189"/>
                  </a:lnTo>
                  <a:lnTo>
                    <a:pt x="317015" y="649189"/>
                  </a:lnTo>
                  <a:lnTo>
                    <a:pt x="317015" y="652237"/>
                  </a:lnTo>
                  <a:lnTo>
                    <a:pt x="313967" y="652237"/>
                  </a:lnTo>
                </a:path>
                <a:path w="966469" h="878204" extrusionOk="0">
                  <a:moveTo>
                    <a:pt x="313967" y="652237"/>
                  </a:moveTo>
                  <a:lnTo>
                    <a:pt x="313967" y="655285"/>
                  </a:lnTo>
                  <a:lnTo>
                    <a:pt x="310919" y="658333"/>
                  </a:lnTo>
                  <a:lnTo>
                    <a:pt x="313967" y="658333"/>
                  </a:lnTo>
                  <a:lnTo>
                    <a:pt x="310919" y="658333"/>
                  </a:lnTo>
                  <a:lnTo>
                    <a:pt x="313967" y="658333"/>
                  </a:lnTo>
                  <a:lnTo>
                    <a:pt x="310919" y="658333"/>
                  </a:lnTo>
                  <a:lnTo>
                    <a:pt x="313967" y="658333"/>
                  </a:lnTo>
                  <a:lnTo>
                    <a:pt x="313967" y="661380"/>
                  </a:lnTo>
                  <a:lnTo>
                    <a:pt x="310919" y="661380"/>
                  </a:lnTo>
                  <a:lnTo>
                    <a:pt x="310919" y="664428"/>
                  </a:lnTo>
                  <a:lnTo>
                    <a:pt x="307871" y="664428"/>
                  </a:lnTo>
                  <a:lnTo>
                    <a:pt x="310919" y="664428"/>
                  </a:lnTo>
                  <a:lnTo>
                    <a:pt x="310919" y="667476"/>
                  </a:lnTo>
                  <a:lnTo>
                    <a:pt x="310919" y="664428"/>
                  </a:lnTo>
                  <a:lnTo>
                    <a:pt x="310919" y="667476"/>
                  </a:lnTo>
                  <a:lnTo>
                    <a:pt x="310919" y="670524"/>
                  </a:lnTo>
                  <a:lnTo>
                    <a:pt x="313967" y="670524"/>
                  </a:lnTo>
                  <a:lnTo>
                    <a:pt x="310919" y="670524"/>
                  </a:lnTo>
                  <a:lnTo>
                    <a:pt x="313967" y="670524"/>
                  </a:lnTo>
                  <a:lnTo>
                    <a:pt x="313967" y="667476"/>
                  </a:lnTo>
                  <a:lnTo>
                    <a:pt x="317015" y="667476"/>
                  </a:lnTo>
                  <a:lnTo>
                    <a:pt x="320064" y="667476"/>
                  </a:lnTo>
                  <a:lnTo>
                    <a:pt x="323112" y="667476"/>
                  </a:lnTo>
                  <a:lnTo>
                    <a:pt x="326160" y="667476"/>
                  </a:lnTo>
                  <a:lnTo>
                    <a:pt x="326160" y="670524"/>
                  </a:lnTo>
                  <a:lnTo>
                    <a:pt x="329208" y="670524"/>
                  </a:lnTo>
                  <a:lnTo>
                    <a:pt x="332257" y="670524"/>
                  </a:lnTo>
                  <a:lnTo>
                    <a:pt x="332257" y="673572"/>
                  </a:lnTo>
                  <a:lnTo>
                    <a:pt x="335305" y="673572"/>
                  </a:lnTo>
                  <a:lnTo>
                    <a:pt x="335305" y="676620"/>
                  </a:lnTo>
                  <a:lnTo>
                    <a:pt x="335305" y="679668"/>
                  </a:lnTo>
                  <a:lnTo>
                    <a:pt x="335305" y="676620"/>
                  </a:lnTo>
                  <a:lnTo>
                    <a:pt x="335305" y="679668"/>
                  </a:lnTo>
                  <a:lnTo>
                    <a:pt x="338353" y="679668"/>
                  </a:lnTo>
                  <a:lnTo>
                    <a:pt x="335305" y="679668"/>
                  </a:lnTo>
                  <a:lnTo>
                    <a:pt x="338353" y="679668"/>
                  </a:lnTo>
                  <a:lnTo>
                    <a:pt x="335305" y="679668"/>
                  </a:lnTo>
                  <a:lnTo>
                    <a:pt x="335305" y="682715"/>
                  </a:lnTo>
                  <a:lnTo>
                    <a:pt x="332257" y="682715"/>
                  </a:lnTo>
                  <a:lnTo>
                    <a:pt x="332257" y="685763"/>
                  </a:lnTo>
                  <a:lnTo>
                    <a:pt x="329208" y="688811"/>
                  </a:lnTo>
                  <a:lnTo>
                    <a:pt x="329208" y="691859"/>
                  </a:lnTo>
                  <a:lnTo>
                    <a:pt x="326160" y="691859"/>
                  </a:lnTo>
                  <a:lnTo>
                    <a:pt x="323112" y="691859"/>
                  </a:lnTo>
                  <a:lnTo>
                    <a:pt x="320064" y="691859"/>
                  </a:lnTo>
                  <a:lnTo>
                    <a:pt x="320064" y="694907"/>
                  </a:lnTo>
                  <a:lnTo>
                    <a:pt x="317015" y="697955"/>
                  </a:lnTo>
                  <a:lnTo>
                    <a:pt x="320064" y="697955"/>
                  </a:lnTo>
                  <a:lnTo>
                    <a:pt x="317015" y="697955"/>
                  </a:lnTo>
                  <a:lnTo>
                    <a:pt x="313967" y="697955"/>
                  </a:lnTo>
                  <a:lnTo>
                    <a:pt x="313967" y="701002"/>
                  </a:lnTo>
                  <a:lnTo>
                    <a:pt x="313967" y="704050"/>
                  </a:lnTo>
                  <a:lnTo>
                    <a:pt x="317015" y="704050"/>
                  </a:lnTo>
                  <a:lnTo>
                    <a:pt x="313967" y="704050"/>
                  </a:lnTo>
                  <a:lnTo>
                    <a:pt x="313967" y="707098"/>
                  </a:lnTo>
                  <a:lnTo>
                    <a:pt x="310919" y="707098"/>
                  </a:lnTo>
                  <a:lnTo>
                    <a:pt x="307871" y="707098"/>
                  </a:lnTo>
                  <a:lnTo>
                    <a:pt x="307871" y="710146"/>
                  </a:lnTo>
                  <a:lnTo>
                    <a:pt x="304822" y="710146"/>
                  </a:lnTo>
                  <a:lnTo>
                    <a:pt x="307871" y="710146"/>
                  </a:lnTo>
                  <a:lnTo>
                    <a:pt x="304822" y="713194"/>
                  </a:lnTo>
                  <a:lnTo>
                    <a:pt x="307871" y="710146"/>
                  </a:lnTo>
                  <a:lnTo>
                    <a:pt x="310919" y="710146"/>
                  </a:lnTo>
                  <a:lnTo>
                    <a:pt x="310919" y="707098"/>
                  </a:lnTo>
                  <a:lnTo>
                    <a:pt x="310919" y="710146"/>
                  </a:lnTo>
                  <a:lnTo>
                    <a:pt x="313967" y="710146"/>
                  </a:lnTo>
                  <a:lnTo>
                    <a:pt x="310919" y="710146"/>
                  </a:lnTo>
                  <a:lnTo>
                    <a:pt x="307871" y="713194"/>
                  </a:lnTo>
                  <a:lnTo>
                    <a:pt x="310919" y="713194"/>
                  </a:lnTo>
                  <a:lnTo>
                    <a:pt x="310919" y="710146"/>
                  </a:lnTo>
                  <a:lnTo>
                    <a:pt x="310919" y="713194"/>
                  </a:lnTo>
                  <a:lnTo>
                    <a:pt x="310919" y="716242"/>
                  </a:lnTo>
                  <a:lnTo>
                    <a:pt x="307871" y="716242"/>
                  </a:lnTo>
                  <a:lnTo>
                    <a:pt x="307871" y="713194"/>
                  </a:lnTo>
                  <a:lnTo>
                    <a:pt x="307871" y="716242"/>
                  </a:lnTo>
                  <a:lnTo>
                    <a:pt x="310919" y="716242"/>
                  </a:lnTo>
                  <a:lnTo>
                    <a:pt x="310919" y="719289"/>
                  </a:lnTo>
                  <a:lnTo>
                    <a:pt x="307871" y="719289"/>
                  </a:lnTo>
                  <a:lnTo>
                    <a:pt x="307871" y="716242"/>
                  </a:lnTo>
                  <a:lnTo>
                    <a:pt x="307871" y="719289"/>
                  </a:lnTo>
                  <a:lnTo>
                    <a:pt x="307871" y="722337"/>
                  </a:lnTo>
                  <a:lnTo>
                    <a:pt x="307871" y="719289"/>
                  </a:lnTo>
                  <a:lnTo>
                    <a:pt x="304822" y="719289"/>
                  </a:lnTo>
                  <a:lnTo>
                    <a:pt x="304822" y="716242"/>
                  </a:lnTo>
                  <a:lnTo>
                    <a:pt x="301774" y="716242"/>
                  </a:lnTo>
                  <a:lnTo>
                    <a:pt x="301774" y="713194"/>
                  </a:lnTo>
                  <a:lnTo>
                    <a:pt x="301774" y="716242"/>
                  </a:lnTo>
                  <a:lnTo>
                    <a:pt x="301774" y="719289"/>
                  </a:lnTo>
                  <a:lnTo>
                    <a:pt x="304822" y="719289"/>
                  </a:lnTo>
                  <a:lnTo>
                    <a:pt x="301774" y="722337"/>
                  </a:lnTo>
                  <a:lnTo>
                    <a:pt x="301774" y="719289"/>
                  </a:lnTo>
                  <a:lnTo>
                    <a:pt x="298726" y="719289"/>
                  </a:lnTo>
                  <a:lnTo>
                    <a:pt x="301774" y="719289"/>
                  </a:lnTo>
                  <a:lnTo>
                    <a:pt x="301774" y="722337"/>
                  </a:lnTo>
                  <a:lnTo>
                    <a:pt x="298726" y="725385"/>
                  </a:lnTo>
                  <a:lnTo>
                    <a:pt x="298726" y="722337"/>
                  </a:lnTo>
                  <a:lnTo>
                    <a:pt x="295678" y="722337"/>
                  </a:lnTo>
                  <a:lnTo>
                    <a:pt x="295678" y="725385"/>
                  </a:lnTo>
                  <a:lnTo>
                    <a:pt x="292629" y="725385"/>
                  </a:lnTo>
                  <a:lnTo>
                    <a:pt x="292629" y="722337"/>
                  </a:lnTo>
                  <a:lnTo>
                    <a:pt x="289581" y="722337"/>
                  </a:lnTo>
                  <a:lnTo>
                    <a:pt x="289581" y="725385"/>
                  </a:lnTo>
                  <a:lnTo>
                    <a:pt x="289581" y="722337"/>
                  </a:lnTo>
                  <a:lnTo>
                    <a:pt x="289581" y="725385"/>
                  </a:lnTo>
                  <a:lnTo>
                    <a:pt x="286533" y="725385"/>
                  </a:lnTo>
                  <a:lnTo>
                    <a:pt x="286533" y="728433"/>
                  </a:lnTo>
                  <a:lnTo>
                    <a:pt x="283485" y="728433"/>
                  </a:lnTo>
                  <a:lnTo>
                    <a:pt x="286533" y="731481"/>
                  </a:lnTo>
                  <a:lnTo>
                    <a:pt x="283485" y="731481"/>
                  </a:lnTo>
                  <a:lnTo>
                    <a:pt x="283485" y="734529"/>
                  </a:lnTo>
                  <a:lnTo>
                    <a:pt x="283485" y="731481"/>
                  </a:lnTo>
                  <a:lnTo>
                    <a:pt x="280437" y="734529"/>
                  </a:lnTo>
                  <a:lnTo>
                    <a:pt x="280437" y="731481"/>
                  </a:lnTo>
                  <a:lnTo>
                    <a:pt x="280437" y="734529"/>
                  </a:lnTo>
                  <a:lnTo>
                    <a:pt x="277388" y="734529"/>
                  </a:lnTo>
                  <a:lnTo>
                    <a:pt x="277388" y="737576"/>
                  </a:lnTo>
                  <a:lnTo>
                    <a:pt x="280437" y="734529"/>
                  </a:lnTo>
                  <a:lnTo>
                    <a:pt x="280437" y="737576"/>
                  </a:lnTo>
                  <a:lnTo>
                    <a:pt x="277388" y="737576"/>
                  </a:lnTo>
                  <a:lnTo>
                    <a:pt x="280437" y="737576"/>
                  </a:lnTo>
                  <a:lnTo>
                    <a:pt x="277388" y="737576"/>
                  </a:lnTo>
                  <a:lnTo>
                    <a:pt x="280437" y="740624"/>
                  </a:lnTo>
                  <a:lnTo>
                    <a:pt x="277388" y="740624"/>
                  </a:lnTo>
                  <a:lnTo>
                    <a:pt x="274340" y="740624"/>
                  </a:lnTo>
                  <a:lnTo>
                    <a:pt x="277388" y="740624"/>
                  </a:lnTo>
                  <a:lnTo>
                    <a:pt x="274340" y="740624"/>
                  </a:lnTo>
                  <a:lnTo>
                    <a:pt x="274340" y="737576"/>
                  </a:lnTo>
                  <a:lnTo>
                    <a:pt x="271292" y="737576"/>
                  </a:lnTo>
                  <a:lnTo>
                    <a:pt x="268244" y="737576"/>
                  </a:lnTo>
                  <a:lnTo>
                    <a:pt x="268244" y="740624"/>
                  </a:lnTo>
                  <a:lnTo>
                    <a:pt x="271292" y="740624"/>
                  </a:lnTo>
                  <a:lnTo>
                    <a:pt x="271292" y="743672"/>
                  </a:lnTo>
                  <a:lnTo>
                    <a:pt x="268244" y="743672"/>
                  </a:lnTo>
                  <a:lnTo>
                    <a:pt x="265195" y="743672"/>
                  </a:lnTo>
                  <a:lnTo>
                    <a:pt x="265195" y="746720"/>
                  </a:lnTo>
                  <a:lnTo>
                    <a:pt x="265195" y="749768"/>
                  </a:lnTo>
                  <a:lnTo>
                    <a:pt x="262147" y="749768"/>
                  </a:lnTo>
                  <a:lnTo>
                    <a:pt x="262147" y="746720"/>
                  </a:lnTo>
                  <a:lnTo>
                    <a:pt x="262147" y="749768"/>
                  </a:lnTo>
                  <a:lnTo>
                    <a:pt x="259099" y="749768"/>
                  </a:lnTo>
                  <a:lnTo>
                    <a:pt x="262147" y="749768"/>
                  </a:lnTo>
                  <a:lnTo>
                    <a:pt x="259099" y="749768"/>
                  </a:lnTo>
                  <a:lnTo>
                    <a:pt x="256051" y="746720"/>
                  </a:lnTo>
                  <a:lnTo>
                    <a:pt x="256051" y="749768"/>
                  </a:lnTo>
                  <a:lnTo>
                    <a:pt x="256051" y="752816"/>
                  </a:lnTo>
                  <a:lnTo>
                    <a:pt x="256051" y="755863"/>
                  </a:lnTo>
                  <a:lnTo>
                    <a:pt x="253003" y="755863"/>
                  </a:lnTo>
                  <a:lnTo>
                    <a:pt x="253003" y="752816"/>
                  </a:lnTo>
                  <a:lnTo>
                    <a:pt x="256051" y="752816"/>
                  </a:lnTo>
                  <a:lnTo>
                    <a:pt x="253003" y="752816"/>
                  </a:lnTo>
                  <a:lnTo>
                    <a:pt x="249954" y="755863"/>
                  </a:lnTo>
                  <a:lnTo>
                    <a:pt x="253003" y="755863"/>
                  </a:lnTo>
                  <a:lnTo>
                    <a:pt x="249954" y="755863"/>
                  </a:lnTo>
                  <a:lnTo>
                    <a:pt x="246906" y="755863"/>
                  </a:lnTo>
                  <a:lnTo>
                    <a:pt x="246906" y="758911"/>
                  </a:lnTo>
                  <a:lnTo>
                    <a:pt x="243858" y="758911"/>
                  </a:lnTo>
                  <a:lnTo>
                    <a:pt x="243858" y="761959"/>
                  </a:lnTo>
                  <a:lnTo>
                    <a:pt x="243858" y="758911"/>
                  </a:lnTo>
                  <a:lnTo>
                    <a:pt x="243858" y="761959"/>
                  </a:lnTo>
                  <a:lnTo>
                    <a:pt x="240810" y="761959"/>
                  </a:lnTo>
                  <a:lnTo>
                    <a:pt x="243858" y="761959"/>
                  </a:lnTo>
                  <a:lnTo>
                    <a:pt x="246906" y="761959"/>
                  </a:lnTo>
                  <a:lnTo>
                    <a:pt x="246906" y="765007"/>
                  </a:lnTo>
                  <a:lnTo>
                    <a:pt x="246906" y="768055"/>
                  </a:lnTo>
                  <a:lnTo>
                    <a:pt x="246906" y="771103"/>
                  </a:lnTo>
                  <a:lnTo>
                    <a:pt x="243858" y="771103"/>
                  </a:lnTo>
                  <a:lnTo>
                    <a:pt x="246906" y="771103"/>
                  </a:lnTo>
                  <a:lnTo>
                    <a:pt x="243858" y="771103"/>
                  </a:lnTo>
                  <a:lnTo>
                    <a:pt x="243858" y="774150"/>
                  </a:lnTo>
                  <a:lnTo>
                    <a:pt x="240810" y="777198"/>
                  </a:lnTo>
                  <a:lnTo>
                    <a:pt x="240810" y="774150"/>
                  </a:lnTo>
                  <a:lnTo>
                    <a:pt x="237761" y="774150"/>
                  </a:lnTo>
                  <a:lnTo>
                    <a:pt x="240810" y="774150"/>
                  </a:lnTo>
                  <a:lnTo>
                    <a:pt x="240810" y="777198"/>
                  </a:lnTo>
                  <a:lnTo>
                    <a:pt x="237761" y="774150"/>
                  </a:lnTo>
                  <a:lnTo>
                    <a:pt x="237761" y="777198"/>
                  </a:lnTo>
                  <a:lnTo>
                    <a:pt x="240810" y="777198"/>
                  </a:lnTo>
                  <a:lnTo>
                    <a:pt x="240810" y="780246"/>
                  </a:lnTo>
                  <a:lnTo>
                    <a:pt x="240810" y="777198"/>
                  </a:lnTo>
                  <a:lnTo>
                    <a:pt x="240810" y="780246"/>
                  </a:lnTo>
                  <a:lnTo>
                    <a:pt x="237761" y="780246"/>
                  </a:lnTo>
                  <a:lnTo>
                    <a:pt x="237761" y="777198"/>
                  </a:lnTo>
                  <a:lnTo>
                    <a:pt x="234713" y="777198"/>
                  </a:lnTo>
                  <a:lnTo>
                    <a:pt x="234713" y="780246"/>
                  </a:lnTo>
                  <a:lnTo>
                    <a:pt x="234713" y="783294"/>
                  </a:lnTo>
                  <a:lnTo>
                    <a:pt x="231665" y="783294"/>
                  </a:lnTo>
                  <a:lnTo>
                    <a:pt x="231665" y="780246"/>
                  </a:lnTo>
                  <a:lnTo>
                    <a:pt x="228617" y="780246"/>
                  </a:lnTo>
                  <a:lnTo>
                    <a:pt x="228617" y="783294"/>
                  </a:lnTo>
                  <a:lnTo>
                    <a:pt x="225568" y="783294"/>
                  </a:lnTo>
                  <a:lnTo>
                    <a:pt x="225568" y="786342"/>
                  </a:lnTo>
                  <a:lnTo>
                    <a:pt x="222520" y="786342"/>
                  </a:lnTo>
                  <a:lnTo>
                    <a:pt x="222520" y="789390"/>
                  </a:lnTo>
                  <a:lnTo>
                    <a:pt x="219472" y="789390"/>
                  </a:lnTo>
                  <a:lnTo>
                    <a:pt x="219472" y="786342"/>
                  </a:lnTo>
                  <a:lnTo>
                    <a:pt x="216424" y="786342"/>
                  </a:lnTo>
                  <a:lnTo>
                    <a:pt x="216424" y="783294"/>
                  </a:lnTo>
                  <a:lnTo>
                    <a:pt x="213376" y="786342"/>
                  </a:lnTo>
                  <a:lnTo>
                    <a:pt x="213376" y="789390"/>
                  </a:lnTo>
                  <a:lnTo>
                    <a:pt x="213376" y="786342"/>
                  </a:lnTo>
                  <a:lnTo>
                    <a:pt x="213376" y="789390"/>
                  </a:lnTo>
                  <a:lnTo>
                    <a:pt x="216424" y="789390"/>
                  </a:lnTo>
                  <a:lnTo>
                    <a:pt x="213376" y="789390"/>
                  </a:lnTo>
                  <a:lnTo>
                    <a:pt x="210327" y="789390"/>
                  </a:lnTo>
                  <a:lnTo>
                    <a:pt x="210327" y="792438"/>
                  </a:lnTo>
                  <a:lnTo>
                    <a:pt x="210327" y="795485"/>
                  </a:lnTo>
                  <a:lnTo>
                    <a:pt x="213376" y="795485"/>
                  </a:lnTo>
                  <a:lnTo>
                    <a:pt x="213376" y="798533"/>
                  </a:lnTo>
                  <a:lnTo>
                    <a:pt x="210327" y="798533"/>
                  </a:lnTo>
                  <a:lnTo>
                    <a:pt x="207279" y="798533"/>
                  </a:lnTo>
                  <a:lnTo>
                    <a:pt x="204231" y="795485"/>
                  </a:lnTo>
                  <a:lnTo>
                    <a:pt x="201183" y="795485"/>
                  </a:lnTo>
                  <a:lnTo>
                    <a:pt x="198134" y="795485"/>
                  </a:lnTo>
                  <a:lnTo>
                    <a:pt x="198134" y="798533"/>
                  </a:lnTo>
                  <a:lnTo>
                    <a:pt x="195086" y="798533"/>
                  </a:lnTo>
                  <a:lnTo>
                    <a:pt x="192038" y="801581"/>
                  </a:lnTo>
                  <a:lnTo>
                    <a:pt x="195086" y="801581"/>
                  </a:lnTo>
                  <a:lnTo>
                    <a:pt x="198134" y="801581"/>
                  </a:lnTo>
                  <a:lnTo>
                    <a:pt x="198134" y="798533"/>
                  </a:lnTo>
                  <a:lnTo>
                    <a:pt x="201183" y="801581"/>
                  </a:lnTo>
                  <a:lnTo>
                    <a:pt x="201183" y="804629"/>
                  </a:lnTo>
                  <a:lnTo>
                    <a:pt x="201183" y="801581"/>
                  </a:lnTo>
                  <a:lnTo>
                    <a:pt x="201183" y="804629"/>
                  </a:lnTo>
                  <a:lnTo>
                    <a:pt x="198134" y="804629"/>
                  </a:lnTo>
                  <a:lnTo>
                    <a:pt x="195086" y="804629"/>
                  </a:lnTo>
                  <a:lnTo>
                    <a:pt x="195086" y="801581"/>
                  </a:lnTo>
                  <a:lnTo>
                    <a:pt x="192038" y="801581"/>
                  </a:lnTo>
                  <a:lnTo>
                    <a:pt x="192038" y="804629"/>
                  </a:lnTo>
                  <a:lnTo>
                    <a:pt x="188990" y="804629"/>
                  </a:lnTo>
                  <a:lnTo>
                    <a:pt x="185941" y="804629"/>
                  </a:lnTo>
                  <a:lnTo>
                    <a:pt x="182893" y="804629"/>
                  </a:lnTo>
                  <a:lnTo>
                    <a:pt x="182893" y="807677"/>
                  </a:lnTo>
                  <a:lnTo>
                    <a:pt x="179845" y="810725"/>
                  </a:lnTo>
                  <a:lnTo>
                    <a:pt x="176797" y="810725"/>
                  </a:lnTo>
                  <a:lnTo>
                    <a:pt x="176797" y="813772"/>
                  </a:lnTo>
                  <a:lnTo>
                    <a:pt x="176797" y="816820"/>
                  </a:lnTo>
                  <a:lnTo>
                    <a:pt x="179845" y="816820"/>
                  </a:lnTo>
                  <a:lnTo>
                    <a:pt x="179845" y="813772"/>
                  </a:lnTo>
                  <a:lnTo>
                    <a:pt x="179845" y="810725"/>
                  </a:lnTo>
                  <a:lnTo>
                    <a:pt x="182893" y="810725"/>
                  </a:lnTo>
                  <a:lnTo>
                    <a:pt x="182893" y="813772"/>
                  </a:lnTo>
                  <a:lnTo>
                    <a:pt x="182893" y="810725"/>
                  </a:lnTo>
                  <a:lnTo>
                    <a:pt x="182893" y="813772"/>
                  </a:lnTo>
                  <a:lnTo>
                    <a:pt x="185941" y="813772"/>
                  </a:lnTo>
                  <a:lnTo>
                    <a:pt x="182893" y="813772"/>
                  </a:lnTo>
                  <a:lnTo>
                    <a:pt x="185941" y="813772"/>
                  </a:lnTo>
                  <a:lnTo>
                    <a:pt x="185941" y="816820"/>
                  </a:lnTo>
                  <a:lnTo>
                    <a:pt x="185941" y="813772"/>
                  </a:lnTo>
                  <a:lnTo>
                    <a:pt x="188990" y="813772"/>
                  </a:lnTo>
                  <a:lnTo>
                    <a:pt x="188990" y="816820"/>
                  </a:lnTo>
                  <a:lnTo>
                    <a:pt x="185941" y="816820"/>
                  </a:lnTo>
                  <a:lnTo>
                    <a:pt x="182893" y="816820"/>
                  </a:lnTo>
                  <a:lnTo>
                    <a:pt x="182893" y="819868"/>
                  </a:lnTo>
                  <a:lnTo>
                    <a:pt x="185941" y="816820"/>
                  </a:lnTo>
                  <a:lnTo>
                    <a:pt x="185941" y="819868"/>
                  </a:lnTo>
                  <a:lnTo>
                    <a:pt x="188990" y="819868"/>
                  </a:lnTo>
                  <a:lnTo>
                    <a:pt x="188990" y="816820"/>
                  </a:lnTo>
                  <a:lnTo>
                    <a:pt x="192038" y="816820"/>
                  </a:lnTo>
                  <a:lnTo>
                    <a:pt x="192038" y="819868"/>
                  </a:lnTo>
                  <a:lnTo>
                    <a:pt x="188990" y="819868"/>
                  </a:lnTo>
                  <a:lnTo>
                    <a:pt x="185941" y="819868"/>
                  </a:lnTo>
                  <a:lnTo>
                    <a:pt x="185941" y="822916"/>
                  </a:lnTo>
                  <a:lnTo>
                    <a:pt x="182893" y="822916"/>
                  </a:lnTo>
                  <a:lnTo>
                    <a:pt x="182893" y="819868"/>
                  </a:lnTo>
                  <a:lnTo>
                    <a:pt x="182893" y="822916"/>
                  </a:lnTo>
                  <a:lnTo>
                    <a:pt x="182893" y="825964"/>
                  </a:lnTo>
                  <a:lnTo>
                    <a:pt x="182893" y="822916"/>
                  </a:lnTo>
                  <a:lnTo>
                    <a:pt x="179845" y="822916"/>
                  </a:lnTo>
                  <a:lnTo>
                    <a:pt x="179845" y="825964"/>
                  </a:lnTo>
                  <a:lnTo>
                    <a:pt x="179845" y="829012"/>
                  </a:lnTo>
                  <a:lnTo>
                    <a:pt x="182893" y="829012"/>
                  </a:lnTo>
                  <a:lnTo>
                    <a:pt x="179845" y="825964"/>
                  </a:lnTo>
                  <a:lnTo>
                    <a:pt x="182893" y="825964"/>
                  </a:lnTo>
                  <a:lnTo>
                    <a:pt x="182893" y="829012"/>
                  </a:lnTo>
                  <a:lnTo>
                    <a:pt x="179845" y="829012"/>
                  </a:lnTo>
                  <a:lnTo>
                    <a:pt x="179845" y="832059"/>
                  </a:lnTo>
                  <a:lnTo>
                    <a:pt x="179845" y="829012"/>
                  </a:lnTo>
                  <a:lnTo>
                    <a:pt x="176797" y="829012"/>
                  </a:lnTo>
                  <a:lnTo>
                    <a:pt x="179845" y="825964"/>
                  </a:lnTo>
                  <a:lnTo>
                    <a:pt x="179845" y="829012"/>
                  </a:lnTo>
                  <a:lnTo>
                    <a:pt x="179845" y="825964"/>
                  </a:lnTo>
                  <a:lnTo>
                    <a:pt x="176797" y="825964"/>
                  </a:lnTo>
                  <a:lnTo>
                    <a:pt x="176797" y="829012"/>
                  </a:lnTo>
                  <a:lnTo>
                    <a:pt x="176797" y="825964"/>
                  </a:lnTo>
                  <a:lnTo>
                    <a:pt x="179845" y="825964"/>
                  </a:lnTo>
                  <a:lnTo>
                    <a:pt x="176797" y="825964"/>
                  </a:lnTo>
                  <a:lnTo>
                    <a:pt x="176797" y="822916"/>
                  </a:lnTo>
                  <a:lnTo>
                    <a:pt x="179845" y="822916"/>
                  </a:lnTo>
                  <a:lnTo>
                    <a:pt x="179845" y="819868"/>
                  </a:lnTo>
                  <a:lnTo>
                    <a:pt x="182893" y="819868"/>
                  </a:lnTo>
                  <a:lnTo>
                    <a:pt x="179845" y="819868"/>
                  </a:lnTo>
                  <a:lnTo>
                    <a:pt x="176797" y="819868"/>
                  </a:lnTo>
                  <a:lnTo>
                    <a:pt x="179845" y="819868"/>
                  </a:lnTo>
                  <a:lnTo>
                    <a:pt x="176797" y="819868"/>
                  </a:lnTo>
                  <a:lnTo>
                    <a:pt x="176797" y="822916"/>
                  </a:lnTo>
                  <a:lnTo>
                    <a:pt x="173749" y="819868"/>
                  </a:lnTo>
                  <a:lnTo>
                    <a:pt x="173749" y="822916"/>
                  </a:lnTo>
                  <a:lnTo>
                    <a:pt x="176797" y="822916"/>
                  </a:lnTo>
                  <a:lnTo>
                    <a:pt x="176797" y="825964"/>
                  </a:lnTo>
                  <a:lnTo>
                    <a:pt x="173749" y="825964"/>
                  </a:lnTo>
                  <a:lnTo>
                    <a:pt x="173749" y="829012"/>
                  </a:lnTo>
                  <a:lnTo>
                    <a:pt x="173749" y="825964"/>
                  </a:lnTo>
                  <a:lnTo>
                    <a:pt x="173749" y="829012"/>
                  </a:lnTo>
                  <a:lnTo>
                    <a:pt x="176797" y="829012"/>
                  </a:lnTo>
                  <a:lnTo>
                    <a:pt x="173749" y="829012"/>
                  </a:lnTo>
                  <a:lnTo>
                    <a:pt x="173749" y="832059"/>
                  </a:lnTo>
                  <a:lnTo>
                    <a:pt x="173749" y="829012"/>
                  </a:lnTo>
                  <a:lnTo>
                    <a:pt x="173749" y="832059"/>
                  </a:lnTo>
                  <a:lnTo>
                    <a:pt x="173749" y="829012"/>
                  </a:lnTo>
                  <a:lnTo>
                    <a:pt x="170700" y="829012"/>
                  </a:lnTo>
                  <a:lnTo>
                    <a:pt x="167652" y="829012"/>
                  </a:lnTo>
                  <a:lnTo>
                    <a:pt x="170700" y="829012"/>
                  </a:lnTo>
                  <a:lnTo>
                    <a:pt x="167652" y="829012"/>
                  </a:lnTo>
                  <a:lnTo>
                    <a:pt x="167652" y="832059"/>
                  </a:lnTo>
                  <a:lnTo>
                    <a:pt x="164604" y="832059"/>
                  </a:lnTo>
                  <a:lnTo>
                    <a:pt x="164604" y="835107"/>
                  </a:lnTo>
                  <a:lnTo>
                    <a:pt x="161556" y="832059"/>
                  </a:lnTo>
                  <a:lnTo>
                    <a:pt x="158507" y="832059"/>
                  </a:lnTo>
                  <a:lnTo>
                    <a:pt x="158507" y="835107"/>
                  </a:lnTo>
                  <a:lnTo>
                    <a:pt x="155459" y="835107"/>
                  </a:lnTo>
                  <a:lnTo>
                    <a:pt x="152411" y="835107"/>
                  </a:lnTo>
                  <a:lnTo>
                    <a:pt x="152411" y="838155"/>
                  </a:lnTo>
                  <a:lnTo>
                    <a:pt x="149363" y="838155"/>
                  </a:lnTo>
                  <a:lnTo>
                    <a:pt x="149363" y="835107"/>
                  </a:lnTo>
                  <a:lnTo>
                    <a:pt x="149363" y="832059"/>
                  </a:lnTo>
                  <a:lnTo>
                    <a:pt x="149363" y="835107"/>
                  </a:lnTo>
                  <a:lnTo>
                    <a:pt x="146314" y="835107"/>
                  </a:lnTo>
                  <a:lnTo>
                    <a:pt x="149363" y="835107"/>
                  </a:lnTo>
                  <a:lnTo>
                    <a:pt x="146314" y="835107"/>
                  </a:lnTo>
                  <a:lnTo>
                    <a:pt x="149363" y="835107"/>
                  </a:lnTo>
                  <a:lnTo>
                    <a:pt x="149363" y="838155"/>
                  </a:lnTo>
                  <a:lnTo>
                    <a:pt x="149363" y="841203"/>
                  </a:lnTo>
                  <a:lnTo>
                    <a:pt x="146314" y="841203"/>
                  </a:lnTo>
                  <a:lnTo>
                    <a:pt x="146314" y="844251"/>
                  </a:lnTo>
                  <a:lnTo>
                    <a:pt x="146314" y="847299"/>
                  </a:lnTo>
                  <a:lnTo>
                    <a:pt x="143266" y="847299"/>
                  </a:lnTo>
                  <a:lnTo>
                    <a:pt x="143266" y="850346"/>
                  </a:lnTo>
                  <a:lnTo>
                    <a:pt x="146314" y="850346"/>
                  </a:lnTo>
                  <a:lnTo>
                    <a:pt x="143266" y="850346"/>
                  </a:lnTo>
                  <a:lnTo>
                    <a:pt x="140218" y="850346"/>
                  </a:lnTo>
                  <a:lnTo>
                    <a:pt x="140218" y="847299"/>
                  </a:lnTo>
                  <a:lnTo>
                    <a:pt x="143266" y="847299"/>
                  </a:lnTo>
                  <a:lnTo>
                    <a:pt x="140218" y="847299"/>
                  </a:lnTo>
                  <a:lnTo>
                    <a:pt x="143266" y="847299"/>
                  </a:lnTo>
                  <a:lnTo>
                    <a:pt x="143266" y="844251"/>
                  </a:lnTo>
                  <a:lnTo>
                    <a:pt x="143266" y="847299"/>
                  </a:lnTo>
                  <a:lnTo>
                    <a:pt x="143266" y="844251"/>
                  </a:lnTo>
                  <a:lnTo>
                    <a:pt x="143266" y="841203"/>
                  </a:lnTo>
                  <a:lnTo>
                    <a:pt x="143266" y="838155"/>
                  </a:lnTo>
                  <a:lnTo>
                    <a:pt x="146314" y="838155"/>
                  </a:lnTo>
                  <a:lnTo>
                    <a:pt x="143266" y="835107"/>
                  </a:lnTo>
                  <a:lnTo>
                    <a:pt x="140218" y="835107"/>
                  </a:lnTo>
                  <a:lnTo>
                    <a:pt x="137170" y="835107"/>
                  </a:lnTo>
                  <a:lnTo>
                    <a:pt x="137170" y="838155"/>
                  </a:lnTo>
                  <a:lnTo>
                    <a:pt x="134122" y="835107"/>
                  </a:lnTo>
                  <a:lnTo>
                    <a:pt x="134122" y="838155"/>
                  </a:lnTo>
                  <a:lnTo>
                    <a:pt x="131073" y="838155"/>
                  </a:lnTo>
                  <a:lnTo>
                    <a:pt x="131073" y="841203"/>
                  </a:lnTo>
                  <a:lnTo>
                    <a:pt x="134122" y="841203"/>
                  </a:lnTo>
                  <a:lnTo>
                    <a:pt x="131073" y="841203"/>
                  </a:lnTo>
                  <a:lnTo>
                    <a:pt x="128025" y="841203"/>
                  </a:lnTo>
                  <a:lnTo>
                    <a:pt x="128025" y="844251"/>
                  </a:lnTo>
                  <a:lnTo>
                    <a:pt x="124977" y="844251"/>
                  </a:lnTo>
                  <a:lnTo>
                    <a:pt x="121929" y="844251"/>
                  </a:lnTo>
                  <a:lnTo>
                    <a:pt x="118880" y="844251"/>
                  </a:lnTo>
                  <a:lnTo>
                    <a:pt x="121929" y="844251"/>
                  </a:lnTo>
                  <a:lnTo>
                    <a:pt x="121929" y="847299"/>
                  </a:lnTo>
                  <a:lnTo>
                    <a:pt x="118880" y="847299"/>
                  </a:lnTo>
                  <a:lnTo>
                    <a:pt x="118880" y="850346"/>
                  </a:lnTo>
                  <a:lnTo>
                    <a:pt x="115832" y="853394"/>
                  </a:lnTo>
                  <a:lnTo>
                    <a:pt x="115832" y="850346"/>
                  </a:lnTo>
                  <a:lnTo>
                    <a:pt x="115832" y="847299"/>
                  </a:lnTo>
                  <a:lnTo>
                    <a:pt x="112784" y="847299"/>
                  </a:lnTo>
                  <a:lnTo>
                    <a:pt x="115832" y="847299"/>
                  </a:lnTo>
                  <a:lnTo>
                    <a:pt x="115832" y="844251"/>
                  </a:lnTo>
                  <a:lnTo>
                    <a:pt x="112784" y="847299"/>
                  </a:lnTo>
                  <a:lnTo>
                    <a:pt x="109736" y="847299"/>
                  </a:lnTo>
                  <a:lnTo>
                    <a:pt x="109736" y="850346"/>
                  </a:lnTo>
                  <a:lnTo>
                    <a:pt x="112784" y="850346"/>
                  </a:lnTo>
                  <a:lnTo>
                    <a:pt x="112784" y="853394"/>
                  </a:lnTo>
                  <a:lnTo>
                    <a:pt x="109736" y="853394"/>
                  </a:lnTo>
                  <a:lnTo>
                    <a:pt x="106688" y="853394"/>
                  </a:lnTo>
                  <a:lnTo>
                    <a:pt x="106688" y="850346"/>
                  </a:lnTo>
                  <a:lnTo>
                    <a:pt x="103639" y="850346"/>
                  </a:lnTo>
                  <a:lnTo>
                    <a:pt x="100591" y="850346"/>
                  </a:lnTo>
                  <a:lnTo>
                    <a:pt x="100591" y="853394"/>
                  </a:lnTo>
                  <a:lnTo>
                    <a:pt x="97543" y="853394"/>
                  </a:lnTo>
                  <a:lnTo>
                    <a:pt x="97543" y="856442"/>
                  </a:lnTo>
                  <a:lnTo>
                    <a:pt x="94495" y="856442"/>
                  </a:lnTo>
                  <a:lnTo>
                    <a:pt x="91446" y="856442"/>
                  </a:lnTo>
                  <a:lnTo>
                    <a:pt x="88398" y="856442"/>
                  </a:lnTo>
                  <a:lnTo>
                    <a:pt x="85350" y="856442"/>
                  </a:lnTo>
                  <a:lnTo>
                    <a:pt x="85350" y="853394"/>
                  </a:lnTo>
                  <a:lnTo>
                    <a:pt x="85350" y="850346"/>
                  </a:lnTo>
                  <a:lnTo>
                    <a:pt x="88398" y="847299"/>
                  </a:lnTo>
                  <a:lnTo>
                    <a:pt x="88398" y="844251"/>
                  </a:lnTo>
                  <a:lnTo>
                    <a:pt x="91446" y="844251"/>
                  </a:lnTo>
                  <a:lnTo>
                    <a:pt x="91446" y="841203"/>
                  </a:lnTo>
                  <a:lnTo>
                    <a:pt x="88398" y="841203"/>
                  </a:lnTo>
                  <a:lnTo>
                    <a:pt x="85350" y="841203"/>
                  </a:lnTo>
                  <a:lnTo>
                    <a:pt x="82302" y="841203"/>
                  </a:lnTo>
                  <a:lnTo>
                    <a:pt x="82302" y="844251"/>
                  </a:lnTo>
                  <a:lnTo>
                    <a:pt x="82302" y="847299"/>
                  </a:lnTo>
                  <a:lnTo>
                    <a:pt x="79253" y="847299"/>
                  </a:lnTo>
                  <a:lnTo>
                    <a:pt x="79253" y="850346"/>
                  </a:lnTo>
                  <a:lnTo>
                    <a:pt x="79253" y="853394"/>
                  </a:lnTo>
                  <a:lnTo>
                    <a:pt x="76205" y="856442"/>
                  </a:lnTo>
                  <a:lnTo>
                    <a:pt x="76205" y="859490"/>
                  </a:lnTo>
                  <a:lnTo>
                    <a:pt x="73157" y="859490"/>
                  </a:lnTo>
                  <a:lnTo>
                    <a:pt x="73157" y="862538"/>
                  </a:lnTo>
                  <a:lnTo>
                    <a:pt x="73157" y="859490"/>
                  </a:lnTo>
                  <a:lnTo>
                    <a:pt x="73157" y="862538"/>
                  </a:lnTo>
                  <a:lnTo>
                    <a:pt x="70109" y="862538"/>
                  </a:lnTo>
                  <a:lnTo>
                    <a:pt x="73157" y="862538"/>
                  </a:lnTo>
                  <a:lnTo>
                    <a:pt x="70109" y="862538"/>
                  </a:lnTo>
                  <a:lnTo>
                    <a:pt x="70109" y="859490"/>
                  </a:lnTo>
                  <a:lnTo>
                    <a:pt x="67060" y="859490"/>
                  </a:lnTo>
                  <a:lnTo>
                    <a:pt x="67060" y="862538"/>
                  </a:lnTo>
                  <a:lnTo>
                    <a:pt x="70109" y="862538"/>
                  </a:lnTo>
                  <a:lnTo>
                    <a:pt x="67060" y="862538"/>
                  </a:lnTo>
                  <a:lnTo>
                    <a:pt x="67060" y="865586"/>
                  </a:lnTo>
                  <a:lnTo>
                    <a:pt x="70109" y="865586"/>
                  </a:lnTo>
                  <a:lnTo>
                    <a:pt x="70109" y="868634"/>
                  </a:lnTo>
                  <a:lnTo>
                    <a:pt x="67060" y="868634"/>
                  </a:lnTo>
                  <a:lnTo>
                    <a:pt x="64012" y="868634"/>
                  </a:lnTo>
                  <a:lnTo>
                    <a:pt x="64012" y="865586"/>
                  </a:lnTo>
                  <a:lnTo>
                    <a:pt x="67060" y="865586"/>
                  </a:lnTo>
                  <a:lnTo>
                    <a:pt x="64012" y="865586"/>
                  </a:lnTo>
                  <a:lnTo>
                    <a:pt x="60964" y="865586"/>
                  </a:lnTo>
                  <a:lnTo>
                    <a:pt x="60964" y="868634"/>
                  </a:lnTo>
                  <a:lnTo>
                    <a:pt x="60964" y="871681"/>
                  </a:lnTo>
                  <a:lnTo>
                    <a:pt x="57916" y="871681"/>
                  </a:lnTo>
                  <a:lnTo>
                    <a:pt x="57916" y="868634"/>
                  </a:lnTo>
                  <a:lnTo>
                    <a:pt x="57916" y="871681"/>
                  </a:lnTo>
                  <a:lnTo>
                    <a:pt x="57916" y="868634"/>
                  </a:lnTo>
                  <a:lnTo>
                    <a:pt x="54868" y="868634"/>
                  </a:lnTo>
                  <a:lnTo>
                    <a:pt x="54868" y="871681"/>
                  </a:lnTo>
                  <a:lnTo>
                    <a:pt x="54868" y="868634"/>
                  </a:lnTo>
                  <a:lnTo>
                    <a:pt x="51819" y="868634"/>
                  </a:lnTo>
                  <a:lnTo>
                    <a:pt x="51819" y="865586"/>
                  </a:lnTo>
                  <a:lnTo>
                    <a:pt x="54868" y="865586"/>
                  </a:lnTo>
                  <a:lnTo>
                    <a:pt x="57916" y="865586"/>
                  </a:lnTo>
                  <a:lnTo>
                    <a:pt x="54868" y="865586"/>
                  </a:lnTo>
                  <a:lnTo>
                    <a:pt x="54868" y="862538"/>
                  </a:lnTo>
                  <a:lnTo>
                    <a:pt x="51819" y="862538"/>
                  </a:lnTo>
                  <a:lnTo>
                    <a:pt x="51819" y="859490"/>
                  </a:lnTo>
                  <a:lnTo>
                    <a:pt x="51819" y="856442"/>
                  </a:lnTo>
                  <a:lnTo>
                    <a:pt x="48771" y="856442"/>
                  </a:lnTo>
                  <a:lnTo>
                    <a:pt x="51819" y="856442"/>
                  </a:lnTo>
                  <a:lnTo>
                    <a:pt x="48771" y="856442"/>
                  </a:lnTo>
                  <a:lnTo>
                    <a:pt x="48771" y="853394"/>
                  </a:lnTo>
                  <a:lnTo>
                    <a:pt x="48771" y="856442"/>
                  </a:lnTo>
                  <a:lnTo>
                    <a:pt x="45723" y="859490"/>
                  </a:lnTo>
                  <a:lnTo>
                    <a:pt x="48771" y="859490"/>
                  </a:lnTo>
                  <a:lnTo>
                    <a:pt x="48771" y="862538"/>
                  </a:lnTo>
                  <a:lnTo>
                    <a:pt x="48771" y="859490"/>
                  </a:lnTo>
                  <a:lnTo>
                    <a:pt x="48771" y="862538"/>
                  </a:lnTo>
                  <a:lnTo>
                    <a:pt x="48771" y="865586"/>
                  </a:lnTo>
                  <a:lnTo>
                    <a:pt x="48771" y="862538"/>
                  </a:lnTo>
                  <a:lnTo>
                    <a:pt x="48771" y="868634"/>
                  </a:lnTo>
                  <a:lnTo>
                    <a:pt x="48771" y="865586"/>
                  </a:lnTo>
                  <a:lnTo>
                    <a:pt x="48771" y="874729"/>
                  </a:lnTo>
                  <a:lnTo>
                    <a:pt x="48771" y="871681"/>
                  </a:lnTo>
                  <a:lnTo>
                    <a:pt x="45723" y="871681"/>
                  </a:lnTo>
                  <a:lnTo>
                    <a:pt x="48771" y="871681"/>
                  </a:lnTo>
                  <a:lnTo>
                    <a:pt x="45723" y="871681"/>
                  </a:lnTo>
                  <a:lnTo>
                    <a:pt x="45723" y="868634"/>
                  </a:lnTo>
                  <a:lnTo>
                    <a:pt x="48771" y="871681"/>
                  </a:lnTo>
                  <a:lnTo>
                    <a:pt x="48771" y="868634"/>
                  </a:lnTo>
                  <a:lnTo>
                    <a:pt x="45723" y="868634"/>
                  </a:lnTo>
                  <a:lnTo>
                    <a:pt x="45723" y="871681"/>
                  </a:lnTo>
                  <a:lnTo>
                    <a:pt x="45723" y="874729"/>
                  </a:lnTo>
                  <a:lnTo>
                    <a:pt x="42675" y="874729"/>
                  </a:lnTo>
                  <a:lnTo>
                    <a:pt x="39626" y="874729"/>
                  </a:lnTo>
                  <a:lnTo>
                    <a:pt x="39626" y="871681"/>
                  </a:lnTo>
                  <a:lnTo>
                    <a:pt x="36578" y="871681"/>
                  </a:lnTo>
                  <a:lnTo>
                    <a:pt x="36578" y="868634"/>
                  </a:lnTo>
                  <a:lnTo>
                    <a:pt x="39626" y="868634"/>
                  </a:lnTo>
                  <a:lnTo>
                    <a:pt x="36578" y="868634"/>
                  </a:lnTo>
                  <a:lnTo>
                    <a:pt x="36578" y="865586"/>
                  </a:lnTo>
                  <a:lnTo>
                    <a:pt x="36578" y="862538"/>
                  </a:lnTo>
                  <a:lnTo>
                    <a:pt x="33530" y="862538"/>
                  </a:lnTo>
                  <a:lnTo>
                    <a:pt x="30482" y="862538"/>
                  </a:lnTo>
                  <a:lnTo>
                    <a:pt x="30482" y="865586"/>
                  </a:lnTo>
                  <a:lnTo>
                    <a:pt x="30482" y="862538"/>
                  </a:lnTo>
                  <a:lnTo>
                    <a:pt x="30482" y="865586"/>
                  </a:lnTo>
                  <a:lnTo>
                    <a:pt x="30482" y="868634"/>
                  </a:lnTo>
                  <a:lnTo>
                    <a:pt x="33530" y="868634"/>
                  </a:lnTo>
                  <a:lnTo>
                    <a:pt x="33530" y="871681"/>
                  </a:lnTo>
                  <a:lnTo>
                    <a:pt x="33530" y="874729"/>
                  </a:lnTo>
                  <a:lnTo>
                    <a:pt x="30482" y="874729"/>
                  </a:lnTo>
                  <a:lnTo>
                    <a:pt x="27434" y="877777"/>
                  </a:lnTo>
                  <a:lnTo>
                    <a:pt x="24385" y="877777"/>
                  </a:lnTo>
                  <a:lnTo>
                    <a:pt x="24385" y="874729"/>
                  </a:lnTo>
                  <a:lnTo>
                    <a:pt x="27434" y="874729"/>
                  </a:lnTo>
                  <a:lnTo>
                    <a:pt x="27434" y="871681"/>
                  </a:lnTo>
                  <a:lnTo>
                    <a:pt x="24385" y="871681"/>
                  </a:lnTo>
                  <a:lnTo>
                    <a:pt x="27434" y="871681"/>
                  </a:lnTo>
                  <a:lnTo>
                    <a:pt x="30482" y="871681"/>
                  </a:lnTo>
                  <a:lnTo>
                    <a:pt x="27434" y="871681"/>
                  </a:lnTo>
                  <a:lnTo>
                    <a:pt x="27434" y="868634"/>
                  </a:lnTo>
                  <a:lnTo>
                    <a:pt x="27434" y="865586"/>
                  </a:lnTo>
                  <a:lnTo>
                    <a:pt x="27434" y="862538"/>
                  </a:lnTo>
                  <a:lnTo>
                    <a:pt x="30482" y="862538"/>
                  </a:lnTo>
                  <a:lnTo>
                    <a:pt x="30482" y="859490"/>
                  </a:lnTo>
                  <a:lnTo>
                    <a:pt x="33530" y="859490"/>
                  </a:lnTo>
                  <a:lnTo>
                    <a:pt x="36578" y="859490"/>
                  </a:lnTo>
                  <a:lnTo>
                    <a:pt x="36578" y="856442"/>
                  </a:lnTo>
                  <a:lnTo>
                    <a:pt x="39626" y="856442"/>
                  </a:lnTo>
                  <a:lnTo>
                    <a:pt x="36578" y="856442"/>
                  </a:lnTo>
                  <a:lnTo>
                    <a:pt x="36578" y="859490"/>
                  </a:lnTo>
                  <a:lnTo>
                    <a:pt x="39626" y="859490"/>
                  </a:lnTo>
                  <a:lnTo>
                    <a:pt x="39626" y="862538"/>
                  </a:lnTo>
                  <a:lnTo>
                    <a:pt x="39626" y="859490"/>
                  </a:lnTo>
                  <a:lnTo>
                    <a:pt x="42675" y="859490"/>
                  </a:lnTo>
                  <a:lnTo>
                    <a:pt x="42675" y="856442"/>
                  </a:lnTo>
                  <a:lnTo>
                    <a:pt x="39626" y="856442"/>
                  </a:lnTo>
                  <a:lnTo>
                    <a:pt x="42675" y="856442"/>
                  </a:lnTo>
                  <a:lnTo>
                    <a:pt x="45723" y="853394"/>
                  </a:lnTo>
                  <a:lnTo>
                    <a:pt x="48771" y="853394"/>
                  </a:lnTo>
                  <a:lnTo>
                    <a:pt x="48771" y="850346"/>
                  </a:lnTo>
                  <a:lnTo>
                    <a:pt x="51819" y="850346"/>
                  </a:lnTo>
                  <a:lnTo>
                    <a:pt x="48771" y="850346"/>
                  </a:lnTo>
                  <a:lnTo>
                    <a:pt x="51819" y="850346"/>
                  </a:lnTo>
                  <a:lnTo>
                    <a:pt x="51819" y="853394"/>
                  </a:lnTo>
                  <a:lnTo>
                    <a:pt x="54868" y="850346"/>
                  </a:lnTo>
                  <a:lnTo>
                    <a:pt x="54868" y="853394"/>
                  </a:lnTo>
                  <a:lnTo>
                    <a:pt x="54868" y="850346"/>
                  </a:lnTo>
                  <a:lnTo>
                    <a:pt x="54868" y="847299"/>
                  </a:lnTo>
                  <a:lnTo>
                    <a:pt x="51819" y="847299"/>
                  </a:lnTo>
                  <a:lnTo>
                    <a:pt x="51819" y="850346"/>
                  </a:lnTo>
                  <a:lnTo>
                    <a:pt x="51819" y="847299"/>
                  </a:lnTo>
                  <a:lnTo>
                    <a:pt x="54868" y="847299"/>
                  </a:lnTo>
                  <a:lnTo>
                    <a:pt x="54868" y="844251"/>
                  </a:lnTo>
                  <a:lnTo>
                    <a:pt x="57916" y="841203"/>
                  </a:lnTo>
                  <a:lnTo>
                    <a:pt x="60964" y="841203"/>
                  </a:lnTo>
                  <a:lnTo>
                    <a:pt x="60964" y="838155"/>
                  </a:lnTo>
                  <a:lnTo>
                    <a:pt x="64012" y="835107"/>
                  </a:lnTo>
                  <a:lnTo>
                    <a:pt x="67060" y="835107"/>
                  </a:lnTo>
                  <a:lnTo>
                    <a:pt x="67060" y="832059"/>
                  </a:lnTo>
                  <a:lnTo>
                    <a:pt x="70109" y="832059"/>
                  </a:lnTo>
                  <a:lnTo>
                    <a:pt x="73157" y="832059"/>
                  </a:lnTo>
                  <a:lnTo>
                    <a:pt x="73157" y="829012"/>
                  </a:lnTo>
                  <a:lnTo>
                    <a:pt x="76205" y="829012"/>
                  </a:lnTo>
                  <a:lnTo>
                    <a:pt x="79253" y="825964"/>
                  </a:lnTo>
                  <a:lnTo>
                    <a:pt x="82302" y="825964"/>
                  </a:lnTo>
                  <a:lnTo>
                    <a:pt x="85350" y="825964"/>
                  </a:lnTo>
                  <a:lnTo>
                    <a:pt x="88398" y="825964"/>
                  </a:lnTo>
                  <a:lnTo>
                    <a:pt x="88398" y="822916"/>
                  </a:lnTo>
                  <a:lnTo>
                    <a:pt x="91446" y="822916"/>
                  </a:lnTo>
                  <a:lnTo>
                    <a:pt x="94495" y="822916"/>
                  </a:lnTo>
                  <a:lnTo>
                    <a:pt x="97543" y="822916"/>
                  </a:lnTo>
                  <a:lnTo>
                    <a:pt x="100591" y="822916"/>
                  </a:lnTo>
                  <a:lnTo>
                    <a:pt x="97543" y="822916"/>
                  </a:lnTo>
                  <a:lnTo>
                    <a:pt x="94495" y="822916"/>
                  </a:lnTo>
                  <a:lnTo>
                    <a:pt x="91446" y="822916"/>
                  </a:lnTo>
                  <a:lnTo>
                    <a:pt x="91446" y="825964"/>
                  </a:lnTo>
                  <a:lnTo>
                    <a:pt x="94495" y="825964"/>
                  </a:lnTo>
                  <a:lnTo>
                    <a:pt x="94495" y="822916"/>
                  </a:lnTo>
                  <a:lnTo>
                    <a:pt x="97543" y="825964"/>
                  </a:lnTo>
                  <a:lnTo>
                    <a:pt x="100591" y="825964"/>
                  </a:lnTo>
                  <a:lnTo>
                    <a:pt x="103639" y="825964"/>
                  </a:lnTo>
                  <a:lnTo>
                    <a:pt x="106688" y="822916"/>
                  </a:lnTo>
                  <a:lnTo>
                    <a:pt x="109736" y="822916"/>
                  </a:lnTo>
                  <a:lnTo>
                    <a:pt x="109736" y="825964"/>
                  </a:lnTo>
                  <a:lnTo>
                    <a:pt x="106688" y="825964"/>
                  </a:lnTo>
                  <a:lnTo>
                    <a:pt x="109736" y="825964"/>
                  </a:lnTo>
                  <a:lnTo>
                    <a:pt x="106688" y="825964"/>
                  </a:lnTo>
                  <a:lnTo>
                    <a:pt x="103639" y="825964"/>
                  </a:lnTo>
                  <a:lnTo>
                    <a:pt x="103639" y="829012"/>
                  </a:lnTo>
                  <a:lnTo>
                    <a:pt x="106688" y="829012"/>
                  </a:lnTo>
                  <a:lnTo>
                    <a:pt x="103639" y="832059"/>
                  </a:lnTo>
                  <a:lnTo>
                    <a:pt x="106688" y="835107"/>
                  </a:lnTo>
                  <a:lnTo>
                    <a:pt x="106688" y="838155"/>
                  </a:lnTo>
                  <a:lnTo>
                    <a:pt x="109736" y="838155"/>
                  </a:lnTo>
                  <a:lnTo>
                    <a:pt x="112784" y="838155"/>
                  </a:lnTo>
                  <a:lnTo>
                    <a:pt x="112784" y="841203"/>
                  </a:lnTo>
                  <a:lnTo>
                    <a:pt x="112784" y="838155"/>
                  </a:lnTo>
                  <a:lnTo>
                    <a:pt x="112784" y="835107"/>
                  </a:lnTo>
                  <a:lnTo>
                    <a:pt x="109736" y="835107"/>
                  </a:lnTo>
                  <a:lnTo>
                    <a:pt x="109736" y="832059"/>
                  </a:lnTo>
                  <a:lnTo>
                    <a:pt x="109736" y="829012"/>
                  </a:lnTo>
                  <a:lnTo>
                    <a:pt x="112784" y="832059"/>
                  </a:lnTo>
                  <a:lnTo>
                    <a:pt x="115832" y="832059"/>
                  </a:lnTo>
                  <a:lnTo>
                    <a:pt x="118880" y="832059"/>
                  </a:lnTo>
                  <a:lnTo>
                    <a:pt x="118880" y="835107"/>
                  </a:lnTo>
                  <a:lnTo>
                    <a:pt x="121929" y="835107"/>
                  </a:lnTo>
                  <a:lnTo>
                    <a:pt x="118880" y="835107"/>
                  </a:lnTo>
                  <a:lnTo>
                    <a:pt x="121929" y="835107"/>
                  </a:lnTo>
                  <a:lnTo>
                    <a:pt x="121929" y="838155"/>
                  </a:lnTo>
                  <a:lnTo>
                    <a:pt x="124977" y="838155"/>
                  </a:lnTo>
                  <a:lnTo>
                    <a:pt x="124977" y="835107"/>
                  </a:lnTo>
                  <a:lnTo>
                    <a:pt x="128025" y="835107"/>
                  </a:lnTo>
                  <a:lnTo>
                    <a:pt x="124977" y="835107"/>
                  </a:lnTo>
                  <a:lnTo>
                    <a:pt x="124977" y="832059"/>
                  </a:lnTo>
                  <a:lnTo>
                    <a:pt x="121929" y="832059"/>
                  </a:lnTo>
                  <a:lnTo>
                    <a:pt x="121929" y="829012"/>
                  </a:lnTo>
                  <a:lnTo>
                    <a:pt x="118880" y="829012"/>
                  </a:lnTo>
                  <a:lnTo>
                    <a:pt x="115832" y="829012"/>
                  </a:lnTo>
                  <a:lnTo>
                    <a:pt x="118880" y="825964"/>
                  </a:lnTo>
                  <a:lnTo>
                    <a:pt x="115832" y="825964"/>
                  </a:lnTo>
                  <a:lnTo>
                    <a:pt x="115832" y="822916"/>
                  </a:lnTo>
                  <a:lnTo>
                    <a:pt x="118880" y="822916"/>
                  </a:lnTo>
                  <a:lnTo>
                    <a:pt x="118880" y="819868"/>
                  </a:lnTo>
                  <a:lnTo>
                    <a:pt x="121929" y="816820"/>
                  </a:lnTo>
                  <a:lnTo>
                    <a:pt x="121929" y="813772"/>
                  </a:lnTo>
                  <a:lnTo>
                    <a:pt x="124977" y="810725"/>
                  </a:lnTo>
                  <a:lnTo>
                    <a:pt x="124977" y="807677"/>
                  </a:lnTo>
                  <a:lnTo>
                    <a:pt x="128025" y="807677"/>
                  </a:lnTo>
                  <a:lnTo>
                    <a:pt x="131073" y="804629"/>
                  </a:lnTo>
                  <a:lnTo>
                    <a:pt x="134122" y="804629"/>
                  </a:lnTo>
                  <a:lnTo>
                    <a:pt x="134122" y="801581"/>
                  </a:lnTo>
                  <a:lnTo>
                    <a:pt x="137170" y="801581"/>
                  </a:lnTo>
                  <a:lnTo>
                    <a:pt x="140218" y="798533"/>
                  </a:lnTo>
                  <a:lnTo>
                    <a:pt x="143266" y="798533"/>
                  </a:lnTo>
                  <a:lnTo>
                    <a:pt x="143266" y="795485"/>
                  </a:lnTo>
                  <a:lnTo>
                    <a:pt x="143266" y="798533"/>
                  </a:lnTo>
                  <a:lnTo>
                    <a:pt x="143266" y="795485"/>
                  </a:lnTo>
                  <a:lnTo>
                    <a:pt x="146314" y="795485"/>
                  </a:lnTo>
                  <a:lnTo>
                    <a:pt x="149363" y="795485"/>
                  </a:lnTo>
                  <a:lnTo>
                    <a:pt x="149363" y="792438"/>
                  </a:lnTo>
                  <a:lnTo>
                    <a:pt x="152411" y="792438"/>
                  </a:lnTo>
                  <a:lnTo>
                    <a:pt x="155459" y="792438"/>
                  </a:lnTo>
                  <a:lnTo>
                    <a:pt x="155459" y="789390"/>
                  </a:lnTo>
                  <a:lnTo>
                    <a:pt x="158507" y="789390"/>
                  </a:lnTo>
                  <a:lnTo>
                    <a:pt x="161556" y="789390"/>
                  </a:lnTo>
                  <a:lnTo>
                    <a:pt x="161556" y="786342"/>
                  </a:lnTo>
                  <a:lnTo>
                    <a:pt x="164604" y="786342"/>
                  </a:lnTo>
                  <a:lnTo>
                    <a:pt x="167652" y="786342"/>
                  </a:lnTo>
                  <a:lnTo>
                    <a:pt x="170700" y="783294"/>
                  </a:lnTo>
                  <a:lnTo>
                    <a:pt x="170700" y="780246"/>
                  </a:lnTo>
                  <a:lnTo>
                    <a:pt x="173749" y="780246"/>
                  </a:lnTo>
                  <a:lnTo>
                    <a:pt x="170700" y="780246"/>
                  </a:lnTo>
                  <a:lnTo>
                    <a:pt x="170700" y="783294"/>
                  </a:lnTo>
                  <a:lnTo>
                    <a:pt x="170700" y="780246"/>
                  </a:lnTo>
                  <a:lnTo>
                    <a:pt x="170700" y="783294"/>
                  </a:lnTo>
                  <a:lnTo>
                    <a:pt x="167652" y="783294"/>
                  </a:lnTo>
                  <a:lnTo>
                    <a:pt x="170700" y="783294"/>
                  </a:lnTo>
                  <a:lnTo>
                    <a:pt x="170700" y="786342"/>
                  </a:lnTo>
                  <a:lnTo>
                    <a:pt x="173749" y="786342"/>
                  </a:lnTo>
                  <a:lnTo>
                    <a:pt x="176797" y="786342"/>
                  </a:lnTo>
                  <a:lnTo>
                    <a:pt x="176797" y="783294"/>
                  </a:lnTo>
                  <a:lnTo>
                    <a:pt x="179845" y="783294"/>
                  </a:lnTo>
                  <a:lnTo>
                    <a:pt x="176797" y="783294"/>
                  </a:lnTo>
                  <a:lnTo>
                    <a:pt x="176797" y="780246"/>
                  </a:lnTo>
                  <a:lnTo>
                    <a:pt x="176797" y="777198"/>
                  </a:lnTo>
                  <a:lnTo>
                    <a:pt x="176797" y="774150"/>
                  </a:lnTo>
                  <a:lnTo>
                    <a:pt x="179845" y="774150"/>
                  </a:lnTo>
                  <a:lnTo>
                    <a:pt x="179845" y="771103"/>
                  </a:lnTo>
                  <a:lnTo>
                    <a:pt x="182893" y="771103"/>
                  </a:lnTo>
                  <a:lnTo>
                    <a:pt x="182893" y="768055"/>
                  </a:lnTo>
                  <a:lnTo>
                    <a:pt x="185941" y="765007"/>
                  </a:lnTo>
                  <a:lnTo>
                    <a:pt x="188990" y="761959"/>
                  </a:lnTo>
                  <a:lnTo>
                    <a:pt x="188990" y="758911"/>
                  </a:lnTo>
                  <a:lnTo>
                    <a:pt x="188990" y="761959"/>
                  </a:lnTo>
                  <a:lnTo>
                    <a:pt x="188990" y="758911"/>
                  </a:lnTo>
                  <a:lnTo>
                    <a:pt x="192038" y="758911"/>
                  </a:lnTo>
                  <a:lnTo>
                    <a:pt x="195086" y="758911"/>
                  </a:lnTo>
                  <a:lnTo>
                    <a:pt x="195086" y="755863"/>
                  </a:lnTo>
                  <a:lnTo>
                    <a:pt x="195086" y="758911"/>
                  </a:lnTo>
                  <a:lnTo>
                    <a:pt x="195086" y="755863"/>
                  </a:lnTo>
                  <a:lnTo>
                    <a:pt x="198134" y="755863"/>
                  </a:lnTo>
                  <a:lnTo>
                    <a:pt x="195086" y="755863"/>
                  </a:lnTo>
                  <a:lnTo>
                    <a:pt x="198134" y="755863"/>
                  </a:lnTo>
                  <a:lnTo>
                    <a:pt x="198134" y="752816"/>
                  </a:lnTo>
                  <a:lnTo>
                    <a:pt x="201183" y="752816"/>
                  </a:lnTo>
                  <a:lnTo>
                    <a:pt x="201183" y="749768"/>
                  </a:lnTo>
                  <a:lnTo>
                    <a:pt x="204231" y="749768"/>
                  </a:lnTo>
                  <a:lnTo>
                    <a:pt x="204231" y="746720"/>
                  </a:lnTo>
                  <a:lnTo>
                    <a:pt x="204231" y="749768"/>
                  </a:lnTo>
                  <a:lnTo>
                    <a:pt x="204231" y="746720"/>
                  </a:lnTo>
                  <a:lnTo>
                    <a:pt x="207279" y="746720"/>
                  </a:lnTo>
                  <a:lnTo>
                    <a:pt x="210327" y="746720"/>
                  </a:lnTo>
                  <a:lnTo>
                    <a:pt x="210327" y="749768"/>
                  </a:lnTo>
                  <a:lnTo>
                    <a:pt x="213376" y="749768"/>
                  </a:lnTo>
                  <a:lnTo>
                    <a:pt x="213376" y="746720"/>
                  </a:lnTo>
                  <a:lnTo>
                    <a:pt x="210327" y="743672"/>
                  </a:lnTo>
                  <a:lnTo>
                    <a:pt x="207279" y="743672"/>
                  </a:lnTo>
                  <a:lnTo>
                    <a:pt x="207279" y="740624"/>
                  </a:lnTo>
                  <a:lnTo>
                    <a:pt x="210327" y="737576"/>
                  </a:lnTo>
                  <a:lnTo>
                    <a:pt x="210327" y="734529"/>
                  </a:lnTo>
                  <a:lnTo>
                    <a:pt x="210327" y="731481"/>
                  </a:lnTo>
                  <a:lnTo>
                    <a:pt x="210327" y="728433"/>
                  </a:lnTo>
                  <a:lnTo>
                    <a:pt x="213376" y="725385"/>
                  </a:lnTo>
                  <a:lnTo>
                    <a:pt x="213376" y="722337"/>
                  </a:lnTo>
                  <a:lnTo>
                    <a:pt x="213376" y="719289"/>
                  </a:lnTo>
                  <a:lnTo>
                    <a:pt x="213376" y="716242"/>
                  </a:lnTo>
                  <a:lnTo>
                    <a:pt x="213376" y="713194"/>
                  </a:lnTo>
                  <a:lnTo>
                    <a:pt x="213376" y="716242"/>
                  </a:lnTo>
                  <a:lnTo>
                    <a:pt x="216424" y="713194"/>
                  </a:lnTo>
                  <a:lnTo>
                    <a:pt x="219472" y="713194"/>
                  </a:lnTo>
                  <a:lnTo>
                    <a:pt x="219472" y="710146"/>
                  </a:lnTo>
                  <a:lnTo>
                    <a:pt x="219472" y="713194"/>
                  </a:lnTo>
                  <a:lnTo>
                    <a:pt x="216424" y="710146"/>
                  </a:lnTo>
                  <a:lnTo>
                    <a:pt x="216424" y="707098"/>
                  </a:lnTo>
                  <a:lnTo>
                    <a:pt x="216424" y="704050"/>
                  </a:lnTo>
                  <a:lnTo>
                    <a:pt x="216424" y="701002"/>
                  </a:lnTo>
                  <a:lnTo>
                    <a:pt x="216424" y="697955"/>
                  </a:lnTo>
                  <a:lnTo>
                    <a:pt x="219472" y="694907"/>
                  </a:lnTo>
                  <a:lnTo>
                    <a:pt x="222520" y="694907"/>
                  </a:lnTo>
                  <a:lnTo>
                    <a:pt x="222520" y="691859"/>
                  </a:lnTo>
                  <a:lnTo>
                    <a:pt x="222520" y="688811"/>
                  </a:lnTo>
                  <a:lnTo>
                    <a:pt x="225568" y="688811"/>
                  </a:lnTo>
                  <a:lnTo>
                    <a:pt x="225568" y="685763"/>
                  </a:lnTo>
                  <a:lnTo>
                    <a:pt x="228617" y="685763"/>
                  </a:lnTo>
                  <a:lnTo>
                    <a:pt x="231665" y="685763"/>
                  </a:lnTo>
                  <a:lnTo>
                    <a:pt x="231665" y="682715"/>
                  </a:lnTo>
                  <a:lnTo>
                    <a:pt x="231665" y="685763"/>
                  </a:lnTo>
                  <a:lnTo>
                    <a:pt x="231665" y="682715"/>
                  </a:lnTo>
                  <a:lnTo>
                    <a:pt x="228617" y="682715"/>
                  </a:lnTo>
                  <a:lnTo>
                    <a:pt x="231665" y="682715"/>
                  </a:lnTo>
                  <a:lnTo>
                    <a:pt x="231665" y="679668"/>
                  </a:lnTo>
                  <a:lnTo>
                    <a:pt x="231665" y="676620"/>
                  </a:lnTo>
                  <a:lnTo>
                    <a:pt x="231665" y="673572"/>
                  </a:lnTo>
                  <a:lnTo>
                    <a:pt x="234713" y="673572"/>
                  </a:lnTo>
                  <a:lnTo>
                    <a:pt x="231665" y="673572"/>
                  </a:lnTo>
                  <a:lnTo>
                    <a:pt x="234713" y="670524"/>
                  </a:lnTo>
                  <a:lnTo>
                    <a:pt x="231665" y="670524"/>
                  </a:lnTo>
                  <a:lnTo>
                    <a:pt x="231665" y="673572"/>
                  </a:lnTo>
                  <a:lnTo>
                    <a:pt x="228617" y="676620"/>
                  </a:lnTo>
                  <a:lnTo>
                    <a:pt x="225568" y="676620"/>
                  </a:lnTo>
                  <a:lnTo>
                    <a:pt x="222520" y="676620"/>
                  </a:lnTo>
                  <a:lnTo>
                    <a:pt x="222520" y="679668"/>
                  </a:lnTo>
                  <a:lnTo>
                    <a:pt x="219472" y="679668"/>
                  </a:lnTo>
                  <a:lnTo>
                    <a:pt x="216424" y="679668"/>
                  </a:lnTo>
                  <a:lnTo>
                    <a:pt x="216424" y="682715"/>
                  </a:lnTo>
                  <a:lnTo>
                    <a:pt x="213376" y="682715"/>
                  </a:lnTo>
                  <a:lnTo>
                    <a:pt x="210327" y="682715"/>
                  </a:lnTo>
                  <a:lnTo>
                    <a:pt x="210327" y="685763"/>
                  </a:lnTo>
                  <a:lnTo>
                    <a:pt x="207279" y="685763"/>
                  </a:lnTo>
                  <a:lnTo>
                    <a:pt x="204231" y="685763"/>
                  </a:lnTo>
                  <a:lnTo>
                    <a:pt x="204231" y="688811"/>
                  </a:lnTo>
                  <a:lnTo>
                    <a:pt x="201183" y="688811"/>
                  </a:lnTo>
                  <a:lnTo>
                    <a:pt x="198134" y="688811"/>
                  </a:lnTo>
                  <a:lnTo>
                    <a:pt x="195086" y="688811"/>
                  </a:lnTo>
                  <a:lnTo>
                    <a:pt x="195086" y="685763"/>
                  </a:lnTo>
                  <a:lnTo>
                    <a:pt x="195086" y="688811"/>
                  </a:lnTo>
                  <a:lnTo>
                    <a:pt x="195086" y="685763"/>
                  </a:lnTo>
                  <a:lnTo>
                    <a:pt x="195086" y="682715"/>
                  </a:lnTo>
                  <a:lnTo>
                    <a:pt x="192038" y="679668"/>
                  </a:lnTo>
                  <a:lnTo>
                    <a:pt x="188990" y="679668"/>
                  </a:lnTo>
                  <a:lnTo>
                    <a:pt x="188990" y="676620"/>
                  </a:lnTo>
                  <a:lnTo>
                    <a:pt x="188990" y="673572"/>
                  </a:lnTo>
                  <a:lnTo>
                    <a:pt x="188990" y="676620"/>
                  </a:lnTo>
                  <a:lnTo>
                    <a:pt x="188990" y="673572"/>
                  </a:lnTo>
                  <a:lnTo>
                    <a:pt x="188990" y="670524"/>
                  </a:lnTo>
                  <a:lnTo>
                    <a:pt x="192038" y="670524"/>
                  </a:lnTo>
                  <a:lnTo>
                    <a:pt x="192038" y="667476"/>
                  </a:lnTo>
                  <a:lnTo>
                    <a:pt x="192038" y="664428"/>
                  </a:lnTo>
                  <a:lnTo>
                    <a:pt x="195086" y="664428"/>
                  </a:lnTo>
                  <a:lnTo>
                    <a:pt x="192038" y="661380"/>
                  </a:lnTo>
                  <a:lnTo>
                    <a:pt x="192038" y="664428"/>
                  </a:lnTo>
                  <a:lnTo>
                    <a:pt x="188990" y="664428"/>
                  </a:lnTo>
                  <a:lnTo>
                    <a:pt x="188990" y="667476"/>
                  </a:lnTo>
                  <a:lnTo>
                    <a:pt x="188990" y="670524"/>
                  </a:lnTo>
                  <a:lnTo>
                    <a:pt x="185941" y="670524"/>
                  </a:lnTo>
                  <a:lnTo>
                    <a:pt x="185941" y="673572"/>
                  </a:lnTo>
                  <a:lnTo>
                    <a:pt x="182893" y="673572"/>
                  </a:lnTo>
                  <a:lnTo>
                    <a:pt x="182893" y="676620"/>
                  </a:lnTo>
                  <a:lnTo>
                    <a:pt x="182893" y="679668"/>
                  </a:lnTo>
                  <a:lnTo>
                    <a:pt x="179845" y="679668"/>
                  </a:lnTo>
                  <a:lnTo>
                    <a:pt x="179845" y="682715"/>
                  </a:lnTo>
                  <a:lnTo>
                    <a:pt x="179845" y="685763"/>
                  </a:lnTo>
                  <a:lnTo>
                    <a:pt x="179845" y="688811"/>
                  </a:lnTo>
                  <a:lnTo>
                    <a:pt x="182893" y="688811"/>
                  </a:lnTo>
                  <a:lnTo>
                    <a:pt x="179845" y="691859"/>
                  </a:lnTo>
                  <a:lnTo>
                    <a:pt x="182893" y="691859"/>
                  </a:lnTo>
                  <a:lnTo>
                    <a:pt x="182893" y="694907"/>
                  </a:lnTo>
                  <a:lnTo>
                    <a:pt x="182893" y="697955"/>
                  </a:lnTo>
                  <a:lnTo>
                    <a:pt x="179845" y="697955"/>
                  </a:lnTo>
                  <a:lnTo>
                    <a:pt x="176797" y="697955"/>
                  </a:lnTo>
                  <a:lnTo>
                    <a:pt x="173749" y="697955"/>
                  </a:lnTo>
                  <a:lnTo>
                    <a:pt x="173749" y="694907"/>
                  </a:lnTo>
                  <a:lnTo>
                    <a:pt x="170700" y="694907"/>
                  </a:lnTo>
                  <a:lnTo>
                    <a:pt x="170700" y="691859"/>
                  </a:lnTo>
                  <a:lnTo>
                    <a:pt x="170700" y="688811"/>
                  </a:lnTo>
                  <a:lnTo>
                    <a:pt x="167652" y="685763"/>
                  </a:lnTo>
                  <a:lnTo>
                    <a:pt x="167652" y="682715"/>
                  </a:lnTo>
                  <a:lnTo>
                    <a:pt x="164604" y="679668"/>
                  </a:lnTo>
                  <a:lnTo>
                    <a:pt x="164604" y="676620"/>
                  </a:lnTo>
                  <a:lnTo>
                    <a:pt x="161556" y="673572"/>
                  </a:lnTo>
                  <a:lnTo>
                    <a:pt x="164604" y="676620"/>
                  </a:lnTo>
                  <a:lnTo>
                    <a:pt x="164604" y="673572"/>
                  </a:lnTo>
                  <a:lnTo>
                    <a:pt x="161556" y="673572"/>
                  </a:lnTo>
                  <a:lnTo>
                    <a:pt x="158507" y="673572"/>
                  </a:lnTo>
                  <a:lnTo>
                    <a:pt x="158507" y="670524"/>
                  </a:lnTo>
                  <a:lnTo>
                    <a:pt x="158507" y="667476"/>
                  </a:lnTo>
                  <a:lnTo>
                    <a:pt x="161556" y="667476"/>
                  </a:lnTo>
                  <a:lnTo>
                    <a:pt x="158507" y="667476"/>
                  </a:lnTo>
                  <a:lnTo>
                    <a:pt x="155459" y="667476"/>
                  </a:lnTo>
                  <a:lnTo>
                    <a:pt x="155459" y="670524"/>
                  </a:lnTo>
                  <a:lnTo>
                    <a:pt x="155459" y="673572"/>
                  </a:lnTo>
                  <a:lnTo>
                    <a:pt x="155459" y="670524"/>
                  </a:lnTo>
                  <a:lnTo>
                    <a:pt x="155459" y="673572"/>
                  </a:lnTo>
                  <a:lnTo>
                    <a:pt x="155459" y="670524"/>
                  </a:lnTo>
                  <a:lnTo>
                    <a:pt x="152411" y="670524"/>
                  </a:lnTo>
                  <a:lnTo>
                    <a:pt x="152411" y="673572"/>
                  </a:lnTo>
                  <a:lnTo>
                    <a:pt x="155459" y="673572"/>
                  </a:lnTo>
                  <a:lnTo>
                    <a:pt x="152411" y="673572"/>
                  </a:lnTo>
                  <a:lnTo>
                    <a:pt x="152411" y="676620"/>
                  </a:lnTo>
                  <a:lnTo>
                    <a:pt x="152411" y="673572"/>
                  </a:lnTo>
                  <a:lnTo>
                    <a:pt x="152411" y="676620"/>
                  </a:lnTo>
                  <a:lnTo>
                    <a:pt x="149363" y="676620"/>
                  </a:lnTo>
                  <a:lnTo>
                    <a:pt x="149363" y="673572"/>
                  </a:lnTo>
                  <a:lnTo>
                    <a:pt x="149363" y="670524"/>
                  </a:lnTo>
                  <a:lnTo>
                    <a:pt x="149363" y="673572"/>
                  </a:lnTo>
                  <a:lnTo>
                    <a:pt x="149363" y="670524"/>
                  </a:lnTo>
                  <a:lnTo>
                    <a:pt x="146314" y="670524"/>
                  </a:lnTo>
                  <a:lnTo>
                    <a:pt x="143266" y="670524"/>
                  </a:lnTo>
                  <a:lnTo>
                    <a:pt x="143266" y="667476"/>
                  </a:lnTo>
                  <a:lnTo>
                    <a:pt x="140218" y="667476"/>
                  </a:lnTo>
                  <a:lnTo>
                    <a:pt x="140218" y="664428"/>
                  </a:lnTo>
                  <a:lnTo>
                    <a:pt x="140218" y="667476"/>
                  </a:lnTo>
                  <a:lnTo>
                    <a:pt x="140218" y="664428"/>
                  </a:lnTo>
                  <a:lnTo>
                    <a:pt x="143266" y="664428"/>
                  </a:lnTo>
                  <a:lnTo>
                    <a:pt x="140218" y="661380"/>
                  </a:lnTo>
                  <a:lnTo>
                    <a:pt x="140218" y="658333"/>
                  </a:lnTo>
                  <a:lnTo>
                    <a:pt x="137170" y="658333"/>
                  </a:lnTo>
                  <a:lnTo>
                    <a:pt x="137170" y="661380"/>
                  </a:lnTo>
                  <a:lnTo>
                    <a:pt x="134122" y="661380"/>
                  </a:lnTo>
                  <a:lnTo>
                    <a:pt x="134122" y="664428"/>
                  </a:lnTo>
                  <a:lnTo>
                    <a:pt x="131073" y="664428"/>
                  </a:lnTo>
                  <a:lnTo>
                    <a:pt x="128025" y="664428"/>
                  </a:lnTo>
                  <a:lnTo>
                    <a:pt x="128025" y="667476"/>
                  </a:lnTo>
                  <a:lnTo>
                    <a:pt x="124977" y="667476"/>
                  </a:lnTo>
                  <a:lnTo>
                    <a:pt x="124977" y="670524"/>
                  </a:lnTo>
                  <a:lnTo>
                    <a:pt x="124977" y="667476"/>
                  </a:lnTo>
                  <a:lnTo>
                    <a:pt x="121929" y="667476"/>
                  </a:lnTo>
                  <a:lnTo>
                    <a:pt x="118880" y="667476"/>
                  </a:lnTo>
                  <a:lnTo>
                    <a:pt x="118880" y="670524"/>
                  </a:lnTo>
                  <a:lnTo>
                    <a:pt x="115832" y="670524"/>
                  </a:lnTo>
                  <a:lnTo>
                    <a:pt x="112784" y="670524"/>
                  </a:lnTo>
                  <a:lnTo>
                    <a:pt x="112784" y="673572"/>
                  </a:lnTo>
                  <a:lnTo>
                    <a:pt x="109736" y="673572"/>
                  </a:lnTo>
                  <a:lnTo>
                    <a:pt x="109736" y="676620"/>
                  </a:lnTo>
                  <a:lnTo>
                    <a:pt x="106688" y="679668"/>
                  </a:lnTo>
                  <a:lnTo>
                    <a:pt x="103639" y="679668"/>
                  </a:lnTo>
                  <a:lnTo>
                    <a:pt x="100591" y="679668"/>
                  </a:lnTo>
                  <a:lnTo>
                    <a:pt x="100591" y="682715"/>
                  </a:lnTo>
                  <a:lnTo>
                    <a:pt x="97543" y="682715"/>
                  </a:lnTo>
                  <a:lnTo>
                    <a:pt x="97543" y="679668"/>
                  </a:lnTo>
                  <a:lnTo>
                    <a:pt x="94495" y="679668"/>
                  </a:lnTo>
                  <a:lnTo>
                    <a:pt x="94495" y="676620"/>
                  </a:lnTo>
                  <a:lnTo>
                    <a:pt x="91446" y="676620"/>
                  </a:lnTo>
                  <a:lnTo>
                    <a:pt x="88398" y="676620"/>
                  </a:lnTo>
                  <a:lnTo>
                    <a:pt x="85350" y="676620"/>
                  </a:lnTo>
                  <a:lnTo>
                    <a:pt x="88398" y="676620"/>
                  </a:lnTo>
                  <a:lnTo>
                    <a:pt x="88398" y="673572"/>
                  </a:lnTo>
                  <a:lnTo>
                    <a:pt x="88398" y="676620"/>
                  </a:lnTo>
                  <a:lnTo>
                    <a:pt x="88398" y="673572"/>
                  </a:lnTo>
                  <a:lnTo>
                    <a:pt x="88398" y="676620"/>
                  </a:lnTo>
                  <a:lnTo>
                    <a:pt x="88398" y="673572"/>
                  </a:lnTo>
                  <a:lnTo>
                    <a:pt x="91446" y="673572"/>
                  </a:lnTo>
                  <a:lnTo>
                    <a:pt x="91446" y="676620"/>
                  </a:lnTo>
                  <a:lnTo>
                    <a:pt x="91446" y="673572"/>
                  </a:lnTo>
                  <a:lnTo>
                    <a:pt x="91446" y="676620"/>
                  </a:lnTo>
                  <a:lnTo>
                    <a:pt x="91446" y="673572"/>
                  </a:lnTo>
                  <a:lnTo>
                    <a:pt x="94495" y="676620"/>
                  </a:lnTo>
                  <a:lnTo>
                    <a:pt x="91446" y="676620"/>
                  </a:lnTo>
                  <a:lnTo>
                    <a:pt x="94495" y="676620"/>
                  </a:lnTo>
                  <a:lnTo>
                    <a:pt x="97543" y="676620"/>
                  </a:lnTo>
                  <a:lnTo>
                    <a:pt x="94495" y="676620"/>
                  </a:lnTo>
                  <a:lnTo>
                    <a:pt x="94495" y="673572"/>
                  </a:lnTo>
                  <a:lnTo>
                    <a:pt x="97543" y="673572"/>
                  </a:lnTo>
                  <a:lnTo>
                    <a:pt x="97543" y="670524"/>
                  </a:lnTo>
                  <a:lnTo>
                    <a:pt x="100591" y="667476"/>
                  </a:lnTo>
                  <a:lnTo>
                    <a:pt x="97543" y="667476"/>
                  </a:lnTo>
                  <a:lnTo>
                    <a:pt x="97543" y="664428"/>
                  </a:lnTo>
                  <a:lnTo>
                    <a:pt x="97543" y="661380"/>
                  </a:lnTo>
                  <a:lnTo>
                    <a:pt x="100591" y="661380"/>
                  </a:lnTo>
                  <a:lnTo>
                    <a:pt x="97543" y="658333"/>
                  </a:lnTo>
                  <a:lnTo>
                    <a:pt x="97543" y="655285"/>
                  </a:lnTo>
                  <a:lnTo>
                    <a:pt x="97543" y="652237"/>
                  </a:lnTo>
                  <a:lnTo>
                    <a:pt x="94495" y="652237"/>
                  </a:lnTo>
                  <a:lnTo>
                    <a:pt x="94495" y="649189"/>
                  </a:lnTo>
                  <a:lnTo>
                    <a:pt x="94495" y="646141"/>
                  </a:lnTo>
                  <a:lnTo>
                    <a:pt x="94495" y="643093"/>
                  </a:lnTo>
                  <a:lnTo>
                    <a:pt x="94495" y="640046"/>
                  </a:lnTo>
                  <a:lnTo>
                    <a:pt x="94495" y="643093"/>
                  </a:lnTo>
                  <a:lnTo>
                    <a:pt x="94495" y="646141"/>
                  </a:lnTo>
                  <a:lnTo>
                    <a:pt x="94495" y="643093"/>
                  </a:lnTo>
                  <a:lnTo>
                    <a:pt x="97543" y="643093"/>
                  </a:lnTo>
                  <a:lnTo>
                    <a:pt x="97543" y="640046"/>
                  </a:lnTo>
                  <a:lnTo>
                    <a:pt x="97543" y="636998"/>
                  </a:lnTo>
                  <a:lnTo>
                    <a:pt x="100591" y="636998"/>
                  </a:lnTo>
                  <a:lnTo>
                    <a:pt x="100591" y="633950"/>
                  </a:lnTo>
                  <a:lnTo>
                    <a:pt x="100591" y="636998"/>
                  </a:lnTo>
                  <a:lnTo>
                    <a:pt x="100591" y="633950"/>
                  </a:lnTo>
                  <a:lnTo>
                    <a:pt x="103639" y="630902"/>
                  </a:lnTo>
                  <a:lnTo>
                    <a:pt x="103639" y="633950"/>
                  </a:lnTo>
                  <a:lnTo>
                    <a:pt x="103639" y="630902"/>
                  </a:lnTo>
                  <a:lnTo>
                    <a:pt x="103639" y="627854"/>
                  </a:lnTo>
                  <a:lnTo>
                    <a:pt x="100591" y="624806"/>
                  </a:lnTo>
                  <a:lnTo>
                    <a:pt x="100591" y="615663"/>
                  </a:lnTo>
                  <a:lnTo>
                    <a:pt x="100591" y="618711"/>
                  </a:lnTo>
                  <a:lnTo>
                    <a:pt x="100591" y="612615"/>
                  </a:lnTo>
                  <a:lnTo>
                    <a:pt x="97543" y="612615"/>
                  </a:lnTo>
                  <a:lnTo>
                    <a:pt x="97543" y="609567"/>
                  </a:lnTo>
                  <a:lnTo>
                    <a:pt x="97543" y="606519"/>
                  </a:lnTo>
                  <a:lnTo>
                    <a:pt x="97543" y="603471"/>
                  </a:lnTo>
                  <a:lnTo>
                    <a:pt x="94495" y="603471"/>
                  </a:lnTo>
                  <a:lnTo>
                    <a:pt x="94495" y="600424"/>
                  </a:lnTo>
                  <a:lnTo>
                    <a:pt x="88398" y="600424"/>
                  </a:lnTo>
                  <a:lnTo>
                    <a:pt x="85350" y="600424"/>
                  </a:lnTo>
                  <a:lnTo>
                    <a:pt x="85350" y="603471"/>
                  </a:lnTo>
                  <a:lnTo>
                    <a:pt x="82302" y="603471"/>
                  </a:lnTo>
                  <a:lnTo>
                    <a:pt x="82302" y="600424"/>
                  </a:lnTo>
                  <a:lnTo>
                    <a:pt x="79253" y="600424"/>
                  </a:lnTo>
                  <a:lnTo>
                    <a:pt x="79253" y="603471"/>
                  </a:lnTo>
                  <a:lnTo>
                    <a:pt x="76205" y="603471"/>
                  </a:lnTo>
                  <a:lnTo>
                    <a:pt x="73157" y="606519"/>
                  </a:lnTo>
                  <a:lnTo>
                    <a:pt x="70109" y="606519"/>
                  </a:lnTo>
                  <a:lnTo>
                    <a:pt x="67060" y="606519"/>
                  </a:lnTo>
                  <a:lnTo>
                    <a:pt x="64012" y="606519"/>
                  </a:lnTo>
                  <a:lnTo>
                    <a:pt x="64012" y="609567"/>
                  </a:lnTo>
                  <a:lnTo>
                    <a:pt x="60964" y="609567"/>
                  </a:lnTo>
                  <a:lnTo>
                    <a:pt x="57916" y="609567"/>
                  </a:lnTo>
                  <a:lnTo>
                    <a:pt x="51819" y="609567"/>
                  </a:lnTo>
                  <a:lnTo>
                    <a:pt x="51819" y="606519"/>
                  </a:lnTo>
                  <a:lnTo>
                    <a:pt x="48771" y="606519"/>
                  </a:lnTo>
                  <a:lnTo>
                    <a:pt x="45723" y="606519"/>
                  </a:lnTo>
                  <a:lnTo>
                    <a:pt x="42675" y="606519"/>
                  </a:lnTo>
                  <a:lnTo>
                    <a:pt x="42675" y="603471"/>
                  </a:lnTo>
                  <a:lnTo>
                    <a:pt x="39626" y="603471"/>
                  </a:lnTo>
                  <a:lnTo>
                    <a:pt x="39626" y="600424"/>
                  </a:lnTo>
                  <a:lnTo>
                    <a:pt x="39626" y="597376"/>
                  </a:lnTo>
                  <a:lnTo>
                    <a:pt x="42675" y="597376"/>
                  </a:lnTo>
                  <a:lnTo>
                    <a:pt x="42675" y="594328"/>
                  </a:lnTo>
                  <a:lnTo>
                    <a:pt x="42675" y="597376"/>
                  </a:lnTo>
                  <a:lnTo>
                    <a:pt x="42675" y="594328"/>
                  </a:lnTo>
                  <a:lnTo>
                    <a:pt x="39626" y="594328"/>
                  </a:lnTo>
                  <a:lnTo>
                    <a:pt x="39626" y="591280"/>
                  </a:lnTo>
                  <a:lnTo>
                    <a:pt x="36578" y="591280"/>
                  </a:lnTo>
                  <a:lnTo>
                    <a:pt x="36578" y="588232"/>
                  </a:lnTo>
                  <a:lnTo>
                    <a:pt x="33530" y="585185"/>
                  </a:lnTo>
                  <a:lnTo>
                    <a:pt x="33530" y="582137"/>
                  </a:lnTo>
                  <a:lnTo>
                    <a:pt x="30482" y="582137"/>
                  </a:lnTo>
                  <a:lnTo>
                    <a:pt x="30482" y="579089"/>
                  </a:lnTo>
                  <a:lnTo>
                    <a:pt x="30482" y="576041"/>
                  </a:lnTo>
                  <a:lnTo>
                    <a:pt x="27434" y="576041"/>
                  </a:lnTo>
                  <a:lnTo>
                    <a:pt x="24385" y="576041"/>
                  </a:lnTo>
                  <a:lnTo>
                    <a:pt x="24385" y="572993"/>
                  </a:lnTo>
                  <a:lnTo>
                    <a:pt x="21337" y="572993"/>
                  </a:lnTo>
                  <a:lnTo>
                    <a:pt x="21337" y="569945"/>
                  </a:lnTo>
                  <a:lnTo>
                    <a:pt x="21337" y="566898"/>
                  </a:lnTo>
                  <a:lnTo>
                    <a:pt x="24385" y="566898"/>
                  </a:lnTo>
                  <a:lnTo>
                    <a:pt x="24385" y="563850"/>
                  </a:lnTo>
                  <a:lnTo>
                    <a:pt x="24385" y="560802"/>
                  </a:lnTo>
                  <a:lnTo>
                    <a:pt x="21337" y="563850"/>
                  </a:lnTo>
                  <a:lnTo>
                    <a:pt x="18289" y="563850"/>
                  </a:lnTo>
                  <a:lnTo>
                    <a:pt x="15241" y="563850"/>
                  </a:lnTo>
                  <a:lnTo>
                    <a:pt x="15241" y="560802"/>
                  </a:lnTo>
                  <a:lnTo>
                    <a:pt x="12192" y="560802"/>
                  </a:lnTo>
                  <a:lnTo>
                    <a:pt x="15241" y="560802"/>
                  </a:lnTo>
                  <a:lnTo>
                    <a:pt x="15241" y="557754"/>
                  </a:lnTo>
                  <a:lnTo>
                    <a:pt x="15241" y="560802"/>
                  </a:lnTo>
                  <a:lnTo>
                    <a:pt x="18289" y="560802"/>
                  </a:lnTo>
                  <a:lnTo>
                    <a:pt x="18289" y="557754"/>
                  </a:lnTo>
                  <a:lnTo>
                    <a:pt x="21337" y="557754"/>
                  </a:lnTo>
                  <a:lnTo>
                    <a:pt x="21337" y="554706"/>
                  </a:lnTo>
                  <a:lnTo>
                    <a:pt x="24385" y="554706"/>
                  </a:lnTo>
                  <a:lnTo>
                    <a:pt x="27434" y="554706"/>
                  </a:lnTo>
                  <a:lnTo>
                    <a:pt x="27434" y="551658"/>
                  </a:lnTo>
                  <a:lnTo>
                    <a:pt x="24385" y="551658"/>
                  </a:lnTo>
                  <a:lnTo>
                    <a:pt x="24385" y="548610"/>
                  </a:lnTo>
                  <a:lnTo>
                    <a:pt x="27434" y="548610"/>
                  </a:lnTo>
                  <a:lnTo>
                    <a:pt x="27434" y="545563"/>
                  </a:lnTo>
                  <a:lnTo>
                    <a:pt x="27434" y="542515"/>
                  </a:lnTo>
                  <a:lnTo>
                    <a:pt x="24385" y="542515"/>
                  </a:lnTo>
                  <a:lnTo>
                    <a:pt x="24385" y="539467"/>
                  </a:lnTo>
                  <a:lnTo>
                    <a:pt x="24385" y="536419"/>
                  </a:lnTo>
                  <a:lnTo>
                    <a:pt x="27434" y="536419"/>
                  </a:lnTo>
                  <a:lnTo>
                    <a:pt x="27434" y="539467"/>
                  </a:lnTo>
                  <a:lnTo>
                    <a:pt x="27434" y="536419"/>
                  </a:lnTo>
                  <a:lnTo>
                    <a:pt x="30482" y="536419"/>
                  </a:lnTo>
                  <a:lnTo>
                    <a:pt x="27434" y="536419"/>
                  </a:lnTo>
                  <a:lnTo>
                    <a:pt x="27434" y="533371"/>
                  </a:lnTo>
                  <a:lnTo>
                    <a:pt x="27434" y="530323"/>
                  </a:lnTo>
                  <a:lnTo>
                    <a:pt x="24385" y="530323"/>
                  </a:lnTo>
                  <a:lnTo>
                    <a:pt x="24385" y="527276"/>
                  </a:lnTo>
                  <a:lnTo>
                    <a:pt x="24385" y="530323"/>
                  </a:lnTo>
                  <a:lnTo>
                    <a:pt x="24385" y="527276"/>
                  </a:lnTo>
                  <a:lnTo>
                    <a:pt x="21337" y="527276"/>
                  </a:lnTo>
                  <a:lnTo>
                    <a:pt x="21337" y="530323"/>
                  </a:lnTo>
                  <a:lnTo>
                    <a:pt x="18289" y="530323"/>
                  </a:lnTo>
                  <a:lnTo>
                    <a:pt x="21337" y="530323"/>
                  </a:lnTo>
                  <a:lnTo>
                    <a:pt x="21337" y="533371"/>
                  </a:lnTo>
                  <a:lnTo>
                    <a:pt x="18289" y="533371"/>
                  </a:lnTo>
                  <a:lnTo>
                    <a:pt x="18289" y="530323"/>
                  </a:lnTo>
                  <a:lnTo>
                    <a:pt x="18289" y="533371"/>
                  </a:lnTo>
                  <a:lnTo>
                    <a:pt x="15241" y="530323"/>
                  </a:lnTo>
                  <a:lnTo>
                    <a:pt x="15241" y="527276"/>
                  </a:lnTo>
                  <a:lnTo>
                    <a:pt x="15241" y="524228"/>
                  </a:lnTo>
                  <a:lnTo>
                    <a:pt x="15241" y="521180"/>
                  </a:lnTo>
                  <a:lnTo>
                    <a:pt x="15241" y="518132"/>
                  </a:lnTo>
                  <a:lnTo>
                    <a:pt x="12192" y="518132"/>
                  </a:lnTo>
                  <a:lnTo>
                    <a:pt x="9144" y="518132"/>
                  </a:lnTo>
                  <a:lnTo>
                    <a:pt x="9144" y="515084"/>
                  </a:lnTo>
                  <a:lnTo>
                    <a:pt x="9144" y="512036"/>
                  </a:lnTo>
                  <a:lnTo>
                    <a:pt x="9144" y="515084"/>
                  </a:lnTo>
                  <a:lnTo>
                    <a:pt x="9144" y="512036"/>
                  </a:lnTo>
                  <a:lnTo>
                    <a:pt x="12192" y="512036"/>
                  </a:lnTo>
                  <a:lnTo>
                    <a:pt x="12192" y="508989"/>
                  </a:lnTo>
                  <a:lnTo>
                    <a:pt x="12192" y="512036"/>
                  </a:lnTo>
                  <a:lnTo>
                    <a:pt x="12192" y="508989"/>
                  </a:lnTo>
                  <a:lnTo>
                    <a:pt x="12192" y="512036"/>
                  </a:lnTo>
                  <a:lnTo>
                    <a:pt x="12192" y="508989"/>
                  </a:lnTo>
                  <a:lnTo>
                    <a:pt x="15241" y="508989"/>
                  </a:lnTo>
                  <a:lnTo>
                    <a:pt x="12192" y="508989"/>
                  </a:lnTo>
                  <a:lnTo>
                    <a:pt x="12192" y="505941"/>
                  </a:lnTo>
                  <a:lnTo>
                    <a:pt x="9144" y="505941"/>
                  </a:lnTo>
                  <a:lnTo>
                    <a:pt x="9144" y="502893"/>
                  </a:lnTo>
                  <a:lnTo>
                    <a:pt x="9144" y="505941"/>
                  </a:lnTo>
                  <a:lnTo>
                    <a:pt x="6096" y="505941"/>
                  </a:lnTo>
                  <a:lnTo>
                    <a:pt x="3048" y="505941"/>
                  </a:lnTo>
                  <a:lnTo>
                    <a:pt x="3048" y="502893"/>
                  </a:lnTo>
                  <a:lnTo>
                    <a:pt x="3048" y="499845"/>
                  </a:lnTo>
                </a:path>
                <a:path w="966469" h="878204" extrusionOk="0">
                  <a:moveTo>
                    <a:pt x="3048" y="499845"/>
                  </a:moveTo>
                  <a:lnTo>
                    <a:pt x="6096" y="496797"/>
                  </a:lnTo>
                  <a:lnTo>
                    <a:pt x="6096" y="493749"/>
                  </a:lnTo>
                  <a:lnTo>
                    <a:pt x="6096" y="496797"/>
                  </a:lnTo>
                  <a:lnTo>
                    <a:pt x="6096" y="499845"/>
                  </a:lnTo>
                  <a:lnTo>
                    <a:pt x="9144" y="499845"/>
                  </a:lnTo>
                  <a:lnTo>
                    <a:pt x="12192" y="499845"/>
                  </a:lnTo>
                  <a:lnTo>
                    <a:pt x="15241" y="499845"/>
                  </a:lnTo>
                  <a:lnTo>
                    <a:pt x="15241" y="496797"/>
                  </a:lnTo>
                  <a:lnTo>
                    <a:pt x="12192" y="496797"/>
                  </a:lnTo>
                  <a:lnTo>
                    <a:pt x="9144" y="496797"/>
                  </a:lnTo>
                  <a:lnTo>
                    <a:pt x="12192" y="493749"/>
                  </a:lnTo>
                  <a:lnTo>
                    <a:pt x="9144" y="493749"/>
                  </a:lnTo>
                  <a:lnTo>
                    <a:pt x="9144" y="490701"/>
                  </a:lnTo>
                  <a:lnTo>
                    <a:pt x="12192" y="487654"/>
                  </a:lnTo>
                  <a:lnTo>
                    <a:pt x="12192" y="490701"/>
                  </a:lnTo>
                  <a:lnTo>
                    <a:pt x="15241" y="490701"/>
                  </a:lnTo>
                  <a:lnTo>
                    <a:pt x="18289" y="490701"/>
                  </a:lnTo>
                  <a:lnTo>
                    <a:pt x="21337" y="490701"/>
                  </a:lnTo>
                  <a:lnTo>
                    <a:pt x="21337" y="487654"/>
                  </a:lnTo>
                  <a:lnTo>
                    <a:pt x="18289" y="484606"/>
                  </a:lnTo>
                  <a:lnTo>
                    <a:pt x="18289" y="481558"/>
                  </a:lnTo>
                  <a:lnTo>
                    <a:pt x="18289" y="478510"/>
                  </a:lnTo>
                  <a:lnTo>
                    <a:pt x="18289" y="475462"/>
                  </a:lnTo>
                  <a:lnTo>
                    <a:pt x="21337" y="475462"/>
                  </a:lnTo>
                  <a:lnTo>
                    <a:pt x="21337" y="472414"/>
                  </a:lnTo>
                  <a:lnTo>
                    <a:pt x="24385" y="472414"/>
                  </a:lnTo>
                  <a:lnTo>
                    <a:pt x="27434" y="469367"/>
                  </a:lnTo>
                  <a:lnTo>
                    <a:pt x="30482" y="466319"/>
                  </a:lnTo>
                  <a:lnTo>
                    <a:pt x="30482" y="463271"/>
                  </a:lnTo>
                  <a:lnTo>
                    <a:pt x="33530" y="463271"/>
                  </a:lnTo>
                  <a:lnTo>
                    <a:pt x="33530" y="460223"/>
                  </a:lnTo>
                  <a:lnTo>
                    <a:pt x="36578" y="457175"/>
                  </a:lnTo>
                  <a:lnTo>
                    <a:pt x="39626" y="457175"/>
                  </a:lnTo>
                  <a:lnTo>
                    <a:pt x="39626" y="454127"/>
                  </a:lnTo>
                  <a:lnTo>
                    <a:pt x="42675" y="454127"/>
                  </a:lnTo>
                  <a:lnTo>
                    <a:pt x="42675" y="457175"/>
                  </a:lnTo>
                  <a:lnTo>
                    <a:pt x="45723" y="457175"/>
                  </a:lnTo>
                  <a:lnTo>
                    <a:pt x="45723" y="454127"/>
                  </a:lnTo>
                  <a:lnTo>
                    <a:pt x="48771" y="454127"/>
                  </a:lnTo>
                  <a:lnTo>
                    <a:pt x="48771" y="451080"/>
                  </a:lnTo>
                  <a:lnTo>
                    <a:pt x="48771" y="448032"/>
                  </a:lnTo>
                  <a:lnTo>
                    <a:pt x="45723" y="444984"/>
                  </a:lnTo>
                  <a:lnTo>
                    <a:pt x="48771" y="444984"/>
                  </a:lnTo>
                  <a:lnTo>
                    <a:pt x="48771" y="441936"/>
                  </a:lnTo>
                  <a:lnTo>
                    <a:pt x="48771" y="438888"/>
                  </a:lnTo>
                  <a:lnTo>
                    <a:pt x="48771" y="435840"/>
                  </a:lnTo>
                  <a:lnTo>
                    <a:pt x="51819" y="435840"/>
                  </a:lnTo>
                  <a:lnTo>
                    <a:pt x="51819" y="432793"/>
                  </a:lnTo>
                  <a:lnTo>
                    <a:pt x="54868" y="432793"/>
                  </a:lnTo>
                  <a:lnTo>
                    <a:pt x="54868" y="429745"/>
                  </a:lnTo>
                  <a:lnTo>
                    <a:pt x="57916" y="429745"/>
                  </a:lnTo>
                  <a:lnTo>
                    <a:pt x="54868" y="429745"/>
                  </a:lnTo>
                  <a:lnTo>
                    <a:pt x="57916" y="429745"/>
                  </a:lnTo>
                  <a:lnTo>
                    <a:pt x="57916" y="426697"/>
                  </a:lnTo>
                  <a:lnTo>
                    <a:pt x="57916" y="423649"/>
                  </a:lnTo>
                  <a:lnTo>
                    <a:pt x="57916" y="426697"/>
                  </a:lnTo>
                  <a:lnTo>
                    <a:pt x="60964" y="426697"/>
                  </a:lnTo>
                  <a:lnTo>
                    <a:pt x="57916" y="426697"/>
                  </a:lnTo>
                  <a:lnTo>
                    <a:pt x="60964" y="426697"/>
                  </a:lnTo>
                  <a:lnTo>
                    <a:pt x="60964" y="423649"/>
                  </a:lnTo>
                  <a:lnTo>
                    <a:pt x="60964" y="426697"/>
                  </a:lnTo>
                  <a:lnTo>
                    <a:pt x="57916" y="423649"/>
                  </a:lnTo>
                  <a:lnTo>
                    <a:pt x="60964" y="423649"/>
                  </a:lnTo>
                  <a:lnTo>
                    <a:pt x="60964" y="420601"/>
                  </a:lnTo>
                  <a:lnTo>
                    <a:pt x="76205" y="420601"/>
                  </a:lnTo>
                  <a:lnTo>
                    <a:pt x="76205" y="423649"/>
                  </a:lnTo>
                  <a:lnTo>
                    <a:pt x="76205" y="426697"/>
                  </a:lnTo>
                  <a:lnTo>
                    <a:pt x="76205" y="423649"/>
                  </a:lnTo>
                  <a:lnTo>
                    <a:pt x="79253" y="423649"/>
                  </a:lnTo>
                  <a:lnTo>
                    <a:pt x="79253" y="426697"/>
                  </a:lnTo>
                  <a:lnTo>
                    <a:pt x="79253" y="429745"/>
                  </a:lnTo>
                  <a:lnTo>
                    <a:pt x="82302" y="429745"/>
                  </a:lnTo>
                  <a:lnTo>
                    <a:pt x="82302" y="432793"/>
                  </a:lnTo>
                  <a:lnTo>
                    <a:pt x="82302" y="429745"/>
                  </a:lnTo>
                  <a:lnTo>
                    <a:pt x="85350" y="429745"/>
                  </a:lnTo>
                  <a:lnTo>
                    <a:pt x="85350" y="432793"/>
                  </a:lnTo>
                  <a:lnTo>
                    <a:pt x="85350" y="435840"/>
                  </a:lnTo>
                  <a:lnTo>
                    <a:pt x="88398" y="435840"/>
                  </a:lnTo>
                  <a:lnTo>
                    <a:pt x="91446" y="435840"/>
                  </a:lnTo>
                  <a:lnTo>
                    <a:pt x="94495" y="435840"/>
                  </a:lnTo>
                  <a:lnTo>
                    <a:pt x="94495" y="432793"/>
                  </a:lnTo>
                  <a:lnTo>
                    <a:pt x="97543" y="432793"/>
                  </a:lnTo>
                  <a:lnTo>
                    <a:pt x="97543" y="429745"/>
                  </a:lnTo>
                  <a:lnTo>
                    <a:pt x="100591" y="429745"/>
                  </a:lnTo>
                  <a:lnTo>
                    <a:pt x="100591" y="426697"/>
                  </a:lnTo>
                  <a:lnTo>
                    <a:pt x="103639" y="426697"/>
                  </a:lnTo>
                  <a:lnTo>
                    <a:pt x="106688" y="426697"/>
                  </a:lnTo>
                  <a:lnTo>
                    <a:pt x="106688" y="423649"/>
                  </a:lnTo>
                  <a:lnTo>
                    <a:pt x="109736" y="423649"/>
                  </a:lnTo>
                  <a:lnTo>
                    <a:pt x="109736" y="420601"/>
                  </a:lnTo>
                  <a:lnTo>
                    <a:pt x="112784" y="420601"/>
                  </a:lnTo>
                  <a:lnTo>
                    <a:pt x="112784" y="417553"/>
                  </a:lnTo>
                  <a:lnTo>
                    <a:pt x="112784" y="414506"/>
                  </a:lnTo>
                  <a:lnTo>
                    <a:pt x="115832" y="414506"/>
                  </a:lnTo>
                  <a:lnTo>
                    <a:pt x="115832" y="411458"/>
                  </a:lnTo>
                  <a:lnTo>
                    <a:pt x="118880" y="411458"/>
                  </a:lnTo>
                  <a:lnTo>
                    <a:pt x="121929" y="414506"/>
                  </a:lnTo>
                  <a:lnTo>
                    <a:pt x="121929" y="417553"/>
                  </a:lnTo>
                  <a:lnTo>
                    <a:pt x="118880" y="417553"/>
                  </a:lnTo>
                  <a:lnTo>
                    <a:pt x="121929" y="417553"/>
                  </a:lnTo>
                  <a:lnTo>
                    <a:pt x="143266" y="417553"/>
                  </a:lnTo>
                  <a:lnTo>
                    <a:pt x="143266" y="414506"/>
                  </a:lnTo>
                  <a:lnTo>
                    <a:pt x="146314" y="414506"/>
                  </a:lnTo>
                  <a:lnTo>
                    <a:pt x="146314" y="411458"/>
                  </a:lnTo>
                  <a:lnTo>
                    <a:pt x="146314" y="408410"/>
                  </a:lnTo>
                  <a:lnTo>
                    <a:pt x="149363" y="411458"/>
                  </a:lnTo>
                  <a:lnTo>
                    <a:pt x="149363" y="408410"/>
                  </a:lnTo>
                  <a:lnTo>
                    <a:pt x="152411" y="405362"/>
                  </a:lnTo>
                  <a:lnTo>
                    <a:pt x="155459" y="402314"/>
                  </a:lnTo>
                  <a:lnTo>
                    <a:pt x="155459" y="399266"/>
                  </a:lnTo>
                  <a:lnTo>
                    <a:pt x="155459" y="396219"/>
                  </a:lnTo>
                  <a:lnTo>
                    <a:pt x="152411" y="396219"/>
                  </a:lnTo>
                  <a:lnTo>
                    <a:pt x="152411" y="393171"/>
                  </a:lnTo>
                  <a:lnTo>
                    <a:pt x="152411" y="390123"/>
                  </a:lnTo>
                  <a:lnTo>
                    <a:pt x="152411" y="374884"/>
                  </a:lnTo>
                  <a:lnTo>
                    <a:pt x="149363" y="374884"/>
                  </a:lnTo>
                  <a:lnTo>
                    <a:pt x="149363" y="371836"/>
                  </a:lnTo>
                  <a:lnTo>
                    <a:pt x="146314" y="371836"/>
                  </a:lnTo>
                  <a:lnTo>
                    <a:pt x="146314" y="368788"/>
                  </a:lnTo>
                  <a:lnTo>
                    <a:pt x="146314" y="365740"/>
                  </a:lnTo>
                  <a:lnTo>
                    <a:pt x="143266" y="365740"/>
                  </a:lnTo>
                  <a:lnTo>
                    <a:pt x="140218" y="365740"/>
                  </a:lnTo>
                  <a:lnTo>
                    <a:pt x="140218" y="368788"/>
                  </a:lnTo>
                  <a:lnTo>
                    <a:pt x="140218" y="365740"/>
                  </a:lnTo>
                  <a:lnTo>
                    <a:pt x="140218" y="362692"/>
                  </a:lnTo>
                  <a:lnTo>
                    <a:pt x="143266" y="362692"/>
                  </a:lnTo>
                  <a:lnTo>
                    <a:pt x="143266" y="359644"/>
                  </a:lnTo>
                  <a:lnTo>
                    <a:pt x="146314" y="359644"/>
                  </a:lnTo>
                  <a:lnTo>
                    <a:pt x="146314" y="362692"/>
                  </a:lnTo>
                  <a:lnTo>
                    <a:pt x="149363" y="362692"/>
                  </a:lnTo>
                  <a:lnTo>
                    <a:pt x="152411" y="362692"/>
                  </a:lnTo>
                  <a:lnTo>
                    <a:pt x="152411" y="359644"/>
                  </a:lnTo>
                  <a:lnTo>
                    <a:pt x="155459" y="359644"/>
                  </a:lnTo>
                  <a:lnTo>
                    <a:pt x="155459" y="356597"/>
                  </a:lnTo>
                  <a:lnTo>
                    <a:pt x="155459" y="359644"/>
                  </a:lnTo>
                  <a:lnTo>
                    <a:pt x="155459" y="356597"/>
                  </a:lnTo>
                  <a:lnTo>
                    <a:pt x="158507" y="356597"/>
                  </a:lnTo>
                  <a:lnTo>
                    <a:pt x="158507" y="353549"/>
                  </a:lnTo>
                  <a:lnTo>
                    <a:pt x="158507" y="350501"/>
                  </a:lnTo>
                  <a:lnTo>
                    <a:pt x="158507" y="347453"/>
                  </a:lnTo>
                  <a:lnTo>
                    <a:pt x="158507" y="344405"/>
                  </a:lnTo>
                  <a:lnTo>
                    <a:pt x="155459" y="344405"/>
                  </a:lnTo>
                  <a:lnTo>
                    <a:pt x="152411" y="341357"/>
                  </a:lnTo>
                  <a:lnTo>
                    <a:pt x="152411" y="338310"/>
                  </a:lnTo>
                  <a:lnTo>
                    <a:pt x="149363" y="338310"/>
                  </a:lnTo>
                  <a:lnTo>
                    <a:pt x="149363" y="341357"/>
                  </a:lnTo>
                  <a:lnTo>
                    <a:pt x="146314" y="344405"/>
                  </a:lnTo>
                  <a:lnTo>
                    <a:pt x="149363" y="344405"/>
                  </a:lnTo>
                  <a:lnTo>
                    <a:pt x="146314" y="344405"/>
                  </a:lnTo>
                  <a:lnTo>
                    <a:pt x="146314" y="347453"/>
                  </a:lnTo>
                  <a:lnTo>
                    <a:pt x="143266" y="347453"/>
                  </a:lnTo>
                  <a:lnTo>
                    <a:pt x="140218" y="347453"/>
                  </a:lnTo>
                  <a:lnTo>
                    <a:pt x="143266" y="347453"/>
                  </a:lnTo>
                  <a:lnTo>
                    <a:pt x="140218" y="347453"/>
                  </a:lnTo>
                  <a:lnTo>
                    <a:pt x="140218" y="344405"/>
                  </a:lnTo>
                  <a:lnTo>
                    <a:pt x="137170" y="344405"/>
                  </a:lnTo>
                  <a:lnTo>
                    <a:pt x="137170" y="347453"/>
                  </a:lnTo>
                  <a:lnTo>
                    <a:pt x="134122" y="347453"/>
                  </a:lnTo>
                  <a:lnTo>
                    <a:pt x="131073" y="347453"/>
                  </a:lnTo>
                  <a:lnTo>
                    <a:pt x="134122" y="347453"/>
                  </a:lnTo>
                  <a:lnTo>
                    <a:pt x="131073" y="350501"/>
                  </a:lnTo>
                  <a:lnTo>
                    <a:pt x="134122" y="347453"/>
                  </a:lnTo>
                  <a:lnTo>
                    <a:pt x="137170" y="347453"/>
                  </a:lnTo>
                  <a:lnTo>
                    <a:pt x="134122" y="347453"/>
                  </a:lnTo>
                  <a:lnTo>
                    <a:pt x="134122" y="350501"/>
                  </a:lnTo>
                  <a:lnTo>
                    <a:pt x="131073" y="350501"/>
                  </a:lnTo>
                  <a:lnTo>
                    <a:pt x="131073" y="347453"/>
                  </a:lnTo>
                  <a:lnTo>
                    <a:pt x="131073" y="350501"/>
                  </a:lnTo>
                  <a:lnTo>
                    <a:pt x="128025" y="350501"/>
                  </a:lnTo>
                  <a:lnTo>
                    <a:pt x="124977" y="350501"/>
                  </a:lnTo>
                  <a:lnTo>
                    <a:pt x="124977" y="353549"/>
                  </a:lnTo>
                  <a:lnTo>
                    <a:pt x="121929" y="353549"/>
                  </a:lnTo>
                  <a:lnTo>
                    <a:pt x="118880" y="356597"/>
                  </a:lnTo>
                  <a:lnTo>
                    <a:pt x="115832" y="359644"/>
                  </a:lnTo>
                  <a:lnTo>
                    <a:pt x="115832" y="362692"/>
                  </a:lnTo>
                  <a:lnTo>
                    <a:pt x="112784" y="362692"/>
                  </a:lnTo>
                  <a:lnTo>
                    <a:pt x="112784" y="365740"/>
                  </a:lnTo>
                  <a:lnTo>
                    <a:pt x="109736" y="365740"/>
                  </a:lnTo>
                  <a:lnTo>
                    <a:pt x="109736" y="362692"/>
                  </a:lnTo>
                  <a:lnTo>
                    <a:pt x="109736" y="359644"/>
                  </a:lnTo>
                  <a:lnTo>
                    <a:pt x="109736" y="356597"/>
                  </a:lnTo>
                  <a:lnTo>
                    <a:pt x="109736" y="353549"/>
                  </a:lnTo>
                  <a:lnTo>
                    <a:pt x="106688" y="353549"/>
                  </a:lnTo>
                  <a:lnTo>
                    <a:pt x="106688" y="350501"/>
                  </a:lnTo>
                  <a:lnTo>
                    <a:pt x="103639" y="350501"/>
                  </a:lnTo>
                  <a:lnTo>
                    <a:pt x="103639" y="347453"/>
                  </a:lnTo>
                  <a:lnTo>
                    <a:pt x="100591" y="347453"/>
                  </a:lnTo>
                  <a:lnTo>
                    <a:pt x="100591" y="350501"/>
                  </a:lnTo>
                  <a:lnTo>
                    <a:pt x="97543" y="350501"/>
                  </a:lnTo>
                  <a:lnTo>
                    <a:pt x="100591" y="353549"/>
                  </a:lnTo>
                  <a:lnTo>
                    <a:pt x="103639" y="353549"/>
                  </a:lnTo>
                  <a:lnTo>
                    <a:pt x="103639" y="356597"/>
                  </a:lnTo>
                  <a:lnTo>
                    <a:pt x="106688" y="356597"/>
                  </a:lnTo>
                  <a:lnTo>
                    <a:pt x="106688" y="359644"/>
                  </a:lnTo>
                  <a:lnTo>
                    <a:pt x="103639" y="359644"/>
                  </a:lnTo>
                  <a:lnTo>
                    <a:pt x="103639" y="362692"/>
                  </a:lnTo>
                  <a:lnTo>
                    <a:pt x="100591" y="362692"/>
                  </a:lnTo>
                  <a:lnTo>
                    <a:pt x="100591" y="359644"/>
                  </a:lnTo>
                  <a:lnTo>
                    <a:pt x="100591" y="356597"/>
                  </a:lnTo>
                  <a:lnTo>
                    <a:pt x="97543" y="356597"/>
                  </a:lnTo>
                  <a:lnTo>
                    <a:pt x="97543" y="353549"/>
                  </a:lnTo>
                  <a:lnTo>
                    <a:pt x="94495" y="353549"/>
                  </a:lnTo>
                  <a:lnTo>
                    <a:pt x="94495" y="350501"/>
                  </a:lnTo>
                  <a:lnTo>
                    <a:pt x="91446" y="350501"/>
                  </a:lnTo>
                  <a:lnTo>
                    <a:pt x="88398" y="350501"/>
                  </a:lnTo>
                  <a:lnTo>
                    <a:pt x="70109" y="350501"/>
                  </a:lnTo>
                  <a:lnTo>
                    <a:pt x="67060" y="353549"/>
                  </a:lnTo>
                  <a:lnTo>
                    <a:pt x="64012" y="353549"/>
                  </a:lnTo>
                  <a:lnTo>
                    <a:pt x="60964" y="353549"/>
                  </a:lnTo>
                  <a:lnTo>
                    <a:pt x="57916" y="353549"/>
                  </a:lnTo>
                  <a:lnTo>
                    <a:pt x="54868" y="350501"/>
                  </a:lnTo>
                  <a:lnTo>
                    <a:pt x="51819" y="350501"/>
                  </a:lnTo>
                  <a:lnTo>
                    <a:pt x="54868" y="350501"/>
                  </a:lnTo>
                  <a:lnTo>
                    <a:pt x="51819" y="350501"/>
                  </a:lnTo>
                  <a:lnTo>
                    <a:pt x="51819" y="347453"/>
                  </a:lnTo>
                  <a:lnTo>
                    <a:pt x="48771" y="347453"/>
                  </a:lnTo>
                  <a:lnTo>
                    <a:pt x="45723" y="344405"/>
                  </a:lnTo>
                  <a:lnTo>
                    <a:pt x="42675" y="344405"/>
                  </a:lnTo>
                  <a:lnTo>
                    <a:pt x="39626" y="344405"/>
                  </a:lnTo>
                  <a:lnTo>
                    <a:pt x="36578" y="341357"/>
                  </a:lnTo>
                  <a:lnTo>
                    <a:pt x="33530" y="341357"/>
                  </a:lnTo>
                  <a:lnTo>
                    <a:pt x="33530" y="338310"/>
                  </a:lnTo>
                  <a:lnTo>
                    <a:pt x="33530" y="341357"/>
                  </a:lnTo>
                  <a:lnTo>
                    <a:pt x="30482" y="338310"/>
                  </a:lnTo>
                  <a:lnTo>
                    <a:pt x="30482" y="335262"/>
                  </a:lnTo>
                  <a:lnTo>
                    <a:pt x="27434" y="332214"/>
                  </a:lnTo>
                  <a:lnTo>
                    <a:pt x="27434" y="329166"/>
                  </a:lnTo>
                  <a:lnTo>
                    <a:pt x="30482" y="329166"/>
                  </a:lnTo>
                  <a:lnTo>
                    <a:pt x="30482" y="326118"/>
                  </a:lnTo>
                  <a:lnTo>
                    <a:pt x="30482" y="329166"/>
                  </a:lnTo>
                  <a:lnTo>
                    <a:pt x="30482" y="326118"/>
                  </a:lnTo>
                  <a:lnTo>
                    <a:pt x="30482" y="323070"/>
                  </a:lnTo>
                  <a:lnTo>
                    <a:pt x="30482" y="320022"/>
                  </a:lnTo>
                  <a:lnTo>
                    <a:pt x="27434" y="320022"/>
                  </a:lnTo>
                  <a:lnTo>
                    <a:pt x="27434" y="316975"/>
                  </a:lnTo>
                  <a:lnTo>
                    <a:pt x="27434" y="313927"/>
                  </a:lnTo>
                  <a:lnTo>
                    <a:pt x="24385" y="313927"/>
                  </a:lnTo>
                  <a:lnTo>
                    <a:pt x="24385" y="310879"/>
                  </a:lnTo>
                  <a:lnTo>
                    <a:pt x="21337" y="307831"/>
                  </a:lnTo>
                  <a:lnTo>
                    <a:pt x="21337" y="304783"/>
                  </a:lnTo>
                  <a:lnTo>
                    <a:pt x="24385" y="304783"/>
                  </a:lnTo>
                  <a:lnTo>
                    <a:pt x="24385" y="301735"/>
                  </a:lnTo>
                  <a:lnTo>
                    <a:pt x="24385" y="304783"/>
                  </a:lnTo>
                  <a:lnTo>
                    <a:pt x="21337" y="304783"/>
                  </a:lnTo>
                  <a:lnTo>
                    <a:pt x="21337" y="307831"/>
                  </a:lnTo>
                  <a:lnTo>
                    <a:pt x="24385" y="307831"/>
                  </a:lnTo>
                  <a:lnTo>
                    <a:pt x="21337" y="307831"/>
                  </a:lnTo>
                  <a:lnTo>
                    <a:pt x="24385" y="307831"/>
                  </a:lnTo>
                  <a:lnTo>
                    <a:pt x="24385" y="310879"/>
                  </a:lnTo>
                  <a:lnTo>
                    <a:pt x="27434" y="310879"/>
                  </a:lnTo>
                  <a:lnTo>
                    <a:pt x="30482" y="310879"/>
                  </a:lnTo>
                  <a:lnTo>
                    <a:pt x="30482" y="307831"/>
                  </a:lnTo>
                  <a:lnTo>
                    <a:pt x="30482" y="310879"/>
                  </a:lnTo>
                  <a:lnTo>
                    <a:pt x="30482" y="307831"/>
                  </a:lnTo>
                  <a:lnTo>
                    <a:pt x="33530" y="307831"/>
                  </a:lnTo>
                  <a:lnTo>
                    <a:pt x="33530" y="304783"/>
                  </a:lnTo>
                  <a:lnTo>
                    <a:pt x="36578" y="304783"/>
                  </a:lnTo>
                  <a:lnTo>
                    <a:pt x="36578" y="301735"/>
                  </a:lnTo>
                  <a:lnTo>
                    <a:pt x="33530" y="298688"/>
                  </a:lnTo>
                  <a:lnTo>
                    <a:pt x="30482" y="298688"/>
                  </a:lnTo>
                  <a:lnTo>
                    <a:pt x="27434" y="298688"/>
                  </a:lnTo>
                  <a:lnTo>
                    <a:pt x="27434" y="295640"/>
                  </a:lnTo>
                  <a:lnTo>
                    <a:pt x="24385" y="295640"/>
                  </a:lnTo>
                  <a:lnTo>
                    <a:pt x="21337" y="292592"/>
                  </a:lnTo>
                  <a:lnTo>
                    <a:pt x="18289" y="292592"/>
                  </a:lnTo>
                  <a:lnTo>
                    <a:pt x="15241" y="292592"/>
                  </a:lnTo>
                  <a:lnTo>
                    <a:pt x="12192" y="289544"/>
                  </a:lnTo>
                  <a:lnTo>
                    <a:pt x="9144" y="286496"/>
                  </a:lnTo>
                  <a:lnTo>
                    <a:pt x="9144" y="283449"/>
                  </a:lnTo>
                  <a:lnTo>
                    <a:pt x="6096" y="283449"/>
                  </a:lnTo>
                  <a:lnTo>
                    <a:pt x="6096" y="280401"/>
                  </a:lnTo>
                  <a:lnTo>
                    <a:pt x="3048" y="280401"/>
                  </a:lnTo>
                  <a:lnTo>
                    <a:pt x="0" y="277353"/>
                  </a:lnTo>
                  <a:lnTo>
                    <a:pt x="0" y="274305"/>
                  </a:lnTo>
                  <a:lnTo>
                    <a:pt x="3048" y="274305"/>
                  </a:lnTo>
                  <a:lnTo>
                    <a:pt x="3048" y="271257"/>
                  </a:lnTo>
                  <a:lnTo>
                    <a:pt x="6096" y="271257"/>
                  </a:lnTo>
                  <a:lnTo>
                    <a:pt x="9144" y="271257"/>
                  </a:lnTo>
                  <a:lnTo>
                    <a:pt x="12192" y="271257"/>
                  </a:lnTo>
                  <a:lnTo>
                    <a:pt x="12192" y="268209"/>
                  </a:lnTo>
                  <a:lnTo>
                    <a:pt x="15241" y="268209"/>
                  </a:lnTo>
                  <a:lnTo>
                    <a:pt x="18289" y="268209"/>
                  </a:lnTo>
                  <a:lnTo>
                    <a:pt x="21337" y="268209"/>
                  </a:lnTo>
                  <a:lnTo>
                    <a:pt x="21337" y="265161"/>
                  </a:lnTo>
                  <a:lnTo>
                    <a:pt x="24385" y="265161"/>
                  </a:lnTo>
                  <a:lnTo>
                    <a:pt x="27434" y="262114"/>
                  </a:lnTo>
                  <a:lnTo>
                    <a:pt x="30482" y="262114"/>
                  </a:lnTo>
                  <a:lnTo>
                    <a:pt x="33530" y="259066"/>
                  </a:lnTo>
                  <a:lnTo>
                    <a:pt x="36578" y="259066"/>
                  </a:lnTo>
                  <a:lnTo>
                    <a:pt x="39626" y="256018"/>
                  </a:lnTo>
                  <a:lnTo>
                    <a:pt x="42675" y="256018"/>
                  </a:lnTo>
                  <a:lnTo>
                    <a:pt x="45723" y="256018"/>
                  </a:lnTo>
                  <a:lnTo>
                    <a:pt x="45723" y="252970"/>
                  </a:lnTo>
                  <a:lnTo>
                    <a:pt x="48771" y="252970"/>
                  </a:lnTo>
                  <a:lnTo>
                    <a:pt x="51819" y="252970"/>
                  </a:lnTo>
                  <a:lnTo>
                    <a:pt x="54868" y="249922"/>
                  </a:lnTo>
                  <a:lnTo>
                    <a:pt x="57916" y="249922"/>
                  </a:lnTo>
                  <a:lnTo>
                    <a:pt x="60964" y="249922"/>
                  </a:lnTo>
                  <a:lnTo>
                    <a:pt x="60964" y="246874"/>
                  </a:lnTo>
                  <a:lnTo>
                    <a:pt x="64012" y="246874"/>
                  </a:lnTo>
                  <a:lnTo>
                    <a:pt x="67060" y="246874"/>
                  </a:lnTo>
                  <a:lnTo>
                    <a:pt x="70109" y="243827"/>
                  </a:lnTo>
                  <a:lnTo>
                    <a:pt x="73157" y="243827"/>
                  </a:lnTo>
                  <a:lnTo>
                    <a:pt x="76205" y="243827"/>
                  </a:lnTo>
                  <a:lnTo>
                    <a:pt x="79253" y="243827"/>
                  </a:lnTo>
                  <a:lnTo>
                    <a:pt x="82302" y="240779"/>
                  </a:lnTo>
                  <a:lnTo>
                    <a:pt x="103639" y="240779"/>
                  </a:lnTo>
                  <a:lnTo>
                    <a:pt x="106688" y="243827"/>
                  </a:lnTo>
                  <a:lnTo>
                    <a:pt x="109736" y="243827"/>
                  </a:lnTo>
                  <a:lnTo>
                    <a:pt x="106688" y="243827"/>
                  </a:lnTo>
                  <a:lnTo>
                    <a:pt x="103639" y="243827"/>
                  </a:lnTo>
                  <a:lnTo>
                    <a:pt x="100591" y="243827"/>
                  </a:lnTo>
                  <a:lnTo>
                    <a:pt x="100591" y="240779"/>
                  </a:lnTo>
                  <a:lnTo>
                    <a:pt x="100591" y="243827"/>
                  </a:lnTo>
                  <a:lnTo>
                    <a:pt x="103639" y="243827"/>
                  </a:lnTo>
                  <a:lnTo>
                    <a:pt x="106688" y="243827"/>
                  </a:lnTo>
                  <a:lnTo>
                    <a:pt x="103639" y="243827"/>
                  </a:lnTo>
                  <a:lnTo>
                    <a:pt x="106688" y="246874"/>
                  </a:lnTo>
                  <a:lnTo>
                    <a:pt x="103639" y="249922"/>
                  </a:lnTo>
                  <a:lnTo>
                    <a:pt x="100591" y="252970"/>
                  </a:lnTo>
                  <a:lnTo>
                    <a:pt x="100591" y="256018"/>
                  </a:lnTo>
                  <a:lnTo>
                    <a:pt x="100591" y="259066"/>
                  </a:lnTo>
                  <a:lnTo>
                    <a:pt x="97543" y="262114"/>
                  </a:lnTo>
                  <a:lnTo>
                    <a:pt x="94495" y="262114"/>
                  </a:lnTo>
                  <a:lnTo>
                    <a:pt x="91446" y="262114"/>
                  </a:lnTo>
                  <a:lnTo>
                    <a:pt x="94495" y="262114"/>
                  </a:lnTo>
                  <a:lnTo>
                    <a:pt x="97543" y="262114"/>
                  </a:lnTo>
                  <a:lnTo>
                    <a:pt x="97543" y="265161"/>
                  </a:lnTo>
                  <a:lnTo>
                    <a:pt x="97543" y="262114"/>
                  </a:lnTo>
                  <a:lnTo>
                    <a:pt x="100591" y="262114"/>
                  </a:lnTo>
                  <a:lnTo>
                    <a:pt x="100591" y="268209"/>
                  </a:lnTo>
                  <a:lnTo>
                    <a:pt x="100591" y="271257"/>
                  </a:lnTo>
                  <a:lnTo>
                    <a:pt x="124977" y="271257"/>
                  </a:lnTo>
                  <a:lnTo>
                    <a:pt x="124977" y="274305"/>
                  </a:lnTo>
                  <a:lnTo>
                    <a:pt x="128025" y="274305"/>
                  </a:lnTo>
                  <a:lnTo>
                    <a:pt x="131073" y="274305"/>
                  </a:lnTo>
                  <a:lnTo>
                    <a:pt x="131073" y="277353"/>
                  </a:lnTo>
                  <a:lnTo>
                    <a:pt x="134122" y="277353"/>
                  </a:lnTo>
                  <a:lnTo>
                    <a:pt x="134122" y="274305"/>
                  </a:lnTo>
                  <a:lnTo>
                    <a:pt x="137170" y="274305"/>
                  </a:lnTo>
                  <a:lnTo>
                    <a:pt x="140218" y="274305"/>
                  </a:lnTo>
                  <a:lnTo>
                    <a:pt x="140218" y="277353"/>
                  </a:lnTo>
                  <a:lnTo>
                    <a:pt x="143266" y="277353"/>
                  </a:lnTo>
                  <a:lnTo>
                    <a:pt x="146314" y="274305"/>
                  </a:lnTo>
                  <a:lnTo>
                    <a:pt x="146314" y="271257"/>
                  </a:lnTo>
                  <a:lnTo>
                    <a:pt x="149363" y="271257"/>
                  </a:lnTo>
                  <a:lnTo>
                    <a:pt x="149363" y="268209"/>
                  </a:lnTo>
                  <a:lnTo>
                    <a:pt x="152411" y="268209"/>
                  </a:lnTo>
                  <a:lnTo>
                    <a:pt x="152411" y="265161"/>
                  </a:lnTo>
                  <a:lnTo>
                    <a:pt x="155459" y="268209"/>
                  </a:lnTo>
                  <a:lnTo>
                    <a:pt x="155459" y="265161"/>
                  </a:lnTo>
                  <a:lnTo>
                    <a:pt x="155459" y="268209"/>
                  </a:lnTo>
                  <a:lnTo>
                    <a:pt x="158507" y="268209"/>
                  </a:lnTo>
                  <a:lnTo>
                    <a:pt x="161556" y="268209"/>
                  </a:lnTo>
                  <a:lnTo>
                    <a:pt x="161556" y="271257"/>
                  </a:lnTo>
                  <a:lnTo>
                    <a:pt x="164604" y="268209"/>
                  </a:lnTo>
                  <a:lnTo>
                    <a:pt x="161556" y="268209"/>
                  </a:lnTo>
                  <a:lnTo>
                    <a:pt x="161556" y="265161"/>
                  </a:lnTo>
                  <a:lnTo>
                    <a:pt x="161556" y="262114"/>
                  </a:lnTo>
                  <a:lnTo>
                    <a:pt x="158507" y="262114"/>
                  </a:lnTo>
                  <a:lnTo>
                    <a:pt x="155459" y="262114"/>
                  </a:lnTo>
                  <a:lnTo>
                    <a:pt x="155459" y="259066"/>
                  </a:lnTo>
                  <a:lnTo>
                    <a:pt x="152411" y="259066"/>
                  </a:lnTo>
                  <a:lnTo>
                    <a:pt x="149363" y="259066"/>
                  </a:lnTo>
                  <a:lnTo>
                    <a:pt x="146314" y="259066"/>
                  </a:lnTo>
                  <a:lnTo>
                    <a:pt x="143266" y="259066"/>
                  </a:lnTo>
                  <a:lnTo>
                    <a:pt x="143266" y="262114"/>
                  </a:lnTo>
                  <a:lnTo>
                    <a:pt x="143266" y="265161"/>
                  </a:lnTo>
                  <a:lnTo>
                    <a:pt x="146314" y="265161"/>
                  </a:lnTo>
                  <a:lnTo>
                    <a:pt x="143266" y="265161"/>
                  </a:lnTo>
                  <a:lnTo>
                    <a:pt x="143266" y="262114"/>
                  </a:lnTo>
                  <a:lnTo>
                    <a:pt x="143266" y="259066"/>
                  </a:lnTo>
                  <a:lnTo>
                    <a:pt x="143266" y="256018"/>
                  </a:lnTo>
                  <a:lnTo>
                    <a:pt x="146314" y="256018"/>
                  </a:lnTo>
                  <a:lnTo>
                    <a:pt x="146314" y="252970"/>
                  </a:lnTo>
                  <a:lnTo>
                    <a:pt x="146314" y="249922"/>
                  </a:lnTo>
                  <a:lnTo>
                    <a:pt x="143266" y="249922"/>
                  </a:lnTo>
                  <a:lnTo>
                    <a:pt x="143266" y="246874"/>
                  </a:lnTo>
                  <a:lnTo>
                    <a:pt x="140218" y="246874"/>
                  </a:lnTo>
                  <a:lnTo>
                    <a:pt x="140218" y="243827"/>
                  </a:lnTo>
                  <a:lnTo>
                    <a:pt x="140218" y="240779"/>
                  </a:lnTo>
                  <a:lnTo>
                    <a:pt x="137170" y="237731"/>
                  </a:lnTo>
                  <a:lnTo>
                    <a:pt x="134122" y="237731"/>
                  </a:lnTo>
                  <a:lnTo>
                    <a:pt x="134122" y="234683"/>
                  </a:lnTo>
                  <a:lnTo>
                    <a:pt x="134122" y="231635"/>
                  </a:lnTo>
                  <a:lnTo>
                    <a:pt x="131073" y="231635"/>
                  </a:lnTo>
                  <a:lnTo>
                    <a:pt x="131073" y="228587"/>
                  </a:lnTo>
                  <a:lnTo>
                    <a:pt x="134122" y="228587"/>
                  </a:lnTo>
                  <a:lnTo>
                    <a:pt x="134122" y="225540"/>
                  </a:lnTo>
                  <a:lnTo>
                    <a:pt x="137170" y="225540"/>
                  </a:lnTo>
                  <a:lnTo>
                    <a:pt x="137170" y="228587"/>
                  </a:lnTo>
                  <a:lnTo>
                    <a:pt x="140218" y="228587"/>
                  </a:lnTo>
                  <a:lnTo>
                    <a:pt x="140218" y="231635"/>
                  </a:lnTo>
                  <a:lnTo>
                    <a:pt x="140218" y="234683"/>
                  </a:lnTo>
                  <a:lnTo>
                    <a:pt x="143266" y="234683"/>
                  </a:lnTo>
                  <a:lnTo>
                    <a:pt x="143266" y="237731"/>
                  </a:lnTo>
                  <a:lnTo>
                    <a:pt x="143266" y="240779"/>
                  </a:lnTo>
                  <a:lnTo>
                    <a:pt x="143266" y="243827"/>
                  </a:lnTo>
                  <a:lnTo>
                    <a:pt x="143266" y="246874"/>
                  </a:lnTo>
                  <a:lnTo>
                    <a:pt x="146314" y="249922"/>
                  </a:lnTo>
                  <a:lnTo>
                    <a:pt x="146314" y="252970"/>
                  </a:lnTo>
                  <a:lnTo>
                    <a:pt x="149363" y="252970"/>
                  </a:lnTo>
                  <a:lnTo>
                    <a:pt x="149363" y="256018"/>
                  </a:lnTo>
                  <a:lnTo>
                    <a:pt x="152411" y="256018"/>
                  </a:lnTo>
                  <a:lnTo>
                    <a:pt x="155459" y="256018"/>
                  </a:lnTo>
                  <a:lnTo>
                    <a:pt x="158507" y="256018"/>
                  </a:lnTo>
                  <a:lnTo>
                    <a:pt x="158507" y="252970"/>
                  </a:lnTo>
                  <a:lnTo>
                    <a:pt x="155459" y="252970"/>
                  </a:lnTo>
                  <a:lnTo>
                    <a:pt x="152411" y="252970"/>
                  </a:lnTo>
                  <a:lnTo>
                    <a:pt x="152411" y="249922"/>
                  </a:lnTo>
                  <a:lnTo>
                    <a:pt x="152411" y="246874"/>
                  </a:lnTo>
                  <a:lnTo>
                    <a:pt x="149363" y="246874"/>
                  </a:lnTo>
                  <a:lnTo>
                    <a:pt x="149363" y="243827"/>
                  </a:lnTo>
                  <a:lnTo>
                    <a:pt x="146314" y="243827"/>
                  </a:lnTo>
                  <a:lnTo>
                    <a:pt x="146314" y="240779"/>
                  </a:lnTo>
                  <a:lnTo>
                    <a:pt x="146314" y="237731"/>
                  </a:lnTo>
                  <a:lnTo>
                    <a:pt x="149363" y="237731"/>
                  </a:lnTo>
                  <a:lnTo>
                    <a:pt x="149363" y="234683"/>
                  </a:lnTo>
                  <a:lnTo>
                    <a:pt x="146314" y="234683"/>
                  </a:lnTo>
                  <a:lnTo>
                    <a:pt x="149363" y="234683"/>
                  </a:lnTo>
                  <a:lnTo>
                    <a:pt x="149363" y="231635"/>
                  </a:lnTo>
                  <a:lnTo>
                    <a:pt x="152411" y="231635"/>
                  </a:lnTo>
                  <a:lnTo>
                    <a:pt x="152411" y="228587"/>
                  </a:lnTo>
                  <a:lnTo>
                    <a:pt x="152411" y="231635"/>
                  </a:lnTo>
                  <a:lnTo>
                    <a:pt x="152411" y="228587"/>
                  </a:lnTo>
                  <a:lnTo>
                    <a:pt x="155459" y="228587"/>
                  </a:lnTo>
                  <a:lnTo>
                    <a:pt x="155459" y="225540"/>
                  </a:lnTo>
                  <a:lnTo>
                    <a:pt x="152411" y="225540"/>
                  </a:lnTo>
                  <a:lnTo>
                    <a:pt x="149363" y="222492"/>
                  </a:lnTo>
                  <a:lnTo>
                    <a:pt x="146314" y="222492"/>
                  </a:lnTo>
                  <a:lnTo>
                    <a:pt x="143266" y="222492"/>
                  </a:lnTo>
                  <a:lnTo>
                    <a:pt x="143266" y="225540"/>
                  </a:lnTo>
                  <a:lnTo>
                    <a:pt x="140218" y="225540"/>
                  </a:lnTo>
                  <a:lnTo>
                    <a:pt x="137170" y="225540"/>
                  </a:lnTo>
                  <a:lnTo>
                    <a:pt x="137170" y="222492"/>
                  </a:lnTo>
                  <a:lnTo>
                    <a:pt x="134122" y="222492"/>
                  </a:lnTo>
                  <a:lnTo>
                    <a:pt x="131073" y="222492"/>
                  </a:lnTo>
                  <a:lnTo>
                    <a:pt x="131073" y="219444"/>
                  </a:lnTo>
                  <a:lnTo>
                    <a:pt x="128025" y="219444"/>
                  </a:lnTo>
                  <a:lnTo>
                    <a:pt x="128025" y="222492"/>
                  </a:lnTo>
                  <a:lnTo>
                    <a:pt x="128025" y="219444"/>
                  </a:lnTo>
                  <a:lnTo>
                    <a:pt x="124977" y="219444"/>
                  </a:lnTo>
                  <a:lnTo>
                    <a:pt x="124977" y="222492"/>
                  </a:lnTo>
                  <a:lnTo>
                    <a:pt x="128025" y="222492"/>
                  </a:lnTo>
                  <a:lnTo>
                    <a:pt x="124977" y="222492"/>
                  </a:lnTo>
                  <a:lnTo>
                    <a:pt x="124977" y="219444"/>
                  </a:lnTo>
                  <a:lnTo>
                    <a:pt x="121929" y="219444"/>
                  </a:lnTo>
                  <a:lnTo>
                    <a:pt x="118880" y="219444"/>
                  </a:lnTo>
                  <a:lnTo>
                    <a:pt x="115832" y="216396"/>
                  </a:lnTo>
                  <a:lnTo>
                    <a:pt x="112784" y="216396"/>
                  </a:lnTo>
                  <a:lnTo>
                    <a:pt x="109736" y="213348"/>
                  </a:lnTo>
                  <a:lnTo>
                    <a:pt x="109736" y="192013"/>
                  </a:lnTo>
                  <a:lnTo>
                    <a:pt x="106688" y="192013"/>
                  </a:lnTo>
                  <a:lnTo>
                    <a:pt x="106688" y="188965"/>
                  </a:lnTo>
                  <a:lnTo>
                    <a:pt x="106688" y="185918"/>
                  </a:lnTo>
                  <a:lnTo>
                    <a:pt x="103639" y="185918"/>
                  </a:lnTo>
                  <a:lnTo>
                    <a:pt x="100591" y="182870"/>
                  </a:lnTo>
                  <a:lnTo>
                    <a:pt x="100591" y="179822"/>
                  </a:lnTo>
                  <a:lnTo>
                    <a:pt x="97543" y="179822"/>
                  </a:lnTo>
                  <a:lnTo>
                    <a:pt x="97543" y="176774"/>
                  </a:lnTo>
                  <a:lnTo>
                    <a:pt x="94495" y="176774"/>
                  </a:lnTo>
                  <a:lnTo>
                    <a:pt x="94495" y="173726"/>
                  </a:lnTo>
                  <a:lnTo>
                    <a:pt x="94495" y="170678"/>
                  </a:lnTo>
                  <a:lnTo>
                    <a:pt x="91446" y="170678"/>
                  </a:lnTo>
                  <a:lnTo>
                    <a:pt x="91446" y="167631"/>
                  </a:lnTo>
                  <a:lnTo>
                    <a:pt x="88398" y="167631"/>
                  </a:lnTo>
                  <a:lnTo>
                    <a:pt x="88398" y="164583"/>
                  </a:lnTo>
                  <a:lnTo>
                    <a:pt x="85350" y="164583"/>
                  </a:lnTo>
                  <a:lnTo>
                    <a:pt x="85350" y="161535"/>
                  </a:lnTo>
                  <a:lnTo>
                    <a:pt x="82302" y="158487"/>
                  </a:lnTo>
                  <a:lnTo>
                    <a:pt x="79253" y="155439"/>
                  </a:lnTo>
                  <a:lnTo>
                    <a:pt x="76205" y="155439"/>
                  </a:lnTo>
                  <a:lnTo>
                    <a:pt x="73157" y="152391"/>
                  </a:lnTo>
                  <a:lnTo>
                    <a:pt x="73157" y="149344"/>
                  </a:lnTo>
                  <a:lnTo>
                    <a:pt x="73157" y="146296"/>
                  </a:lnTo>
                  <a:lnTo>
                    <a:pt x="70109" y="146296"/>
                  </a:lnTo>
                  <a:lnTo>
                    <a:pt x="70109" y="143248"/>
                  </a:lnTo>
                  <a:lnTo>
                    <a:pt x="67060" y="143248"/>
                  </a:lnTo>
                  <a:lnTo>
                    <a:pt x="67060" y="140200"/>
                  </a:lnTo>
                  <a:lnTo>
                    <a:pt x="64012" y="140200"/>
                  </a:lnTo>
                  <a:lnTo>
                    <a:pt x="60964" y="140200"/>
                  </a:lnTo>
                  <a:lnTo>
                    <a:pt x="60964" y="137152"/>
                  </a:lnTo>
                  <a:lnTo>
                    <a:pt x="57916" y="137152"/>
                  </a:lnTo>
                  <a:lnTo>
                    <a:pt x="60964" y="137152"/>
                  </a:lnTo>
                  <a:lnTo>
                    <a:pt x="64012" y="137152"/>
                  </a:lnTo>
                  <a:lnTo>
                    <a:pt x="67060" y="134104"/>
                  </a:lnTo>
                  <a:lnTo>
                    <a:pt x="70109" y="134104"/>
                  </a:lnTo>
                  <a:lnTo>
                    <a:pt x="70109" y="131057"/>
                  </a:lnTo>
                  <a:lnTo>
                    <a:pt x="73157" y="128009"/>
                  </a:lnTo>
                  <a:lnTo>
                    <a:pt x="73157" y="124961"/>
                  </a:lnTo>
                  <a:lnTo>
                    <a:pt x="73157" y="121913"/>
                  </a:lnTo>
                  <a:lnTo>
                    <a:pt x="73157" y="118865"/>
                  </a:lnTo>
                  <a:lnTo>
                    <a:pt x="76205" y="118865"/>
                  </a:lnTo>
                  <a:lnTo>
                    <a:pt x="76205" y="115817"/>
                  </a:lnTo>
                  <a:lnTo>
                    <a:pt x="76205" y="112770"/>
                  </a:lnTo>
                  <a:lnTo>
                    <a:pt x="79253" y="112770"/>
                  </a:lnTo>
                  <a:lnTo>
                    <a:pt x="82302" y="112770"/>
                  </a:lnTo>
                  <a:lnTo>
                    <a:pt x="82302" y="115817"/>
                  </a:lnTo>
                  <a:lnTo>
                    <a:pt x="85350" y="115817"/>
                  </a:lnTo>
                  <a:lnTo>
                    <a:pt x="115832" y="115817"/>
                  </a:lnTo>
                  <a:lnTo>
                    <a:pt x="118880" y="112770"/>
                  </a:lnTo>
                  <a:lnTo>
                    <a:pt x="121929" y="112770"/>
                  </a:lnTo>
                  <a:lnTo>
                    <a:pt x="124977" y="109722"/>
                  </a:lnTo>
                  <a:lnTo>
                    <a:pt x="128025" y="109722"/>
                  </a:lnTo>
                  <a:lnTo>
                    <a:pt x="128025" y="106674"/>
                  </a:lnTo>
                  <a:lnTo>
                    <a:pt x="131073" y="106674"/>
                  </a:lnTo>
                  <a:lnTo>
                    <a:pt x="131073" y="103626"/>
                  </a:lnTo>
                  <a:lnTo>
                    <a:pt x="134122" y="100578"/>
                  </a:lnTo>
                  <a:lnTo>
                    <a:pt x="137170" y="100578"/>
                  </a:lnTo>
                  <a:lnTo>
                    <a:pt x="137170" y="97530"/>
                  </a:lnTo>
                  <a:lnTo>
                    <a:pt x="137170" y="94482"/>
                  </a:lnTo>
                  <a:lnTo>
                    <a:pt x="140218" y="94482"/>
                  </a:lnTo>
                  <a:lnTo>
                    <a:pt x="140218" y="91435"/>
                  </a:lnTo>
                  <a:lnTo>
                    <a:pt x="140218" y="85339"/>
                  </a:lnTo>
                  <a:lnTo>
                    <a:pt x="140218" y="82291"/>
                  </a:lnTo>
                  <a:lnTo>
                    <a:pt x="140218" y="79243"/>
                  </a:lnTo>
                  <a:lnTo>
                    <a:pt x="143266" y="79243"/>
                  </a:lnTo>
                  <a:lnTo>
                    <a:pt x="143266" y="76195"/>
                  </a:lnTo>
                  <a:lnTo>
                    <a:pt x="143266" y="73148"/>
                  </a:lnTo>
                  <a:lnTo>
                    <a:pt x="146314" y="73148"/>
                  </a:lnTo>
                  <a:lnTo>
                    <a:pt x="146314" y="70100"/>
                  </a:lnTo>
                  <a:lnTo>
                    <a:pt x="149363" y="67052"/>
                  </a:lnTo>
                  <a:lnTo>
                    <a:pt x="152411" y="64004"/>
                  </a:lnTo>
                  <a:lnTo>
                    <a:pt x="152411" y="60956"/>
                  </a:lnTo>
                  <a:lnTo>
                    <a:pt x="155459" y="60956"/>
                  </a:lnTo>
                  <a:lnTo>
                    <a:pt x="155459" y="57908"/>
                  </a:lnTo>
                  <a:lnTo>
                    <a:pt x="158507" y="57908"/>
                  </a:lnTo>
                  <a:lnTo>
                    <a:pt x="158507" y="54861"/>
                  </a:lnTo>
                  <a:lnTo>
                    <a:pt x="161556" y="51813"/>
                  </a:lnTo>
                  <a:lnTo>
                    <a:pt x="164604" y="51813"/>
                  </a:lnTo>
                  <a:lnTo>
                    <a:pt x="164604" y="48765"/>
                  </a:lnTo>
                  <a:lnTo>
                    <a:pt x="167652" y="48765"/>
                  </a:lnTo>
                  <a:lnTo>
                    <a:pt x="170700" y="48765"/>
                  </a:lnTo>
                  <a:lnTo>
                    <a:pt x="173749" y="48765"/>
                  </a:lnTo>
                  <a:lnTo>
                    <a:pt x="176797" y="48765"/>
                  </a:lnTo>
                  <a:lnTo>
                    <a:pt x="179845" y="51813"/>
                  </a:lnTo>
                  <a:lnTo>
                    <a:pt x="182893" y="48765"/>
                  </a:lnTo>
                  <a:lnTo>
                    <a:pt x="185941" y="48765"/>
                  </a:lnTo>
                  <a:lnTo>
                    <a:pt x="188990" y="48765"/>
                  </a:lnTo>
                  <a:lnTo>
                    <a:pt x="188990" y="45717"/>
                  </a:lnTo>
                  <a:lnTo>
                    <a:pt x="192038" y="45717"/>
                  </a:lnTo>
                  <a:lnTo>
                    <a:pt x="195086" y="45717"/>
                  </a:lnTo>
                  <a:lnTo>
                    <a:pt x="195086" y="42669"/>
                  </a:lnTo>
                  <a:lnTo>
                    <a:pt x="198134" y="42669"/>
                  </a:lnTo>
                  <a:lnTo>
                    <a:pt x="198134" y="39621"/>
                  </a:lnTo>
                  <a:lnTo>
                    <a:pt x="201183" y="36574"/>
                  </a:lnTo>
                  <a:lnTo>
                    <a:pt x="204231" y="36574"/>
                  </a:lnTo>
                  <a:lnTo>
                    <a:pt x="207279" y="33526"/>
                  </a:lnTo>
                  <a:lnTo>
                    <a:pt x="210327" y="30478"/>
                  </a:lnTo>
                  <a:lnTo>
                    <a:pt x="213376" y="27430"/>
                  </a:lnTo>
                  <a:lnTo>
                    <a:pt x="216424" y="24382"/>
                  </a:lnTo>
                  <a:lnTo>
                    <a:pt x="219472" y="24382"/>
                  </a:lnTo>
                  <a:lnTo>
                    <a:pt x="222520" y="24382"/>
                  </a:lnTo>
                  <a:lnTo>
                    <a:pt x="222520" y="27430"/>
                  </a:lnTo>
                  <a:lnTo>
                    <a:pt x="225568" y="27430"/>
                  </a:lnTo>
                  <a:lnTo>
                    <a:pt x="228617" y="27430"/>
                  </a:lnTo>
                  <a:lnTo>
                    <a:pt x="243858" y="27430"/>
                  </a:lnTo>
                  <a:lnTo>
                    <a:pt x="246906" y="24382"/>
                  </a:lnTo>
                  <a:lnTo>
                    <a:pt x="249954" y="24382"/>
                  </a:lnTo>
                  <a:lnTo>
                    <a:pt x="249954" y="21334"/>
                  </a:lnTo>
                  <a:lnTo>
                    <a:pt x="253003" y="21334"/>
                  </a:lnTo>
                  <a:lnTo>
                    <a:pt x="256051" y="18286"/>
                  </a:lnTo>
                  <a:lnTo>
                    <a:pt x="256051" y="15239"/>
                  </a:lnTo>
                  <a:lnTo>
                    <a:pt x="259099" y="15239"/>
                  </a:lnTo>
                  <a:lnTo>
                    <a:pt x="259099" y="12191"/>
                  </a:lnTo>
                  <a:lnTo>
                    <a:pt x="262147" y="9143"/>
                  </a:lnTo>
                  <a:lnTo>
                    <a:pt x="265195" y="6095"/>
                  </a:lnTo>
                  <a:lnTo>
                    <a:pt x="265195" y="3047"/>
                  </a:lnTo>
                  <a:lnTo>
                    <a:pt x="268244" y="3047"/>
                  </a:lnTo>
                  <a:lnTo>
                    <a:pt x="268244" y="0"/>
                  </a:lnTo>
                  <a:lnTo>
                    <a:pt x="271292" y="0"/>
                  </a:lnTo>
                  <a:lnTo>
                    <a:pt x="274340" y="0"/>
                  </a:lnTo>
                  <a:lnTo>
                    <a:pt x="271292" y="0"/>
                  </a:lnTo>
                  <a:lnTo>
                    <a:pt x="271292" y="3047"/>
                  </a:lnTo>
                  <a:lnTo>
                    <a:pt x="268244" y="3047"/>
                  </a:lnTo>
                  <a:lnTo>
                    <a:pt x="271292" y="3047"/>
                  </a:lnTo>
                  <a:lnTo>
                    <a:pt x="274340" y="6095"/>
                  </a:lnTo>
                  <a:lnTo>
                    <a:pt x="271292" y="6095"/>
                  </a:lnTo>
                  <a:lnTo>
                    <a:pt x="274340" y="6095"/>
                  </a:lnTo>
                  <a:lnTo>
                    <a:pt x="277388" y="6095"/>
                  </a:lnTo>
                  <a:lnTo>
                    <a:pt x="280437" y="6095"/>
                  </a:lnTo>
                  <a:lnTo>
                    <a:pt x="277388" y="9143"/>
                  </a:lnTo>
                  <a:lnTo>
                    <a:pt x="280437" y="9143"/>
                  </a:lnTo>
                  <a:lnTo>
                    <a:pt x="277388" y="9143"/>
                  </a:lnTo>
                  <a:lnTo>
                    <a:pt x="277388" y="12191"/>
                  </a:lnTo>
                  <a:lnTo>
                    <a:pt x="280437" y="12191"/>
                  </a:lnTo>
                  <a:lnTo>
                    <a:pt x="280437" y="9143"/>
                  </a:lnTo>
                  <a:lnTo>
                    <a:pt x="283485" y="9143"/>
                  </a:lnTo>
                  <a:lnTo>
                    <a:pt x="280437" y="9143"/>
                  </a:lnTo>
                  <a:lnTo>
                    <a:pt x="283485" y="9143"/>
                  </a:lnTo>
                  <a:lnTo>
                    <a:pt x="286533" y="9143"/>
                  </a:lnTo>
                  <a:lnTo>
                    <a:pt x="286533" y="12191"/>
                  </a:lnTo>
                  <a:lnTo>
                    <a:pt x="289581" y="12191"/>
                  </a:lnTo>
                  <a:lnTo>
                    <a:pt x="289581" y="15239"/>
                  </a:lnTo>
                  <a:lnTo>
                    <a:pt x="289581" y="18286"/>
                  </a:lnTo>
                  <a:lnTo>
                    <a:pt x="286533" y="18286"/>
                  </a:lnTo>
                  <a:lnTo>
                    <a:pt x="286533" y="21334"/>
                  </a:lnTo>
                  <a:lnTo>
                    <a:pt x="283485" y="21334"/>
                  </a:lnTo>
                  <a:lnTo>
                    <a:pt x="280437" y="21334"/>
                  </a:lnTo>
                  <a:lnTo>
                    <a:pt x="277388" y="21334"/>
                  </a:lnTo>
                  <a:lnTo>
                    <a:pt x="280437" y="21334"/>
                  </a:lnTo>
                  <a:lnTo>
                    <a:pt x="280437" y="24382"/>
                  </a:lnTo>
                  <a:lnTo>
                    <a:pt x="280437" y="27430"/>
                  </a:lnTo>
                  <a:lnTo>
                    <a:pt x="277388" y="27430"/>
                  </a:lnTo>
                  <a:lnTo>
                    <a:pt x="280437" y="27430"/>
                  </a:lnTo>
                  <a:lnTo>
                    <a:pt x="280437" y="30478"/>
                  </a:lnTo>
                  <a:lnTo>
                    <a:pt x="280437" y="27430"/>
                  </a:lnTo>
                  <a:lnTo>
                    <a:pt x="280437" y="30478"/>
                  </a:lnTo>
                  <a:lnTo>
                    <a:pt x="277388" y="27430"/>
                  </a:lnTo>
                  <a:lnTo>
                    <a:pt x="277388" y="30478"/>
                  </a:lnTo>
                  <a:lnTo>
                    <a:pt x="280437" y="30478"/>
                  </a:lnTo>
                  <a:lnTo>
                    <a:pt x="280437" y="27430"/>
                  </a:lnTo>
                  <a:lnTo>
                    <a:pt x="280437" y="30478"/>
                  </a:lnTo>
                  <a:lnTo>
                    <a:pt x="280437" y="33526"/>
                  </a:lnTo>
                  <a:lnTo>
                    <a:pt x="280437" y="30478"/>
                  </a:lnTo>
                  <a:lnTo>
                    <a:pt x="283485" y="30478"/>
                  </a:lnTo>
                  <a:lnTo>
                    <a:pt x="283485" y="27430"/>
                  </a:lnTo>
                  <a:lnTo>
                    <a:pt x="283485" y="30478"/>
                  </a:lnTo>
                  <a:lnTo>
                    <a:pt x="286533" y="27430"/>
                  </a:lnTo>
                  <a:lnTo>
                    <a:pt x="286533" y="30478"/>
                  </a:lnTo>
                  <a:lnTo>
                    <a:pt x="286533" y="27430"/>
                  </a:lnTo>
                  <a:lnTo>
                    <a:pt x="286533" y="30478"/>
                  </a:lnTo>
                  <a:lnTo>
                    <a:pt x="289581" y="30478"/>
                  </a:lnTo>
                  <a:lnTo>
                    <a:pt x="286533" y="27430"/>
                  </a:lnTo>
                  <a:lnTo>
                    <a:pt x="289581" y="27430"/>
                  </a:lnTo>
                  <a:lnTo>
                    <a:pt x="289581" y="30478"/>
                  </a:lnTo>
                  <a:lnTo>
                    <a:pt x="292629" y="30478"/>
                  </a:lnTo>
                  <a:lnTo>
                    <a:pt x="289581" y="30478"/>
                  </a:lnTo>
                  <a:lnTo>
                    <a:pt x="292629" y="30478"/>
                  </a:lnTo>
                  <a:lnTo>
                    <a:pt x="292629" y="27430"/>
                  </a:lnTo>
                  <a:lnTo>
                    <a:pt x="289581" y="27430"/>
                  </a:lnTo>
                  <a:lnTo>
                    <a:pt x="289581" y="30478"/>
                  </a:lnTo>
                  <a:lnTo>
                    <a:pt x="289581" y="27430"/>
                  </a:lnTo>
                  <a:lnTo>
                    <a:pt x="289581" y="24382"/>
                  </a:lnTo>
                  <a:lnTo>
                    <a:pt x="292629" y="21334"/>
                  </a:lnTo>
                  <a:lnTo>
                    <a:pt x="292629" y="18286"/>
                  </a:lnTo>
                  <a:lnTo>
                    <a:pt x="292629" y="21334"/>
                  </a:lnTo>
                  <a:lnTo>
                    <a:pt x="295678" y="21334"/>
                  </a:lnTo>
                  <a:lnTo>
                    <a:pt x="295678" y="18286"/>
                  </a:lnTo>
                  <a:lnTo>
                    <a:pt x="292629" y="18286"/>
                  </a:lnTo>
                  <a:lnTo>
                    <a:pt x="292629" y="15239"/>
                  </a:lnTo>
                  <a:lnTo>
                    <a:pt x="295678" y="15239"/>
                  </a:lnTo>
                  <a:lnTo>
                    <a:pt x="295678" y="18286"/>
                  </a:lnTo>
                  <a:lnTo>
                    <a:pt x="298726" y="18286"/>
                  </a:lnTo>
                  <a:lnTo>
                    <a:pt x="295678" y="18286"/>
                  </a:lnTo>
                  <a:lnTo>
                    <a:pt x="298726" y="18286"/>
                  </a:lnTo>
                  <a:lnTo>
                    <a:pt x="295678" y="18286"/>
                  </a:lnTo>
                  <a:lnTo>
                    <a:pt x="295678" y="15239"/>
                  </a:lnTo>
                  <a:lnTo>
                    <a:pt x="295678" y="12191"/>
                  </a:lnTo>
                  <a:lnTo>
                    <a:pt x="298726" y="15239"/>
                  </a:lnTo>
                  <a:lnTo>
                    <a:pt x="298726" y="12191"/>
                  </a:lnTo>
                  <a:lnTo>
                    <a:pt x="298726"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37" name="Google Shape;4737;gda58c33139_0_5267"/>
            <p:cNvSpPr/>
            <p:nvPr/>
          </p:nvSpPr>
          <p:spPr>
            <a:xfrm>
              <a:off x="1801503" y="572993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38" name="Google Shape;4738;gda58c33139_0_5267"/>
            <p:cNvSpPr/>
            <p:nvPr/>
          </p:nvSpPr>
          <p:spPr>
            <a:xfrm>
              <a:off x="1804551" y="572993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39" name="Google Shape;4739;gda58c33139_0_5267"/>
            <p:cNvSpPr/>
            <p:nvPr/>
          </p:nvSpPr>
          <p:spPr>
            <a:xfrm>
              <a:off x="1804551" y="572993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40" name="Google Shape;4740;gda58c33139_0_5267"/>
            <p:cNvSpPr/>
            <p:nvPr/>
          </p:nvSpPr>
          <p:spPr>
            <a:xfrm>
              <a:off x="1807600" y="5732984"/>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41" name="Google Shape;4741;gda58c33139_0_5267"/>
            <p:cNvSpPr/>
            <p:nvPr/>
          </p:nvSpPr>
          <p:spPr>
            <a:xfrm>
              <a:off x="1807600" y="5732984"/>
              <a:ext cx="3175" cy="3175"/>
            </a:xfrm>
            <a:custGeom>
              <a:avLst/>
              <a:gdLst/>
              <a:ahLst/>
              <a:cxnLst/>
              <a:rect l="l" t="t" r="r" b="b"/>
              <a:pathLst>
                <a:path w="3175" h="3175" extrusionOk="0">
                  <a:moveTo>
                    <a:pt x="3048" y="0"/>
                  </a:moveTo>
                  <a:lnTo>
                    <a:pt x="3048" y="3047"/>
                  </a:lnTo>
                  <a:lnTo>
                    <a:pt x="0" y="3047"/>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42" name="Google Shape;4742;gda58c33139_0_5267"/>
            <p:cNvSpPr/>
            <p:nvPr/>
          </p:nvSpPr>
          <p:spPr>
            <a:xfrm>
              <a:off x="1810648" y="573603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43" name="Google Shape;4743;gda58c33139_0_5267"/>
            <p:cNvSpPr/>
            <p:nvPr/>
          </p:nvSpPr>
          <p:spPr>
            <a:xfrm>
              <a:off x="1810648" y="573603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44" name="Google Shape;4744;gda58c33139_0_5267"/>
            <p:cNvSpPr/>
            <p:nvPr/>
          </p:nvSpPr>
          <p:spPr>
            <a:xfrm>
              <a:off x="1816744" y="573908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45" name="Google Shape;4745;gda58c33139_0_5267"/>
            <p:cNvSpPr/>
            <p:nvPr/>
          </p:nvSpPr>
          <p:spPr>
            <a:xfrm>
              <a:off x="1816744" y="573908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46" name="Google Shape;4746;gda58c33139_0_5267"/>
            <p:cNvSpPr/>
            <p:nvPr/>
          </p:nvSpPr>
          <p:spPr>
            <a:xfrm>
              <a:off x="1819792" y="573908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47" name="Google Shape;4747;gda58c33139_0_5267"/>
            <p:cNvSpPr/>
            <p:nvPr/>
          </p:nvSpPr>
          <p:spPr>
            <a:xfrm>
              <a:off x="1819792" y="573908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48" name="Google Shape;4748;gda58c33139_0_5267"/>
            <p:cNvSpPr/>
            <p:nvPr/>
          </p:nvSpPr>
          <p:spPr>
            <a:xfrm>
              <a:off x="1819792" y="573908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49" name="Google Shape;4749;gda58c33139_0_5267"/>
            <p:cNvSpPr/>
            <p:nvPr/>
          </p:nvSpPr>
          <p:spPr>
            <a:xfrm>
              <a:off x="1819792" y="573908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50" name="Google Shape;4750;gda58c33139_0_5267"/>
            <p:cNvSpPr/>
            <p:nvPr/>
          </p:nvSpPr>
          <p:spPr>
            <a:xfrm>
              <a:off x="1822841" y="573908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51" name="Google Shape;4751;gda58c33139_0_5267"/>
            <p:cNvSpPr/>
            <p:nvPr/>
          </p:nvSpPr>
          <p:spPr>
            <a:xfrm>
              <a:off x="1822841" y="573908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52" name="Google Shape;4752;gda58c33139_0_5267"/>
            <p:cNvSpPr/>
            <p:nvPr/>
          </p:nvSpPr>
          <p:spPr>
            <a:xfrm>
              <a:off x="1822841" y="574212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53" name="Google Shape;4753;gda58c33139_0_5267"/>
            <p:cNvSpPr/>
            <p:nvPr/>
          </p:nvSpPr>
          <p:spPr>
            <a:xfrm>
              <a:off x="1822841" y="574212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54" name="Google Shape;4754;gda58c33139_0_5267"/>
            <p:cNvSpPr/>
            <p:nvPr/>
          </p:nvSpPr>
          <p:spPr>
            <a:xfrm>
              <a:off x="1810648" y="574517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55" name="Google Shape;4755;gda58c33139_0_5267"/>
            <p:cNvSpPr/>
            <p:nvPr/>
          </p:nvSpPr>
          <p:spPr>
            <a:xfrm>
              <a:off x="1810648" y="574517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56" name="Google Shape;4756;gda58c33139_0_5267"/>
            <p:cNvSpPr/>
            <p:nvPr/>
          </p:nvSpPr>
          <p:spPr>
            <a:xfrm>
              <a:off x="1810648" y="574822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57" name="Google Shape;4757;gda58c33139_0_5267"/>
            <p:cNvSpPr/>
            <p:nvPr/>
          </p:nvSpPr>
          <p:spPr>
            <a:xfrm>
              <a:off x="1810648" y="574822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58" name="Google Shape;4758;gda58c33139_0_5267"/>
            <p:cNvSpPr/>
            <p:nvPr/>
          </p:nvSpPr>
          <p:spPr>
            <a:xfrm>
              <a:off x="1859420" y="575127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59" name="Google Shape;4759;gda58c33139_0_5267"/>
            <p:cNvSpPr/>
            <p:nvPr/>
          </p:nvSpPr>
          <p:spPr>
            <a:xfrm>
              <a:off x="1749683" y="5748223"/>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60" name="Google Shape;4760;gda58c33139_0_5267"/>
            <p:cNvSpPr/>
            <p:nvPr/>
          </p:nvSpPr>
          <p:spPr>
            <a:xfrm>
              <a:off x="1746635" y="5748223"/>
              <a:ext cx="6350" cy="3175"/>
            </a:xfrm>
            <a:custGeom>
              <a:avLst/>
              <a:gdLst/>
              <a:ahLst/>
              <a:cxnLst/>
              <a:rect l="l" t="t" r="r" b="b"/>
              <a:pathLst>
                <a:path w="6350" h="3175" extrusionOk="0">
                  <a:moveTo>
                    <a:pt x="0" y="3047"/>
                  </a:moveTo>
                  <a:lnTo>
                    <a:pt x="3048" y="3047"/>
                  </a:lnTo>
                  <a:lnTo>
                    <a:pt x="3048" y="0"/>
                  </a:lnTo>
                  <a:lnTo>
                    <a:pt x="6096"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61" name="Google Shape;4761;gda58c33139_0_5267"/>
            <p:cNvSpPr/>
            <p:nvPr/>
          </p:nvSpPr>
          <p:spPr>
            <a:xfrm>
              <a:off x="1862468" y="575127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62" name="Google Shape;4762;gda58c33139_0_5267"/>
            <p:cNvSpPr/>
            <p:nvPr/>
          </p:nvSpPr>
          <p:spPr>
            <a:xfrm>
              <a:off x="1862468" y="575127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63" name="Google Shape;4763;gda58c33139_0_5267"/>
            <p:cNvSpPr/>
            <p:nvPr/>
          </p:nvSpPr>
          <p:spPr>
            <a:xfrm>
              <a:off x="1810648" y="575431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64" name="Google Shape;4764;gda58c33139_0_5267"/>
            <p:cNvSpPr/>
            <p:nvPr/>
          </p:nvSpPr>
          <p:spPr>
            <a:xfrm>
              <a:off x="1758828" y="575431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65" name="Google Shape;4765;gda58c33139_0_5267"/>
            <p:cNvSpPr/>
            <p:nvPr/>
          </p:nvSpPr>
          <p:spPr>
            <a:xfrm>
              <a:off x="1758828" y="575431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66" name="Google Shape;4766;gda58c33139_0_5267"/>
            <p:cNvSpPr/>
            <p:nvPr/>
          </p:nvSpPr>
          <p:spPr>
            <a:xfrm>
              <a:off x="1871612" y="576651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67" name="Google Shape;4767;gda58c33139_0_5267"/>
            <p:cNvSpPr/>
            <p:nvPr/>
          </p:nvSpPr>
          <p:spPr>
            <a:xfrm>
              <a:off x="1877709"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68" name="Google Shape;4768;gda58c33139_0_5267"/>
            <p:cNvSpPr/>
            <p:nvPr/>
          </p:nvSpPr>
          <p:spPr>
            <a:xfrm>
              <a:off x="1920379" y="5766511"/>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69" name="Google Shape;4769;gda58c33139_0_5267"/>
            <p:cNvSpPr/>
            <p:nvPr/>
          </p:nvSpPr>
          <p:spPr>
            <a:xfrm>
              <a:off x="1920384" y="5766510"/>
              <a:ext cx="6350" cy="3175"/>
            </a:xfrm>
            <a:custGeom>
              <a:avLst/>
              <a:gdLst/>
              <a:ahLst/>
              <a:cxnLst/>
              <a:rect l="l" t="t" r="r" b="b"/>
              <a:pathLst>
                <a:path w="6350" h="3175" extrusionOk="0">
                  <a:moveTo>
                    <a:pt x="6096" y="3047"/>
                  </a:moveTo>
                  <a:lnTo>
                    <a:pt x="3048" y="3047"/>
                  </a:lnTo>
                  <a:lnTo>
                    <a:pt x="0" y="3047"/>
                  </a:lnTo>
                  <a:lnTo>
                    <a:pt x="0"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70" name="Google Shape;4770;gda58c33139_0_5267"/>
            <p:cNvSpPr/>
            <p:nvPr/>
          </p:nvSpPr>
          <p:spPr>
            <a:xfrm>
              <a:off x="1914288" y="576955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71" name="Google Shape;4771;gda58c33139_0_5267"/>
            <p:cNvSpPr/>
            <p:nvPr/>
          </p:nvSpPr>
          <p:spPr>
            <a:xfrm>
              <a:off x="1914288"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72" name="Google Shape;4772;gda58c33139_0_5267"/>
            <p:cNvSpPr/>
            <p:nvPr/>
          </p:nvSpPr>
          <p:spPr>
            <a:xfrm>
              <a:off x="1926481"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73" name="Google Shape;4773;gda58c33139_0_5267"/>
            <p:cNvSpPr/>
            <p:nvPr/>
          </p:nvSpPr>
          <p:spPr>
            <a:xfrm>
              <a:off x="1929529" y="5769558"/>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74" name="Google Shape;4774;gda58c33139_0_5267"/>
            <p:cNvSpPr/>
            <p:nvPr/>
          </p:nvSpPr>
          <p:spPr>
            <a:xfrm>
              <a:off x="1929529" y="5769558"/>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75" name="Google Shape;4775;gda58c33139_0_5267"/>
            <p:cNvSpPr/>
            <p:nvPr/>
          </p:nvSpPr>
          <p:spPr>
            <a:xfrm>
              <a:off x="1905143" y="577260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76" name="Google Shape;4776;gda58c33139_0_5267"/>
            <p:cNvSpPr/>
            <p:nvPr/>
          </p:nvSpPr>
          <p:spPr>
            <a:xfrm>
              <a:off x="1950866"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77" name="Google Shape;4777;gda58c33139_0_5267"/>
            <p:cNvSpPr/>
            <p:nvPr/>
          </p:nvSpPr>
          <p:spPr>
            <a:xfrm>
              <a:off x="1932577" y="577260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78" name="Google Shape;4778;gda58c33139_0_5267"/>
            <p:cNvSpPr/>
            <p:nvPr/>
          </p:nvSpPr>
          <p:spPr>
            <a:xfrm>
              <a:off x="1905139" y="577260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79" name="Google Shape;4779;gda58c33139_0_5267"/>
            <p:cNvSpPr/>
            <p:nvPr/>
          </p:nvSpPr>
          <p:spPr>
            <a:xfrm>
              <a:off x="1905143" y="5772606"/>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80" name="Google Shape;4780;gda58c33139_0_5267"/>
            <p:cNvSpPr/>
            <p:nvPr/>
          </p:nvSpPr>
          <p:spPr>
            <a:xfrm>
              <a:off x="1908191" y="577260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81" name="Google Shape;4781;gda58c33139_0_5267"/>
            <p:cNvSpPr/>
            <p:nvPr/>
          </p:nvSpPr>
          <p:spPr>
            <a:xfrm>
              <a:off x="1908191" y="577260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82" name="Google Shape;4782;gda58c33139_0_5267"/>
            <p:cNvSpPr/>
            <p:nvPr/>
          </p:nvSpPr>
          <p:spPr>
            <a:xfrm>
              <a:off x="1908191" y="577260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83" name="Google Shape;4783;gda58c33139_0_5267"/>
            <p:cNvSpPr/>
            <p:nvPr/>
          </p:nvSpPr>
          <p:spPr>
            <a:xfrm>
              <a:off x="1908191" y="577260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84" name="Google Shape;4784;gda58c33139_0_5267"/>
            <p:cNvSpPr/>
            <p:nvPr/>
          </p:nvSpPr>
          <p:spPr>
            <a:xfrm>
              <a:off x="1938667" y="5772607"/>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85" name="Google Shape;4785;gda58c33139_0_5267"/>
            <p:cNvSpPr/>
            <p:nvPr/>
          </p:nvSpPr>
          <p:spPr>
            <a:xfrm>
              <a:off x="1938674" y="5772606"/>
              <a:ext cx="3175" cy="3175"/>
            </a:xfrm>
            <a:custGeom>
              <a:avLst/>
              <a:gdLst/>
              <a:ahLst/>
              <a:cxnLst/>
              <a:rect l="l" t="t" r="r" b="b"/>
              <a:pathLst>
                <a:path w="3175" h="3175" extrusionOk="0">
                  <a:moveTo>
                    <a:pt x="0" y="0"/>
                  </a:moveTo>
                  <a:lnTo>
                    <a:pt x="0" y="3047"/>
                  </a:lnTo>
                  <a:lnTo>
                    <a:pt x="0" y="0"/>
                  </a:lnTo>
                  <a:lnTo>
                    <a:pt x="3048" y="0"/>
                  </a:lnTo>
                  <a:lnTo>
                    <a:pt x="3048"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86" name="Google Shape;4786;gda58c33139_0_5267"/>
            <p:cNvSpPr/>
            <p:nvPr/>
          </p:nvSpPr>
          <p:spPr>
            <a:xfrm>
              <a:off x="1892947" y="5775655"/>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87" name="Google Shape;4787;gda58c33139_0_5267"/>
            <p:cNvSpPr/>
            <p:nvPr/>
          </p:nvSpPr>
          <p:spPr>
            <a:xfrm>
              <a:off x="1892950" y="5775654"/>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88" name="Google Shape;4788;gda58c33139_0_5267"/>
            <p:cNvSpPr/>
            <p:nvPr/>
          </p:nvSpPr>
          <p:spPr>
            <a:xfrm>
              <a:off x="1935625" y="577565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89" name="Google Shape;4789;gda58c33139_0_5267"/>
            <p:cNvSpPr/>
            <p:nvPr/>
          </p:nvSpPr>
          <p:spPr>
            <a:xfrm>
              <a:off x="1960011" y="5772606"/>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90" name="Google Shape;4790;gda58c33139_0_5267"/>
            <p:cNvSpPr/>
            <p:nvPr/>
          </p:nvSpPr>
          <p:spPr>
            <a:xfrm>
              <a:off x="1960011" y="5772606"/>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91" name="Google Shape;4791;gda58c33139_0_5267"/>
            <p:cNvSpPr/>
            <p:nvPr/>
          </p:nvSpPr>
          <p:spPr>
            <a:xfrm>
              <a:off x="1950866" y="577870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92" name="Google Shape;4792;gda58c33139_0_5267"/>
            <p:cNvSpPr/>
            <p:nvPr/>
          </p:nvSpPr>
          <p:spPr>
            <a:xfrm>
              <a:off x="1950866" y="577870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93" name="Google Shape;4793;gda58c33139_0_5267"/>
            <p:cNvSpPr/>
            <p:nvPr/>
          </p:nvSpPr>
          <p:spPr>
            <a:xfrm>
              <a:off x="1953915" y="577870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94" name="Google Shape;4794;gda58c33139_0_5267"/>
            <p:cNvSpPr/>
            <p:nvPr/>
          </p:nvSpPr>
          <p:spPr>
            <a:xfrm>
              <a:off x="1953915" y="577870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95" name="Google Shape;4795;gda58c33139_0_5267"/>
            <p:cNvSpPr/>
            <p:nvPr/>
          </p:nvSpPr>
          <p:spPr>
            <a:xfrm>
              <a:off x="1969156" y="577870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96" name="Google Shape;4796;gda58c33139_0_5267"/>
            <p:cNvSpPr/>
            <p:nvPr/>
          </p:nvSpPr>
          <p:spPr>
            <a:xfrm>
              <a:off x="1969156" y="577870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97" name="Google Shape;4797;gda58c33139_0_5267"/>
            <p:cNvSpPr/>
            <p:nvPr/>
          </p:nvSpPr>
          <p:spPr>
            <a:xfrm>
              <a:off x="1966108" y="578174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98" name="Google Shape;4798;gda58c33139_0_5267"/>
            <p:cNvSpPr/>
            <p:nvPr/>
          </p:nvSpPr>
          <p:spPr>
            <a:xfrm>
              <a:off x="1978300" y="578174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799" name="Google Shape;4799;gda58c33139_0_5267"/>
            <p:cNvSpPr/>
            <p:nvPr/>
          </p:nvSpPr>
          <p:spPr>
            <a:xfrm>
              <a:off x="1978300" y="578174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00" name="Google Shape;4800;gda58c33139_0_5267"/>
            <p:cNvSpPr/>
            <p:nvPr/>
          </p:nvSpPr>
          <p:spPr>
            <a:xfrm>
              <a:off x="1981349" y="5778701"/>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01" name="Google Shape;4801;gda58c33139_0_5267"/>
            <p:cNvSpPr/>
            <p:nvPr/>
          </p:nvSpPr>
          <p:spPr>
            <a:xfrm>
              <a:off x="1981349" y="5778701"/>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02" name="Google Shape;4802;gda58c33139_0_5267"/>
            <p:cNvSpPr/>
            <p:nvPr/>
          </p:nvSpPr>
          <p:spPr>
            <a:xfrm>
              <a:off x="2039265" y="577565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03" name="Google Shape;4803;gda58c33139_0_5267"/>
            <p:cNvSpPr/>
            <p:nvPr/>
          </p:nvSpPr>
          <p:spPr>
            <a:xfrm>
              <a:off x="2036217" y="577870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04" name="Google Shape;4804;gda58c33139_0_5267"/>
            <p:cNvSpPr/>
            <p:nvPr/>
          </p:nvSpPr>
          <p:spPr>
            <a:xfrm>
              <a:off x="2036217" y="577870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05" name="Google Shape;4805;gda58c33139_0_5267"/>
            <p:cNvSpPr/>
            <p:nvPr/>
          </p:nvSpPr>
          <p:spPr>
            <a:xfrm>
              <a:off x="1990493" y="578479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06" name="Google Shape;4806;gda58c33139_0_5267"/>
            <p:cNvSpPr/>
            <p:nvPr/>
          </p:nvSpPr>
          <p:spPr>
            <a:xfrm>
              <a:off x="1990493" y="578479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07" name="Google Shape;4807;gda58c33139_0_5267"/>
            <p:cNvSpPr/>
            <p:nvPr/>
          </p:nvSpPr>
          <p:spPr>
            <a:xfrm>
              <a:off x="1993542" y="578479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08" name="Google Shape;4808;gda58c33139_0_5267"/>
            <p:cNvSpPr/>
            <p:nvPr/>
          </p:nvSpPr>
          <p:spPr>
            <a:xfrm>
              <a:off x="1993542" y="578479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09" name="Google Shape;4809;gda58c33139_0_5267"/>
            <p:cNvSpPr/>
            <p:nvPr/>
          </p:nvSpPr>
          <p:spPr>
            <a:xfrm>
              <a:off x="2033169" y="577870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10" name="Google Shape;4810;gda58c33139_0_5267"/>
            <p:cNvSpPr/>
            <p:nvPr/>
          </p:nvSpPr>
          <p:spPr>
            <a:xfrm>
              <a:off x="2033169" y="5778701"/>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11" name="Google Shape;4811;gda58c33139_0_5267"/>
            <p:cNvSpPr/>
            <p:nvPr/>
          </p:nvSpPr>
          <p:spPr>
            <a:xfrm>
              <a:off x="2042313" y="5775654"/>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12" name="Google Shape;4812;gda58c33139_0_5267"/>
            <p:cNvSpPr/>
            <p:nvPr/>
          </p:nvSpPr>
          <p:spPr>
            <a:xfrm>
              <a:off x="2027072" y="5775654"/>
              <a:ext cx="18414" cy="6350"/>
            </a:xfrm>
            <a:custGeom>
              <a:avLst/>
              <a:gdLst/>
              <a:ahLst/>
              <a:cxnLst/>
              <a:rect l="l" t="t" r="r" b="b"/>
              <a:pathLst>
                <a:path w="18414" h="6350" extrusionOk="0">
                  <a:moveTo>
                    <a:pt x="18289" y="3047"/>
                  </a:moveTo>
                  <a:lnTo>
                    <a:pt x="15241" y="3047"/>
                  </a:lnTo>
                  <a:lnTo>
                    <a:pt x="15241" y="0"/>
                  </a:lnTo>
                  <a:lnTo>
                    <a:pt x="18289" y="3047"/>
                  </a:lnTo>
                </a:path>
                <a:path w="18414" h="6350" extrusionOk="0">
                  <a:moveTo>
                    <a:pt x="3048" y="6095"/>
                  </a:moveTo>
                  <a:lnTo>
                    <a:pt x="0" y="6095"/>
                  </a:lnTo>
                  <a:lnTo>
                    <a:pt x="3048" y="6095"/>
                  </a:lnTo>
                  <a:lnTo>
                    <a:pt x="3048" y="3047"/>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13" name="Google Shape;4813;gda58c33139_0_5267"/>
            <p:cNvSpPr/>
            <p:nvPr/>
          </p:nvSpPr>
          <p:spPr>
            <a:xfrm>
              <a:off x="2045362" y="577870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14" name="Google Shape;4814;gda58c33139_0_5267"/>
            <p:cNvSpPr/>
            <p:nvPr/>
          </p:nvSpPr>
          <p:spPr>
            <a:xfrm>
              <a:off x="2045362" y="577870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15" name="Google Shape;4815;gda58c33139_0_5267"/>
            <p:cNvSpPr/>
            <p:nvPr/>
          </p:nvSpPr>
          <p:spPr>
            <a:xfrm>
              <a:off x="2020976" y="578479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16" name="Google Shape;4816;gda58c33139_0_5267"/>
            <p:cNvSpPr/>
            <p:nvPr/>
          </p:nvSpPr>
          <p:spPr>
            <a:xfrm>
              <a:off x="2060603" y="578479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17" name="Google Shape;4817;gda58c33139_0_5267"/>
            <p:cNvSpPr/>
            <p:nvPr/>
          </p:nvSpPr>
          <p:spPr>
            <a:xfrm>
              <a:off x="2060603" y="5784797"/>
              <a:ext cx="6350" cy="3175"/>
            </a:xfrm>
            <a:custGeom>
              <a:avLst/>
              <a:gdLst/>
              <a:ahLst/>
              <a:cxnLst/>
              <a:rect l="l" t="t" r="r" b="b"/>
              <a:pathLst>
                <a:path w="6350" h="3175" extrusionOk="0">
                  <a:moveTo>
                    <a:pt x="3048" y="3047"/>
                  </a:moveTo>
                  <a:lnTo>
                    <a:pt x="0" y="0"/>
                  </a:lnTo>
                  <a:lnTo>
                    <a:pt x="3048" y="0"/>
                  </a:lnTo>
                  <a:lnTo>
                    <a:pt x="3048" y="3047"/>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18" name="Google Shape;4818;gda58c33139_0_5267"/>
            <p:cNvSpPr/>
            <p:nvPr/>
          </p:nvSpPr>
          <p:spPr>
            <a:xfrm>
              <a:off x="2069747" y="5787845"/>
              <a:ext cx="12700" cy="6350"/>
            </a:xfrm>
            <a:custGeom>
              <a:avLst/>
              <a:gdLst/>
              <a:ahLst/>
              <a:cxnLst/>
              <a:rect l="l" t="t" r="r" b="b"/>
              <a:pathLst>
                <a:path w="12700" h="6350" extrusionOk="0">
                  <a:moveTo>
                    <a:pt x="0" y="3047"/>
                  </a:moveTo>
                  <a:lnTo>
                    <a:pt x="0" y="0"/>
                  </a:lnTo>
                  <a:lnTo>
                    <a:pt x="0" y="3047"/>
                  </a:lnTo>
                </a:path>
                <a:path w="12700" h="6350" extrusionOk="0">
                  <a:moveTo>
                    <a:pt x="6096" y="3047"/>
                  </a:moveTo>
                  <a:lnTo>
                    <a:pt x="9144" y="6095"/>
                  </a:lnTo>
                  <a:lnTo>
                    <a:pt x="12192" y="6095"/>
                  </a:lnTo>
                  <a:lnTo>
                    <a:pt x="9144" y="6095"/>
                  </a:lnTo>
                  <a:lnTo>
                    <a:pt x="6096" y="3047"/>
                  </a:lnTo>
                  <a:lnTo>
                    <a:pt x="3048" y="3047"/>
                  </a:lnTo>
                  <a:lnTo>
                    <a:pt x="0" y="3047"/>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19" name="Google Shape;4819;gda58c33139_0_5267"/>
            <p:cNvSpPr/>
            <p:nvPr/>
          </p:nvSpPr>
          <p:spPr>
            <a:xfrm>
              <a:off x="1658236" y="594938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20" name="Google Shape;4820;gda58c33139_0_5267"/>
            <p:cNvSpPr/>
            <p:nvPr/>
          </p:nvSpPr>
          <p:spPr>
            <a:xfrm>
              <a:off x="1655188" y="594633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21" name="Google Shape;4821;gda58c33139_0_5267"/>
            <p:cNvSpPr/>
            <p:nvPr/>
          </p:nvSpPr>
          <p:spPr>
            <a:xfrm>
              <a:off x="1655188" y="594633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22" name="Google Shape;4822;gda58c33139_0_5267"/>
            <p:cNvSpPr/>
            <p:nvPr/>
          </p:nvSpPr>
          <p:spPr>
            <a:xfrm>
              <a:off x="1655188" y="594938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23" name="Google Shape;4823;gda58c33139_0_5267"/>
            <p:cNvSpPr/>
            <p:nvPr/>
          </p:nvSpPr>
          <p:spPr>
            <a:xfrm>
              <a:off x="1655188" y="594938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24" name="Google Shape;4824;gda58c33139_0_5267"/>
            <p:cNvSpPr/>
            <p:nvPr/>
          </p:nvSpPr>
          <p:spPr>
            <a:xfrm>
              <a:off x="1655188" y="594938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25" name="Google Shape;4825;gda58c33139_0_5267"/>
            <p:cNvSpPr/>
            <p:nvPr/>
          </p:nvSpPr>
          <p:spPr>
            <a:xfrm>
              <a:off x="1655188" y="594938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26" name="Google Shape;4826;gda58c33139_0_5267"/>
            <p:cNvSpPr/>
            <p:nvPr/>
          </p:nvSpPr>
          <p:spPr>
            <a:xfrm>
              <a:off x="1667381" y="599509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27" name="Google Shape;4827;gda58c33139_0_5267"/>
            <p:cNvSpPr/>
            <p:nvPr/>
          </p:nvSpPr>
          <p:spPr>
            <a:xfrm>
              <a:off x="1618609" y="598900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28" name="Google Shape;4828;gda58c33139_0_5267"/>
            <p:cNvSpPr/>
            <p:nvPr/>
          </p:nvSpPr>
          <p:spPr>
            <a:xfrm>
              <a:off x="1618609" y="598900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29" name="Google Shape;4829;gda58c33139_0_5267"/>
            <p:cNvSpPr/>
            <p:nvPr/>
          </p:nvSpPr>
          <p:spPr>
            <a:xfrm>
              <a:off x="1618609" y="598900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30" name="Google Shape;4830;gda58c33139_0_5267"/>
            <p:cNvSpPr/>
            <p:nvPr/>
          </p:nvSpPr>
          <p:spPr>
            <a:xfrm>
              <a:off x="1518018" y="603776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31" name="Google Shape;4831;gda58c33139_0_5267"/>
            <p:cNvSpPr/>
            <p:nvPr/>
          </p:nvSpPr>
          <p:spPr>
            <a:xfrm>
              <a:off x="1554594" y="6071298"/>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32" name="Google Shape;4832;gda58c33139_0_5267"/>
            <p:cNvSpPr/>
            <p:nvPr/>
          </p:nvSpPr>
          <p:spPr>
            <a:xfrm>
              <a:off x="1554597" y="6071294"/>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33" name="Google Shape;4833;gda58c33139_0_5267"/>
            <p:cNvSpPr/>
            <p:nvPr/>
          </p:nvSpPr>
          <p:spPr>
            <a:xfrm>
              <a:off x="1667381" y="610786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34" name="Google Shape;4834;gda58c33139_0_5267"/>
            <p:cNvSpPr/>
            <p:nvPr/>
          </p:nvSpPr>
          <p:spPr>
            <a:xfrm>
              <a:off x="1667381" y="610786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35" name="Google Shape;4835;gda58c33139_0_5267"/>
            <p:cNvSpPr/>
            <p:nvPr/>
          </p:nvSpPr>
          <p:spPr>
            <a:xfrm>
              <a:off x="1411330" y="6083486"/>
              <a:ext cx="73659" cy="55245"/>
            </a:xfrm>
            <a:custGeom>
              <a:avLst/>
              <a:gdLst/>
              <a:ahLst/>
              <a:cxnLst/>
              <a:rect l="l" t="t" r="r" b="b"/>
              <a:pathLst>
                <a:path w="73659" h="55245" extrusionOk="0">
                  <a:moveTo>
                    <a:pt x="54868" y="42669"/>
                  </a:moveTo>
                  <a:lnTo>
                    <a:pt x="42675" y="42669"/>
                  </a:lnTo>
                  <a:lnTo>
                    <a:pt x="42675" y="48765"/>
                  </a:lnTo>
                  <a:lnTo>
                    <a:pt x="45723" y="51813"/>
                  </a:lnTo>
                  <a:lnTo>
                    <a:pt x="45723" y="54861"/>
                  </a:lnTo>
                  <a:lnTo>
                    <a:pt x="48771" y="51813"/>
                  </a:lnTo>
                  <a:lnTo>
                    <a:pt x="48771" y="48765"/>
                  </a:lnTo>
                  <a:lnTo>
                    <a:pt x="51819" y="48765"/>
                  </a:lnTo>
                  <a:lnTo>
                    <a:pt x="51819" y="45717"/>
                  </a:lnTo>
                  <a:lnTo>
                    <a:pt x="54868" y="45717"/>
                  </a:lnTo>
                  <a:lnTo>
                    <a:pt x="54868" y="42669"/>
                  </a:lnTo>
                  <a:close/>
                </a:path>
                <a:path w="73659" h="55245" extrusionOk="0">
                  <a:moveTo>
                    <a:pt x="73157" y="39621"/>
                  </a:moveTo>
                  <a:lnTo>
                    <a:pt x="39626" y="39621"/>
                  </a:lnTo>
                  <a:lnTo>
                    <a:pt x="39626" y="42669"/>
                  </a:lnTo>
                  <a:lnTo>
                    <a:pt x="54868" y="42669"/>
                  </a:lnTo>
                  <a:lnTo>
                    <a:pt x="54868" y="45717"/>
                  </a:lnTo>
                  <a:lnTo>
                    <a:pt x="67061" y="45717"/>
                  </a:lnTo>
                  <a:lnTo>
                    <a:pt x="67061" y="48765"/>
                  </a:lnTo>
                  <a:lnTo>
                    <a:pt x="73157" y="42669"/>
                  </a:lnTo>
                  <a:lnTo>
                    <a:pt x="73157" y="39621"/>
                  </a:lnTo>
                  <a:close/>
                </a:path>
                <a:path w="73659" h="55245" extrusionOk="0">
                  <a:moveTo>
                    <a:pt x="70109" y="36574"/>
                  </a:moveTo>
                  <a:lnTo>
                    <a:pt x="36578" y="36574"/>
                  </a:lnTo>
                  <a:lnTo>
                    <a:pt x="36578" y="39621"/>
                  </a:lnTo>
                  <a:lnTo>
                    <a:pt x="70109" y="39621"/>
                  </a:lnTo>
                  <a:lnTo>
                    <a:pt x="70109" y="36574"/>
                  </a:lnTo>
                  <a:close/>
                </a:path>
                <a:path w="73659" h="55245" extrusionOk="0">
                  <a:moveTo>
                    <a:pt x="15241" y="6095"/>
                  </a:moveTo>
                  <a:lnTo>
                    <a:pt x="3048" y="6095"/>
                  </a:lnTo>
                  <a:lnTo>
                    <a:pt x="3048" y="12191"/>
                  </a:lnTo>
                  <a:lnTo>
                    <a:pt x="0" y="15239"/>
                  </a:lnTo>
                  <a:lnTo>
                    <a:pt x="3048" y="15239"/>
                  </a:lnTo>
                  <a:lnTo>
                    <a:pt x="3048" y="21334"/>
                  </a:lnTo>
                  <a:lnTo>
                    <a:pt x="24385" y="21334"/>
                  </a:lnTo>
                  <a:lnTo>
                    <a:pt x="33530" y="30478"/>
                  </a:lnTo>
                  <a:lnTo>
                    <a:pt x="33530" y="36574"/>
                  </a:lnTo>
                  <a:lnTo>
                    <a:pt x="64012" y="36574"/>
                  </a:lnTo>
                  <a:lnTo>
                    <a:pt x="60964" y="33526"/>
                  </a:lnTo>
                  <a:lnTo>
                    <a:pt x="54868" y="33526"/>
                  </a:lnTo>
                  <a:lnTo>
                    <a:pt x="54868" y="30478"/>
                  </a:lnTo>
                  <a:lnTo>
                    <a:pt x="51819" y="27430"/>
                  </a:lnTo>
                  <a:lnTo>
                    <a:pt x="48771" y="27430"/>
                  </a:lnTo>
                  <a:lnTo>
                    <a:pt x="45723" y="24382"/>
                  </a:lnTo>
                  <a:lnTo>
                    <a:pt x="42675" y="24382"/>
                  </a:lnTo>
                  <a:lnTo>
                    <a:pt x="42675" y="21334"/>
                  </a:lnTo>
                  <a:lnTo>
                    <a:pt x="45723" y="18287"/>
                  </a:lnTo>
                  <a:lnTo>
                    <a:pt x="42675" y="15239"/>
                  </a:lnTo>
                  <a:lnTo>
                    <a:pt x="42675" y="12191"/>
                  </a:lnTo>
                  <a:lnTo>
                    <a:pt x="18289" y="12191"/>
                  </a:lnTo>
                  <a:lnTo>
                    <a:pt x="18289" y="9143"/>
                  </a:lnTo>
                  <a:lnTo>
                    <a:pt x="15241" y="9143"/>
                  </a:lnTo>
                  <a:lnTo>
                    <a:pt x="15241" y="6095"/>
                  </a:lnTo>
                  <a:close/>
                </a:path>
                <a:path w="73659" h="55245" extrusionOk="0">
                  <a:moveTo>
                    <a:pt x="12192" y="21334"/>
                  </a:moveTo>
                  <a:lnTo>
                    <a:pt x="9144" y="21334"/>
                  </a:lnTo>
                  <a:lnTo>
                    <a:pt x="9144" y="24382"/>
                  </a:lnTo>
                  <a:lnTo>
                    <a:pt x="12192" y="24382"/>
                  </a:lnTo>
                  <a:lnTo>
                    <a:pt x="12192" y="21334"/>
                  </a:lnTo>
                  <a:close/>
                </a:path>
                <a:path w="73659" h="55245" extrusionOk="0">
                  <a:moveTo>
                    <a:pt x="36578" y="9143"/>
                  </a:moveTo>
                  <a:lnTo>
                    <a:pt x="30482" y="9143"/>
                  </a:lnTo>
                  <a:lnTo>
                    <a:pt x="30482" y="12191"/>
                  </a:lnTo>
                  <a:lnTo>
                    <a:pt x="39626" y="12191"/>
                  </a:lnTo>
                  <a:lnTo>
                    <a:pt x="36578" y="9143"/>
                  </a:lnTo>
                  <a:close/>
                </a:path>
                <a:path w="73659" h="55245" extrusionOk="0">
                  <a:moveTo>
                    <a:pt x="9144" y="0"/>
                  </a:moveTo>
                  <a:lnTo>
                    <a:pt x="6096" y="0"/>
                  </a:lnTo>
                  <a:lnTo>
                    <a:pt x="6096" y="6095"/>
                  </a:lnTo>
                  <a:lnTo>
                    <a:pt x="12192" y="6095"/>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36" name="Google Shape;4836;gda58c33139_0_5267"/>
            <p:cNvSpPr/>
            <p:nvPr/>
          </p:nvSpPr>
          <p:spPr>
            <a:xfrm>
              <a:off x="1411330" y="6080438"/>
              <a:ext cx="73659" cy="58420"/>
            </a:xfrm>
            <a:custGeom>
              <a:avLst/>
              <a:gdLst/>
              <a:ahLst/>
              <a:cxnLst/>
              <a:rect l="l" t="t" r="r" b="b"/>
              <a:pathLst>
                <a:path w="73659" h="58420" extrusionOk="0">
                  <a:moveTo>
                    <a:pt x="12192" y="9143"/>
                  </a:moveTo>
                  <a:lnTo>
                    <a:pt x="15241" y="9143"/>
                  </a:lnTo>
                  <a:lnTo>
                    <a:pt x="15241" y="12191"/>
                  </a:lnTo>
                  <a:lnTo>
                    <a:pt x="18289" y="12191"/>
                  </a:lnTo>
                  <a:lnTo>
                    <a:pt x="21337" y="15239"/>
                  </a:lnTo>
                  <a:lnTo>
                    <a:pt x="18289" y="12191"/>
                  </a:lnTo>
                  <a:lnTo>
                    <a:pt x="18289" y="15239"/>
                  </a:lnTo>
                  <a:lnTo>
                    <a:pt x="24385" y="15239"/>
                  </a:lnTo>
                  <a:lnTo>
                    <a:pt x="21337" y="15239"/>
                  </a:lnTo>
                  <a:lnTo>
                    <a:pt x="30482" y="15239"/>
                  </a:lnTo>
                  <a:lnTo>
                    <a:pt x="30482" y="12191"/>
                  </a:lnTo>
                  <a:lnTo>
                    <a:pt x="33530" y="12191"/>
                  </a:lnTo>
                  <a:lnTo>
                    <a:pt x="36578" y="12191"/>
                  </a:lnTo>
                  <a:lnTo>
                    <a:pt x="39626" y="15239"/>
                  </a:lnTo>
                  <a:lnTo>
                    <a:pt x="39626" y="12191"/>
                  </a:lnTo>
                  <a:lnTo>
                    <a:pt x="39626" y="15239"/>
                  </a:lnTo>
                  <a:lnTo>
                    <a:pt x="42675" y="15239"/>
                  </a:lnTo>
                  <a:lnTo>
                    <a:pt x="42675" y="18287"/>
                  </a:lnTo>
                  <a:lnTo>
                    <a:pt x="45723" y="18287"/>
                  </a:lnTo>
                  <a:lnTo>
                    <a:pt x="42675" y="18287"/>
                  </a:lnTo>
                  <a:lnTo>
                    <a:pt x="45723" y="21334"/>
                  </a:lnTo>
                  <a:lnTo>
                    <a:pt x="42675" y="24382"/>
                  </a:lnTo>
                  <a:lnTo>
                    <a:pt x="45723" y="24382"/>
                  </a:lnTo>
                  <a:lnTo>
                    <a:pt x="42675" y="24382"/>
                  </a:lnTo>
                  <a:lnTo>
                    <a:pt x="42675" y="27430"/>
                  </a:lnTo>
                  <a:lnTo>
                    <a:pt x="45723" y="27430"/>
                  </a:lnTo>
                  <a:lnTo>
                    <a:pt x="48771" y="30478"/>
                  </a:lnTo>
                  <a:lnTo>
                    <a:pt x="51819" y="30478"/>
                  </a:lnTo>
                  <a:lnTo>
                    <a:pt x="48771" y="30478"/>
                  </a:lnTo>
                  <a:lnTo>
                    <a:pt x="51819" y="30478"/>
                  </a:lnTo>
                  <a:lnTo>
                    <a:pt x="54868" y="33526"/>
                  </a:lnTo>
                  <a:lnTo>
                    <a:pt x="54868" y="36574"/>
                  </a:lnTo>
                  <a:lnTo>
                    <a:pt x="57916" y="36574"/>
                  </a:lnTo>
                  <a:lnTo>
                    <a:pt x="54868" y="36574"/>
                  </a:lnTo>
                  <a:lnTo>
                    <a:pt x="54868" y="33526"/>
                  </a:lnTo>
                  <a:lnTo>
                    <a:pt x="54868" y="36574"/>
                  </a:lnTo>
                  <a:lnTo>
                    <a:pt x="57916" y="36574"/>
                  </a:lnTo>
                  <a:lnTo>
                    <a:pt x="60964" y="36574"/>
                  </a:lnTo>
                  <a:lnTo>
                    <a:pt x="64012" y="39621"/>
                  </a:lnTo>
                  <a:lnTo>
                    <a:pt x="67061" y="39621"/>
                  </a:lnTo>
                  <a:lnTo>
                    <a:pt x="70109" y="39621"/>
                  </a:lnTo>
                  <a:lnTo>
                    <a:pt x="70109" y="42669"/>
                  </a:lnTo>
                  <a:lnTo>
                    <a:pt x="73157" y="42669"/>
                  </a:lnTo>
                  <a:lnTo>
                    <a:pt x="73157" y="45717"/>
                  </a:lnTo>
                  <a:lnTo>
                    <a:pt x="70109" y="48765"/>
                  </a:lnTo>
                  <a:lnTo>
                    <a:pt x="67061" y="51813"/>
                  </a:lnTo>
                  <a:lnTo>
                    <a:pt x="67061" y="48765"/>
                  </a:lnTo>
                  <a:lnTo>
                    <a:pt x="64012" y="48765"/>
                  </a:lnTo>
                  <a:lnTo>
                    <a:pt x="60964" y="48765"/>
                  </a:lnTo>
                  <a:lnTo>
                    <a:pt x="57916" y="48765"/>
                  </a:lnTo>
                  <a:lnTo>
                    <a:pt x="54868" y="48765"/>
                  </a:lnTo>
                  <a:lnTo>
                    <a:pt x="54868" y="45717"/>
                  </a:lnTo>
                  <a:lnTo>
                    <a:pt x="54868" y="48765"/>
                  </a:lnTo>
                  <a:lnTo>
                    <a:pt x="51819" y="48765"/>
                  </a:lnTo>
                  <a:lnTo>
                    <a:pt x="51819" y="51813"/>
                  </a:lnTo>
                  <a:lnTo>
                    <a:pt x="48771" y="51813"/>
                  </a:lnTo>
                  <a:lnTo>
                    <a:pt x="48771" y="54861"/>
                  </a:lnTo>
                  <a:lnTo>
                    <a:pt x="45723" y="57908"/>
                  </a:lnTo>
                  <a:lnTo>
                    <a:pt x="45723" y="54861"/>
                  </a:lnTo>
                  <a:lnTo>
                    <a:pt x="42675" y="54861"/>
                  </a:lnTo>
                  <a:lnTo>
                    <a:pt x="45723" y="54861"/>
                  </a:lnTo>
                  <a:lnTo>
                    <a:pt x="42675" y="51813"/>
                  </a:lnTo>
                  <a:lnTo>
                    <a:pt x="45723" y="51813"/>
                  </a:lnTo>
                  <a:lnTo>
                    <a:pt x="42675" y="51813"/>
                  </a:lnTo>
                  <a:lnTo>
                    <a:pt x="42675" y="48765"/>
                  </a:lnTo>
                  <a:lnTo>
                    <a:pt x="42675" y="45717"/>
                  </a:lnTo>
                  <a:lnTo>
                    <a:pt x="39626" y="45717"/>
                  </a:lnTo>
                  <a:lnTo>
                    <a:pt x="39626" y="42669"/>
                  </a:lnTo>
                  <a:lnTo>
                    <a:pt x="36578" y="42669"/>
                  </a:lnTo>
                  <a:lnTo>
                    <a:pt x="36578" y="39621"/>
                  </a:lnTo>
                  <a:lnTo>
                    <a:pt x="33530" y="39621"/>
                  </a:lnTo>
                  <a:lnTo>
                    <a:pt x="33530" y="36574"/>
                  </a:lnTo>
                  <a:lnTo>
                    <a:pt x="33530" y="33526"/>
                  </a:lnTo>
                  <a:lnTo>
                    <a:pt x="30482" y="30478"/>
                  </a:lnTo>
                  <a:lnTo>
                    <a:pt x="27434" y="27430"/>
                  </a:lnTo>
                  <a:lnTo>
                    <a:pt x="24385" y="24382"/>
                  </a:lnTo>
                  <a:lnTo>
                    <a:pt x="21337" y="24382"/>
                  </a:lnTo>
                  <a:lnTo>
                    <a:pt x="18289" y="24382"/>
                  </a:lnTo>
                  <a:lnTo>
                    <a:pt x="15241" y="24382"/>
                  </a:lnTo>
                  <a:lnTo>
                    <a:pt x="12192" y="24382"/>
                  </a:lnTo>
                  <a:lnTo>
                    <a:pt x="12192" y="27430"/>
                  </a:lnTo>
                  <a:lnTo>
                    <a:pt x="9144" y="27430"/>
                  </a:lnTo>
                  <a:lnTo>
                    <a:pt x="9144" y="24382"/>
                  </a:lnTo>
                  <a:lnTo>
                    <a:pt x="6096" y="24382"/>
                  </a:lnTo>
                  <a:lnTo>
                    <a:pt x="3048" y="24382"/>
                  </a:lnTo>
                  <a:lnTo>
                    <a:pt x="3048" y="21334"/>
                  </a:lnTo>
                  <a:lnTo>
                    <a:pt x="3048" y="18287"/>
                  </a:lnTo>
                  <a:lnTo>
                    <a:pt x="0" y="18287"/>
                  </a:lnTo>
                  <a:lnTo>
                    <a:pt x="3048" y="15239"/>
                  </a:lnTo>
                  <a:lnTo>
                    <a:pt x="3048" y="12191"/>
                  </a:lnTo>
                  <a:lnTo>
                    <a:pt x="3048" y="9143"/>
                  </a:lnTo>
                  <a:lnTo>
                    <a:pt x="6096" y="9143"/>
                  </a:lnTo>
                  <a:lnTo>
                    <a:pt x="6096" y="6095"/>
                  </a:lnTo>
                  <a:lnTo>
                    <a:pt x="6096" y="3047"/>
                  </a:lnTo>
                  <a:lnTo>
                    <a:pt x="9144" y="3047"/>
                  </a:lnTo>
                  <a:lnTo>
                    <a:pt x="9144" y="0"/>
                  </a:lnTo>
                  <a:lnTo>
                    <a:pt x="9144" y="3047"/>
                  </a:lnTo>
                  <a:lnTo>
                    <a:pt x="9144" y="6095"/>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37" name="Google Shape;4837;gda58c33139_0_5267"/>
            <p:cNvSpPr/>
            <p:nvPr/>
          </p:nvSpPr>
          <p:spPr>
            <a:xfrm>
              <a:off x="1630802" y="6132251"/>
              <a:ext cx="9525" cy="6350"/>
            </a:xfrm>
            <a:custGeom>
              <a:avLst/>
              <a:gdLst/>
              <a:ahLst/>
              <a:cxnLst/>
              <a:rect l="l" t="t" r="r" b="b"/>
              <a:pathLst>
                <a:path w="9525" h="6350" extrusionOk="0">
                  <a:moveTo>
                    <a:pt x="9144" y="0"/>
                  </a:moveTo>
                  <a:lnTo>
                    <a:pt x="0" y="0"/>
                  </a:lnTo>
                  <a:lnTo>
                    <a:pt x="0" y="3047"/>
                  </a:lnTo>
                  <a:lnTo>
                    <a:pt x="3048" y="6095"/>
                  </a:lnTo>
                  <a:lnTo>
                    <a:pt x="3048" y="3047"/>
                  </a:lnTo>
                  <a:lnTo>
                    <a:pt x="9144" y="3047"/>
                  </a:lnTo>
                  <a:lnTo>
                    <a:pt x="9144" y="0"/>
                  </a:lnTo>
                  <a:close/>
                </a:path>
                <a:path w="9525" h="6350" extrusionOk="0">
                  <a:moveTo>
                    <a:pt x="6096" y="3047"/>
                  </a:moveTo>
                  <a:lnTo>
                    <a:pt x="3048" y="3047"/>
                  </a:lnTo>
                  <a:lnTo>
                    <a:pt x="3048" y="6095"/>
                  </a:lnTo>
                  <a:lnTo>
                    <a:pt x="6096" y="6095"/>
                  </a:lnTo>
                  <a:lnTo>
                    <a:pt x="6096" y="3047"/>
                  </a:lnTo>
                  <a:close/>
                </a:path>
                <a:path w="9525" h="6350" extrusionOk="0">
                  <a:moveTo>
                    <a:pt x="9144" y="3047"/>
                  </a:moveTo>
                  <a:lnTo>
                    <a:pt x="6096" y="3047"/>
                  </a:lnTo>
                  <a:lnTo>
                    <a:pt x="6096" y="6095"/>
                  </a:lnTo>
                  <a:lnTo>
                    <a:pt x="9144" y="6095"/>
                  </a:lnTo>
                  <a:lnTo>
                    <a:pt x="914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38" name="Google Shape;4838;gda58c33139_0_5267"/>
            <p:cNvSpPr/>
            <p:nvPr/>
          </p:nvSpPr>
          <p:spPr>
            <a:xfrm>
              <a:off x="1630802" y="6132251"/>
              <a:ext cx="9525" cy="6350"/>
            </a:xfrm>
            <a:custGeom>
              <a:avLst/>
              <a:gdLst/>
              <a:ahLst/>
              <a:cxnLst/>
              <a:rect l="l" t="t" r="r" b="b"/>
              <a:pathLst>
                <a:path w="9525" h="6350" extrusionOk="0">
                  <a:moveTo>
                    <a:pt x="3048" y="3047"/>
                  </a:moveTo>
                  <a:lnTo>
                    <a:pt x="3048" y="6095"/>
                  </a:lnTo>
                  <a:lnTo>
                    <a:pt x="0" y="3047"/>
                  </a:lnTo>
                  <a:lnTo>
                    <a:pt x="0" y="0"/>
                  </a:lnTo>
                  <a:lnTo>
                    <a:pt x="0" y="3047"/>
                  </a:lnTo>
                  <a:lnTo>
                    <a:pt x="0" y="0"/>
                  </a:lnTo>
                  <a:lnTo>
                    <a:pt x="3048" y="0"/>
                  </a:lnTo>
                  <a:lnTo>
                    <a:pt x="6096" y="0"/>
                  </a:lnTo>
                  <a:lnTo>
                    <a:pt x="9144" y="0"/>
                  </a:lnTo>
                  <a:lnTo>
                    <a:pt x="9144" y="3047"/>
                  </a:lnTo>
                  <a:lnTo>
                    <a:pt x="9144" y="6095"/>
                  </a:lnTo>
                  <a:lnTo>
                    <a:pt x="6096" y="6095"/>
                  </a:lnTo>
                  <a:lnTo>
                    <a:pt x="6096" y="3047"/>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39" name="Google Shape;4839;gda58c33139_0_5267"/>
            <p:cNvSpPr/>
            <p:nvPr/>
          </p:nvSpPr>
          <p:spPr>
            <a:xfrm>
              <a:off x="1603362" y="6153594"/>
              <a:ext cx="3175" cy="3175"/>
            </a:xfrm>
            <a:custGeom>
              <a:avLst/>
              <a:gdLst/>
              <a:ahLst/>
              <a:cxnLst/>
              <a:rect l="l" t="t" r="r" b="b"/>
              <a:pathLst>
                <a:path w="3175" h="3175" extrusionOk="0">
                  <a:moveTo>
                    <a:pt x="3048" y="0"/>
                  </a:moveTo>
                  <a:lnTo>
                    <a:pt x="0" y="0"/>
                  </a:lnTo>
                  <a:lnTo>
                    <a:pt x="0"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40" name="Google Shape;4840;gda58c33139_0_5267"/>
            <p:cNvSpPr/>
            <p:nvPr/>
          </p:nvSpPr>
          <p:spPr>
            <a:xfrm>
              <a:off x="1603368" y="6153586"/>
              <a:ext cx="3175" cy="3175"/>
            </a:xfrm>
            <a:custGeom>
              <a:avLst/>
              <a:gdLst/>
              <a:ahLst/>
              <a:cxnLst/>
              <a:rect l="l" t="t" r="r" b="b"/>
              <a:pathLst>
                <a:path w="3175" h="3175" extrusionOk="0">
                  <a:moveTo>
                    <a:pt x="0" y="0"/>
                  </a:moveTo>
                  <a:lnTo>
                    <a:pt x="3048"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41" name="Google Shape;4841;gda58c33139_0_5267"/>
            <p:cNvSpPr/>
            <p:nvPr/>
          </p:nvSpPr>
          <p:spPr>
            <a:xfrm>
              <a:off x="1606417" y="615358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42" name="Google Shape;4842;gda58c33139_0_5267"/>
            <p:cNvSpPr/>
            <p:nvPr/>
          </p:nvSpPr>
          <p:spPr>
            <a:xfrm>
              <a:off x="1606417" y="615358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43" name="Google Shape;4843;gda58c33139_0_5267"/>
            <p:cNvSpPr/>
            <p:nvPr/>
          </p:nvSpPr>
          <p:spPr>
            <a:xfrm>
              <a:off x="1606417" y="615358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44" name="Google Shape;4844;gda58c33139_0_5267"/>
            <p:cNvSpPr/>
            <p:nvPr/>
          </p:nvSpPr>
          <p:spPr>
            <a:xfrm>
              <a:off x="1606417" y="615358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45" name="Google Shape;4845;gda58c33139_0_5267"/>
            <p:cNvSpPr/>
            <p:nvPr/>
          </p:nvSpPr>
          <p:spPr>
            <a:xfrm>
              <a:off x="1578982" y="615358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46" name="Google Shape;4846;gda58c33139_0_5267"/>
            <p:cNvSpPr/>
            <p:nvPr/>
          </p:nvSpPr>
          <p:spPr>
            <a:xfrm>
              <a:off x="1606417" y="61566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47" name="Google Shape;4847;gda58c33139_0_5267"/>
            <p:cNvSpPr/>
            <p:nvPr/>
          </p:nvSpPr>
          <p:spPr>
            <a:xfrm>
              <a:off x="1606417" y="615663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48" name="Google Shape;4848;gda58c33139_0_5267"/>
            <p:cNvSpPr/>
            <p:nvPr/>
          </p:nvSpPr>
          <p:spPr>
            <a:xfrm>
              <a:off x="1569838" y="617492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49" name="Google Shape;4849;gda58c33139_0_5267"/>
            <p:cNvSpPr/>
            <p:nvPr/>
          </p:nvSpPr>
          <p:spPr>
            <a:xfrm>
              <a:off x="1569838" y="617492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50" name="Google Shape;4850;gda58c33139_0_5267"/>
            <p:cNvSpPr/>
            <p:nvPr/>
          </p:nvSpPr>
          <p:spPr>
            <a:xfrm>
              <a:off x="1569838" y="617492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51" name="Google Shape;4851;gda58c33139_0_5267"/>
            <p:cNvSpPr/>
            <p:nvPr/>
          </p:nvSpPr>
          <p:spPr>
            <a:xfrm>
              <a:off x="1566790" y="61779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52" name="Google Shape;4852;gda58c33139_0_5267"/>
            <p:cNvSpPr/>
            <p:nvPr/>
          </p:nvSpPr>
          <p:spPr>
            <a:xfrm>
              <a:off x="1566790" y="618101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53" name="Google Shape;4853;gda58c33139_0_5267"/>
            <p:cNvSpPr/>
            <p:nvPr/>
          </p:nvSpPr>
          <p:spPr>
            <a:xfrm>
              <a:off x="1566790" y="618101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54" name="Google Shape;4854;gda58c33139_0_5267"/>
            <p:cNvSpPr/>
            <p:nvPr/>
          </p:nvSpPr>
          <p:spPr>
            <a:xfrm>
              <a:off x="1536307" y="6202351"/>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55" name="Google Shape;4855;gda58c33139_0_5267"/>
            <p:cNvSpPr/>
            <p:nvPr/>
          </p:nvSpPr>
          <p:spPr>
            <a:xfrm>
              <a:off x="1536307" y="6202351"/>
              <a:ext cx="3175" cy="3175"/>
            </a:xfrm>
            <a:custGeom>
              <a:avLst/>
              <a:gdLst/>
              <a:ahLst/>
              <a:cxnLst/>
              <a:rect l="l" t="t" r="r" b="b"/>
              <a:pathLst>
                <a:path w="3175" h="3175" extrusionOk="0">
                  <a:moveTo>
                    <a:pt x="0" y="3047"/>
                  </a:moveTo>
                  <a:lnTo>
                    <a:pt x="0" y="0"/>
                  </a:lnTo>
                  <a:lnTo>
                    <a:pt x="3048"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56" name="Google Shape;4856;gda58c33139_0_5267"/>
            <p:cNvSpPr/>
            <p:nvPr/>
          </p:nvSpPr>
          <p:spPr>
            <a:xfrm>
              <a:off x="1536307" y="6205399"/>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57" name="Google Shape;4857;gda58c33139_0_5267"/>
            <p:cNvSpPr/>
            <p:nvPr/>
          </p:nvSpPr>
          <p:spPr>
            <a:xfrm>
              <a:off x="1536307" y="6205399"/>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58" name="Google Shape;4858;gda58c33139_0_5267"/>
            <p:cNvSpPr/>
            <p:nvPr/>
          </p:nvSpPr>
          <p:spPr>
            <a:xfrm>
              <a:off x="1536307" y="6208447"/>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59" name="Google Shape;4859;gda58c33139_0_5267"/>
            <p:cNvSpPr/>
            <p:nvPr/>
          </p:nvSpPr>
          <p:spPr>
            <a:xfrm>
              <a:off x="1536307" y="6208447"/>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60" name="Google Shape;4860;gda58c33139_0_5267"/>
            <p:cNvSpPr/>
            <p:nvPr/>
          </p:nvSpPr>
          <p:spPr>
            <a:xfrm>
              <a:off x="1530211" y="62175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61" name="Google Shape;4861;gda58c33139_0_5267"/>
            <p:cNvSpPr/>
            <p:nvPr/>
          </p:nvSpPr>
          <p:spPr>
            <a:xfrm>
              <a:off x="1530211" y="62175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62" name="Google Shape;4862;gda58c33139_0_5267"/>
            <p:cNvSpPr/>
            <p:nvPr/>
          </p:nvSpPr>
          <p:spPr>
            <a:xfrm>
              <a:off x="1533259" y="623892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63" name="Google Shape;4863;gda58c33139_0_5267"/>
            <p:cNvSpPr/>
            <p:nvPr/>
          </p:nvSpPr>
          <p:spPr>
            <a:xfrm>
              <a:off x="1938674" y="627549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64" name="Google Shape;4864;gda58c33139_0_5267"/>
            <p:cNvSpPr/>
            <p:nvPr/>
          </p:nvSpPr>
          <p:spPr>
            <a:xfrm>
              <a:off x="1938674" y="6275499"/>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65" name="Google Shape;4865;gda58c33139_0_5267"/>
            <p:cNvSpPr/>
            <p:nvPr/>
          </p:nvSpPr>
          <p:spPr>
            <a:xfrm>
              <a:off x="2020976" y="6278547"/>
              <a:ext cx="3175" cy="3175"/>
            </a:xfrm>
            <a:custGeom>
              <a:avLst/>
              <a:gdLst/>
              <a:ahLst/>
              <a:cxnLst/>
              <a:rect l="l" t="t" r="r" b="b"/>
              <a:pathLst>
                <a:path w="3175" h="3175" extrusionOk="0">
                  <a:moveTo>
                    <a:pt x="3048" y="0"/>
                  </a:moveTo>
                  <a:lnTo>
                    <a:pt x="3048" y="3047"/>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66" name="Google Shape;4866;gda58c33139_0_5267"/>
            <p:cNvSpPr/>
            <p:nvPr/>
          </p:nvSpPr>
          <p:spPr>
            <a:xfrm>
              <a:off x="2020976" y="6278547"/>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67" name="Google Shape;4867;gda58c33139_0_5267"/>
            <p:cNvSpPr/>
            <p:nvPr/>
          </p:nvSpPr>
          <p:spPr>
            <a:xfrm>
              <a:off x="1993542" y="6284643"/>
              <a:ext cx="6350" cy="9525"/>
            </a:xfrm>
            <a:custGeom>
              <a:avLst/>
              <a:gdLst/>
              <a:ahLst/>
              <a:cxnLst/>
              <a:rect l="l" t="t" r="r" b="b"/>
              <a:pathLst>
                <a:path w="6350" h="9525" extrusionOk="0">
                  <a:moveTo>
                    <a:pt x="3048" y="6095"/>
                  </a:moveTo>
                  <a:lnTo>
                    <a:pt x="0" y="6095"/>
                  </a:lnTo>
                  <a:lnTo>
                    <a:pt x="0" y="9143"/>
                  </a:lnTo>
                  <a:lnTo>
                    <a:pt x="3048" y="9143"/>
                  </a:lnTo>
                  <a:lnTo>
                    <a:pt x="3048" y="6095"/>
                  </a:lnTo>
                  <a:close/>
                </a:path>
                <a:path w="6350" h="9525" extrusionOk="0">
                  <a:moveTo>
                    <a:pt x="3048" y="0"/>
                  </a:moveTo>
                  <a:lnTo>
                    <a:pt x="3048" y="9143"/>
                  </a:lnTo>
                  <a:lnTo>
                    <a:pt x="6096" y="9143"/>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68" name="Google Shape;4868;gda58c33139_0_5267"/>
            <p:cNvSpPr/>
            <p:nvPr/>
          </p:nvSpPr>
          <p:spPr>
            <a:xfrm>
              <a:off x="1993542" y="6284643"/>
              <a:ext cx="6350" cy="9525"/>
            </a:xfrm>
            <a:custGeom>
              <a:avLst/>
              <a:gdLst/>
              <a:ahLst/>
              <a:cxnLst/>
              <a:rect l="l" t="t" r="r" b="b"/>
              <a:pathLst>
                <a:path w="6350" h="9525" extrusionOk="0">
                  <a:moveTo>
                    <a:pt x="3048" y="9143"/>
                  </a:moveTo>
                  <a:lnTo>
                    <a:pt x="0" y="9143"/>
                  </a:lnTo>
                  <a:lnTo>
                    <a:pt x="0" y="6095"/>
                  </a:lnTo>
                  <a:lnTo>
                    <a:pt x="3048" y="6095"/>
                  </a:lnTo>
                  <a:lnTo>
                    <a:pt x="3048" y="3047"/>
                  </a:lnTo>
                  <a:lnTo>
                    <a:pt x="3048" y="6095"/>
                  </a:lnTo>
                  <a:lnTo>
                    <a:pt x="3048" y="3047"/>
                  </a:lnTo>
                  <a:lnTo>
                    <a:pt x="3048" y="0"/>
                  </a:lnTo>
                  <a:lnTo>
                    <a:pt x="6096" y="3047"/>
                  </a:lnTo>
                  <a:lnTo>
                    <a:pt x="6096" y="6095"/>
                  </a:lnTo>
                  <a:lnTo>
                    <a:pt x="6096" y="3047"/>
                  </a:lnTo>
                  <a:lnTo>
                    <a:pt x="6096" y="6095"/>
                  </a:lnTo>
                  <a:lnTo>
                    <a:pt x="6096" y="9143"/>
                  </a:lnTo>
                  <a:lnTo>
                    <a:pt x="6096" y="6095"/>
                  </a:lnTo>
                  <a:lnTo>
                    <a:pt x="6096" y="9143"/>
                  </a:lnTo>
                  <a:lnTo>
                    <a:pt x="3048" y="9143"/>
                  </a:lnTo>
                  <a:lnTo>
                    <a:pt x="3048" y="6095"/>
                  </a:lnTo>
                  <a:lnTo>
                    <a:pt x="3048"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69" name="Google Shape;4869;gda58c33139_0_5267"/>
            <p:cNvSpPr/>
            <p:nvPr/>
          </p:nvSpPr>
          <p:spPr>
            <a:xfrm>
              <a:off x="2017927" y="628464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70" name="Google Shape;4870;gda58c33139_0_5267"/>
            <p:cNvSpPr/>
            <p:nvPr/>
          </p:nvSpPr>
          <p:spPr>
            <a:xfrm>
              <a:off x="2014879" y="6284643"/>
              <a:ext cx="9525" cy="3175"/>
            </a:xfrm>
            <a:custGeom>
              <a:avLst/>
              <a:gdLst/>
              <a:ahLst/>
              <a:cxnLst/>
              <a:rect l="l" t="t" r="r" b="b"/>
              <a:pathLst>
                <a:path w="9525" h="3175" extrusionOk="0">
                  <a:moveTo>
                    <a:pt x="6096" y="3047"/>
                  </a:moveTo>
                  <a:lnTo>
                    <a:pt x="3048" y="3047"/>
                  </a:lnTo>
                  <a:lnTo>
                    <a:pt x="0" y="3047"/>
                  </a:lnTo>
                  <a:lnTo>
                    <a:pt x="3048" y="3047"/>
                  </a:lnTo>
                  <a:lnTo>
                    <a:pt x="3048" y="0"/>
                  </a:lnTo>
                  <a:lnTo>
                    <a:pt x="3048" y="3047"/>
                  </a:lnTo>
                  <a:lnTo>
                    <a:pt x="3048" y="0"/>
                  </a:lnTo>
                  <a:lnTo>
                    <a:pt x="6096" y="0"/>
                  </a:lnTo>
                  <a:lnTo>
                    <a:pt x="3048" y="0"/>
                  </a:lnTo>
                  <a:lnTo>
                    <a:pt x="6096" y="0"/>
                  </a:lnTo>
                  <a:lnTo>
                    <a:pt x="6096" y="3047"/>
                  </a:lnTo>
                  <a:lnTo>
                    <a:pt x="6096" y="0"/>
                  </a:lnTo>
                  <a:lnTo>
                    <a:pt x="9144"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71" name="Google Shape;4871;gda58c33139_0_5267"/>
            <p:cNvSpPr/>
            <p:nvPr/>
          </p:nvSpPr>
          <p:spPr>
            <a:xfrm>
              <a:off x="2011831" y="62876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72" name="Google Shape;4872;gda58c33139_0_5267"/>
            <p:cNvSpPr/>
            <p:nvPr/>
          </p:nvSpPr>
          <p:spPr>
            <a:xfrm>
              <a:off x="2030120" y="6284643"/>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73" name="Google Shape;4873;gda58c33139_0_5267"/>
            <p:cNvSpPr/>
            <p:nvPr/>
          </p:nvSpPr>
          <p:spPr>
            <a:xfrm>
              <a:off x="2030120" y="6284643"/>
              <a:ext cx="3175" cy="6350"/>
            </a:xfrm>
            <a:custGeom>
              <a:avLst/>
              <a:gdLst/>
              <a:ahLst/>
              <a:cxnLst/>
              <a:rect l="l" t="t" r="r" b="b"/>
              <a:pathLst>
                <a:path w="3175" h="6350" extrusionOk="0">
                  <a:moveTo>
                    <a:pt x="3048" y="3047"/>
                  </a:moveTo>
                  <a:lnTo>
                    <a:pt x="0" y="3047"/>
                  </a:lnTo>
                  <a:lnTo>
                    <a:pt x="0" y="6095"/>
                  </a:lnTo>
                  <a:lnTo>
                    <a:pt x="0" y="3047"/>
                  </a:lnTo>
                  <a:lnTo>
                    <a:pt x="0" y="0"/>
                  </a:ln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74" name="Google Shape;4874;gda58c33139_0_5267"/>
            <p:cNvSpPr/>
            <p:nvPr/>
          </p:nvSpPr>
          <p:spPr>
            <a:xfrm>
              <a:off x="2008783" y="62876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75" name="Google Shape;4875;gda58c33139_0_5267"/>
            <p:cNvSpPr/>
            <p:nvPr/>
          </p:nvSpPr>
          <p:spPr>
            <a:xfrm>
              <a:off x="2008783" y="62876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76" name="Google Shape;4876;gda58c33139_0_5267"/>
            <p:cNvSpPr/>
            <p:nvPr/>
          </p:nvSpPr>
          <p:spPr>
            <a:xfrm>
              <a:off x="2033169" y="628464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77" name="Google Shape;4877;gda58c33139_0_5267"/>
            <p:cNvSpPr/>
            <p:nvPr/>
          </p:nvSpPr>
          <p:spPr>
            <a:xfrm>
              <a:off x="2033169" y="628464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78" name="Google Shape;4878;gda58c33139_0_5267"/>
            <p:cNvSpPr/>
            <p:nvPr/>
          </p:nvSpPr>
          <p:spPr>
            <a:xfrm>
              <a:off x="2005735" y="629073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79" name="Google Shape;4879;gda58c33139_0_5267"/>
            <p:cNvSpPr/>
            <p:nvPr/>
          </p:nvSpPr>
          <p:spPr>
            <a:xfrm>
              <a:off x="2005735" y="629073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80" name="Google Shape;4880;gda58c33139_0_5267"/>
            <p:cNvSpPr/>
            <p:nvPr/>
          </p:nvSpPr>
          <p:spPr>
            <a:xfrm>
              <a:off x="2005735" y="629073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81" name="Google Shape;4881;gda58c33139_0_5267"/>
            <p:cNvSpPr/>
            <p:nvPr/>
          </p:nvSpPr>
          <p:spPr>
            <a:xfrm>
              <a:off x="1993531" y="6293789"/>
              <a:ext cx="3175" cy="9525"/>
            </a:xfrm>
            <a:custGeom>
              <a:avLst/>
              <a:gdLst/>
              <a:ahLst/>
              <a:cxnLst/>
              <a:rect l="l" t="t" r="r" b="b"/>
              <a:pathLst>
                <a:path w="3175" h="9525" extrusionOk="0">
                  <a:moveTo>
                    <a:pt x="3048" y="6096"/>
                  </a:moveTo>
                  <a:lnTo>
                    <a:pt x="0" y="3048"/>
                  </a:lnTo>
                  <a:lnTo>
                    <a:pt x="0" y="6096"/>
                  </a:lnTo>
                  <a:lnTo>
                    <a:pt x="3048" y="9144"/>
                  </a:lnTo>
                  <a:lnTo>
                    <a:pt x="3048" y="6096"/>
                  </a:lnTo>
                  <a:close/>
                </a:path>
                <a:path w="3175" h="952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82" name="Google Shape;4882;gda58c33139_0_5267"/>
            <p:cNvSpPr/>
            <p:nvPr/>
          </p:nvSpPr>
          <p:spPr>
            <a:xfrm>
              <a:off x="1993542" y="6293786"/>
              <a:ext cx="3175" cy="9525"/>
            </a:xfrm>
            <a:custGeom>
              <a:avLst/>
              <a:gdLst/>
              <a:ahLst/>
              <a:cxnLst/>
              <a:rect l="l" t="t" r="r" b="b"/>
              <a:pathLst>
                <a:path w="3175" h="9525" extrusionOk="0">
                  <a:moveTo>
                    <a:pt x="3048" y="3047"/>
                  </a:moveTo>
                  <a:lnTo>
                    <a:pt x="3048" y="6095"/>
                  </a:lnTo>
                  <a:lnTo>
                    <a:pt x="3048" y="9143"/>
                  </a:lnTo>
                  <a:lnTo>
                    <a:pt x="0" y="6095"/>
                  </a:lnTo>
                  <a:lnTo>
                    <a:pt x="0" y="3047"/>
                  </a:lnTo>
                  <a:lnTo>
                    <a:pt x="0" y="0"/>
                  </a:lnTo>
                  <a:lnTo>
                    <a:pt x="0" y="3047"/>
                  </a:lnTo>
                  <a:lnTo>
                    <a:pt x="0" y="0"/>
                  </a:lnTo>
                  <a:lnTo>
                    <a:pt x="3048" y="3047"/>
                  </a:lnTo>
                  <a:lnTo>
                    <a:pt x="0" y="3047"/>
                  </a:lnTo>
                  <a:lnTo>
                    <a:pt x="3048" y="3047"/>
                  </a:lnTo>
                  <a:lnTo>
                    <a:pt x="0" y="3047"/>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83" name="Google Shape;4883;gda58c33139_0_5267"/>
            <p:cNvSpPr/>
            <p:nvPr/>
          </p:nvSpPr>
          <p:spPr>
            <a:xfrm>
              <a:off x="1999638" y="629683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84" name="Google Shape;4884;gda58c33139_0_5267"/>
            <p:cNvSpPr/>
            <p:nvPr/>
          </p:nvSpPr>
          <p:spPr>
            <a:xfrm>
              <a:off x="1999638" y="6296834"/>
              <a:ext cx="3175" cy="3175"/>
            </a:xfrm>
            <a:custGeom>
              <a:avLst/>
              <a:gdLst/>
              <a:ahLst/>
              <a:cxnLst/>
              <a:rect l="l" t="t" r="r" b="b"/>
              <a:pathLst>
                <a:path w="3175" h="3175" extrusionOk="0">
                  <a:moveTo>
                    <a:pt x="0" y="3047"/>
                  </a:moveTo>
                  <a:lnTo>
                    <a:pt x="0" y="0"/>
                  </a:lnTo>
                  <a:lnTo>
                    <a:pt x="3048" y="0"/>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85" name="Google Shape;4885;gda58c33139_0_5267"/>
            <p:cNvSpPr/>
            <p:nvPr/>
          </p:nvSpPr>
          <p:spPr>
            <a:xfrm>
              <a:off x="2011831" y="629378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86" name="Google Shape;4886;gda58c33139_0_5267"/>
            <p:cNvSpPr/>
            <p:nvPr/>
          </p:nvSpPr>
          <p:spPr>
            <a:xfrm>
              <a:off x="2011831" y="6293786"/>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87" name="Google Shape;4887;gda58c33139_0_5267"/>
            <p:cNvSpPr/>
            <p:nvPr/>
          </p:nvSpPr>
          <p:spPr>
            <a:xfrm>
              <a:off x="1341220" y="6232830"/>
              <a:ext cx="676910" cy="67310"/>
            </a:xfrm>
            <a:custGeom>
              <a:avLst/>
              <a:gdLst/>
              <a:ahLst/>
              <a:cxnLst/>
              <a:rect l="l" t="t" r="r" b="b"/>
              <a:pathLst>
                <a:path w="676910" h="67310" extrusionOk="0">
                  <a:moveTo>
                    <a:pt x="0" y="3047"/>
                  </a:moveTo>
                  <a:lnTo>
                    <a:pt x="0" y="0"/>
                  </a:lnTo>
                  <a:lnTo>
                    <a:pt x="0" y="3047"/>
                  </a:lnTo>
                  <a:lnTo>
                    <a:pt x="0" y="6095"/>
                  </a:lnTo>
                  <a:lnTo>
                    <a:pt x="0" y="3047"/>
                  </a:lnTo>
                </a:path>
                <a:path w="676910" h="67310" extrusionOk="0">
                  <a:moveTo>
                    <a:pt x="673658" y="67052"/>
                  </a:moveTo>
                  <a:lnTo>
                    <a:pt x="670610" y="67052"/>
                  </a:lnTo>
                  <a:lnTo>
                    <a:pt x="673658" y="67052"/>
                  </a:lnTo>
                  <a:lnTo>
                    <a:pt x="670610" y="67052"/>
                  </a:lnTo>
                  <a:lnTo>
                    <a:pt x="673658" y="67052"/>
                  </a:lnTo>
                  <a:lnTo>
                    <a:pt x="673658" y="64004"/>
                  </a:lnTo>
                  <a:lnTo>
                    <a:pt x="670610" y="64004"/>
                  </a:lnTo>
                  <a:lnTo>
                    <a:pt x="673658" y="64004"/>
                  </a:lnTo>
                  <a:lnTo>
                    <a:pt x="673658" y="67052"/>
                  </a:lnTo>
                  <a:lnTo>
                    <a:pt x="676707" y="67052"/>
                  </a:lnTo>
                  <a:lnTo>
                    <a:pt x="676707" y="64004"/>
                  </a:lnTo>
                  <a:lnTo>
                    <a:pt x="676707" y="67052"/>
                  </a:lnTo>
                  <a:lnTo>
                    <a:pt x="673658" y="6705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88" name="Google Shape;4888;gda58c33139_0_5267"/>
            <p:cNvSpPr/>
            <p:nvPr/>
          </p:nvSpPr>
          <p:spPr>
            <a:xfrm>
              <a:off x="2005735" y="629683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89" name="Google Shape;4889;gda58c33139_0_5267"/>
            <p:cNvSpPr/>
            <p:nvPr/>
          </p:nvSpPr>
          <p:spPr>
            <a:xfrm>
              <a:off x="2005735" y="629683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90" name="Google Shape;4890;gda58c33139_0_5267"/>
            <p:cNvSpPr/>
            <p:nvPr/>
          </p:nvSpPr>
          <p:spPr>
            <a:xfrm>
              <a:off x="2045360" y="6296837"/>
              <a:ext cx="15239" cy="9525"/>
            </a:xfrm>
            <a:custGeom>
              <a:avLst/>
              <a:gdLst/>
              <a:ahLst/>
              <a:cxnLst/>
              <a:rect l="l" t="t" r="r" b="b"/>
              <a:pathLst>
                <a:path w="15239" h="9525" extrusionOk="0">
                  <a:moveTo>
                    <a:pt x="6096" y="6096"/>
                  </a:moveTo>
                  <a:lnTo>
                    <a:pt x="0" y="6096"/>
                  </a:lnTo>
                  <a:lnTo>
                    <a:pt x="0" y="9144"/>
                  </a:lnTo>
                  <a:lnTo>
                    <a:pt x="6096" y="9144"/>
                  </a:lnTo>
                  <a:lnTo>
                    <a:pt x="6096" y="6096"/>
                  </a:lnTo>
                  <a:close/>
                </a:path>
                <a:path w="15239" h="9525" extrusionOk="0">
                  <a:moveTo>
                    <a:pt x="15240" y="0"/>
                  </a:moveTo>
                  <a:lnTo>
                    <a:pt x="9144" y="0"/>
                  </a:lnTo>
                  <a:lnTo>
                    <a:pt x="9144" y="3048"/>
                  </a:lnTo>
                  <a:lnTo>
                    <a:pt x="6096" y="3048"/>
                  </a:lnTo>
                  <a:lnTo>
                    <a:pt x="6096" y="6096"/>
                  </a:lnTo>
                  <a:lnTo>
                    <a:pt x="9144" y="6096"/>
                  </a:lnTo>
                  <a:lnTo>
                    <a:pt x="1524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91" name="Google Shape;4891;gda58c33139_0_5267"/>
            <p:cNvSpPr/>
            <p:nvPr/>
          </p:nvSpPr>
          <p:spPr>
            <a:xfrm>
              <a:off x="2045362" y="6296834"/>
              <a:ext cx="15239" cy="9525"/>
            </a:xfrm>
            <a:custGeom>
              <a:avLst/>
              <a:gdLst/>
              <a:ahLst/>
              <a:cxnLst/>
              <a:rect l="l" t="t" r="r" b="b"/>
              <a:pathLst>
                <a:path w="15239" h="9525" extrusionOk="0">
                  <a:moveTo>
                    <a:pt x="6096" y="3047"/>
                  </a:moveTo>
                  <a:lnTo>
                    <a:pt x="9144" y="3047"/>
                  </a:lnTo>
                  <a:lnTo>
                    <a:pt x="6096" y="3047"/>
                  </a:lnTo>
                  <a:lnTo>
                    <a:pt x="9144" y="3047"/>
                  </a:lnTo>
                  <a:lnTo>
                    <a:pt x="9144" y="0"/>
                  </a:lnTo>
                  <a:lnTo>
                    <a:pt x="12192" y="0"/>
                  </a:lnTo>
                  <a:lnTo>
                    <a:pt x="15241" y="0"/>
                  </a:lnTo>
                  <a:lnTo>
                    <a:pt x="12192" y="0"/>
                  </a:lnTo>
                  <a:lnTo>
                    <a:pt x="15241" y="0"/>
                  </a:lnTo>
                  <a:lnTo>
                    <a:pt x="12192" y="3047"/>
                  </a:lnTo>
                  <a:lnTo>
                    <a:pt x="9144" y="6095"/>
                  </a:lnTo>
                  <a:lnTo>
                    <a:pt x="6096" y="6095"/>
                  </a:lnTo>
                  <a:lnTo>
                    <a:pt x="6096" y="9143"/>
                  </a:lnTo>
                  <a:lnTo>
                    <a:pt x="3048" y="9143"/>
                  </a:lnTo>
                  <a:lnTo>
                    <a:pt x="0" y="9143"/>
                  </a:lnTo>
                  <a:lnTo>
                    <a:pt x="0" y="6095"/>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92" name="Google Shape;4892;gda58c33139_0_5267"/>
            <p:cNvSpPr/>
            <p:nvPr/>
          </p:nvSpPr>
          <p:spPr>
            <a:xfrm>
              <a:off x="1338172" y="6238925"/>
              <a:ext cx="15240" cy="18414"/>
            </a:xfrm>
            <a:custGeom>
              <a:avLst/>
              <a:gdLst/>
              <a:ahLst/>
              <a:cxnLst/>
              <a:rect l="l" t="t" r="r" b="b"/>
              <a:pathLst>
                <a:path w="15240" h="18414" extrusionOk="0">
                  <a:moveTo>
                    <a:pt x="15241" y="15239"/>
                  </a:moveTo>
                  <a:lnTo>
                    <a:pt x="9144" y="15239"/>
                  </a:lnTo>
                  <a:lnTo>
                    <a:pt x="9144" y="18287"/>
                  </a:lnTo>
                  <a:lnTo>
                    <a:pt x="15241" y="18287"/>
                  </a:lnTo>
                  <a:lnTo>
                    <a:pt x="15241" y="15239"/>
                  </a:lnTo>
                  <a:close/>
                </a:path>
                <a:path w="15240" h="18414" extrusionOk="0">
                  <a:moveTo>
                    <a:pt x="6096" y="0"/>
                  </a:moveTo>
                  <a:lnTo>
                    <a:pt x="3048" y="0"/>
                  </a:lnTo>
                  <a:lnTo>
                    <a:pt x="3048" y="3047"/>
                  </a:lnTo>
                  <a:lnTo>
                    <a:pt x="0" y="3047"/>
                  </a:lnTo>
                  <a:lnTo>
                    <a:pt x="0" y="6095"/>
                  </a:lnTo>
                  <a:lnTo>
                    <a:pt x="3048" y="6095"/>
                  </a:lnTo>
                  <a:lnTo>
                    <a:pt x="3048" y="9143"/>
                  </a:lnTo>
                  <a:lnTo>
                    <a:pt x="6096" y="12191"/>
                  </a:lnTo>
                  <a:lnTo>
                    <a:pt x="6096" y="15239"/>
                  </a:lnTo>
                  <a:lnTo>
                    <a:pt x="12193" y="15239"/>
                  </a:lnTo>
                  <a:lnTo>
                    <a:pt x="6096" y="9143"/>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93" name="Google Shape;4893;gda58c33139_0_5267"/>
            <p:cNvSpPr/>
            <p:nvPr/>
          </p:nvSpPr>
          <p:spPr>
            <a:xfrm>
              <a:off x="1338172" y="6238925"/>
              <a:ext cx="18415" cy="21589"/>
            </a:xfrm>
            <a:custGeom>
              <a:avLst/>
              <a:gdLst/>
              <a:ahLst/>
              <a:cxnLst/>
              <a:rect l="l" t="t" r="r" b="b"/>
              <a:pathLst>
                <a:path w="18415" h="21589" extrusionOk="0">
                  <a:moveTo>
                    <a:pt x="6096" y="12191"/>
                  </a:moveTo>
                  <a:lnTo>
                    <a:pt x="3048" y="9143"/>
                  </a:lnTo>
                  <a:lnTo>
                    <a:pt x="3048" y="6095"/>
                  </a:lnTo>
                  <a:lnTo>
                    <a:pt x="0" y="6095"/>
                  </a:lnTo>
                  <a:lnTo>
                    <a:pt x="0" y="3047"/>
                  </a:lnTo>
                  <a:lnTo>
                    <a:pt x="3048" y="3047"/>
                  </a:lnTo>
                  <a:lnTo>
                    <a:pt x="3048" y="0"/>
                  </a:lnTo>
                  <a:lnTo>
                    <a:pt x="6096" y="0"/>
                  </a:lnTo>
                  <a:lnTo>
                    <a:pt x="6096" y="3047"/>
                  </a:lnTo>
                  <a:lnTo>
                    <a:pt x="6096" y="6095"/>
                  </a:lnTo>
                  <a:lnTo>
                    <a:pt x="6096" y="9143"/>
                  </a:lnTo>
                  <a:lnTo>
                    <a:pt x="9144" y="12191"/>
                  </a:lnTo>
                  <a:lnTo>
                    <a:pt x="12193" y="15239"/>
                  </a:lnTo>
                  <a:lnTo>
                    <a:pt x="15241" y="15239"/>
                  </a:lnTo>
                  <a:lnTo>
                    <a:pt x="15241" y="18287"/>
                  </a:lnTo>
                  <a:lnTo>
                    <a:pt x="18289" y="18287"/>
                  </a:lnTo>
                  <a:lnTo>
                    <a:pt x="18289" y="21334"/>
                  </a:lnTo>
                  <a:lnTo>
                    <a:pt x="18289" y="18287"/>
                  </a:lnTo>
                  <a:lnTo>
                    <a:pt x="15241" y="18287"/>
                  </a:lnTo>
                  <a:lnTo>
                    <a:pt x="12193" y="18287"/>
                  </a:lnTo>
                  <a:lnTo>
                    <a:pt x="9144" y="18287"/>
                  </a:lnTo>
                  <a:lnTo>
                    <a:pt x="9144" y="15239"/>
                  </a:lnTo>
                  <a:lnTo>
                    <a:pt x="6096" y="15239"/>
                  </a:lnTo>
                  <a:lnTo>
                    <a:pt x="6096"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94" name="Google Shape;4894;gda58c33139_0_5267"/>
            <p:cNvSpPr/>
            <p:nvPr/>
          </p:nvSpPr>
          <p:spPr>
            <a:xfrm>
              <a:off x="2060603" y="6296834"/>
              <a:ext cx="0" cy="0"/>
            </a:xfrm>
            <a:custGeom>
              <a:avLst/>
              <a:gdLst/>
              <a:ahLst/>
              <a:cxnLst/>
              <a:rect l="l" t="t" r="r" b="b"/>
              <a:pathLst>
                <a:path w="120000" h="120000" extrusionOk="0">
                  <a:moveTo>
                    <a:pt x="0" y="0"/>
                  </a:moveTo>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95" name="Google Shape;4895;gda58c33139_0_5267"/>
            <p:cNvSpPr/>
            <p:nvPr/>
          </p:nvSpPr>
          <p:spPr>
            <a:xfrm>
              <a:off x="2008783" y="6302930"/>
              <a:ext cx="3175" cy="3175"/>
            </a:xfrm>
            <a:custGeom>
              <a:avLst/>
              <a:gdLst/>
              <a:ahLst/>
              <a:cxnLst/>
              <a:rect l="l" t="t" r="r" b="b"/>
              <a:pathLst>
                <a:path w="3175" h="3175" extrusionOk="0">
                  <a:moveTo>
                    <a:pt x="3048" y="3047"/>
                  </a:moveTo>
                  <a:lnTo>
                    <a:pt x="0" y="3047"/>
                  </a:lnTo>
                  <a:lnTo>
                    <a:pt x="0" y="0"/>
                  </a:ln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96" name="Google Shape;4896;gda58c33139_0_5267"/>
            <p:cNvSpPr/>
            <p:nvPr/>
          </p:nvSpPr>
          <p:spPr>
            <a:xfrm>
              <a:off x="2008783" y="63059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97" name="Google Shape;4897;gda58c33139_0_5267"/>
            <p:cNvSpPr/>
            <p:nvPr/>
          </p:nvSpPr>
          <p:spPr>
            <a:xfrm>
              <a:off x="2008783" y="6305978"/>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98" name="Google Shape;4898;gda58c33139_0_5267"/>
            <p:cNvSpPr/>
            <p:nvPr/>
          </p:nvSpPr>
          <p:spPr>
            <a:xfrm>
              <a:off x="2014879" y="63059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899" name="Google Shape;4899;gda58c33139_0_5267"/>
            <p:cNvSpPr/>
            <p:nvPr/>
          </p:nvSpPr>
          <p:spPr>
            <a:xfrm>
              <a:off x="2014879" y="63059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00" name="Google Shape;4900;gda58c33139_0_5267"/>
            <p:cNvSpPr/>
            <p:nvPr/>
          </p:nvSpPr>
          <p:spPr>
            <a:xfrm>
              <a:off x="2008783" y="63059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01" name="Google Shape;4901;gda58c33139_0_5267"/>
            <p:cNvSpPr/>
            <p:nvPr/>
          </p:nvSpPr>
          <p:spPr>
            <a:xfrm>
              <a:off x="2008783" y="63059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02" name="Google Shape;4902;gda58c33139_0_5267"/>
            <p:cNvSpPr/>
            <p:nvPr/>
          </p:nvSpPr>
          <p:spPr>
            <a:xfrm>
              <a:off x="1892947" y="6315125"/>
              <a:ext cx="6350" cy="9525"/>
            </a:xfrm>
            <a:custGeom>
              <a:avLst/>
              <a:gdLst/>
              <a:ahLst/>
              <a:cxnLst/>
              <a:rect l="l" t="t" r="r" b="b"/>
              <a:pathLst>
                <a:path w="6350" h="9525" extrusionOk="0">
                  <a:moveTo>
                    <a:pt x="3048" y="6096"/>
                  </a:moveTo>
                  <a:lnTo>
                    <a:pt x="0" y="6096"/>
                  </a:lnTo>
                  <a:lnTo>
                    <a:pt x="0" y="9144"/>
                  </a:lnTo>
                  <a:lnTo>
                    <a:pt x="3048" y="6096"/>
                  </a:lnTo>
                  <a:close/>
                </a:path>
                <a:path w="6350" h="9525" extrusionOk="0">
                  <a:moveTo>
                    <a:pt x="6096" y="0"/>
                  </a:moveTo>
                  <a:lnTo>
                    <a:pt x="3048" y="0"/>
                  </a:lnTo>
                  <a:lnTo>
                    <a:pt x="3048" y="3048"/>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03" name="Google Shape;4903;gda58c33139_0_5267"/>
            <p:cNvSpPr/>
            <p:nvPr/>
          </p:nvSpPr>
          <p:spPr>
            <a:xfrm>
              <a:off x="1892950" y="6315121"/>
              <a:ext cx="6350" cy="9525"/>
            </a:xfrm>
            <a:custGeom>
              <a:avLst/>
              <a:gdLst/>
              <a:ahLst/>
              <a:cxnLst/>
              <a:rect l="l" t="t" r="r" b="b"/>
              <a:pathLst>
                <a:path w="6350" h="9525" extrusionOk="0">
                  <a:moveTo>
                    <a:pt x="0" y="9143"/>
                  </a:moveTo>
                  <a:lnTo>
                    <a:pt x="0" y="6095"/>
                  </a:lnTo>
                  <a:lnTo>
                    <a:pt x="3048" y="6095"/>
                  </a:lnTo>
                  <a:lnTo>
                    <a:pt x="3048" y="3047"/>
                  </a:lnTo>
                  <a:lnTo>
                    <a:pt x="3048" y="0"/>
                  </a:lnTo>
                  <a:lnTo>
                    <a:pt x="6096" y="0"/>
                  </a:lnTo>
                  <a:lnTo>
                    <a:pt x="3048" y="3047"/>
                  </a:lnTo>
                  <a:lnTo>
                    <a:pt x="3048" y="6095"/>
                  </a:lnTo>
                  <a:lnTo>
                    <a:pt x="0" y="6095"/>
                  </a:lnTo>
                  <a:lnTo>
                    <a:pt x="3048"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04" name="Google Shape;4904;gda58c33139_0_5267"/>
            <p:cNvSpPr/>
            <p:nvPr/>
          </p:nvSpPr>
          <p:spPr>
            <a:xfrm>
              <a:off x="2002686" y="6312074"/>
              <a:ext cx="9525" cy="12700"/>
            </a:xfrm>
            <a:custGeom>
              <a:avLst/>
              <a:gdLst/>
              <a:ahLst/>
              <a:cxnLst/>
              <a:rect l="l" t="t" r="r" b="b"/>
              <a:pathLst>
                <a:path w="9525" h="12700" extrusionOk="0">
                  <a:moveTo>
                    <a:pt x="3048" y="9143"/>
                  </a:moveTo>
                  <a:lnTo>
                    <a:pt x="0" y="9143"/>
                  </a:lnTo>
                  <a:lnTo>
                    <a:pt x="0" y="12191"/>
                  </a:lnTo>
                  <a:lnTo>
                    <a:pt x="3048" y="12191"/>
                  </a:lnTo>
                  <a:lnTo>
                    <a:pt x="3048" y="9143"/>
                  </a:lnTo>
                  <a:close/>
                </a:path>
                <a:path w="9525" h="12700" extrusionOk="0">
                  <a:moveTo>
                    <a:pt x="6096" y="6095"/>
                  </a:moveTo>
                  <a:lnTo>
                    <a:pt x="3048" y="6095"/>
                  </a:lnTo>
                  <a:lnTo>
                    <a:pt x="3048" y="12191"/>
                  </a:lnTo>
                  <a:lnTo>
                    <a:pt x="6096" y="12191"/>
                  </a:lnTo>
                  <a:lnTo>
                    <a:pt x="6096" y="6095"/>
                  </a:lnTo>
                  <a:close/>
                </a:path>
                <a:path w="9525" h="12700" extrusionOk="0">
                  <a:moveTo>
                    <a:pt x="6096" y="0"/>
                  </a:moveTo>
                  <a:lnTo>
                    <a:pt x="3048" y="0"/>
                  </a:lnTo>
                  <a:lnTo>
                    <a:pt x="3048" y="6095"/>
                  </a:lnTo>
                  <a:lnTo>
                    <a:pt x="6096" y="3047"/>
                  </a:lnTo>
                  <a:lnTo>
                    <a:pt x="6096" y="0"/>
                  </a:lnTo>
                  <a:close/>
                </a:path>
                <a:path w="9525" h="12700" extrusionOk="0">
                  <a:moveTo>
                    <a:pt x="9144" y="3047"/>
                  </a:moveTo>
                  <a:lnTo>
                    <a:pt x="6096" y="3047"/>
                  </a:lnTo>
                  <a:lnTo>
                    <a:pt x="6096" y="6095"/>
                  </a:lnTo>
                  <a:lnTo>
                    <a:pt x="9144" y="6095"/>
                  </a:lnTo>
                  <a:lnTo>
                    <a:pt x="914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05" name="Google Shape;4905;gda58c33139_0_5267"/>
            <p:cNvSpPr/>
            <p:nvPr/>
          </p:nvSpPr>
          <p:spPr>
            <a:xfrm>
              <a:off x="2002686" y="6305978"/>
              <a:ext cx="9525" cy="21589"/>
            </a:xfrm>
            <a:custGeom>
              <a:avLst/>
              <a:gdLst/>
              <a:ahLst/>
              <a:cxnLst/>
              <a:rect l="l" t="t" r="r" b="b"/>
              <a:pathLst>
                <a:path w="9525" h="21589" extrusionOk="0">
                  <a:moveTo>
                    <a:pt x="6096" y="3047"/>
                  </a:moveTo>
                  <a:lnTo>
                    <a:pt x="6096" y="0"/>
                  </a:lnTo>
                  <a:lnTo>
                    <a:pt x="6096" y="3047"/>
                  </a:lnTo>
                  <a:lnTo>
                    <a:pt x="9144" y="3047"/>
                  </a:lnTo>
                  <a:lnTo>
                    <a:pt x="6096" y="3047"/>
                  </a:lnTo>
                  <a:lnTo>
                    <a:pt x="6096" y="6095"/>
                  </a:lnTo>
                  <a:lnTo>
                    <a:pt x="9144" y="6095"/>
                  </a:lnTo>
                  <a:lnTo>
                    <a:pt x="6096" y="6095"/>
                  </a:lnTo>
                  <a:lnTo>
                    <a:pt x="6096" y="9143"/>
                  </a:lnTo>
                  <a:lnTo>
                    <a:pt x="3048" y="9143"/>
                  </a:lnTo>
                  <a:lnTo>
                    <a:pt x="6096" y="9143"/>
                  </a:lnTo>
                  <a:lnTo>
                    <a:pt x="9144" y="9143"/>
                  </a:lnTo>
                  <a:lnTo>
                    <a:pt x="9144" y="12191"/>
                  </a:lnTo>
                  <a:lnTo>
                    <a:pt x="6096" y="12191"/>
                  </a:lnTo>
                  <a:lnTo>
                    <a:pt x="6096" y="9143"/>
                  </a:lnTo>
                  <a:lnTo>
                    <a:pt x="6096" y="12191"/>
                  </a:lnTo>
                  <a:lnTo>
                    <a:pt x="6096" y="15239"/>
                  </a:lnTo>
                  <a:lnTo>
                    <a:pt x="6096" y="18287"/>
                  </a:lnTo>
                  <a:lnTo>
                    <a:pt x="6096" y="21334"/>
                  </a:lnTo>
                  <a:lnTo>
                    <a:pt x="3048" y="21334"/>
                  </a:lnTo>
                  <a:lnTo>
                    <a:pt x="6096" y="21334"/>
                  </a:lnTo>
                  <a:lnTo>
                    <a:pt x="6096" y="18287"/>
                  </a:lnTo>
                  <a:lnTo>
                    <a:pt x="3048" y="18287"/>
                  </a:lnTo>
                  <a:lnTo>
                    <a:pt x="3048" y="21334"/>
                  </a:lnTo>
                  <a:lnTo>
                    <a:pt x="3048" y="18287"/>
                  </a:lnTo>
                  <a:lnTo>
                    <a:pt x="6096" y="18287"/>
                  </a:lnTo>
                  <a:lnTo>
                    <a:pt x="3048" y="18287"/>
                  </a:lnTo>
                  <a:lnTo>
                    <a:pt x="6096" y="18287"/>
                  </a:lnTo>
                  <a:lnTo>
                    <a:pt x="3048" y="18287"/>
                  </a:lnTo>
                  <a:lnTo>
                    <a:pt x="3048" y="15239"/>
                  </a:lnTo>
                  <a:lnTo>
                    <a:pt x="3048" y="18287"/>
                  </a:lnTo>
                  <a:lnTo>
                    <a:pt x="0" y="18287"/>
                  </a:lnTo>
                  <a:lnTo>
                    <a:pt x="0" y="15239"/>
                  </a:lnTo>
                  <a:lnTo>
                    <a:pt x="3048" y="15239"/>
                  </a:lnTo>
                  <a:lnTo>
                    <a:pt x="0" y="15239"/>
                  </a:lnTo>
                  <a:lnTo>
                    <a:pt x="3048" y="15239"/>
                  </a:lnTo>
                  <a:lnTo>
                    <a:pt x="0" y="15239"/>
                  </a:lnTo>
                  <a:lnTo>
                    <a:pt x="3048" y="15239"/>
                  </a:lnTo>
                  <a:lnTo>
                    <a:pt x="0" y="15239"/>
                  </a:lnTo>
                  <a:lnTo>
                    <a:pt x="3048" y="15239"/>
                  </a:lnTo>
                  <a:lnTo>
                    <a:pt x="3048" y="12191"/>
                  </a:lnTo>
                  <a:lnTo>
                    <a:pt x="3048" y="15239"/>
                  </a:lnTo>
                  <a:lnTo>
                    <a:pt x="3048" y="12191"/>
                  </a:lnTo>
                  <a:lnTo>
                    <a:pt x="3048" y="15239"/>
                  </a:lnTo>
                  <a:lnTo>
                    <a:pt x="3048" y="12191"/>
                  </a:lnTo>
                  <a:lnTo>
                    <a:pt x="6096" y="12191"/>
                  </a:lnTo>
                  <a:lnTo>
                    <a:pt x="3048" y="12191"/>
                  </a:lnTo>
                  <a:lnTo>
                    <a:pt x="6096" y="12191"/>
                  </a:lnTo>
                  <a:lnTo>
                    <a:pt x="6096" y="9143"/>
                  </a:lnTo>
                  <a:lnTo>
                    <a:pt x="3048" y="12191"/>
                  </a:lnTo>
                  <a:lnTo>
                    <a:pt x="3048" y="9143"/>
                  </a:lnTo>
                  <a:lnTo>
                    <a:pt x="3048" y="6095"/>
                  </a:lnTo>
                  <a:lnTo>
                    <a:pt x="3048" y="9143"/>
                  </a:lnTo>
                  <a:lnTo>
                    <a:pt x="3048" y="6095"/>
                  </a:lnTo>
                  <a:lnTo>
                    <a:pt x="3048" y="9143"/>
                  </a:lnTo>
                  <a:lnTo>
                    <a:pt x="3048" y="6095"/>
                  </a:lnTo>
                  <a:lnTo>
                    <a:pt x="3048" y="3047"/>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06" name="Google Shape;4906;gda58c33139_0_5267"/>
            <p:cNvSpPr/>
            <p:nvPr/>
          </p:nvSpPr>
          <p:spPr>
            <a:xfrm>
              <a:off x="2036216" y="6305981"/>
              <a:ext cx="15239" cy="12700"/>
            </a:xfrm>
            <a:custGeom>
              <a:avLst/>
              <a:gdLst/>
              <a:ahLst/>
              <a:cxnLst/>
              <a:rect l="l" t="t" r="r" b="b"/>
              <a:pathLst>
                <a:path w="15239" h="12700" extrusionOk="0">
                  <a:moveTo>
                    <a:pt x="12192" y="3048"/>
                  </a:moveTo>
                  <a:lnTo>
                    <a:pt x="9144" y="3048"/>
                  </a:lnTo>
                  <a:lnTo>
                    <a:pt x="9144" y="0"/>
                  </a:lnTo>
                  <a:lnTo>
                    <a:pt x="0" y="0"/>
                  </a:lnTo>
                  <a:lnTo>
                    <a:pt x="0" y="9144"/>
                  </a:lnTo>
                  <a:lnTo>
                    <a:pt x="3048" y="6096"/>
                  </a:lnTo>
                  <a:lnTo>
                    <a:pt x="3048" y="9144"/>
                  </a:lnTo>
                  <a:lnTo>
                    <a:pt x="0" y="9144"/>
                  </a:lnTo>
                  <a:lnTo>
                    <a:pt x="0" y="12192"/>
                  </a:lnTo>
                  <a:lnTo>
                    <a:pt x="3048" y="12192"/>
                  </a:lnTo>
                  <a:lnTo>
                    <a:pt x="9144" y="6096"/>
                  </a:lnTo>
                  <a:lnTo>
                    <a:pt x="12192" y="6096"/>
                  </a:lnTo>
                  <a:lnTo>
                    <a:pt x="12192" y="3048"/>
                  </a:lnTo>
                  <a:close/>
                </a:path>
                <a:path w="15239" h="12700" extrusionOk="0">
                  <a:moveTo>
                    <a:pt x="15240" y="0"/>
                  </a:moveTo>
                  <a:lnTo>
                    <a:pt x="12192" y="0"/>
                  </a:lnTo>
                  <a:lnTo>
                    <a:pt x="12192" y="3048"/>
                  </a:lnTo>
                  <a:lnTo>
                    <a:pt x="15240" y="3048"/>
                  </a:lnTo>
                  <a:lnTo>
                    <a:pt x="1524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07" name="Google Shape;4907;gda58c33139_0_5267"/>
            <p:cNvSpPr/>
            <p:nvPr/>
          </p:nvSpPr>
          <p:spPr>
            <a:xfrm>
              <a:off x="2036217" y="6305978"/>
              <a:ext cx="15239" cy="12700"/>
            </a:xfrm>
            <a:custGeom>
              <a:avLst/>
              <a:gdLst/>
              <a:ahLst/>
              <a:cxnLst/>
              <a:rect l="l" t="t" r="r" b="b"/>
              <a:pathLst>
                <a:path w="15239" h="12700" extrusionOk="0">
                  <a:moveTo>
                    <a:pt x="9144" y="3047"/>
                  </a:moveTo>
                  <a:lnTo>
                    <a:pt x="12193" y="3047"/>
                  </a:lnTo>
                  <a:lnTo>
                    <a:pt x="12193" y="0"/>
                  </a:lnTo>
                  <a:lnTo>
                    <a:pt x="15241" y="0"/>
                  </a:lnTo>
                  <a:lnTo>
                    <a:pt x="15241" y="3047"/>
                  </a:lnTo>
                  <a:lnTo>
                    <a:pt x="12193" y="3047"/>
                  </a:lnTo>
                  <a:lnTo>
                    <a:pt x="15241" y="3047"/>
                  </a:lnTo>
                  <a:lnTo>
                    <a:pt x="12193" y="3047"/>
                  </a:lnTo>
                  <a:lnTo>
                    <a:pt x="12193" y="6095"/>
                  </a:lnTo>
                  <a:lnTo>
                    <a:pt x="9144" y="6095"/>
                  </a:lnTo>
                  <a:lnTo>
                    <a:pt x="6096" y="9143"/>
                  </a:lnTo>
                  <a:lnTo>
                    <a:pt x="3048" y="12191"/>
                  </a:lnTo>
                  <a:lnTo>
                    <a:pt x="0" y="12191"/>
                  </a:lnTo>
                  <a:lnTo>
                    <a:pt x="0" y="9143"/>
                  </a:lnTo>
                  <a:lnTo>
                    <a:pt x="3048" y="9143"/>
                  </a:lnTo>
                  <a:lnTo>
                    <a:pt x="3048" y="6095"/>
                  </a:lnTo>
                  <a:lnTo>
                    <a:pt x="6096" y="6095"/>
                  </a:lnTo>
                  <a:lnTo>
                    <a:pt x="3048" y="6095"/>
                  </a:lnTo>
                  <a:lnTo>
                    <a:pt x="0" y="6095"/>
                  </a:lnTo>
                  <a:lnTo>
                    <a:pt x="0" y="9143"/>
                  </a:lnTo>
                  <a:lnTo>
                    <a:pt x="0" y="6095"/>
                  </a:lnTo>
                  <a:lnTo>
                    <a:pt x="3048" y="6095"/>
                  </a:lnTo>
                  <a:lnTo>
                    <a:pt x="0" y="9143"/>
                  </a:lnTo>
                  <a:lnTo>
                    <a:pt x="0" y="6095"/>
                  </a:lnTo>
                  <a:lnTo>
                    <a:pt x="0" y="3047"/>
                  </a:lnTo>
                  <a:lnTo>
                    <a:pt x="0" y="0"/>
                  </a:lnTo>
                  <a:lnTo>
                    <a:pt x="3048" y="0"/>
                  </a:lnTo>
                  <a:lnTo>
                    <a:pt x="6096" y="0"/>
                  </a:lnTo>
                  <a:lnTo>
                    <a:pt x="9144" y="0"/>
                  </a:lnTo>
                  <a:lnTo>
                    <a:pt x="6096" y="0"/>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08" name="Google Shape;4908;gda58c33139_0_5267"/>
            <p:cNvSpPr/>
            <p:nvPr/>
          </p:nvSpPr>
          <p:spPr>
            <a:xfrm>
              <a:off x="2078892" y="630293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09" name="Google Shape;4909;gda58c33139_0_5267"/>
            <p:cNvSpPr/>
            <p:nvPr/>
          </p:nvSpPr>
          <p:spPr>
            <a:xfrm>
              <a:off x="1481439" y="6290738"/>
              <a:ext cx="45719" cy="36829"/>
            </a:xfrm>
            <a:custGeom>
              <a:avLst/>
              <a:gdLst/>
              <a:ahLst/>
              <a:cxnLst/>
              <a:rect l="l" t="t" r="r" b="b"/>
              <a:pathLst>
                <a:path w="45719" h="36829" extrusionOk="0">
                  <a:moveTo>
                    <a:pt x="30482" y="30478"/>
                  </a:moveTo>
                  <a:lnTo>
                    <a:pt x="27434" y="30478"/>
                  </a:lnTo>
                  <a:lnTo>
                    <a:pt x="27434" y="36574"/>
                  </a:lnTo>
                  <a:lnTo>
                    <a:pt x="30482" y="36574"/>
                  </a:lnTo>
                  <a:lnTo>
                    <a:pt x="30482" y="30478"/>
                  </a:lnTo>
                  <a:close/>
                </a:path>
                <a:path w="45719" h="36829" extrusionOk="0">
                  <a:moveTo>
                    <a:pt x="39627" y="27430"/>
                  </a:moveTo>
                  <a:lnTo>
                    <a:pt x="24385" y="27430"/>
                  </a:lnTo>
                  <a:lnTo>
                    <a:pt x="24385" y="30478"/>
                  </a:lnTo>
                  <a:lnTo>
                    <a:pt x="39627" y="30478"/>
                  </a:lnTo>
                  <a:lnTo>
                    <a:pt x="39627" y="27430"/>
                  </a:lnTo>
                  <a:close/>
                </a:path>
                <a:path w="45719" h="36829" extrusionOk="0">
                  <a:moveTo>
                    <a:pt x="3048" y="3047"/>
                  </a:moveTo>
                  <a:lnTo>
                    <a:pt x="0" y="6095"/>
                  </a:lnTo>
                  <a:lnTo>
                    <a:pt x="0" y="12191"/>
                  </a:lnTo>
                  <a:lnTo>
                    <a:pt x="3048" y="12191"/>
                  </a:lnTo>
                  <a:lnTo>
                    <a:pt x="3048" y="15239"/>
                  </a:lnTo>
                  <a:lnTo>
                    <a:pt x="6096" y="18286"/>
                  </a:lnTo>
                  <a:lnTo>
                    <a:pt x="9144" y="18286"/>
                  </a:lnTo>
                  <a:lnTo>
                    <a:pt x="9144" y="21334"/>
                  </a:lnTo>
                  <a:lnTo>
                    <a:pt x="12193" y="21334"/>
                  </a:lnTo>
                  <a:lnTo>
                    <a:pt x="12193" y="24382"/>
                  </a:lnTo>
                  <a:lnTo>
                    <a:pt x="15241" y="24382"/>
                  </a:lnTo>
                  <a:lnTo>
                    <a:pt x="15241" y="27430"/>
                  </a:lnTo>
                  <a:lnTo>
                    <a:pt x="42675" y="27430"/>
                  </a:lnTo>
                  <a:lnTo>
                    <a:pt x="42675" y="30478"/>
                  </a:lnTo>
                  <a:lnTo>
                    <a:pt x="45723" y="30478"/>
                  </a:lnTo>
                  <a:lnTo>
                    <a:pt x="45723" y="9143"/>
                  </a:lnTo>
                  <a:lnTo>
                    <a:pt x="12193" y="9143"/>
                  </a:lnTo>
                  <a:lnTo>
                    <a:pt x="12193" y="6095"/>
                  </a:lnTo>
                  <a:lnTo>
                    <a:pt x="3048" y="6095"/>
                  </a:lnTo>
                  <a:lnTo>
                    <a:pt x="3048" y="3047"/>
                  </a:lnTo>
                  <a:close/>
                </a:path>
                <a:path w="45719" h="36829" extrusionOk="0">
                  <a:moveTo>
                    <a:pt x="18289" y="3047"/>
                  </a:moveTo>
                  <a:lnTo>
                    <a:pt x="15241" y="6095"/>
                  </a:lnTo>
                  <a:lnTo>
                    <a:pt x="15241" y="9143"/>
                  </a:lnTo>
                  <a:lnTo>
                    <a:pt x="45723" y="9143"/>
                  </a:lnTo>
                  <a:lnTo>
                    <a:pt x="45723" y="6095"/>
                  </a:lnTo>
                  <a:lnTo>
                    <a:pt x="18289" y="6095"/>
                  </a:lnTo>
                  <a:lnTo>
                    <a:pt x="18289" y="3047"/>
                  </a:lnTo>
                  <a:close/>
                </a:path>
                <a:path w="45719" h="36829" extrusionOk="0">
                  <a:moveTo>
                    <a:pt x="36578" y="3047"/>
                  </a:moveTo>
                  <a:lnTo>
                    <a:pt x="18289" y="3047"/>
                  </a:lnTo>
                  <a:lnTo>
                    <a:pt x="18289" y="6095"/>
                  </a:lnTo>
                  <a:lnTo>
                    <a:pt x="36578" y="6095"/>
                  </a:lnTo>
                  <a:lnTo>
                    <a:pt x="36578" y="3047"/>
                  </a:lnTo>
                  <a:close/>
                </a:path>
                <a:path w="45719" h="36829" extrusionOk="0">
                  <a:moveTo>
                    <a:pt x="27434" y="0"/>
                  </a:moveTo>
                  <a:lnTo>
                    <a:pt x="24385" y="0"/>
                  </a:lnTo>
                  <a:lnTo>
                    <a:pt x="24385" y="3047"/>
                  </a:lnTo>
                  <a:lnTo>
                    <a:pt x="27434" y="3047"/>
                  </a:lnTo>
                  <a:lnTo>
                    <a:pt x="27434" y="0"/>
                  </a:lnTo>
                  <a:close/>
                </a:path>
                <a:path w="45719" h="36829" extrusionOk="0">
                  <a:moveTo>
                    <a:pt x="30482" y="0"/>
                  </a:moveTo>
                  <a:lnTo>
                    <a:pt x="30482" y="3047"/>
                  </a:lnTo>
                  <a:lnTo>
                    <a:pt x="33530" y="3047"/>
                  </a:lnTo>
                  <a:lnTo>
                    <a:pt x="3048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10" name="Google Shape;4910;gda58c33139_0_5267"/>
            <p:cNvSpPr/>
            <p:nvPr/>
          </p:nvSpPr>
          <p:spPr>
            <a:xfrm>
              <a:off x="1481439" y="6290738"/>
              <a:ext cx="48894" cy="36829"/>
            </a:xfrm>
            <a:custGeom>
              <a:avLst/>
              <a:gdLst/>
              <a:ahLst/>
              <a:cxnLst/>
              <a:rect l="l" t="t" r="r" b="b"/>
              <a:pathLst>
                <a:path w="48894" h="36829" extrusionOk="0">
                  <a:moveTo>
                    <a:pt x="36578" y="30478"/>
                  </a:moveTo>
                  <a:lnTo>
                    <a:pt x="33530" y="30478"/>
                  </a:lnTo>
                  <a:lnTo>
                    <a:pt x="30482" y="30478"/>
                  </a:lnTo>
                  <a:lnTo>
                    <a:pt x="30482" y="33526"/>
                  </a:lnTo>
                  <a:lnTo>
                    <a:pt x="30482" y="36574"/>
                  </a:lnTo>
                  <a:lnTo>
                    <a:pt x="27434" y="36574"/>
                  </a:lnTo>
                  <a:lnTo>
                    <a:pt x="27434" y="33526"/>
                  </a:lnTo>
                  <a:lnTo>
                    <a:pt x="27434" y="30478"/>
                  </a:lnTo>
                  <a:lnTo>
                    <a:pt x="24385" y="30478"/>
                  </a:lnTo>
                  <a:lnTo>
                    <a:pt x="24385" y="27430"/>
                  </a:lnTo>
                  <a:lnTo>
                    <a:pt x="21337" y="27430"/>
                  </a:lnTo>
                  <a:lnTo>
                    <a:pt x="21337" y="30478"/>
                  </a:lnTo>
                  <a:lnTo>
                    <a:pt x="21337" y="27430"/>
                  </a:lnTo>
                  <a:lnTo>
                    <a:pt x="18289" y="27430"/>
                  </a:lnTo>
                  <a:lnTo>
                    <a:pt x="15241" y="27430"/>
                  </a:lnTo>
                  <a:lnTo>
                    <a:pt x="15241" y="24382"/>
                  </a:lnTo>
                  <a:lnTo>
                    <a:pt x="12193" y="24382"/>
                  </a:lnTo>
                  <a:lnTo>
                    <a:pt x="12193" y="21334"/>
                  </a:lnTo>
                  <a:lnTo>
                    <a:pt x="9144" y="21334"/>
                  </a:lnTo>
                  <a:lnTo>
                    <a:pt x="9144" y="18286"/>
                  </a:lnTo>
                  <a:lnTo>
                    <a:pt x="6096" y="18286"/>
                  </a:lnTo>
                  <a:lnTo>
                    <a:pt x="3048" y="15239"/>
                  </a:lnTo>
                  <a:lnTo>
                    <a:pt x="3048" y="12191"/>
                  </a:lnTo>
                  <a:lnTo>
                    <a:pt x="0" y="12191"/>
                  </a:lnTo>
                  <a:lnTo>
                    <a:pt x="0" y="9143"/>
                  </a:lnTo>
                  <a:lnTo>
                    <a:pt x="0" y="6095"/>
                  </a:lnTo>
                  <a:lnTo>
                    <a:pt x="0" y="3047"/>
                  </a:lnTo>
                  <a:lnTo>
                    <a:pt x="0" y="6095"/>
                  </a:lnTo>
                  <a:lnTo>
                    <a:pt x="3048" y="3047"/>
                  </a:lnTo>
                  <a:lnTo>
                    <a:pt x="3048" y="6095"/>
                  </a:lnTo>
                  <a:lnTo>
                    <a:pt x="6096" y="6095"/>
                  </a:lnTo>
                  <a:lnTo>
                    <a:pt x="9144" y="6095"/>
                  </a:lnTo>
                  <a:lnTo>
                    <a:pt x="12193" y="6095"/>
                  </a:lnTo>
                  <a:lnTo>
                    <a:pt x="12193" y="9143"/>
                  </a:lnTo>
                  <a:lnTo>
                    <a:pt x="15241" y="9143"/>
                  </a:lnTo>
                  <a:lnTo>
                    <a:pt x="15241" y="6095"/>
                  </a:lnTo>
                  <a:lnTo>
                    <a:pt x="15241" y="9143"/>
                  </a:lnTo>
                  <a:lnTo>
                    <a:pt x="15241" y="6095"/>
                  </a:lnTo>
                  <a:lnTo>
                    <a:pt x="18289" y="3047"/>
                  </a:lnTo>
                  <a:lnTo>
                    <a:pt x="18289" y="6095"/>
                  </a:lnTo>
                  <a:lnTo>
                    <a:pt x="18289" y="3047"/>
                  </a:lnTo>
                  <a:lnTo>
                    <a:pt x="21337" y="3047"/>
                  </a:lnTo>
                  <a:lnTo>
                    <a:pt x="24385" y="3047"/>
                  </a:lnTo>
                  <a:lnTo>
                    <a:pt x="24385" y="0"/>
                  </a:lnTo>
                  <a:lnTo>
                    <a:pt x="27434" y="0"/>
                  </a:lnTo>
                  <a:lnTo>
                    <a:pt x="24385" y="0"/>
                  </a:lnTo>
                  <a:lnTo>
                    <a:pt x="27434" y="0"/>
                  </a:lnTo>
                  <a:lnTo>
                    <a:pt x="27434" y="3047"/>
                  </a:lnTo>
                  <a:lnTo>
                    <a:pt x="30482" y="3047"/>
                  </a:lnTo>
                  <a:lnTo>
                    <a:pt x="30482" y="0"/>
                  </a:lnTo>
                  <a:lnTo>
                    <a:pt x="33530" y="3047"/>
                  </a:lnTo>
                  <a:lnTo>
                    <a:pt x="33530" y="0"/>
                  </a:lnTo>
                  <a:lnTo>
                    <a:pt x="33530" y="3047"/>
                  </a:lnTo>
                  <a:lnTo>
                    <a:pt x="33530" y="0"/>
                  </a:lnTo>
                  <a:lnTo>
                    <a:pt x="33530" y="3047"/>
                  </a:lnTo>
                  <a:lnTo>
                    <a:pt x="36578" y="3047"/>
                  </a:lnTo>
                  <a:lnTo>
                    <a:pt x="36578" y="0"/>
                  </a:lnTo>
                  <a:lnTo>
                    <a:pt x="33530" y="0"/>
                  </a:lnTo>
                  <a:lnTo>
                    <a:pt x="36578" y="0"/>
                  </a:lnTo>
                  <a:lnTo>
                    <a:pt x="36578" y="3047"/>
                  </a:lnTo>
                  <a:lnTo>
                    <a:pt x="36578" y="6095"/>
                  </a:lnTo>
                  <a:lnTo>
                    <a:pt x="39627" y="6095"/>
                  </a:lnTo>
                  <a:lnTo>
                    <a:pt x="42675" y="6095"/>
                  </a:lnTo>
                  <a:lnTo>
                    <a:pt x="45723" y="6095"/>
                  </a:lnTo>
                  <a:lnTo>
                    <a:pt x="45723" y="9143"/>
                  </a:lnTo>
                  <a:lnTo>
                    <a:pt x="45723" y="12191"/>
                  </a:lnTo>
                  <a:lnTo>
                    <a:pt x="45723" y="15239"/>
                  </a:lnTo>
                  <a:lnTo>
                    <a:pt x="42675" y="15239"/>
                  </a:lnTo>
                  <a:lnTo>
                    <a:pt x="45723" y="15239"/>
                  </a:lnTo>
                  <a:lnTo>
                    <a:pt x="45723" y="18286"/>
                  </a:lnTo>
                  <a:lnTo>
                    <a:pt x="45723" y="21334"/>
                  </a:lnTo>
                  <a:lnTo>
                    <a:pt x="42675" y="21334"/>
                  </a:lnTo>
                  <a:lnTo>
                    <a:pt x="45723" y="21334"/>
                  </a:lnTo>
                  <a:lnTo>
                    <a:pt x="45723" y="24382"/>
                  </a:lnTo>
                  <a:lnTo>
                    <a:pt x="45723" y="27430"/>
                  </a:lnTo>
                  <a:lnTo>
                    <a:pt x="48771" y="27430"/>
                  </a:lnTo>
                  <a:lnTo>
                    <a:pt x="45723" y="27430"/>
                  </a:lnTo>
                  <a:lnTo>
                    <a:pt x="45723" y="30478"/>
                  </a:lnTo>
                  <a:lnTo>
                    <a:pt x="42675" y="30478"/>
                  </a:lnTo>
                  <a:lnTo>
                    <a:pt x="42675" y="27430"/>
                  </a:lnTo>
                  <a:lnTo>
                    <a:pt x="39627" y="27430"/>
                  </a:lnTo>
                  <a:lnTo>
                    <a:pt x="39627" y="30478"/>
                  </a:lnTo>
                  <a:lnTo>
                    <a:pt x="42675" y="30478"/>
                  </a:lnTo>
                  <a:lnTo>
                    <a:pt x="39627" y="30478"/>
                  </a:lnTo>
                  <a:lnTo>
                    <a:pt x="36578" y="3047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11" name="Google Shape;4911;gda58c33139_0_5267"/>
            <p:cNvSpPr/>
            <p:nvPr/>
          </p:nvSpPr>
          <p:spPr>
            <a:xfrm>
              <a:off x="2075844" y="63059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12" name="Google Shape;4912;gda58c33139_0_5267"/>
            <p:cNvSpPr/>
            <p:nvPr/>
          </p:nvSpPr>
          <p:spPr>
            <a:xfrm>
              <a:off x="2075844" y="63059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13" name="Google Shape;4913;gda58c33139_0_5267"/>
            <p:cNvSpPr/>
            <p:nvPr/>
          </p:nvSpPr>
          <p:spPr>
            <a:xfrm>
              <a:off x="2054506" y="63090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14" name="Google Shape;4914;gda58c33139_0_5267"/>
            <p:cNvSpPr/>
            <p:nvPr/>
          </p:nvSpPr>
          <p:spPr>
            <a:xfrm>
              <a:off x="2054506" y="63090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15" name="Google Shape;4915;gda58c33139_0_5267"/>
            <p:cNvSpPr/>
            <p:nvPr/>
          </p:nvSpPr>
          <p:spPr>
            <a:xfrm>
              <a:off x="2063651" y="63059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16" name="Google Shape;4916;gda58c33139_0_5267"/>
            <p:cNvSpPr/>
            <p:nvPr/>
          </p:nvSpPr>
          <p:spPr>
            <a:xfrm>
              <a:off x="2063651" y="63059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17" name="Google Shape;4917;gda58c33139_0_5267"/>
            <p:cNvSpPr/>
            <p:nvPr/>
          </p:nvSpPr>
          <p:spPr>
            <a:xfrm>
              <a:off x="2075844" y="6305978"/>
              <a:ext cx="3175" cy="3175"/>
            </a:xfrm>
            <a:custGeom>
              <a:avLst/>
              <a:gdLst/>
              <a:ahLst/>
              <a:cxnLst/>
              <a:rect l="l" t="t" r="r" b="b"/>
              <a:pathLst>
                <a:path w="3175" h="3175" extrusionOk="0">
                  <a:moveTo>
                    <a:pt x="0" y="3047"/>
                  </a:moveTo>
                  <a:lnTo>
                    <a:pt x="3048" y="3047"/>
                  </a:lnTo>
                  <a:lnTo>
                    <a:pt x="3048" y="0"/>
                  </a:lnTo>
                  <a:lnTo>
                    <a:pt x="3048" y="3047"/>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18" name="Google Shape;4918;gda58c33139_0_5267"/>
            <p:cNvSpPr/>
            <p:nvPr/>
          </p:nvSpPr>
          <p:spPr>
            <a:xfrm>
              <a:off x="2075844" y="6305978"/>
              <a:ext cx="3175" cy="3175"/>
            </a:xfrm>
            <a:custGeom>
              <a:avLst/>
              <a:gdLst/>
              <a:ahLst/>
              <a:cxnLst/>
              <a:rect l="l" t="t" r="r" b="b"/>
              <a:pathLst>
                <a:path w="3175" h="3175" extrusionOk="0">
                  <a:moveTo>
                    <a:pt x="0" y="3047"/>
                  </a:move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19" name="Google Shape;4919;gda58c33139_0_5267"/>
            <p:cNvSpPr/>
            <p:nvPr/>
          </p:nvSpPr>
          <p:spPr>
            <a:xfrm>
              <a:off x="2057554" y="63090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20" name="Google Shape;4920;gda58c33139_0_5267"/>
            <p:cNvSpPr/>
            <p:nvPr/>
          </p:nvSpPr>
          <p:spPr>
            <a:xfrm>
              <a:off x="1996590" y="6315121"/>
              <a:ext cx="6350" cy="6350"/>
            </a:xfrm>
            <a:custGeom>
              <a:avLst/>
              <a:gdLst/>
              <a:ahLst/>
              <a:cxnLst/>
              <a:rect l="l" t="t" r="r" b="b"/>
              <a:pathLst>
                <a:path w="6350" h="6350" extrusionOk="0">
                  <a:moveTo>
                    <a:pt x="3048" y="3047"/>
                  </a:moveTo>
                  <a:lnTo>
                    <a:pt x="0" y="3047"/>
                  </a:lnTo>
                  <a:lnTo>
                    <a:pt x="0" y="6095"/>
                  </a:lnTo>
                  <a:lnTo>
                    <a:pt x="3048" y="6095"/>
                  </a:lnTo>
                  <a:lnTo>
                    <a:pt x="3048" y="3047"/>
                  </a:lnTo>
                  <a:close/>
                </a:path>
                <a:path w="6350" h="6350"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21" name="Google Shape;4921;gda58c33139_0_5267"/>
            <p:cNvSpPr/>
            <p:nvPr/>
          </p:nvSpPr>
          <p:spPr>
            <a:xfrm>
              <a:off x="1996590" y="6315121"/>
              <a:ext cx="6350" cy="6350"/>
            </a:xfrm>
            <a:custGeom>
              <a:avLst/>
              <a:gdLst/>
              <a:ahLst/>
              <a:cxnLst/>
              <a:rect l="l" t="t" r="r" b="b"/>
              <a:pathLst>
                <a:path w="6350" h="6350" extrusionOk="0">
                  <a:moveTo>
                    <a:pt x="3048" y="0"/>
                  </a:moveTo>
                  <a:lnTo>
                    <a:pt x="6096" y="0"/>
                  </a:lnTo>
                  <a:lnTo>
                    <a:pt x="6096" y="3047"/>
                  </a:lnTo>
                  <a:lnTo>
                    <a:pt x="3048" y="3047"/>
                  </a:lnTo>
                  <a:lnTo>
                    <a:pt x="3048" y="6095"/>
                  </a:lnTo>
                  <a:lnTo>
                    <a:pt x="0" y="6095"/>
                  </a:lnTo>
                  <a:lnTo>
                    <a:pt x="3048" y="6095"/>
                  </a:lnTo>
                  <a:lnTo>
                    <a:pt x="0" y="6095"/>
                  </a:lnTo>
                  <a:lnTo>
                    <a:pt x="0" y="3047"/>
                  </a:lnTo>
                  <a:lnTo>
                    <a:pt x="3048" y="3047"/>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22" name="Google Shape;4922;gda58c33139_0_5267"/>
            <p:cNvSpPr/>
            <p:nvPr/>
          </p:nvSpPr>
          <p:spPr>
            <a:xfrm>
              <a:off x="2005735" y="6315121"/>
              <a:ext cx="24764" cy="33654"/>
            </a:xfrm>
            <a:custGeom>
              <a:avLst/>
              <a:gdLst/>
              <a:ahLst/>
              <a:cxnLst/>
              <a:rect l="l" t="t" r="r" b="b"/>
              <a:pathLst>
                <a:path w="24764" h="33654" extrusionOk="0">
                  <a:moveTo>
                    <a:pt x="6096" y="27430"/>
                  </a:moveTo>
                  <a:lnTo>
                    <a:pt x="0" y="27430"/>
                  </a:lnTo>
                  <a:lnTo>
                    <a:pt x="0" y="33526"/>
                  </a:lnTo>
                  <a:lnTo>
                    <a:pt x="3048" y="33526"/>
                  </a:lnTo>
                  <a:lnTo>
                    <a:pt x="3048" y="30478"/>
                  </a:lnTo>
                  <a:lnTo>
                    <a:pt x="6096" y="30478"/>
                  </a:lnTo>
                  <a:lnTo>
                    <a:pt x="6096" y="27430"/>
                  </a:lnTo>
                  <a:close/>
                </a:path>
                <a:path w="24764" h="33654" extrusionOk="0">
                  <a:moveTo>
                    <a:pt x="18289" y="9143"/>
                  </a:moveTo>
                  <a:lnTo>
                    <a:pt x="12193" y="9143"/>
                  </a:lnTo>
                  <a:lnTo>
                    <a:pt x="12193" y="15239"/>
                  </a:lnTo>
                  <a:lnTo>
                    <a:pt x="9144" y="15239"/>
                  </a:lnTo>
                  <a:lnTo>
                    <a:pt x="9144" y="18286"/>
                  </a:lnTo>
                  <a:lnTo>
                    <a:pt x="6096" y="18286"/>
                  </a:lnTo>
                  <a:lnTo>
                    <a:pt x="6096" y="21334"/>
                  </a:lnTo>
                  <a:lnTo>
                    <a:pt x="3048" y="21334"/>
                  </a:lnTo>
                  <a:lnTo>
                    <a:pt x="3048" y="24382"/>
                  </a:lnTo>
                  <a:lnTo>
                    <a:pt x="6096" y="27430"/>
                  </a:lnTo>
                  <a:lnTo>
                    <a:pt x="12193" y="27430"/>
                  </a:lnTo>
                  <a:lnTo>
                    <a:pt x="12193" y="24382"/>
                  </a:lnTo>
                  <a:lnTo>
                    <a:pt x="9144" y="24382"/>
                  </a:lnTo>
                  <a:lnTo>
                    <a:pt x="12193" y="21334"/>
                  </a:lnTo>
                  <a:lnTo>
                    <a:pt x="12193" y="18286"/>
                  </a:lnTo>
                  <a:lnTo>
                    <a:pt x="15241" y="15239"/>
                  </a:lnTo>
                  <a:lnTo>
                    <a:pt x="15241" y="12191"/>
                  </a:lnTo>
                  <a:lnTo>
                    <a:pt x="18289" y="12191"/>
                  </a:lnTo>
                  <a:lnTo>
                    <a:pt x="18289" y="9143"/>
                  </a:lnTo>
                  <a:close/>
                </a:path>
                <a:path w="24764" h="33654" extrusionOk="0">
                  <a:moveTo>
                    <a:pt x="21337" y="0"/>
                  </a:moveTo>
                  <a:lnTo>
                    <a:pt x="18289" y="0"/>
                  </a:lnTo>
                  <a:lnTo>
                    <a:pt x="18289" y="3047"/>
                  </a:lnTo>
                  <a:lnTo>
                    <a:pt x="15241" y="6095"/>
                  </a:lnTo>
                  <a:lnTo>
                    <a:pt x="15241" y="9143"/>
                  </a:lnTo>
                  <a:lnTo>
                    <a:pt x="21337" y="9143"/>
                  </a:lnTo>
                  <a:lnTo>
                    <a:pt x="21337" y="6095"/>
                  </a:lnTo>
                  <a:lnTo>
                    <a:pt x="24385" y="6095"/>
                  </a:lnTo>
                  <a:lnTo>
                    <a:pt x="24385" y="3047"/>
                  </a:lnTo>
                  <a:lnTo>
                    <a:pt x="21337" y="3047"/>
                  </a:lnTo>
                  <a:lnTo>
                    <a:pt x="2133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23" name="Google Shape;4923;gda58c33139_0_5267"/>
            <p:cNvSpPr/>
            <p:nvPr/>
          </p:nvSpPr>
          <p:spPr>
            <a:xfrm>
              <a:off x="2005735" y="6312074"/>
              <a:ext cx="24764" cy="36829"/>
            </a:xfrm>
            <a:custGeom>
              <a:avLst/>
              <a:gdLst/>
              <a:ahLst/>
              <a:cxnLst/>
              <a:rect l="l" t="t" r="r" b="b"/>
              <a:pathLst>
                <a:path w="24764" h="36829" extrusionOk="0">
                  <a:moveTo>
                    <a:pt x="6096" y="24382"/>
                  </a:moveTo>
                  <a:lnTo>
                    <a:pt x="6096" y="21334"/>
                  </a:lnTo>
                  <a:lnTo>
                    <a:pt x="9144" y="21334"/>
                  </a:lnTo>
                  <a:lnTo>
                    <a:pt x="9144" y="18286"/>
                  </a:lnTo>
                  <a:lnTo>
                    <a:pt x="12193" y="18286"/>
                  </a:lnTo>
                  <a:lnTo>
                    <a:pt x="12193" y="15239"/>
                  </a:lnTo>
                  <a:lnTo>
                    <a:pt x="12193" y="12191"/>
                  </a:lnTo>
                  <a:lnTo>
                    <a:pt x="15241" y="12191"/>
                  </a:lnTo>
                  <a:lnTo>
                    <a:pt x="15241" y="9143"/>
                  </a:lnTo>
                  <a:lnTo>
                    <a:pt x="18289" y="9143"/>
                  </a:lnTo>
                  <a:lnTo>
                    <a:pt x="15241" y="9143"/>
                  </a:lnTo>
                  <a:lnTo>
                    <a:pt x="18289" y="6095"/>
                  </a:lnTo>
                  <a:lnTo>
                    <a:pt x="15241" y="6095"/>
                  </a:lnTo>
                  <a:lnTo>
                    <a:pt x="18289" y="6095"/>
                  </a:lnTo>
                  <a:lnTo>
                    <a:pt x="15241" y="6095"/>
                  </a:lnTo>
                  <a:lnTo>
                    <a:pt x="18289" y="6095"/>
                  </a:lnTo>
                  <a:lnTo>
                    <a:pt x="18289" y="3047"/>
                  </a:lnTo>
                  <a:lnTo>
                    <a:pt x="15241" y="3047"/>
                  </a:lnTo>
                  <a:lnTo>
                    <a:pt x="18289" y="3047"/>
                  </a:lnTo>
                  <a:lnTo>
                    <a:pt x="18289" y="0"/>
                  </a:lnTo>
                  <a:lnTo>
                    <a:pt x="18289" y="3047"/>
                  </a:lnTo>
                  <a:lnTo>
                    <a:pt x="21337" y="3047"/>
                  </a:lnTo>
                  <a:lnTo>
                    <a:pt x="21337" y="6095"/>
                  </a:lnTo>
                  <a:lnTo>
                    <a:pt x="18289" y="6095"/>
                  </a:lnTo>
                  <a:lnTo>
                    <a:pt x="21337" y="6095"/>
                  </a:lnTo>
                  <a:lnTo>
                    <a:pt x="24385" y="6095"/>
                  </a:lnTo>
                  <a:lnTo>
                    <a:pt x="24385" y="3047"/>
                  </a:lnTo>
                  <a:lnTo>
                    <a:pt x="24385" y="6095"/>
                  </a:lnTo>
                  <a:lnTo>
                    <a:pt x="24385" y="9143"/>
                  </a:lnTo>
                  <a:lnTo>
                    <a:pt x="21337" y="9143"/>
                  </a:lnTo>
                  <a:lnTo>
                    <a:pt x="21337" y="12191"/>
                  </a:lnTo>
                  <a:lnTo>
                    <a:pt x="18289" y="12191"/>
                  </a:lnTo>
                  <a:lnTo>
                    <a:pt x="18289" y="15239"/>
                  </a:lnTo>
                  <a:lnTo>
                    <a:pt x="15241" y="15239"/>
                  </a:lnTo>
                  <a:lnTo>
                    <a:pt x="15241" y="18286"/>
                  </a:lnTo>
                  <a:lnTo>
                    <a:pt x="12193" y="21334"/>
                  </a:lnTo>
                  <a:lnTo>
                    <a:pt x="12193" y="24382"/>
                  </a:lnTo>
                  <a:lnTo>
                    <a:pt x="15241" y="24382"/>
                  </a:lnTo>
                  <a:lnTo>
                    <a:pt x="12193" y="24382"/>
                  </a:lnTo>
                  <a:lnTo>
                    <a:pt x="9144" y="27430"/>
                  </a:lnTo>
                  <a:lnTo>
                    <a:pt x="12193" y="27430"/>
                  </a:lnTo>
                  <a:lnTo>
                    <a:pt x="12193" y="30478"/>
                  </a:lnTo>
                  <a:lnTo>
                    <a:pt x="9144" y="30478"/>
                  </a:lnTo>
                  <a:lnTo>
                    <a:pt x="6096" y="30478"/>
                  </a:lnTo>
                  <a:lnTo>
                    <a:pt x="6096" y="33526"/>
                  </a:lnTo>
                  <a:lnTo>
                    <a:pt x="3048" y="33526"/>
                  </a:lnTo>
                  <a:lnTo>
                    <a:pt x="3048" y="36574"/>
                  </a:lnTo>
                  <a:lnTo>
                    <a:pt x="0" y="36574"/>
                  </a:lnTo>
                  <a:lnTo>
                    <a:pt x="0" y="33526"/>
                  </a:lnTo>
                  <a:lnTo>
                    <a:pt x="0" y="30478"/>
                  </a:lnTo>
                  <a:lnTo>
                    <a:pt x="3048" y="30478"/>
                  </a:lnTo>
                  <a:lnTo>
                    <a:pt x="6096" y="30478"/>
                  </a:lnTo>
                  <a:lnTo>
                    <a:pt x="3048" y="27430"/>
                  </a:lnTo>
                  <a:lnTo>
                    <a:pt x="3048" y="30478"/>
                  </a:lnTo>
                  <a:lnTo>
                    <a:pt x="3048" y="27430"/>
                  </a:lnTo>
                  <a:lnTo>
                    <a:pt x="3048" y="24382"/>
                  </a:lnTo>
                  <a:lnTo>
                    <a:pt x="6096" y="2438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24" name="Google Shape;4924;gda58c33139_0_5267"/>
            <p:cNvSpPr/>
            <p:nvPr/>
          </p:nvSpPr>
          <p:spPr>
            <a:xfrm>
              <a:off x="2078892" y="63059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25" name="Google Shape;4925;gda58c33139_0_5267"/>
            <p:cNvSpPr/>
            <p:nvPr/>
          </p:nvSpPr>
          <p:spPr>
            <a:xfrm>
              <a:off x="2075844" y="63059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26" name="Google Shape;4926;gda58c33139_0_5267"/>
            <p:cNvSpPr/>
            <p:nvPr/>
          </p:nvSpPr>
          <p:spPr>
            <a:xfrm>
              <a:off x="2075844" y="63059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27" name="Google Shape;4927;gda58c33139_0_5267"/>
            <p:cNvSpPr/>
            <p:nvPr/>
          </p:nvSpPr>
          <p:spPr>
            <a:xfrm>
              <a:off x="2063651" y="63090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28" name="Google Shape;4928;gda58c33139_0_5267"/>
            <p:cNvSpPr/>
            <p:nvPr/>
          </p:nvSpPr>
          <p:spPr>
            <a:xfrm>
              <a:off x="2063651" y="630902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29" name="Google Shape;4929;gda58c33139_0_5267"/>
            <p:cNvSpPr/>
            <p:nvPr/>
          </p:nvSpPr>
          <p:spPr>
            <a:xfrm>
              <a:off x="2072796" y="6309026"/>
              <a:ext cx="3175" cy="3175"/>
            </a:xfrm>
            <a:custGeom>
              <a:avLst/>
              <a:gdLst/>
              <a:ahLst/>
              <a:cxnLst/>
              <a:rect l="l" t="t" r="r" b="b"/>
              <a:pathLst>
                <a:path w="3175" h="3175" extrusionOk="0">
                  <a:moveTo>
                    <a:pt x="3048" y="0"/>
                  </a:moveTo>
                  <a:lnTo>
                    <a:pt x="0" y="0"/>
                  </a:lnTo>
                  <a:lnTo>
                    <a:pt x="3048"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30" name="Google Shape;4930;gda58c33139_0_5267"/>
            <p:cNvSpPr/>
            <p:nvPr/>
          </p:nvSpPr>
          <p:spPr>
            <a:xfrm>
              <a:off x="2063651" y="6309026"/>
              <a:ext cx="12700" cy="3175"/>
            </a:xfrm>
            <a:custGeom>
              <a:avLst/>
              <a:gdLst/>
              <a:ahLst/>
              <a:cxnLst/>
              <a:rect l="l" t="t" r="r" b="b"/>
              <a:pathLst>
                <a:path w="12700" h="3175" extrusionOk="0">
                  <a:moveTo>
                    <a:pt x="12192" y="0"/>
                  </a:moveTo>
                  <a:lnTo>
                    <a:pt x="9144" y="0"/>
                  </a:lnTo>
                  <a:lnTo>
                    <a:pt x="12192" y="0"/>
                  </a:lnTo>
                  <a:lnTo>
                    <a:pt x="12192" y="3047"/>
                  </a:lnTo>
                  <a:lnTo>
                    <a:pt x="12192" y="0"/>
                  </a:lnTo>
                </a:path>
                <a:path w="12700" h="3175" extrusionOk="0">
                  <a:moveTo>
                    <a:pt x="3048" y="3047"/>
                  </a:moveTo>
                  <a:lnTo>
                    <a:pt x="0" y="0"/>
                  </a:lnTo>
                  <a:lnTo>
                    <a:pt x="3048" y="3047"/>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31" name="Google Shape;4931;gda58c33139_0_5267"/>
            <p:cNvSpPr/>
            <p:nvPr/>
          </p:nvSpPr>
          <p:spPr>
            <a:xfrm>
              <a:off x="2078892" y="63090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32" name="Google Shape;4932;gda58c33139_0_5267"/>
            <p:cNvSpPr/>
            <p:nvPr/>
          </p:nvSpPr>
          <p:spPr>
            <a:xfrm>
              <a:off x="2078892" y="63090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33" name="Google Shape;4933;gda58c33139_0_5267"/>
            <p:cNvSpPr/>
            <p:nvPr/>
          </p:nvSpPr>
          <p:spPr>
            <a:xfrm>
              <a:off x="2075844" y="63090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34" name="Google Shape;4934;gda58c33139_0_5267"/>
            <p:cNvSpPr/>
            <p:nvPr/>
          </p:nvSpPr>
          <p:spPr>
            <a:xfrm>
              <a:off x="2075844" y="63090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35" name="Google Shape;4935;gda58c33139_0_5267"/>
            <p:cNvSpPr/>
            <p:nvPr/>
          </p:nvSpPr>
          <p:spPr>
            <a:xfrm>
              <a:off x="2075844" y="63090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36" name="Google Shape;4936;gda58c33139_0_5267"/>
            <p:cNvSpPr/>
            <p:nvPr/>
          </p:nvSpPr>
          <p:spPr>
            <a:xfrm>
              <a:off x="2075844" y="63090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37" name="Google Shape;4937;gda58c33139_0_5267"/>
            <p:cNvSpPr/>
            <p:nvPr/>
          </p:nvSpPr>
          <p:spPr>
            <a:xfrm>
              <a:off x="2014879" y="6318169"/>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38" name="Google Shape;4938;gda58c33139_0_5267"/>
            <p:cNvSpPr/>
            <p:nvPr/>
          </p:nvSpPr>
          <p:spPr>
            <a:xfrm>
              <a:off x="2014879" y="6318169"/>
              <a:ext cx="3175" cy="3175"/>
            </a:xfrm>
            <a:custGeom>
              <a:avLst/>
              <a:gdLst/>
              <a:ahLst/>
              <a:cxnLst/>
              <a:rect l="l" t="t" r="r" b="b"/>
              <a:pathLst>
                <a:path w="3175" h="3175" extrusionOk="0">
                  <a:moveTo>
                    <a:pt x="0" y="3047"/>
                  </a:moveTo>
                  <a:lnTo>
                    <a:pt x="0" y="0"/>
                  </a:lnTo>
                  <a:lnTo>
                    <a:pt x="0"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39" name="Google Shape;4939;gda58c33139_0_5267"/>
            <p:cNvSpPr/>
            <p:nvPr/>
          </p:nvSpPr>
          <p:spPr>
            <a:xfrm>
              <a:off x="2002686" y="63181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40" name="Google Shape;4940;gda58c33139_0_5267"/>
            <p:cNvSpPr/>
            <p:nvPr/>
          </p:nvSpPr>
          <p:spPr>
            <a:xfrm>
              <a:off x="2014879" y="631816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41" name="Google Shape;4941;gda58c33139_0_5267"/>
            <p:cNvSpPr/>
            <p:nvPr/>
          </p:nvSpPr>
          <p:spPr>
            <a:xfrm>
              <a:off x="2014879" y="631816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42" name="Google Shape;4942;gda58c33139_0_5267"/>
            <p:cNvSpPr/>
            <p:nvPr/>
          </p:nvSpPr>
          <p:spPr>
            <a:xfrm>
              <a:off x="2069747" y="63120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43" name="Google Shape;4943;gda58c33139_0_5267"/>
            <p:cNvSpPr/>
            <p:nvPr/>
          </p:nvSpPr>
          <p:spPr>
            <a:xfrm>
              <a:off x="2069747" y="6312074"/>
              <a:ext cx="6350" cy="3175"/>
            </a:xfrm>
            <a:custGeom>
              <a:avLst/>
              <a:gdLst/>
              <a:ahLst/>
              <a:cxnLst/>
              <a:rect l="l" t="t" r="r" b="b"/>
              <a:pathLst>
                <a:path w="6350" h="3175" extrusionOk="0">
                  <a:moveTo>
                    <a:pt x="0" y="3047"/>
                  </a:moveTo>
                  <a:lnTo>
                    <a:pt x="0" y="0"/>
                  </a:lnTo>
                  <a:lnTo>
                    <a:pt x="0" y="3047"/>
                  </a:lnTo>
                </a:path>
                <a:path w="6350" h="3175" extrusionOk="0">
                  <a:moveTo>
                    <a:pt x="6096" y="3047"/>
                  </a:moveTo>
                  <a:lnTo>
                    <a:pt x="3048" y="3047"/>
                  </a:lnTo>
                  <a:lnTo>
                    <a:pt x="3048" y="0"/>
                  </a:lnTo>
                  <a:lnTo>
                    <a:pt x="0" y="0"/>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44" name="Google Shape;4944;gda58c33139_0_5267"/>
            <p:cNvSpPr/>
            <p:nvPr/>
          </p:nvSpPr>
          <p:spPr>
            <a:xfrm>
              <a:off x="2002686" y="632121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45" name="Google Shape;4945;gda58c33139_0_5267"/>
            <p:cNvSpPr/>
            <p:nvPr/>
          </p:nvSpPr>
          <p:spPr>
            <a:xfrm>
              <a:off x="2002686" y="63212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46" name="Google Shape;4946;gda58c33139_0_5267"/>
            <p:cNvSpPr/>
            <p:nvPr/>
          </p:nvSpPr>
          <p:spPr>
            <a:xfrm>
              <a:off x="2075844" y="63151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47" name="Google Shape;4947;gda58c33139_0_5267"/>
            <p:cNvSpPr/>
            <p:nvPr/>
          </p:nvSpPr>
          <p:spPr>
            <a:xfrm>
              <a:off x="2075844" y="631512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48" name="Google Shape;4948;gda58c33139_0_5267"/>
            <p:cNvSpPr/>
            <p:nvPr/>
          </p:nvSpPr>
          <p:spPr>
            <a:xfrm>
              <a:off x="2084989" y="63151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49" name="Google Shape;4949;gda58c33139_0_5267"/>
            <p:cNvSpPr/>
            <p:nvPr/>
          </p:nvSpPr>
          <p:spPr>
            <a:xfrm>
              <a:off x="2084989" y="631512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50" name="Google Shape;4950;gda58c33139_0_5267"/>
            <p:cNvSpPr/>
            <p:nvPr/>
          </p:nvSpPr>
          <p:spPr>
            <a:xfrm>
              <a:off x="2081940" y="63151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51" name="Google Shape;4951;gda58c33139_0_5267"/>
            <p:cNvSpPr/>
            <p:nvPr/>
          </p:nvSpPr>
          <p:spPr>
            <a:xfrm>
              <a:off x="2081940" y="631512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52" name="Google Shape;4952;gda58c33139_0_5267"/>
            <p:cNvSpPr/>
            <p:nvPr/>
          </p:nvSpPr>
          <p:spPr>
            <a:xfrm>
              <a:off x="1996579" y="6327317"/>
              <a:ext cx="3175" cy="9525"/>
            </a:xfrm>
            <a:custGeom>
              <a:avLst/>
              <a:gdLst/>
              <a:ahLst/>
              <a:cxnLst/>
              <a:rect l="l" t="t" r="r" b="b"/>
              <a:pathLst>
                <a:path w="3175" h="9525" extrusionOk="0">
                  <a:moveTo>
                    <a:pt x="3048" y="0"/>
                  </a:moveTo>
                  <a:lnTo>
                    <a:pt x="0" y="0"/>
                  </a:lnTo>
                  <a:lnTo>
                    <a:pt x="0" y="9144"/>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53" name="Google Shape;4953;gda58c33139_0_5267"/>
            <p:cNvSpPr/>
            <p:nvPr/>
          </p:nvSpPr>
          <p:spPr>
            <a:xfrm>
              <a:off x="1993542" y="6324265"/>
              <a:ext cx="6350" cy="12700"/>
            </a:xfrm>
            <a:custGeom>
              <a:avLst/>
              <a:gdLst/>
              <a:ahLst/>
              <a:cxnLst/>
              <a:rect l="l" t="t" r="r" b="b"/>
              <a:pathLst>
                <a:path w="6350" h="12700" extrusionOk="0">
                  <a:moveTo>
                    <a:pt x="6096" y="6095"/>
                  </a:moveTo>
                  <a:lnTo>
                    <a:pt x="6096" y="3047"/>
                  </a:lnTo>
                  <a:lnTo>
                    <a:pt x="6096" y="0"/>
                  </a:lnTo>
                  <a:lnTo>
                    <a:pt x="6096" y="3047"/>
                  </a:lnTo>
                  <a:lnTo>
                    <a:pt x="6096" y="6095"/>
                  </a:lnTo>
                  <a:lnTo>
                    <a:pt x="6096" y="9143"/>
                  </a:lnTo>
                  <a:lnTo>
                    <a:pt x="3048" y="12191"/>
                  </a:lnTo>
                  <a:lnTo>
                    <a:pt x="0" y="12191"/>
                  </a:lnTo>
                  <a:lnTo>
                    <a:pt x="0" y="9143"/>
                  </a:lnTo>
                  <a:lnTo>
                    <a:pt x="0" y="12191"/>
                  </a:lnTo>
                  <a:lnTo>
                    <a:pt x="3048" y="12191"/>
                  </a:lnTo>
                  <a:lnTo>
                    <a:pt x="3048" y="9143"/>
                  </a:lnTo>
                  <a:lnTo>
                    <a:pt x="0" y="9143"/>
                  </a:lnTo>
                  <a:lnTo>
                    <a:pt x="3048" y="9143"/>
                  </a:lnTo>
                  <a:lnTo>
                    <a:pt x="3048" y="6095"/>
                  </a:lnTo>
                  <a:lnTo>
                    <a:pt x="3048" y="9143"/>
                  </a:lnTo>
                  <a:lnTo>
                    <a:pt x="3048" y="6095"/>
                  </a:lnTo>
                  <a:lnTo>
                    <a:pt x="3048" y="9143"/>
                  </a:lnTo>
                  <a:lnTo>
                    <a:pt x="3048" y="6095"/>
                  </a:lnTo>
                  <a:lnTo>
                    <a:pt x="0" y="6095"/>
                  </a:lnTo>
                  <a:lnTo>
                    <a:pt x="0" y="9143"/>
                  </a:lnTo>
                  <a:lnTo>
                    <a:pt x="0" y="6095"/>
                  </a:lnTo>
                  <a:lnTo>
                    <a:pt x="3048" y="6095"/>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54" name="Google Shape;4954;gda58c33139_0_5267"/>
            <p:cNvSpPr/>
            <p:nvPr/>
          </p:nvSpPr>
          <p:spPr>
            <a:xfrm>
              <a:off x="1999638" y="63273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55" name="Google Shape;4955;gda58c33139_0_5267"/>
            <p:cNvSpPr/>
            <p:nvPr/>
          </p:nvSpPr>
          <p:spPr>
            <a:xfrm>
              <a:off x="1999638" y="63273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56" name="Google Shape;4956;gda58c33139_0_5267"/>
            <p:cNvSpPr/>
            <p:nvPr/>
          </p:nvSpPr>
          <p:spPr>
            <a:xfrm>
              <a:off x="1877709" y="6333408"/>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57" name="Google Shape;4957;gda58c33139_0_5267"/>
            <p:cNvSpPr/>
            <p:nvPr/>
          </p:nvSpPr>
          <p:spPr>
            <a:xfrm>
              <a:off x="1877709" y="6333408"/>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58" name="Google Shape;4958;gda58c33139_0_5267"/>
            <p:cNvSpPr/>
            <p:nvPr/>
          </p:nvSpPr>
          <p:spPr>
            <a:xfrm>
              <a:off x="1999638" y="633036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59" name="Google Shape;4959;gda58c33139_0_5267"/>
            <p:cNvSpPr/>
            <p:nvPr/>
          </p:nvSpPr>
          <p:spPr>
            <a:xfrm>
              <a:off x="1999638" y="6327313"/>
              <a:ext cx="6350" cy="9525"/>
            </a:xfrm>
            <a:custGeom>
              <a:avLst/>
              <a:gdLst/>
              <a:ahLst/>
              <a:cxnLst/>
              <a:rect l="l" t="t" r="r" b="b"/>
              <a:pathLst>
                <a:path w="6350" h="9525" extrusionOk="0">
                  <a:moveTo>
                    <a:pt x="0" y="9143"/>
                  </a:moveTo>
                  <a:lnTo>
                    <a:pt x="0" y="6095"/>
                  </a:lnTo>
                  <a:lnTo>
                    <a:pt x="0" y="3047"/>
                  </a:lnTo>
                  <a:lnTo>
                    <a:pt x="3048" y="3047"/>
                  </a:lnTo>
                  <a:lnTo>
                    <a:pt x="0" y="3047"/>
                  </a:lnTo>
                  <a:lnTo>
                    <a:pt x="3048" y="3047"/>
                  </a:lnTo>
                  <a:lnTo>
                    <a:pt x="3048" y="0"/>
                  </a:lnTo>
                  <a:lnTo>
                    <a:pt x="3048" y="3047"/>
                  </a:lnTo>
                  <a:lnTo>
                    <a:pt x="3048" y="0"/>
                  </a:lnTo>
                  <a:lnTo>
                    <a:pt x="3048" y="3047"/>
                  </a:lnTo>
                  <a:lnTo>
                    <a:pt x="6096" y="3047"/>
                  </a:lnTo>
                  <a:lnTo>
                    <a:pt x="6096" y="0"/>
                  </a:lnTo>
                  <a:lnTo>
                    <a:pt x="6096" y="3047"/>
                  </a:lnTo>
                  <a:lnTo>
                    <a:pt x="3048" y="3047"/>
                  </a:lnTo>
                  <a:lnTo>
                    <a:pt x="3048" y="6095"/>
                  </a:lnTo>
                  <a:lnTo>
                    <a:pt x="0" y="6095"/>
                  </a:lnTo>
                  <a:lnTo>
                    <a:pt x="3048" y="6095"/>
                  </a:lnTo>
                  <a:lnTo>
                    <a:pt x="0"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60" name="Google Shape;4960;gda58c33139_0_5267"/>
            <p:cNvSpPr/>
            <p:nvPr/>
          </p:nvSpPr>
          <p:spPr>
            <a:xfrm>
              <a:off x="2100230" y="6315121"/>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61" name="Google Shape;4961;gda58c33139_0_5267"/>
            <p:cNvSpPr/>
            <p:nvPr/>
          </p:nvSpPr>
          <p:spPr>
            <a:xfrm>
              <a:off x="2100230" y="6315121"/>
              <a:ext cx="0" cy="6350"/>
            </a:xfrm>
            <a:custGeom>
              <a:avLst/>
              <a:gdLst/>
              <a:ahLst/>
              <a:cxnLst/>
              <a:rect l="l" t="t" r="r" b="b"/>
              <a:pathLst>
                <a:path w="120000" h="6350" extrusionOk="0">
                  <a:moveTo>
                    <a:pt x="0" y="3047"/>
                  </a:moveTo>
                  <a:lnTo>
                    <a:pt x="0" y="0"/>
                  </a:lnTo>
                  <a:lnTo>
                    <a:pt x="0" y="3047"/>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62" name="Google Shape;4962;gda58c33139_0_5267"/>
            <p:cNvSpPr/>
            <p:nvPr/>
          </p:nvSpPr>
          <p:spPr>
            <a:xfrm>
              <a:off x="2002675" y="6330365"/>
              <a:ext cx="6350" cy="9525"/>
            </a:xfrm>
            <a:custGeom>
              <a:avLst/>
              <a:gdLst/>
              <a:ahLst/>
              <a:cxnLst/>
              <a:rect l="l" t="t" r="r" b="b"/>
              <a:pathLst>
                <a:path w="6350" h="9525" extrusionOk="0">
                  <a:moveTo>
                    <a:pt x="3048" y="6096"/>
                  </a:moveTo>
                  <a:lnTo>
                    <a:pt x="0" y="3048"/>
                  </a:lnTo>
                  <a:lnTo>
                    <a:pt x="0" y="9144"/>
                  </a:lnTo>
                  <a:lnTo>
                    <a:pt x="3048" y="6096"/>
                  </a:lnTo>
                  <a:close/>
                </a:path>
                <a:path w="6350" h="9525" extrusionOk="0">
                  <a:moveTo>
                    <a:pt x="6096" y="3048"/>
                  </a:moveTo>
                  <a:lnTo>
                    <a:pt x="3048" y="0"/>
                  </a:lnTo>
                  <a:lnTo>
                    <a:pt x="3048" y="3048"/>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63" name="Google Shape;4963;gda58c33139_0_5267"/>
            <p:cNvSpPr/>
            <p:nvPr/>
          </p:nvSpPr>
          <p:spPr>
            <a:xfrm>
              <a:off x="2002686" y="6330360"/>
              <a:ext cx="6350" cy="9525"/>
            </a:xfrm>
            <a:custGeom>
              <a:avLst/>
              <a:gdLst/>
              <a:ahLst/>
              <a:cxnLst/>
              <a:rect l="l" t="t" r="r" b="b"/>
              <a:pathLst>
                <a:path w="6350" h="9525" extrusionOk="0">
                  <a:moveTo>
                    <a:pt x="3048" y="6095"/>
                  </a:moveTo>
                  <a:lnTo>
                    <a:pt x="0" y="9143"/>
                  </a:lnTo>
                  <a:lnTo>
                    <a:pt x="0" y="6095"/>
                  </a:lnTo>
                  <a:lnTo>
                    <a:pt x="0" y="3047"/>
                  </a:lnTo>
                  <a:lnTo>
                    <a:pt x="3048" y="6095"/>
                  </a:lnTo>
                  <a:lnTo>
                    <a:pt x="3048" y="3047"/>
                  </a:lnTo>
                  <a:lnTo>
                    <a:pt x="3048" y="0"/>
                  </a:lnTo>
                  <a:lnTo>
                    <a:pt x="3048" y="3047"/>
                  </a:lnTo>
                  <a:lnTo>
                    <a:pt x="3048"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64" name="Google Shape;4964;gda58c33139_0_5267"/>
            <p:cNvSpPr/>
            <p:nvPr/>
          </p:nvSpPr>
          <p:spPr>
            <a:xfrm>
              <a:off x="2100230" y="63212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65" name="Google Shape;4965;gda58c33139_0_5267"/>
            <p:cNvSpPr/>
            <p:nvPr/>
          </p:nvSpPr>
          <p:spPr>
            <a:xfrm>
              <a:off x="1996590" y="6336456"/>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66" name="Google Shape;4966;gda58c33139_0_5267"/>
            <p:cNvSpPr/>
            <p:nvPr/>
          </p:nvSpPr>
          <p:spPr>
            <a:xfrm>
              <a:off x="1996590" y="6333408"/>
              <a:ext cx="6350" cy="6350"/>
            </a:xfrm>
            <a:custGeom>
              <a:avLst/>
              <a:gdLst/>
              <a:ahLst/>
              <a:cxnLst/>
              <a:rect l="l" t="t" r="r" b="b"/>
              <a:pathLst>
                <a:path w="6350" h="6350" extrusionOk="0">
                  <a:moveTo>
                    <a:pt x="6096" y="3047"/>
                  </a:moveTo>
                  <a:lnTo>
                    <a:pt x="3048" y="3047"/>
                  </a:lnTo>
                  <a:lnTo>
                    <a:pt x="3048" y="6095"/>
                  </a:lnTo>
                  <a:lnTo>
                    <a:pt x="0" y="6095"/>
                  </a:lnTo>
                  <a:lnTo>
                    <a:pt x="3048" y="6095"/>
                  </a:lnTo>
                  <a:lnTo>
                    <a:pt x="0" y="6095"/>
                  </a:lnTo>
                  <a:lnTo>
                    <a:pt x="0" y="3047"/>
                  </a:lnTo>
                  <a:lnTo>
                    <a:pt x="3048" y="6095"/>
                  </a:lnTo>
                  <a:lnTo>
                    <a:pt x="3048" y="3047"/>
                  </a:lnTo>
                  <a:lnTo>
                    <a:pt x="3048" y="6095"/>
                  </a:lnTo>
                  <a:lnTo>
                    <a:pt x="3048" y="3047"/>
                  </a:lnTo>
                  <a:lnTo>
                    <a:pt x="6096" y="3047"/>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67" name="Google Shape;4967;gda58c33139_0_5267"/>
            <p:cNvSpPr/>
            <p:nvPr/>
          </p:nvSpPr>
          <p:spPr>
            <a:xfrm>
              <a:off x="2097181" y="6324265"/>
              <a:ext cx="6350" cy="9525"/>
            </a:xfrm>
            <a:custGeom>
              <a:avLst/>
              <a:gdLst/>
              <a:ahLst/>
              <a:cxnLst/>
              <a:rect l="l" t="t" r="r" b="b"/>
              <a:pathLst>
                <a:path w="6350" h="9525" extrusionOk="0">
                  <a:moveTo>
                    <a:pt x="3048" y="6095"/>
                  </a:moveTo>
                  <a:lnTo>
                    <a:pt x="0" y="6095"/>
                  </a:lnTo>
                  <a:lnTo>
                    <a:pt x="0" y="9143"/>
                  </a:lnTo>
                  <a:lnTo>
                    <a:pt x="3048" y="9143"/>
                  </a:lnTo>
                  <a:lnTo>
                    <a:pt x="3048" y="6095"/>
                  </a:lnTo>
                  <a:close/>
                </a:path>
                <a:path w="6350" h="9525" extrusionOk="0">
                  <a:moveTo>
                    <a:pt x="6096" y="0"/>
                  </a:move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68" name="Google Shape;4968;gda58c33139_0_5267"/>
            <p:cNvSpPr/>
            <p:nvPr/>
          </p:nvSpPr>
          <p:spPr>
            <a:xfrm>
              <a:off x="2097181" y="6324265"/>
              <a:ext cx="9525" cy="12700"/>
            </a:xfrm>
            <a:custGeom>
              <a:avLst/>
              <a:gdLst/>
              <a:ahLst/>
              <a:cxnLst/>
              <a:rect l="l" t="t" r="r" b="b"/>
              <a:pathLst>
                <a:path w="9525" h="12700" extrusionOk="0">
                  <a:moveTo>
                    <a:pt x="6096" y="0"/>
                  </a:moveTo>
                  <a:lnTo>
                    <a:pt x="9144" y="0"/>
                  </a:lnTo>
                  <a:lnTo>
                    <a:pt x="6096" y="0"/>
                  </a:lnTo>
                  <a:lnTo>
                    <a:pt x="6096" y="3047"/>
                  </a:lnTo>
                  <a:lnTo>
                    <a:pt x="3048" y="3047"/>
                  </a:lnTo>
                  <a:lnTo>
                    <a:pt x="3048" y="6095"/>
                  </a:lnTo>
                  <a:lnTo>
                    <a:pt x="3048" y="9143"/>
                  </a:lnTo>
                  <a:lnTo>
                    <a:pt x="0" y="9143"/>
                  </a:lnTo>
                  <a:lnTo>
                    <a:pt x="0" y="12191"/>
                  </a:lnTo>
                  <a:lnTo>
                    <a:pt x="0" y="9143"/>
                  </a:lnTo>
                  <a:lnTo>
                    <a:pt x="0" y="6095"/>
                  </a:lnTo>
                  <a:lnTo>
                    <a:pt x="3048" y="6095"/>
                  </a:lnTo>
                  <a:lnTo>
                    <a:pt x="3048" y="3047"/>
                  </a:lnTo>
                  <a:lnTo>
                    <a:pt x="6096"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69" name="Google Shape;4969;gda58c33139_0_5267"/>
            <p:cNvSpPr/>
            <p:nvPr/>
          </p:nvSpPr>
          <p:spPr>
            <a:xfrm>
              <a:off x="1999638" y="63364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70" name="Google Shape;4970;gda58c33139_0_5267"/>
            <p:cNvSpPr/>
            <p:nvPr/>
          </p:nvSpPr>
          <p:spPr>
            <a:xfrm>
              <a:off x="1999638" y="633645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71" name="Google Shape;4971;gda58c33139_0_5267"/>
            <p:cNvSpPr/>
            <p:nvPr/>
          </p:nvSpPr>
          <p:spPr>
            <a:xfrm>
              <a:off x="1966108" y="63425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72" name="Google Shape;4972;gda58c33139_0_5267"/>
            <p:cNvSpPr/>
            <p:nvPr/>
          </p:nvSpPr>
          <p:spPr>
            <a:xfrm>
              <a:off x="1956963" y="634255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73" name="Google Shape;4973;gda58c33139_0_5267"/>
            <p:cNvSpPr/>
            <p:nvPr/>
          </p:nvSpPr>
          <p:spPr>
            <a:xfrm>
              <a:off x="1956963" y="63425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74" name="Google Shape;4974;gda58c33139_0_5267"/>
            <p:cNvSpPr/>
            <p:nvPr/>
          </p:nvSpPr>
          <p:spPr>
            <a:xfrm>
              <a:off x="2017927" y="634255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75" name="Google Shape;4975;gda58c33139_0_5267"/>
            <p:cNvSpPr/>
            <p:nvPr/>
          </p:nvSpPr>
          <p:spPr>
            <a:xfrm>
              <a:off x="1563741" y="63273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76" name="Google Shape;4976;gda58c33139_0_5267"/>
            <p:cNvSpPr/>
            <p:nvPr/>
          </p:nvSpPr>
          <p:spPr>
            <a:xfrm>
              <a:off x="1563741" y="63273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77" name="Google Shape;4977;gda58c33139_0_5267"/>
            <p:cNvSpPr/>
            <p:nvPr/>
          </p:nvSpPr>
          <p:spPr>
            <a:xfrm>
              <a:off x="1966108" y="6345600"/>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78" name="Google Shape;4978;gda58c33139_0_5267"/>
            <p:cNvSpPr/>
            <p:nvPr/>
          </p:nvSpPr>
          <p:spPr>
            <a:xfrm>
              <a:off x="1966108" y="6345600"/>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79" name="Google Shape;4979;gda58c33139_0_5267"/>
            <p:cNvSpPr/>
            <p:nvPr/>
          </p:nvSpPr>
          <p:spPr>
            <a:xfrm>
              <a:off x="1563741" y="633036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80" name="Google Shape;4980;gda58c33139_0_5267"/>
            <p:cNvSpPr/>
            <p:nvPr/>
          </p:nvSpPr>
          <p:spPr>
            <a:xfrm>
              <a:off x="1563741" y="633036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81" name="Google Shape;4981;gda58c33139_0_5267"/>
            <p:cNvSpPr/>
            <p:nvPr/>
          </p:nvSpPr>
          <p:spPr>
            <a:xfrm>
              <a:off x="2231304" y="631512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82" name="Google Shape;4982;gda58c33139_0_5267"/>
            <p:cNvSpPr/>
            <p:nvPr/>
          </p:nvSpPr>
          <p:spPr>
            <a:xfrm>
              <a:off x="1960011" y="635474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83" name="Google Shape;4983;gda58c33139_0_5267"/>
            <p:cNvSpPr/>
            <p:nvPr/>
          </p:nvSpPr>
          <p:spPr>
            <a:xfrm>
              <a:off x="1960011" y="635474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84" name="Google Shape;4984;gda58c33139_0_5267"/>
            <p:cNvSpPr/>
            <p:nvPr/>
          </p:nvSpPr>
          <p:spPr>
            <a:xfrm>
              <a:off x="1960011" y="6354743"/>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85" name="Google Shape;4985;gda58c33139_0_5267"/>
            <p:cNvSpPr/>
            <p:nvPr/>
          </p:nvSpPr>
          <p:spPr>
            <a:xfrm>
              <a:off x="1953907" y="635779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86" name="Google Shape;4986;gda58c33139_0_5267"/>
            <p:cNvSpPr/>
            <p:nvPr/>
          </p:nvSpPr>
          <p:spPr>
            <a:xfrm>
              <a:off x="1953915" y="6357791"/>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87" name="Google Shape;4987;gda58c33139_0_5267"/>
            <p:cNvSpPr/>
            <p:nvPr/>
          </p:nvSpPr>
          <p:spPr>
            <a:xfrm>
              <a:off x="1960011" y="6357791"/>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88" name="Google Shape;4988;gda58c33139_0_5267"/>
            <p:cNvSpPr/>
            <p:nvPr/>
          </p:nvSpPr>
          <p:spPr>
            <a:xfrm>
              <a:off x="2228255" y="632121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89" name="Google Shape;4989;gda58c33139_0_5267"/>
            <p:cNvSpPr/>
            <p:nvPr/>
          </p:nvSpPr>
          <p:spPr>
            <a:xfrm>
              <a:off x="2228255" y="63212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90" name="Google Shape;4990;gda58c33139_0_5267"/>
            <p:cNvSpPr/>
            <p:nvPr/>
          </p:nvSpPr>
          <p:spPr>
            <a:xfrm>
              <a:off x="2231304" y="6321217"/>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91" name="Google Shape;4991;gda58c33139_0_5267"/>
            <p:cNvSpPr/>
            <p:nvPr/>
          </p:nvSpPr>
          <p:spPr>
            <a:xfrm>
              <a:off x="1914288" y="636388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92" name="Google Shape;4992;gda58c33139_0_5267"/>
            <p:cNvSpPr/>
            <p:nvPr/>
          </p:nvSpPr>
          <p:spPr>
            <a:xfrm>
              <a:off x="2051458" y="63608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93" name="Google Shape;4993;gda58c33139_0_5267"/>
            <p:cNvSpPr/>
            <p:nvPr/>
          </p:nvSpPr>
          <p:spPr>
            <a:xfrm>
              <a:off x="1938674" y="636998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94" name="Google Shape;4994;gda58c33139_0_5267"/>
            <p:cNvSpPr/>
            <p:nvPr/>
          </p:nvSpPr>
          <p:spPr>
            <a:xfrm>
              <a:off x="1938674" y="6369982"/>
              <a:ext cx="3175" cy="3175"/>
            </a:xfrm>
            <a:custGeom>
              <a:avLst/>
              <a:gdLst/>
              <a:ahLst/>
              <a:cxnLst/>
              <a:rect l="l" t="t" r="r" b="b"/>
              <a:pathLst>
                <a:path w="3175" h="3175" extrusionOk="0">
                  <a:moveTo>
                    <a:pt x="0" y="3047"/>
                  </a:moveTo>
                  <a:lnTo>
                    <a:pt x="0" y="0"/>
                  </a:lnTo>
                  <a:lnTo>
                    <a:pt x="3048" y="0"/>
                  </a:lnTo>
                  <a:lnTo>
                    <a:pt x="3048" y="3047"/>
                  </a:lnTo>
                  <a:lnTo>
                    <a:pt x="3048" y="0"/>
                  </a:lnTo>
                  <a:lnTo>
                    <a:pt x="3048" y="3047"/>
                  </a:lnTo>
                  <a:lnTo>
                    <a:pt x="3048" y="0"/>
                  </a:lnTo>
                  <a:lnTo>
                    <a:pt x="3048" y="3047"/>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95" name="Google Shape;4995;gda58c33139_0_5267"/>
            <p:cNvSpPr/>
            <p:nvPr/>
          </p:nvSpPr>
          <p:spPr>
            <a:xfrm>
              <a:off x="1929529" y="63760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96" name="Google Shape;4996;gda58c33139_0_5267"/>
            <p:cNvSpPr/>
            <p:nvPr/>
          </p:nvSpPr>
          <p:spPr>
            <a:xfrm>
              <a:off x="1929529" y="6373030"/>
              <a:ext cx="3175" cy="6350"/>
            </a:xfrm>
            <a:custGeom>
              <a:avLst/>
              <a:gdLst/>
              <a:ahLst/>
              <a:cxnLst/>
              <a:rect l="l" t="t" r="r" b="b"/>
              <a:pathLst>
                <a:path w="3175" h="6350" extrusionOk="0">
                  <a:moveTo>
                    <a:pt x="0" y="3047"/>
                  </a:moveTo>
                  <a:lnTo>
                    <a:pt x="3048" y="3047"/>
                  </a:lnTo>
                  <a:lnTo>
                    <a:pt x="0" y="3047"/>
                  </a:lnTo>
                  <a:lnTo>
                    <a:pt x="3048" y="3047"/>
                  </a:lnTo>
                  <a:lnTo>
                    <a:pt x="3048" y="0"/>
                  </a:lnTo>
                  <a:lnTo>
                    <a:pt x="3048" y="3047"/>
                  </a:lnTo>
                  <a:lnTo>
                    <a:pt x="3048" y="6095"/>
                  </a:lnTo>
                  <a:lnTo>
                    <a:pt x="0" y="6095"/>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97" name="Google Shape;4997;gda58c33139_0_5267"/>
            <p:cNvSpPr/>
            <p:nvPr/>
          </p:nvSpPr>
          <p:spPr>
            <a:xfrm>
              <a:off x="1853323" y="6376078"/>
              <a:ext cx="6350" cy="3175"/>
            </a:xfrm>
            <a:custGeom>
              <a:avLst/>
              <a:gdLst/>
              <a:ahLst/>
              <a:cxnLst/>
              <a:rect l="l" t="t" r="r" b="b"/>
              <a:pathLst>
                <a:path w="6350" h="3175"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98" name="Google Shape;4998;gda58c33139_0_5267"/>
            <p:cNvSpPr/>
            <p:nvPr/>
          </p:nvSpPr>
          <p:spPr>
            <a:xfrm>
              <a:off x="1853323" y="6376078"/>
              <a:ext cx="6350" cy="3175"/>
            </a:xfrm>
            <a:custGeom>
              <a:avLst/>
              <a:gdLst/>
              <a:ahLst/>
              <a:cxnLst/>
              <a:rect l="l" t="t" r="r" b="b"/>
              <a:pathLst>
                <a:path w="6350" h="3175" extrusionOk="0">
                  <a:moveTo>
                    <a:pt x="0" y="3047"/>
                  </a:moveTo>
                  <a:lnTo>
                    <a:pt x="0" y="0"/>
                  </a:lnTo>
                  <a:lnTo>
                    <a:pt x="3048" y="0"/>
                  </a:lnTo>
                  <a:lnTo>
                    <a:pt x="6096" y="0"/>
                  </a:lnTo>
                  <a:lnTo>
                    <a:pt x="6096"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4999" name="Google Shape;4999;gda58c33139_0_5267"/>
            <p:cNvSpPr/>
            <p:nvPr/>
          </p:nvSpPr>
          <p:spPr>
            <a:xfrm>
              <a:off x="1853323" y="63760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00" name="Google Shape;5000;gda58c33139_0_5267"/>
            <p:cNvSpPr/>
            <p:nvPr/>
          </p:nvSpPr>
          <p:spPr>
            <a:xfrm>
              <a:off x="1853323" y="637607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01" name="Google Shape;5001;gda58c33139_0_5267"/>
            <p:cNvSpPr/>
            <p:nvPr/>
          </p:nvSpPr>
          <p:spPr>
            <a:xfrm>
              <a:off x="1938674" y="6373030"/>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02" name="Google Shape;5002;gda58c33139_0_5267"/>
            <p:cNvSpPr/>
            <p:nvPr/>
          </p:nvSpPr>
          <p:spPr>
            <a:xfrm>
              <a:off x="1938674" y="6373030"/>
              <a:ext cx="3175" cy="3175"/>
            </a:xfrm>
            <a:custGeom>
              <a:avLst/>
              <a:gdLst/>
              <a:ahLst/>
              <a:cxnLst/>
              <a:rect l="l" t="t" r="r" b="b"/>
              <a:pathLst>
                <a:path w="3175" h="3175" extrusionOk="0">
                  <a:moveTo>
                    <a:pt x="3048" y="0"/>
                  </a:moveTo>
                  <a:lnTo>
                    <a:pt x="3048" y="3047"/>
                  </a:lnTo>
                  <a:lnTo>
                    <a:pt x="0" y="3047"/>
                  </a:lnTo>
                  <a:lnTo>
                    <a:pt x="0" y="0"/>
                  </a:lnTo>
                  <a:lnTo>
                    <a:pt x="0" y="3047"/>
                  </a:lnTo>
                  <a:lnTo>
                    <a:pt x="0" y="0"/>
                  </a:lnTo>
                  <a:lnTo>
                    <a:pt x="0"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03" name="Google Shape;5003;gda58c33139_0_5267"/>
            <p:cNvSpPr/>
            <p:nvPr/>
          </p:nvSpPr>
          <p:spPr>
            <a:xfrm>
              <a:off x="2243496" y="633036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04" name="Google Shape;5004;gda58c33139_0_5267"/>
            <p:cNvSpPr/>
            <p:nvPr/>
          </p:nvSpPr>
          <p:spPr>
            <a:xfrm>
              <a:off x="2243496" y="633036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05" name="Google Shape;5005;gda58c33139_0_5267"/>
            <p:cNvSpPr/>
            <p:nvPr/>
          </p:nvSpPr>
          <p:spPr>
            <a:xfrm>
              <a:off x="1938674" y="63760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06" name="Google Shape;5006;gda58c33139_0_5267"/>
            <p:cNvSpPr/>
            <p:nvPr/>
          </p:nvSpPr>
          <p:spPr>
            <a:xfrm>
              <a:off x="1938674" y="63760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07" name="Google Shape;5007;gda58c33139_0_5267"/>
            <p:cNvSpPr/>
            <p:nvPr/>
          </p:nvSpPr>
          <p:spPr>
            <a:xfrm>
              <a:off x="2243496" y="633340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08" name="Google Shape;5008;gda58c33139_0_5267"/>
            <p:cNvSpPr/>
            <p:nvPr/>
          </p:nvSpPr>
          <p:spPr>
            <a:xfrm>
              <a:off x="2243496" y="633340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09" name="Google Shape;5009;gda58c33139_0_5267"/>
            <p:cNvSpPr/>
            <p:nvPr/>
          </p:nvSpPr>
          <p:spPr>
            <a:xfrm>
              <a:off x="2267882" y="633645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10" name="Google Shape;5010;gda58c33139_0_5267"/>
            <p:cNvSpPr/>
            <p:nvPr/>
          </p:nvSpPr>
          <p:spPr>
            <a:xfrm>
              <a:off x="1899046" y="638826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11" name="Google Shape;5011;gda58c33139_0_5267"/>
            <p:cNvSpPr/>
            <p:nvPr/>
          </p:nvSpPr>
          <p:spPr>
            <a:xfrm>
              <a:off x="1899046" y="638826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12" name="Google Shape;5012;gda58c33139_0_5267"/>
            <p:cNvSpPr/>
            <p:nvPr/>
          </p:nvSpPr>
          <p:spPr>
            <a:xfrm>
              <a:off x="1908191" y="6388269"/>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13" name="Google Shape;5013;gda58c33139_0_5267"/>
            <p:cNvSpPr/>
            <p:nvPr/>
          </p:nvSpPr>
          <p:spPr>
            <a:xfrm>
              <a:off x="1908191" y="6388269"/>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14" name="Google Shape;5014;gda58c33139_0_5267"/>
            <p:cNvSpPr/>
            <p:nvPr/>
          </p:nvSpPr>
          <p:spPr>
            <a:xfrm>
              <a:off x="1905143" y="638826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15" name="Google Shape;5015;gda58c33139_0_5267"/>
            <p:cNvSpPr/>
            <p:nvPr/>
          </p:nvSpPr>
          <p:spPr>
            <a:xfrm>
              <a:off x="1905143" y="63882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16" name="Google Shape;5016;gda58c33139_0_5267"/>
            <p:cNvSpPr/>
            <p:nvPr/>
          </p:nvSpPr>
          <p:spPr>
            <a:xfrm>
              <a:off x="2353221" y="6324269"/>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17" name="Google Shape;5017;gda58c33139_0_5267"/>
            <p:cNvSpPr/>
            <p:nvPr/>
          </p:nvSpPr>
          <p:spPr>
            <a:xfrm>
              <a:off x="2353233" y="6324265"/>
              <a:ext cx="3175" cy="6350"/>
            </a:xfrm>
            <a:custGeom>
              <a:avLst/>
              <a:gdLst/>
              <a:ahLst/>
              <a:cxnLst/>
              <a:rect l="l" t="t" r="r" b="b"/>
              <a:pathLst>
                <a:path w="3175" h="6350" extrusionOk="0">
                  <a:moveTo>
                    <a:pt x="3048" y="0"/>
                  </a:moveTo>
                  <a:lnTo>
                    <a:pt x="3048" y="3047"/>
                  </a:lnTo>
                  <a:lnTo>
                    <a:pt x="3048" y="6095"/>
                  </a:ln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18" name="Google Shape;5018;gda58c33139_0_5267"/>
            <p:cNvSpPr/>
            <p:nvPr/>
          </p:nvSpPr>
          <p:spPr>
            <a:xfrm>
              <a:off x="1716153" y="639131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19" name="Google Shape;5019;gda58c33139_0_5267"/>
            <p:cNvSpPr/>
            <p:nvPr/>
          </p:nvSpPr>
          <p:spPr>
            <a:xfrm>
              <a:off x="1716153" y="63913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20" name="Google Shape;5020;gda58c33139_0_5267"/>
            <p:cNvSpPr/>
            <p:nvPr/>
          </p:nvSpPr>
          <p:spPr>
            <a:xfrm>
              <a:off x="1856371" y="63974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21" name="Google Shape;5021;gda58c33139_0_5267"/>
            <p:cNvSpPr/>
            <p:nvPr/>
          </p:nvSpPr>
          <p:spPr>
            <a:xfrm>
              <a:off x="1856371" y="63974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22" name="Google Shape;5022;gda58c33139_0_5267"/>
            <p:cNvSpPr/>
            <p:nvPr/>
          </p:nvSpPr>
          <p:spPr>
            <a:xfrm>
              <a:off x="1892950" y="63974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23" name="Google Shape;5023;gda58c33139_0_5267"/>
            <p:cNvSpPr/>
            <p:nvPr/>
          </p:nvSpPr>
          <p:spPr>
            <a:xfrm>
              <a:off x="1892950"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24" name="Google Shape;5024;gda58c33139_0_5267"/>
            <p:cNvSpPr/>
            <p:nvPr/>
          </p:nvSpPr>
          <p:spPr>
            <a:xfrm>
              <a:off x="1886854" y="640046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25" name="Google Shape;5025;gda58c33139_0_5267"/>
            <p:cNvSpPr/>
            <p:nvPr/>
          </p:nvSpPr>
          <p:spPr>
            <a:xfrm>
              <a:off x="1886854" y="6400461"/>
              <a:ext cx="6350" cy="3175"/>
            </a:xfrm>
            <a:custGeom>
              <a:avLst/>
              <a:gdLst/>
              <a:ahLst/>
              <a:cxnLst/>
              <a:rect l="l" t="t" r="r" b="b"/>
              <a:pathLst>
                <a:path w="6350" h="3175" extrusionOk="0">
                  <a:moveTo>
                    <a:pt x="3048" y="0"/>
                  </a:moveTo>
                  <a:lnTo>
                    <a:pt x="6096" y="0"/>
                  </a:lnTo>
                  <a:lnTo>
                    <a:pt x="3048" y="0"/>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26" name="Google Shape;5026;gda58c33139_0_5267"/>
            <p:cNvSpPr/>
            <p:nvPr/>
          </p:nvSpPr>
          <p:spPr>
            <a:xfrm>
              <a:off x="1755780" y="63974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27" name="Google Shape;5027;gda58c33139_0_5267"/>
            <p:cNvSpPr/>
            <p:nvPr/>
          </p:nvSpPr>
          <p:spPr>
            <a:xfrm>
              <a:off x="1755780"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28" name="Google Shape;5028;gda58c33139_0_5267"/>
            <p:cNvSpPr/>
            <p:nvPr/>
          </p:nvSpPr>
          <p:spPr>
            <a:xfrm>
              <a:off x="1892950" y="6400461"/>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29" name="Google Shape;5029;gda58c33139_0_5267"/>
            <p:cNvSpPr/>
            <p:nvPr/>
          </p:nvSpPr>
          <p:spPr>
            <a:xfrm>
              <a:off x="1892950" y="6400461"/>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30" name="Google Shape;5030;gda58c33139_0_5267"/>
            <p:cNvSpPr/>
            <p:nvPr/>
          </p:nvSpPr>
          <p:spPr>
            <a:xfrm>
              <a:off x="2313606" y="633950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31" name="Google Shape;5031;gda58c33139_0_5267"/>
            <p:cNvSpPr/>
            <p:nvPr/>
          </p:nvSpPr>
          <p:spPr>
            <a:xfrm>
              <a:off x="2313606" y="633950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32" name="Google Shape;5032;gda58c33139_0_5267"/>
            <p:cNvSpPr/>
            <p:nvPr/>
          </p:nvSpPr>
          <p:spPr>
            <a:xfrm>
              <a:off x="1895998" y="6400461"/>
              <a:ext cx="3175" cy="3175"/>
            </a:xfrm>
            <a:custGeom>
              <a:avLst/>
              <a:gdLst/>
              <a:ahLst/>
              <a:cxnLst/>
              <a:rect l="l" t="t" r="r" b="b"/>
              <a:pathLst>
                <a:path w="3175" h="3175" extrusionOk="0">
                  <a:moveTo>
                    <a:pt x="0" y="3047"/>
                  </a:moveTo>
                  <a:lnTo>
                    <a:pt x="0" y="0"/>
                  </a:lnTo>
                  <a:lnTo>
                    <a:pt x="3048" y="0"/>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33" name="Google Shape;5033;gda58c33139_0_5267"/>
            <p:cNvSpPr/>
            <p:nvPr/>
          </p:nvSpPr>
          <p:spPr>
            <a:xfrm>
              <a:off x="1895998" y="6400461"/>
              <a:ext cx="3175" cy="3175"/>
            </a:xfrm>
            <a:custGeom>
              <a:avLst/>
              <a:gdLst/>
              <a:ahLst/>
              <a:cxnLst/>
              <a:rect l="l" t="t" r="r" b="b"/>
              <a:pathLst>
                <a:path w="3175" h="3175" extrusionOk="0">
                  <a:moveTo>
                    <a:pt x="0" y="0"/>
                  </a:moveTo>
                  <a:lnTo>
                    <a:pt x="3048" y="0"/>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34" name="Google Shape;5034;gda58c33139_0_5267"/>
            <p:cNvSpPr/>
            <p:nvPr/>
          </p:nvSpPr>
          <p:spPr>
            <a:xfrm>
              <a:off x="2341040" y="6333408"/>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35" name="Google Shape;5035;gda58c33139_0_5267"/>
            <p:cNvSpPr/>
            <p:nvPr/>
          </p:nvSpPr>
          <p:spPr>
            <a:xfrm>
              <a:off x="2341040" y="6333408"/>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36" name="Google Shape;5036;gda58c33139_0_5267"/>
            <p:cNvSpPr/>
            <p:nvPr/>
          </p:nvSpPr>
          <p:spPr>
            <a:xfrm>
              <a:off x="1667381"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37" name="Google Shape;5037;gda58c33139_0_5267"/>
            <p:cNvSpPr/>
            <p:nvPr/>
          </p:nvSpPr>
          <p:spPr>
            <a:xfrm>
              <a:off x="2322750" y="634255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38" name="Google Shape;5038;gda58c33139_0_5267"/>
            <p:cNvSpPr/>
            <p:nvPr/>
          </p:nvSpPr>
          <p:spPr>
            <a:xfrm>
              <a:off x="2322750" y="6342552"/>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39" name="Google Shape;5039;gda58c33139_0_5267"/>
            <p:cNvSpPr/>
            <p:nvPr/>
          </p:nvSpPr>
          <p:spPr>
            <a:xfrm>
              <a:off x="1639947" y="6400461"/>
              <a:ext cx="12700" cy="12700"/>
            </a:xfrm>
            <a:custGeom>
              <a:avLst/>
              <a:gdLst/>
              <a:ahLst/>
              <a:cxnLst/>
              <a:rect l="l" t="t" r="r" b="b"/>
              <a:pathLst>
                <a:path w="12700" h="12700" extrusionOk="0">
                  <a:moveTo>
                    <a:pt x="6096" y="6095"/>
                  </a:moveTo>
                  <a:lnTo>
                    <a:pt x="0" y="6095"/>
                  </a:lnTo>
                  <a:lnTo>
                    <a:pt x="0" y="12191"/>
                  </a:lnTo>
                  <a:lnTo>
                    <a:pt x="6096" y="12191"/>
                  </a:lnTo>
                  <a:lnTo>
                    <a:pt x="6096" y="6095"/>
                  </a:lnTo>
                  <a:close/>
                </a:path>
                <a:path w="12700" h="12700" extrusionOk="0">
                  <a:moveTo>
                    <a:pt x="12193" y="0"/>
                  </a:moveTo>
                  <a:lnTo>
                    <a:pt x="6096" y="0"/>
                  </a:lnTo>
                  <a:lnTo>
                    <a:pt x="6096" y="3047"/>
                  </a:lnTo>
                  <a:lnTo>
                    <a:pt x="3048" y="3047"/>
                  </a:lnTo>
                  <a:lnTo>
                    <a:pt x="3048" y="6095"/>
                  </a:lnTo>
                  <a:lnTo>
                    <a:pt x="9144" y="6095"/>
                  </a:lnTo>
                  <a:lnTo>
                    <a:pt x="9144" y="3047"/>
                  </a:lnTo>
                  <a:lnTo>
                    <a:pt x="1219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40" name="Google Shape;5040;gda58c33139_0_5267"/>
            <p:cNvSpPr/>
            <p:nvPr/>
          </p:nvSpPr>
          <p:spPr>
            <a:xfrm>
              <a:off x="1639947" y="6397413"/>
              <a:ext cx="12700" cy="15239"/>
            </a:xfrm>
            <a:custGeom>
              <a:avLst/>
              <a:gdLst/>
              <a:ahLst/>
              <a:cxnLst/>
              <a:rect l="l" t="t" r="r" b="b"/>
              <a:pathLst>
                <a:path w="12700" h="15239" extrusionOk="0">
                  <a:moveTo>
                    <a:pt x="6096" y="3047"/>
                  </a:moveTo>
                  <a:lnTo>
                    <a:pt x="9144" y="3047"/>
                  </a:lnTo>
                  <a:lnTo>
                    <a:pt x="12193" y="3047"/>
                  </a:lnTo>
                  <a:lnTo>
                    <a:pt x="12193" y="0"/>
                  </a:lnTo>
                  <a:lnTo>
                    <a:pt x="12193" y="3047"/>
                  </a:lnTo>
                  <a:lnTo>
                    <a:pt x="9144" y="6095"/>
                  </a:lnTo>
                  <a:lnTo>
                    <a:pt x="9144" y="9143"/>
                  </a:lnTo>
                  <a:lnTo>
                    <a:pt x="6096" y="9143"/>
                  </a:lnTo>
                  <a:lnTo>
                    <a:pt x="6096" y="12191"/>
                  </a:lnTo>
                  <a:lnTo>
                    <a:pt x="6096" y="15239"/>
                  </a:lnTo>
                  <a:lnTo>
                    <a:pt x="3048" y="15239"/>
                  </a:lnTo>
                  <a:lnTo>
                    <a:pt x="0" y="15239"/>
                  </a:lnTo>
                  <a:lnTo>
                    <a:pt x="0" y="12191"/>
                  </a:lnTo>
                  <a:lnTo>
                    <a:pt x="0" y="9143"/>
                  </a:lnTo>
                  <a:lnTo>
                    <a:pt x="0" y="6095"/>
                  </a:lnTo>
                  <a:lnTo>
                    <a:pt x="0" y="9143"/>
                  </a:lnTo>
                  <a:lnTo>
                    <a:pt x="3048" y="9143"/>
                  </a:lnTo>
                  <a:lnTo>
                    <a:pt x="3048" y="6095"/>
                  </a:lnTo>
                  <a:lnTo>
                    <a:pt x="0" y="6095"/>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41" name="Google Shape;5041;gda58c33139_0_5267"/>
            <p:cNvSpPr/>
            <p:nvPr/>
          </p:nvSpPr>
          <p:spPr>
            <a:xfrm>
              <a:off x="2325799" y="634560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42" name="Google Shape;5042;gda58c33139_0_5267"/>
            <p:cNvSpPr/>
            <p:nvPr/>
          </p:nvSpPr>
          <p:spPr>
            <a:xfrm>
              <a:off x="2334943" y="6342552"/>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43" name="Google Shape;5043;gda58c33139_0_5267"/>
            <p:cNvSpPr/>
            <p:nvPr/>
          </p:nvSpPr>
          <p:spPr>
            <a:xfrm>
              <a:off x="2334943" y="6342552"/>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44" name="Google Shape;5044;gda58c33139_0_5267"/>
            <p:cNvSpPr/>
            <p:nvPr/>
          </p:nvSpPr>
          <p:spPr>
            <a:xfrm>
              <a:off x="1658236" y="640350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45" name="Google Shape;5045;gda58c33139_0_5267"/>
            <p:cNvSpPr/>
            <p:nvPr/>
          </p:nvSpPr>
          <p:spPr>
            <a:xfrm>
              <a:off x="1658236" y="6403509"/>
              <a:ext cx="6350" cy="6350"/>
            </a:xfrm>
            <a:custGeom>
              <a:avLst/>
              <a:gdLst/>
              <a:ahLst/>
              <a:cxnLst/>
              <a:rect l="l" t="t" r="r" b="b"/>
              <a:pathLst>
                <a:path w="6350" h="6350" extrusionOk="0">
                  <a:moveTo>
                    <a:pt x="0" y="3047"/>
                  </a:moveTo>
                  <a:lnTo>
                    <a:pt x="0" y="0"/>
                  </a:lnTo>
                  <a:lnTo>
                    <a:pt x="3048" y="0"/>
                  </a:lnTo>
                  <a:lnTo>
                    <a:pt x="3048" y="3047"/>
                  </a:lnTo>
                  <a:lnTo>
                    <a:pt x="0" y="3047"/>
                  </a:lnTo>
                </a:path>
                <a:path w="6350" h="6350" extrusionOk="0">
                  <a:moveTo>
                    <a:pt x="6096" y="6095"/>
                  </a:moveTo>
                  <a:lnTo>
                    <a:pt x="6096" y="3047"/>
                  </a:lnTo>
                  <a:lnTo>
                    <a:pt x="3048" y="3047"/>
                  </a:lnTo>
                  <a:lnTo>
                    <a:pt x="6096" y="3047"/>
                  </a:lnTo>
                  <a:lnTo>
                    <a:pt x="6096" y="0"/>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46" name="Google Shape;5046;gda58c33139_0_5267"/>
            <p:cNvSpPr/>
            <p:nvPr/>
          </p:nvSpPr>
          <p:spPr>
            <a:xfrm>
              <a:off x="2334933" y="6348653"/>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47" name="Google Shape;5047;gda58c33139_0_5267"/>
            <p:cNvSpPr/>
            <p:nvPr/>
          </p:nvSpPr>
          <p:spPr>
            <a:xfrm>
              <a:off x="2334943" y="6348648"/>
              <a:ext cx="3175" cy="3175"/>
            </a:xfrm>
            <a:custGeom>
              <a:avLst/>
              <a:gdLst/>
              <a:ahLst/>
              <a:cxnLst/>
              <a:rect l="l" t="t" r="r" b="b"/>
              <a:pathLst>
                <a:path w="3175" h="3175" extrusionOk="0">
                  <a:moveTo>
                    <a:pt x="3048" y="3047"/>
                  </a:move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48" name="Google Shape;5048;gda58c33139_0_5267"/>
            <p:cNvSpPr/>
            <p:nvPr/>
          </p:nvSpPr>
          <p:spPr>
            <a:xfrm>
              <a:off x="1880757" y="64157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49" name="Google Shape;5049;gda58c33139_0_5267"/>
            <p:cNvSpPr/>
            <p:nvPr/>
          </p:nvSpPr>
          <p:spPr>
            <a:xfrm>
              <a:off x="1880757" y="64157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50" name="Google Shape;5050;gda58c33139_0_5267"/>
            <p:cNvSpPr/>
            <p:nvPr/>
          </p:nvSpPr>
          <p:spPr>
            <a:xfrm>
              <a:off x="1877707" y="6418757"/>
              <a:ext cx="9525" cy="6350"/>
            </a:xfrm>
            <a:custGeom>
              <a:avLst/>
              <a:gdLst/>
              <a:ahLst/>
              <a:cxnLst/>
              <a:rect l="l" t="t" r="r" b="b"/>
              <a:pathLst>
                <a:path w="9525" h="6350" extrusionOk="0">
                  <a:moveTo>
                    <a:pt x="9144" y="0"/>
                  </a:moveTo>
                  <a:lnTo>
                    <a:pt x="6096" y="0"/>
                  </a:lnTo>
                  <a:lnTo>
                    <a:pt x="3048" y="0"/>
                  </a:lnTo>
                  <a:lnTo>
                    <a:pt x="3048" y="3048"/>
                  </a:lnTo>
                  <a:lnTo>
                    <a:pt x="0" y="6096"/>
                  </a:lnTo>
                  <a:lnTo>
                    <a:pt x="9144" y="6096"/>
                  </a:lnTo>
                  <a:lnTo>
                    <a:pt x="9144" y="3048"/>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51" name="Google Shape;5051;gda58c33139_0_5267"/>
            <p:cNvSpPr/>
            <p:nvPr/>
          </p:nvSpPr>
          <p:spPr>
            <a:xfrm>
              <a:off x="1877709" y="6418748"/>
              <a:ext cx="9525" cy="6350"/>
            </a:xfrm>
            <a:custGeom>
              <a:avLst/>
              <a:gdLst/>
              <a:ahLst/>
              <a:cxnLst/>
              <a:rect l="l" t="t" r="r" b="b"/>
              <a:pathLst>
                <a:path w="9525" h="6350" extrusionOk="0">
                  <a:moveTo>
                    <a:pt x="3048" y="3047"/>
                  </a:moveTo>
                  <a:lnTo>
                    <a:pt x="0" y="3047"/>
                  </a:lnTo>
                  <a:lnTo>
                    <a:pt x="3048" y="3047"/>
                  </a:lnTo>
                  <a:lnTo>
                    <a:pt x="3048" y="0"/>
                  </a:lnTo>
                  <a:lnTo>
                    <a:pt x="3048" y="3047"/>
                  </a:lnTo>
                  <a:lnTo>
                    <a:pt x="6096" y="3047"/>
                  </a:lnTo>
                  <a:lnTo>
                    <a:pt x="3048" y="3047"/>
                  </a:lnTo>
                  <a:lnTo>
                    <a:pt x="3048" y="0"/>
                  </a:lnTo>
                  <a:lnTo>
                    <a:pt x="6096" y="0"/>
                  </a:lnTo>
                  <a:lnTo>
                    <a:pt x="6096" y="3047"/>
                  </a:lnTo>
                  <a:lnTo>
                    <a:pt x="6096" y="0"/>
                  </a:lnTo>
                  <a:lnTo>
                    <a:pt x="9144" y="0"/>
                  </a:lnTo>
                  <a:lnTo>
                    <a:pt x="9144" y="3047"/>
                  </a:lnTo>
                  <a:lnTo>
                    <a:pt x="9144" y="6095"/>
                  </a:lnTo>
                  <a:lnTo>
                    <a:pt x="9144" y="3047"/>
                  </a:lnTo>
                  <a:lnTo>
                    <a:pt x="9144" y="6095"/>
                  </a:lnTo>
                  <a:lnTo>
                    <a:pt x="6096" y="6095"/>
                  </a:lnTo>
                  <a:lnTo>
                    <a:pt x="3048" y="6095"/>
                  </a:lnTo>
                  <a:lnTo>
                    <a:pt x="0"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52" name="Google Shape;5052;gda58c33139_0_5267"/>
            <p:cNvSpPr/>
            <p:nvPr/>
          </p:nvSpPr>
          <p:spPr>
            <a:xfrm>
              <a:off x="1880757" y="64187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53" name="Google Shape;5053;gda58c33139_0_5267"/>
            <p:cNvSpPr/>
            <p:nvPr/>
          </p:nvSpPr>
          <p:spPr>
            <a:xfrm>
              <a:off x="1880757" y="641874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54" name="Google Shape;5054;gda58c33139_0_5267"/>
            <p:cNvSpPr/>
            <p:nvPr/>
          </p:nvSpPr>
          <p:spPr>
            <a:xfrm>
              <a:off x="1670429" y="641265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55" name="Google Shape;5055;gda58c33139_0_5267"/>
            <p:cNvSpPr/>
            <p:nvPr/>
          </p:nvSpPr>
          <p:spPr>
            <a:xfrm>
              <a:off x="1670429" y="641265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56" name="Google Shape;5056;gda58c33139_0_5267"/>
            <p:cNvSpPr/>
            <p:nvPr/>
          </p:nvSpPr>
          <p:spPr>
            <a:xfrm>
              <a:off x="2337992" y="6351695"/>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57" name="Google Shape;5057;gda58c33139_0_5267"/>
            <p:cNvSpPr/>
            <p:nvPr/>
          </p:nvSpPr>
          <p:spPr>
            <a:xfrm>
              <a:off x="2337992" y="6351695"/>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58" name="Google Shape;5058;gda58c33139_0_5267"/>
            <p:cNvSpPr/>
            <p:nvPr/>
          </p:nvSpPr>
          <p:spPr>
            <a:xfrm>
              <a:off x="1661285" y="64096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59" name="Google Shape;5059;gda58c33139_0_5267"/>
            <p:cNvSpPr/>
            <p:nvPr/>
          </p:nvSpPr>
          <p:spPr>
            <a:xfrm>
              <a:off x="2344088" y="635169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60" name="Google Shape;5060;gda58c33139_0_5267"/>
            <p:cNvSpPr/>
            <p:nvPr/>
          </p:nvSpPr>
          <p:spPr>
            <a:xfrm>
              <a:off x="2344088" y="635169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61" name="Google Shape;5061;gda58c33139_0_5267"/>
            <p:cNvSpPr/>
            <p:nvPr/>
          </p:nvSpPr>
          <p:spPr>
            <a:xfrm>
              <a:off x="1877709" y="641874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62" name="Google Shape;5062;gda58c33139_0_5267"/>
            <p:cNvSpPr/>
            <p:nvPr/>
          </p:nvSpPr>
          <p:spPr>
            <a:xfrm>
              <a:off x="1877709" y="6418748"/>
              <a:ext cx="3175" cy="3175"/>
            </a:xfrm>
            <a:custGeom>
              <a:avLst/>
              <a:gdLst/>
              <a:ahLst/>
              <a:cxnLst/>
              <a:rect l="l" t="t" r="r" b="b"/>
              <a:pathLst>
                <a:path w="3175" h="3175" extrusionOk="0">
                  <a:moveTo>
                    <a:pt x="3048" y="3047"/>
                  </a:moveTo>
                  <a:lnTo>
                    <a:pt x="0" y="3047"/>
                  </a:lnTo>
                  <a:lnTo>
                    <a:pt x="3048" y="3047"/>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63" name="Google Shape;5063;gda58c33139_0_5267"/>
            <p:cNvSpPr/>
            <p:nvPr/>
          </p:nvSpPr>
          <p:spPr>
            <a:xfrm>
              <a:off x="1703960" y="6415700"/>
              <a:ext cx="3175" cy="0"/>
            </a:xfrm>
            <a:custGeom>
              <a:avLst/>
              <a:gdLst/>
              <a:ahLst/>
              <a:cxnLst/>
              <a:rect l="l" t="t" r="r" b="b"/>
              <a:pathLst>
                <a:path w="3175" h="120000" extrusionOk="0">
                  <a:moveTo>
                    <a:pt x="3048" y="0"/>
                  </a:moveTo>
                  <a:lnTo>
                    <a:pt x="0" y="0"/>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64" name="Google Shape;5064;gda58c33139_0_5267"/>
            <p:cNvSpPr/>
            <p:nvPr/>
          </p:nvSpPr>
          <p:spPr>
            <a:xfrm>
              <a:off x="1703960" y="6415700"/>
              <a:ext cx="3175" cy="0"/>
            </a:xfrm>
            <a:custGeom>
              <a:avLst/>
              <a:gdLst/>
              <a:ahLst/>
              <a:cxnLst/>
              <a:rect l="l" t="t" r="r" b="b"/>
              <a:pathLst>
                <a:path w="3175" h="120000" extrusionOk="0">
                  <a:moveTo>
                    <a:pt x="0" y="0"/>
                  </a:moveTo>
                  <a:lnTo>
                    <a:pt x="3048" y="0"/>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65" name="Google Shape;5065;gda58c33139_0_5267"/>
            <p:cNvSpPr/>
            <p:nvPr/>
          </p:nvSpPr>
          <p:spPr>
            <a:xfrm>
              <a:off x="2347136" y="635169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66" name="Google Shape;5066;gda58c33139_0_5267"/>
            <p:cNvSpPr/>
            <p:nvPr/>
          </p:nvSpPr>
          <p:spPr>
            <a:xfrm>
              <a:off x="2347136" y="635474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67" name="Google Shape;5067;gda58c33139_0_5267"/>
            <p:cNvSpPr/>
            <p:nvPr/>
          </p:nvSpPr>
          <p:spPr>
            <a:xfrm>
              <a:off x="2371522" y="634864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68" name="Google Shape;5068;gda58c33139_0_5267"/>
            <p:cNvSpPr/>
            <p:nvPr/>
          </p:nvSpPr>
          <p:spPr>
            <a:xfrm>
              <a:off x="2371522" y="634864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69" name="Google Shape;5069;gda58c33139_0_5267"/>
            <p:cNvSpPr/>
            <p:nvPr/>
          </p:nvSpPr>
          <p:spPr>
            <a:xfrm>
              <a:off x="1883805" y="642484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70" name="Google Shape;5070;gda58c33139_0_5267"/>
            <p:cNvSpPr/>
            <p:nvPr/>
          </p:nvSpPr>
          <p:spPr>
            <a:xfrm>
              <a:off x="2347136" y="6354743"/>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71" name="Google Shape;5071;gda58c33139_0_5267"/>
            <p:cNvSpPr/>
            <p:nvPr/>
          </p:nvSpPr>
          <p:spPr>
            <a:xfrm>
              <a:off x="2347136" y="6354743"/>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72" name="Google Shape;5072;gda58c33139_0_5267"/>
            <p:cNvSpPr/>
            <p:nvPr/>
          </p:nvSpPr>
          <p:spPr>
            <a:xfrm>
              <a:off x="2344088"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73" name="Google Shape;5073;gda58c33139_0_5267"/>
            <p:cNvSpPr/>
            <p:nvPr/>
          </p:nvSpPr>
          <p:spPr>
            <a:xfrm>
              <a:off x="2344088" y="635779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74" name="Google Shape;5074;gda58c33139_0_5267"/>
            <p:cNvSpPr/>
            <p:nvPr/>
          </p:nvSpPr>
          <p:spPr>
            <a:xfrm>
              <a:off x="2374570" y="6348648"/>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75" name="Google Shape;5075;gda58c33139_0_5267"/>
            <p:cNvSpPr/>
            <p:nvPr/>
          </p:nvSpPr>
          <p:spPr>
            <a:xfrm>
              <a:off x="2374570" y="6348648"/>
              <a:ext cx="6350" cy="6350"/>
            </a:xfrm>
            <a:custGeom>
              <a:avLst/>
              <a:gdLst/>
              <a:ahLst/>
              <a:cxnLst/>
              <a:rect l="l" t="t" r="r" b="b"/>
              <a:pathLst>
                <a:path w="6350" h="6350" extrusionOk="0">
                  <a:moveTo>
                    <a:pt x="3048" y="6095"/>
                  </a:moveTo>
                  <a:lnTo>
                    <a:pt x="3048" y="3047"/>
                  </a:lnTo>
                  <a:lnTo>
                    <a:pt x="0" y="3047"/>
                  </a:lnTo>
                  <a:lnTo>
                    <a:pt x="0" y="0"/>
                  </a:lnTo>
                  <a:lnTo>
                    <a:pt x="3048" y="3047"/>
                  </a:lnTo>
                  <a:lnTo>
                    <a:pt x="3048"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76" name="Google Shape;5076;gda58c33139_0_5267"/>
            <p:cNvSpPr/>
            <p:nvPr/>
          </p:nvSpPr>
          <p:spPr>
            <a:xfrm>
              <a:off x="2347136"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77" name="Google Shape;5077;gda58c33139_0_5267"/>
            <p:cNvSpPr/>
            <p:nvPr/>
          </p:nvSpPr>
          <p:spPr>
            <a:xfrm>
              <a:off x="2347136" y="635779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78" name="Google Shape;5078;gda58c33139_0_5267"/>
            <p:cNvSpPr/>
            <p:nvPr/>
          </p:nvSpPr>
          <p:spPr>
            <a:xfrm>
              <a:off x="1862468" y="6424843"/>
              <a:ext cx="36830" cy="27939"/>
            </a:xfrm>
            <a:custGeom>
              <a:avLst/>
              <a:gdLst/>
              <a:ahLst/>
              <a:cxnLst/>
              <a:rect l="l" t="t" r="r" b="b"/>
              <a:pathLst>
                <a:path w="36830" h="27939" extrusionOk="0">
                  <a:moveTo>
                    <a:pt x="12193" y="21334"/>
                  </a:moveTo>
                  <a:lnTo>
                    <a:pt x="6096" y="21334"/>
                  </a:lnTo>
                  <a:lnTo>
                    <a:pt x="6096" y="24382"/>
                  </a:lnTo>
                  <a:lnTo>
                    <a:pt x="9144" y="24382"/>
                  </a:lnTo>
                  <a:lnTo>
                    <a:pt x="9144" y="27430"/>
                  </a:lnTo>
                  <a:lnTo>
                    <a:pt x="12193" y="27430"/>
                  </a:lnTo>
                  <a:lnTo>
                    <a:pt x="12193" y="21334"/>
                  </a:lnTo>
                  <a:close/>
                </a:path>
                <a:path w="36830" h="27939" extrusionOk="0">
                  <a:moveTo>
                    <a:pt x="6096" y="15239"/>
                  </a:moveTo>
                  <a:lnTo>
                    <a:pt x="0" y="15239"/>
                  </a:lnTo>
                  <a:lnTo>
                    <a:pt x="0" y="21334"/>
                  </a:lnTo>
                  <a:lnTo>
                    <a:pt x="12193" y="21334"/>
                  </a:lnTo>
                  <a:lnTo>
                    <a:pt x="12193" y="24382"/>
                  </a:lnTo>
                  <a:lnTo>
                    <a:pt x="18289" y="24382"/>
                  </a:lnTo>
                  <a:lnTo>
                    <a:pt x="18289" y="18286"/>
                  </a:lnTo>
                  <a:lnTo>
                    <a:pt x="6096" y="18286"/>
                  </a:lnTo>
                  <a:lnTo>
                    <a:pt x="6096" y="15239"/>
                  </a:lnTo>
                  <a:close/>
                </a:path>
                <a:path w="36830" h="27939" extrusionOk="0">
                  <a:moveTo>
                    <a:pt x="15241" y="3047"/>
                  </a:moveTo>
                  <a:lnTo>
                    <a:pt x="12193" y="3047"/>
                  </a:lnTo>
                  <a:lnTo>
                    <a:pt x="12193" y="15239"/>
                  </a:lnTo>
                  <a:lnTo>
                    <a:pt x="18289" y="15239"/>
                  </a:lnTo>
                  <a:lnTo>
                    <a:pt x="18289" y="21334"/>
                  </a:lnTo>
                  <a:lnTo>
                    <a:pt x="21337" y="21334"/>
                  </a:lnTo>
                  <a:lnTo>
                    <a:pt x="21337" y="18286"/>
                  </a:lnTo>
                  <a:lnTo>
                    <a:pt x="24385" y="18286"/>
                  </a:lnTo>
                  <a:lnTo>
                    <a:pt x="24385" y="12191"/>
                  </a:lnTo>
                  <a:lnTo>
                    <a:pt x="30482" y="12191"/>
                  </a:lnTo>
                  <a:lnTo>
                    <a:pt x="30482" y="9143"/>
                  </a:lnTo>
                  <a:lnTo>
                    <a:pt x="21337" y="9143"/>
                  </a:lnTo>
                  <a:lnTo>
                    <a:pt x="21337" y="6095"/>
                  </a:lnTo>
                  <a:lnTo>
                    <a:pt x="15241" y="6095"/>
                  </a:lnTo>
                  <a:lnTo>
                    <a:pt x="15241" y="3047"/>
                  </a:lnTo>
                  <a:close/>
                </a:path>
                <a:path w="36830" h="27939" extrusionOk="0">
                  <a:moveTo>
                    <a:pt x="27434" y="18286"/>
                  </a:moveTo>
                  <a:lnTo>
                    <a:pt x="21337" y="18286"/>
                  </a:lnTo>
                  <a:lnTo>
                    <a:pt x="21337" y="21334"/>
                  </a:lnTo>
                  <a:lnTo>
                    <a:pt x="27434" y="21334"/>
                  </a:lnTo>
                  <a:lnTo>
                    <a:pt x="27434" y="18286"/>
                  </a:lnTo>
                  <a:close/>
                </a:path>
                <a:path w="36830" h="27939" extrusionOk="0">
                  <a:moveTo>
                    <a:pt x="18289" y="15239"/>
                  </a:moveTo>
                  <a:lnTo>
                    <a:pt x="9144" y="15239"/>
                  </a:lnTo>
                  <a:lnTo>
                    <a:pt x="9144" y="18286"/>
                  </a:lnTo>
                  <a:lnTo>
                    <a:pt x="18289" y="18286"/>
                  </a:lnTo>
                  <a:lnTo>
                    <a:pt x="18289" y="15239"/>
                  </a:lnTo>
                  <a:close/>
                </a:path>
                <a:path w="36830" h="27939" extrusionOk="0">
                  <a:moveTo>
                    <a:pt x="36578" y="6095"/>
                  </a:moveTo>
                  <a:lnTo>
                    <a:pt x="33530" y="9143"/>
                  </a:lnTo>
                  <a:lnTo>
                    <a:pt x="33530" y="12191"/>
                  </a:lnTo>
                  <a:lnTo>
                    <a:pt x="30482" y="12191"/>
                  </a:lnTo>
                  <a:lnTo>
                    <a:pt x="30482" y="18286"/>
                  </a:lnTo>
                  <a:lnTo>
                    <a:pt x="33530" y="18286"/>
                  </a:lnTo>
                  <a:lnTo>
                    <a:pt x="33530" y="15239"/>
                  </a:lnTo>
                  <a:lnTo>
                    <a:pt x="36578" y="15239"/>
                  </a:lnTo>
                  <a:lnTo>
                    <a:pt x="36578" y="6095"/>
                  </a:lnTo>
                  <a:close/>
                </a:path>
                <a:path w="36830" h="27939" extrusionOk="0">
                  <a:moveTo>
                    <a:pt x="12193" y="12191"/>
                  </a:moveTo>
                  <a:lnTo>
                    <a:pt x="3048" y="12191"/>
                  </a:lnTo>
                  <a:lnTo>
                    <a:pt x="3048" y="15239"/>
                  </a:lnTo>
                  <a:lnTo>
                    <a:pt x="12193" y="15239"/>
                  </a:lnTo>
                  <a:lnTo>
                    <a:pt x="12193" y="12191"/>
                  </a:lnTo>
                  <a:close/>
                </a:path>
                <a:path w="36830" h="27939" extrusionOk="0">
                  <a:moveTo>
                    <a:pt x="30482" y="12191"/>
                  </a:moveTo>
                  <a:lnTo>
                    <a:pt x="27434" y="12191"/>
                  </a:lnTo>
                  <a:lnTo>
                    <a:pt x="27434" y="15239"/>
                  </a:lnTo>
                  <a:lnTo>
                    <a:pt x="30482" y="15239"/>
                  </a:lnTo>
                  <a:lnTo>
                    <a:pt x="30482" y="12191"/>
                  </a:lnTo>
                  <a:close/>
                </a:path>
                <a:path w="36830" h="27939" extrusionOk="0">
                  <a:moveTo>
                    <a:pt x="24385" y="6095"/>
                  </a:moveTo>
                  <a:lnTo>
                    <a:pt x="21337" y="6095"/>
                  </a:lnTo>
                  <a:lnTo>
                    <a:pt x="21337" y="9143"/>
                  </a:lnTo>
                  <a:lnTo>
                    <a:pt x="24385" y="6095"/>
                  </a:lnTo>
                  <a:close/>
                </a:path>
                <a:path w="36830" h="27939" extrusionOk="0">
                  <a:moveTo>
                    <a:pt x="27434" y="6095"/>
                  </a:moveTo>
                  <a:lnTo>
                    <a:pt x="24385" y="6095"/>
                  </a:lnTo>
                  <a:lnTo>
                    <a:pt x="24385" y="9143"/>
                  </a:lnTo>
                  <a:lnTo>
                    <a:pt x="27434" y="9143"/>
                  </a:lnTo>
                  <a:lnTo>
                    <a:pt x="27434" y="6095"/>
                  </a:lnTo>
                  <a:close/>
                </a:path>
                <a:path w="36830" h="27939" extrusionOk="0">
                  <a:moveTo>
                    <a:pt x="33530" y="6095"/>
                  </a:moveTo>
                  <a:lnTo>
                    <a:pt x="27434" y="6095"/>
                  </a:lnTo>
                  <a:lnTo>
                    <a:pt x="30482" y="9143"/>
                  </a:lnTo>
                  <a:lnTo>
                    <a:pt x="33530" y="6095"/>
                  </a:lnTo>
                  <a:close/>
                </a:path>
                <a:path w="36830" h="27939" extrusionOk="0">
                  <a:moveTo>
                    <a:pt x="18289" y="0"/>
                  </a:moveTo>
                  <a:lnTo>
                    <a:pt x="15241" y="0"/>
                  </a:lnTo>
                  <a:lnTo>
                    <a:pt x="15241" y="6095"/>
                  </a:lnTo>
                  <a:lnTo>
                    <a:pt x="18289" y="6095"/>
                  </a:lnTo>
                  <a:lnTo>
                    <a:pt x="18289" y="0"/>
                  </a:lnTo>
                  <a:close/>
                </a:path>
                <a:path w="36830" h="27939" extrusionOk="0">
                  <a:moveTo>
                    <a:pt x="27434" y="3047"/>
                  </a:moveTo>
                  <a:lnTo>
                    <a:pt x="24385" y="3047"/>
                  </a:lnTo>
                  <a:lnTo>
                    <a:pt x="27434" y="6095"/>
                  </a:lnTo>
                  <a:lnTo>
                    <a:pt x="2743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79" name="Google Shape;5079;gda58c33139_0_5267"/>
            <p:cNvSpPr/>
            <p:nvPr/>
          </p:nvSpPr>
          <p:spPr>
            <a:xfrm>
              <a:off x="1862468" y="6424843"/>
              <a:ext cx="36830" cy="27939"/>
            </a:xfrm>
            <a:custGeom>
              <a:avLst/>
              <a:gdLst/>
              <a:ahLst/>
              <a:cxnLst/>
              <a:rect l="l" t="t" r="r" b="b"/>
              <a:pathLst>
                <a:path w="36830" h="27939" extrusionOk="0">
                  <a:moveTo>
                    <a:pt x="18289" y="6095"/>
                  </a:moveTo>
                  <a:lnTo>
                    <a:pt x="21337" y="6095"/>
                  </a:lnTo>
                  <a:lnTo>
                    <a:pt x="21337" y="9143"/>
                  </a:lnTo>
                  <a:lnTo>
                    <a:pt x="21337" y="6095"/>
                  </a:lnTo>
                  <a:lnTo>
                    <a:pt x="24385" y="6095"/>
                  </a:lnTo>
                  <a:lnTo>
                    <a:pt x="21337" y="9143"/>
                  </a:lnTo>
                  <a:lnTo>
                    <a:pt x="24385" y="9143"/>
                  </a:lnTo>
                  <a:lnTo>
                    <a:pt x="21337" y="9143"/>
                  </a:lnTo>
                  <a:lnTo>
                    <a:pt x="24385" y="9143"/>
                  </a:lnTo>
                  <a:lnTo>
                    <a:pt x="24385" y="6095"/>
                  </a:lnTo>
                  <a:lnTo>
                    <a:pt x="24385" y="9143"/>
                  </a:lnTo>
                  <a:lnTo>
                    <a:pt x="24385" y="6095"/>
                  </a:lnTo>
                  <a:lnTo>
                    <a:pt x="24385" y="9143"/>
                  </a:lnTo>
                  <a:lnTo>
                    <a:pt x="24385" y="6095"/>
                  </a:lnTo>
                  <a:lnTo>
                    <a:pt x="24385" y="3047"/>
                  </a:lnTo>
                  <a:lnTo>
                    <a:pt x="24385" y="6095"/>
                  </a:lnTo>
                  <a:lnTo>
                    <a:pt x="27434" y="6095"/>
                  </a:lnTo>
                  <a:lnTo>
                    <a:pt x="24385" y="3047"/>
                  </a:lnTo>
                  <a:lnTo>
                    <a:pt x="27434" y="3047"/>
                  </a:lnTo>
                  <a:lnTo>
                    <a:pt x="27434" y="6095"/>
                  </a:lnTo>
                  <a:lnTo>
                    <a:pt x="27434" y="3047"/>
                  </a:lnTo>
                  <a:lnTo>
                    <a:pt x="27434" y="6095"/>
                  </a:lnTo>
                  <a:lnTo>
                    <a:pt x="27434" y="9143"/>
                  </a:lnTo>
                  <a:lnTo>
                    <a:pt x="27434" y="6095"/>
                  </a:lnTo>
                  <a:lnTo>
                    <a:pt x="27434" y="9143"/>
                  </a:lnTo>
                  <a:lnTo>
                    <a:pt x="27434" y="6095"/>
                  </a:lnTo>
                  <a:lnTo>
                    <a:pt x="27434" y="9143"/>
                  </a:lnTo>
                  <a:lnTo>
                    <a:pt x="30482" y="9143"/>
                  </a:lnTo>
                  <a:lnTo>
                    <a:pt x="27434" y="6095"/>
                  </a:lnTo>
                  <a:lnTo>
                    <a:pt x="30482" y="6095"/>
                  </a:lnTo>
                  <a:lnTo>
                    <a:pt x="33530" y="6095"/>
                  </a:lnTo>
                  <a:lnTo>
                    <a:pt x="30482" y="9143"/>
                  </a:lnTo>
                  <a:lnTo>
                    <a:pt x="30482" y="12191"/>
                  </a:lnTo>
                  <a:lnTo>
                    <a:pt x="30482" y="15239"/>
                  </a:lnTo>
                  <a:lnTo>
                    <a:pt x="30482" y="12191"/>
                  </a:lnTo>
                  <a:lnTo>
                    <a:pt x="33530" y="12191"/>
                  </a:lnTo>
                  <a:lnTo>
                    <a:pt x="33530" y="9143"/>
                  </a:lnTo>
                  <a:lnTo>
                    <a:pt x="33530" y="12191"/>
                  </a:lnTo>
                  <a:lnTo>
                    <a:pt x="33530" y="9143"/>
                  </a:lnTo>
                  <a:lnTo>
                    <a:pt x="36578" y="6095"/>
                  </a:lnTo>
                  <a:lnTo>
                    <a:pt x="36578" y="9143"/>
                  </a:lnTo>
                  <a:lnTo>
                    <a:pt x="36578" y="12191"/>
                  </a:lnTo>
                  <a:lnTo>
                    <a:pt x="36578" y="15239"/>
                  </a:lnTo>
                  <a:lnTo>
                    <a:pt x="33530" y="15239"/>
                  </a:lnTo>
                  <a:lnTo>
                    <a:pt x="33530" y="18286"/>
                  </a:lnTo>
                  <a:lnTo>
                    <a:pt x="33530" y="15239"/>
                  </a:lnTo>
                  <a:lnTo>
                    <a:pt x="33530" y="18286"/>
                  </a:lnTo>
                  <a:lnTo>
                    <a:pt x="30482" y="18286"/>
                  </a:lnTo>
                  <a:lnTo>
                    <a:pt x="30482" y="15239"/>
                  </a:lnTo>
                  <a:lnTo>
                    <a:pt x="27434" y="15239"/>
                  </a:lnTo>
                  <a:lnTo>
                    <a:pt x="30482" y="15239"/>
                  </a:lnTo>
                  <a:lnTo>
                    <a:pt x="27434" y="15239"/>
                  </a:lnTo>
                  <a:lnTo>
                    <a:pt x="27434" y="12191"/>
                  </a:lnTo>
                  <a:lnTo>
                    <a:pt x="27434" y="15239"/>
                  </a:lnTo>
                  <a:lnTo>
                    <a:pt x="27434" y="12191"/>
                  </a:lnTo>
                  <a:lnTo>
                    <a:pt x="24385" y="12191"/>
                  </a:lnTo>
                  <a:lnTo>
                    <a:pt x="24385" y="15239"/>
                  </a:lnTo>
                  <a:lnTo>
                    <a:pt x="27434" y="15239"/>
                  </a:lnTo>
                  <a:lnTo>
                    <a:pt x="24385" y="15239"/>
                  </a:lnTo>
                  <a:lnTo>
                    <a:pt x="27434" y="15239"/>
                  </a:lnTo>
                  <a:lnTo>
                    <a:pt x="27434" y="18286"/>
                  </a:lnTo>
                  <a:lnTo>
                    <a:pt x="27434" y="15239"/>
                  </a:lnTo>
                  <a:lnTo>
                    <a:pt x="24385" y="15239"/>
                  </a:lnTo>
                  <a:lnTo>
                    <a:pt x="24385" y="18286"/>
                  </a:lnTo>
                  <a:lnTo>
                    <a:pt x="27434" y="18286"/>
                  </a:lnTo>
                  <a:lnTo>
                    <a:pt x="27434" y="21334"/>
                  </a:lnTo>
                  <a:lnTo>
                    <a:pt x="24385" y="21334"/>
                  </a:lnTo>
                  <a:lnTo>
                    <a:pt x="21337" y="21334"/>
                  </a:lnTo>
                  <a:lnTo>
                    <a:pt x="21337" y="18286"/>
                  </a:lnTo>
                  <a:lnTo>
                    <a:pt x="21337" y="21334"/>
                  </a:lnTo>
                  <a:lnTo>
                    <a:pt x="18289" y="21334"/>
                  </a:lnTo>
                  <a:lnTo>
                    <a:pt x="18289" y="18286"/>
                  </a:lnTo>
                  <a:lnTo>
                    <a:pt x="18289" y="15239"/>
                  </a:lnTo>
                  <a:lnTo>
                    <a:pt x="18289" y="18286"/>
                  </a:lnTo>
                  <a:lnTo>
                    <a:pt x="18289" y="15239"/>
                  </a:lnTo>
                  <a:lnTo>
                    <a:pt x="18289" y="18286"/>
                  </a:lnTo>
                  <a:lnTo>
                    <a:pt x="18289" y="21334"/>
                  </a:lnTo>
                  <a:lnTo>
                    <a:pt x="18289" y="24382"/>
                  </a:lnTo>
                  <a:lnTo>
                    <a:pt x="15241" y="24382"/>
                  </a:lnTo>
                  <a:lnTo>
                    <a:pt x="12193" y="24382"/>
                  </a:lnTo>
                  <a:lnTo>
                    <a:pt x="12193" y="21334"/>
                  </a:lnTo>
                  <a:lnTo>
                    <a:pt x="12193" y="24382"/>
                  </a:lnTo>
                  <a:lnTo>
                    <a:pt x="12193" y="21334"/>
                  </a:lnTo>
                  <a:lnTo>
                    <a:pt x="12193" y="24382"/>
                  </a:lnTo>
                  <a:lnTo>
                    <a:pt x="15241" y="24382"/>
                  </a:lnTo>
                  <a:lnTo>
                    <a:pt x="12193" y="24382"/>
                  </a:lnTo>
                  <a:lnTo>
                    <a:pt x="12193" y="27430"/>
                  </a:lnTo>
                  <a:lnTo>
                    <a:pt x="9144" y="27430"/>
                  </a:lnTo>
                  <a:lnTo>
                    <a:pt x="9144" y="24382"/>
                  </a:lnTo>
                  <a:lnTo>
                    <a:pt x="6096" y="24382"/>
                  </a:lnTo>
                  <a:lnTo>
                    <a:pt x="6096" y="21334"/>
                  </a:lnTo>
                  <a:lnTo>
                    <a:pt x="3048" y="21334"/>
                  </a:lnTo>
                  <a:lnTo>
                    <a:pt x="6096" y="21334"/>
                  </a:lnTo>
                  <a:lnTo>
                    <a:pt x="3048" y="21334"/>
                  </a:lnTo>
                  <a:lnTo>
                    <a:pt x="0" y="21334"/>
                  </a:lnTo>
                  <a:lnTo>
                    <a:pt x="0" y="18286"/>
                  </a:lnTo>
                  <a:lnTo>
                    <a:pt x="0" y="15239"/>
                  </a:lnTo>
                  <a:lnTo>
                    <a:pt x="3048" y="15239"/>
                  </a:lnTo>
                  <a:lnTo>
                    <a:pt x="6096" y="15239"/>
                  </a:lnTo>
                  <a:lnTo>
                    <a:pt x="6096" y="18286"/>
                  </a:lnTo>
                  <a:lnTo>
                    <a:pt x="6096" y="15239"/>
                  </a:lnTo>
                  <a:lnTo>
                    <a:pt x="6096" y="18286"/>
                  </a:lnTo>
                  <a:lnTo>
                    <a:pt x="9144" y="18286"/>
                  </a:lnTo>
                  <a:lnTo>
                    <a:pt x="12193" y="18286"/>
                  </a:lnTo>
                  <a:lnTo>
                    <a:pt x="9144" y="18286"/>
                  </a:lnTo>
                  <a:lnTo>
                    <a:pt x="9144" y="15239"/>
                  </a:lnTo>
                  <a:lnTo>
                    <a:pt x="6096" y="15239"/>
                  </a:lnTo>
                  <a:lnTo>
                    <a:pt x="3048" y="15239"/>
                  </a:lnTo>
                  <a:lnTo>
                    <a:pt x="3048" y="12191"/>
                  </a:lnTo>
                  <a:lnTo>
                    <a:pt x="6096" y="12191"/>
                  </a:lnTo>
                  <a:lnTo>
                    <a:pt x="6096" y="9143"/>
                  </a:lnTo>
                  <a:lnTo>
                    <a:pt x="6096" y="12191"/>
                  </a:lnTo>
                  <a:lnTo>
                    <a:pt x="9144" y="12191"/>
                  </a:lnTo>
                  <a:lnTo>
                    <a:pt x="12193" y="12191"/>
                  </a:lnTo>
                  <a:lnTo>
                    <a:pt x="12193" y="15239"/>
                  </a:lnTo>
                  <a:lnTo>
                    <a:pt x="12193" y="12191"/>
                  </a:lnTo>
                  <a:lnTo>
                    <a:pt x="15241" y="12191"/>
                  </a:lnTo>
                  <a:lnTo>
                    <a:pt x="12193" y="12191"/>
                  </a:lnTo>
                  <a:lnTo>
                    <a:pt x="12193" y="9143"/>
                  </a:lnTo>
                  <a:lnTo>
                    <a:pt x="15241" y="9143"/>
                  </a:lnTo>
                  <a:lnTo>
                    <a:pt x="12193" y="9143"/>
                  </a:lnTo>
                  <a:lnTo>
                    <a:pt x="12193" y="6095"/>
                  </a:lnTo>
                  <a:lnTo>
                    <a:pt x="9144" y="6095"/>
                  </a:lnTo>
                  <a:lnTo>
                    <a:pt x="12193" y="6095"/>
                  </a:lnTo>
                  <a:lnTo>
                    <a:pt x="12193" y="3047"/>
                  </a:lnTo>
                  <a:lnTo>
                    <a:pt x="15241" y="3047"/>
                  </a:lnTo>
                  <a:lnTo>
                    <a:pt x="15241" y="6095"/>
                  </a:lnTo>
                  <a:lnTo>
                    <a:pt x="15241" y="3047"/>
                  </a:lnTo>
                  <a:lnTo>
                    <a:pt x="15241" y="0"/>
                  </a:lnTo>
                  <a:lnTo>
                    <a:pt x="18289" y="0"/>
                  </a:lnTo>
                  <a:lnTo>
                    <a:pt x="18289" y="3047"/>
                  </a:lnTo>
                  <a:lnTo>
                    <a:pt x="21337" y="3047"/>
                  </a:lnTo>
                  <a:lnTo>
                    <a:pt x="18289" y="3047"/>
                  </a:lnTo>
                  <a:lnTo>
                    <a:pt x="18289"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80" name="Google Shape;5080;gda58c33139_0_5267"/>
            <p:cNvSpPr/>
            <p:nvPr/>
          </p:nvSpPr>
          <p:spPr>
            <a:xfrm>
              <a:off x="2374569" y="6354749"/>
              <a:ext cx="45719" cy="67310"/>
            </a:xfrm>
            <a:custGeom>
              <a:avLst/>
              <a:gdLst/>
              <a:ahLst/>
              <a:cxnLst/>
              <a:rect l="l" t="t" r="r" b="b"/>
              <a:pathLst>
                <a:path w="45719" h="67310" extrusionOk="0">
                  <a:moveTo>
                    <a:pt x="30480" y="48768"/>
                  </a:moveTo>
                  <a:lnTo>
                    <a:pt x="27432" y="48768"/>
                  </a:lnTo>
                  <a:lnTo>
                    <a:pt x="27432" y="51816"/>
                  </a:lnTo>
                  <a:lnTo>
                    <a:pt x="30480" y="48768"/>
                  </a:lnTo>
                  <a:close/>
                </a:path>
                <a:path w="45719" h="67310" extrusionOk="0">
                  <a:moveTo>
                    <a:pt x="30480" y="39624"/>
                  </a:moveTo>
                  <a:lnTo>
                    <a:pt x="27432" y="39624"/>
                  </a:lnTo>
                  <a:lnTo>
                    <a:pt x="27432" y="42672"/>
                  </a:lnTo>
                  <a:lnTo>
                    <a:pt x="30480" y="39624"/>
                  </a:lnTo>
                  <a:close/>
                </a:path>
                <a:path w="45719" h="67310" extrusionOk="0">
                  <a:moveTo>
                    <a:pt x="33528" y="15240"/>
                  </a:moveTo>
                  <a:lnTo>
                    <a:pt x="30480" y="15240"/>
                  </a:lnTo>
                  <a:lnTo>
                    <a:pt x="30480" y="18288"/>
                  </a:lnTo>
                  <a:lnTo>
                    <a:pt x="33528" y="18288"/>
                  </a:lnTo>
                  <a:lnTo>
                    <a:pt x="33528" y="15240"/>
                  </a:lnTo>
                  <a:close/>
                </a:path>
                <a:path w="45719" h="67310" extrusionOk="0">
                  <a:moveTo>
                    <a:pt x="36576" y="18288"/>
                  </a:moveTo>
                  <a:lnTo>
                    <a:pt x="33528" y="18288"/>
                  </a:lnTo>
                  <a:lnTo>
                    <a:pt x="33528" y="21336"/>
                  </a:lnTo>
                  <a:lnTo>
                    <a:pt x="36576" y="21336"/>
                  </a:lnTo>
                  <a:lnTo>
                    <a:pt x="36576" y="18288"/>
                  </a:lnTo>
                  <a:close/>
                </a:path>
                <a:path w="45719" h="67310" extrusionOk="0">
                  <a:moveTo>
                    <a:pt x="39624" y="21336"/>
                  </a:moveTo>
                  <a:lnTo>
                    <a:pt x="36576" y="21336"/>
                  </a:lnTo>
                  <a:lnTo>
                    <a:pt x="36576" y="27432"/>
                  </a:lnTo>
                  <a:lnTo>
                    <a:pt x="39624" y="27432"/>
                  </a:lnTo>
                  <a:lnTo>
                    <a:pt x="39624" y="21336"/>
                  </a:lnTo>
                  <a:close/>
                </a:path>
                <a:path w="45719" h="67310" extrusionOk="0">
                  <a:moveTo>
                    <a:pt x="42672" y="27432"/>
                  </a:moveTo>
                  <a:lnTo>
                    <a:pt x="39624" y="27432"/>
                  </a:lnTo>
                  <a:lnTo>
                    <a:pt x="42672" y="30480"/>
                  </a:lnTo>
                  <a:lnTo>
                    <a:pt x="42672" y="27432"/>
                  </a:lnTo>
                  <a:close/>
                </a:path>
                <a:path w="45719" h="67310" extrusionOk="0">
                  <a:moveTo>
                    <a:pt x="45720" y="45720"/>
                  </a:moveTo>
                  <a:lnTo>
                    <a:pt x="42672" y="48768"/>
                  </a:lnTo>
                  <a:lnTo>
                    <a:pt x="45720" y="48768"/>
                  </a:lnTo>
                  <a:lnTo>
                    <a:pt x="45720" y="45720"/>
                  </a:lnTo>
                  <a:close/>
                </a:path>
                <a:path w="45719" h="67310" extrusionOk="0">
                  <a:moveTo>
                    <a:pt x="45720" y="42672"/>
                  </a:moveTo>
                  <a:lnTo>
                    <a:pt x="42672" y="42672"/>
                  </a:lnTo>
                  <a:lnTo>
                    <a:pt x="42672" y="39624"/>
                  </a:lnTo>
                  <a:lnTo>
                    <a:pt x="39624" y="39624"/>
                  </a:lnTo>
                  <a:lnTo>
                    <a:pt x="39624" y="36576"/>
                  </a:lnTo>
                  <a:lnTo>
                    <a:pt x="42672" y="39624"/>
                  </a:lnTo>
                  <a:lnTo>
                    <a:pt x="42672" y="36576"/>
                  </a:lnTo>
                  <a:lnTo>
                    <a:pt x="42672" y="33528"/>
                  </a:lnTo>
                  <a:lnTo>
                    <a:pt x="39624" y="33528"/>
                  </a:lnTo>
                  <a:lnTo>
                    <a:pt x="39624" y="30480"/>
                  </a:lnTo>
                  <a:lnTo>
                    <a:pt x="36576" y="30480"/>
                  </a:lnTo>
                  <a:lnTo>
                    <a:pt x="36576" y="27432"/>
                  </a:lnTo>
                  <a:lnTo>
                    <a:pt x="33528" y="27432"/>
                  </a:lnTo>
                  <a:lnTo>
                    <a:pt x="33528" y="24384"/>
                  </a:lnTo>
                  <a:lnTo>
                    <a:pt x="30480" y="24384"/>
                  </a:lnTo>
                  <a:lnTo>
                    <a:pt x="30480" y="21336"/>
                  </a:lnTo>
                  <a:lnTo>
                    <a:pt x="27432" y="21336"/>
                  </a:lnTo>
                  <a:lnTo>
                    <a:pt x="27432" y="18288"/>
                  </a:lnTo>
                  <a:lnTo>
                    <a:pt x="24384" y="18288"/>
                  </a:lnTo>
                  <a:lnTo>
                    <a:pt x="24384" y="15240"/>
                  </a:lnTo>
                  <a:lnTo>
                    <a:pt x="27432" y="15240"/>
                  </a:lnTo>
                  <a:lnTo>
                    <a:pt x="24384" y="12192"/>
                  </a:lnTo>
                  <a:lnTo>
                    <a:pt x="21336" y="9144"/>
                  </a:lnTo>
                  <a:lnTo>
                    <a:pt x="24384" y="9144"/>
                  </a:lnTo>
                  <a:lnTo>
                    <a:pt x="24384" y="12192"/>
                  </a:lnTo>
                  <a:lnTo>
                    <a:pt x="27432" y="12192"/>
                  </a:lnTo>
                  <a:lnTo>
                    <a:pt x="27432" y="15240"/>
                  </a:lnTo>
                  <a:lnTo>
                    <a:pt x="30480" y="15240"/>
                  </a:lnTo>
                  <a:lnTo>
                    <a:pt x="30480" y="12192"/>
                  </a:lnTo>
                  <a:lnTo>
                    <a:pt x="24384" y="6096"/>
                  </a:lnTo>
                  <a:lnTo>
                    <a:pt x="21336" y="6096"/>
                  </a:lnTo>
                  <a:lnTo>
                    <a:pt x="15240" y="6096"/>
                  </a:lnTo>
                  <a:lnTo>
                    <a:pt x="12192" y="9144"/>
                  </a:lnTo>
                  <a:lnTo>
                    <a:pt x="9144" y="6096"/>
                  </a:lnTo>
                  <a:lnTo>
                    <a:pt x="9144" y="3048"/>
                  </a:lnTo>
                  <a:lnTo>
                    <a:pt x="6096" y="3048"/>
                  </a:lnTo>
                  <a:lnTo>
                    <a:pt x="3048" y="0"/>
                  </a:lnTo>
                  <a:lnTo>
                    <a:pt x="0" y="0"/>
                  </a:lnTo>
                  <a:lnTo>
                    <a:pt x="0" y="3048"/>
                  </a:lnTo>
                  <a:lnTo>
                    <a:pt x="3048" y="3048"/>
                  </a:lnTo>
                  <a:lnTo>
                    <a:pt x="3048" y="9144"/>
                  </a:lnTo>
                  <a:lnTo>
                    <a:pt x="6096" y="9144"/>
                  </a:lnTo>
                  <a:lnTo>
                    <a:pt x="9144" y="12192"/>
                  </a:lnTo>
                  <a:lnTo>
                    <a:pt x="9144" y="18288"/>
                  </a:lnTo>
                  <a:lnTo>
                    <a:pt x="12192" y="18288"/>
                  </a:lnTo>
                  <a:lnTo>
                    <a:pt x="12192" y="21336"/>
                  </a:lnTo>
                  <a:lnTo>
                    <a:pt x="15240" y="21336"/>
                  </a:lnTo>
                  <a:lnTo>
                    <a:pt x="12192" y="24384"/>
                  </a:lnTo>
                  <a:lnTo>
                    <a:pt x="15240" y="24384"/>
                  </a:lnTo>
                  <a:lnTo>
                    <a:pt x="15240" y="30480"/>
                  </a:lnTo>
                  <a:lnTo>
                    <a:pt x="18288" y="33528"/>
                  </a:lnTo>
                  <a:lnTo>
                    <a:pt x="18288" y="36576"/>
                  </a:lnTo>
                  <a:lnTo>
                    <a:pt x="21336" y="36576"/>
                  </a:lnTo>
                  <a:lnTo>
                    <a:pt x="21336" y="39624"/>
                  </a:lnTo>
                  <a:lnTo>
                    <a:pt x="27432" y="39624"/>
                  </a:lnTo>
                  <a:lnTo>
                    <a:pt x="27432" y="36576"/>
                  </a:lnTo>
                  <a:lnTo>
                    <a:pt x="30480" y="36576"/>
                  </a:lnTo>
                  <a:lnTo>
                    <a:pt x="30480" y="39624"/>
                  </a:lnTo>
                  <a:lnTo>
                    <a:pt x="30480" y="42672"/>
                  </a:lnTo>
                  <a:lnTo>
                    <a:pt x="27432" y="42672"/>
                  </a:lnTo>
                  <a:lnTo>
                    <a:pt x="27432" y="45720"/>
                  </a:lnTo>
                  <a:lnTo>
                    <a:pt x="30480" y="48768"/>
                  </a:lnTo>
                  <a:lnTo>
                    <a:pt x="30480" y="45720"/>
                  </a:lnTo>
                  <a:lnTo>
                    <a:pt x="33528" y="45720"/>
                  </a:lnTo>
                  <a:lnTo>
                    <a:pt x="30480" y="48768"/>
                  </a:lnTo>
                  <a:lnTo>
                    <a:pt x="30480" y="51816"/>
                  </a:lnTo>
                  <a:lnTo>
                    <a:pt x="27432" y="51816"/>
                  </a:lnTo>
                  <a:lnTo>
                    <a:pt x="27432" y="54864"/>
                  </a:lnTo>
                  <a:lnTo>
                    <a:pt x="30480" y="54864"/>
                  </a:lnTo>
                  <a:lnTo>
                    <a:pt x="30480" y="57912"/>
                  </a:lnTo>
                  <a:lnTo>
                    <a:pt x="27432" y="57912"/>
                  </a:lnTo>
                  <a:lnTo>
                    <a:pt x="27432" y="60960"/>
                  </a:lnTo>
                  <a:lnTo>
                    <a:pt x="30480" y="60960"/>
                  </a:lnTo>
                  <a:lnTo>
                    <a:pt x="30480" y="67056"/>
                  </a:lnTo>
                  <a:lnTo>
                    <a:pt x="33528" y="67056"/>
                  </a:lnTo>
                  <a:lnTo>
                    <a:pt x="33528" y="64008"/>
                  </a:lnTo>
                  <a:lnTo>
                    <a:pt x="36576" y="64008"/>
                  </a:lnTo>
                  <a:lnTo>
                    <a:pt x="36576" y="57912"/>
                  </a:lnTo>
                  <a:lnTo>
                    <a:pt x="39624" y="57912"/>
                  </a:lnTo>
                  <a:lnTo>
                    <a:pt x="39624" y="51816"/>
                  </a:lnTo>
                  <a:lnTo>
                    <a:pt x="42672" y="51816"/>
                  </a:lnTo>
                  <a:lnTo>
                    <a:pt x="42672" y="48768"/>
                  </a:lnTo>
                  <a:lnTo>
                    <a:pt x="39624" y="48768"/>
                  </a:lnTo>
                  <a:lnTo>
                    <a:pt x="39624" y="45720"/>
                  </a:lnTo>
                  <a:lnTo>
                    <a:pt x="45720" y="45720"/>
                  </a:lnTo>
                  <a:lnTo>
                    <a:pt x="45720" y="42672"/>
                  </a:lnTo>
                  <a:close/>
                </a:path>
                <a:path w="45719" h="67310" extrusionOk="0">
                  <a:moveTo>
                    <a:pt x="45720" y="36576"/>
                  </a:moveTo>
                  <a:lnTo>
                    <a:pt x="42672" y="36576"/>
                  </a:lnTo>
                  <a:lnTo>
                    <a:pt x="45720" y="39624"/>
                  </a:lnTo>
                  <a:lnTo>
                    <a:pt x="45720" y="36576"/>
                  </a:lnTo>
                  <a:close/>
                </a:path>
                <a:path w="45719" h="67310" extrusionOk="0">
                  <a:moveTo>
                    <a:pt x="45720" y="30480"/>
                  </a:moveTo>
                  <a:lnTo>
                    <a:pt x="42672" y="30480"/>
                  </a:lnTo>
                  <a:lnTo>
                    <a:pt x="42672" y="33528"/>
                  </a:lnTo>
                  <a:lnTo>
                    <a:pt x="45720" y="33528"/>
                  </a:lnTo>
                  <a:lnTo>
                    <a:pt x="45720" y="3048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81" name="Google Shape;5081;gda58c33139_0_5267"/>
            <p:cNvSpPr/>
            <p:nvPr/>
          </p:nvSpPr>
          <p:spPr>
            <a:xfrm>
              <a:off x="2374570" y="6351695"/>
              <a:ext cx="45719" cy="70485"/>
            </a:xfrm>
            <a:custGeom>
              <a:avLst/>
              <a:gdLst/>
              <a:ahLst/>
              <a:cxnLst/>
              <a:rect l="l" t="t" r="r" b="b"/>
              <a:pathLst>
                <a:path w="45719" h="70485" extrusionOk="0">
                  <a:moveTo>
                    <a:pt x="27434" y="18287"/>
                  </a:moveTo>
                  <a:lnTo>
                    <a:pt x="27434" y="15239"/>
                  </a:lnTo>
                  <a:lnTo>
                    <a:pt x="24385" y="15239"/>
                  </a:lnTo>
                  <a:lnTo>
                    <a:pt x="24385" y="12191"/>
                  </a:lnTo>
                  <a:lnTo>
                    <a:pt x="21337" y="12191"/>
                  </a:lnTo>
                  <a:lnTo>
                    <a:pt x="24385" y="15239"/>
                  </a:lnTo>
                  <a:lnTo>
                    <a:pt x="27434" y="18287"/>
                  </a:lnTo>
                  <a:lnTo>
                    <a:pt x="24385" y="18287"/>
                  </a:lnTo>
                  <a:lnTo>
                    <a:pt x="24385" y="21334"/>
                  </a:lnTo>
                  <a:lnTo>
                    <a:pt x="27434" y="21334"/>
                  </a:lnTo>
                  <a:lnTo>
                    <a:pt x="27434" y="24382"/>
                  </a:lnTo>
                  <a:lnTo>
                    <a:pt x="27434" y="27430"/>
                  </a:lnTo>
                  <a:lnTo>
                    <a:pt x="27434" y="24382"/>
                  </a:lnTo>
                  <a:lnTo>
                    <a:pt x="30482" y="24382"/>
                  </a:lnTo>
                  <a:lnTo>
                    <a:pt x="30482" y="27430"/>
                  </a:lnTo>
                  <a:lnTo>
                    <a:pt x="33530" y="27430"/>
                  </a:lnTo>
                  <a:lnTo>
                    <a:pt x="33530" y="30478"/>
                  </a:lnTo>
                  <a:lnTo>
                    <a:pt x="36578" y="30478"/>
                  </a:lnTo>
                  <a:lnTo>
                    <a:pt x="36578" y="33526"/>
                  </a:lnTo>
                  <a:lnTo>
                    <a:pt x="39626" y="33526"/>
                  </a:lnTo>
                  <a:lnTo>
                    <a:pt x="39626" y="36574"/>
                  </a:lnTo>
                  <a:lnTo>
                    <a:pt x="42675" y="36574"/>
                  </a:lnTo>
                  <a:lnTo>
                    <a:pt x="42675" y="39621"/>
                  </a:lnTo>
                  <a:lnTo>
                    <a:pt x="45723" y="39621"/>
                  </a:lnTo>
                  <a:lnTo>
                    <a:pt x="45723" y="42669"/>
                  </a:lnTo>
                  <a:lnTo>
                    <a:pt x="42675" y="39621"/>
                  </a:lnTo>
                  <a:lnTo>
                    <a:pt x="42675" y="42669"/>
                  </a:lnTo>
                  <a:lnTo>
                    <a:pt x="42675" y="39621"/>
                  </a:lnTo>
                  <a:lnTo>
                    <a:pt x="42675" y="42669"/>
                  </a:lnTo>
                  <a:lnTo>
                    <a:pt x="39626" y="39621"/>
                  </a:lnTo>
                  <a:lnTo>
                    <a:pt x="39626" y="42669"/>
                  </a:lnTo>
                  <a:lnTo>
                    <a:pt x="39626" y="39621"/>
                  </a:lnTo>
                  <a:lnTo>
                    <a:pt x="39626" y="42669"/>
                  </a:lnTo>
                  <a:lnTo>
                    <a:pt x="39626" y="39621"/>
                  </a:lnTo>
                  <a:lnTo>
                    <a:pt x="39626" y="42669"/>
                  </a:lnTo>
                  <a:lnTo>
                    <a:pt x="36578" y="42669"/>
                  </a:lnTo>
                  <a:lnTo>
                    <a:pt x="39626" y="42669"/>
                  </a:lnTo>
                  <a:lnTo>
                    <a:pt x="42675" y="42669"/>
                  </a:lnTo>
                  <a:lnTo>
                    <a:pt x="42675" y="45717"/>
                  </a:lnTo>
                  <a:lnTo>
                    <a:pt x="42675" y="42669"/>
                  </a:lnTo>
                  <a:lnTo>
                    <a:pt x="42675" y="45717"/>
                  </a:lnTo>
                  <a:lnTo>
                    <a:pt x="45723" y="45717"/>
                  </a:lnTo>
                  <a:lnTo>
                    <a:pt x="45723" y="42669"/>
                  </a:lnTo>
                  <a:lnTo>
                    <a:pt x="42675" y="42669"/>
                  </a:lnTo>
                  <a:lnTo>
                    <a:pt x="45723" y="42669"/>
                  </a:lnTo>
                  <a:lnTo>
                    <a:pt x="45723" y="45717"/>
                  </a:lnTo>
                  <a:lnTo>
                    <a:pt x="45723" y="48765"/>
                  </a:lnTo>
                  <a:lnTo>
                    <a:pt x="45723" y="51813"/>
                  </a:lnTo>
                  <a:lnTo>
                    <a:pt x="42675" y="51813"/>
                  </a:lnTo>
                  <a:lnTo>
                    <a:pt x="45723" y="48765"/>
                  </a:lnTo>
                  <a:lnTo>
                    <a:pt x="42675" y="48765"/>
                  </a:lnTo>
                  <a:lnTo>
                    <a:pt x="42675" y="51813"/>
                  </a:lnTo>
                  <a:lnTo>
                    <a:pt x="42675" y="48765"/>
                  </a:lnTo>
                  <a:lnTo>
                    <a:pt x="39626" y="48765"/>
                  </a:lnTo>
                  <a:lnTo>
                    <a:pt x="39626" y="51813"/>
                  </a:lnTo>
                  <a:lnTo>
                    <a:pt x="39626" y="48765"/>
                  </a:lnTo>
                  <a:lnTo>
                    <a:pt x="39626" y="51813"/>
                  </a:lnTo>
                  <a:lnTo>
                    <a:pt x="39626" y="48765"/>
                  </a:lnTo>
                  <a:lnTo>
                    <a:pt x="36578" y="48765"/>
                  </a:lnTo>
                  <a:lnTo>
                    <a:pt x="39626" y="48765"/>
                  </a:lnTo>
                  <a:lnTo>
                    <a:pt x="39626" y="51813"/>
                  </a:lnTo>
                  <a:lnTo>
                    <a:pt x="42675" y="51813"/>
                  </a:lnTo>
                  <a:lnTo>
                    <a:pt x="42675" y="54861"/>
                  </a:lnTo>
                  <a:lnTo>
                    <a:pt x="39626" y="54861"/>
                  </a:lnTo>
                  <a:lnTo>
                    <a:pt x="39626" y="57908"/>
                  </a:lnTo>
                  <a:lnTo>
                    <a:pt x="39626" y="60956"/>
                  </a:lnTo>
                  <a:lnTo>
                    <a:pt x="39626" y="57908"/>
                  </a:lnTo>
                  <a:lnTo>
                    <a:pt x="39626" y="60956"/>
                  </a:lnTo>
                  <a:lnTo>
                    <a:pt x="39626" y="57908"/>
                  </a:lnTo>
                  <a:lnTo>
                    <a:pt x="39626" y="60956"/>
                  </a:lnTo>
                  <a:lnTo>
                    <a:pt x="36578" y="60956"/>
                  </a:lnTo>
                  <a:lnTo>
                    <a:pt x="36578" y="57908"/>
                  </a:lnTo>
                  <a:lnTo>
                    <a:pt x="36578" y="54861"/>
                  </a:lnTo>
                  <a:lnTo>
                    <a:pt x="36578" y="57908"/>
                  </a:lnTo>
                  <a:lnTo>
                    <a:pt x="36578" y="60956"/>
                  </a:lnTo>
                  <a:lnTo>
                    <a:pt x="39626" y="60956"/>
                  </a:lnTo>
                  <a:lnTo>
                    <a:pt x="36578" y="60956"/>
                  </a:lnTo>
                  <a:lnTo>
                    <a:pt x="36578" y="64004"/>
                  </a:lnTo>
                  <a:lnTo>
                    <a:pt x="36578" y="67052"/>
                  </a:lnTo>
                  <a:lnTo>
                    <a:pt x="33530" y="67052"/>
                  </a:lnTo>
                  <a:lnTo>
                    <a:pt x="33530" y="70100"/>
                  </a:lnTo>
                  <a:lnTo>
                    <a:pt x="33530" y="67052"/>
                  </a:lnTo>
                  <a:lnTo>
                    <a:pt x="33530" y="70100"/>
                  </a:lnTo>
                  <a:lnTo>
                    <a:pt x="30482" y="70100"/>
                  </a:lnTo>
                  <a:lnTo>
                    <a:pt x="30482" y="67052"/>
                  </a:lnTo>
                  <a:lnTo>
                    <a:pt x="30482" y="64004"/>
                  </a:lnTo>
                  <a:lnTo>
                    <a:pt x="27434" y="64004"/>
                  </a:lnTo>
                  <a:lnTo>
                    <a:pt x="30482" y="64004"/>
                  </a:lnTo>
                  <a:lnTo>
                    <a:pt x="27434" y="64004"/>
                  </a:lnTo>
                  <a:lnTo>
                    <a:pt x="27434" y="60956"/>
                  </a:lnTo>
                  <a:lnTo>
                    <a:pt x="30482" y="60956"/>
                  </a:lnTo>
                  <a:lnTo>
                    <a:pt x="30482" y="57908"/>
                  </a:lnTo>
                  <a:lnTo>
                    <a:pt x="27434" y="57908"/>
                  </a:lnTo>
                  <a:lnTo>
                    <a:pt x="27434" y="54861"/>
                  </a:lnTo>
                  <a:lnTo>
                    <a:pt x="30482" y="54861"/>
                  </a:lnTo>
                  <a:lnTo>
                    <a:pt x="30482" y="51813"/>
                  </a:lnTo>
                  <a:lnTo>
                    <a:pt x="27434" y="54861"/>
                  </a:lnTo>
                  <a:lnTo>
                    <a:pt x="27434" y="51813"/>
                  </a:lnTo>
                  <a:lnTo>
                    <a:pt x="27434" y="48765"/>
                  </a:lnTo>
                  <a:lnTo>
                    <a:pt x="27434" y="51813"/>
                  </a:lnTo>
                  <a:lnTo>
                    <a:pt x="30482" y="51813"/>
                  </a:lnTo>
                  <a:lnTo>
                    <a:pt x="33530" y="51813"/>
                  </a:lnTo>
                  <a:lnTo>
                    <a:pt x="30482" y="51813"/>
                  </a:lnTo>
                  <a:lnTo>
                    <a:pt x="33530" y="48765"/>
                  </a:lnTo>
                  <a:lnTo>
                    <a:pt x="30482" y="48765"/>
                  </a:lnTo>
                  <a:lnTo>
                    <a:pt x="30482" y="51813"/>
                  </a:lnTo>
                  <a:lnTo>
                    <a:pt x="27434" y="48765"/>
                  </a:lnTo>
                  <a:lnTo>
                    <a:pt x="27434" y="45717"/>
                  </a:lnTo>
                  <a:lnTo>
                    <a:pt x="24385" y="45717"/>
                  </a:lnTo>
                  <a:lnTo>
                    <a:pt x="27434" y="45717"/>
                  </a:lnTo>
                  <a:lnTo>
                    <a:pt x="27434" y="42669"/>
                  </a:lnTo>
                  <a:lnTo>
                    <a:pt x="27434" y="45717"/>
                  </a:lnTo>
                  <a:lnTo>
                    <a:pt x="30482" y="45717"/>
                  </a:lnTo>
                  <a:lnTo>
                    <a:pt x="30482" y="42669"/>
                  </a:lnTo>
                  <a:lnTo>
                    <a:pt x="27434" y="45717"/>
                  </a:lnTo>
                  <a:lnTo>
                    <a:pt x="27434" y="42669"/>
                  </a:lnTo>
                  <a:lnTo>
                    <a:pt x="30482" y="42669"/>
                  </a:lnTo>
                  <a:lnTo>
                    <a:pt x="30482" y="39621"/>
                  </a:lnTo>
                  <a:lnTo>
                    <a:pt x="27434" y="39621"/>
                  </a:lnTo>
                  <a:lnTo>
                    <a:pt x="27434" y="42669"/>
                  </a:lnTo>
                  <a:lnTo>
                    <a:pt x="24385" y="42669"/>
                  </a:lnTo>
                  <a:lnTo>
                    <a:pt x="24385" y="45717"/>
                  </a:lnTo>
                  <a:lnTo>
                    <a:pt x="24385" y="42669"/>
                  </a:lnTo>
                  <a:lnTo>
                    <a:pt x="24385" y="45717"/>
                  </a:lnTo>
                  <a:lnTo>
                    <a:pt x="24385" y="42669"/>
                  </a:lnTo>
                  <a:lnTo>
                    <a:pt x="21337" y="42669"/>
                  </a:lnTo>
                  <a:lnTo>
                    <a:pt x="21337" y="39621"/>
                  </a:lnTo>
                  <a:lnTo>
                    <a:pt x="18289" y="39621"/>
                  </a:lnTo>
                  <a:lnTo>
                    <a:pt x="18289" y="36574"/>
                  </a:lnTo>
                  <a:lnTo>
                    <a:pt x="15241" y="33526"/>
                  </a:lnTo>
                  <a:lnTo>
                    <a:pt x="15241" y="30478"/>
                  </a:lnTo>
                  <a:lnTo>
                    <a:pt x="15241" y="27430"/>
                  </a:lnTo>
                  <a:lnTo>
                    <a:pt x="12192" y="27430"/>
                  </a:lnTo>
                  <a:lnTo>
                    <a:pt x="15241" y="24382"/>
                  </a:lnTo>
                  <a:lnTo>
                    <a:pt x="12192" y="24382"/>
                  </a:lnTo>
                  <a:lnTo>
                    <a:pt x="12192" y="21334"/>
                  </a:lnTo>
                  <a:lnTo>
                    <a:pt x="9144" y="21334"/>
                  </a:lnTo>
                  <a:lnTo>
                    <a:pt x="9144" y="18287"/>
                  </a:lnTo>
                  <a:lnTo>
                    <a:pt x="9144" y="15239"/>
                  </a:lnTo>
                  <a:lnTo>
                    <a:pt x="9144" y="12191"/>
                  </a:lnTo>
                  <a:lnTo>
                    <a:pt x="9144" y="15239"/>
                  </a:lnTo>
                  <a:lnTo>
                    <a:pt x="6096" y="12191"/>
                  </a:lnTo>
                  <a:lnTo>
                    <a:pt x="3048" y="12191"/>
                  </a:lnTo>
                  <a:lnTo>
                    <a:pt x="3048" y="9143"/>
                  </a:lnTo>
                  <a:lnTo>
                    <a:pt x="6096" y="9143"/>
                  </a:lnTo>
                  <a:lnTo>
                    <a:pt x="3048" y="9143"/>
                  </a:lnTo>
                  <a:lnTo>
                    <a:pt x="3048" y="6095"/>
                  </a:lnTo>
                  <a:lnTo>
                    <a:pt x="0" y="6095"/>
                  </a:lnTo>
                  <a:lnTo>
                    <a:pt x="0" y="3047"/>
                  </a:lnTo>
                  <a:lnTo>
                    <a:pt x="0" y="0"/>
                  </a:lnTo>
                  <a:lnTo>
                    <a:pt x="0" y="3047"/>
                  </a:lnTo>
                  <a:lnTo>
                    <a:pt x="3048" y="3047"/>
                  </a:lnTo>
                  <a:lnTo>
                    <a:pt x="3048" y="6095"/>
                  </a:lnTo>
                  <a:lnTo>
                    <a:pt x="3048" y="3047"/>
                  </a:lnTo>
                  <a:lnTo>
                    <a:pt x="6096" y="6095"/>
                  </a:lnTo>
                  <a:lnTo>
                    <a:pt x="9144" y="6095"/>
                  </a:lnTo>
                  <a:lnTo>
                    <a:pt x="9144" y="9143"/>
                  </a:lnTo>
                  <a:lnTo>
                    <a:pt x="12192" y="12191"/>
                  </a:lnTo>
                  <a:lnTo>
                    <a:pt x="15241" y="9143"/>
                  </a:lnTo>
                  <a:lnTo>
                    <a:pt x="15241" y="12191"/>
                  </a:lnTo>
                  <a:lnTo>
                    <a:pt x="15241" y="9143"/>
                  </a:lnTo>
                  <a:lnTo>
                    <a:pt x="18289" y="9143"/>
                  </a:lnTo>
                  <a:lnTo>
                    <a:pt x="21337" y="9143"/>
                  </a:lnTo>
                  <a:lnTo>
                    <a:pt x="21337" y="12191"/>
                  </a:lnTo>
                  <a:lnTo>
                    <a:pt x="24385" y="12191"/>
                  </a:lnTo>
                  <a:lnTo>
                    <a:pt x="21337" y="12191"/>
                  </a:lnTo>
                  <a:lnTo>
                    <a:pt x="21337" y="9143"/>
                  </a:lnTo>
                  <a:lnTo>
                    <a:pt x="24385" y="9143"/>
                  </a:lnTo>
                  <a:lnTo>
                    <a:pt x="27434" y="9143"/>
                  </a:lnTo>
                  <a:lnTo>
                    <a:pt x="24385" y="9143"/>
                  </a:lnTo>
                  <a:lnTo>
                    <a:pt x="27434" y="12191"/>
                  </a:lnTo>
                  <a:lnTo>
                    <a:pt x="30482" y="15239"/>
                  </a:lnTo>
                  <a:lnTo>
                    <a:pt x="30482" y="18287"/>
                  </a:lnTo>
                  <a:lnTo>
                    <a:pt x="33530" y="18287"/>
                  </a:lnTo>
                  <a:lnTo>
                    <a:pt x="33530" y="21334"/>
                  </a:lnTo>
                  <a:lnTo>
                    <a:pt x="36578" y="21334"/>
                  </a:lnTo>
                  <a:lnTo>
                    <a:pt x="36578" y="24382"/>
                  </a:lnTo>
                  <a:lnTo>
                    <a:pt x="39626" y="24382"/>
                  </a:lnTo>
                  <a:lnTo>
                    <a:pt x="39626" y="27430"/>
                  </a:lnTo>
                  <a:lnTo>
                    <a:pt x="39626" y="30478"/>
                  </a:lnTo>
                  <a:lnTo>
                    <a:pt x="42675" y="30478"/>
                  </a:lnTo>
                  <a:lnTo>
                    <a:pt x="42675" y="33526"/>
                  </a:lnTo>
                  <a:lnTo>
                    <a:pt x="45723" y="33526"/>
                  </a:lnTo>
                  <a:lnTo>
                    <a:pt x="45723" y="36574"/>
                  </a:lnTo>
                  <a:lnTo>
                    <a:pt x="42675" y="36574"/>
                  </a:lnTo>
                  <a:lnTo>
                    <a:pt x="42675" y="33526"/>
                  </a:lnTo>
                  <a:lnTo>
                    <a:pt x="39626" y="30478"/>
                  </a:lnTo>
                  <a:lnTo>
                    <a:pt x="36578" y="30478"/>
                  </a:lnTo>
                  <a:lnTo>
                    <a:pt x="36578" y="27430"/>
                  </a:lnTo>
                  <a:lnTo>
                    <a:pt x="36578" y="24382"/>
                  </a:lnTo>
                  <a:lnTo>
                    <a:pt x="33530" y="24382"/>
                  </a:lnTo>
                  <a:lnTo>
                    <a:pt x="33530" y="21334"/>
                  </a:lnTo>
                  <a:lnTo>
                    <a:pt x="33530" y="24382"/>
                  </a:lnTo>
                  <a:lnTo>
                    <a:pt x="33530" y="21334"/>
                  </a:lnTo>
                  <a:lnTo>
                    <a:pt x="30482" y="21334"/>
                  </a:lnTo>
                  <a:lnTo>
                    <a:pt x="30482" y="18287"/>
                  </a:lnTo>
                  <a:lnTo>
                    <a:pt x="27434" y="18287"/>
                  </a:lnTo>
                  <a:lnTo>
                    <a:pt x="27434" y="15239"/>
                  </a:lnTo>
                  <a:lnTo>
                    <a:pt x="24385" y="15239"/>
                  </a:lnTo>
                  <a:lnTo>
                    <a:pt x="27434" y="15239"/>
                  </a:lnTo>
                  <a:lnTo>
                    <a:pt x="27434" y="1828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82" name="Google Shape;5082;gda58c33139_0_5267"/>
            <p:cNvSpPr/>
            <p:nvPr/>
          </p:nvSpPr>
          <p:spPr>
            <a:xfrm>
              <a:off x="2356269" y="6360845"/>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83" name="Google Shape;5083;gda58c33139_0_5267"/>
            <p:cNvSpPr/>
            <p:nvPr/>
          </p:nvSpPr>
          <p:spPr>
            <a:xfrm>
              <a:off x="2353233" y="6360839"/>
              <a:ext cx="6350" cy="3175"/>
            </a:xfrm>
            <a:custGeom>
              <a:avLst/>
              <a:gdLst/>
              <a:ahLst/>
              <a:cxnLst/>
              <a:rect l="l" t="t" r="r" b="b"/>
              <a:pathLst>
                <a:path w="6350" h="3175" extrusionOk="0">
                  <a:moveTo>
                    <a:pt x="6096" y="0"/>
                  </a:moveTo>
                  <a:lnTo>
                    <a:pt x="6096" y="3047"/>
                  </a:lnTo>
                  <a:lnTo>
                    <a:pt x="3048" y="3047"/>
                  </a:lnTo>
                  <a:lnTo>
                    <a:pt x="3048" y="0"/>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84" name="Google Shape;5084;gda58c33139_0_5267"/>
            <p:cNvSpPr/>
            <p:nvPr/>
          </p:nvSpPr>
          <p:spPr>
            <a:xfrm>
              <a:off x="1871611" y="643399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85" name="Google Shape;5085;gda58c33139_0_5267"/>
            <p:cNvSpPr/>
            <p:nvPr/>
          </p:nvSpPr>
          <p:spPr>
            <a:xfrm>
              <a:off x="1871612" y="6433987"/>
              <a:ext cx="3175" cy="3175"/>
            </a:xfrm>
            <a:custGeom>
              <a:avLst/>
              <a:gdLst/>
              <a:ahLst/>
              <a:cxnLst/>
              <a:rect l="l" t="t" r="r" b="b"/>
              <a:pathLst>
                <a:path w="3175" h="3175" extrusionOk="0">
                  <a:moveTo>
                    <a:pt x="3048" y="3047"/>
                  </a:moveTo>
                  <a:lnTo>
                    <a:pt x="0" y="3047"/>
                  </a:lnTo>
                  <a:lnTo>
                    <a:pt x="0" y="0"/>
                  </a:ln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86" name="Google Shape;5086;gda58c33139_0_5267"/>
            <p:cNvSpPr/>
            <p:nvPr/>
          </p:nvSpPr>
          <p:spPr>
            <a:xfrm>
              <a:off x="2383715" y="6351695"/>
              <a:ext cx="9525" cy="9525"/>
            </a:xfrm>
            <a:custGeom>
              <a:avLst/>
              <a:gdLst/>
              <a:ahLst/>
              <a:cxnLst/>
              <a:rect l="l" t="t" r="r" b="b"/>
              <a:pathLst>
                <a:path w="9525" h="9525" extrusionOk="0">
                  <a:moveTo>
                    <a:pt x="6096" y="6095"/>
                  </a:moveTo>
                  <a:lnTo>
                    <a:pt x="3048" y="6095"/>
                  </a:lnTo>
                  <a:lnTo>
                    <a:pt x="6096" y="9143"/>
                  </a:lnTo>
                  <a:lnTo>
                    <a:pt x="6096" y="6095"/>
                  </a:lnTo>
                  <a:close/>
                </a:path>
                <a:path w="9525" h="9525" extrusionOk="0">
                  <a:moveTo>
                    <a:pt x="9144" y="3047"/>
                  </a:moveTo>
                  <a:lnTo>
                    <a:pt x="0" y="3047"/>
                  </a:lnTo>
                  <a:lnTo>
                    <a:pt x="0" y="6095"/>
                  </a:lnTo>
                  <a:lnTo>
                    <a:pt x="9144" y="6095"/>
                  </a:lnTo>
                  <a:lnTo>
                    <a:pt x="9144" y="3047"/>
                  </a:lnTo>
                  <a:close/>
                </a:path>
                <a:path w="9525" h="9525" extrusionOk="0">
                  <a:moveTo>
                    <a:pt x="3048" y="0"/>
                  </a:moveTo>
                  <a:lnTo>
                    <a:pt x="3048"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87" name="Google Shape;5087;gda58c33139_0_5267"/>
            <p:cNvSpPr/>
            <p:nvPr/>
          </p:nvSpPr>
          <p:spPr>
            <a:xfrm>
              <a:off x="2383715" y="6351695"/>
              <a:ext cx="12700" cy="9525"/>
            </a:xfrm>
            <a:custGeom>
              <a:avLst/>
              <a:gdLst/>
              <a:ahLst/>
              <a:cxnLst/>
              <a:rect l="l" t="t" r="r" b="b"/>
              <a:pathLst>
                <a:path w="12700" h="9525" extrusionOk="0">
                  <a:moveTo>
                    <a:pt x="12193" y="6095"/>
                  </a:moveTo>
                  <a:lnTo>
                    <a:pt x="9144" y="6095"/>
                  </a:lnTo>
                  <a:lnTo>
                    <a:pt x="6096" y="6095"/>
                  </a:lnTo>
                  <a:lnTo>
                    <a:pt x="6096" y="9143"/>
                  </a:lnTo>
                  <a:lnTo>
                    <a:pt x="3048" y="6095"/>
                  </a:lnTo>
                  <a:lnTo>
                    <a:pt x="0" y="6095"/>
                  </a:lnTo>
                  <a:lnTo>
                    <a:pt x="0" y="3047"/>
                  </a:lnTo>
                  <a:lnTo>
                    <a:pt x="3048" y="3047"/>
                  </a:lnTo>
                  <a:lnTo>
                    <a:pt x="3048" y="0"/>
                  </a:lnTo>
                  <a:lnTo>
                    <a:pt x="6096" y="3047"/>
                  </a:lnTo>
                  <a:lnTo>
                    <a:pt x="9144" y="3047"/>
                  </a:lnTo>
                  <a:lnTo>
                    <a:pt x="9144" y="6095"/>
                  </a:lnTo>
                  <a:lnTo>
                    <a:pt x="12193"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88" name="Google Shape;5088;gda58c33139_0_5267"/>
            <p:cNvSpPr/>
            <p:nvPr/>
          </p:nvSpPr>
          <p:spPr>
            <a:xfrm>
              <a:off x="2344077" y="6366941"/>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89" name="Google Shape;5089;gda58c33139_0_5267"/>
            <p:cNvSpPr/>
            <p:nvPr/>
          </p:nvSpPr>
          <p:spPr>
            <a:xfrm>
              <a:off x="2344088" y="6366935"/>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90" name="Google Shape;5090;gda58c33139_0_5267"/>
            <p:cNvSpPr/>
            <p:nvPr/>
          </p:nvSpPr>
          <p:spPr>
            <a:xfrm>
              <a:off x="2331895" y="636998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91" name="Google Shape;5091;gda58c33139_0_5267"/>
            <p:cNvSpPr/>
            <p:nvPr/>
          </p:nvSpPr>
          <p:spPr>
            <a:xfrm>
              <a:off x="2331895" y="636998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92" name="Google Shape;5092;gda58c33139_0_5267"/>
            <p:cNvSpPr/>
            <p:nvPr/>
          </p:nvSpPr>
          <p:spPr>
            <a:xfrm>
              <a:off x="2337981" y="6366941"/>
              <a:ext cx="55244" cy="45720"/>
            </a:xfrm>
            <a:custGeom>
              <a:avLst/>
              <a:gdLst/>
              <a:ahLst/>
              <a:cxnLst/>
              <a:rect l="l" t="t" r="r" b="b"/>
              <a:pathLst>
                <a:path w="55244" h="45720" extrusionOk="0">
                  <a:moveTo>
                    <a:pt x="3048" y="6096"/>
                  </a:moveTo>
                  <a:lnTo>
                    <a:pt x="0" y="6096"/>
                  </a:lnTo>
                  <a:lnTo>
                    <a:pt x="3048" y="9144"/>
                  </a:lnTo>
                  <a:lnTo>
                    <a:pt x="3048" y="6096"/>
                  </a:lnTo>
                  <a:close/>
                </a:path>
                <a:path w="55244" h="45720" extrusionOk="0">
                  <a:moveTo>
                    <a:pt x="15240" y="33528"/>
                  </a:moveTo>
                  <a:lnTo>
                    <a:pt x="12192" y="33528"/>
                  </a:lnTo>
                  <a:lnTo>
                    <a:pt x="12192" y="36576"/>
                  </a:lnTo>
                  <a:lnTo>
                    <a:pt x="15240" y="36576"/>
                  </a:lnTo>
                  <a:lnTo>
                    <a:pt x="15240" y="33528"/>
                  </a:lnTo>
                  <a:close/>
                </a:path>
                <a:path w="55244" h="45720" extrusionOk="0">
                  <a:moveTo>
                    <a:pt x="24396" y="42672"/>
                  </a:moveTo>
                  <a:lnTo>
                    <a:pt x="21336" y="39624"/>
                  </a:lnTo>
                  <a:lnTo>
                    <a:pt x="21336" y="42672"/>
                  </a:lnTo>
                  <a:lnTo>
                    <a:pt x="24396" y="42672"/>
                  </a:lnTo>
                  <a:close/>
                </a:path>
                <a:path w="55244" h="45720" extrusionOk="0">
                  <a:moveTo>
                    <a:pt x="54876" y="30480"/>
                  </a:moveTo>
                  <a:lnTo>
                    <a:pt x="51828" y="30480"/>
                  </a:lnTo>
                  <a:lnTo>
                    <a:pt x="51828" y="24384"/>
                  </a:lnTo>
                  <a:lnTo>
                    <a:pt x="48780" y="24384"/>
                  </a:lnTo>
                  <a:lnTo>
                    <a:pt x="48780" y="21336"/>
                  </a:lnTo>
                  <a:lnTo>
                    <a:pt x="45732" y="18288"/>
                  </a:lnTo>
                  <a:lnTo>
                    <a:pt x="45732" y="21336"/>
                  </a:lnTo>
                  <a:lnTo>
                    <a:pt x="42684" y="21336"/>
                  </a:lnTo>
                  <a:lnTo>
                    <a:pt x="42684" y="18288"/>
                  </a:lnTo>
                  <a:lnTo>
                    <a:pt x="45732" y="18288"/>
                  </a:lnTo>
                  <a:lnTo>
                    <a:pt x="45732" y="15240"/>
                  </a:lnTo>
                  <a:lnTo>
                    <a:pt x="39636" y="15240"/>
                  </a:lnTo>
                  <a:lnTo>
                    <a:pt x="39636" y="21336"/>
                  </a:lnTo>
                  <a:lnTo>
                    <a:pt x="39636" y="24384"/>
                  </a:lnTo>
                  <a:lnTo>
                    <a:pt x="36588" y="24384"/>
                  </a:lnTo>
                  <a:lnTo>
                    <a:pt x="36588" y="21336"/>
                  </a:lnTo>
                  <a:lnTo>
                    <a:pt x="33540" y="21336"/>
                  </a:lnTo>
                  <a:lnTo>
                    <a:pt x="30492" y="21336"/>
                  </a:lnTo>
                  <a:lnTo>
                    <a:pt x="30492" y="18288"/>
                  </a:lnTo>
                  <a:lnTo>
                    <a:pt x="33540" y="18288"/>
                  </a:lnTo>
                  <a:lnTo>
                    <a:pt x="36588" y="21336"/>
                  </a:lnTo>
                  <a:lnTo>
                    <a:pt x="39636" y="21336"/>
                  </a:lnTo>
                  <a:lnTo>
                    <a:pt x="39636" y="15240"/>
                  </a:lnTo>
                  <a:lnTo>
                    <a:pt x="39636" y="12192"/>
                  </a:lnTo>
                  <a:lnTo>
                    <a:pt x="45732" y="12192"/>
                  </a:lnTo>
                  <a:lnTo>
                    <a:pt x="45732" y="9144"/>
                  </a:lnTo>
                  <a:lnTo>
                    <a:pt x="42684" y="9144"/>
                  </a:lnTo>
                  <a:lnTo>
                    <a:pt x="42684" y="6096"/>
                  </a:lnTo>
                  <a:lnTo>
                    <a:pt x="39636" y="6096"/>
                  </a:lnTo>
                  <a:lnTo>
                    <a:pt x="36588" y="3048"/>
                  </a:lnTo>
                  <a:lnTo>
                    <a:pt x="36588" y="6096"/>
                  </a:lnTo>
                  <a:lnTo>
                    <a:pt x="30492" y="6096"/>
                  </a:lnTo>
                  <a:lnTo>
                    <a:pt x="30492" y="3048"/>
                  </a:lnTo>
                  <a:lnTo>
                    <a:pt x="27444" y="3048"/>
                  </a:lnTo>
                  <a:lnTo>
                    <a:pt x="27444" y="9144"/>
                  </a:lnTo>
                  <a:lnTo>
                    <a:pt x="24396" y="9144"/>
                  </a:lnTo>
                  <a:lnTo>
                    <a:pt x="24396" y="12192"/>
                  </a:lnTo>
                  <a:lnTo>
                    <a:pt x="24396" y="18288"/>
                  </a:lnTo>
                  <a:lnTo>
                    <a:pt x="21336" y="18288"/>
                  </a:lnTo>
                  <a:lnTo>
                    <a:pt x="21336" y="15240"/>
                  </a:lnTo>
                  <a:lnTo>
                    <a:pt x="24396" y="12192"/>
                  </a:lnTo>
                  <a:lnTo>
                    <a:pt x="21336" y="12192"/>
                  </a:lnTo>
                  <a:lnTo>
                    <a:pt x="21336" y="9144"/>
                  </a:lnTo>
                  <a:lnTo>
                    <a:pt x="24396" y="9144"/>
                  </a:lnTo>
                  <a:lnTo>
                    <a:pt x="24396" y="3048"/>
                  </a:lnTo>
                  <a:lnTo>
                    <a:pt x="21336" y="3048"/>
                  </a:lnTo>
                  <a:lnTo>
                    <a:pt x="21336" y="0"/>
                  </a:lnTo>
                  <a:lnTo>
                    <a:pt x="15240" y="0"/>
                  </a:lnTo>
                  <a:lnTo>
                    <a:pt x="15240" y="3048"/>
                  </a:lnTo>
                  <a:lnTo>
                    <a:pt x="12192" y="3048"/>
                  </a:lnTo>
                  <a:lnTo>
                    <a:pt x="12192" y="6096"/>
                  </a:lnTo>
                  <a:lnTo>
                    <a:pt x="6096" y="6096"/>
                  </a:lnTo>
                  <a:lnTo>
                    <a:pt x="6096" y="9144"/>
                  </a:lnTo>
                  <a:lnTo>
                    <a:pt x="3048" y="9144"/>
                  </a:lnTo>
                  <a:lnTo>
                    <a:pt x="3048" y="12192"/>
                  </a:lnTo>
                  <a:lnTo>
                    <a:pt x="0" y="12192"/>
                  </a:lnTo>
                  <a:lnTo>
                    <a:pt x="0" y="15240"/>
                  </a:lnTo>
                  <a:lnTo>
                    <a:pt x="3048" y="15240"/>
                  </a:lnTo>
                  <a:lnTo>
                    <a:pt x="3048" y="21336"/>
                  </a:lnTo>
                  <a:lnTo>
                    <a:pt x="6096" y="21336"/>
                  </a:lnTo>
                  <a:lnTo>
                    <a:pt x="6096" y="18288"/>
                  </a:lnTo>
                  <a:lnTo>
                    <a:pt x="9144" y="18288"/>
                  </a:lnTo>
                  <a:lnTo>
                    <a:pt x="9144" y="21336"/>
                  </a:lnTo>
                  <a:lnTo>
                    <a:pt x="6096" y="21336"/>
                  </a:lnTo>
                  <a:lnTo>
                    <a:pt x="6096" y="24384"/>
                  </a:lnTo>
                  <a:lnTo>
                    <a:pt x="3048" y="24384"/>
                  </a:lnTo>
                  <a:lnTo>
                    <a:pt x="3048" y="27432"/>
                  </a:lnTo>
                  <a:lnTo>
                    <a:pt x="9144" y="27432"/>
                  </a:lnTo>
                  <a:lnTo>
                    <a:pt x="9144" y="30480"/>
                  </a:lnTo>
                  <a:lnTo>
                    <a:pt x="12192" y="30480"/>
                  </a:lnTo>
                  <a:lnTo>
                    <a:pt x="15240" y="30480"/>
                  </a:lnTo>
                  <a:lnTo>
                    <a:pt x="15240" y="33528"/>
                  </a:lnTo>
                  <a:lnTo>
                    <a:pt x="21336" y="33528"/>
                  </a:lnTo>
                  <a:lnTo>
                    <a:pt x="21336" y="36576"/>
                  </a:lnTo>
                  <a:lnTo>
                    <a:pt x="18288" y="36576"/>
                  </a:lnTo>
                  <a:lnTo>
                    <a:pt x="18288" y="39624"/>
                  </a:lnTo>
                  <a:lnTo>
                    <a:pt x="21336" y="39624"/>
                  </a:lnTo>
                  <a:lnTo>
                    <a:pt x="24396" y="39624"/>
                  </a:lnTo>
                  <a:lnTo>
                    <a:pt x="24396" y="42672"/>
                  </a:lnTo>
                  <a:lnTo>
                    <a:pt x="24396" y="45720"/>
                  </a:lnTo>
                  <a:lnTo>
                    <a:pt x="30492" y="45720"/>
                  </a:lnTo>
                  <a:lnTo>
                    <a:pt x="30492" y="42672"/>
                  </a:lnTo>
                  <a:lnTo>
                    <a:pt x="33540" y="42672"/>
                  </a:lnTo>
                  <a:lnTo>
                    <a:pt x="33540" y="36576"/>
                  </a:lnTo>
                  <a:lnTo>
                    <a:pt x="30492" y="36576"/>
                  </a:lnTo>
                  <a:lnTo>
                    <a:pt x="30492" y="33528"/>
                  </a:lnTo>
                  <a:lnTo>
                    <a:pt x="27444" y="33528"/>
                  </a:lnTo>
                  <a:lnTo>
                    <a:pt x="27444" y="30480"/>
                  </a:lnTo>
                  <a:lnTo>
                    <a:pt x="24396" y="30480"/>
                  </a:lnTo>
                  <a:lnTo>
                    <a:pt x="24396" y="27432"/>
                  </a:lnTo>
                  <a:lnTo>
                    <a:pt x="30492" y="27432"/>
                  </a:lnTo>
                  <a:lnTo>
                    <a:pt x="30492" y="30480"/>
                  </a:lnTo>
                  <a:lnTo>
                    <a:pt x="36588" y="30480"/>
                  </a:lnTo>
                  <a:lnTo>
                    <a:pt x="36588" y="33528"/>
                  </a:lnTo>
                  <a:lnTo>
                    <a:pt x="45732" y="33528"/>
                  </a:lnTo>
                  <a:lnTo>
                    <a:pt x="45732" y="36576"/>
                  </a:lnTo>
                  <a:lnTo>
                    <a:pt x="51828" y="36576"/>
                  </a:lnTo>
                  <a:lnTo>
                    <a:pt x="51828" y="33528"/>
                  </a:lnTo>
                  <a:lnTo>
                    <a:pt x="54876" y="33528"/>
                  </a:lnTo>
                  <a:lnTo>
                    <a:pt x="54876" y="3048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93" name="Google Shape;5093;gda58c33139_0_5267"/>
            <p:cNvSpPr/>
            <p:nvPr/>
          </p:nvSpPr>
          <p:spPr>
            <a:xfrm>
              <a:off x="2337992" y="6366935"/>
              <a:ext cx="55244" cy="45720"/>
            </a:xfrm>
            <a:custGeom>
              <a:avLst/>
              <a:gdLst/>
              <a:ahLst/>
              <a:cxnLst/>
              <a:rect l="l" t="t" r="r" b="b"/>
              <a:pathLst>
                <a:path w="55244" h="45720" extrusionOk="0">
                  <a:moveTo>
                    <a:pt x="33530" y="24382"/>
                  </a:moveTo>
                  <a:lnTo>
                    <a:pt x="33530" y="21334"/>
                  </a:lnTo>
                  <a:lnTo>
                    <a:pt x="36578" y="21334"/>
                  </a:lnTo>
                  <a:lnTo>
                    <a:pt x="36578" y="24382"/>
                  </a:lnTo>
                  <a:lnTo>
                    <a:pt x="33530" y="24382"/>
                  </a:lnTo>
                  <a:lnTo>
                    <a:pt x="36578" y="24382"/>
                  </a:lnTo>
                  <a:lnTo>
                    <a:pt x="39627" y="24382"/>
                  </a:lnTo>
                  <a:lnTo>
                    <a:pt x="39627" y="21334"/>
                  </a:lnTo>
                  <a:lnTo>
                    <a:pt x="42675" y="21334"/>
                  </a:lnTo>
                  <a:lnTo>
                    <a:pt x="42675" y="24382"/>
                  </a:lnTo>
                  <a:lnTo>
                    <a:pt x="42675" y="21334"/>
                  </a:lnTo>
                  <a:lnTo>
                    <a:pt x="45723" y="21334"/>
                  </a:lnTo>
                  <a:lnTo>
                    <a:pt x="45723" y="18286"/>
                  </a:lnTo>
                  <a:lnTo>
                    <a:pt x="48771" y="21334"/>
                  </a:lnTo>
                  <a:lnTo>
                    <a:pt x="48771" y="24382"/>
                  </a:lnTo>
                  <a:lnTo>
                    <a:pt x="51819" y="24382"/>
                  </a:lnTo>
                  <a:lnTo>
                    <a:pt x="51819" y="27430"/>
                  </a:lnTo>
                  <a:lnTo>
                    <a:pt x="51819" y="30478"/>
                  </a:lnTo>
                  <a:lnTo>
                    <a:pt x="54868" y="30478"/>
                  </a:lnTo>
                  <a:lnTo>
                    <a:pt x="54868" y="33526"/>
                  </a:lnTo>
                  <a:lnTo>
                    <a:pt x="51819" y="33526"/>
                  </a:lnTo>
                  <a:lnTo>
                    <a:pt x="48771" y="30478"/>
                  </a:lnTo>
                  <a:lnTo>
                    <a:pt x="51819" y="33526"/>
                  </a:lnTo>
                  <a:lnTo>
                    <a:pt x="54868" y="33526"/>
                  </a:lnTo>
                  <a:lnTo>
                    <a:pt x="51819" y="33526"/>
                  </a:lnTo>
                  <a:lnTo>
                    <a:pt x="51819" y="36574"/>
                  </a:lnTo>
                  <a:lnTo>
                    <a:pt x="48771" y="36574"/>
                  </a:lnTo>
                  <a:lnTo>
                    <a:pt x="45723" y="36574"/>
                  </a:lnTo>
                  <a:lnTo>
                    <a:pt x="45723" y="33526"/>
                  </a:lnTo>
                  <a:lnTo>
                    <a:pt x="42675" y="33526"/>
                  </a:lnTo>
                  <a:lnTo>
                    <a:pt x="39627" y="33526"/>
                  </a:lnTo>
                  <a:lnTo>
                    <a:pt x="36578" y="33526"/>
                  </a:lnTo>
                  <a:lnTo>
                    <a:pt x="36578" y="30478"/>
                  </a:lnTo>
                  <a:lnTo>
                    <a:pt x="36578" y="33526"/>
                  </a:lnTo>
                  <a:lnTo>
                    <a:pt x="36578" y="30478"/>
                  </a:lnTo>
                  <a:lnTo>
                    <a:pt x="33530" y="30478"/>
                  </a:lnTo>
                  <a:lnTo>
                    <a:pt x="30482" y="30478"/>
                  </a:lnTo>
                  <a:lnTo>
                    <a:pt x="30482" y="27430"/>
                  </a:lnTo>
                  <a:lnTo>
                    <a:pt x="27434" y="27430"/>
                  </a:lnTo>
                  <a:lnTo>
                    <a:pt x="24385" y="27430"/>
                  </a:lnTo>
                  <a:lnTo>
                    <a:pt x="21337" y="27430"/>
                  </a:lnTo>
                  <a:lnTo>
                    <a:pt x="24385" y="27430"/>
                  </a:lnTo>
                  <a:lnTo>
                    <a:pt x="24385" y="30478"/>
                  </a:lnTo>
                  <a:lnTo>
                    <a:pt x="27434" y="30478"/>
                  </a:lnTo>
                  <a:lnTo>
                    <a:pt x="24385" y="30478"/>
                  </a:lnTo>
                  <a:lnTo>
                    <a:pt x="27434" y="30478"/>
                  </a:lnTo>
                  <a:lnTo>
                    <a:pt x="24385" y="30478"/>
                  </a:lnTo>
                  <a:lnTo>
                    <a:pt x="24385" y="33526"/>
                  </a:lnTo>
                  <a:lnTo>
                    <a:pt x="24385" y="30478"/>
                  </a:lnTo>
                  <a:lnTo>
                    <a:pt x="27434" y="30478"/>
                  </a:lnTo>
                  <a:lnTo>
                    <a:pt x="27434" y="33526"/>
                  </a:lnTo>
                  <a:lnTo>
                    <a:pt x="30482" y="33526"/>
                  </a:lnTo>
                  <a:lnTo>
                    <a:pt x="33530" y="33526"/>
                  </a:lnTo>
                  <a:lnTo>
                    <a:pt x="30482" y="33526"/>
                  </a:lnTo>
                  <a:lnTo>
                    <a:pt x="30482" y="36574"/>
                  </a:lnTo>
                  <a:lnTo>
                    <a:pt x="33530" y="36574"/>
                  </a:lnTo>
                  <a:lnTo>
                    <a:pt x="33530" y="39621"/>
                  </a:lnTo>
                  <a:lnTo>
                    <a:pt x="33530" y="42669"/>
                  </a:lnTo>
                  <a:lnTo>
                    <a:pt x="30482" y="42669"/>
                  </a:lnTo>
                  <a:lnTo>
                    <a:pt x="33530" y="42669"/>
                  </a:lnTo>
                  <a:lnTo>
                    <a:pt x="30482" y="42669"/>
                  </a:lnTo>
                  <a:lnTo>
                    <a:pt x="30482" y="45717"/>
                  </a:lnTo>
                  <a:lnTo>
                    <a:pt x="33530" y="45717"/>
                  </a:lnTo>
                  <a:lnTo>
                    <a:pt x="30482" y="45717"/>
                  </a:lnTo>
                  <a:lnTo>
                    <a:pt x="27434" y="45717"/>
                  </a:lnTo>
                  <a:lnTo>
                    <a:pt x="24385" y="45717"/>
                  </a:lnTo>
                  <a:lnTo>
                    <a:pt x="24385" y="42669"/>
                  </a:lnTo>
                  <a:lnTo>
                    <a:pt x="21337" y="42669"/>
                  </a:lnTo>
                  <a:lnTo>
                    <a:pt x="21337" y="39621"/>
                  </a:lnTo>
                  <a:lnTo>
                    <a:pt x="21337" y="42669"/>
                  </a:lnTo>
                  <a:lnTo>
                    <a:pt x="21337" y="39621"/>
                  </a:lnTo>
                  <a:lnTo>
                    <a:pt x="24385" y="42669"/>
                  </a:lnTo>
                  <a:lnTo>
                    <a:pt x="27434" y="42669"/>
                  </a:lnTo>
                  <a:lnTo>
                    <a:pt x="24385" y="42669"/>
                  </a:lnTo>
                  <a:lnTo>
                    <a:pt x="24385" y="39621"/>
                  </a:lnTo>
                  <a:lnTo>
                    <a:pt x="21337" y="39621"/>
                  </a:lnTo>
                  <a:lnTo>
                    <a:pt x="21337" y="36574"/>
                  </a:lnTo>
                  <a:lnTo>
                    <a:pt x="18289" y="36574"/>
                  </a:lnTo>
                  <a:lnTo>
                    <a:pt x="21337" y="36574"/>
                  </a:lnTo>
                  <a:lnTo>
                    <a:pt x="21337" y="39621"/>
                  </a:lnTo>
                  <a:lnTo>
                    <a:pt x="18289" y="39621"/>
                  </a:lnTo>
                  <a:lnTo>
                    <a:pt x="18289" y="36574"/>
                  </a:lnTo>
                  <a:lnTo>
                    <a:pt x="18289" y="33526"/>
                  </a:lnTo>
                  <a:lnTo>
                    <a:pt x="18289" y="36574"/>
                  </a:lnTo>
                  <a:lnTo>
                    <a:pt x="21337" y="36574"/>
                  </a:lnTo>
                  <a:lnTo>
                    <a:pt x="18289" y="36574"/>
                  </a:lnTo>
                  <a:lnTo>
                    <a:pt x="21337" y="36574"/>
                  </a:lnTo>
                  <a:lnTo>
                    <a:pt x="18289" y="36574"/>
                  </a:lnTo>
                  <a:lnTo>
                    <a:pt x="21337" y="36574"/>
                  </a:lnTo>
                  <a:lnTo>
                    <a:pt x="21337" y="33526"/>
                  </a:lnTo>
                  <a:lnTo>
                    <a:pt x="18289" y="33526"/>
                  </a:lnTo>
                  <a:lnTo>
                    <a:pt x="18289" y="36574"/>
                  </a:lnTo>
                  <a:lnTo>
                    <a:pt x="18289" y="33526"/>
                  </a:lnTo>
                  <a:lnTo>
                    <a:pt x="15241" y="33526"/>
                  </a:lnTo>
                  <a:lnTo>
                    <a:pt x="15241" y="36574"/>
                  </a:lnTo>
                  <a:lnTo>
                    <a:pt x="15241" y="33526"/>
                  </a:lnTo>
                  <a:lnTo>
                    <a:pt x="15241" y="36574"/>
                  </a:lnTo>
                  <a:lnTo>
                    <a:pt x="12193" y="36574"/>
                  </a:lnTo>
                  <a:lnTo>
                    <a:pt x="12193" y="33526"/>
                  </a:lnTo>
                  <a:lnTo>
                    <a:pt x="15241" y="33526"/>
                  </a:lnTo>
                  <a:lnTo>
                    <a:pt x="15241" y="30478"/>
                  </a:lnTo>
                  <a:lnTo>
                    <a:pt x="12193" y="30478"/>
                  </a:lnTo>
                  <a:lnTo>
                    <a:pt x="12193" y="27430"/>
                  </a:lnTo>
                  <a:lnTo>
                    <a:pt x="12193" y="30478"/>
                  </a:lnTo>
                  <a:lnTo>
                    <a:pt x="9144" y="30478"/>
                  </a:lnTo>
                  <a:lnTo>
                    <a:pt x="9144" y="27430"/>
                  </a:lnTo>
                  <a:lnTo>
                    <a:pt x="12193" y="27430"/>
                  </a:lnTo>
                  <a:lnTo>
                    <a:pt x="9144" y="27430"/>
                  </a:lnTo>
                  <a:lnTo>
                    <a:pt x="12193" y="27430"/>
                  </a:lnTo>
                  <a:lnTo>
                    <a:pt x="9144" y="27430"/>
                  </a:lnTo>
                  <a:lnTo>
                    <a:pt x="9144" y="30478"/>
                  </a:lnTo>
                  <a:lnTo>
                    <a:pt x="9144" y="27430"/>
                  </a:lnTo>
                  <a:lnTo>
                    <a:pt x="6096" y="27430"/>
                  </a:lnTo>
                  <a:lnTo>
                    <a:pt x="3048" y="27430"/>
                  </a:lnTo>
                  <a:lnTo>
                    <a:pt x="6096" y="27430"/>
                  </a:lnTo>
                  <a:lnTo>
                    <a:pt x="3048" y="27430"/>
                  </a:lnTo>
                  <a:lnTo>
                    <a:pt x="3048" y="24382"/>
                  </a:lnTo>
                  <a:lnTo>
                    <a:pt x="6096" y="24382"/>
                  </a:lnTo>
                  <a:lnTo>
                    <a:pt x="6096" y="21334"/>
                  </a:lnTo>
                  <a:lnTo>
                    <a:pt x="9144" y="24382"/>
                  </a:lnTo>
                  <a:lnTo>
                    <a:pt x="6096" y="21334"/>
                  </a:lnTo>
                  <a:lnTo>
                    <a:pt x="3048" y="21334"/>
                  </a:lnTo>
                  <a:lnTo>
                    <a:pt x="3048" y="18286"/>
                  </a:lnTo>
                  <a:lnTo>
                    <a:pt x="6096" y="18286"/>
                  </a:lnTo>
                  <a:lnTo>
                    <a:pt x="6096" y="21334"/>
                  </a:lnTo>
                  <a:lnTo>
                    <a:pt x="9144" y="21334"/>
                  </a:lnTo>
                  <a:lnTo>
                    <a:pt x="12193" y="21334"/>
                  </a:lnTo>
                  <a:lnTo>
                    <a:pt x="12193" y="24382"/>
                  </a:lnTo>
                  <a:lnTo>
                    <a:pt x="15241" y="24382"/>
                  </a:lnTo>
                  <a:lnTo>
                    <a:pt x="12193" y="24382"/>
                  </a:lnTo>
                  <a:lnTo>
                    <a:pt x="12193" y="21334"/>
                  </a:lnTo>
                  <a:lnTo>
                    <a:pt x="9144" y="21334"/>
                  </a:lnTo>
                  <a:lnTo>
                    <a:pt x="9144" y="18286"/>
                  </a:lnTo>
                  <a:lnTo>
                    <a:pt x="6096" y="18286"/>
                  </a:lnTo>
                  <a:lnTo>
                    <a:pt x="3048" y="18286"/>
                  </a:lnTo>
                  <a:lnTo>
                    <a:pt x="3048" y="15239"/>
                  </a:lnTo>
                  <a:lnTo>
                    <a:pt x="0" y="15239"/>
                  </a:lnTo>
                  <a:lnTo>
                    <a:pt x="0" y="12191"/>
                  </a:lnTo>
                  <a:lnTo>
                    <a:pt x="3048" y="12191"/>
                  </a:lnTo>
                  <a:lnTo>
                    <a:pt x="0" y="12191"/>
                  </a:lnTo>
                  <a:lnTo>
                    <a:pt x="3048" y="12191"/>
                  </a:lnTo>
                  <a:lnTo>
                    <a:pt x="6096" y="12191"/>
                  </a:lnTo>
                  <a:lnTo>
                    <a:pt x="3048" y="12191"/>
                  </a:lnTo>
                  <a:lnTo>
                    <a:pt x="3048" y="9143"/>
                  </a:lnTo>
                  <a:lnTo>
                    <a:pt x="0" y="9143"/>
                  </a:lnTo>
                  <a:lnTo>
                    <a:pt x="3048" y="9143"/>
                  </a:lnTo>
                  <a:lnTo>
                    <a:pt x="0" y="6095"/>
                  </a:lnTo>
                  <a:lnTo>
                    <a:pt x="3048" y="6095"/>
                  </a:lnTo>
                  <a:lnTo>
                    <a:pt x="3048" y="9143"/>
                  </a:lnTo>
                  <a:lnTo>
                    <a:pt x="6096" y="9143"/>
                  </a:lnTo>
                  <a:lnTo>
                    <a:pt x="6096" y="12191"/>
                  </a:lnTo>
                  <a:lnTo>
                    <a:pt x="9144" y="12191"/>
                  </a:lnTo>
                  <a:lnTo>
                    <a:pt x="6096" y="12191"/>
                  </a:lnTo>
                  <a:lnTo>
                    <a:pt x="6096" y="9143"/>
                  </a:lnTo>
                  <a:lnTo>
                    <a:pt x="6096" y="6095"/>
                  </a:lnTo>
                  <a:lnTo>
                    <a:pt x="9144" y="6095"/>
                  </a:lnTo>
                  <a:lnTo>
                    <a:pt x="12193" y="6095"/>
                  </a:lnTo>
                  <a:lnTo>
                    <a:pt x="12193" y="3047"/>
                  </a:lnTo>
                  <a:lnTo>
                    <a:pt x="15241" y="3047"/>
                  </a:lnTo>
                  <a:lnTo>
                    <a:pt x="15241" y="0"/>
                  </a:lnTo>
                  <a:lnTo>
                    <a:pt x="18289" y="0"/>
                  </a:lnTo>
                  <a:lnTo>
                    <a:pt x="21337" y="0"/>
                  </a:lnTo>
                  <a:lnTo>
                    <a:pt x="21337" y="3047"/>
                  </a:lnTo>
                  <a:lnTo>
                    <a:pt x="24385" y="3047"/>
                  </a:lnTo>
                  <a:lnTo>
                    <a:pt x="24385" y="6095"/>
                  </a:lnTo>
                  <a:lnTo>
                    <a:pt x="24385" y="9143"/>
                  </a:lnTo>
                  <a:lnTo>
                    <a:pt x="21337" y="9143"/>
                  </a:lnTo>
                  <a:lnTo>
                    <a:pt x="21337" y="12191"/>
                  </a:lnTo>
                  <a:lnTo>
                    <a:pt x="18289" y="12191"/>
                  </a:lnTo>
                  <a:lnTo>
                    <a:pt x="21337" y="12191"/>
                  </a:lnTo>
                  <a:lnTo>
                    <a:pt x="24385" y="12191"/>
                  </a:lnTo>
                  <a:lnTo>
                    <a:pt x="21337" y="12191"/>
                  </a:lnTo>
                  <a:lnTo>
                    <a:pt x="24385" y="12191"/>
                  </a:lnTo>
                  <a:lnTo>
                    <a:pt x="21337" y="12191"/>
                  </a:lnTo>
                  <a:lnTo>
                    <a:pt x="24385" y="12191"/>
                  </a:lnTo>
                  <a:lnTo>
                    <a:pt x="21337" y="15239"/>
                  </a:lnTo>
                  <a:lnTo>
                    <a:pt x="21337" y="12191"/>
                  </a:lnTo>
                  <a:lnTo>
                    <a:pt x="21337" y="15239"/>
                  </a:lnTo>
                  <a:lnTo>
                    <a:pt x="18289" y="15239"/>
                  </a:lnTo>
                  <a:lnTo>
                    <a:pt x="21337" y="15239"/>
                  </a:lnTo>
                  <a:lnTo>
                    <a:pt x="18289" y="15239"/>
                  </a:lnTo>
                  <a:lnTo>
                    <a:pt x="21337" y="15239"/>
                  </a:lnTo>
                  <a:lnTo>
                    <a:pt x="24385" y="15239"/>
                  </a:lnTo>
                  <a:lnTo>
                    <a:pt x="24385" y="12191"/>
                  </a:lnTo>
                  <a:lnTo>
                    <a:pt x="24385" y="9143"/>
                  </a:lnTo>
                  <a:lnTo>
                    <a:pt x="27434" y="9143"/>
                  </a:lnTo>
                  <a:lnTo>
                    <a:pt x="24385" y="9143"/>
                  </a:lnTo>
                  <a:lnTo>
                    <a:pt x="27434" y="9143"/>
                  </a:lnTo>
                  <a:lnTo>
                    <a:pt x="27434" y="6095"/>
                  </a:lnTo>
                  <a:lnTo>
                    <a:pt x="27434" y="3047"/>
                  </a:lnTo>
                  <a:lnTo>
                    <a:pt x="30482" y="3047"/>
                  </a:lnTo>
                  <a:lnTo>
                    <a:pt x="30482" y="6095"/>
                  </a:lnTo>
                  <a:lnTo>
                    <a:pt x="33530" y="6095"/>
                  </a:lnTo>
                  <a:lnTo>
                    <a:pt x="36578" y="6095"/>
                  </a:lnTo>
                  <a:lnTo>
                    <a:pt x="36578" y="3047"/>
                  </a:lnTo>
                  <a:lnTo>
                    <a:pt x="39627" y="6095"/>
                  </a:lnTo>
                  <a:lnTo>
                    <a:pt x="36578" y="6095"/>
                  </a:lnTo>
                  <a:lnTo>
                    <a:pt x="39627" y="6095"/>
                  </a:lnTo>
                  <a:lnTo>
                    <a:pt x="36578" y="6095"/>
                  </a:lnTo>
                  <a:lnTo>
                    <a:pt x="39627" y="6095"/>
                  </a:lnTo>
                  <a:lnTo>
                    <a:pt x="42675" y="6095"/>
                  </a:lnTo>
                  <a:lnTo>
                    <a:pt x="42675" y="9143"/>
                  </a:lnTo>
                  <a:lnTo>
                    <a:pt x="45723" y="9143"/>
                  </a:lnTo>
                  <a:lnTo>
                    <a:pt x="42675" y="9143"/>
                  </a:lnTo>
                  <a:lnTo>
                    <a:pt x="45723" y="9143"/>
                  </a:lnTo>
                  <a:lnTo>
                    <a:pt x="45723" y="12191"/>
                  </a:lnTo>
                  <a:lnTo>
                    <a:pt x="42675" y="12191"/>
                  </a:lnTo>
                  <a:lnTo>
                    <a:pt x="42675" y="15239"/>
                  </a:lnTo>
                  <a:lnTo>
                    <a:pt x="45723" y="15239"/>
                  </a:lnTo>
                  <a:lnTo>
                    <a:pt x="42675" y="15239"/>
                  </a:lnTo>
                  <a:lnTo>
                    <a:pt x="42675" y="12191"/>
                  </a:lnTo>
                  <a:lnTo>
                    <a:pt x="39627" y="12191"/>
                  </a:lnTo>
                  <a:lnTo>
                    <a:pt x="36578" y="12191"/>
                  </a:lnTo>
                  <a:lnTo>
                    <a:pt x="39627" y="12191"/>
                  </a:lnTo>
                  <a:lnTo>
                    <a:pt x="39627" y="15239"/>
                  </a:lnTo>
                  <a:lnTo>
                    <a:pt x="42675" y="15239"/>
                  </a:lnTo>
                  <a:lnTo>
                    <a:pt x="45723" y="15239"/>
                  </a:lnTo>
                  <a:lnTo>
                    <a:pt x="42675" y="15239"/>
                  </a:lnTo>
                  <a:lnTo>
                    <a:pt x="45723" y="15239"/>
                  </a:lnTo>
                  <a:lnTo>
                    <a:pt x="45723" y="18286"/>
                  </a:lnTo>
                  <a:lnTo>
                    <a:pt x="42675" y="18286"/>
                  </a:lnTo>
                  <a:lnTo>
                    <a:pt x="42675" y="21334"/>
                  </a:lnTo>
                  <a:lnTo>
                    <a:pt x="42675" y="18286"/>
                  </a:lnTo>
                  <a:lnTo>
                    <a:pt x="42675" y="21334"/>
                  </a:lnTo>
                  <a:lnTo>
                    <a:pt x="39627" y="21334"/>
                  </a:lnTo>
                  <a:lnTo>
                    <a:pt x="36578" y="21334"/>
                  </a:lnTo>
                  <a:lnTo>
                    <a:pt x="33530" y="18286"/>
                  </a:lnTo>
                  <a:lnTo>
                    <a:pt x="30482" y="18286"/>
                  </a:lnTo>
                  <a:lnTo>
                    <a:pt x="27434" y="18286"/>
                  </a:lnTo>
                  <a:lnTo>
                    <a:pt x="24385" y="18286"/>
                  </a:lnTo>
                  <a:lnTo>
                    <a:pt x="24385" y="15239"/>
                  </a:lnTo>
                  <a:lnTo>
                    <a:pt x="21337" y="15239"/>
                  </a:lnTo>
                  <a:lnTo>
                    <a:pt x="18289" y="15239"/>
                  </a:lnTo>
                  <a:lnTo>
                    <a:pt x="15241" y="15239"/>
                  </a:lnTo>
                  <a:lnTo>
                    <a:pt x="18289" y="15239"/>
                  </a:lnTo>
                  <a:lnTo>
                    <a:pt x="21337" y="15239"/>
                  </a:lnTo>
                  <a:lnTo>
                    <a:pt x="21337" y="18286"/>
                  </a:lnTo>
                  <a:lnTo>
                    <a:pt x="24385" y="18286"/>
                  </a:lnTo>
                  <a:lnTo>
                    <a:pt x="27434" y="18286"/>
                  </a:lnTo>
                  <a:lnTo>
                    <a:pt x="27434" y="21334"/>
                  </a:lnTo>
                  <a:lnTo>
                    <a:pt x="24385" y="21334"/>
                  </a:lnTo>
                  <a:lnTo>
                    <a:pt x="27434" y="21334"/>
                  </a:lnTo>
                  <a:lnTo>
                    <a:pt x="27434" y="18286"/>
                  </a:lnTo>
                  <a:lnTo>
                    <a:pt x="30482" y="18286"/>
                  </a:lnTo>
                  <a:lnTo>
                    <a:pt x="30482" y="21334"/>
                  </a:lnTo>
                  <a:lnTo>
                    <a:pt x="27434" y="21334"/>
                  </a:lnTo>
                  <a:lnTo>
                    <a:pt x="30482" y="21334"/>
                  </a:lnTo>
                  <a:lnTo>
                    <a:pt x="33530" y="21334"/>
                  </a:lnTo>
                  <a:lnTo>
                    <a:pt x="33530" y="2438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94" name="Google Shape;5094;gda58c33139_0_5267"/>
            <p:cNvSpPr/>
            <p:nvPr/>
          </p:nvSpPr>
          <p:spPr>
            <a:xfrm>
              <a:off x="2337992" y="636998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95" name="Google Shape;5095;gda58c33139_0_5267"/>
            <p:cNvSpPr/>
            <p:nvPr/>
          </p:nvSpPr>
          <p:spPr>
            <a:xfrm>
              <a:off x="2337992" y="6369982"/>
              <a:ext cx="3175" cy="3175"/>
            </a:xfrm>
            <a:custGeom>
              <a:avLst/>
              <a:gdLst/>
              <a:ahLst/>
              <a:cxnLst/>
              <a:rect l="l" t="t" r="r" b="b"/>
              <a:pathLst>
                <a:path w="3175" h="3175" extrusionOk="0">
                  <a:moveTo>
                    <a:pt x="0" y="3047"/>
                  </a:moveTo>
                  <a:lnTo>
                    <a:pt x="0" y="0"/>
                  </a:lnTo>
                  <a:lnTo>
                    <a:pt x="0" y="3047"/>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96" name="Google Shape;5096;gda58c33139_0_5267"/>
            <p:cNvSpPr/>
            <p:nvPr/>
          </p:nvSpPr>
          <p:spPr>
            <a:xfrm>
              <a:off x="2337992" y="636998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97" name="Google Shape;5097;gda58c33139_0_5267"/>
            <p:cNvSpPr/>
            <p:nvPr/>
          </p:nvSpPr>
          <p:spPr>
            <a:xfrm>
              <a:off x="1899046" y="6369982"/>
              <a:ext cx="439419" cy="73660"/>
            </a:xfrm>
            <a:custGeom>
              <a:avLst/>
              <a:gdLst/>
              <a:ahLst/>
              <a:cxnLst/>
              <a:rect l="l" t="t" r="r" b="b"/>
              <a:pathLst>
                <a:path w="439419" h="73660" extrusionOk="0">
                  <a:moveTo>
                    <a:pt x="438945" y="3047"/>
                  </a:moveTo>
                  <a:lnTo>
                    <a:pt x="438945" y="0"/>
                  </a:lnTo>
                  <a:lnTo>
                    <a:pt x="438945" y="3047"/>
                  </a:lnTo>
                </a:path>
                <a:path w="439419" h="73660" extrusionOk="0">
                  <a:moveTo>
                    <a:pt x="3048" y="73148"/>
                  </a:moveTo>
                  <a:lnTo>
                    <a:pt x="3048" y="70100"/>
                  </a:lnTo>
                  <a:lnTo>
                    <a:pt x="0" y="70100"/>
                  </a:lnTo>
                  <a:lnTo>
                    <a:pt x="3048" y="70100"/>
                  </a:lnTo>
                  <a:lnTo>
                    <a:pt x="0" y="70100"/>
                  </a:lnTo>
                  <a:lnTo>
                    <a:pt x="3048" y="70100"/>
                  </a:lnTo>
                  <a:lnTo>
                    <a:pt x="3048" y="67052"/>
                  </a:lnTo>
                  <a:lnTo>
                    <a:pt x="3048" y="70100"/>
                  </a:lnTo>
                  <a:lnTo>
                    <a:pt x="3048" y="7314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98" name="Google Shape;5098;gda58c33139_0_5267"/>
            <p:cNvSpPr/>
            <p:nvPr/>
          </p:nvSpPr>
          <p:spPr>
            <a:xfrm>
              <a:off x="2371522" y="636388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099" name="Google Shape;5099;gda58c33139_0_5267"/>
            <p:cNvSpPr/>
            <p:nvPr/>
          </p:nvSpPr>
          <p:spPr>
            <a:xfrm>
              <a:off x="1856371" y="6443141"/>
              <a:ext cx="12700" cy="9525"/>
            </a:xfrm>
            <a:custGeom>
              <a:avLst/>
              <a:gdLst/>
              <a:ahLst/>
              <a:cxnLst/>
              <a:rect l="l" t="t" r="r" b="b"/>
              <a:pathLst>
                <a:path w="12700" h="9525" extrusionOk="0">
                  <a:moveTo>
                    <a:pt x="6096" y="6096"/>
                  </a:moveTo>
                  <a:lnTo>
                    <a:pt x="3048" y="3048"/>
                  </a:lnTo>
                  <a:lnTo>
                    <a:pt x="0" y="3048"/>
                  </a:lnTo>
                  <a:lnTo>
                    <a:pt x="0" y="6096"/>
                  </a:lnTo>
                  <a:lnTo>
                    <a:pt x="6096" y="6096"/>
                  </a:lnTo>
                  <a:close/>
                </a:path>
                <a:path w="12700" h="9525" extrusionOk="0">
                  <a:moveTo>
                    <a:pt x="6096" y="0"/>
                  </a:moveTo>
                  <a:lnTo>
                    <a:pt x="3048" y="0"/>
                  </a:lnTo>
                  <a:lnTo>
                    <a:pt x="3048" y="3048"/>
                  </a:lnTo>
                  <a:lnTo>
                    <a:pt x="6096" y="3048"/>
                  </a:lnTo>
                  <a:lnTo>
                    <a:pt x="6096" y="0"/>
                  </a:lnTo>
                  <a:close/>
                </a:path>
                <a:path w="12700" h="9525" extrusionOk="0">
                  <a:moveTo>
                    <a:pt x="12192" y="6096"/>
                  </a:moveTo>
                  <a:lnTo>
                    <a:pt x="9144" y="6096"/>
                  </a:lnTo>
                  <a:lnTo>
                    <a:pt x="9144" y="3048"/>
                  </a:lnTo>
                  <a:lnTo>
                    <a:pt x="6096" y="3048"/>
                  </a:lnTo>
                  <a:lnTo>
                    <a:pt x="6096" y="6096"/>
                  </a:lnTo>
                  <a:lnTo>
                    <a:pt x="9144" y="9144"/>
                  </a:lnTo>
                  <a:lnTo>
                    <a:pt x="12192" y="9144"/>
                  </a:lnTo>
                  <a:lnTo>
                    <a:pt x="12192"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00" name="Google Shape;5100;gda58c33139_0_5267"/>
            <p:cNvSpPr/>
            <p:nvPr/>
          </p:nvSpPr>
          <p:spPr>
            <a:xfrm>
              <a:off x="1856371" y="6443130"/>
              <a:ext cx="15239" cy="9525"/>
            </a:xfrm>
            <a:custGeom>
              <a:avLst/>
              <a:gdLst/>
              <a:ahLst/>
              <a:cxnLst/>
              <a:rect l="l" t="t" r="r" b="b"/>
              <a:pathLst>
                <a:path w="15239" h="9525" extrusionOk="0">
                  <a:moveTo>
                    <a:pt x="12192" y="9143"/>
                  </a:moveTo>
                  <a:lnTo>
                    <a:pt x="12192" y="6095"/>
                  </a:lnTo>
                  <a:lnTo>
                    <a:pt x="12192" y="9143"/>
                  </a:lnTo>
                  <a:lnTo>
                    <a:pt x="15241" y="9143"/>
                  </a:lnTo>
                  <a:lnTo>
                    <a:pt x="12192" y="9143"/>
                  </a:lnTo>
                  <a:lnTo>
                    <a:pt x="9144" y="9143"/>
                  </a:lnTo>
                  <a:lnTo>
                    <a:pt x="6096" y="6095"/>
                  </a:lnTo>
                  <a:lnTo>
                    <a:pt x="6096" y="3047"/>
                  </a:lnTo>
                  <a:lnTo>
                    <a:pt x="3048" y="3047"/>
                  </a:lnTo>
                  <a:lnTo>
                    <a:pt x="6096" y="6095"/>
                  </a:lnTo>
                  <a:lnTo>
                    <a:pt x="3048" y="6095"/>
                  </a:lnTo>
                  <a:lnTo>
                    <a:pt x="0" y="6095"/>
                  </a:lnTo>
                  <a:lnTo>
                    <a:pt x="0" y="3047"/>
                  </a:lnTo>
                  <a:lnTo>
                    <a:pt x="3048" y="3047"/>
                  </a:lnTo>
                  <a:lnTo>
                    <a:pt x="3048" y="0"/>
                  </a:lnTo>
                  <a:lnTo>
                    <a:pt x="6096" y="0"/>
                  </a:lnTo>
                  <a:lnTo>
                    <a:pt x="6096" y="3047"/>
                  </a:lnTo>
                  <a:lnTo>
                    <a:pt x="9144" y="3047"/>
                  </a:lnTo>
                  <a:lnTo>
                    <a:pt x="9144" y="6095"/>
                  </a:lnTo>
                  <a:lnTo>
                    <a:pt x="12192" y="6095"/>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01" name="Google Shape;5101;gda58c33139_0_5267"/>
            <p:cNvSpPr/>
            <p:nvPr/>
          </p:nvSpPr>
          <p:spPr>
            <a:xfrm>
              <a:off x="2334943" y="6382174"/>
              <a:ext cx="6350" cy="9525"/>
            </a:xfrm>
            <a:custGeom>
              <a:avLst/>
              <a:gdLst/>
              <a:ahLst/>
              <a:cxnLst/>
              <a:rect l="l" t="t" r="r" b="b"/>
              <a:pathLst>
                <a:path w="6350" h="9525" extrusionOk="0">
                  <a:moveTo>
                    <a:pt x="6096" y="0"/>
                  </a:moveTo>
                  <a:lnTo>
                    <a:pt x="0" y="0"/>
                  </a:lnTo>
                  <a:lnTo>
                    <a:pt x="0" y="3047"/>
                  </a:lnTo>
                  <a:lnTo>
                    <a:pt x="3048" y="3047"/>
                  </a:lnTo>
                  <a:lnTo>
                    <a:pt x="3048" y="9143"/>
                  </a:lnTo>
                  <a:lnTo>
                    <a:pt x="6096" y="6095"/>
                  </a:lnTo>
                  <a:lnTo>
                    <a:pt x="6096" y="0"/>
                  </a:lnTo>
                  <a:close/>
                </a:path>
                <a:path w="6350" h="9525" extrusionOk="0">
                  <a:moveTo>
                    <a:pt x="6096" y="6095"/>
                  </a:moveTo>
                  <a:lnTo>
                    <a:pt x="3048" y="9143"/>
                  </a:lnTo>
                  <a:lnTo>
                    <a:pt x="6096" y="9143"/>
                  </a:lnTo>
                  <a:lnTo>
                    <a:pt x="6096" y="6095"/>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02" name="Google Shape;5102;gda58c33139_0_5267"/>
            <p:cNvSpPr/>
            <p:nvPr/>
          </p:nvSpPr>
          <p:spPr>
            <a:xfrm>
              <a:off x="2334943" y="6382174"/>
              <a:ext cx="6350" cy="12700"/>
            </a:xfrm>
            <a:custGeom>
              <a:avLst/>
              <a:gdLst/>
              <a:ahLst/>
              <a:cxnLst/>
              <a:rect l="l" t="t" r="r" b="b"/>
              <a:pathLst>
                <a:path w="6350" h="12700" extrusionOk="0">
                  <a:moveTo>
                    <a:pt x="3048" y="6095"/>
                  </a:moveTo>
                  <a:lnTo>
                    <a:pt x="3048" y="3047"/>
                  </a:lnTo>
                  <a:lnTo>
                    <a:pt x="0" y="3047"/>
                  </a:lnTo>
                  <a:lnTo>
                    <a:pt x="3048" y="3047"/>
                  </a:lnTo>
                  <a:lnTo>
                    <a:pt x="0" y="3047"/>
                  </a:lnTo>
                  <a:lnTo>
                    <a:pt x="0" y="0"/>
                  </a:lnTo>
                  <a:lnTo>
                    <a:pt x="3048" y="0"/>
                  </a:lnTo>
                  <a:lnTo>
                    <a:pt x="6096" y="0"/>
                  </a:lnTo>
                  <a:lnTo>
                    <a:pt x="6096" y="3047"/>
                  </a:lnTo>
                  <a:lnTo>
                    <a:pt x="6096" y="6095"/>
                  </a:lnTo>
                  <a:lnTo>
                    <a:pt x="6096" y="9143"/>
                  </a:lnTo>
                  <a:lnTo>
                    <a:pt x="6096" y="12191"/>
                  </a:lnTo>
                  <a:lnTo>
                    <a:pt x="6096" y="9143"/>
                  </a:lnTo>
                  <a:lnTo>
                    <a:pt x="6096" y="12191"/>
                  </a:lnTo>
                  <a:lnTo>
                    <a:pt x="6096" y="9143"/>
                  </a:lnTo>
                  <a:lnTo>
                    <a:pt x="3048" y="9143"/>
                  </a:lnTo>
                  <a:lnTo>
                    <a:pt x="6096" y="6095"/>
                  </a:lnTo>
                  <a:lnTo>
                    <a:pt x="3048" y="9143"/>
                  </a:lnTo>
                  <a:lnTo>
                    <a:pt x="3048" y="6095"/>
                  </a:lnTo>
                  <a:lnTo>
                    <a:pt x="3048" y="9143"/>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03" name="Google Shape;5103;gda58c33139_0_5267"/>
            <p:cNvSpPr/>
            <p:nvPr/>
          </p:nvSpPr>
          <p:spPr>
            <a:xfrm>
              <a:off x="2402004" y="63608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04" name="Google Shape;5104;gda58c33139_0_5267"/>
            <p:cNvSpPr/>
            <p:nvPr/>
          </p:nvSpPr>
          <p:spPr>
            <a:xfrm>
              <a:off x="2402004" y="63608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05" name="Google Shape;5105;gda58c33139_0_5267"/>
            <p:cNvSpPr/>
            <p:nvPr/>
          </p:nvSpPr>
          <p:spPr>
            <a:xfrm>
              <a:off x="2417245" y="6357791"/>
              <a:ext cx="3175" cy="3175"/>
            </a:xfrm>
            <a:custGeom>
              <a:avLst/>
              <a:gdLst/>
              <a:ahLst/>
              <a:cxnLst/>
              <a:rect l="l" t="t" r="r" b="b"/>
              <a:pathLst>
                <a:path w="3175" h="3175" extrusionOk="0">
                  <a:moveTo>
                    <a:pt x="0" y="3047"/>
                  </a:move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06" name="Google Shape;5106;gda58c33139_0_5267"/>
            <p:cNvSpPr/>
            <p:nvPr/>
          </p:nvSpPr>
          <p:spPr>
            <a:xfrm>
              <a:off x="1816735" y="6452399"/>
              <a:ext cx="76835" cy="70484"/>
            </a:xfrm>
            <a:custGeom>
              <a:avLst/>
              <a:gdLst/>
              <a:ahLst/>
              <a:cxnLst/>
              <a:rect l="l" t="t" r="r" b="b"/>
              <a:pathLst>
                <a:path w="76835" h="70484" extrusionOk="0">
                  <a:moveTo>
                    <a:pt x="21336" y="67056"/>
                  </a:moveTo>
                  <a:lnTo>
                    <a:pt x="18288" y="67056"/>
                  </a:lnTo>
                  <a:lnTo>
                    <a:pt x="21336" y="69977"/>
                  </a:lnTo>
                  <a:lnTo>
                    <a:pt x="21336" y="67056"/>
                  </a:lnTo>
                  <a:close/>
                </a:path>
                <a:path w="76835" h="70484" extrusionOk="0">
                  <a:moveTo>
                    <a:pt x="36576" y="51816"/>
                  </a:moveTo>
                  <a:lnTo>
                    <a:pt x="33528" y="51816"/>
                  </a:lnTo>
                  <a:lnTo>
                    <a:pt x="36576" y="54864"/>
                  </a:lnTo>
                  <a:lnTo>
                    <a:pt x="36576" y="51816"/>
                  </a:lnTo>
                  <a:close/>
                </a:path>
                <a:path w="76835" h="70484" extrusionOk="0">
                  <a:moveTo>
                    <a:pt x="39636" y="48768"/>
                  </a:moveTo>
                  <a:lnTo>
                    <a:pt x="36576" y="48768"/>
                  </a:lnTo>
                  <a:lnTo>
                    <a:pt x="36576" y="51816"/>
                  </a:lnTo>
                  <a:lnTo>
                    <a:pt x="39636" y="51816"/>
                  </a:lnTo>
                  <a:lnTo>
                    <a:pt x="39636" y="48768"/>
                  </a:lnTo>
                  <a:close/>
                </a:path>
                <a:path w="76835" h="70484" extrusionOk="0">
                  <a:moveTo>
                    <a:pt x="42684" y="9144"/>
                  </a:moveTo>
                  <a:lnTo>
                    <a:pt x="39636" y="9144"/>
                  </a:lnTo>
                  <a:lnTo>
                    <a:pt x="39636" y="12192"/>
                  </a:lnTo>
                  <a:lnTo>
                    <a:pt x="42684" y="12192"/>
                  </a:lnTo>
                  <a:lnTo>
                    <a:pt x="42684" y="9144"/>
                  </a:lnTo>
                  <a:close/>
                </a:path>
                <a:path w="76835" h="70484" extrusionOk="0">
                  <a:moveTo>
                    <a:pt x="45732" y="0"/>
                  </a:moveTo>
                  <a:lnTo>
                    <a:pt x="42684" y="0"/>
                  </a:lnTo>
                  <a:lnTo>
                    <a:pt x="45732" y="3048"/>
                  </a:lnTo>
                  <a:lnTo>
                    <a:pt x="45732" y="0"/>
                  </a:lnTo>
                  <a:close/>
                </a:path>
                <a:path w="76835" h="70484" extrusionOk="0">
                  <a:moveTo>
                    <a:pt x="76212" y="21336"/>
                  </a:moveTo>
                  <a:lnTo>
                    <a:pt x="70116" y="21336"/>
                  </a:lnTo>
                  <a:lnTo>
                    <a:pt x="70116" y="18288"/>
                  </a:lnTo>
                  <a:lnTo>
                    <a:pt x="67068" y="18288"/>
                  </a:lnTo>
                  <a:lnTo>
                    <a:pt x="67068" y="12192"/>
                  </a:lnTo>
                  <a:lnTo>
                    <a:pt x="70116" y="12192"/>
                  </a:lnTo>
                  <a:lnTo>
                    <a:pt x="70116" y="6096"/>
                  </a:lnTo>
                  <a:lnTo>
                    <a:pt x="64020" y="6096"/>
                  </a:lnTo>
                  <a:lnTo>
                    <a:pt x="60972" y="6096"/>
                  </a:lnTo>
                  <a:lnTo>
                    <a:pt x="60972" y="9144"/>
                  </a:lnTo>
                  <a:lnTo>
                    <a:pt x="57924" y="9144"/>
                  </a:lnTo>
                  <a:lnTo>
                    <a:pt x="57924" y="15240"/>
                  </a:lnTo>
                  <a:lnTo>
                    <a:pt x="54876" y="15240"/>
                  </a:lnTo>
                  <a:lnTo>
                    <a:pt x="54876" y="27432"/>
                  </a:lnTo>
                  <a:lnTo>
                    <a:pt x="54876" y="30480"/>
                  </a:lnTo>
                  <a:lnTo>
                    <a:pt x="51828" y="30480"/>
                  </a:lnTo>
                  <a:lnTo>
                    <a:pt x="51828" y="27432"/>
                  </a:lnTo>
                  <a:lnTo>
                    <a:pt x="54876" y="27432"/>
                  </a:lnTo>
                  <a:lnTo>
                    <a:pt x="54876" y="15240"/>
                  </a:lnTo>
                  <a:lnTo>
                    <a:pt x="54876" y="9144"/>
                  </a:lnTo>
                  <a:lnTo>
                    <a:pt x="57924" y="6096"/>
                  </a:lnTo>
                  <a:lnTo>
                    <a:pt x="57924" y="3048"/>
                  </a:lnTo>
                  <a:lnTo>
                    <a:pt x="51828" y="3048"/>
                  </a:lnTo>
                  <a:lnTo>
                    <a:pt x="48780" y="3048"/>
                  </a:lnTo>
                  <a:lnTo>
                    <a:pt x="48780" y="6096"/>
                  </a:lnTo>
                  <a:lnTo>
                    <a:pt x="45732" y="6096"/>
                  </a:lnTo>
                  <a:lnTo>
                    <a:pt x="45732" y="9144"/>
                  </a:lnTo>
                  <a:lnTo>
                    <a:pt x="48780" y="12192"/>
                  </a:lnTo>
                  <a:lnTo>
                    <a:pt x="45732" y="12192"/>
                  </a:lnTo>
                  <a:lnTo>
                    <a:pt x="42684" y="12192"/>
                  </a:lnTo>
                  <a:lnTo>
                    <a:pt x="42684" y="15240"/>
                  </a:lnTo>
                  <a:lnTo>
                    <a:pt x="39636" y="12192"/>
                  </a:lnTo>
                  <a:lnTo>
                    <a:pt x="39636" y="18288"/>
                  </a:lnTo>
                  <a:lnTo>
                    <a:pt x="39636" y="21336"/>
                  </a:lnTo>
                  <a:lnTo>
                    <a:pt x="36576" y="18288"/>
                  </a:lnTo>
                  <a:lnTo>
                    <a:pt x="36576" y="21336"/>
                  </a:lnTo>
                  <a:lnTo>
                    <a:pt x="33528" y="21336"/>
                  </a:lnTo>
                  <a:lnTo>
                    <a:pt x="33528" y="36576"/>
                  </a:lnTo>
                  <a:lnTo>
                    <a:pt x="33528" y="39624"/>
                  </a:lnTo>
                  <a:lnTo>
                    <a:pt x="30480" y="39624"/>
                  </a:lnTo>
                  <a:lnTo>
                    <a:pt x="30480" y="36576"/>
                  </a:lnTo>
                  <a:lnTo>
                    <a:pt x="33528" y="36576"/>
                  </a:lnTo>
                  <a:lnTo>
                    <a:pt x="33528" y="21336"/>
                  </a:lnTo>
                  <a:lnTo>
                    <a:pt x="33528" y="18288"/>
                  </a:lnTo>
                  <a:lnTo>
                    <a:pt x="36576" y="21336"/>
                  </a:lnTo>
                  <a:lnTo>
                    <a:pt x="36576" y="18288"/>
                  </a:lnTo>
                  <a:lnTo>
                    <a:pt x="39636" y="18288"/>
                  </a:lnTo>
                  <a:lnTo>
                    <a:pt x="39636" y="12192"/>
                  </a:lnTo>
                  <a:lnTo>
                    <a:pt x="36576" y="12192"/>
                  </a:lnTo>
                  <a:lnTo>
                    <a:pt x="36576" y="9144"/>
                  </a:lnTo>
                  <a:lnTo>
                    <a:pt x="33528" y="9144"/>
                  </a:lnTo>
                  <a:lnTo>
                    <a:pt x="33528" y="6096"/>
                  </a:lnTo>
                  <a:lnTo>
                    <a:pt x="27432" y="6096"/>
                  </a:lnTo>
                  <a:lnTo>
                    <a:pt x="27432" y="9144"/>
                  </a:lnTo>
                  <a:lnTo>
                    <a:pt x="24384" y="9144"/>
                  </a:lnTo>
                  <a:lnTo>
                    <a:pt x="24384" y="15240"/>
                  </a:lnTo>
                  <a:lnTo>
                    <a:pt x="30480" y="15240"/>
                  </a:lnTo>
                  <a:lnTo>
                    <a:pt x="30480" y="18288"/>
                  </a:lnTo>
                  <a:lnTo>
                    <a:pt x="27432" y="18288"/>
                  </a:lnTo>
                  <a:lnTo>
                    <a:pt x="27432" y="21336"/>
                  </a:lnTo>
                  <a:lnTo>
                    <a:pt x="30480" y="21336"/>
                  </a:lnTo>
                  <a:lnTo>
                    <a:pt x="30480" y="27432"/>
                  </a:lnTo>
                  <a:lnTo>
                    <a:pt x="27432" y="30480"/>
                  </a:lnTo>
                  <a:lnTo>
                    <a:pt x="30480" y="30480"/>
                  </a:lnTo>
                  <a:lnTo>
                    <a:pt x="30480" y="33528"/>
                  </a:lnTo>
                  <a:lnTo>
                    <a:pt x="27432" y="33528"/>
                  </a:lnTo>
                  <a:lnTo>
                    <a:pt x="27432" y="30480"/>
                  </a:lnTo>
                  <a:lnTo>
                    <a:pt x="27432" y="27432"/>
                  </a:lnTo>
                  <a:lnTo>
                    <a:pt x="24384" y="24384"/>
                  </a:lnTo>
                  <a:lnTo>
                    <a:pt x="24384" y="21336"/>
                  </a:lnTo>
                  <a:lnTo>
                    <a:pt x="24384" y="18288"/>
                  </a:lnTo>
                  <a:lnTo>
                    <a:pt x="15240" y="18288"/>
                  </a:lnTo>
                  <a:lnTo>
                    <a:pt x="15240" y="21336"/>
                  </a:lnTo>
                  <a:lnTo>
                    <a:pt x="12192" y="18288"/>
                  </a:lnTo>
                  <a:lnTo>
                    <a:pt x="12192" y="24384"/>
                  </a:lnTo>
                  <a:lnTo>
                    <a:pt x="9144" y="24384"/>
                  </a:lnTo>
                  <a:lnTo>
                    <a:pt x="6096" y="24384"/>
                  </a:lnTo>
                  <a:lnTo>
                    <a:pt x="6096" y="30480"/>
                  </a:lnTo>
                  <a:lnTo>
                    <a:pt x="3048" y="30480"/>
                  </a:lnTo>
                  <a:lnTo>
                    <a:pt x="3048" y="33528"/>
                  </a:lnTo>
                  <a:lnTo>
                    <a:pt x="0" y="33528"/>
                  </a:lnTo>
                  <a:lnTo>
                    <a:pt x="0" y="36576"/>
                  </a:lnTo>
                  <a:lnTo>
                    <a:pt x="3048" y="36576"/>
                  </a:lnTo>
                  <a:lnTo>
                    <a:pt x="3048" y="39624"/>
                  </a:lnTo>
                  <a:lnTo>
                    <a:pt x="6096" y="39624"/>
                  </a:lnTo>
                  <a:lnTo>
                    <a:pt x="6096" y="42672"/>
                  </a:lnTo>
                  <a:lnTo>
                    <a:pt x="9144" y="42672"/>
                  </a:lnTo>
                  <a:lnTo>
                    <a:pt x="9144" y="54864"/>
                  </a:lnTo>
                  <a:lnTo>
                    <a:pt x="12192" y="54864"/>
                  </a:lnTo>
                  <a:lnTo>
                    <a:pt x="12192" y="57912"/>
                  </a:lnTo>
                  <a:lnTo>
                    <a:pt x="15240" y="57912"/>
                  </a:lnTo>
                  <a:lnTo>
                    <a:pt x="15240" y="60960"/>
                  </a:lnTo>
                  <a:lnTo>
                    <a:pt x="18288" y="60960"/>
                  </a:lnTo>
                  <a:lnTo>
                    <a:pt x="18288" y="54864"/>
                  </a:lnTo>
                  <a:lnTo>
                    <a:pt x="21336" y="54864"/>
                  </a:lnTo>
                  <a:lnTo>
                    <a:pt x="24384" y="51816"/>
                  </a:lnTo>
                  <a:lnTo>
                    <a:pt x="24384" y="48768"/>
                  </a:lnTo>
                  <a:lnTo>
                    <a:pt x="27432" y="48768"/>
                  </a:lnTo>
                  <a:lnTo>
                    <a:pt x="30480" y="45720"/>
                  </a:lnTo>
                  <a:lnTo>
                    <a:pt x="30480" y="48768"/>
                  </a:lnTo>
                  <a:lnTo>
                    <a:pt x="30480" y="54864"/>
                  </a:lnTo>
                  <a:lnTo>
                    <a:pt x="27432" y="57912"/>
                  </a:lnTo>
                  <a:lnTo>
                    <a:pt x="27432" y="54864"/>
                  </a:lnTo>
                  <a:lnTo>
                    <a:pt x="30480" y="54864"/>
                  </a:lnTo>
                  <a:lnTo>
                    <a:pt x="30480" y="48768"/>
                  </a:lnTo>
                  <a:lnTo>
                    <a:pt x="27432" y="48768"/>
                  </a:lnTo>
                  <a:lnTo>
                    <a:pt x="27432" y="51816"/>
                  </a:lnTo>
                  <a:lnTo>
                    <a:pt x="24384" y="51816"/>
                  </a:lnTo>
                  <a:lnTo>
                    <a:pt x="24384" y="64008"/>
                  </a:lnTo>
                  <a:lnTo>
                    <a:pt x="21336" y="60960"/>
                  </a:lnTo>
                  <a:lnTo>
                    <a:pt x="21336" y="67056"/>
                  </a:lnTo>
                  <a:lnTo>
                    <a:pt x="27432" y="67056"/>
                  </a:lnTo>
                  <a:lnTo>
                    <a:pt x="27432" y="64008"/>
                  </a:lnTo>
                  <a:lnTo>
                    <a:pt x="33528" y="64008"/>
                  </a:lnTo>
                  <a:lnTo>
                    <a:pt x="33528" y="57912"/>
                  </a:lnTo>
                  <a:lnTo>
                    <a:pt x="36576" y="57912"/>
                  </a:lnTo>
                  <a:lnTo>
                    <a:pt x="36576" y="54864"/>
                  </a:lnTo>
                  <a:lnTo>
                    <a:pt x="33528" y="54864"/>
                  </a:lnTo>
                  <a:lnTo>
                    <a:pt x="33528" y="51816"/>
                  </a:lnTo>
                  <a:lnTo>
                    <a:pt x="33528" y="48768"/>
                  </a:lnTo>
                  <a:lnTo>
                    <a:pt x="36576" y="48768"/>
                  </a:lnTo>
                  <a:lnTo>
                    <a:pt x="39636" y="45720"/>
                  </a:lnTo>
                  <a:lnTo>
                    <a:pt x="42684" y="45720"/>
                  </a:lnTo>
                  <a:lnTo>
                    <a:pt x="42684" y="42672"/>
                  </a:lnTo>
                  <a:lnTo>
                    <a:pt x="54876" y="42672"/>
                  </a:lnTo>
                  <a:lnTo>
                    <a:pt x="54876" y="39624"/>
                  </a:lnTo>
                  <a:lnTo>
                    <a:pt x="48780" y="39624"/>
                  </a:lnTo>
                  <a:lnTo>
                    <a:pt x="48780" y="36576"/>
                  </a:lnTo>
                  <a:lnTo>
                    <a:pt x="54876" y="36576"/>
                  </a:lnTo>
                  <a:lnTo>
                    <a:pt x="57924" y="39624"/>
                  </a:lnTo>
                  <a:lnTo>
                    <a:pt x="60972" y="39624"/>
                  </a:lnTo>
                  <a:lnTo>
                    <a:pt x="64020" y="36576"/>
                  </a:lnTo>
                  <a:lnTo>
                    <a:pt x="64020" y="33528"/>
                  </a:lnTo>
                  <a:lnTo>
                    <a:pt x="60972" y="30480"/>
                  </a:lnTo>
                  <a:lnTo>
                    <a:pt x="57924" y="30480"/>
                  </a:lnTo>
                  <a:lnTo>
                    <a:pt x="57924" y="27432"/>
                  </a:lnTo>
                  <a:lnTo>
                    <a:pt x="60972" y="27432"/>
                  </a:lnTo>
                  <a:lnTo>
                    <a:pt x="64020" y="30480"/>
                  </a:lnTo>
                  <a:lnTo>
                    <a:pt x="67068" y="30480"/>
                  </a:lnTo>
                  <a:lnTo>
                    <a:pt x="67068" y="27432"/>
                  </a:lnTo>
                  <a:lnTo>
                    <a:pt x="70116" y="30480"/>
                  </a:lnTo>
                  <a:lnTo>
                    <a:pt x="73164" y="30480"/>
                  </a:lnTo>
                  <a:lnTo>
                    <a:pt x="73164" y="24384"/>
                  </a:lnTo>
                  <a:lnTo>
                    <a:pt x="76212" y="24384"/>
                  </a:lnTo>
                  <a:lnTo>
                    <a:pt x="76212" y="2133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07" name="Google Shape;5107;gda58c33139_0_5267"/>
            <p:cNvSpPr/>
            <p:nvPr/>
          </p:nvSpPr>
          <p:spPr>
            <a:xfrm>
              <a:off x="1816744" y="6452274"/>
              <a:ext cx="76200" cy="70484"/>
            </a:xfrm>
            <a:custGeom>
              <a:avLst/>
              <a:gdLst/>
              <a:ahLst/>
              <a:cxnLst/>
              <a:rect l="l" t="t" r="r" b="b"/>
              <a:pathLst>
                <a:path w="76200" h="70484" extrusionOk="0">
                  <a:moveTo>
                    <a:pt x="33530" y="9143"/>
                  </a:moveTo>
                  <a:lnTo>
                    <a:pt x="36578" y="9143"/>
                  </a:lnTo>
                  <a:lnTo>
                    <a:pt x="36578" y="12191"/>
                  </a:lnTo>
                  <a:lnTo>
                    <a:pt x="36578" y="15239"/>
                  </a:lnTo>
                  <a:lnTo>
                    <a:pt x="36578" y="18286"/>
                  </a:lnTo>
                  <a:lnTo>
                    <a:pt x="39627" y="21334"/>
                  </a:lnTo>
                  <a:lnTo>
                    <a:pt x="39627" y="18286"/>
                  </a:lnTo>
                  <a:lnTo>
                    <a:pt x="36578" y="18286"/>
                  </a:lnTo>
                  <a:lnTo>
                    <a:pt x="36578" y="15239"/>
                  </a:lnTo>
                  <a:lnTo>
                    <a:pt x="39627" y="15239"/>
                  </a:lnTo>
                  <a:lnTo>
                    <a:pt x="39627" y="18286"/>
                  </a:lnTo>
                  <a:lnTo>
                    <a:pt x="39627" y="15239"/>
                  </a:lnTo>
                  <a:lnTo>
                    <a:pt x="36578" y="15239"/>
                  </a:lnTo>
                  <a:lnTo>
                    <a:pt x="36578" y="12191"/>
                  </a:lnTo>
                  <a:lnTo>
                    <a:pt x="39627" y="12191"/>
                  </a:lnTo>
                  <a:lnTo>
                    <a:pt x="42675" y="15239"/>
                  </a:lnTo>
                  <a:lnTo>
                    <a:pt x="42675" y="12191"/>
                  </a:lnTo>
                  <a:lnTo>
                    <a:pt x="39627" y="12191"/>
                  </a:lnTo>
                  <a:lnTo>
                    <a:pt x="39627" y="9143"/>
                  </a:lnTo>
                  <a:lnTo>
                    <a:pt x="42675" y="9143"/>
                  </a:lnTo>
                  <a:lnTo>
                    <a:pt x="42675" y="12191"/>
                  </a:lnTo>
                  <a:lnTo>
                    <a:pt x="42675" y="9143"/>
                  </a:lnTo>
                  <a:lnTo>
                    <a:pt x="42675" y="12191"/>
                  </a:lnTo>
                  <a:lnTo>
                    <a:pt x="45723" y="12191"/>
                  </a:lnTo>
                  <a:lnTo>
                    <a:pt x="45723" y="15239"/>
                  </a:lnTo>
                  <a:lnTo>
                    <a:pt x="48771" y="15239"/>
                  </a:lnTo>
                  <a:lnTo>
                    <a:pt x="45723" y="15239"/>
                  </a:lnTo>
                  <a:lnTo>
                    <a:pt x="45723" y="12191"/>
                  </a:lnTo>
                  <a:lnTo>
                    <a:pt x="48771" y="12191"/>
                  </a:lnTo>
                  <a:lnTo>
                    <a:pt x="45723" y="9143"/>
                  </a:lnTo>
                  <a:lnTo>
                    <a:pt x="48771" y="9143"/>
                  </a:lnTo>
                  <a:lnTo>
                    <a:pt x="45723" y="9143"/>
                  </a:lnTo>
                  <a:lnTo>
                    <a:pt x="45723" y="6095"/>
                  </a:lnTo>
                  <a:lnTo>
                    <a:pt x="48771" y="6095"/>
                  </a:lnTo>
                  <a:lnTo>
                    <a:pt x="48771" y="9143"/>
                  </a:lnTo>
                  <a:lnTo>
                    <a:pt x="51819" y="9143"/>
                  </a:lnTo>
                  <a:lnTo>
                    <a:pt x="48771" y="9143"/>
                  </a:lnTo>
                  <a:lnTo>
                    <a:pt x="48771" y="6095"/>
                  </a:lnTo>
                  <a:lnTo>
                    <a:pt x="48771" y="3047"/>
                  </a:lnTo>
                  <a:lnTo>
                    <a:pt x="45723" y="3047"/>
                  </a:lnTo>
                  <a:lnTo>
                    <a:pt x="42675" y="0"/>
                  </a:lnTo>
                  <a:lnTo>
                    <a:pt x="45723" y="0"/>
                  </a:lnTo>
                  <a:lnTo>
                    <a:pt x="45723" y="3047"/>
                  </a:lnTo>
                  <a:lnTo>
                    <a:pt x="48771" y="3047"/>
                  </a:lnTo>
                  <a:lnTo>
                    <a:pt x="51819" y="3047"/>
                  </a:lnTo>
                  <a:lnTo>
                    <a:pt x="51819" y="6095"/>
                  </a:lnTo>
                  <a:lnTo>
                    <a:pt x="51819" y="3047"/>
                  </a:lnTo>
                  <a:lnTo>
                    <a:pt x="54868" y="3047"/>
                  </a:lnTo>
                  <a:lnTo>
                    <a:pt x="57916" y="3047"/>
                  </a:lnTo>
                  <a:lnTo>
                    <a:pt x="57916" y="6095"/>
                  </a:lnTo>
                  <a:lnTo>
                    <a:pt x="54868" y="6095"/>
                  </a:lnTo>
                  <a:lnTo>
                    <a:pt x="54868" y="9143"/>
                  </a:lnTo>
                  <a:lnTo>
                    <a:pt x="54868" y="6095"/>
                  </a:lnTo>
                  <a:lnTo>
                    <a:pt x="57916" y="6095"/>
                  </a:lnTo>
                  <a:lnTo>
                    <a:pt x="54868" y="9143"/>
                  </a:lnTo>
                  <a:lnTo>
                    <a:pt x="54868" y="12191"/>
                  </a:lnTo>
                  <a:lnTo>
                    <a:pt x="54868" y="15239"/>
                  </a:lnTo>
                  <a:lnTo>
                    <a:pt x="57916" y="15239"/>
                  </a:lnTo>
                  <a:lnTo>
                    <a:pt x="57916" y="12191"/>
                  </a:lnTo>
                  <a:lnTo>
                    <a:pt x="57916" y="9143"/>
                  </a:lnTo>
                  <a:lnTo>
                    <a:pt x="57916" y="6095"/>
                  </a:lnTo>
                  <a:lnTo>
                    <a:pt x="57916" y="9143"/>
                  </a:lnTo>
                  <a:lnTo>
                    <a:pt x="60964" y="9143"/>
                  </a:lnTo>
                  <a:lnTo>
                    <a:pt x="60964" y="6095"/>
                  </a:lnTo>
                  <a:lnTo>
                    <a:pt x="64012" y="6095"/>
                  </a:lnTo>
                  <a:lnTo>
                    <a:pt x="64012" y="9143"/>
                  </a:lnTo>
                  <a:lnTo>
                    <a:pt x="64012" y="6095"/>
                  </a:lnTo>
                  <a:lnTo>
                    <a:pt x="64012" y="3047"/>
                  </a:lnTo>
                  <a:lnTo>
                    <a:pt x="64012" y="6095"/>
                  </a:lnTo>
                  <a:lnTo>
                    <a:pt x="67061" y="6095"/>
                  </a:lnTo>
                  <a:lnTo>
                    <a:pt x="70109" y="6095"/>
                  </a:lnTo>
                  <a:lnTo>
                    <a:pt x="70109" y="9143"/>
                  </a:lnTo>
                  <a:lnTo>
                    <a:pt x="67061" y="9143"/>
                  </a:lnTo>
                  <a:lnTo>
                    <a:pt x="70109" y="9143"/>
                  </a:lnTo>
                  <a:lnTo>
                    <a:pt x="73157" y="9143"/>
                  </a:lnTo>
                  <a:lnTo>
                    <a:pt x="70109" y="9143"/>
                  </a:lnTo>
                  <a:lnTo>
                    <a:pt x="70109" y="12191"/>
                  </a:lnTo>
                  <a:lnTo>
                    <a:pt x="67061" y="12191"/>
                  </a:lnTo>
                  <a:lnTo>
                    <a:pt x="67061" y="15239"/>
                  </a:lnTo>
                  <a:lnTo>
                    <a:pt x="64012" y="15239"/>
                  </a:lnTo>
                  <a:lnTo>
                    <a:pt x="67061" y="15239"/>
                  </a:lnTo>
                  <a:lnTo>
                    <a:pt x="64012" y="15239"/>
                  </a:lnTo>
                  <a:lnTo>
                    <a:pt x="67061" y="15239"/>
                  </a:lnTo>
                  <a:lnTo>
                    <a:pt x="70109" y="15239"/>
                  </a:lnTo>
                  <a:lnTo>
                    <a:pt x="67061" y="15239"/>
                  </a:lnTo>
                  <a:lnTo>
                    <a:pt x="67061" y="18286"/>
                  </a:lnTo>
                  <a:lnTo>
                    <a:pt x="70109" y="18286"/>
                  </a:lnTo>
                  <a:lnTo>
                    <a:pt x="70109" y="15239"/>
                  </a:lnTo>
                  <a:lnTo>
                    <a:pt x="70109" y="18286"/>
                  </a:lnTo>
                  <a:lnTo>
                    <a:pt x="70109" y="21334"/>
                  </a:lnTo>
                  <a:lnTo>
                    <a:pt x="67061" y="21334"/>
                  </a:lnTo>
                  <a:lnTo>
                    <a:pt x="70109" y="21334"/>
                  </a:lnTo>
                  <a:lnTo>
                    <a:pt x="73157" y="21334"/>
                  </a:lnTo>
                  <a:lnTo>
                    <a:pt x="73157" y="18286"/>
                  </a:lnTo>
                  <a:lnTo>
                    <a:pt x="73157" y="21334"/>
                  </a:lnTo>
                  <a:lnTo>
                    <a:pt x="76205" y="21334"/>
                  </a:lnTo>
                  <a:lnTo>
                    <a:pt x="76205" y="24382"/>
                  </a:lnTo>
                  <a:lnTo>
                    <a:pt x="73157" y="24382"/>
                  </a:lnTo>
                  <a:lnTo>
                    <a:pt x="73157" y="27430"/>
                  </a:lnTo>
                  <a:lnTo>
                    <a:pt x="73157" y="30478"/>
                  </a:lnTo>
                  <a:lnTo>
                    <a:pt x="70109" y="30478"/>
                  </a:lnTo>
                  <a:lnTo>
                    <a:pt x="67061" y="30478"/>
                  </a:lnTo>
                  <a:lnTo>
                    <a:pt x="70109" y="30478"/>
                  </a:lnTo>
                  <a:lnTo>
                    <a:pt x="67061" y="27430"/>
                  </a:lnTo>
                  <a:lnTo>
                    <a:pt x="67061" y="30478"/>
                  </a:lnTo>
                  <a:lnTo>
                    <a:pt x="64012" y="30478"/>
                  </a:lnTo>
                  <a:lnTo>
                    <a:pt x="64012" y="27430"/>
                  </a:lnTo>
                  <a:lnTo>
                    <a:pt x="64012" y="30478"/>
                  </a:lnTo>
                  <a:lnTo>
                    <a:pt x="60964" y="27430"/>
                  </a:lnTo>
                  <a:lnTo>
                    <a:pt x="57916" y="27430"/>
                  </a:lnTo>
                  <a:lnTo>
                    <a:pt x="54868" y="27430"/>
                  </a:lnTo>
                  <a:lnTo>
                    <a:pt x="51819" y="27430"/>
                  </a:lnTo>
                  <a:lnTo>
                    <a:pt x="51819" y="30478"/>
                  </a:lnTo>
                  <a:lnTo>
                    <a:pt x="54868" y="30478"/>
                  </a:lnTo>
                  <a:lnTo>
                    <a:pt x="54868" y="27430"/>
                  </a:lnTo>
                  <a:lnTo>
                    <a:pt x="54868" y="30478"/>
                  </a:lnTo>
                  <a:lnTo>
                    <a:pt x="54868" y="27430"/>
                  </a:lnTo>
                  <a:lnTo>
                    <a:pt x="54868" y="30478"/>
                  </a:lnTo>
                  <a:lnTo>
                    <a:pt x="54868" y="27430"/>
                  </a:lnTo>
                  <a:lnTo>
                    <a:pt x="57916" y="27430"/>
                  </a:lnTo>
                  <a:lnTo>
                    <a:pt x="57916" y="30478"/>
                  </a:lnTo>
                  <a:lnTo>
                    <a:pt x="60964" y="30478"/>
                  </a:lnTo>
                  <a:lnTo>
                    <a:pt x="64012" y="33526"/>
                  </a:lnTo>
                  <a:lnTo>
                    <a:pt x="64012" y="30478"/>
                  </a:lnTo>
                  <a:lnTo>
                    <a:pt x="64012" y="33526"/>
                  </a:lnTo>
                  <a:lnTo>
                    <a:pt x="64012" y="36573"/>
                  </a:lnTo>
                  <a:lnTo>
                    <a:pt x="60964" y="39621"/>
                  </a:lnTo>
                  <a:lnTo>
                    <a:pt x="60964" y="36573"/>
                  </a:lnTo>
                  <a:lnTo>
                    <a:pt x="60964" y="39621"/>
                  </a:lnTo>
                  <a:lnTo>
                    <a:pt x="57916" y="39621"/>
                  </a:lnTo>
                  <a:lnTo>
                    <a:pt x="57916" y="36573"/>
                  </a:lnTo>
                  <a:lnTo>
                    <a:pt x="57916" y="39621"/>
                  </a:lnTo>
                  <a:lnTo>
                    <a:pt x="54868" y="36573"/>
                  </a:lnTo>
                  <a:lnTo>
                    <a:pt x="57916" y="36573"/>
                  </a:lnTo>
                  <a:lnTo>
                    <a:pt x="54868" y="36573"/>
                  </a:lnTo>
                  <a:lnTo>
                    <a:pt x="51819" y="36573"/>
                  </a:lnTo>
                  <a:lnTo>
                    <a:pt x="48771" y="36573"/>
                  </a:lnTo>
                  <a:lnTo>
                    <a:pt x="48771" y="33526"/>
                  </a:lnTo>
                  <a:lnTo>
                    <a:pt x="48771" y="36573"/>
                  </a:lnTo>
                  <a:lnTo>
                    <a:pt x="45723" y="36573"/>
                  </a:lnTo>
                  <a:lnTo>
                    <a:pt x="48771" y="36573"/>
                  </a:lnTo>
                  <a:lnTo>
                    <a:pt x="48771" y="39621"/>
                  </a:lnTo>
                  <a:lnTo>
                    <a:pt x="51819" y="39621"/>
                  </a:lnTo>
                  <a:lnTo>
                    <a:pt x="51819" y="36573"/>
                  </a:lnTo>
                  <a:lnTo>
                    <a:pt x="51819" y="39621"/>
                  </a:lnTo>
                  <a:lnTo>
                    <a:pt x="54868" y="39621"/>
                  </a:lnTo>
                  <a:lnTo>
                    <a:pt x="54868" y="42669"/>
                  </a:lnTo>
                  <a:lnTo>
                    <a:pt x="51819" y="42669"/>
                  </a:lnTo>
                  <a:lnTo>
                    <a:pt x="48771" y="42669"/>
                  </a:lnTo>
                  <a:lnTo>
                    <a:pt x="45723" y="42669"/>
                  </a:lnTo>
                  <a:lnTo>
                    <a:pt x="42675" y="42669"/>
                  </a:lnTo>
                  <a:lnTo>
                    <a:pt x="45723" y="42669"/>
                  </a:lnTo>
                  <a:lnTo>
                    <a:pt x="42675" y="42669"/>
                  </a:lnTo>
                  <a:lnTo>
                    <a:pt x="42675" y="45717"/>
                  </a:lnTo>
                  <a:lnTo>
                    <a:pt x="39627" y="45717"/>
                  </a:lnTo>
                  <a:lnTo>
                    <a:pt x="39627" y="48765"/>
                  </a:lnTo>
                  <a:lnTo>
                    <a:pt x="39627" y="45717"/>
                  </a:lnTo>
                  <a:lnTo>
                    <a:pt x="39627" y="48765"/>
                  </a:lnTo>
                  <a:lnTo>
                    <a:pt x="39627" y="45717"/>
                  </a:lnTo>
                  <a:lnTo>
                    <a:pt x="36578" y="45717"/>
                  </a:lnTo>
                  <a:lnTo>
                    <a:pt x="39627" y="45717"/>
                  </a:lnTo>
                  <a:lnTo>
                    <a:pt x="36578" y="48765"/>
                  </a:lnTo>
                  <a:lnTo>
                    <a:pt x="39627" y="48765"/>
                  </a:lnTo>
                  <a:lnTo>
                    <a:pt x="39627" y="51813"/>
                  </a:lnTo>
                  <a:lnTo>
                    <a:pt x="36578" y="51813"/>
                  </a:lnTo>
                  <a:lnTo>
                    <a:pt x="36578" y="48765"/>
                  </a:lnTo>
                  <a:lnTo>
                    <a:pt x="33530" y="48765"/>
                  </a:lnTo>
                  <a:lnTo>
                    <a:pt x="33530" y="51813"/>
                  </a:lnTo>
                  <a:lnTo>
                    <a:pt x="30482" y="51813"/>
                  </a:lnTo>
                  <a:lnTo>
                    <a:pt x="33530" y="51813"/>
                  </a:lnTo>
                  <a:lnTo>
                    <a:pt x="36578" y="51813"/>
                  </a:lnTo>
                  <a:lnTo>
                    <a:pt x="36578" y="54861"/>
                  </a:lnTo>
                  <a:lnTo>
                    <a:pt x="33530" y="51813"/>
                  </a:lnTo>
                  <a:lnTo>
                    <a:pt x="33530" y="54861"/>
                  </a:lnTo>
                  <a:lnTo>
                    <a:pt x="36578" y="54861"/>
                  </a:lnTo>
                  <a:lnTo>
                    <a:pt x="36578" y="57908"/>
                  </a:lnTo>
                  <a:lnTo>
                    <a:pt x="33530" y="57908"/>
                  </a:lnTo>
                  <a:lnTo>
                    <a:pt x="33530" y="54861"/>
                  </a:lnTo>
                  <a:lnTo>
                    <a:pt x="33530" y="57908"/>
                  </a:lnTo>
                  <a:lnTo>
                    <a:pt x="33530" y="60956"/>
                  </a:lnTo>
                  <a:lnTo>
                    <a:pt x="30482" y="60956"/>
                  </a:lnTo>
                  <a:lnTo>
                    <a:pt x="33530" y="60956"/>
                  </a:lnTo>
                  <a:lnTo>
                    <a:pt x="33530" y="64004"/>
                  </a:lnTo>
                  <a:lnTo>
                    <a:pt x="30482" y="64004"/>
                  </a:lnTo>
                  <a:lnTo>
                    <a:pt x="27434" y="64004"/>
                  </a:lnTo>
                  <a:lnTo>
                    <a:pt x="27434" y="67052"/>
                  </a:lnTo>
                  <a:lnTo>
                    <a:pt x="24385" y="67052"/>
                  </a:lnTo>
                  <a:lnTo>
                    <a:pt x="24385" y="70100"/>
                  </a:lnTo>
                  <a:lnTo>
                    <a:pt x="24385" y="67052"/>
                  </a:lnTo>
                  <a:lnTo>
                    <a:pt x="21337" y="67052"/>
                  </a:lnTo>
                  <a:lnTo>
                    <a:pt x="21337" y="70100"/>
                  </a:lnTo>
                  <a:lnTo>
                    <a:pt x="18289" y="67052"/>
                  </a:lnTo>
                  <a:lnTo>
                    <a:pt x="21337" y="67052"/>
                  </a:lnTo>
                  <a:lnTo>
                    <a:pt x="21337" y="64004"/>
                  </a:lnTo>
                  <a:lnTo>
                    <a:pt x="21337" y="60956"/>
                  </a:lnTo>
                  <a:lnTo>
                    <a:pt x="24385" y="64004"/>
                  </a:lnTo>
                  <a:lnTo>
                    <a:pt x="24385" y="60956"/>
                  </a:lnTo>
                  <a:lnTo>
                    <a:pt x="24385" y="57908"/>
                  </a:lnTo>
                  <a:lnTo>
                    <a:pt x="27434" y="57908"/>
                  </a:lnTo>
                  <a:lnTo>
                    <a:pt x="27434" y="54861"/>
                  </a:lnTo>
                  <a:lnTo>
                    <a:pt x="27434" y="57908"/>
                  </a:lnTo>
                  <a:lnTo>
                    <a:pt x="30482" y="54861"/>
                  </a:lnTo>
                  <a:lnTo>
                    <a:pt x="27434" y="54861"/>
                  </a:lnTo>
                  <a:lnTo>
                    <a:pt x="27434" y="57908"/>
                  </a:lnTo>
                  <a:lnTo>
                    <a:pt x="27434" y="54861"/>
                  </a:lnTo>
                  <a:lnTo>
                    <a:pt x="27434" y="51813"/>
                  </a:lnTo>
                  <a:lnTo>
                    <a:pt x="27434" y="54861"/>
                  </a:lnTo>
                  <a:lnTo>
                    <a:pt x="27434" y="57908"/>
                  </a:lnTo>
                  <a:lnTo>
                    <a:pt x="24385" y="57908"/>
                  </a:lnTo>
                  <a:lnTo>
                    <a:pt x="24385" y="54861"/>
                  </a:lnTo>
                  <a:lnTo>
                    <a:pt x="24385" y="51813"/>
                  </a:lnTo>
                  <a:lnTo>
                    <a:pt x="27434" y="51813"/>
                  </a:lnTo>
                  <a:lnTo>
                    <a:pt x="27434" y="48765"/>
                  </a:lnTo>
                  <a:lnTo>
                    <a:pt x="30482" y="48765"/>
                  </a:lnTo>
                  <a:lnTo>
                    <a:pt x="30482" y="45717"/>
                  </a:lnTo>
                  <a:lnTo>
                    <a:pt x="30482" y="48765"/>
                  </a:lnTo>
                  <a:lnTo>
                    <a:pt x="30482" y="45717"/>
                  </a:lnTo>
                  <a:lnTo>
                    <a:pt x="27434" y="48765"/>
                  </a:lnTo>
                  <a:lnTo>
                    <a:pt x="24385" y="48765"/>
                  </a:lnTo>
                  <a:lnTo>
                    <a:pt x="24385" y="51813"/>
                  </a:lnTo>
                  <a:lnTo>
                    <a:pt x="21337" y="54861"/>
                  </a:lnTo>
                  <a:lnTo>
                    <a:pt x="18289" y="54861"/>
                  </a:lnTo>
                  <a:lnTo>
                    <a:pt x="18289" y="57908"/>
                  </a:lnTo>
                  <a:lnTo>
                    <a:pt x="15241" y="57908"/>
                  </a:lnTo>
                  <a:lnTo>
                    <a:pt x="18289" y="57908"/>
                  </a:lnTo>
                  <a:lnTo>
                    <a:pt x="18289" y="60956"/>
                  </a:lnTo>
                  <a:lnTo>
                    <a:pt x="15241" y="60956"/>
                  </a:lnTo>
                  <a:lnTo>
                    <a:pt x="15241" y="57908"/>
                  </a:lnTo>
                  <a:lnTo>
                    <a:pt x="15241" y="60956"/>
                  </a:lnTo>
                  <a:lnTo>
                    <a:pt x="15241" y="64004"/>
                  </a:lnTo>
                  <a:lnTo>
                    <a:pt x="15241" y="60956"/>
                  </a:lnTo>
                  <a:lnTo>
                    <a:pt x="18289" y="60956"/>
                  </a:lnTo>
                  <a:lnTo>
                    <a:pt x="15241" y="60956"/>
                  </a:lnTo>
                  <a:lnTo>
                    <a:pt x="15241" y="64004"/>
                  </a:lnTo>
                  <a:lnTo>
                    <a:pt x="15241" y="60956"/>
                  </a:lnTo>
                  <a:lnTo>
                    <a:pt x="15241" y="57908"/>
                  </a:lnTo>
                  <a:lnTo>
                    <a:pt x="12192" y="57908"/>
                  </a:lnTo>
                  <a:lnTo>
                    <a:pt x="12192" y="54861"/>
                  </a:lnTo>
                  <a:lnTo>
                    <a:pt x="9144" y="54861"/>
                  </a:lnTo>
                  <a:lnTo>
                    <a:pt x="9144" y="51813"/>
                  </a:lnTo>
                  <a:lnTo>
                    <a:pt x="9144" y="48765"/>
                  </a:lnTo>
                  <a:lnTo>
                    <a:pt x="9144" y="42669"/>
                  </a:lnTo>
                  <a:lnTo>
                    <a:pt x="6096" y="42669"/>
                  </a:lnTo>
                  <a:lnTo>
                    <a:pt x="6096" y="39621"/>
                  </a:lnTo>
                  <a:lnTo>
                    <a:pt x="3048" y="39621"/>
                  </a:lnTo>
                  <a:lnTo>
                    <a:pt x="0" y="39621"/>
                  </a:lnTo>
                  <a:lnTo>
                    <a:pt x="3048" y="39621"/>
                  </a:lnTo>
                  <a:lnTo>
                    <a:pt x="3048" y="36573"/>
                  </a:lnTo>
                  <a:lnTo>
                    <a:pt x="0" y="36573"/>
                  </a:lnTo>
                  <a:lnTo>
                    <a:pt x="3048" y="36573"/>
                  </a:lnTo>
                  <a:lnTo>
                    <a:pt x="0" y="36573"/>
                  </a:lnTo>
                  <a:lnTo>
                    <a:pt x="0" y="33526"/>
                  </a:lnTo>
                  <a:lnTo>
                    <a:pt x="3048" y="33526"/>
                  </a:lnTo>
                  <a:lnTo>
                    <a:pt x="3048" y="36573"/>
                  </a:lnTo>
                  <a:lnTo>
                    <a:pt x="3048" y="33526"/>
                  </a:lnTo>
                  <a:lnTo>
                    <a:pt x="3048" y="36573"/>
                  </a:lnTo>
                  <a:lnTo>
                    <a:pt x="3048" y="33526"/>
                  </a:lnTo>
                  <a:lnTo>
                    <a:pt x="3048" y="30478"/>
                  </a:lnTo>
                  <a:lnTo>
                    <a:pt x="6096" y="30478"/>
                  </a:lnTo>
                  <a:lnTo>
                    <a:pt x="6096" y="27430"/>
                  </a:lnTo>
                  <a:lnTo>
                    <a:pt x="3048" y="30478"/>
                  </a:lnTo>
                  <a:lnTo>
                    <a:pt x="6096" y="27430"/>
                  </a:lnTo>
                  <a:lnTo>
                    <a:pt x="6096" y="24382"/>
                  </a:lnTo>
                  <a:lnTo>
                    <a:pt x="9144" y="24382"/>
                  </a:lnTo>
                  <a:lnTo>
                    <a:pt x="9144" y="27430"/>
                  </a:lnTo>
                  <a:lnTo>
                    <a:pt x="9144" y="24382"/>
                  </a:lnTo>
                  <a:lnTo>
                    <a:pt x="12192" y="24382"/>
                  </a:lnTo>
                  <a:lnTo>
                    <a:pt x="9144" y="24382"/>
                  </a:lnTo>
                  <a:lnTo>
                    <a:pt x="12192" y="24382"/>
                  </a:lnTo>
                  <a:lnTo>
                    <a:pt x="12192" y="21334"/>
                  </a:lnTo>
                  <a:lnTo>
                    <a:pt x="12192" y="18286"/>
                  </a:lnTo>
                  <a:lnTo>
                    <a:pt x="15241" y="21334"/>
                  </a:lnTo>
                  <a:lnTo>
                    <a:pt x="15241" y="18286"/>
                  </a:lnTo>
                  <a:lnTo>
                    <a:pt x="18289" y="18286"/>
                  </a:lnTo>
                  <a:lnTo>
                    <a:pt x="21337" y="18286"/>
                  </a:lnTo>
                  <a:lnTo>
                    <a:pt x="24385" y="18286"/>
                  </a:lnTo>
                  <a:lnTo>
                    <a:pt x="24385" y="21334"/>
                  </a:lnTo>
                  <a:lnTo>
                    <a:pt x="24385" y="24382"/>
                  </a:lnTo>
                  <a:lnTo>
                    <a:pt x="21337" y="24382"/>
                  </a:lnTo>
                  <a:lnTo>
                    <a:pt x="21337" y="27430"/>
                  </a:lnTo>
                  <a:lnTo>
                    <a:pt x="21337" y="24382"/>
                  </a:lnTo>
                  <a:lnTo>
                    <a:pt x="24385" y="24382"/>
                  </a:lnTo>
                  <a:lnTo>
                    <a:pt x="27434" y="27430"/>
                  </a:lnTo>
                  <a:lnTo>
                    <a:pt x="27434" y="30478"/>
                  </a:lnTo>
                  <a:lnTo>
                    <a:pt x="27434" y="33526"/>
                  </a:lnTo>
                  <a:lnTo>
                    <a:pt x="30482" y="33526"/>
                  </a:lnTo>
                  <a:lnTo>
                    <a:pt x="30482" y="36573"/>
                  </a:lnTo>
                  <a:lnTo>
                    <a:pt x="30482" y="39621"/>
                  </a:lnTo>
                  <a:lnTo>
                    <a:pt x="33530" y="39621"/>
                  </a:lnTo>
                  <a:lnTo>
                    <a:pt x="33530" y="36573"/>
                  </a:lnTo>
                  <a:lnTo>
                    <a:pt x="30482" y="36573"/>
                  </a:lnTo>
                  <a:lnTo>
                    <a:pt x="30482" y="33526"/>
                  </a:lnTo>
                  <a:lnTo>
                    <a:pt x="30482" y="30478"/>
                  </a:lnTo>
                  <a:lnTo>
                    <a:pt x="27434" y="30478"/>
                  </a:lnTo>
                  <a:lnTo>
                    <a:pt x="30482" y="27430"/>
                  </a:lnTo>
                  <a:lnTo>
                    <a:pt x="27434" y="27430"/>
                  </a:lnTo>
                  <a:lnTo>
                    <a:pt x="30482" y="27430"/>
                  </a:lnTo>
                  <a:lnTo>
                    <a:pt x="30482" y="24382"/>
                  </a:lnTo>
                  <a:lnTo>
                    <a:pt x="27434" y="24382"/>
                  </a:lnTo>
                  <a:lnTo>
                    <a:pt x="30482" y="24382"/>
                  </a:lnTo>
                  <a:lnTo>
                    <a:pt x="33530" y="24382"/>
                  </a:lnTo>
                  <a:lnTo>
                    <a:pt x="33530" y="27430"/>
                  </a:lnTo>
                  <a:lnTo>
                    <a:pt x="33530" y="24382"/>
                  </a:lnTo>
                  <a:lnTo>
                    <a:pt x="33530" y="27430"/>
                  </a:lnTo>
                  <a:lnTo>
                    <a:pt x="33530" y="24382"/>
                  </a:lnTo>
                  <a:lnTo>
                    <a:pt x="30482" y="24382"/>
                  </a:lnTo>
                  <a:lnTo>
                    <a:pt x="30482" y="21334"/>
                  </a:lnTo>
                  <a:lnTo>
                    <a:pt x="27434" y="21334"/>
                  </a:lnTo>
                  <a:lnTo>
                    <a:pt x="27434" y="18286"/>
                  </a:lnTo>
                  <a:lnTo>
                    <a:pt x="30482" y="18286"/>
                  </a:lnTo>
                  <a:lnTo>
                    <a:pt x="33530" y="18286"/>
                  </a:lnTo>
                  <a:lnTo>
                    <a:pt x="33530" y="21334"/>
                  </a:lnTo>
                  <a:lnTo>
                    <a:pt x="36578" y="21334"/>
                  </a:lnTo>
                  <a:lnTo>
                    <a:pt x="33530" y="18286"/>
                  </a:lnTo>
                  <a:lnTo>
                    <a:pt x="30482" y="18286"/>
                  </a:lnTo>
                  <a:lnTo>
                    <a:pt x="30482" y="15239"/>
                  </a:lnTo>
                  <a:lnTo>
                    <a:pt x="27434" y="15239"/>
                  </a:lnTo>
                  <a:lnTo>
                    <a:pt x="27434" y="18286"/>
                  </a:lnTo>
                  <a:lnTo>
                    <a:pt x="27434" y="15239"/>
                  </a:lnTo>
                  <a:lnTo>
                    <a:pt x="24385" y="15239"/>
                  </a:lnTo>
                  <a:lnTo>
                    <a:pt x="24385" y="12191"/>
                  </a:lnTo>
                  <a:lnTo>
                    <a:pt x="24385" y="9143"/>
                  </a:lnTo>
                  <a:lnTo>
                    <a:pt x="27434" y="9143"/>
                  </a:lnTo>
                  <a:lnTo>
                    <a:pt x="27434" y="6095"/>
                  </a:lnTo>
                  <a:lnTo>
                    <a:pt x="30482" y="6095"/>
                  </a:lnTo>
                  <a:lnTo>
                    <a:pt x="33530" y="6095"/>
                  </a:lnTo>
                  <a:lnTo>
                    <a:pt x="3353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08" name="Google Shape;5108;gda58c33139_0_5267"/>
            <p:cNvSpPr/>
            <p:nvPr/>
          </p:nvSpPr>
          <p:spPr>
            <a:xfrm>
              <a:off x="1874661" y="645227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09" name="Google Shape;5109;gda58c33139_0_5267"/>
            <p:cNvSpPr/>
            <p:nvPr/>
          </p:nvSpPr>
          <p:spPr>
            <a:xfrm>
              <a:off x="1871612" y="6452274"/>
              <a:ext cx="6350" cy="3175"/>
            </a:xfrm>
            <a:custGeom>
              <a:avLst/>
              <a:gdLst/>
              <a:ahLst/>
              <a:cxnLst/>
              <a:rect l="l" t="t" r="r" b="b"/>
              <a:pathLst>
                <a:path w="6350" h="3175" extrusionOk="0">
                  <a:moveTo>
                    <a:pt x="3048" y="3047"/>
                  </a:moveTo>
                  <a:lnTo>
                    <a:pt x="0" y="3047"/>
                  </a:lnTo>
                  <a:lnTo>
                    <a:pt x="3048" y="3047"/>
                  </a:lnTo>
                  <a:lnTo>
                    <a:pt x="3048" y="0"/>
                  </a:lnTo>
                  <a:lnTo>
                    <a:pt x="6096"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10" name="Google Shape;5110;gda58c33139_0_5267"/>
            <p:cNvSpPr/>
            <p:nvPr/>
          </p:nvSpPr>
          <p:spPr>
            <a:xfrm>
              <a:off x="1883805" y="6452274"/>
              <a:ext cx="6350" cy="6350"/>
            </a:xfrm>
            <a:custGeom>
              <a:avLst/>
              <a:gdLst/>
              <a:ahLst/>
              <a:cxnLst/>
              <a:rect l="l" t="t" r="r" b="b"/>
              <a:pathLst>
                <a:path w="6350" h="6350" extrusionOk="0">
                  <a:moveTo>
                    <a:pt x="3048" y="0"/>
                  </a:moveTo>
                  <a:lnTo>
                    <a:pt x="0" y="0"/>
                  </a:lnTo>
                  <a:lnTo>
                    <a:pt x="0" y="6095"/>
                  </a:lnTo>
                  <a:lnTo>
                    <a:pt x="3048" y="6095"/>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11" name="Google Shape;5111;gda58c33139_0_5267"/>
            <p:cNvSpPr/>
            <p:nvPr/>
          </p:nvSpPr>
          <p:spPr>
            <a:xfrm>
              <a:off x="1883805" y="6452274"/>
              <a:ext cx="6350" cy="6350"/>
            </a:xfrm>
            <a:custGeom>
              <a:avLst/>
              <a:gdLst/>
              <a:ahLst/>
              <a:cxnLst/>
              <a:rect l="l" t="t" r="r" b="b"/>
              <a:pathLst>
                <a:path w="6350" h="6350" extrusionOk="0">
                  <a:moveTo>
                    <a:pt x="0" y="3047"/>
                  </a:moveTo>
                  <a:lnTo>
                    <a:pt x="0" y="0"/>
                  </a:lnTo>
                  <a:lnTo>
                    <a:pt x="3048" y="0"/>
                  </a:lnTo>
                  <a:lnTo>
                    <a:pt x="3048" y="3047"/>
                  </a:lnTo>
                  <a:lnTo>
                    <a:pt x="0" y="3047"/>
                  </a:lnTo>
                  <a:lnTo>
                    <a:pt x="3048" y="3047"/>
                  </a:lnTo>
                  <a:lnTo>
                    <a:pt x="6096" y="3047"/>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12" name="Google Shape;5112;gda58c33139_0_5267"/>
            <p:cNvSpPr/>
            <p:nvPr/>
          </p:nvSpPr>
          <p:spPr>
            <a:xfrm>
              <a:off x="1853323" y="6455322"/>
              <a:ext cx="9525" cy="6350"/>
            </a:xfrm>
            <a:custGeom>
              <a:avLst/>
              <a:gdLst/>
              <a:ahLst/>
              <a:cxnLst/>
              <a:rect l="l" t="t" r="r" b="b"/>
              <a:pathLst>
                <a:path w="9525" h="6350" extrusionOk="0">
                  <a:moveTo>
                    <a:pt x="9144" y="3047"/>
                  </a:moveTo>
                  <a:lnTo>
                    <a:pt x="3048" y="3047"/>
                  </a:lnTo>
                  <a:lnTo>
                    <a:pt x="6096" y="6095"/>
                  </a:lnTo>
                  <a:lnTo>
                    <a:pt x="9144" y="6095"/>
                  </a:lnTo>
                  <a:lnTo>
                    <a:pt x="9144" y="3047"/>
                  </a:lnTo>
                  <a:close/>
                </a:path>
                <a:path w="9525" h="6350"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13" name="Google Shape;5113;gda58c33139_0_5267"/>
            <p:cNvSpPr/>
            <p:nvPr/>
          </p:nvSpPr>
          <p:spPr>
            <a:xfrm>
              <a:off x="1853323" y="6455322"/>
              <a:ext cx="9525" cy="9525"/>
            </a:xfrm>
            <a:custGeom>
              <a:avLst/>
              <a:gdLst/>
              <a:ahLst/>
              <a:cxnLst/>
              <a:rect l="l" t="t" r="r" b="b"/>
              <a:pathLst>
                <a:path w="9525" h="9525" extrusionOk="0">
                  <a:moveTo>
                    <a:pt x="9144" y="3047"/>
                  </a:moveTo>
                  <a:lnTo>
                    <a:pt x="9144" y="6095"/>
                  </a:lnTo>
                  <a:lnTo>
                    <a:pt x="9144" y="9143"/>
                  </a:lnTo>
                  <a:lnTo>
                    <a:pt x="9144" y="6095"/>
                  </a:lnTo>
                  <a:lnTo>
                    <a:pt x="9144" y="9143"/>
                  </a:lnTo>
                  <a:lnTo>
                    <a:pt x="9144" y="6095"/>
                  </a:lnTo>
                  <a:lnTo>
                    <a:pt x="6096" y="6095"/>
                  </a:lnTo>
                  <a:lnTo>
                    <a:pt x="3048" y="3047"/>
                  </a:lnTo>
                  <a:lnTo>
                    <a:pt x="0" y="3047"/>
                  </a:lnTo>
                  <a:lnTo>
                    <a:pt x="0" y="0"/>
                  </a:lnTo>
                  <a:lnTo>
                    <a:pt x="3048" y="0"/>
                  </a:lnTo>
                  <a:lnTo>
                    <a:pt x="6096" y="0"/>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14" name="Google Shape;5114;gda58c33139_0_5267"/>
            <p:cNvSpPr/>
            <p:nvPr/>
          </p:nvSpPr>
          <p:spPr>
            <a:xfrm>
              <a:off x="1865516" y="645532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15" name="Google Shape;5115;gda58c33139_0_5267"/>
            <p:cNvSpPr/>
            <p:nvPr/>
          </p:nvSpPr>
          <p:spPr>
            <a:xfrm>
              <a:off x="2398956" y="6369982"/>
              <a:ext cx="6350" cy="3175"/>
            </a:xfrm>
            <a:custGeom>
              <a:avLst/>
              <a:gdLst/>
              <a:ahLst/>
              <a:cxnLst/>
              <a:rect l="l" t="t" r="r" b="b"/>
              <a:pathLst>
                <a:path w="6350" h="3175" extrusionOk="0">
                  <a:moveTo>
                    <a:pt x="3048" y="0"/>
                  </a:moveTo>
                  <a:lnTo>
                    <a:pt x="0" y="0"/>
                  </a:lnTo>
                  <a:lnTo>
                    <a:pt x="3048"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16" name="Google Shape;5116;gda58c33139_0_5267"/>
            <p:cNvSpPr/>
            <p:nvPr/>
          </p:nvSpPr>
          <p:spPr>
            <a:xfrm>
              <a:off x="2398956" y="6369982"/>
              <a:ext cx="6350" cy="3175"/>
            </a:xfrm>
            <a:custGeom>
              <a:avLst/>
              <a:gdLst/>
              <a:ahLst/>
              <a:cxnLst/>
              <a:rect l="l" t="t" r="r" b="b"/>
              <a:pathLst>
                <a:path w="6350" h="3175" extrusionOk="0">
                  <a:moveTo>
                    <a:pt x="6096" y="3047"/>
                  </a:moveTo>
                  <a:lnTo>
                    <a:pt x="3048" y="3047"/>
                  </a:lnTo>
                  <a:lnTo>
                    <a:pt x="0" y="0"/>
                  </a:lnTo>
                  <a:lnTo>
                    <a:pt x="3048"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17" name="Google Shape;5117;gda58c33139_0_5267"/>
            <p:cNvSpPr/>
            <p:nvPr/>
          </p:nvSpPr>
          <p:spPr>
            <a:xfrm>
              <a:off x="2402001" y="6373037"/>
              <a:ext cx="6350" cy="6350"/>
            </a:xfrm>
            <a:custGeom>
              <a:avLst/>
              <a:gdLst/>
              <a:ahLst/>
              <a:cxnLst/>
              <a:rect l="l" t="t" r="r" b="b"/>
              <a:pathLst>
                <a:path w="6350" h="6350" extrusionOk="0">
                  <a:moveTo>
                    <a:pt x="3048" y="0"/>
                  </a:moveTo>
                  <a:lnTo>
                    <a:pt x="0" y="0"/>
                  </a:lnTo>
                  <a:lnTo>
                    <a:pt x="3048" y="3048"/>
                  </a:lnTo>
                  <a:lnTo>
                    <a:pt x="3048" y="0"/>
                  </a:lnTo>
                  <a:close/>
                </a:path>
                <a:path w="6350" h="6350" extrusionOk="0">
                  <a:moveTo>
                    <a:pt x="6096" y="3048"/>
                  </a:moveTo>
                  <a:lnTo>
                    <a:pt x="3048" y="3048"/>
                  </a:lnTo>
                  <a:lnTo>
                    <a:pt x="3048"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18" name="Google Shape;5118;gda58c33139_0_5267"/>
            <p:cNvSpPr/>
            <p:nvPr/>
          </p:nvSpPr>
          <p:spPr>
            <a:xfrm>
              <a:off x="2402004" y="6373030"/>
              <a:ext cx="6350" cy="6350"/>
            </a:xfrm>
            <a:custGeom>
              <a:avLst/>
              <a:gdLst/>
              <a:ahLst/>
              <a:cxnLst/>
              <a:rect l="l" t="t" r="r" b="b"/>
              <a:pathLst>
                <a:path w="6350" h="6350" extrusionOk="0">
                  <a:moveTo>
                    <a:pt x="3048" y="3047"/>
                  </a:moveTo>
                  <a:lnTo>
                    <a:pt x="0" y="0"/>
                  </a:lnTo>
                  <a:lnTo>
                    <a:pt x="3048" y="0"/>
                  </a:lnTo>
                  <a:lnTo>
                    <a:pt x="3048" y="3047"/>
                  </a:lnTo>
                  <a:lnTo>
                    <a:pt x="3048" y="0"/>
                  </a:lnTo>
                  <a:lnTo>
                    <a:pt x="3048" y="3047"/>
                  </a:lnTo>
                  <a:lnTo>
                    <a:pt x="6096" y="3047"/>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19" name="Google Shape;5119;gda58c33139_0_5267"/>
            <p:cNvSpPr/>
            <p:nvPr/>
          </p:nvSpPr>
          <p:spPr>
            <a:xfrm>
              <a:off x="1877709" y="645837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20" name="Google Shape;5120;gda58c33139_0_5267"/>
            <p:cNvSpPr/>
            <p:nvPr/>
          </p:nvSpPr>
          <p:spPr>
            <a:xfrm>
              <a:off x="1877709" y="645837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21" name="Google Shape;5121;gda58c33139_0_5267"/>
            <p:cNvSpPr/>
            <p:nvPr/>
          </p:nvSpPr>
          <p:spPr>
            <a:xfrm>
              <a:off x="1886854" y="6461418"/>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22" name="Google Shape;5122;gda58c33139_0_5267"/>
            <p:cNvSpPr/>
            <p:nvPr/>
          </p:nvSpPr>
          <p:spPr>
            <a:xfrm>
              <a:off x="1886854" y="6461418"/>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23" name="Google Shape;5123;gda58c33139_0_5267"/>
            <p:cNvSpPr/>
            <p:nvPr/>
          </p:nvSpPr>
          <p:spPr>
            <a:xfrm>
              <a:off x="1889902" y="646446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24" name="Google Shape;5124;gda58c33139_0_5267"/>
            <p:cNvSpPr/>
            <p:nvPr/>
          </p:nvSpPr>
          <p:spPr>
            <a:xfrm>
              <a:off x="1889902" y="646446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25" name="Google Shape;5125;gda58c33139_0_5267"/>
            <p:cNvSpPr/>
            <p:nvPr/>
          </p:nvSpPr>
          <p:spPr>
            <a:xfrm>
              <a:off x="2408101" y="63791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26" name="Google Shape;5126;gda58c33139_0_5267"/>
            <p:cNvSpPr/>
            <p:nvPr/>
          </p:nvSpPr>
          <p:spPr>
            <a:xfrm>
              <a:off x="2408101" y="63791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27" name="Google Shape;5127;gda58c33139_0_5267"/>
            <p:cNvSpPr/>
            <p:nvPr/>
          </p:nvSpPr>
          <p:spPr>
            <a:xfrm>
              <a:off x="2347136"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28" name="Google Shape;5128;gda58c33139_0_5267"/>
            <p:cNvSpPr/>
            <p:nvPr/>
          </p:nvSpPr>
          <p:spPr>
            <a:xfrm>
              <a:off x="2420294" y="63760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29" name="Google Shape;5129;gda58c33139_0_5267"/>
            <p:cNvSpPr/>
            <p:nvPr/>
          </p:nvSpPr>
          <p:spPr>
            <a:xfrm>
              <a:off x="2420294" y="63760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30" name="Google Shape;5130;gda58c33139_0_5267"/>
            <p:cNvSpPr/>
            <p:nvPr/>
          </p:nvSpPr>
          <p:spPr>
            <a:xfrm>
              <a:off x="1859420" y="646446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31" name="Google Shape;5131;gda58c33139_0_5267"/>
            <p:cNvSpPr/>
            <p:nvPr/>
          </p:nvSpPr>
          <p:spPr>
            <a:xfrm>
              <a:off x="1859420"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32" name="Google Shape;5132;gda58c33139_0_5267"/>
            <p:cNvSpPr/>
            <p:nvPr/>
          </p:nvSpPr>
          <p:spPr>
            <a:xfrm>
              <a:off x="2347136" y="64004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33" name="Google Shape;5133;gda58c33139_0_5267"/>
            <p:cNvSpPr/>
            <p:nvPr/>
          </p:nvSpPr>
          <p:spPr>
            <a:xfrm>
              <a:off x="2347136" y="640046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34" name="Google Shape;5134;gda58c33139_0_5267"/>
            <p:cNvSpPr/>
            <p:nvPr/>
          </p:nvSpPr>
          <p:spPr>
            <a:xfrm>
              <a:off x="2365426" y="6394365"/>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35" name="Google Shape;5135;gda58c33139_0_5267"/>
            <p:cNvSpPr/>
            <p:nvPr/>
          </p:nvSpPr>
          <p:spPr>
            <a:xfrm>
              <a:off x="1841130" y="64675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36" name="Google Shape;5136;gda58c33139_0_5267"/>
            <p:cNvSpPr/>
            <p:nvPr/>
          </p:nvSpPr>
          <p:spPr>
            <a:xfrm>
              <a:off x="1841130" y="64675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37" name="Google Shape;5137;gda58c33139_0_5267"/>
            <p:cNvSpPr/>
            <p:nvPr/>
          </p:nvSpPr>
          <p:spPr>
            <a:xfrm>
              <a:off x="1841130" y="647056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38" name="Google Shape;5138;gda58c33139_0_5267"/>
            <p:cNvSpPr/>
            <p:nvPr/>
          </p:nvSpPr>
          <p:spPr>
            <a:xfrm>
              <a:off x="1841130" y="647056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39" name="Google Shape;5139;gda58c33139_0_5267"/>
            <p:cNvSpPr/>
            <p:nvPr/>
          </p:nvSpPr>
          <p:spPr>
            <a:xfrm>
              <a:off x="2350184" y="640350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40" name="Google Shape;5140;gda58c33139_0_5267"/>
            <p:cNvSpPr/>
            <p:nvPr/>
          </p:nvSpPr>
          <p:spPr>
            <a:xfrm>
              <a:off x="2350184" y="640350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41" name="Google Shape;5141;gda58c33139_0_5267"/>
            <p:cNvSpPr/>
            <p:nvPr/>
          </p:nvSpPr>
          <p:spPr>
            <a:xfrm>
              <a:off x="2368474" y="64004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42" name="Google Shape;5142;gda58c33139_0_5267"/>
            <p:cNvSpPr/>
            <p:nvPr/>
          </p:nvSpPr>
          <p:spPr>
            <a:xfrm>
              <a:off x="2368474" y="640046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43" name="Google Shape;5143;gda58c33139_0_5267"/>
            <p:cNvSpPr/>
            <p:nvPr/>
          </p:nvSpPr>
          <p:spPr>
            <a:xfrm>
              <a:off x="2371521" y="6400469"/>
              <a:ext cx="45719" cy="64135"/>
            </a:xfrm>
            <a:custGeom>
              <a:avLst/>
              <a:gdLst/>
              <a:ahLst/>
              <a:cxnLst/>
              <a:rect l="l" t="t" r="r" b="b"/>
              <a:pathLst>
                <a:path w="45719" h="64135" extrusionOk="0">
                  <a:moveTo>
                    <a:pt x="12192" y="21336"/>
                  </a:moveTo>
                  <a:lnTo>
                    <a:pt x="9144" y="18288"/>
                  </a:lnTo>
                  <a:lnTo>
                    <a:pt x="9144" y="21336"/>
                  </a:lnTo>
                  <a:lnTo>
                    <a:pt x="12192" y="21336"/>
                  </a:lnTo>
                  <a:close/>
                </a:path>
                <a:path w="45719" h="64135" extrusionOk="0">
                  <a:moveTo>
                    <a:pt x="45720" y="57912"/>
                  </a:moveTo>
                  <a:lnTo>
                    <a:pt x="42672" y="57912"/>
                  </a:lnTo>
                  <a:lnTo>
                    <a:pt x="42672" y="54864"/>
                  </a:lnTo>
                  <a:lnTo>
                    <a:pt x="39624" y="57912"/>
                  </a:lnTo>
                  <a:lnTo>
                    <a:pt x="39624" y="54864"/>
                  </a:lnTo>
                  <a:lnTo>
                    <a:pt x="42672" y="54864"/>
                  </a:lnTo>
                  <a:lnTo>
                    <a:pt x="42672" y="51816"/>
                  </a:lnTo>
                  <a:lnTo>
                    <a:pt x="42672" y="48768"/>
                  </a:lnTo>
                  <a:lnTo>
                    <a:pt x="39624" y="48768"/>
                  </a:lnTo>
                  <a:lnTo>
                    <a:pt x="39624" y="39624"/>
                  </a:lnTo>
                  <a:lnTo>
                    <a:pt x="36576" y="39624"/>
                  </a:lnTo>
                  <a:lnTo>
                    <a:pt x="39624" y="36576"/>
                  </a:lnTo>
                  <a:lnTo>
                    <a:pt x="36576" y="36576"/>
                  </a:lnTo>
                  <a:lnTo>
                    <a:pt x="36576" y="33528"/>
                  </a:lnTo>
                  <a:lnTo>
                    <a:pt x="33528" y="33528"/>
                  </a:lnTo>
                  <a:lnTo>
                    <a:pt x="33528" y="27432"/>
                  </a:lnTo>
                  <a:lnTo>
                    <a:pt x="30480" y="27432"/>
                  </a:lnTo>
                  <a:lnTo>
                    <a:pt x="30480" y="24384"/>
                  </a:lnTo>
                  <a:lnTo>
                    <a:pt x="30480" y="21336"/>
                  </a:lnTo>
                  <a:lnTo>
                    <a:pt x="27432" y="21336"/>
                  </a:lnTo>
                  <a:lnTo>
                    <a:pt x="27432" y="39624"/>
                  </a:lnTo>
                  <a:lnTo>
                    <a:pt x="27432" y="42672"/>
                  </a:lnTo>
                  <a:lnTo>
                    <a:pt x="24384" y="42672"/>
                  </a:lnTo>
                  <a:lnTo>
                    <a:pt x="24384" y="39624"/>
                  </a:lnTo>
                  <a:lnTo>
                    <a:pt x="27432" y="39624"/>
                  </a:lnTo>
                  <a:lnTo>
                    <a:pt x="27432" y="21336"/>
                  </a:lnTo>
                  <a:lnTo>
                    <a:pt x="27432" y="18288"/>
                  </a:lnTo>
                  <a:lnTo>
                    <a:pt x="24384" y="18288"/>
                  </a:lnTo>
                  <a:lnTo>
                    <a:pt x="27432" y="15240"/>
                  </a:lnTo>
                  <a:lnTo>
                    <a:pt x="24384" y="15240"/>
                  </a:lnTo>
                  <a:lnTo>
                    <a:pt x="24384" y="12192"/>
                  </a:lnTo>
                  <a:lnTo>
                    <a:pt x="21336" y="12192"/>
                  </a:lnTo>
                  <a:lnTo>
                    <a:pt x="21336" y="9144"/>
                  </a:lnTo>
                  <a:lnTo>
                    <a:pt x="18288" y="9144"/>
                  </a:lnTo>
                  <a:lnTo>
                    <a:pt x="18288" y="6096"/>
                  </a:lnTo>
                  <a:lnTo>
                    <a:pt x="12192" y="6096"/>
                  </a:lnTo>
                  <a:lnTo>
                    <a:pt x="12192" y="3048"/>
                  </a:lnTo>
                  <a:lnTo>
                    <a:pt x="9144" y="3048"/>
                  </a:lnTo>
                  <a:lnTo>
                    <a:pt x="6096" y="3048"/>
                  </a:lnTo>
                  <a:lnTo>
                    <a:pt x="6096" y="0"/>
                  </a:lnTo>
                  <a:lnTo>
                    <a:pt x="3048" y="0"/>
                  </a:lnTo>
                  <a:lnTo>
                    <a:pt x="3048" y="3048"/>
                  </a:lnTo>
                  <a:lnTo>
                    <a:pt x="0" y="3048"/>
                  </a:lnTo>
                  <a:lnTo>
                    <a:pt x="0" y="15240"/>
                  </a:lnTo>
                  <a:lnTo>
                    <a:pt x="3048" y="15240"/>
                  </a:lnTo>
                  <a:lnTo>
                    <a:pt x="3048" y="18288"/>
                  </a:lnTo>
                  <a:lnTo>
                    <a:pt x="9144" y="18288"/>
                  </a:lnTo>
                  <a:lnTo>
                    <a:pt x="12192" y="18288"/>
                  </a:lnTo>
                  <a:lnTo>
                    <a:pt x="12192" y="21336"/>
                  </a:lnTo>
                  <a:lnTo>
                    <a:pt x="12192" y="27432"/>
                  </a:lnTo>
                  <a:lnTo>
                    <a:pt x="15240" y="27432"/>
                  </a:lnTo>
                  <a:lnTo>
                    <a:pt x="18288" y="24384"/>
                  </a:lnTo>
                  <a:lnTo>
                    <a:pt x="18288" y="27432"/>
                  </a:lnTo>
                  <a:lnTo>
                    <a:pt x="15240" y="27432"/>
                  </a:lnTo>
                  <a:lnTo>
                    <a:pt x="15240" y="30480"/>
                  </a:lnTo>
                  <a:lnTo>
                    <a:pt x="12192" y="30480"/>
                  </a:lnTo>
                  <a:lnTo>
                    <a:pt x="12192" y="33528"/>
                  </a:lnTo>
                  <a:lnTo>
                    <a:pt x="15240" y="33528"/>
                  </a:lnTo>
                  <a:lnTo>
                    <a:pt x="15240" y="36576"/>
                  </a:lnTo>
                  <a:lnTo>
                    <a:pt x="18288" y="33528"/>
                  </a:lnTo>
                  <a:lnTo>
                    <a:pt x="21336" y="30480"/>
                  </a:lnTo>
                  <a:lnTo>
                    <a:pt x="21336" y="33528"/>
                  </a:lnTo>
                  <a:lnTo>
                    <a:pt x="18288" y="33528"/>
                  </a:lnTo>
                  <a:lnTo>
                    <a:pt x="18288" y="36576"/>
                  </a:lnTo>
                  <a:lnTo>
                    <a:pt x="15240" y="36576"/>
                  </a:lnTo>
                  <a:lnTo>
                    <a:pt x="15240" y="39624"/>
                  </a:lnTo>
                  <a:lnTo>
                    <a:pt x="21336" y="39624"/>
                  </a:lnTo>
                  <a:lnTo>
                    <a:pt x="21336" y="45720"/>
                  </a:lnTo>
                  <a:lnTo>
                    <a:pt x="24384" y="45720"/>
                  </a:lnTo>
                  <a:lnTo>
                    <a:pt x="24384" y="48768"/>
                  </a:lnTo>
                  <a:lnTo>
                    <a:pt x="27432" y="48768"/>
                  </a:lnTo>
                  <a:lnTo>
                    <a:pt x="27432" y="45720"/>
                  </a:lnTo>
                  <a:lnTo>
                    <a:pt x="30480" y="45720"/>
                  </a:lnTo>
                  <a:lnTo>
                    <a:pt x="30480" y="54864"/>
                  </a:lnTo>
                  <a:lnTo>
                    <a:pt x="33528" y="54864"/>
                  </a:lnTo>
                  <a:lnTo>
                    <a:pt x="33528" y="57912"/>
                  </a:lnTo>
                  <a:lnTo>
                    <a:pt x="36576" y="57912"/>
                  </a:lnTo>
                  <a:lnTo>
                    <a:pt x="36576" y="60960"/>
                  </a:lnTo>
                  <a:lnTo>
                    <a:pt x="39624" y="60960"/>
                  </a:lnTo>
                  <a:lnTo>
                    <a:pt x="39624" y="64008"/>
                  </a:lnTo>
                  <a:lnTo>
                    <a:pt x="42672" y="64008"/>
                  </a:lnTo>
                  <a:lnTo>
                    <a:pt x="42672" y="60960"/>
                  </a:lnTo>
                  <a:lnTo>
                    <a:pt x="45720" y="60960"/>
                  </a:lnTo>
                  <a:lnTo>
                    <a:pt x="45720" y="57912"/>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44" name="Google Shape;5144;gda58c33139_0_5267"/>
            <p:cNvSpPr/>
            <p:nvPr/>
          </p:nvSpPr>
          <p:spPr>
            <a:xfrm>
              <a:off x="2368474" y="6400461"/>
              <a:ext cx="48894" cy="67310"/>
            </a:xfrm>
            <a:custGeom>
              <a:avLst/>
              <a:gdLst/>
              <a:ahLst/>
              <a:cxnLst/>
              <a:rect l="l" t="t" r="r" b="b"/>
              <a:pathLst>
                <a:path w="48894" h="67310" extrusionOk="0">
                  <a:moveTo>
                    <a:pt x="3048" y="12191"/>
                  </a:moveTo>
                  <a:lnTo>
                    <a:pt x="6096" y="12191"/>
                  </a:lnTo>
                  <a:lnTo>
                    <a:pt x="3048" y="12191"/>
                  </a:lnTo>
                  <a:lnTo>
                    <a:pt x="3048" y="9143"/>
                  </a:lnTo>
                  <a:lnTo>
                    <a:pt x="3048" y="12191"/>
                  </a:lnTo>
                  <a:lnTo>
                    <a:pt x="3048" y="9143"/>
                  </a:lnTo>
                  <a:lnTo>
                    <a:pt x="3048" y="6095"/>
                  </a:lnTo>
                  <a:lnTo>
                    <a:pt x="6096" y="6095"/>
                  </a:lnTo>
                  <a:lnTo>
                    <a:pt x="3048" y="6095"/>
                  </a:lnTo>
                  <a:lnTo>
                    <a:pt x="3048" y="3047"/>
                  </a:lnTo>
                  <a:lnTo>
                    <a:pt x="6096" y="3047"/>
                  </a:lnTo>
                  <a:lnTo>
                    <a:pt x="6096" y="0"/>
                  </a:lnTo>
                  <a:lnTo>
                    <a:pt x="9144" y="0"/>
                  </a:lnTo>
                  <a:lnTo>
                    <a:pt x="9144" y="3047"/>
                  </a:lnTo>
                  <a:lnTo>
                    <a:pt x="9144" y="6095"/>
                  </a:lnTo>
                  <a:lnTo>
                    <a:pt x="9144" y="3047"/>
                  </a:lnTo>
                  <a:lnTo>
                    <a:pt x="12193" y="3047"/>
                  </a:lnTo>
                  <a:lnTo>
                    <a:pt x="12193" y="6095"/>
                  </a:lnTo>
                  <a:lnTo>
                    <a:pt x="12193" y="3047"/>
                  </a:lnTo>
                  <a:lnTo>
                    <a:pt x="15241" y="3047"/>
                  </a:lnTo>
                  <a:lnTo>
                    <a:pt x="15241" y="6095"/>
                  </a:lnTo>
                  <a:lnTo>
                    <a:pt x="15241" y="3047"/>
                  </a:lnTo>
                  <a:lnTo>
                    <a:pt x="15241" y="6095"/>
                  </a:lnTo>
                  <a:lnTo>
                    <a:pt x="18289" y="6095"/>
                  </a:lnTo>
                  <a:lnTo>
                    <a:pt x="21337" y="6095"/>
                  </a:lnTo>
                  <a:lnTo>
                    <a:pt x="21337" y="9143"/>
                  </a:lnTo>
                  <a:lnTo>
                    <a:pt x="24385" y="9143"/>
                  </a:lnTo>
                  <a:lnTo>
                    <a:pt x="21337" y="9143"/>
                  </a:lnTo>
                  <a:lnTo>
                    <a:pt x="18289" y="9143"/>
                  </a:lnTo>
                  <a:lnTo>
                    <a:pt x="21337" y="9143"/>
                  </a:lnTo>
                  <a:lnTo>
                    <a:pt x="21337" y="12191"/>
                  </a:lnTo>
                  <a:lnTo>
                    <a:pt x="21337" y="9143"/>
                  </a:lnTo>
                  <a:lnTo>
                    <a:pt x="24385" y="9143"/>
                  </a:lnTo>
                  <a:lnTo>
                    <a:pt x="24385" y="12191"/>
                  </a:lnTo>
                  <a:lnTo>
                    <a:pt x="27434" y="12191"/>
                  </a:lnTo>
                  <a:lnTo>
                    <a:pt x="27434" y="15239"/>
                  </a:lnTo>
                  <a:lnTo>
                    <a:pt x="30482" y="15239"/>
                  </a:lnTo>
                  <a:lnTo>
                    <a:pt x="27434" y="18286"/>
                  </a:lnTo>
                  <a:lnTo>
                    <a:pt x="30482" y="18286"/>
                  </a:lnTo>
                  <a:lnTo>
                    <a:pt x="30482" y="21334"/>
                  </a:lnTo>
                  <a:lnTo>
                    <a:pt x="33530" y="21334"/>
                  </a:lnTo>
                  <a:lnTo>
                    <a:pt x="33530" y="24382"/>
                  </a:lnTo>
                  <a:lnTo>
                    <a:pt x="33530" y="27430"/>
                  </a:lnTo>
                  <a:lnTo>
                    <a:pt x="33530" y="24382"/>
                  </a:lnTo>
                  <a:lnTo>
                    <a:pt x="33530" y="27430"/>
                  </a:lnTo>
                  <a:lnTo>
                    <a:pt x="36578" y="27430"/>
                  </a:lnTo>
                  <a:lnTo>
                    <a:pt x="33530" y="27430"/>
                  </a:lnTo>
                  <a:lnTo>
                    <a:pt x="36578" y="27430"/>
                  </a:lnTo>
                  <a:lnTo>
                    <a:pt x="36578" y="30478"/>
                  </a:lnTo>
                  <a:lnTo>
                    <a:pt x="36578" y="33526"/>
                  </a:lnTo>
                  <a:lnTo>
                    <a:pt x="36578" y="30478"/>
                  </a:lnTo>
                  <a:lnTo>
                    <a:pt x="33530" y="30478"/>
                  </a:lnTo>
                  <a:lnTo>
                    <a:pt x="36578" y="30478"/>
                  </a:lnTo>
                  <a:lnTo>
                    <a:pt x="36578" y="33526"/>
                  </a:lnTo>
                  <a:lnTo>
                    <a:pt x="39627" y="33526"/>
                  </a:lnTo>
                  <a:lnTo>
                    <a:pt x="39627" y="36574"/>
                  </a:lnTo>
                  <a:lnTo>
                    <a:pt x="36578" y="36574"/>
                  </a:lnTo>
                  <a:lnTo>
                    <a:pt x="39627" y="36574"/>
                  </a:lnTo>
                  <a:lnTo>
                    <a:pt x="39627" y="39621"/>
                  </a:lnTo>
                  <a:lnTo>
                    <a:pt x="36578" y="39621"/>
                  </a:lnTo>
                  <a:lnTo>
                    <a:pt x="39627" y="39621"/>
                  </a:lnTo>
                  <a:lnTo>
                    <a:pt x="39627" y="36574"/>
                  </a:lnTo>
                  <a:lnTo>
                    <a:pt x="42675" y="36574"/>
                  </a:lnTo>
                  <a:lnTo>
                    <a:pt x="39627" y="39621"/>
                  </a:lnTo>
                  <a:lnTo>
                    <a:pt x="42675" y="39621"/>
                  </a:lnTo>
                  <a:lnTo>
                    <a:pt x="42675" y="42669"/>
                  </a:lnTo>
                  <a:lnTo>
                    <a:pt x="42675" y="45717"/>
                  </a:lnTo>
                  <a:lnTo>
                    <a:pt x="42675" y="42669"/>
                  </a:lnTo>
                  <a:lnTo>
                    <a:pt x="39627" y="42669"/>
                  </a:lnTo>
                  <a:lnTo>
                    <a:pt x="42675" y="42669"/>
                  </a:lnTo>
                  <a:lnTo>
                    <a:pt x="42675" y="45717"/>
                  </a:lnTo>
                  <a:lnTo>
                    <a:pt x="42675" y="48765"/>
                  </a:lnTo>
                  <a:lnTo>
                    <a:pt x="39627" y="48765"/>
                  </a:lnTo>
                  <a:lnTo>
                    <a:pt x="42675" y="48765"/>
                  </a:lnTo>
                  <a:lnTo>
                    <a:pt x="45723" y="48765"/>
                  </a:lnTo>
                  <a:lnTo>
                    <a:pt x="45723" y="51813"/>
                  </a:lnTo>
                  <a:lnTo>
                    <a:pt x="42675" y="51813"/>
                  </a:lnTo>
                  <a:lnTo>
                    <a:pt x="42675" y="54861"/>
                  </a:lnTo>
                  <a:lnTo>
                    <a:pt x="42675" y="51813"/>
                  </a:lnTo>
                  <a:lnTo>
                    <a:pt x="45723" y="51813"/>
                  </a:lnTo>
                  <a:lnTo>
                    <a:pt x="45723" y="54861"/>
                  </a:lnTo>
                  <a:lnTo>
                    <a:pt x="42675" y="54861"/>
                  </a:lnTo>
                  <a:lnTo>
                    <a:pt x="42675" y="57908"/>
                  </a:lnTo>
                  <a:lnTo>
                    <a:pt x="45723" y="54861"/>
                  </a:lnTo>
                  <a:lnTo>
                    <a:pt x="45723" y="57908"/>
                  </a:lnTo>
                  <a:lnTo>
                    <a:pt x="45723" y="60956"/>
                  </a:lnTo>
                  <a:lnTo>
                    <a:pt x="45723" y="57908"/>
                  </a:lnTo>
                  <a:lnTo>
                    <a:pt x="48771" y="57908"/>
                  </a:lnTo>
                  <a:lnTo>
                    <a:pt x="48771" y="60956"/>
                  </a:lnTo>
                  <a:lnTo>
                    <a:pt x="45723" y="60956"/>
                  </a:lnTo>
                  <a:lnTo>
                    <a:pt x="45723" y="64004"/>
                  </a:lnTo>
                  <a:lnTo>
                    <a:pt x="48771" y="64004"/>
                  </a:lnTo>
                  <a:lnTo>
                    <a:pt x="48771" y="60956"/>
                  </a:lnTo>
                  <a:lnTo>
                    <a:pt x="48771" y="64004"/>
                  </a:lnTo>
                  <a:lnTo>
                    <a:pt x="48771" y="60956"/>
                  </a:lnTo>
                  <a:lnTo>
                    <a:pt x="48771" y="64004"/>
                  </a:lnTo>
                  <a:lnTo>
                    <a:pt x="48771" y="67052"/>
                  </a:lnTo>
                  <a:lnTo>
                    <a:pt x="48771" y="64004"/>
                  </a:lnTo>
                  <a:lnTo>
                    <a:pt x="45723" y="64004"/>
                  </a:lnTo>
                  <a:lnTo>
                    <a:pt x="42675" y="64004"/>
                  </a:lnTo>
                  <a:lnTo>
                    <a:pt x="42675" y="60956"/>
                  </a:lnTo>
                  <a:lnTo>
                    <a:pt x="45723" y="60956"/>
                  </a:lnTo>
                  <a:lnTo>
                    <a:pt x="42675" y="60956"/>
                  </a:lnTo>
                  <a:lnTo>
                    <a:pt x="42675" y="64004"/>
                  </a:lnTo>
                  <a:lnTo>
                    <a:pt x="42675" y="60956"/>
                  </a:lnTo>
                  <a:lnTo>
                    <a:pt x="42675" y="57908"/>
                  </a:lnTo>
                  <a:lnTo>
                    <a:pt x="42675" y="60956"/>
                  </a:lnTo>
                  <a:lnTo>
                    <a:pt x="39627" y="60956"/>
                  </a:lnTo>
                  <a:lnTo>
                    <a:pt x="39627" y="57908"/>
                  </a:lnTo>
                  <a:lnTo>
                    <a:pt x="39627" y="60956"/>
                  </a:lnTo>
                  <a:lnTo>
                    <a:pt x="39627" y="57908"/>
                  </a:lnTo>
                  <a:lnTo>
                    <a:pt x="39627" y="60956"/>
                  </a:lnTo>
                  <a:lnTo>
                    <a:pt x="39627" y="57908"/>
                  </a:lnTo>
                  <a:lnTo>
                    <a:pt x="36578" y="57908"/>
                  </a:lnTo>
                  <a:lnTo>
                    <a:pt x="39627" y="57908"/>
                  </a:lnTo>
                  <a:lnTo>
                    <a:pt x="36578" y="57908"/>
                  </a:lnTo>
                  <a:lnTo>
                    <a:pt x="36578" y="54861"/>
                  </a:lnTo>
                  <a:lnTo>
                    <a:pt x="36578" y="57908"/>
                  </a:lnTo>
                  <a:lnTo>
                    <a:pt x="36578" y="54861"/>
                  </a:lnTo>
                  <a:lnTo>
                    <a:pt x="33530" y="54861"/>
                  </a:lnTo>
                  <a:lnTo>
                    <a:pt x="36578" y="54861"/>
                  </a:lnTo>
                  <a:lnTo>
                    <a:pt x="33530" y="54861"/>
                  </a:lnTo>
                  <a:lnTo>
                    <a:pt x="36578" y="54861"/>
                  </a:lnTo>
                  <a:lnTo>
                    <a:pt x="36578" y="51813"/>
                  </a:lnTo>
                  <a:lnTo>
                    <a:pt x="36578" y="54861"/>
                  </a:lnTo>
                  <a:lnTo>
                    <a:pt x="36578" y="51813"/>
                  </a:lnTo>
                  <a:lnTo>
                    <a:pt x="36578" y="54861"/>
                  </a:lnTo>
                  <a:lnTo>
                    <a:pt x="33530" y="54861"/>
                  </a:lnTo>
                  <a:lnTo>
                    <a:pt x="33530" y="51813"/>
                  </a:lnTo>
                  <a:lnTo>
                    <a:pt x="33530" y="54861"/>
                  </a:lnTo>
                  <a:lnTo>
                    <a:pt x="33530" y="51813"/>
                  </a:lnTo>
                  <a:lnTo>
                    <a:pt x="30482" y="51813"/>
                  </a:lnTo>
                  <a:lnTo>
                    <a:pt x="33530" y="51813"/>
                  </a:lnTo>
                  <a:lnTo>
                    <a:pt x="33530" y="48765"/>
                  </a:lnTo>
                  <a:lnTo>
                    <a:pt x="30482" y="48765"/>
                  </a:lnTo>
                  <a:lnTo>
                    <a:pt x="33530" y="48765"/>
                  </a:lnTo>
                  <a:lnTo>
                    <a:pt x="33530" y="51813"/>
                  </a:lnTo>
                  <a:lnTo>
                    <a:pt x="33530" y="48765"/>
                  </a:lnTo>
                  <a:lnTo>
                    <a:pt x="30482" y="48765"/>
                  </a:lnTo>
                  <a:lnTo>
                    <a:pt x="33530" y="48765"/>
                  </a:lnTo>
                  <a:lnTo>
                    <a:pt x="33530" y="45717"/>
                  </a:lnTo>
                  <a:lnTo>
                    <a:pt x="33530" y="42669"/>
                  </a:lnTo>
                  <a:lnTo>
                    <a:pt x="36578" y="42669"/>
                  </a:lnTo>
                  <a:lnTo>
                    <a:pt x="33530" y="42669"/>
                  </a:lnTo>
                  <a:lnTo>
                    <a:pt x="33530" y="39621"/>
                  </a:lnTo>
                  <a:lnTo>
                    <a:pt x="36578" y="39621"/>
                  </a:lnTo>
                  <a:lnTo>
                    <a:pt x="33530" y="39621"/>
                  </a:lnTo>
                  <a:lnTo>
                    <a:pt x="33530" y="42669"/>
                  </a:lnTo>
                  <a:lnTo>
                    <a:pt x="33530" y="45717"/>
                  </a:lnTo>
                  <a:lnTo>
                    <a:pt x="30482" y="45717"/>
                  </a:lnTo>
                  <a:lnTo>
                    <a:pt x="30482" y="42669"/>
                  </a:lnTo>
                  <a:lnTo>
                    <a:pt x="30482" y="39621"/>
                  </a:lnTo>
                  <a:lnTo>
                    <a:pt x="33530" y="39621"/>
                  </a:lnTo>
                  <a:lnTo>
                    <a:pt x="30482" y="39621"/>
                  </a:lnTo>
                  <a:lnTo>
                    <a:pt x="30482" y="42669"/>
                  </a:lnTo>
                  <a:lnTo>
                    <a:pt x="30482" y="45717"/>
                  </a:lnTo>
                  <a:lnTo>
                    <a:pt x="30482" y="48765"/>
                  </a:lnTo>
                  <a:lnTo>
                    <a:pt x="27434" y="48765"/>
                  </a:lnTo>
                  <a:lnTo>
                    <a:pt x="27434" y="45717"/>
                  </a:lnTo>
                  <a:lnTo>
                    <a:pt x="27434" y="42669"/>
                  </a:lnTo>
                  <a:lnTo>
                    <a:pt x="30482" y="42669"/>
                  </a:lnTo>
                  <a:lnTo>
                    <a:pt x="30482" y="39621"/>
                  </a:lnTo>
                  <a:lnTo>
                    <a:pt x="27434" y="39621"/>
                  </a:lnTo>
                  <a:lnTo>
                    <a:pt x="27434" y="42669"/>
                  </a:lnTo>
                  <a:lnTo>
                    <a:pt x="27434" y="45717"/>
                  </a:lnTo>
                  <a:lnTo>
                    <a:pt x="24385" y="45717"/>
                  </a:lnTo>
                  <a:lnTo>
                    <a:pt x="24385" y="42669"/>
                  </a:lnTo>
                  <a:lnTo>
                    <a:pt x="27434" y="42669"/>
                  </a:lnTo>
                  <a:lnTo>
                    <a:pt x="24385" y="42669"/>
                  </a:lnTo>
                  <a:lnTo>
                    <a:pt x="24385" y="39621"/>
                  </a:lnTo>
                  <a:lnTo>
                    <a:pt x="27434" y="39621"/>
                  </a:lnTo>
                  <a:lnTo>
                    <a:pt x="27434" y="36574"/>
                  </a:lnTo>
                  <a:lnTo>
                    <a:pt x="27434" y="39621"/>
                  </a:lnTo>
                  <a:lnTo>
                    <a:pt x="24385" y="39621"/>
                  </a:lnTo>
                  <a:lnTo>
                    <a:pt x="24385" y="36574"/>
                  </a:lnTo>
                  <a:lnTo>
                    <a:pt x="27434" y="36574"/>
                  </a:lnTo>
                  <a:lnTo>
                    <a:pt x="24385" y="36574"/>
                  </a:lnTo>
                  <a:lnTo>
                    <a:pt x="24385" y="39621"/>
                  </a:lnTo>
                  <a:lnTo>
                    <a:pt x="21337" y="39621"/>
                  </a:lnTo>
                  <a:lnTo>
                    <a:pt x="18289" y="39621"/>
                  </a:lnTo>
                  <a:lnTo>
                    <a:pt x="21337" y="39621"/>
                  </a:lnTo>
                  <a:lnTo>
                    <a:pt x="18289" y="39621"/>
                  </a:lnTo>
                  <a:lnTo>
                    <a:pt x="21337" y="39621"/>
                  </a:lnTo>
                  <a:lnTo>
                    <a:pt x="18289" y="39621"/>
                  </a:lnTo>
                  <a:lnTo>
                    <a:pt x="18289" y="36574"/>
                  </a:lnTo>
                  <a:lnTo>
                    <a:pt x="18289" y="33526"/>
                  </a:lnTo>
                  <a:lnTo>
                    <a:pt x="18289" y="36574"/>
                  </a:lnTo>
                  <a:lnTo>
                    <a:pt x="18289" y="33526"/>
                  </a:lnTo>
                  <a:lnTo>
                    <a:pt x="21337" y="33526"/>
                  </a:lnTo>
                  <a:lnTo>
                    <a:pt x="18289" y="36574"/>
                  </a:lnTo>
                  <a:lnTo>
                    <a:pt x="21337" y="36574"/>
                  </a:lnTo>
                  <a:lnTo>
                    <a:pt x="21337" y="33526"/>
                  </a:lnTo>
                  <a:lnTo>
                    <a:pt x="24385" y="33526"/>
                  </a:lnTo>
                  <a:lnTo>
                    <a:pt x="24385" y="30478"/>
                  </a:lnTo>
                  <a:lnTo>
                    <a:pt x="21337" y="33526"/>
                  </a:lnTo>
                  <a:lnTo>
                    <a:pt x="18289" y="33526"/>
                  </a:lnTo>
                  <a:lnTo>
                    <a:pt x="15241" y="33526"/>
                  </a:lnTo>
                  <a:lnTo>
                    <a:pt x="15241" y="30478"/>
                  </a:lnTo>
                  <a:lnTo>
                    <a:pt x="18289" y="30478"/>
                  </a:lnTo>
                  <a:lnTo>
                    <a:pt x="21337" y="30478"/>
                  </a:lnTo>
                  <a:lnTo>
                    <a:pt x="18289" y="30478"/>
                  </a:lnTo>
                  <a:lnTo>
                    <a:pt x="18289" y="27430"/>
                  </a:lnTo>
                  <a:lnTo>
                    <a:pt x="21337" y="27430"/>
                  </a:lnTo>
                  <a:lnTo>
                    <a:pt x="18289" y="27430"/>
                  </a:lnTo>
                  <a:lnTo>
                    <a:pt x="21337" y="27430"/>
                  </a:lnTo>
                  <a:lnTo>
                    <a:pt x="18289" y="27430"/>
                  </a:lnTo>
                  <a:lnTo>
                    <a:pt x="21337" y="27430"/>
                  </a:lnTo>
                  <a:lnTo>
                    <a:pt x="24385" y="27430"/>
                  </a:lnTo>
                  <a:lnTo>
                    <a:pt x="21337" y="27430"/>
                  </a:lnTo>
                  <a:lnTo>
                    <a:pt x="21337" y="24382"/>
                  </a:lnTo>
                  <a:lnTo>
                    <a:pt x="18289" y="27430"/>
                  </a:lnTo>
                  <a:lnTo>
                    <a:pt x="15241" y="27430"/>
                  </a:lnTo>
                  <a:lnTo>
                    <a:pt x="15241" y="24382"/>
                  </a:lnTo>
                  <a:lnTo>
                    <a:pt x="12193" y="24382"/>
                  </a:lnTo>
                  <a:lnTo>
                    <a:pt x="15241" y="24382"/>
                  </a:lnTo>
                  <a:lnTo>
                    <a:pt x="15241" y="21334"/>
                  </a:lnTo>
                  <a:lnTo>
                    <a:pt x="12193" y="21334"/>
                  </a:lnTo>
                  <a:lnTo>
                    <a:pt x="15241" y="21334"/>
                  </a:lnTo>
                  <a:lnTo>
                    <a:pt x="15241" y="18286"/>
                  </a:lnTo>
                  <a:lnTo>
                    <a:pt x="15241" y="21334"/>
                  </a:lnTo>
                  <a:lnTo>
                    <a:pt x="15241" y="18286"/>
                  </a:lnTo>
                  <a:lnTo>
                    <a:pt x="12193" y="18286"/>
                  </a:lnTo>
                  <a:lnTo>
                    <a:pt x="15241" y="21334"/>
                  </a:lnTo>
                  <a:lnTo>
                    <a:pt x="12193" y="21334"/>
                  </a:lnTo>
                  <a:lnTo>
                    <a:pt x="12193" y="18286"/>
                  </a:lnTo>
                  <a:lnTo>
                    <a:pt x="12193" y="15239"/>
                  </a:lnTo>
                  <a:lnTo>
                    <a:pt x="12193" y="18286"/>
                  </a:lnTo>
                  <a:lnTo>
                    <a:pt x="9144" y="18286"/>
                  </a:lnTo>
                  <a:lnTo>
                    <a:pt x="6096" y="18286"/>
                  </a:lnTo>
                  <a:lnTo>
                    <a:pt x="6096" y="15239"/>
                  </a:lnTo>
                  <a:lnTo>
                    <a:pt x="3048" y="15239"/>
                  </a:lnTo>
                  <a:lnTo>
                    <a:pt x="3048" y="12191"/>
                  </a:lnTo>
                  <a:lnTo>
                    <a:pt x="0" y="12191"/>
                  </a:lnTo>
                  <a:lnTo>
                    <a:pt x="3048"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45" name="Google Shape;5145;gda58c33139_0_5267"/>
            <p:cNvSpPr/>
            <p:nvPr/>
          </p:nvSpPr>
          <p:spPr>
            <a:xfrm>
              <a:off x="1844178" y="6476656"/>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46" name="Google Shape;5146;gda58c33139_0_5267"/>
            <p:cNvSpPr/>
            <p:nvPr/>
          </p:nvSpPr>
          <p:spPr>
            <a:xfrm>
              <a:off x="1844178" y="6476656"/>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47" name="Google Shape;5147;gda58c33139_0_5267"/>
            <p:cNvSpPr/>
            <p:nvPr/>
          </p:nvSpPr>
          <p:spPr>
            <a:xfrm>
              <a:off x="2398956" y="639436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48" name="Google Shape;5148;gda58c33139_0_5267"/>
            <p:cNvSpPr/>
            <p:nvPr/>
          </p:nvSpPr>
          <p:spPr>
            <a:xfrm>
              <a:off x="2398956" y="639436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49" name="Google Shape;5149;gda58c33139_0_5267"/>
            <p:cNvSpPr/>
            <p:nvPr/>
          </p:nvSpPr>
          <p:spPr>
            <a:xfrm>
              <a:off x="2398956"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50" name="Google Shape;5150;gda58c33139_0_5267"/>
            <p:cNvSpPr/>
            <p:nvPr/>
          </p:nvSpPr>
          <p:spPr>
            <a:xfrm>
              <a:off x="2389809" y="6403517"/>
              <a:ext cx="6350" cy="6350"/>
            </a:xfrm>
            <a:custGeom>
              <a:avLst/>
              <a:gdLst/>
              <a:ahLst/>
              <a:cxnLst/>
              <a:rect l="l" t="t" r="r" b="b"/>
              <a:pathLst>
                <a:path w="6350" h="6350" extrusionOk="0">
                  <a:moveTo>
                    <a:pt x="6096" y="3048"/>
                  </a:moveTo>
                  <a:lnTo>
                    <a:pt x="3048" y="3048"/>
                  </a:lnTo>
                  <a:lnTo>
                    <a:pt x="3048" y="0"/>
                  </a:lnTo>
                  <a:lnTo>
                    <a:pt x="0" y="0"/>
                  </a:lnTo>
                  <a:lnTo>
                    <a:pt x="0" y="3048"/>
                  </a:lnTo>
                  <a:lnTo>
                    <a:pt x="3048"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51" name="Google Shape;5151;gda58c33139_0_5267"/>
            <p:cNvSpPr/>
            <p:nvPr/>
          </p:nvSpPr>
          <p:spPr>
            <a:xfrm>
              <a:off x="2389811" y="6403509"/>
              <a:ext cx="6350" cy="6350"/>
            </a:xfrm>
            <a:custGeom>
              <a:avLst/>
              <a:gdLst/>
              <a:ahLst/>
              <a:cxnLst/>
              <a:rect l="l" t="t" r="r" b="b"/>
              <a:pathLst>
                <a:path w="6350" h="6350" extrusionOk="0">
                  <a:moveTo>
                    <a:pt x="6096" y="6095"/>
                  </a:moveTo>
                  <a:lnTo>
                    <a:pt x="3048" y="6095"/>
                  </a:lnTo>
                  <a:lnTo>
                    <a:pt x="0" y="3047"/>
                  </a:lnTo>
                  <a:lnTo>
                    <a:pt x="0" y="0"/>
                  </a:lnTo>
                  <a:lnTo>
                    <a:pt x="3048" y="0"/>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52" name="Google Shape;5152;gda58c33139_0_5267"/>
            <p:cNvSpPr/>
            <p:nvPr/>
          </p:nvSpPr>
          <p:spPr>
            <a:xfrm>
              <a:off x="2362377" y="641265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53" name="Google Shape;5153;gda58c33139_0_5267"/>
            <p:cNvSpPr/>
            <p:nvPr/>
          </p:nvSpPr>
          <p:spPr>
            <a:xfrm>
              <a:off x="1889902"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54" name="Google Shape;5154;gda58c33139_0_5267"/>
            <p:cNvSpPr/>
            <p:nvPr/>
          </p:nvSpPr>
          <p:spPr>
            <a:xfrm>
              <a:off x="1889902" y="64858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55" name="Google Shape;5155;gda58c33139_0_5267"/>
            <p:cNvSpPr/>
            <p:nvPr/>
          </p:nvSpPr>
          <p:spPr>
            <a:xfrm>
              <a:off x="2365425" y="6415709"/>
              <a:ext cx="12700" cy="18414"/>
            </a:xfrm>
            <a:custGeom>
              <a:avLst/>
              <a:gdLst/>
              <a:ahLst/>
              <a:cxnLst/>
              <a:rect l="l" t="t" r="r" b="b"/>
              <a:pathLst>
                <a:path w="12700" h="18414" extrusionOk="0">
                  <a:moveTo>
                    <a:pt x="12192" y="9144"/>
                  </a:moveTo>
                  <a:lnTo>
                    <a:pt x="9144" y="9144"/>
                  </a:lnTo>
                  <a:lnTo>
                    <a:pt x="9144" y="3048"/>
                  </a:lnTo>
                  <a:lnTo>
                    <a:pt x="6096" y="3048"/>
                  </a:lnTo>
                  <a:lnTo>
                    <a:pt x="6096" y="0"/>
                  </a:lnTo>
                  <a:lnTo>
                    <a:pt x="0" y="0"/>
                  </a:lnTo>
                  <a:lnTo>
                    <a:pt x="3048" y="3048"/>
                  </a:lnTo>
                  <a:lnTo>
                    <a:pt x="3048" y="9144"/>
                  </a:lnTo>
                  <a:lnTo>
                    <a:pt x="6096" y="9144"/>
                  </a:lnTo>
                  <a:lnTo>
                    <a:pt x="6096" y="12192"/>
                  </a:lnTo>
                  <a:lnTo>
                    <a:pt x="3048" y="12192"/>
                  </a:lnTo>
                  <a:lnTo>
                    <a:pt x="3048" y="15240"/>
                  </a:lnTo>
                  <a:lnTo>
                    <a:pt x="6096" y="15240"/>
                  </a:lnTo>
                  <a:lnTo>
                    <a:pt x="6096" y="18288"/>
                  </a:lnTo>
                  <a:lnTo>
                    <a:pt x="9144" y="18288"/>
                  </a:lnTo>
                  <a:lnTo>
                    <a:pt x="9144" y="15240"/>
                  </a:lnTo>
                  <a:lnTo>
                    <a:pt x="12192" y="15240"/>
                  </a:lnTo>
                  <a:lnTo>
                    <a:pt x="12192"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56" name="Google Shape;5156;gda58c33139_0_5267"/>
            <p:cNvSpPr/>
            <p:nvPr/>
          </p:nvSpPr>
          <p:spPr>
            <a:xfrm>
              <a:off x="2365426" y="6415700"/>
              <a:ext cx="12700" cy="18414"/>
            </a:xfrm>
            <a:custGeom>
              <a:avLst/>
              <a:gdLst/>
              <a:ahLst/>
              <a:cxnLst/>
              <a:rect l="l" t="t" r="r" b="b"/>
              <a:pathLst>
                <a:path w="12700" h="18414" extrusionOk="0">
                  <a:moveTo>
                    <a:pt x="0" y="3047"/>
                  </a:moveTo>
                  <a:lnTo>
                    <a:pt x="3048" y="3047"/>
                  </a:lnTo>
                  <a:lnTo>
                    <a:pt x="0" y="0"/>
                  </a:lnTo>
                  <a:lnTo>
                    <a:pt x="3048" y="0"/>
                  </a:lnTo>
                  <a:lnTo>
                    <a:pt x="6096" y="0"/>
                  </a:lnTo>
                  <a:lnTo>
                    <a:pt x="6096" y="3047"/>
                  </a:lnTo>
                  <a:lnTo>
                    <a:pt x="9144" y="3047"/>
                  </a:lnTo>
                  <a:lnTo>
                    <a:pt x="9144" y="6095"/>
                  </a:lnTo>
                  <a:lnTo>
                    <a:pt x="9144" y="9143"/>
                  </a:lnTo>
                  <a:lnTo>
                    <a:pt x="12192" y="9143"/>
                  </a:lnTo>
                  <a:lnTo>
                    <a:pt x="12192" y="12191"/>
                  </a:lnTo>
                  <a:lnTo>
                    <a:pt x="12192" y="15239"/>
                  </a:lnTo>
                  <a:lnTo>
                    <a:pt x="9144" y="15239"/>
                  </a:lnTo>
                  <a:lnTo>
                    <a:pt x="9144" y="18286"/>
                  </a:lnTo>
                  <a:lnTo>
                    <a:pt x="6096" y="18286"/>
                  </a:lnTo>
                  <a:lnTo>
                    <a:pt x="9144" y="18286"/>
                  </a:lnTo>
                  <a:lnTo>
                    <a:pt x="6096" y="18286"/>
                  </a:lnTo>
                  <a:lnTo>
                    <a:pt x="6096" y="15239"/>
                  </a:lnTo>
                  <a:lnTo>
                    <a:pt x="3048" y="15239"/>
                  </a:lnTo>
                  <a:lnTo>
                    <a:pt x="3048" y="12191"/>
                  </a:lnTo>
                  <a:lnTo>
                    <a:pt x="6096" y="12191"/>
                  </a:lnTo>
                  <a:lnTo>
                    <a:pt x="6096" y="9143"/>
                  </a:lnTo>
                  <a:lnTo>
                    <a:pt x="3048" y="9143"/>
                  </a:lnTo>
                  <a:lnTo>
                    <a:pt x="3048" y="6095"/>
                  </a:lnTo>
                  <a:lnTo>
                    <a:pt x="3048" y="3047"/>
                  </a:lnTo>
                  <a:lnTo>
                    <a:pt x="3048" y="6095"/>
                  </a:lnTo>
                  <a:lnTo>
                    <a:pt x="0" y="6095"/>
                  </a:lnTo>
                  <a:lnTo>
                    <a:pt x="3048" y="6095"/>
                  </a:lnTo>
                  <a:lnTo>
                    <a:pt x="3048" y="3047"/>
                  </a:lnTo>
                  <a:lnTo>
                    <a:pt x="0" y="3047"/>
                  </a:lnTo>
                  <a:lnTo>
                    <a:pt x="3048" y="3047"/>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57" name="Google Shape;5157;gda58c33139_0_5267"/>
            <p:cNvSpPr/>
            <p:nvPr/>
          </p:nvSpPr>
          <p:spPr>
            <a:xfrm>
              <a:off x="1771021" y="648580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58" name="Google Shape;5158;gda58c33139_0_5267"/>
            <p:cNvSpPr/>
            <p:nvPr/>
          </p:nvSpPr>
          <p:spPr>
            <a:xfrm>
              <a:off x="1771021" y="6485800"/>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59" name="Google Shape;5159;gda58c33139_0_5267"/>
            <p:cNvSpPr/>
            <p:nvPr/>
          </p:nvSpPr>
          <p:spPr>
            <a:xfrm>
              <a:off x="2371522" y="641570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60" name="Google Shape;5160;gda58c33139_0_5267"/>
            <p:cNvSpPr/>
            <p:nvPr/>
          </p:nvSpPr>
          <p:spPr>
            <a:xfrm>
              <a:off x="2371522" y="6415700"/>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61" name="Google Shape;5161;gda58c33139_0_5267"/>
            <p:cNvSpPr/>
            <p:nvPr/>
          </p:nvSpPr>
          <p:spPr>
            <a:xfrm>
              <a:off x="2423342" y="640046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62" name="Google Shape;5162;gda58c33139_0_5267"/>
            <p:cNvSpPr/>
            <p:nvPr/>
          </p:nvSpPr>
          <p:spPr>
            <a:xfrm>
              <a:off x="2392860" y="64096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63" name="Google Shape;5163;gda58c33139_0_5267"/>
            <p:cNvSpPr/>
            <p:nvPr/>
          </p:nvSpPr>
          <p:spPr>
            <a:xfrm>
              <a:off x="2417245" y="640350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64" name="Google Shape;5164;gda58c33139_0_5267"/>
            <p:cNvSpPr/>
            <p:nvPr/>
          </p:nvSpPr>
          <p:spPr>
            <a:xfrm>
              <a:off x="2417245" y="640350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65" name="Google Shape;5165;gda58c33139_0_5267"/>
            <p:cNvSpPr/>
            <p:nvPr/>
          </p:nvSpPr>
          <p:spPr>
            <a:xfrm>
              <a:off x="2377617" y="641875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66" name="Google Shape;5166;gda58c33139_0_5267"/>
            <p:cNvSpPr/>
            <p:nvPr/>
          </p:nvSpPr>
          <p:spPr>
            <a:xfrm>
              <a:off x="2377619" y="6418748"/>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67" name="Google Shape;5167;gda58c33139_0_5267"/>
            <p:cNvSpPr/>
            <p:nvPr/>
          </p:nvSpPr>
          <p:spPr>
            <a:xfrm>
              <a:off x="1362558" y="6437035"/>
              <a:ext cx="9525" cy="3175"/>
            </a:xfrm>
            <a:custGeom>
              <a:avLst/>
              <a:gdLst/>
              <a:ahLst/>
              <a:cxnLst/>
              <a:rect l="l" t="t" r="r" b="b"/>
              <a:pathLst>
                <a:path w="9525" h="3175" extrusionOk="0">
                  <a:moveTo>
                    <a:pt x="9144" y="0"/>
                  </a:moveTo>
                  <a:lnTo>
                    <a:pt x="0" y="0"/>
                  </a:lnTo>
                  <a:lnTo>
                    <a:pt x="0" y="3047"/>
                  </a:lnTo>
                  <a:lnTo>
                    <a:pt x="6096"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68" name="Google Shape;5168;gda58c33139_0_5267"/>
            <p:cNvSpPr/>
            <p:nvPr/>
          </p:nvSpPr>
          <p:spPr>
            <a:xfrm>
              <a:off x="1362558" y="6437035"/>
              <a:ext cx="9525" cy="6350"/>
            </a:xfrm>
            <a:custGeom>
              <a:avLst/>
              <a:gdLst/>
              <a:ahLst/>
              <a:cxnLst/>
              <a:rect l="l" t="t" r="r" b="b"/>
              <a:pathLst>
                <a:path w="9525" h="6350" extrusionOk="0">
                  <a:moveTo>
                    <a:pt x="3048" y="6095"/>
                  </a:moveTo>
                  <a:lnTo>
                    <a:pt x="3048" y="3047"/>
                  </a:lnTo>
                  <a:lnTo>
                    <a:pt x="0" y="3047"/>
                  </a:lnTo>
                  <a:lnTo>
                    <a:pt x="0" y="0"/>
                  </a:lnTo>
                  <a:lnTo>
                    <a:pt x="3048" y="0"/>
                  </a:lnTo>
                  <a:lnTo>
                    <a:pt x="6096" y="0"/>
                  </a:lnTo>
                  <a:lnTo>
                    <a:pt x="9144"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69" name="Google Shape;5169;gda58c33139_0_5267"/>
            <p:cNvSpPr/>
            <p:nvPr/>
          </p:nvSpPr>
          <p:spPr>
            <a:xfrm>
              <a:off x="2432487" y="640046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70" name="Google Shape;5170;gda58c33139_0_5267"/>
            <p:cNvSpPr/>
            <p:nvPr/>
          </p:nvSpPr>
          <p:spPr>
            <a:xfrm>
              <a:off x="2377619" y="6400461"/>
              <a:ext cx="55244" cy="24764"/>
            </a:xfrm>
            <a:custGeom>
              <a:avLst/>
              <a:gdLst/>
              <a:ahLst/>
              <a:cxnLst/>
              <a:rect l="l" t="t" r="r" b="b"/>
              <a:pathLst>
                <a:path w="55244" h="24764" extrusionOk="0">
                  <a:moveTo>
                    <a:pt x="54868" y="0"/>
                  </a:moveTo>
                  <a:lnTo>
                    <a:pt x="54868" y="3047"/>
                  </a:lnTo>
                  <a:lnTo>
                    <a:pt x="54868" y="0"/>
                  </a:lnTo>
                </a:path>
                <a:path w="55244" h="24764" extrusionOk="0">
                  <a:moveTo>
                    <a:pt x="0" y="21334"/>
                  </a:moveTo>
                  <a:lnTo>
                    <a:pt x="3048" y="21334"/>
                  </a:lnTo>
                  <a:lnTo>
                    <a:pt x="0" y="21334"/>
                  </a:lnTo>
                  <a:lnTo>
                    <a:pt x="0" y="24382"/>
                  </a:lnTo>
                  <a:lnTo>
                    <a:pt x="0" y="21334"/>
                  </a:lnTo>
                  <a:lnTo>
                    <a:pt x="0" y="18286"/>
                  </a:lnTo>
                  <a:lnTo>
                    <a:pt x="0"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71" name="Google Shape;5171;gda58c33139_0_5267"/>
            <p:cNvSpPr/>
            <p:nvPr/>
          </p:nvSpPr>
          <p:spPr>
            <a:xfrm>
              <a:off x="1859420" y="6494944"/>
              <a:ext cx="9525" cy="12700"/>
            </a:xfrm>
            <a:custGeom>
              <a:avLst/>
              <a:gdLst/>
              <a:ahLst/>
              <a:cxnLst/>
              <a:rect l="l" t="t" r="r" b="b"/>
              <a:pathLst>
                <a:path w="9525" h="12700" extrusionOk="0">
                  <a:moveTo>
                    <a:pt x="9144" y="3047"/>
                  </a:moveTo>
                  <a:lnTo>
                    <a:pt x="0" y="3047"/>
                  </a:lnTo>
                  <a:lnTo>
                    <a:pt x="0" y="12191"/>
                  </a:lnTo>
                  <a:lnTo>
                    <a:pt x="3048" y="12191"/>
                  </a:lnTo>
                  <a:lnTo>
                    <a:pt x="3048" y="6095"/>
                  </a:lnTo>
                  <a:lnTo>
                    <a:pt x="9144" y="6095"/>
                  </a:lnTo>
                  <a:lnTo>
                    <a:pt x="9144" y="3047"/>
                  </a:lnTo>
                  <a:close/>
                </a:path>
                <a:path w="9525" h="12700"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72" name="Google Shape;5172;gda58c33139_0_5267"/>
            <p:cNvSpPr/>
            <p:nvPr/>
          </p:nvSpPr>
          <p:spPr>
            <a:xfrm>
              <a:off x="1859420" y="6494944"/>
              <a:ext cx="9525" cy="12700"/>
            </a:xfrm>
            <a:custGeom>
              <a:avLst/>
              <a:gdLst/>
              <a:ahLst/>
              <a:cxnLst/>
              <a:rect l="l" t="t" r="r" b="b"/>
              <a:pathLst>
                <a:path w="9525" h="12700" extrusionOk="0">
                  <a:moveTo>
                    <a:pt x="9144" y="6095"/>
                  </a:moveTo>
                  <a:lnTo>
                    <a:pt x="6096" y="6095"/>
                  </a:lnTo>
                  <a:lnTo>
                    <a:pt x="3048" y="6095"/>
                  </a:lnTo>
                  <a:lnTo>
                    <a:pt x="3048" y="9143"/>
                  </a:lnTo>
                  <a:lnTo>
                    <a:pt x="3048" y="12191"/>
                  </a:lnTo>
                  <a:lnTo>
                    <a:pt x="0" y="12191"/>
                  </a:lnTo>
                  <a:lnTo>
                    <a:pt x="0" y="9143"/>
                  </a:lnTo>
                  <a:lnTo>
                    <a:pt x="3048" y="9143"/>
                  </a:lnTo>
                  <a:lnTo>
                    <a:pt x="0" y="9143"/>
                  </a:lnTo>
                  <a:lnTo>
                    <a:pt x="0" y="6095"/>
                  </a:lnTo>
                  <a:lnTo>
                    <a:pt x="3048" y="6095"/>
                  </a:lnTo>
                  <a:lnTo>
                    <a:pt x="0" y="6095"/>
                  </a:lnTo>
                  <a:lnTo>
                    <a:pt x="0" y="9143"/>
                  </a:lnTo>
                  <a:lnTo>
                    <a:pt x="0" y="6095"/>
                  </a:lnTo>
                  <a:lnTo>
                    <a:pt x="0" y="3047"/>
                  </a:lnTo>
                  <a:lnTo>
                    <a:pt x="3048" y="3047"/>
                  </a:lnTo>
                  <a:lnTo>
                    <a:pt x="3048" y="0"/>
                  </a:lnTo>
                  <a:lnTo>
                    <a:pt x="3048" y="3047"/>
                  </a:lnTo>
                  <a:lnTo>
                    <a:pt x="3048" y="0"/>
                  </a:lnTo>
                  <a:lnTo>
                    <a:pt x="6096" y="0"/>
                  </a:lnTo>
                  <a:lnTo>
                    <a:pt x="6096" y="3047"/>
                  </a:lnTo>
                  <a:lnTo>
                    <a:pt x="3048" y="3047"/>
                  </a:lnTo>
                  <a:lnTo>
                    <a:pt x="6096" y="3047"/>
                  </a:lnTo>
                  <a:lnTo>
                    <a:pt x="9144" y="3047"/>
                  </a:lnTo>
                  <a:lnTo>
                    <a:pt x="9144" y="0"/>
                  </a:lnTo>
                  <a:lnTo>
                    <a:pt x="9144" y="3047"/>
                  </a:lnTo>
                  <a:lnTo>
                    <a:pt x="9144" y="6095"/>
                  </a:lnTo>
                  <a:lnTo>
                    <a:pt x="6096" y="6095"/>
                  </a:lnTo>
                  <a:lnTo>
                    <a:pt x="9144"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73" name="Google Shape;5173;gda58c33139_0_5267"/>
            <p:cNvSpPr/>
            <p:nvPr/>
          </p:nvSpPr>
          <p:spPr>
            <a:xfrm>
              <a:off x="1868564" y="6494944"/>
              <a:ext cx="3175" cy="6350"/>
            </a:xfrm>
            <a:custGeom>
              <a:avLst/>
              <a:gdLst/>
              <a:ahLst/>
              <a:cxnLst/>
              <a:rect l="l" t="t" r="r" b="b"/>
              <a:pathLst>
                <a:path w="3175" h="6350" extrusionOk="0">
                  <a:moveTo>
                    <a:pt x="3048" y="0"/>
                  </a:moveTo>
                  <a:lnTo>
                    <a:pt x="0" y="3047"/>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74" name="Google Shape;5174;gda58c33139_0_5267"/>
            <p:cNvSpPr/>
            <p:nvPr/>
          </p:nvSpPr>
          <p:spPr>
            <a:xfrm>
              <a:off x="1868564" y="6494944"/>
              <a:ext cx="6350" cy="6350"/>
            </a:xfrm>
            <a:custGeom>
              <a:avLst/>
              <a:gdLst/>
              <a:ahLst/>
              <a:cxnLst/>
              <a:rect l="l" t="t" r="r" b="b"/>
              <a:pathLst>
                <a:path w="6350" h="6350" extrusionOk="0">
                  <a:moveTo>
                    <a:pt x="0" y="6095"/>
                  </a:moveTo>
                  <a:lnTo>
                    <a:pt x="0" y="3047"/>
                  </a:lnTo>
                  <a:lnTo>
                    <a:pt x="3048" y="0"/>
                  </a:lnTo>
                  <a:lnTo>
                    <a:pt x="3048" y="3047"/>
                  </a:lnTo>
                  <a:lnTo>
                    <a:pt x="6096" y="3047"/>
                  </a:lnTo>
                  <a:lnTo>
                    <a:pt x="3048" y="3047"/>
                  </a:lnTo>
                  <a:lnTo>
                    <a:pt x="3048" y="6095"/>
                  </a:lnTo>
                  <a:lnTo>
                    <a:pt x="3048" y="3047"/>
                  </a:lnTo>
                  <a:lnTo>
                    <a:pt x="3048" y="6095"/>
                  </a:lnTo>
                  <a:lnTo>
                    <a:pt x="0" y="6095"/>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75" name="Google Shape;5175;gda58c33139_0_5267"/>
            <p:cNvSpPr/>
            <p:nvPr/>
          </p:nvSpPr>
          <p:spPr>
            <a:xfrm>
              <a:off x="2411149" y="641265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76" name="Google Shape;5176;gda58c33139_0_5267"/>
            <p:cNvSpPr/>
            <p:nvPr/>
          </p:nvSpPr>
          <p:spPr>
            <a:xfrm>
              <a:off x="2380667" y="64217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77" name="Google Shape;5177;gda58c33139_0_5267"/>
            <p:cNvSpPr/>
            <p:nvPr/>
          </p:nvSpPr>
          <p:spPr>
            <a:xfrm>
              <a:off x="2380667" y="64217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78" name="Google Shape;5178;gda58c33139_0_5267"/>
            <p:cNvSpPr/>
            <p:nvPr/>
          </p:nvSpPr>
          <p:spPr>
            <a:xfrm>
              <a:off x="2420294" y="641265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79" name="Google Shape;5179;gda58c33139_0_5267"/>
            <p:cNvSpPr/>
            <p:nvPr/>
          </p:nvSpPr>
          <p:spPr>
            <a:xfrm>
              <a:off x="2444680" y="64035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80" name="Google Shape;5180;gda58c33139_0_5267"/>
            <p:cNvSpPr/>
            <p:nvPr/>
          </p:nvSpPr>
          <p:spPr>
            <a:xfrm>
              <a:off x="2444680" y="640350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81" name="Google Shape;5181;gda58c33139_0_5267"/>
            <p:cNvSpPr/>
            <p:nvPr/>
          </p:nvSpPr>
          <p:spPr>
            <a:xfrm>
              <a:off x="2423337" y="6409613"/>
              <a:ext cx="36830" cy="33654"/>
            </a:xfrm>
            <a:custGeom>
              <a:avLst/>
              <a:gdLst/>
              <a:ahLst/>
              <a:cxnLst/>
              <a:rect l="l" t="t" r="r" b="b"/>
              <a:pathLst>
                <a:path w="36830" h="33654" extrusionOk="0">
                  <a:moveTo>
                    <a:pt x="36576" y="15240"/>
                  </a:moveTo>
                  <a:lnTo>
                    <a:pt x="33528" y="15240"/>
                  </a:lnTo>
                  <a:lnTo>
                    <a:pt x="33528" y="12192"/>
                  </a:lnTo>
                  <a:lnTo>
                    <a:pt x="30480" y="9144"/>
                  </a:lnTo>
                  <a:lnTo>
                    <a:pt x="33528" y="9144"/>
                  </a:lnTo>
                  <a:lnTo>
                    <a:pt x="33528" y="6096"/>
                  </a:lnTo>
                  <a:lnTo>
                    <a:pt x="30480" y="6096"/>
                  </a:lnTo>
                  <a:lnTo>
                    <a:pt x="30480" y="3048"/>
                  </a:lnTo>
                  <a:lnTo>
                    <a:pt x="27432" y="3048"/>
                  </a:lnTo>
                  <a:lnTo>
                    <a:pt x="27432" y="0"/>
                  </a:lnTo>
                  <a:lnTo>
                    <a:pt x="24384" y="0"/>
                  </a:lnTo>
                  <a:lnTo>
                    <a:pt x="24384" y="12192"/>
                  </a:lnTo>
                  <a:lnTo>
                    <a:pt x="24384" y="15240"/>
                  </a:lnTo>
                  <a:lnTo>
                    <a:pt x="21336" y="15240"/>
                  </a:lnTo>
                  <a:lnTo>
                    <a:pt x="21336" y="12192"/>
                  </a:lnTo>
                  <a:lnTo>
                    <a:pt x="24384" y="12192"/>
                  </a:lnTo>
                  <a:lnTo>
                    <a:pt x="24384" y="0"/>
                  </a:lnTo>
                  <a:lnTo>
                    <a:pt x="21336" y="0"/>
                  </a:lnTo>
                  <a:lnTo>
                    <a:pt x="21336" y="6096"/>
                  </a:lnTo>
                  <a:lnTo>
                    <a:pt x="18288" y="3048"/>
                  </a:lnTo>
                  <a:lnTo>
                    <a:pt x="0" y="3048"/>
                  </a:lnTo>
                  <a:lnTo>
                    <a:pt x="0" y="9144"/>
                  </a:lnTo>
                  <a:lnTo>
                    <a:pt x="3048" y="9144"/>
                  </a:lnTo>
                  <a:lnTo>
                    <a:pt x="3048" y="12192"/>
                  </a:lnTo>
                  <a:lnTo>
                    <a:pt x="6096" y="12192"/>
                  </a:lnTo>
                  <a:lnTo>
                    <a:pt x="6096" y="15240"/>
                  </a:lnTo>
                  <a:lnTo>
                    <a:pt x="12192" y="15240"/>
                  </a:lnTo>
                  <a:lnTo>
                    <a:pt x="12192" y="24384"/>
                  </a:lnTo>
                  <a:lnTo>
                    <a:pt x="15240" y="24384"/>
                  </a:lnTo>
                  <a:lnTo>
                    <a:pt x="15240" y="27432"/>
                  </a:lnTo>
                  <a:lnTo>
                    <a:pt x="18288" y="27432"/>
                  </a:lnTo>
                  <a:lnTo>
                    <a:pt x="18288" y="33528"/>
                  </a:lnTo>
                  <a:lnTo>
                    <a:pt x="24384" y="33528"/>
                  </a:lnTo>
                  <a:lnTo>
                    <a:pt x="24384" y="30480"/>
                  </a:lnTo>
                  <a:lnTo>
                    <a:pt x="33528" y="30480"/>
                  </a:lnTo>
                  <a:lnTo>
                    <a:pt x="33528" y="21336"/>
                  </a:lnTo>
                  <a:lnTo>
                    <a:pt x="30480" y="21336"/>
                  </a:lnTo>
                  <a:lnTo>
                    <a:pt x="27432" y="18288"/>
                  </a:lnTo>
                  <a:lnTo>
                    <a:pt x="33528" y="18288"/>
                  </a:lnTo>
                  <a:lnTo>
                    <a:pt x="33528" y="21336"/>
                  </a:lnTo>
                  <a:lnTo>
                    <a:pt x="36576" y="18288"/>
                  </a:lnTo>
                  <a:lnTo>
                    <a:pt x="36576" y="1524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82" name="Google Shape;5182;gda58c33139_0_5267"/>
            <p:cNvSpPr/>
            <p:nvPr/>
          </p:nvSpPr>
          <p:spPr>
            <a:xfrm>
              <a:off x="2420294" y="6409604"/>
              <a:ext cx="40005" cy="33654"/>
            </a:xfrm>
            <a:custGeom>
              <a:avLst/>
              <a:gdLst/>
              <a:ahLst/>
              <a:cxnLst/>
              <a:rect l="l" t="t" r="r" b="b"/>
              <a:pathLst>
                <a:path w="40005" h="33654" extrusionOk="0">
                  <a:moveTo>
                    <a:pt x="15241" y="15239"/>
                  </a:moveTo>
                  <a:lnTo>
                    <a:pt x="15241" y="12191"/>
                  </a:lnTo>
                  <a:lnTo>
                    <a:pt x="15241" y="15239"/>
                  </a:lnTo>
                  <a:lnTo>
                    <a:pt x="12192" y="15239"/>
                  </a:lnTo>
                  <a:lnTo>
                    <a:pt x="15241" y="15239"/>
                  </a:lnTo>
                  <a:lnTo>
                    <a:pt x="12192" y="15239"/>
                  </a:lnTo>
                  <a:lnTo>
                    <a:pt x="9144" y="15239"/>
                  </a:lnTo>
                  <a:lnTo>
                    <a:pt x="12192" y="15239"/>
                  </a:lnTo>
                  <a:lnTo>
                    <a:pt x="9144" y="15239"/>
                  </a:lnTo>
                  <a:lnTo>
                    <a:pt x="9144" y="12191"/>
                  </a:lnTo>
                  <a:lnTo>
                    <a:pt x="6096" y="12191"/>
                  </a:lnTo>
                  <a:lnTo>
                    <a:pt x="9144" y="12191"/>
                  </a:lnTo>
                  <a:lnTo>
                    <a:pt x="9144" y="15239"/>
                  </a:lnTo>
                  <a:lnTo>
                    <a:pt x="9144" y="12191"/>
                  </a:lnTo>
                  <a:lnTo>
                    <a:pt x="12192" y="12191"/>
                  </a:lnTo>
                  <a:lnTo>
                    <a:pt x="9144" y="12191"/>
                  </a:lnTo>
                  <a:lnTo>
                    <a:pt x="6096" y="12191"/>
                  </a:lnTo>
                  <a:lnTo>
                    <a:pt x="6096" y="9143"/>
                  </a:lnTo>
                  <a:lnTo>
                    <a:pt x="3048" y="9143"/>
                  </a:lnTo>
                  <a:lnTo>
                    <a:pt x="0" y="9143"/>
                  </a:lnTo>
                  <a:lnTo>
                    <a:pt x="3048" y="9143"/>
                  </a:lnTo>
                  <a:lnTo>
                    <a:pt x="3048" y="6095"/>
                  </a:lnTo>
                  <a:lnTo>
                    <a:pt x="0" y="6095"/>
                  </a:lnTo>
                  <a:lnTo>
                    <a:pt x="3048" y="6095"/>
                  </a:lnTo>
                  <a:lnTo>
                    <a:pt x="3048" y="3047"/>
                  </a:lnTo>
                  <a:lnTo>
                    <a:pt x="21337" y="3047"/>
                  </a:lnTo>
                  <a:lnTo>
                    <a:pt x="24385" y="6095"/>
                  </a:lnTo>
                  <a:lnTo>
                    <a:pt x="24385" y="3047"/>
                  </a:lnTo>
                  <a:lnTo>
                    <a:pt x="21337" y="3047"/>
                  </a:lnTo>
                  <a:lnTo>
                    <a:pt x="24385" y="3047"/>
                  </a:lnTo>
                  <a:lnTo>
                    <a:pt x="24385" y="0"/>
                  </a:lnTo>
                  <a:lnTo>
                    <a:pt x="27434" y="0"/>
                  </a:lnTo>
                  <a:lnTo>
                    <a:pt x="30482" y="0"/>
                  </a:lnTo>
                  <a:lnTo>
                    <a:pt x="30482" y="3047"/>
                  </a:lnTo>
                  <a:lnTo>
                    <a:pt x="30482" y="0"/>
                  </a:lnTo>
                  <a:lnTo>
                    <a:pt x="30482" y="3047"/>
                  </a:lnTo>
                  <a:lnTo>
                    <a:pt x="33530" y="3047"/>
                  </a:lnTo>
                  <a:lnTo>
                    <a:pt x="33530" y="6095"/>
                  </a:lnTo>
                  <a:lnTo>
                    <a:pt x="36578" y="6095"/>
                  </a:lnTo>
                  <a:lnTo>
                    <a:pt x="36578" y="9143"/>
                  </a:lnTo>
                  <a:lnTo>
                    <a:pt x="33530" y="9143"/>
                  </a:lnTo>
                  <a:lnTo>
                    <a:pt x="36578" y="12191"/>
                  </a:lnTo>
                  <a:lnTo>
                    <a:pt x="36578" y="15239"/>
                  </a:lnTo>
                  <a:lnTo>
                    <a:pt x="39627" y="15239"/>
                  </a:lnTo>
                  <a:lnTo>
                    <a:pt x="39627" y="18287"/>
                  </a:lnTo>
                  <a:lnTo>
                    <a:pt x="36578" y="21334"/>
                  </a:lnTo>
                  <a:lnTo>
                    <a:pt x="36578" y="18287"/>
                  </a:lnTo>
                  <a:lnTo>
                    <a:pt x="33530" y="18287"/>
                  </a:lnTo>
                  <a:lnTo>
                    <a:pt x="30482" y="18287"/>
                  </a:lnTo>
                  <a:lnTo>
                    <a:pt x="30482" y="15239"/>
                  </a:lnTo>
                  <a:lnTo>
                    <a:pt x="27434" y="15239"/>
                  </a:lnTo>
                  <a:lnTo>
                    <a:pt x="30482" y="15239"/>
                  </a:lnTo>
                  <a:lnTo>
                    <a:pt x="27434" y="15239"/>
                  </a:lnTo>
                  <a:lnTo>
                    <a:pt x="27434" y="12191"/>
                  </a:lnTo>
                  <a:lnTo>
                    <a:pt x="24385" y="12191"/>
                  </a:lnTo>
                  <a:lnTo>
                    <a:pt x="24385" y="9143"/>
                  </a:lnTo>
                  <a:lnTo>
                    <a:pt x="24385" y="12191"/>
                  </a:lnTo>
                  <a:lnTo>
                    <a:pt x="27434" y="12191"/>
                  </a:lnTo>
                  <a:lnTo>
                    <a:pt x="24385" y="12191"/>
                  </a:lnTo>
                  <a:lnTo>
                    <a:pt x="24385" y="15239"/>
                  </a:lnTo>
                  <a:lnTo>
                    <a:pt x="27434" y="15239"/>
                  </a:lnTo>
                  <a:lnTo>
                    <a:pt x="30482" y="15239"/>
                  </a:lnTo>
                  <a:lnTo>
                    <a:pt x="30482" y="18287"/>
                  </a:lnTo>
                  <a:lnTo>
                    <a:pt x="30482" y="21334"/>
                  </a:lnTo>
                  <a:lnTo>
                    <a:pt x="30482" y="18287"/>
                  </a:lnTo>
                  <a:lnTo>
                    <a:pt x="30482" y="21334"/>
                  </a:lnTo>
                  <a:lnTo>
                    <a:pt x="30482" y="18287"/>
                  </a:lnTo>
                  <a:lnTo>
                    <a:pt x="33530" y="21334"/>
                  </a:lnTo>
                  <a:lnTo>
                    <a:pt x="36578" y="21334"/>
                  </a:lnTo>
                  <a:lnTo>
                    <a:pt x="36578" y="24382"/>
                  </a:lnTo>
                  <a:lnTo>
                    <a:pt x="33530" y="24382"/>
                  </a:lnTo>
                  <a:lnTo>
                    <a:pt x="36578" y="24382"/>
                  </a:lnTo>
                  <a:lnTo>
                    <a:pt x="36578" y="27430"/>
                  </a:lnTo>
                  <a:lnTo>
                    <a:pt x="36578" y="30478"/>
                  </a:lnTo>
                  <a:lnTo>
                    <a:pt x="33530" y="30478"/>
                  </a:lnTo>
                  <a:lnTo>
                    <a:pt x="30482" y="30478"/>
                  </a:lnTo>
                  <a:lnTo>
                    <a:pt x="33530" y="30478"/>
                  </a:lnTo>
                  <a:lnTo>
                    <a:pt x="30482" y="30478"/>
                  </a:lnTo>
                  <a:lnTo>
                    <a:pt x="27434" y="30478"/>
                  </a:lnTo>
                  <a:lnTo>
                    <a:pt x="27434" y="33526"/>
                  </a:lnTo>
                  <a:lnTo>
                    <a:pt x="24385" y="33526"/>
                  </a:lnTo>
                  <a:lnTo>
                    <a:pt x="21337" y="33526"/>
                  </a:lnTo>
                  <a:lnTo>
                    <a:pt x="21337" y="30478"/>
                  </a:lnTo>
                  <a:lnTo>
                    <a:pt x="18289" y="30478"/>
                  </a:lnTo>
                  <a:lnTo>
                    <a:pt x="21337" y="30478"/>
                  </a:lnTo>
                  <a:lnTo>
                    <a:pt x="21337" y="27430"/>
                  </a:lnTo>
                  <a:lnTo>
                    <a:pt x="18289" y="27430"/>
                  </a:lnTo>
                  <a:lnTo>
                    <a:pt x="18289" y="24382"/>
                  </a:lnTo>
                  <a:lnTo>
                    <a:pt x="15241" y="24382"/>
                  </a:lnTo>
                  <a:lnTo>
                    <a:pt x="18289" y="24382"/>
                  </a:lnTo>
                  <a:lnTo>
                    <a:pt x="15241" y="24382"/>
                  </a:lnTo>
                  <a:lnTo>
                    <a:pt x="15241" y="21334"/>
                  </a:lnTo>
                  <a:lnTo>
                    <a:pt x="15241" y="18287"/>
                  </a:lnTo>
                  <a:lnTo>
                    <a:pt x="15241"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83" name="Google Shape;5183;gda58c33139_0_5267"/>
            <p:cNvSpPr/>
            <p:nvPr/>
          </p:nvSpPr>
          <p:spPr>
            <a:xfrm>
              <a:off x="1359510" y="644617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84" name="Google Shape;5184;gda58c33139_0_5267"/>
            <p:cNvSpPr/>
            <p:nvPr/>
          </p:nvSpPr>
          <p:spPr>
            <a:xfrm>
              <a:off x="1764924" y="650408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85" name="Google Shape;5185;gda58c33139_0_5267"/>
            <p:cNvSpPr/>
            <p:nvPr/>
          </p:nvSpPr>
          <p:spPr>
            <a:xfrm>
              <a:off x="1764924" y="650408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86" name="Google Shape;5186;gda58c33139_0_5267"/>
            <p:cNvSpPr/>
            <p:nvPr/>
          </p:nvSpPr>
          <p:spPr>
            <a:xfrm>
              <a:off x="2383715" y="64278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87" name="Google Shape;5187;gda58c33139_0_5267"/>
            <p:cNvSpPr/>
            <p:nvPr/>
          </p:nvSpPr>
          <p:spPr>
            <a:xfrm>
              <a:off x="2383715" y="64278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88" name="Google Shape;5188;gda58c33139_0_5267"/>
            <p:cNvSpPr/>
            <p:nvPr/>
          </p:nvSpPr>
          <p:spPr>
            <a:xfrm>
              <a:off x="2456873" y="640655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89" name="Google Shape;5189;gda58c33139_0_5267"/>
            <p:cNvSpPr/>
            <p:nvPr/>
          </p:nvSpPr>
          <p:spPr>
            <a:xfrm>
              <a:off x="2456873" y="640655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90" name="Google Shape;5190;gda58c33139_0_5267"/>
            <p:cNvSpPr/>
            <p:nvPr/>
          </p:nvSpPr>
          <p:spPr>
            <a:xfrm>
              <a:off x="1758823" y="6504089"/>
              <a:ext cx="3175" cy="3175"/>
            </a:xfrm>
            <a:custGeom>
              <a:avLst/>
              <a:gdLst/>
              <a:ahLst/>
              <a:cxnLst/>
              <a:rect l="l" t="t" r="r" b="b"/>
              <a:pathLst>
                <a:path w="3175" h="3175" extrusionOk="0">
                  <a:moveTo>
                    <a:pt x="3048" y="0"/>
                  </a:moveTo>
                  <a:lnTo>
                    <a:pt x="0" y="0"/>
                  </a:lnTo>
                  <a:lnTo>
                    <a:pt x="0"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91" name="Google Shape;5191;gda58c33139_0_5267"/>
            <p:cNvSpPr/>
            <p:nvPr/>
          </p:nvSpPr>
          <p:spPr>
            <a:xfrm>
              <a:off x="1758828" y="6504087"/>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92" name="Google Shape;5192;gda58c33139_0_5267"/>
            <p:cNvSpPr/>
            <p:nvPr/>
          </p:nvSpPr>
          <p:spPr>
            <a:xfrm>
              <a:off x="1835034" y="651018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93" name="Google Shape;5193;gda58c33139_0_5267"/>
            <p:cNvSpPr/>
            <p:nvPr/>
          </p:nvSpPr>
          <p:spPr>
            <a:xfrm>
              <a:off x="1835034" y="651018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94" name="Google Shape;5194;gda58c33139_0_5267"/>
            <p:cNvSpPr/>
            <p:nvPr/>
          </p:nvSpPr>
          <p:spPr>
            <a:xfrm>
              <a:off x="2426390" y="642179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95" name="Google Shape;5195;gda58c33139_0_5267"/>
            <p:cNvSpPr/>
            <p:nvPr/>
          </p:nvSpPr>
          <p:spPr>
            <a:xfrm>
              <a:off x="1700912" y="6504087"/>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96" name="Google Shape;5196;gda58c33139_0_5267"/>
            <p:cNvSpPr/>
            <p:nvPr/>
          </p:nvSpPr>
          <p:spPr>
            <a:xfrm>
              <a:off x="1700912" y="6504087"/>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97" name="Google Shape;5197;gda58c33139_0_5267"/>
            <p:cNvSpPr/>
            <p:nvPr/>
          </p:nvSpPr>
          <p:spPr>
            <a:xfrm>
              <a:off x="2414197" y="6424843"/>
              <a:ext cx="24764" cy="45720"/>
            </a:xfrm>
            <a:custGeom>
              <a:avLst/>
              <a:gdLst/>
              <a:ahLst/>
              <a:cxnLst/>
              <a:rect l="l" t="t" r="r" b="b"/>
              <a:pathLst>
                <a:path w="24764" h="45720" extrusionOk="0">
                  <a:moveTo>
                    <a:pt x="21337" y="39621"/>
                  </a:moveTo>
                  <a:lnTo>
                    <a:pt x="15241" y="39621"/>
                  </a:lnTo>
                  <a:lnTo>
                    <a:pt x="15241" y="42669"/>
                  </a:lnTo>
                  <a:lnTo>
                    <a:pt x="18289" y="42669"/>
                  </a:lnTo>
                  <a:lnTo>
                    <a:pt x="18289" y="45717"/>
                  </a:lnTo>
                  <a:lnTo>
                    <a:pt x="21337" y="42669"/>
                  </a:lnTo>
                  <a:lnTo>
                    <a:pt x="21337" y="39621"/>
                  </a:lnTo>
                  <a:close/>
                </a:path>
                <a:path w="24764" h="45720" extrusionOk="0">
                  <a:moveTo>
                    <a:pt x="24385" y="30478"/>
                  </a:moveTo>
                  <a:lnTo>
                    <a:pt x="21337" y="30478"/>
                  </a:lnTo>
                  <a:lnTo>
                    <a:pt x="21337" y="39621"/>
                  </a:lnTo>
                  <a:lnTo>
                    <a:pt x="24385" y="42669"/>
                  </a:lnTo>
                  <a:lnTo>
                    <a:pt x="24385" y="30478"/>
                  </a:lnTo>
                  <a:close/>
                </a:path>
                <a:path w="24764" h="45720" extrusionOk="0">
                  <a:moveTo>
                    <a:pt x="18289" y="30478"/>
                  </a:moveTo>
                  <a:lnTo>
                    <a:pt x="15241" y="30478"/>
                  </a:lnTo>
                  <a:lnTo>
                    <a:pt x="15241" y="33526"/>
                  </a:lnTo>
                  <a:lnTo>
                    <a:pt x="12193" y="33526"/>
                  </a:lnTo>
                  <a:lnTo>
                    <a:pt x="15241" y="36574"/>
                  </a:lnTo>
                  <a:lnTo>
                    <a:pt x="18289" y="36574"/>
                  </a:lnTo>
                  <a:lnTo>
                    <a:pt x="18289" y="30478"/>
                  </a:lnTo>
                  <a:close/>
                </a:path>
                <a:path w="24764" h="45720" extrusionOk="0">
                  <a:moveTo>
                    <a:pt x="15241" y="24382"/>
                  </a:moveTo>
                  <a:lnTo>
                    <a:pt x="12193" y="24382"/>
                  </a:lnTo>
                  <a:lnTo>
                    <a:pt x="12193" y="30478"/>
                  </a:lnTo>
                  <a:lnTo>
                    <a:pt x="18289" y="30478"/>
                  </a:lnTo>
                  <a:lnTo>
                    <a:pt x="18289" y="33526"/>
                  </a:lnTo>
                  <a:lnTo>
                    <a:pt x="21337" y="33526"/>
                  </a:lnTo>
                  <a:lnTo>
                    <a:pt x="21337" y="27430"/>
                  </a:lnTo>
                  <a:lnTo>
                    <a:pt x="15241" y="27430"/>
                  </a:lnTo>
                  <a:lnTo>
                    <a:pt x="15241" y="24382"/>
                  </a:lnTo>
                  <a:close/>
                </a:path>
                <a:path w="24764" h="45720" extrusionOk="0">
                  <a:moveTo>
                    <a:pt x="18289" y="24382"/>
                  </a:moveTo>
                  <a:lnTo>
                    <a:pt x="15241" y="24382"/>
                  </a:lnTo>
                  <a:lnTo>
                    <a:pt x="18289" y="27430"/>
                  </a:lnTo>
                  <a:lnTo>
                    <a:pt x="18289" y="24382"/>
                  </a:lnTo>
                  <a:close/>
                </a:path>
                <a:path w="24764" h="45720" extrusionOk="0">
                  <a:moveTo>
                    <a:pt x="12193" y="12191"/>
                  </a:moveTo>
                  <a:lnTo>
                    <a:pt x="9144" y="12191"/>
                  </a:lnTo>
                  <a:lnTo>
                    <a:pt x="9144" y="18286"/>
                  </a:lnTo>
                  <a:lnTo>
                    <a:pt x="15241" y="18286"/>
                  </a:lnTo>
                  <a:lnTo>
                    <a:pt x="15241" y="21334"/>
                  </a:lnTo>
                  <a:lnTo>
                    <a:pt x="18289" y="24382"/>
                  </a:lnTo>
                  <a:lnTo>
                    <a:pt x="18289" y="27430"/>
                  </a:lnTo>
                  <a:lnTo>
                    <a:pt x="24385" y="27430"/>
                  </a:lnTo>
                  <a:lnTo>
                    <a:pt x="24385" y="24382"/>
                  </a:lnTo>
                  <a:lnTo>
                    <a:pt x="21337" y="24382"/>
                  </a:lnTo>
                  <a:lnTo>
                    <a:pt x="21337" y="15239"/>
                  </a:lnTo>
                  <a:lnTo>
                    <a:pt x="12193" y="15239"/>
                  </a:lnTo>
                  <a:lnTo>
                    <a:pt x="12193" y="12191"/>
                  </a:lnTo>
                  <a:close/>
                </a:path>
                <a:path w="24764" h="45720" extrusionOk="0">
                  <a:moveTo>
                    <a:pt x="15241" y="18286"/>
                  </a:moveTo>
                  <a:lnTo>
                    <a:pt x="12193" y="18286"/>
                  </a:lnTo>
                  <a:lnTo>
                    <a:pt x="12193" y="21334"/>
                  </a:lnTo>
                  <a:lnTo>
                    <a:pt x="15241" y="21334"/>
                  </a:lnTo>
                  <a:lnTo>
                    <a:pt x="15241" y="18286"/>
                  </a:lnTo>
                  <a:close/>
                </a:path>
                <a:path w="24764" h="45720" extrusionOk="0">
                  <a:moveTo>
                    <a:pt x="9144" y="12191"/>
                  </a:moveTo>
                  <a:lnTo>
                    <a:pt x="6096" y="12191"/>
                  </a:lnTo>
                  <a:lnTo>
                    <a:pt x="6096" y="15239"/>
                  </a:lnTo>
                  <a:lnTo>
                    <a:pt x="9144" y="15239"/>
                  </a:lnTo>
                  <a:lnTo>
                    <a:pt x="9144" y="12191"/>
                  </a:lnTo>
                  <a:close/>
                </a:path>
                <a:path w="24764" h="45720" extrusionOk="0">
                  <a:moveTo>
                    <a:pt x="18289" y="12191"/>
                  </a:moveTo>
                  <a:lnTo>
                    <a:pt x="12193" y="12191"/>
                  </a:lnTo>
                  <a:lnTo>
                    <a:pt x="12193" y="15239"/>
                  </a:lnTo>
                  <a:lnTo>
                    <a:pt x="18289" y="15239"/>
                  </a:lnTo>
                  <a:lnTo>
                    <a:pt x="18289" y="12191"/>
                  </a:lnTo>
                  <a:close/>
                </a:path>
                <a:path w="24764" h="45720" extrusionOk="0">
                  <a:moveTo>
                    <a:pt x="24385" y="12191"/>
                  </a:moveTo>
                  <a:lnTo>
                    <a:pt x="21337" y="12191"/>
                  </a:lnTo>
                  <a:lnTo>
                    <a:pt x="21337" y="15239"/>
                  </a:lnTo>
                  <a:lnTo>
                    <a:pt x="24385" y="15239"/>
                  </a:lnTo>
                  <a:lnTo>
                    <a:pt x="24385" y="12191"/>
                  </a:lnTo>
                  <a:close/>
                </a:path>
                <a:path w="24764" h="45720" extrusionOk="0">
                  <a:moveTo>
                    <a:pt x="15241" y="3047"/>
                  </a:moveTo>
                  <a:lnTo>
                    <a:pt x="3048" y="3047"/>
                  </a:lnTo>
                  <a:lnTo>
                    <a:pt x="3048" y="6095"/>
                  </a:lnTo>
                  <a:lnTo>
                    <a:pt x="0" y="6095"/>
                  </a:lnTo>
                  <a:lnTo>
                    <a:pt x="0" y="9143"/>
                  </a:lnTo>
                  <a:lnTo>
                    <a:pt x="3048" y="9143"/>
                  </a:lnTo>
                  <a:lnTo>
                    <a:pt x="3048" y="12191"/>
                  </a:lnTo>
                  <a:lnTo>
                    <a:pt x="15241" y="12191"/>
                  </a:lnTo>
                  <a:lnTo>
                    <a:pt x="15241" y="3047"/>
                  </a:lnTo>
                  <a:close/>
                </a:path>
                <a:path w="24764" h="45720" extrusionOk="0">
                  <a:moveTo>
                    <a:pt x="21337" y="3047"/>
                  </a:moveTo>
                  <a:lnTo>
                    <a:pt x="15241" y="3047"/>
                  </a:lnTo>
                  <a:lnTo>
                    <a:pt x="15241" y="6095"/>
                  </a:lnTo>
                  <a:lnTo>
                    <a:pt x="18289" y="6095"/>
                  </a:lnTo>
                  <a:lnTo>
                    <a:pt x="15241" y="9143"/>
                  </a:lnTo>
                  <a:lnTo>
                    <a:pt x="15241" y="12191"/>
                  </a:lnTo>
                  <a:lnTo>
                    <a:pt x="21337" y="12191"/>
                  </a:lnTo>
                  <a:lnTo>
                    <a:pt x="24385" y="9143"/>
                  </a:lnTo>
                  <a:lnTo>
                    <a:pt x="21337" y="9143"/>
                  </a:lnTo>
                  <a:lnTo>
                    <a:pt x="21337" y="3047"/>
                  </a:lnTo>
                  <a:close/>
                </a:path>
                <a:path w="24764" h="45720" extrusionOk="0">
                  <a:moveTo>
                    <a:pt x="12193" y="0"/>
                  </a:moveTo>
                  <a:lnTo>
                    <a:pt x="6096" y="0"/>
                  </a:lnTo>
                  <a:lnTo>
                    <a:pt x="6096" y="3047"/>
                  </a:lnTo>
                  <a:lnTo>
                    <a:pt x="12193" y="3047"/>
                  </a:lnTo>
                  <a:lnTo>
                    <a:pt x="1219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98" name="Google Shape;5198;gda58c33139_0_5267"/>
            <p:cNvSpPr/>
            <p:nvPr/>
          </p:nvSpPr>
          <p:spPr>
            <a:xfrm>
              <a:off x="2414197" y="6424843"/>
              <a:ext cx="24764" cy="45720"/>
            </a:xfrm>
            <a:custGeom>
              <a:avLst/>
              <a:gdLst/>
              <a:ahLst/>
              <a:cxnLst/>
              <a:rect l="l" t="t" r="r" b="b"/>
              <a:pathLst>
                <a:path w="24764" h="45720" extrusionOk="0">
                  <a:moveTo>
                    <a:pt x="21337" y="21334"/>
                  </a:moveTo>
                  <a:lnTo>
                    <a:pt x="18289" y="21334"/>
                  </a:lnTo>
                  <a:lnTo>
                    <a:pt x="21337" y="21334"/>
                  </a:lnTo>
                  <a:lnTo>
                    <a:pt x="21337" y="24382"/>
                  </a:lnTo>
                  <a:lnTo>
                    <a:pt x="24385" y="24382"/>
                  </a:lnTo>
                  <a:lnTo>
                    <a:pt x="24385" y="27430"/>
                  </a:lnTo>
                  <a:lnTo>
                    <a:pt x="24385" y="30478"/>
                  </a:lnTo>
                  <a:lnTo>
                    <a:pt x="24385" y="27430"/>
                  </a:lnTo>
                  <a:lnTo>
                    <a:pt x="21337" y="27430"/>
                  </a:lnTo>
                  <a:lnTo>
                    <a:pt x="18289" y="27430"/>
                  </a:lnTo>
                  <a:lnTo>
                    <a:pt x="21337" y="27430"/>
                  </a:lnTo>
                  <a:lnTo>
                    <a:pt x="21337" y="30478"/>
                  </a:lnTo>
                  <a:lnTo>
                    <a:pt x="21337" y="33526"/>
                  </a:lnTo>
                  <a:lnTo>
                    <a:pt x="21337" y="30478"/>
                  </a:lnTo>
                  <a:lnTo>
                    <a:pt x="24385" y="30478"/>
                  </a:lnTo>
                  <a:lnTo>
                    <a:pt x="24385" y="33526"/>
                  </a:lnTo>
                  <a:lnTo>
                    <a:pt x="24385" y="36574"/>
                  </a:lnTo>
                  <a:lnTo>
                    <a:pt x="24385" y="33526"/>
                  </a:lnTo>
                  <a:lnTo>
                    <a:pt x="24385" y="36574"/>
                  </a:lnTo>
                  <a:lnTo>
                    <a:pt x="24385" y="39621"/>
                  </a:lnTo>
                  <a:lnTo>
                    <a:pt x="24385" y="42669"/>
                  </a:lnTo>
                  <a:lnTo>
                    <a:pt x="21337" y="39621"/>
                  </a:lnTo>
                  <a:lnTo>
                    <a:pt x="21337" y="36574"/>
                  </a:lnTo>
                  <a:lnTo>
                    <a:pt x="21337" y="33526"/>
                  </a:lnTo>
                  <a:lnTo>
                    <a:pt x="18289" y="33526"/>
                  </a:lnTo>
                  <a:lnTo>
                    <a:pt x="21337" y="33526"/>
                  </a:lnTo>
                  <a:lnTo>
                    <a:pt x="18289" y="33526"/>
                  </a:lnTo>
                  <a:lnTo>
                    <a:pt x="18289" y="30478"/>
                  </a:lnTo>
                  <a:lnTo>
                    <a:pt x="18289" y="33526"/>
                  </a:lnTo>
                  <a:lnTo>
                    <a:pt x="18289" y="36574"/>
                  </a:lnTo>
                  <a:lnTo>
                    <a:pt x="18289" y="39621"/>
                  </a:lnTo>
                  <a:lnTo>
                    <a:pt x="18289" y="36574"/>
                  </a:lnTo>
                  <a:lnTo>
                    <a:pt x="15241" y="36574"/>
                  </a:lnTo>
                  <a:lnTo>
                    <a:pt x="15241" y="39621"/>
                  </a:lnTo>
                  <a:lnTo>
                    <a:pt x="18289" y="39621"/>
                  </a:lnTo>
                  <a:lnTo>
                    <a:pt x="21337" y="39621"/>
                  </a:lnTo>
                  <a:lnTo>
                    <a:pt x="21337" y="42669"/>
                  </a:lnTo>
                  <a:lnTo>
                    <a:pt x="21337" y="39621"/>
                  </a:lnTo>
                  <a:lnTo>
                    <a:pt x="21337" y="42669"/>
                  </a:lnTo>
                  <a:lnTo>
                    <a:pt x="18289" y="42669"/>
                  </a:lnTo>
                  <a:lnTo>
                    <a:pt x="21337" y="42669"/>
                  </a:lnTo>
                  <a:lnTo>
                    <a:pt x="21337" y="45717"/>
                  </a:lnTo>
                  <a:lnTo>
                    <a:pt x="18289" y="45717"/>
                  </a:lnTo>
                  <a:lnTo>
                    <a:pt x="21337" y="45717"/>
                  </a:lnTo>
                  <a:lnTo>
                    <a:pt x="18289" y="45717"/>
                  </a:lnTo>
                  <a:lnTo>
                    <a:pt x="21337" y="45717"/>
                  </a:lnTo>
                  <a:lnTo>
                    <a:pt x="21337" y="42669"/>
                  </a:lnTo>
                  <a:lnTo>
                    <a:pt x="18289" y="45717"/>
                  </a:lnTo>
                  <a:lnTo>
                    <a:pt x="18289" y="42669"/>
                  </a:lnTo>
                  <a:lnTo>
                    <a:pt x="18289" y="45717"/>
                  </a:lnTo>
                  <a:lnTo>
                    <a:pt x="18289" y="42669"/>
                  </a:lnTo>
                  <a:lnTo>
                    <a:pt x="15241" y="42669"/>
                  </a:lnTo>
                  <a:lnTo>
                    <a:pt x="15241" y="39621"/>
                  </a:lnTo>
                  <a:lnTo>
                    <a:pt x="15241" y="36574"/>
                  </a:lnTo>
                  <a:lnTo>
                    <a:pt x="12193" y="33526"/>
                  </a:lnTo>
                  <a:lnTo>
                    <a:pt x="15241" y="33526"/>
                  </a:lnTo>
                  <a:lnTo>
                    <a:pt x="15241" y="30478"/>
                  </a:lnTo>
                  <a:lnTo>
                    <a:pt x="12193" y="30478"/>
                  </a:lnTo>
                  <a:lnTo>
                    <a:pt x="12193" y="33526"/>
                  </a:lnTo>
                  <a:lnTo>
                    <a:pt x="12193" y="30478"/>
                  </a:lnTo>
                  <a:lnTo>
                    <a:pt x="12193" y="27430"/>
                  </a:lnTo>
                  <a:lnTo>
                    <a:pt x="12193" y="24382"/>
                  </a:lnTo>
                  <a:lnTo>
                    <a:pt x="15241" y="24382"/>
                  </a:lnTo>
                  <a:lnTo>
                    <a:pt x="15241" y="27430"/>
                  </a:lnTo>
                  <a:lnTo>
                    <a:pt x="15241" y="24382"/>
                  </a:lnTo>
                  <a:lnTo>
                    <a:pt x="15241" y="27430"/>
                  </a:lnTo>
                  <a:lnTo>
                    <a:pt x="18289" y="27430"/>
                  </a:lnTo>
                  <a:lnTo>
                    <a:pt x="15241" y="24382"/>
                  </a:lnTo>
                  <a:lnTo>
                    <a:pt x="18289" y="24382"/>
                  </a:lnTo>
                  <a:lnTo>
                    <a:pt x="18289" y="27430"/>
                  </a:lnTo>
                  <a:lnTo>
                    <a:pt x="18289" y="24382"/>
                  </a:lnTo>
                  <a:lnTo>
                    <a:pt x="15241" y="21334"/>
                  </a:lnTo>
                  <a:lnTo>
                    <a:pt x="15241" y="18286"/>
                  </a:lnTo>
                  <a:lnTo>
                    <a:pt x="15241" y="21334"/>
                  </a:lnTo>
                  <a:lnTo>
                    <a:pt x="15241" y="18286"/>
                  </a:lnTo>
                  <a:lnTo>
                    <a:pt x="12193" y="18286"/>
                  </a:lnTo>
                  <a:lnTo>
                    <a:pt x="15241" y="18286"/>
                  </a:lnTo>
                  <a:lnTo>
                    <a:pt x="12193" y="18286"/>
                  </a:lnTo>
                  <a:lnTo>
                    <a:pt x="15241" y="18286"/>
                  </a:lnTo>
                  <a:lnTo>
                    <a:pt x="12193" y="18286"/>
                  </a:lnTo>
                  <a:lnTo>
                    <a:pt x="15241" y="18286"/>
                  </a:lnTo>
                  <a:lnTo>
                    <a:pt x="15241" y="21334"/>
                  </a:lnTo>
                  <a:lnTo>
                    <a:pt x="12193" y="21334"/>
                  </a:lnTo>
                  <a:lnTo>
                    <a:pt x="12193" y="18286"/>
                  </a:lnTo>
                  <a:lnTo>
                    <a:pt x="9144" y="18286"/>
                  </a:lnTo>
                  <a:lnTo>
                    <a:pt x="6096" y="18286"/>
                  </a:lnTo>
                  <a:lnTo>
                    <a:pt x="9144" y="18286"/>
                  </a:lnTo>
                  <a:lnTo>
                    <a:pt x="9144" y="15239"/>
                  </a:lnTo>
                  <a:lnTo>
                    <a:pt x="9144" y="12191"/>
                  </a:lnTo>
                  <a:lnTo>
                    <a:pt x="12193" y="12191"/>
                  </a:lnTo>
                  <a:lnTo>
                    <a:pt x="12193" y="15239"/>
                  </a:lnTo>
                  <a:lnTo>
                    <a:pt x="12193" y="12191"/>
                  </a:lnTo>
                  <a:lnTo>
                    <a:pt x="9144" y="12191"/>
                  </a:lnTo>
                  <a:lnTo>
                    <a:pt x="9144" y="15239"/>
                  </a:lnTo>
                  <a:lnTo>
                    <a:pt x="6096" y="15239"/>
                  </a:lnTo>
                  <a:lnTo>
                    <a:pt x="6096" y="12191"/>
                  </a:lnTo>
                  <a:lnTo>
                    <a:pt x="9144" y="12191"/>
                  </a:lnTo>
                  <a:lnTo>
                    <a:pt x="6096" y="12191"/>
                  </a:lnTo>
                  <a:lnTo>
                    <a:pt x="6096" y="15239"/>
                  </a:lnTo>
                  <a:lnTo>
                    <a:pt x="6096" y="12191"/>
                  </a:lnTo>
                  <a:lnTo>
                    <a:pt x="6096" y="15239"/>
                  </a:lnTo>
                  <a:lnTo>
                    <a:pt x="6096" y="12191"/>
                  </a:lnTo>
                  <a:lnTo>
                    <a:pt x="3048" y="12191"/>
                  </a:lnTo>
                  <a:lnTo>
                    <a:pt x="3048" y="9143"/>
                  </a:lnTo>
                  <a:lnTo>
                    <a:pt x="0" y="9143"/>
                  </a:lnTo>
                  <a:lnTo>
                    <a:pt x="3048" y="9143"/>
                  </a:lnTo>
                  <a:lnTo>
                    <a:pt x="0" y="9143"/>
                  </a:lnTo>
                  <a:lnTo>
                    <a:pt x="0" y="6095"/>
                  </a:lnTo>
                  <a:lnTo>
                    <a:pt x="0" y="3047"/>
                  </a:lnTo>
                  <a:lnTo>
                    <a:pt x="0" y="6095"/>
                  </a:lnTo>
                  <a:lnTo>
                    <a:pt x="3048" y="6095"/>
                  </a:lnTo>
                  <a:lnTo>
                    <a:pt x="3048" y="3047"/>
                  </a:lnTo>
                  <a:lnTo>
                    <a:pt x="0" y="3047"/>
                  </a:lnTo>
                  <a:lnTo>
                    <a:pt x="3048" y="3047"/>
                  </a:lnTo>
                  <a:lnTo>
                    <a:pt x="3048" y="0"/>
                  </a:lnTo>
                  <a:lnTo>
                    <a:pt x="3048" y="3047"/>
                  </a:lnTo>
                  <a:lnTo>
                    <a:pt x="6096" y="3047"/>
                  </a:lnTo>
                  <a:lnTo>
                    <a:pt x="9144" y="3047"/>
                  </a:lnTo>
                  <a:lnTo>
                    <a:pt x="6096" y="3047"/>
                  </a:lnTo>
                  <a:lnTo>
                    <a:pt x="9144" y="3047"/>
                  </a:lnTo>
                  <a:lnTo>
                    <a:pt x="6096" y="3047"/>
                  </a:lnTo>
                  <a:lnTo>
                    <a:pt x="6096" y="0"/>
                  </a:lnTo>
                  <a:lnTo>
                    <a:pt x="3048" y="0"/>
                  </a:lnTo>
                  <a:lnTo>
                    <a:pt x="6096" y="0"/>
                  </a:lnTo>
                  <a:lnTo>
                    <a:pt x="3048" y="0"/>
                  </a:lnTo>
                  <a:lnTo>
                    <a:pt x="6096" y="0"/>
                  </a:lnTo>
                  <a:lnTo>
                    <a:pt x="9144" y="0"/>
                  </a:lnTo>
                  <a:lnTo>
                    <a:pt x="12193" y="0"/>
                  </a:lnTo>
                  <a:lnTo>
                    <a:pt x="12193" y="3047"/>
                  </a:lnTo>
                  <a:lnTo>
                    <a:pt x="15241" y="3047"/>
                  </a:lnTo>
                  <a:lnTo>
                    <a:pt x="15241" y="6095"/>
                  </a:lnTo>
                  <a:lnTo>
                    <a:pt x="15241" y="9143"/>
                  </a:lnTo>
                  <a:lnTo>
                    <a:pt x="15241" y="12191"/>
                  </a:lnTo>
                  <a:lnTo>
                    <a:pt x="12193" y="12191"/>
                  </a:lnTo>
                  <a:lnTo>
                    <a:pt x="15241" y="12191"/>
                  </a:lnTo>
                  <a:lnTo>
                    <a:pt x="15241" y="9143"/>
                  </a:lnTo>
                  <a:lnTo>
                    <a:pt x="18289" y="6095"/>
                  </a:lnTo>
                  <a:lnTo>
                    <a:pt x="15241" y="6095"/>
                  </a:lnTo>
                  <a:lnTo>
                    <a:pt x="18289" y="6095"/>
                  </a:lnTo>
                  <a:lnTo>
                    <a:pt x="15241" y="6095"/>
                  </a:lnTo>
                  <a:lnTo>
                    <a:pt x="15241" y="3047"/>
                  </a:lnTo>
                  <a:lnTo>
                    <a:pt x="18289" y="3047"/>
                  </a:lnTo>
                  <a:lnTo>
                    <a:pt x="21337" y="3047"/>
                  </a:lnTo>
                  <a:lnTo>
                    <a:pt x="21337" y="6095"/>
                  </a:lnTo>
                  <a:lnTo>
                    <a:pt x="21337" y="9143"/>
                  </a:lnTo>
                  <a:lnTo>
                    <a:pt x="24385" y="9143"/>
                  </a:lnTo>
                  <a:lnTo>
                    <a:pt x="21337" y="9143"/>
                  </a:lnTo>
                  <a:lnTo>
                    <a:pt x="24385" y="9143"/>
                  </a:lnTo>
                  <a:lnTo>
                    <a:pt x="21337" y="12191"/>
                  </a:lnTo>
                  <a:lnTo>
                    <a:pt x="24385" y="12191"/>
                  </a:lnTo>
                  <a:lnTo>
                    <a:pt x="24385" y="15239"/>
                  </a:lnTo>
                  <a:lnTo>
                    <a:pt x="21337" y="15239"/>
                  </a:lnTo>
                  <a:lnTo>
                    <a:pt x="21337" y="12191"/>
                  </a:lnTo>
                  <a:lnTo>
                    <a:pt x="18289" y="12191"/>
                  </a:lnTo>
                  <a:lnTo>
                    <a:pt x="18289" y="15239"/>
                  </a:lnTo>
                  <a:lnTo>
                    <a:pt x="21337" y="15239"/>
                  </a:lnTo>
                  <a:lnTo>
                    <a:pt x="18289" y="15239"/>
                  </a:lnTo>
                  <a:lnTo>
                    <a:pt x="21337" y="15239"/>
                  </a:lnTo>
                  <a:lnTo>
                    <a:pt x="21337" y="18286"/>
                  </a:lnTo>
                  <a:lnTo>
                    <a:pt x="18289" y="18286"/>
                  </a:lnTo>
                  <a:lnTo>
                    <a:pt x="21337" y="18286"/>
                  </a:lnTo>
                  <a:lnTo>
                    <a:pt x="18289" y="18286"/>
                  </a:lnTo>
                  <a:lnTo>
                    <a:pt x="21337" y="18286"/>
                  </a:lnTo>
                  <a:lnTo>
                    <a:pt x="21337" y="21334"/>
                  </a:lnTo>
                  <a:lnTo>
                    <a:pt x="24385" y="21334"/>
                  </a:lnTo>
                  <a:lnTo>
                    <a:pt x="21337"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199" name="Google Shape;5199;gda58c33139_0_5267"/>
            <p:cNvSpPr/>
            <p:nvPr/>
          </p:nvSpPr>
          <p:spPr>
            <a:xfrm>
              <a:off x="2423342" y="642179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00" name="Google Shape;5200;gda58c33139_0_5267"/>
            <p:cNvSpPr/>
            <p:nvPr/>
          </p:nvSpPr>
          <p:spPr>
            <a:xfrm>
              <a:off x="2420294" y="64217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01" name="Google Shape;5201;gda58c33139_0_5267"/>
            <p:cNvSpPr/>
            <p:nvPr/>
          </p:nvSpPr>
          <p:spPr>
            <a:xfrm>
              <a:off x="1850275" y="6510183"/>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02" name="Google Shape;5202;gda58c33139_0_5267"/>
            <p:cNvSpPr/>
            <p:nvPr/>
          </p:nvSpPr>
          <p:spPr>
            <a:xfrm>
              <a:off x="1850275" y="6510183"/>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03" name="Google Shape;5203;gda58c33139_0_5267"/>
            <p:cNvSpPr/>
            <p:nvPr/>
          </p:nvSpPr>
          <p:spPr>
            <a:xfrm>
              <a:off x="1697863" y="650713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04" name="Google Shape;5204;gda58c33139_0_5267"/>
            <p:cNvSpPr/>
            <p:nvPr/>
          </p:nvSpPr>
          <p:spPr>
            <a:xfrm>
              <a:off x="2453824" y="641265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05" name="Google Shape;5205;gda58c33139_0_5267"/>
            <p:cNvSpPr/>
            <p:nvPr/>
          </p:nvSpPr>
          <p:spPr>
            <a:xfrm>
              <a:off x="2453824" y="6412652"/>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06" name="Google Shape;5206;gda58c33139_0_5267"/>
            <p:cNvSpPr/>
            <p:nvPr/>
          </p:nvSpPr>
          <p:spPr>
            <a:xfrm>
              <a:off x="2380665" y="6437045"/>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07" name="Google Shape;5207;gda58c33139_0_5267"/>
            <p:cNvSpPr/>
            <p:nvPr/>
          </p:nvSpPr>
          <p:spPr>
            <a:xfrm>
              <a:off x="2380667" y="6437035"/>
              <a:ext cx="3175" cy="3175"/>
            </a:xfrm>
            <a:custGeom>
              <a:avLst/>
              <a:gdLst/>
              <a:ahLst/>
              <a:cxnLst/>
              <a:rect l="l" t="t" r="r" b="b"/>
              <a:pathLst>
                <a:path w="3175" h="3175" extrusionOk="0">
                  <a:moveTo>
                    <a:pt x="3048" y="3047"/>
                  </a:move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08" name="Google Shape;5208;gda58c33139_0_5267"/>
            <p:cNvSpPr/>
            <p:nvPr/>
          </p:nvSpPr>
          <p:spPr>
            <a:xfrm>
              <a:off x="2456865" y="6418757"/>
              <a:ext cx="15239" cy="15239"/>
            </a:xfrm>
            <a:custGeom>
              <a:avLst/>
              <a:gdLst/>
              <a:ahLst/>
              <a:cxnLst/>
              <a:rect l="l" t="t" r="r" b="b"/>
              <a:pathLst>
                <a:path w="15239" h="15239" extrusionOk="0">
                  <a:moveTo>
                    <a:pt x="15240" y="6096"/>
                  </a:moveTo>
                  <a:lnTo>
                    <a:pt x="12192" y="6096"/>
                  </a:lnTo>
                  <a:lnTo>
                    <a:pt x="12192" y="3048"/>
                  </a:lnTo>
                  <a:lnTo>
                    <a:pt x="9144" y="6096"/>
                  </a:lnTo>
                  <a:lnTo>
                    <a:pt x="9144" y="3048"/>
                  </a:lnTo>
                  <a:lnTo>
                    <a:pt x="6096" y="3048"/>
                  </a:lnTo>
                  <a:lnTo>
                    <a:pt x="6096" y="0"/>
                  </a:lnTo>
                  <a:lnTo>
                    <a:pt x="0" y="0"/>
                  </a:lnTo>
                  <a:lnTo>
                    <a:pt x="0" y="6096"/>
                  </a:lnTo>
                  <a:lnTo>
                    <a:pt x="3048" y="6096"/>
                  </a:lnTo>
                  <a:lnTo>
                    <a:pt x="3048" y="15240"/>
                  </a:lnTo>
                  <a:lnTo>
                    <a:pt x="9144" y="15240"/>
                  </a:lnTo>
                  <a:lnTo>
                    <a:pt x="9144" y="12192"/>
                  </a:lnTo>
                  <a:lnTo>
                    <a:pt x="12192" y="12192"/>
                  </a:lnTo>
                  <a:lnTo>
                    <a:pt x="12192" y="9144"/>
                  </a:lnTo>
                  <a:lnTo>
                    <a:pt x="15240" y="9144"/>
                  </a:lnTo>
                  <a:lnTo>
                    <a:pt x="15240"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09" name="Google Shape;5209;gda58c33139_0_5267"/>
            <p:cNvSpPr/>
            <p:nvPr/>
          </p:nvSpPr>
          <p:spPr>
            <a:xfrm>
              <a:off x="2456873" y="6418748"/>
              <a:ext cx="15239" cy="15239"/>
            </a:xfrm>
            <a:custGeom>
              <a:avLst/>
              <a:gdLst/>
              <a:ahLst/>
              <a:cxnLst/>
              <a:rect l="l" t="t" r="r" b="b"/>
              <a:pathLst>
                <a:path w="15239" h="15239" extrusionOk="0">
                  <a:moveTo>
                    <a:pt x="9144" y="3047"/>
                  </a:moveTo>
                  <a:lnTo>
                    <a:pt x="9144" y="6095"/>
                  </a:lnTo>
                  <a:lnTo>
                    <a:pt x="12192" y="3047"/>
                  </a:lnTo>
                  <a:lnTo>
                    <a:pt x="12192" y="6095"/>
                  </a:lnTo>
                  <a:lnTo>
                    <a:pt x="15241" y="6095"/>
                  </a:lnTo>
                  <a:lnTo>
                    <a:pt x="15241" y="9143"/>
                  </a:lnTo>
                  <a:lnTo>
                    <a:pt x="12192" y="9143"/>
                  </a:lnTo>
                  <a:lnTo>
                    <a:pt x="12192" y="12191"/>
                  </a:lnTo>
                  <a:lnTo>
                    <a:pt x="9144" y="12191"/>
                  </a:lnTo>
                  <a:lnTo>
                    <a:pt x="9144" y="9143"/>
                  </a:lnTo>
                  <a:lnTo>
                    <a:pt x="9144" y="12191"/>
                  </a:lnTo>
                  <a:lnTo>
                    <a:pt x="9144" y="15239"/>
                  </a:lnTo>
                  <a:lnTo>
                    <a:pt x="6096" y="15239"/>
                  </a:lnTo>
                  <a:lnTo>
                    <a:pt x="3048" y="15239"/>
                  </a:lnTo>
                  <a:lnTo>
                    <a:pt x="3048" y="12191"/>
                  </a:lnTo>
                  <a:lnTo>
                    <a:pt x="3048" y="9143"/>
                  </a:lnTo>
                  <a:lnTo>
                    <a:pt x="6096" y="9143"/>
                  </a:lnTo>
                  <a:lnTo>
                    <a:pt x="3048" y="9143"/>
                  </a:lnTo>
                  <a:lnTo>
                    <a:pt x="3048" y="6095"/>
                  </a:lnTo>
                  <a:lnTo>
                    <a:pt x="0" y="6095"/>
                  </a:lnTo>
                  <a:lnTo>
                    <a:pt x="0" y="3047"/>
                  </a:lnTo>
                  <a:lnTo>
                    <a:pt x="0" y="0"/>
                  </a:lnTo>
                  <a:lnTo>
                    <a:pt x="3048" y="0"/>
                  </a:lnTo>
                  <a:lnTo>
                    <a:pt x="6096" y="0"/>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10" name="Google Shape;5210;gda58c33139_0_5267"/>
            <p:cNvSpPr/>
            <p:nvPr/>
          </p:nvSpPr>
          <p:spPr>
            <a:xfrm>
              <a:off x="2386763" y="644008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11" name="Google Shape;5211;gda58c33139_0_5267"/>
            <p:cNvSpPr/>
            <p:nvPr/>
          </p:nvSpPr>
          <p:spPr>
            <a:xfrm>
              <a:off x="2386763" y="6440083"/>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12" name="Google Shape;5212;gda58c33139_0_5267"/>
            <p:cNvSpPr/>
            <p:nvPr/>
          </p:nvSpPr>
          <p:spPr>
            <a:xfrm>
              <a:off x="2432487" y="642484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13" name="Google Shape;5213;gda58c33139_0_5267"/>
            <p:cNvSpPr/>
            <p:nvPr/>
          </p:nvSpPr>
          <p:spPr>
            <a:xfrm>
              <a:off x="2432487" y="6424843"/>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14" name="Google Shape;5214;gda58c33139_0_5267"/>
            <p:cNvSpPr/>
            <p:nvPr/>
          </p:nvSpPr>
          <p:spPr>
            <a:xfrm>
              <a:off x="2389811" y="6440083"/>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15" name="Google Shape;5215;gda58c33139_0_5267"/>
            <p:cNvSpPr/>
            <p:nvPr/>
          </p:nvSpPr>
          <p:spPr>
            <a:xfrm>
              <a:off x="2389811" y="6440083"/>
              <a:ext cx="3175" cy="3175"/>
            </a:xfrm>
            <a:custGeom>
              <a:avLst/>
              <a:gdLst/>
              <a:ahLst/>
              <a:cxnLst/>
              <a:rect l="l" t="t" r="r" b="b"/>
              <a:pathLst>
                <a:path w="3175" h="3175" extrusionOk="0">
                  <a:moveTo>
                    <a:pt x="3048" y="0"/>
                  </a:moveTo>
                  <a:lnTo>
                    <a:pt x="3048" y="3047"/>
                  </a:lnTo>
                  <a:lnTo>
                    <a:pt x="0" y="3047"/>
                  </a:lnTo>
                  <a:lnTo>
                    <a:pt x="3048" y="3047"/>
                  </a:lnTo>
                  <a:lnTo>
                    <a:pt x="0" y="3047"/>
                  </a:lnTo>
                  <a:lnTo>
                    <a:pt x="3048" y="3047"/>
                  </a:lnTo>
                  <a:lnTo>
                    <a:pt x="3048" y="0"/>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16" name="Google Shape;5216;gda58c33139_0_5267"/>
            <p:cNvSpPr/>
            <p:nvPr/>
          </p:nvSpPr>
          <p:spPr>
            <a:xfrm>
              <a:off x="2386763" y="6440083"/>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17" name="Google Shape;5217;gda58c33139_0_5267"/>
            <p:cNvSpPr/>
            <p:nvPr/>
          </p:nvSpPr>
          <p:spPr>
            <a:xfrm>
              <a:off x="2386763" y="6440083"/>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18" name="Google Shape;5218;gda58c33139_0_5267"/>
            <p:cNvSpPr/>
            <p:nvPr/>
          </p:nvSpPr>
          <p:spPr>
            <a:xfrm>
              <a:off x="2395908" y="644008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19" name="Google Shape;5219;gda58c33139_0_5267"/>
            <p:cNvSpPr/>
            <p:nvPr/>
          </p:nvSpPr>
          <p:spPr>
            <a:xfrm>
              <a:off x="1740539" y="65162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20" name="Google Shape;5220;gda58c33139_0_5267"/>
            <p:cNvSpPr/>
            <p:nvPr/>
          </p:nvSpPr>
          <p:spPr>
            <a:xfrm>
              <a:off x="1844178" y="65193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21" name="Google Shape;5221;gda58c33139_0_5267"/>
            <p:cNvSpPr/>
            <p:nvPr/>
          </p:nvSpPr>
          <p:spPr>
            <a:xfrm>
              <a:off x="1844178" y="65193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22" name="Google Shape;5222;gda58c33139_0_5267"/>
            <p:cNvSpPr/>
            <p:nvPr/>
          </p:nvSpPr>
          <p:spPr>
            <a:xfrm>
              <a:off x="2435535" y="6427891"/>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23" name="Google Shape;5223;gda58c33139_0_5267"/>
            <p:cNvSpPr/>
            <p:nvPr/>
          </p:nvSpPr>
          <p:spPr>
            <a:xfrm>
              <a:off x="2435535" y="6427891"/>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24" name="Google Shape;5224;gda58c33139_0_5267"/>
            <p:cNvSpPr/>
            <p:nvPr/>
          </p:nvSpPr>
          <p:spPr>
            <a:xfrm>
              <a:off x="2392860" y="6443130"/>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25" name="Google Shape;5225;gda58c33139_0_5267"/>
            <p:cNvSpPr/>
            <p:nvPr/>
          </p:nvSpPr>
          <p:spPr>
            <a:xfrm>
              <a:off x="2392860" y="6443130"/>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26" name="Google Shape;5226;gda58c33139_0_5267"/>
            <p:cNvSpPr/>
            <p:nvPr/>
          </p:nvSpPr>
          <p:spPr>
            <a:xfrm>
              <a:off x="2389811" y="644313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27" name="Google Shape;5227;gda58c33139_0_5267"/>
            <p:cNvSpPr/>
            <p:nvPr/>
          </p:nvSpPr>
          <p:spPr>
            <a:xfrm>
              <a:off x="2389811" y="644313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28" name="Google Shape;5228;gda58c33139_0_5267"/>
            <p:cNvSpPr/>
            <p:nvPr/>
          </p:nvSpPr>
          <p:spPr>
            <a:xfrm>
              <a:off x="1838071" y="6522377"/>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29" name="Google Shape;5229;gda58c33139_0_5267"/>
            <p:cNvSpPr/>
            <p:nvPr/>
          </p:nvSpPr>
          <p:spPr>
            <a:xfrm>
              <a:off x="1835034" y="6522374"/>
              <a:ext cx="6350" cy="3175"/>
            </a:xfrm>
            <a:custGeom>
              <a:avLst/>
              <a:gdLst/>
              <a:ahLst/>
              <a:cxnLst/>
              <a:rect l="l" t="t" r="r" b="b"/>
              <a:pathLst>
                <a:path w="6350" h="3175" extrusionOk="0">
                  <a:moveTo>
                    <a:pt x="3048" y="3047"/>
                  </a:moveTo>
                  <a:lnTo>
                    <a:pt x="3048" y="0"/>
                  </a:lnTo>
                  <a:lnTo>
                    <a:pt x="0" y="0"/>
                  </a:lnTo>
                  <a:lnTo>
                    <a:pt x="3048" y="0"/>
                  </a:lnTo>
                  <a:lnTo>
                    <a:pt x="6096" y="0"/>
                  </a:lnTo>
                  <a:lnTo>
                    <a:pt x="3048"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30" name="Google Shape;5230;gda58c33139_0_5267"/>
            <p:cNvSpPr/>
            <p:nvPr/>
          </p:nvSpPr>
          <p:spPr>
            <a:xfrm>
              <a:off x="2478201" y="6415823"/>
              <a:ext cx="88900" cy="88265"/>
            </a:xfrm>
            <a:custGeom>
              <a:avLst/>
              <a:gdLst/>
              <a:ahLst/>
              <a:cxnLst/>
              <a:rect l="l" t="t" r="r" b="b"/>
              <a:pathLst>
                <a:path w="88900" h="88265" extrusionOk="0">
                  <a:moveTo>
                    <a:pt x="88404" y="48768"/>
                  </a:moveTo>
                  <a:lnTo>
                    <a:pt x="85356" y="45720"/>
                  </a:lnTo>
                  <a:lnTo>
                    <a:pt x="85356" y="42672"/>
                  </a:lnTo>
                  <a:lnTo>
                    <a:pt x="82308" y="42672"/>
                  </a:lnTo>
                  <a:lnTo>
                    <a:pt x="82308" y="39624"/>
                  </a:lnTo>
                  <a:lnTo>
                    <a:pt x="79260" y="39624"/>
                  </a:lnTo>
                  <a:lnTo>
                    <a:pt x="79260" y="36576"/>
                  </a:lnTo>
                  <a:lnTo>
                    <a:pt x="79260" y="33528"/>
                  </a:lnTo>
                  <a:lnTo>
                    <a:pt x="76212" y="33528"/>
                  </a:lnTo>
                  <a:lnTo>
                    <a:pt x="76212" y="54864"/>
                  </a:lnTo>
                  <a:lnTo>
                    <a:pt x="73164" y="57912"/>
                  </a:lnTo>
                  <a:lnTo>
                    <a:pt x="73164" y="54864"/>
                  </a:lnTo>
                  <a:lnTo>
                    <a:pt x="76212" y="54864"/>
                  </a:lnTo>
                  <a:lnTo>
                    <a:pt x="76212" y="33528"/>
                  </a:lnTo>
                  <a:lnTo>
                    <a:pt x="76212" y="27432"/>
                  </a:lnTo>
                  <a:lnTo>
                    <a:pt x="76212" y="21336"/>
                  </a:lnTo>
                  <a:lnTo>
                    <a:pt x="76212" y="15240"/>
                  </a:lnTo>
                  <a:lnTo>
                    <a:pt x="70116" y="9144"/>
                  </a:lnTo>
                  <a:lnTo>
                    <a:pt x="67068" y="12192"/>
                  </a:lnTo>
                  <a:lnTo>
                    <a:pt x="60972" y="12192"/>
                  </a:lnTo>
                  <a:lnTo>
                    <a:pt x="57924" y="9144"/>
                  </a:lnTo>
                  <a:lnTo>
                    <a:pt x="51828" y="9144"/>
                  </a:lnTo>
                  <a:lnTo>
                    <a:pt x="51828" y="6096"/>
                  </a:lnTo>
                  <a:lnTo>
                    <a:pt x="48768" y="6096"/>
                  </a:lnTo>
                  <a:lnTo>
                    <a:pt x="45720" y="3048"/>
                  </a:lnTo>
                  <a:lnTo>
                    <a:pt x="42672" y="6096"/>
                  </a:lnTo>
                  <a:lnTo>
                    <a:pt x="36576" y="6096"/>
                  </a:lnTo>
                  <a:lnTo>
                    <a:pt x="33528" y="3048"/>
                  </a:lnTo>
                  <a:lnTo>
                    <a:pt x="30480" y="3048"/>
                  </a:lnTo>
                  <a:lnTo>
                    <a:pt x="30480" y="18288"/>
                  </a:lnTo>
                  <a:lnTo>
                    <a:pt x="30480" y="21336"/>
                  </a:lnTo>
                  <a:lnTo>
                    <a:pt x="27432" y="18288"/>
                  </a:lnTo>
                  <a:lnTo>
                    <a:pt x="30480" y="18288"/>
                  </a:lnTo>
                  <a:lnTo>
                    <a:pt x="30480" y="3048"/>
                  </a:lnTo>
                  <a:lnTo>
                    <a:pt x="24384" y="3048"/>
                  </a:lnTo>
                  <a:lnTo>
                    <a:pt x="21336" y="0"/>
                  </a:lnTo>
                  <a:lnTo>
                    <a:pt x="18288" y="0"/>
                  </a:lnTo>
                  <a:lnTo>
                    <a:pt x="12192" y="3048"/>
                  </a:lnTo>
                  <a:lnTo>
                    <a:pt x="9144" y="0"/>
                  </a:lnTo>
                  <a:lnTo>
                    <a:pt x="3048" y="0"/>
                  </a:lnTo>
                  <a:lnTo>
                    <a:pt x="3048" y="3048"/>
                  </a:lnTo>
                  <a:lnTo>
                    <a:pt x="0" y="3048"/>
                  </a:lnTo>
                  <a:lnTo>
                    <a:pt x="0" y="12192"/>
                  </a:lnTo>
                  <a:lnTo>
                    <a:pt x="3048" y="12192"/>
                  </a:lnTo>
                  <a:lnTo>
                    <a:pt x="3048" y="15240"/>
                  </a:lnTo>
                  <a:lnTo>
                    <a:pt x="6096" y="15240"/>
                  </a:lnTo>
                  <a:lnTo>
                    <a:pt x="9144" y="18288"/>
                  </a:lnTo>
                  <a:lnTo>
                    <a:pt x="12192" y="18288"/>
                  </a:lnTo>
                  <a:lnTo>
                    <a:pt x="15240" y="18288"/>
                  </a:lnTo>
                  <a:lnTo>
                    <a:pt x="15240" y="21336"/>
                  </a:lnTo>
                  <a:lnTo>
                    <a:pt x="18288" y="24384"/>
                  </a:lnTo>
                  <a:lnTo>
                    <a:pt x="21336" y="21336"/>
                  </a:lnTo>
                  <a:lnTo>
                    <a:pt x="24384" y="21336"/>
                  </a:lnTo>
                  <a:lnTo>
                    <a:pt x="24384" y="24384"/>
                  </a:lnTo>
                  <a:lnTo>
                    <a:pt x="18288" y="24384"/>
                  </a:lnTo>
                  <a:lnTo>
                    <a:pt x="18288" y="33528"/>
                  </a:lnTo>
                  <a:lnTo>
                    <a:pt x="21336" y="36576"/>
                  </a:lnTo>
                  <a:lnTo>
                    <a:pt x="18288" y="36576"/>
                  </a:lnTo>
                  <a:lnTo>
                    <a:pt x="18288" y="57912"/>
                  </a:lnTo>
                  <a:lnTo>
                    <a:pt x="21336" y="57912"/>
                  </a:lnTo>
                  <a:lnTo>
                    <a:pt x="21336" y="60960"/>
                  </a:lnTo>
                  <a:lnTo>
                    <a:pt x="30480" y="60960"/>
                  </a:lnTo>
                  <a:lnTo>
                    <a:pt x="27432" y="57912"/>
                  </a:lnTo>
                  <a:lnTo>
                    <a:pt x="27432" y="54864"/>
                  </a:lnTo>
                  <a:lnTo>
                    <a:pt x="30480" y="51816"/>
                  </a:lnTo>
                  <a:lnTo>
                    <a:pt x="27432" y="48768"/>
                  </a:lnTo>
                  <a:lnTo>
                    <a:pt x="27432" y="45720"/>
                  </a:lnTo>
                  <a:lnTo>
                    <a:pt x="27432" y="42672"/>
                  </a:lnTo>
                  <a:lnTo>
                    <a:pt x="24384" y="42672"/>
                  </a:lnTo>
                  <a:lnTo>
                    <a:pt x="24384" y="39624"/>
                  </a:lnTo>
                  <a:lnTo>
                    <a:pt x="30480" y="39624"/>
                  </a:lnTo>
                  <a:lnTo>
                    <a:pt x="30480" y="33528"/>
                  </a:lnTo>
                  <a:lnTo>
                    <a:pt x="33528" y="33528"/>
                  </a:lnTo>
                  <a:lnTo>
                    <a:pt x="33528" y="30480"/>
                  </a:lnTo>
                  <a:lnTo>
                    <a:pt x="39624" y="30480"/>
                  </a:lnTo>
                  <a:lnTo>
                    <a:pt x="39624" y="27432"/>
                  </a:lnTo>
                  <a:lnTo>
                    <a:pt x="42672" y="27432"/>
                  </a:lnTo>
                  <a:lnTo>
                    <a:pt x="42672" y="30480"/>
                  </a:lnTo>
                  <a:lnTo>
                    <a:pt x="45720" y="30480"/>
                  </a:lnTo>
                  <a:lnTo>
                    <a:pt x="45720" y="33528"/>
                  </a:lnTo>
                  <a:lnTo>
                    <a:pt x="48768" y="33528"/>
                  </a:lnTo>
                  <a:lnTo>
                    <a:pt x="51828" y="36576"/>
                  </a:lnTo>
                  <a:lnTo>
                    <a:pt x="57924" y="42672"/>
                  </a:lnTo>
                  <a:lnTo>
                    <a:pt x="57924" y="45720"/>
                  </a:lnTo>
                  <a:lnTo>
                    <a:pt x="60972" y="45720"/>
                  </a:lnTo>
                  <a:lnTo>
                    <a:pt x="64020" y="42672"/>
                  </a:lnTo>
                  <a:lnTo>
                    <a:pt x="64020" y="45720"/>
                  </a:lnTo>
                  <a:lnTo>
                    <a:pt x="60972" y="45720"/>
                  </a:lnTo>
                  <a:lnTo>
                    <a:pt x="64020" y="48768"/>
                  </a:lnTo>
                  <a:lnTo>
                    <a:pt x="60972" y="48768"/>
                  </a:lnTo>
                  <a:lnTo>
                    <a:pt x="60972" y="54864"/>
                  </a:lnTo>
                  <a:lnTo>
                    <a:pt x="64020" y="54864"/>
                  </a:lnTo>
                  <a:lnTo>
                    <a:pt x="64020" y="60960"/>
                  </a:lnTo>
                  <a:lnTo>
                    <a:pt x="67068" y="57912"/>
                  </a:lnTo>
                  <a:lnTo>
                    <a:pt x="67068" y="60960"/>
                  </a:lnTo>
                  <a:lnTo>
                    <a:pt x="64020" y="60960"/>
                  </a:lnTo>
                  <a:lnTo>
                    <a:pt x="60972" y="60960"/>
                  </a:lnTo>
                  <a:lnTo>
                    <a:pt x="60972" y="70104"/>
                  </a:lnTo>
                  <a:lnTo>
                    <a:pt x="64020" y="70104"/>
                  </a:lnTo>
                  <a:lnTo>
                    <a:pt x="64020" y="73152"/>
                  </a:lnTo>
                  <a:lnTo>
                    <a:pt x="67068" y="70104"/>
                  </a:lnTo>
                  <a:lnTo>
                    <a:pt x="67068" y="67056"/>
                  </a:lnTo>
                  <a:lnTo>
                    <a:pt x="70116" y="67056"/>
                  </a:lnTo>
                  <a:lnTo>
                    <a:pt x="73164" y="67056"/>
                  </a:lnTo>
                  <a:lnTo>
                    <a:pt x="76212" y="64008"/>
                  </a:lnTo>
                  <a:lnTo>
                    <a:pt x="76212" y="67056"/>
                  </a:lnTo>
                  <a:lnTo>
                    <a:pt x="73164" y="67056"/>
                  </a:lnTo>
                  <a:lnTo>
                    <a:pt x="73164" y="70104"/>
                  </a:lnTo>
                  <a:lnTo>
                    <a:pt x="70116" y="67056"/>
                  </a:lnTo>
                  <a:lnTo>
                    <a:pt x="70116" y="70104"/>
                  </a:lnTo>
                  <a:lnTo>
                    <a:pt x="73164" y="73152"/>
                  </a:lnTo>
                  <a:lnTo>
                    <a:pt x="70116" y="73152"/>
                  </a:lnTo>
                  <a:lnTo>
                    <a:pt x="70116" y="70104"/>
                  </a:lnTo>
                  <a:lnTo>
                    <a:pt x="67068" y="70104"/>
                  </a:lnTo>
                  <a:lnTo>
                    <a:pt x="67068" y="76200"/>
                  </a:lnTo>
                  <a:lnTo>
                    <a:pt x="70116" y="76200"/>
                  </a:lnTo>
                  <a:lnTo>
                    <a:pt x="70116" y="85344"/>
                  </a:lnTo>
                  <a:lnTo>
                    <a:pt x="73164" y="85344"/>
                  </a:lnTo>
                  <a:lnTo>
                    <a:pt x="73164" y="88265"/>
                  </a:lnTo>
                  <a:lnTo>
                    <a:pt x="76212" y="85344"/>
                  </a:lnTo>
                  <a:lnTo>
                    <a:pt x="76212" y="82296"/>
                  </a:lnTo>
                  <a:lnTo>
                    <a:pt x="76212" y="79248"/>
                  </a:lnTo>
                  <a:lnTo>
                    <a:pt x="73164" y="79248"/>
                  </a:lnTo>
                  <a:lnTo>
                    <a:pt x="73164" y="76200"/>
                  </a:lnTo>
                  <a:lnTo>
                    <a:pt x="76212" y="79248"/>
                  </a:lnTo>
                  <a:lnTo>
                    <a:pt x="76212" y="76200"/>
                  </a:lnTo>
                  <a:lnTo>
                    <a:pt x="79260" y="79248"/>
                  </a:lnTo>
                  <a:lnTo>
                    <a:pt x="76212" y="82296"/>
                  </a:lnTo>
                  <a:lnTo>
                    <a:pt x="79260" y="82296"/>
                  </a:lnTo>
                  <a:lnTo>
                    <a:pt x="82308" y="82296"/>
                  </a:lnTo>
                  <a:lnTo>
                    <a:pt x="82308" y="79248"/>
                  </a:lnTo>
                  <a:lnTo>
                    <a:pt x="85356" y="79248"/>
                  </a:lnTo>
                  <a:lnTo>
                    <a:pt x="85356" y="73152"/>
                  </a:lnTo>
                  <a:lnTo>
                    <a:pt x="88404" y="73152"/>
                  </a:lnTo>
                  <a:lnTo>
                    <a:pt x="88404" y="64008"/>
                  </a:lnTo>
                  <a:lnTo>
                    <a:pt x="88404" y="54864"/>
                  </a:lnTo>
                  <a:lnTo>
                    <a:pt x="88404" y="51816"/>
                  </a:lnTo>
                  <a:lnTo>
                    <a:pt x="88404" y="4876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31" name="Google Shape;5231;gda58c33139_0_5267"/>
            <p:cNvSpPr/>
            <p:nvPr/>
          </p:nvSpPr>
          <p:spPr>
            <a:xfrm>
              <a:off x="2475162" y="6415700"/>
              <a:ext cx="94614" cy="88900"/>
            </a:xfrm>
            <a:custGeom>
              <a:avLst/>
              <a:gdLst/>
              <a:ahLst/>
              <a:cxnLst/>
              <a:rect l="l" t="t" r="r" b="b"/>
              <a:pathLst>
                <a:path w="94614" h="88900" extrusionOk="0">
                  <a:moveTo>
                    <a:pt x="36578" y="30478"/>
                  </a:moveTo>
                  <a:lnTo>
                    <a:pt x="36578" y="33526"/>
                  </a:lnTo>
                  <a:lnTo>
                    <a:pt x="33530" y="33526"/>
                  </a:lnTo>
                  <a:lnTo>
                    <a:pt x="33530" y="36574"/>
                  </a:lnTo>
                  <a:lnTo>
                    <a:pt x="33530" y="33526"/>
                  </a:lnTo>
                  <a:lnTo>
                    <a:pt x="33530" y="36574"/>
                  </a:lnTo>
                  <a:lnTo>
                    <a:pt x="33530" y="39621"/>
                  </a:lnTo>
                  <a:lnTo>
                    <a:pt x="30482" y="39621"/>
                  </a:lnTo>
                  <a:lnTo>
                    <a:pt x="27434" y="39621"/>
                  </a:lnTo>
                  <a:lnTo>
                    <a:pt x="27434" y="36574"/>
                  </a:lnTo>
                  <a:lnTo>
                    <a:pt x="27434" y="39621"/>
                  </a:lnTo>
                  <a:lnTo>
                    <a:pt x="30482" y="39621"/>
                  </a:lnTo>
                  <a:lnTo>
                    <a:pt x="27434" y="39621"/>
                  </a:lnTo>
                  <a:lnTo>
                    <a:pt x="30482" y="39621"/>
                  </a:lnTo>
                  <a:lnTo>
                    <a:pt x="27434" y="39621"/>
                  </a:lnTo>
                  <a:lnTo>
                    <a:pt x="27434" y="42669"/>
                  </a:lnTo>
                  <a:lnTo>
                    <a:pt x="30482" y="42669"/>
                  </a:lnTo>
                  <a:lnTo>
                    <a:pt x="30482" y="45717"/>
                  </a:lnTo>
                  <a:lnTo>
                    <a:pt x="33530" y="45717"/>
                  </a:lnTo>
                  <a:lnTo>
                    <a:pt x="30482" y="45717"/>
                  </a:lnTo>
                  <a:lnTo>
                    <a:pt x="33530" y="45717"/>
                  </a:lnTo>
                  <a:lnTo>
                    <a:pt x="30482" y="45717"/>
                  </a:lnTo>
                  <a:lnTo>
                    <a:pt x="30482" y="48765"/>
                  </a:lnTo>
                  <a:lnTo>
                    <a:pt x="33530" y="51813"/>
                  </a:lnTo>
                  <a:lnTo>
                    <a:pt x="33530" y="54861"/>
                  </a:lnTo>
                  <a:lnTo>
                    <a:pt x="33530" y="51813"/>
                  </a:lnTo>
                  <a:lnTo>
                    <a:pt x="30482" y="54861"/>
                  </a:lnTo>
                  <a:lnTo>
                    <a:pt x="33530" y="54861"/>
                  </a:lnTo>
                  <a:lnTo>
                    <a:pt x="30482" y="54861"/>
                  </a:lnTo>
                  <a:lnTo>
                    <a:pt x="33530" y="54861"/>
                  </a:lnTo>
                  <a:lnTo>
                    <a:pt x="30482" y="54861"/>
                  </a:lnTo>
                  <a:lnTo>
                    <a:pt x="27434" y="54861"/>
                  </a:lnTo>
                  <a:lnTo>
                    <a:pt x="27434" y="51813"/>
                  </a:lnTo>
                  <a:lnTo>
                    <a:pt x="27434" y="54861"/>
                  </a:lnTo>
                  <a:lnTo>
                    <a:pt x="30482" y="54861"/>
                  </a:lnTo>
                  <a:lnTo>
                    <a:pt x="30482" y="57908"/>
                  </a:lnTo>
                  <a:lnTo>
                    <a:pt x="33530" y="60956"/>
                  </a:lnTo>
                  <a:lnTo>
                    <a:pt x="30482" y="60956"/>
                  </a:lnTo>
                  <a:lnTo>
                    <a:pt x="27434" y="60956"/>
                  </a:lnTo>
                  <a:lnTo>
                    <a:pt x="24385" y="60956"/>
                  </a:lnTo>
                  <a:lnTo>
                    <a:pt x="24385" y="57908"/>
                  </a:lnTo>
                  <a:lnTo>
                    <a:pt x="21337" y="57908"/>
                  </a:lnTo>
                  <a:lnTo>
                    <a:pt x="21337" y="54861"/>
                  </a:lnTo>
                  <a:lnTo>
                    <a:pt x="21337" y="51813"/>
                  </a:lnTo>
                  <a:lnTo>
                    <a:pt x="18289" y="51813"/>
                  </a:lnTo>
                  <a:lnTo>
                    <a:pt x="21337" y="51813"/>
                  </a:lnTo>
                  <a:lnTo>
                    <a:pt x="21337" y="48765"/>
                  </a:lnTo>
                  <a:lnTo>
                    <a:pt x="21337" y="45717"/>
                  </a:lnTo>
                  <a:lnTo>
                    <a:pt x="24385" y="45717"/>
                  </a:lnTo>
                  <a:lnTo>
                    <a:pt x="24385" y="48765"/>
                  </a:lnTo>
                  <a:lnTo>
                    <a:pt x="24385" y="45717"/>
                  </a:lnTo>
                  <a:lnTo>
                    <a:pt x="21337" y="45717"/>
                  </a:lnTo>
                  <a:lnTo>
                    <a:pt x="21337" y="42669"/>
                  </a:lnTo>
                  <a:lnTo>
                    <a:pt x="24385" y="42669"/>
                  </a:lnTo>
                  <a:lnTo>
                    <a:pt x="21337" y="42669"/>
                  </a:lnTo>
                  <a:lnTo>
                    <a:pt x="21337" y="39621"/>
                  </a:lnTo>
                  <a:lnTo>
                    <a:pt x="21337" y="36574"/>
                  </a:lnTo>
                  <a:lnTo>
                    <a:pt x="24385" y="36574"/>
                  </a:lnTo>
                  <a:lnTo>
                    <a:pt x="21337" y="36574"/>
                  </a:lnTo>
                  <a:lnTo>
                    <a:pt x="24385" y="36574"/>
                  </a:lnTo>
                  <a:lnTo>
                    <a:pt x="21337" y="33526"/>
                  </a:lnTo>
                  <a:lnTo>
                    <a:pt x="21337" y="30478"/>
                  </a:lnTo>
                  <a:lnTo>
                    <a:pt x="21337" y="27430"/>
                  </a:lnTo>
                  <a:lnTo>
                    <a:pt x="18289" y="27430"/>
                  </a:lnTo>
                  <a:lnTo>
                    <a:pt x="21337" y="27430"/>
                  </a:lnTo>
                  <a:lnTo>
                    <a:pt x="21337" y="24382"/>
                  </a:lnTo>
                  <a:lnTo>
                    <a:pt x="24385" y="24382"/>
                  </a:lnTo>
                  <a:lnTo>
                    <a:pt x="27434" y="24382"/>
                  </a:lnTo>
                  <a:lnTo>
                    <a:pt x="27434" y="21334"/>
                  </a:lnTo>
                  <a:lnTo>
                    <a:pt x="27434" y="24382"/>
                  </a:lnTo>
                  <a:lnTo>
                    <a:pt x="27434" y="21334"/>
                  </a:lnTo>
                  <a:lnTo>
                    <a:pt x="30482" y="21334"/>
                  </a:lnTo>
                  <a:lnTo>
                    <a:pt x="30482" y="24382"/>
                  </a:lnTo>
                  <a:lnTo>
                    <a:pt x="30482" y="21334"/>
                  </a:lnTo>
                  <a:lnTo>
                    <a:pt x="30482" y="18286"/>
                  </a:lnTo>
                  <a:lnTo>
                    <a:pt x="33530" y="21334"/>
                  </a:lnTo>
                  <a:lnTo>
                    <a:pt x="33530" y="18286"/>
                  </a:lnTo>
                  <a:lnTo>
                    <a:pt x="30482" y="18286"/>
                  </a:lnTo>
                  <a:lnTo>
                    <a:pt x="30482" y="21334"/>
                  </a:lnTo>
                  <a:lnTo>
                    <a:pt x="27434" y="21334"/>
                  </a:lnTo>
                  <a:lnTo>
                    <a:pt x="24385" y="21334"/>
                  </a:lnTo>
                  <a:lnTo>
                    <a:pt x="21337" y="24382"/>
                  </a:lnTo>
                  <a:lnTo>
                    <a:pt x="21337" y="21334"/>
                  </a:lnTo>
                  <a:lnTo>
                    <a:pt x="21337" y="24382"/>
                  </a:lnTo>
                  <a:lnTo>
                    <a:pt x="18289" y="21334"/>
                  </a:lnTo>
                  <a:lnTo>
                    <a:pt x="18289" y="18286"/>
                  </a:lnTo>
                  <a:lnTo>
                    <a:pt x="15241" y="18286"/>
                  </a:lnTo>
                  <a:lnTo>
                    <a:pt x="15241" y="15239"/>
                  </a:lnTo>
                  <a:lnTo>
                    <a:pt x="15241" y="18286"/>
                  </a:lnTo>
                  <a:lnTo>
                    <a:pt x="12192" y="18286"/>
                  </a:lnTo>
                  <a:lnTo>
                    <a:pt x="9144" y="15239"/>
                  </a:lnTo>
                  <a:lnTo>
                    <a:pt x="9144" y="18286"/>
                  </a:lnTo>
                  <a:lnTo>
                    <a:pt x="12192" y="18286"/>
                  </a:lnTo>
                  <a:lnTo>
                    <a:pt x="9144" y="18286"/>
                  </a:lnTo>
                  <a:lnTo>
                    <a:pt x="9144" y="15239"/>
                  </a:lnTo>
                  <a:lnTo>
                    <a:pt x="6096" y="15239"/>
                  </a:lnTo>
                  <a:lnTo>
                    <a:pt x="6096" y="12191"/>
                  </a:lnTo>
                  <a:lnTo>
                    <a:pt x="3048" y="12191"/>
                  </a:lnTo>
                  <a:lnTo>
                    <a:pt x="3048" y="9143"/>
                  </a:lnTo>
                  <a:lnTo>
                    <a:pt x="0" y="9143"/>
                  </a:lnTo>
                  <a:lnTo>
                    <a:pt x="3048" y="9143"/>
                  </a:lnTo>
                  <a:lnTo>
                    <a:pt x="3048" y="6095"/>
                  </a:lnTo>
                  <a:lnTo>
                    <a:pt x="3048" y="3047"/>
                  </a:lnTo>
                  <a:lnTo>
                    <a:pt x="6096" y="3047"/>
                  </a:lnTo>
                  <a:lnTo>
                    <a:pt x="6096" y="0"/>
                  </a:lnTo>
                  <a:lnTo>
                    <a:pt x="9144" y="0"/>
                  </a:lnTo>
                  <a:lnTo>
                    <a:pt x="12192" y="0"/>
                  </a:lnTo>
                  <a:lnTo>
                    <a:pt x="15241" y="3047"/>
                  </a:lnTo>
                  <a:lnTo>
                    <a:pt x="15241" y="0"/>
                  </a:lnTo>
                  <a:lnTo>
                    <a:pt x="15241" y="3047"/>
                  </a:lnTo>
                  <a:lnTo>
                    <a:pt x="21337" y="0"/>
                  </a:lnTo>
                  <a:lnTo>
                    <a:pt x="24385" y="0"/>
                  </a:lnTo>
                  <a:lnTo>
                    <a:pt x="27434" y="3047"/>
                  </a:lnTo>
                  <a:lnTo>
                    <a:pt x="30482" y="3047"/>
                  </a:lnTo>
                  <a:lnTo>
                    <a:pt x="33530" y="3047"/>
                  </a:lnTo>
                  <a:lnTo>
                    <a:pt x="36578" y="3047"/>
                  </a:lnTo>
                  <a:lnTo>
                    <a:pt x="39626" y="6095"/>
                  </a:lnTo>
                  <a:lnTo>
                    <a:pt x="42675" y="6095"/>
                  </a:lnTo>
                  <a:lnTo>
                    <a:pt x="45723" y="6095"/>
                  </a:lnTo>
                  <a:lnTo>
                    <a:pt x="48771" y="3047"/>
                  </a:lnTo>
                  <a:lnTo>
                    <a:pt x="51819" y="6095"/>
                  </a:lnTo>
                  <a:lnTo>
                    <a:pt x="54868" y="6095"/>
                  </a:lnTo>
                  <a:lnTo>
                    <a:pt x="54868" y="9143"/>
                  </a:lnTo>
                  <a:lnTo>
                    <a:pt x="57916" y="9143"/>
                  </a:lnTo>
                  <a:lnTo>
                    <a:pt x="60964" y="9143"/>
                  </a:lnTo>
                  <a:lnTo>
                    <a:pt x="64012" y="12191"/>
                  </a:lnTo>
                  <a:lnTo>
                    <a:pt x="67060" y="12191"/>
                  </a:lnTo>
                  <a:lnTo>
                    <a:pt x="70109" y="12191"/>
                  </a:lnTo>
                  <a:lnTo>
                    <a:pt x="73157" y="9143"/>
                  </a:lnTo>
                  <a:lnTo>
                    <a:pt x="76205" y="12191"/>
                  </a:lnTo>
                  <a:lnTo>
                    <a:pt x="79253" y="15239"/>
                  </a:lnTo>
                  <a:lnTo>
                    <a:pt x="79253" y="18286"/>
                  </a:lnTo>
                  <a:lnTo>
                    <a:pt x="79253" y="21334"/>
                  </a:lnTo>
                  <a:lnTo>
                    <a:pt x="79253" y="24382"/>
                  </a:lnTo>
                  <a:lnTo>
                    <a:pt x="79253" y="27430"/>
                  </a:lnTo>
                  <a:lnTo>
                    <a:pt x="79253" y="30478"/>
                  </a:lnTo>
                  <a:lnTo>
                    <a:pt x="79253" y="33526"/>
                  </a:lnTo>
                  <a:lnTo>
                    <a:pt x="82302" y="33526"/>
                  </a:lnTo>
                  <a:lnTo>
                    <a:pt x="82302" y="36574"/>
                  </a:lnTo>
                  <a:lnTo>
                    <a:pt x="82302" y="39621"/>
                  </a:lnTo>
                  <a:lnTo>
                    <a:pt x="85350" y="39621"/>
                  </a:lnTo>
                  <a:lnTo>
                    <a:pt x="85350" y="42669"/>
                  </a:lnTo>
                  <a:lnTo>
                    <a:pt x="88398" y="42669"/>
                  </a:lnTo>
                  <a:lnTo>
                    <a:pt x="88398" y="45717"/>
                  </a:lnTo>
                  <a:lnTo>
                    <a:pt x="91446" y="48765"/>
                  </a:lnTo>
                  <a:lnTo>
                    <a:pt x="91446" y="51813"/>
                  </a:lnTo>
                  <a:lnTo>
                    <a:pt x="94495" y="51813"/>
                  </a:lnTo>
                  <a:lnTo>
                    <a:pt x="91446" y="51813"/>
                  </a:lnTo>
                  <a:lnTo>
                    <a:pt x="91446" y="54861"/>
                  </a:lnTo>
                  <a:lnTo>
                    <a:pt x="91446" y="57908"/>
                  </a:lnTo>
                  <a:lnTo>
                    <a:pt x="91446" y="73148"/>
                  </a:lnTo>
                  <a:lnTo>
                    <a:pt x="88398" y="73148"/>
                  </a:lnTo>
                  <a:lnTo>
                    <a:pt x="88398" y="70100"/>
                  </a:lnTo>
                  <a:lnTo>
                    <a:pt x="88398" y="67052"/>
                  </a:lnTo>
                  <a:lnTo>
                    <a:pt x="88398" y="70100"/>
                  </a:lnTo>
                  <a:lnTo>
                    <a:pt x="88398" y="73148"/>
                  </a:lnTo>
                  <a:lnTo>
                    <a:pt x="88398" y="76195"/>
                  </a:lnTo>
                  <a:lnTo>
                    <a:pt x="88398" y="79243"/>
                  </a:lnTo>
                  <a:lnTo>
                    <a:pt x="85350" y="79243"/>
                  </a:lnTo>
                  <a:lnTo>
                    <a:pt x="85350" y="82291"/>
                  </a:lnTo>
                  <a:lnTo>
                    <a:pt x="85350" y="79243"/>
                  </a:lnTo>
                  <a:lnTo>
                    <a:pt x="85350" y="76195"/>
                  </a:lnTo>
                  <a:lnTo>
                    <a:pt x="85350" y="73148"/>
                  </a:lnTo>
                  <a:lnTo>
                    <a:pt x="85350" y="76195"/>
                  </a:lnTo>
                  <a:lnTo>
                    <a:pt x="85350" y="79243"/>
                  </a:lnTo>
                  <a:lnTo>
                    <a:pt x="85350" y="82291"/>
                  </a:lnTo>
                  <a:lnTo>
                    <a:pt x="82302" y="82291"/>
                  </a:lnTo>
                  <a:lnTo>
                    <a:pt x="85350" y="82291"/>
                  </a:lnTo>
                  <a:lnTo>
                    <a:pt x="82302" y="82291"/>
                  </a:lnTo>
                  <a:lnTo>
                    <a:pt x="82302" y="79243"/>
                  </a:lnTo>
                  <a:lnTo>
                    <a:pt x="79253" y="76195"/>
                  </a:lnTo>
                  <a:lnTo>
                    <a:pt x="82302" y="73148"/>
                  </a:lnTo>
                  <a:lnTo>
                    <a:pt x="79253" y="76195"/>
                  </a:lnTo>
                  <a:lnTo>
                    <a:pt x="79253" y="79243"/>
                  </a:lnTo>
                  <a:lnTo>
                    <a:pt x="82302" y="79243"/>
                  </a:lnTo>
                  <a:lnTo>
                    <a:pt x="79253" y="79243"/>
                  </a:lnTo>
                  <a:lnTo>
                    <a:pt x="79253" y="82291"/>
                  </a:lnTo>
                  <a:lnTo>
                    <a:pt x="82302" y="79243"/>
                  </a:lnTo>
                  <a:lnTo>
                    <a:pt x="82302" y="82291"/>
                  </a:lnTo>
                  <a:lnTo>
                    <a:pt x="82302" y="85339"/>
                  </a:lnTo>
                  <a:lnTo>
                    <a:pt x="79253" y="85339"/>
                  </a:lnTo>
                  <a:lnTo>
                    <a:pt x="82302" y="85339"/>
                  </a:lnTo>
                  <a:lnTo>
                    <a:pt x="82302" y="82291"/>
                  </a:lnTo>
                  <a:lnTo>
                    <a:pt x="82302" y="85339"/>
                  </a:lnTo>
                  <a:lnTo>
                    <a:pt x="82302" y="82291"/>
                  </a:lnTo>
                  <a:lnTo>
                    <a:pt x="79253" y="82291"/>
                  </a:lnTo>
                  <a:lnTo>
                    <a:pt x="79253" y="79243"/>
                  </a:lnTo>
                  <a:lnTo>
                    <a:pt x="76205" y="76195"/>
                  </a:lnTo>
                  <a:lnTo>
                    <a:pt x="76205" y="79243"/>
                  </a:lnTo>
                  <a:lnTo>
                    <a:pt x="79253" y="79243"/>
                  </a:lnTo>
                  <a:lnTo>
                    <a:pt x="79253" y="82291"/>
                  </a:lnTo>
                  <a:lnTo>
                    <a:pt x="79253" y="85339"/>
                  </a:lnTo>
                  <a:lnTo>
                    <a:pt x="79253" y="82291"/>
                  </a:lnTo>
                  <a:lnTo>
                    <a:pt x="79253" y="85339"/>
                  </a:lnTo>
                  <a:lnTo>
                    <a:pt x="76205" y="88387"/>
                  </a:lnTo>
                  <a:lnTo>
                    <a:pt x="76205" y="85339"/>
                  </a:lnTo>
                  <a:lnTo>
                    <a:pt x="76205" y="88387"/>
                  </a:lnTo>
                  <a:lnTo>
                    <a:pt x="76205" y="85339"/>
                  </a:lnTo>
                  <a:lnTo>
                    <a:pt x="73157" y="85339"/>
                  </a:lnTo>
                  <a:lnTo>
                    <a:pt x="73157" y="82291"/>
                  </a:lnTo>
                  <a:lnTo>
                    <a:pt x="73157" y="79243"/>
                  </a:lnTo>
                  <a:lnTo>
                    <a:pt x="70109" y="79243"/>
                  </a:lnTo>
                  <a:lnTo>
                    <a:pt x="73157" y="79243"/>
                  </a:lnTo>
                  <a:lnTo>
                    <a:pt x="70109" y="79243"/>
                  </a:lnTo>
                  <a:lnTo>
                    <a:pt x="73157" y="79243"/>
                  </a:lnTo>
                  <a:lnTo>
                    <a:pt x="73157" y="76195"/>
                  </a:lnTo>
                  <a:lnTo>
                    <a:pt x="70109" y="76195"/>
                  </a:lnTo>
                  <a:lnTo>
                    <a:pt x="70109" y="79243"/>
                  </a:lnTo>
                  <a:lnTo>
                    <a:pt x="70109" y="76195"/>
                  </a:lnTo>
                  <a:lnTo>
                    <a:pt x="67060" y="76195"/>
                  </a:lnTo>
                  <a:lnTo>
                    <a:pt x="70109" y="76195"/>
                  </a:lnTo>
                  <a:lnTo>
                    <a:pt x="70109" y="73148"/>
                  </a:lnTo>
                  <a:lnTo>
                    <a:pt x="67060" y="73148"/>
                  </a:lnTo>
                  <a:lnTo>
                    <a:pt x="70109" y="73148"/>
                  </a:lnTo>
                  <a:lnTo>
                    <a:pt x="67060" y="73148"/>
                  </a:lnTo>
                  <a:lnTo>
                    <a:pt x="70109" y="73148"/>
                  </a:lnTo>
                  <a:lnTo>
                    <a:pt x="70109" y="70100"/>
                  </a:lnTo>
                  <a:lnTo>
                    <a:pt x="73157" y="70100"/>
                  </a:lnTo>
                  <a:lnTo>
                    <a:pt x="73157" y="73148"/>
                  </a:lnTo>
                  <a:lnTo>
                    <a:pt x="76205" y="73148"/>
                  </a:lnTo>
                  <a:lnTo>
                    <a:pt x="73157" y="70100"/>
                  </a:lnTo>
                  <a:lnTo>
                    <a:pt x="76205" y="70100"/>
                  </a:lnTo>
                  <a:lnTo>
                    <a:pt x="76205" y="73148"/>
                  </a:lnTo>
                  <a:lnTo>
                    <a:pt x="79253" y="73148"/>
                  </a:lnTo>
                  <a:lnTo>
                    <a:pt x="76205" y="73148"/>
                  </a:lnTo>
                  <a:lnTo>
                    <a:pt x="76205" y="70100"/>
                  </a:lnTo>
                  <a:lnTo>
                    <a:pt x="76205" y="67052"/>
                  </a:lnTo>
                  <a:lnTo>
                    <a:pt x="79253" y="64004"/>
                  </a:lnTo>
                  <a:lnTo>
                    <a:pt x="79253" y="67052"/>
                  </a:lnTo>
                  <a:lnTo>
                    <a:pt x="76205" y="67052"/>
                  </a:lnTo>
                  <a:lnTo>
                    <a:pt x="76205" y="64004"/>
                  </a:lnTo>
                  <a:lnTo>
                    <a:pt x="76205" y="60956"/>
                  </a:lnTo>
                  <a:lnTo>
                    <a:pt x="76205" y="57908"/>
                  </a:lnTo>
                  <a:lnTo>
                    <a:pt x="79253" y="54861"/>
                  </a:lnTo>
                  <a:lnTo>
                    <a:pt x="76205" y="54861"/>
                  </a:lnTo>
                  <a:lnTo>
                    <a:pt x="76205" y="57908"/>
                  </a:lnTo>
                  <a:lnTo>
                    <a:pt x="76205" y="60956"/>
                  </a:lnTo>
                  <a:lnTo>
                    <a:pt x="76205" y="64004"/>
                  </a:lnTo>
                  <a:lnTo>
                    <a:pt x="76205" y="67052"/>
                  </a:lnTo>
                  <a:lnTo>
                    <a:pt x="73157" y="67052"/>
                  </a:lnTo>
                  <a:lnTo>
                    <a:pt x="76205" y="67052"/>
                  </a:lnTo>
                  <a:lnTo>
                    <a:pt x="73157" y="67052"/>
                  </a:lnTo>
                  <a:lnTo>
                    <a:pt x="76205" y="70100"/>
                  </a:lnTo>
                  <a:lnTo>
                    <a:pt x="73157" y="70100"/>
                  </a:lnTo>
                  <a:lnTo>
                    <a:pt x="73157" y="67052"/>
                  </a:lnTo>
                  <a:lnTo>
                    <a:pt x="70109" y="67052"/>
                  </a:lnTo>
                  <a:lnTo>
                    <a:pt x="70109" y="64004"/>
                  </a:lnTo>
                  <a:lnTo>
                    <a:pt x="70109" y="67052"/>
                  </a:lnTo>
                  <a:lnTo>
                    <a:pt x="70109" y="70100"/>
                  </a:lnTo>
                  <a:lnTo>
                    <a:pt x="67060" y="73148"/>
                  </a:lnTo>
                  <a:lnTo>
                    <a:pt x="67060" y="70100"/>
                  </a:lnTo>
                  <a:lnTo>
                    <a:pt x="67060" y="73148"/>
                  </a:lnTo>
                  <a:lnTo>
                    <a:pt x="67060" y="70100"/>
                  </a:lnTo>
                  <a:lnTo>
                    <a:pt x="64012" y="70100"/>
                  </a:lnTo>
                  <a:lnTo>
                    <a:pt x="64012" y="67052"/>
                  </a:lnTo>
                  <a:lnTo>
                    <a:pt x="64012" y="64004"/>
                  </a:lnTo>
                  <a:lnTo>
                    <a:pt x="64012" y="60956"/>
                  </a:lnTo>
                  <a:lnTo>
                    <a:pt x="67060" y="60956"/>
                  </a:lnTo>
                  <a:lnTo>
                    <a:pt x="70109" y="60956"/>
                  </a:lnTo>
                  <a:lnTo>
                    <a:pt x="70109" y="57908"/>
                  </a:lnTo>
                  <a:lnTo>
                    <a:pt x="73157" y="57908"/>
                  </a:lnTo>
                  <a:lnTo>
                    <a:pt x="73157" y="54861"/>
                  </a:lnTo>
                  <a:lnTo>
                    <a:pt x="73157" y="51813"/>
                  </a:lnTo>
                  <a:lnTo>
                    <a:pt x="73157" y="54861"/>
                  </a:lnTo>
                  <a:lnTo>
                    <a:pt x="73157" y="57908"/>
                  </a:lnTo>
                  <a:lnTo>
                    <a:pt x="70109" y="57908"/>
                  </a:lnTo>
                  <a:lnTo>
                    <a:pt x="67060" y="60956"/>
                  </a:lnTo>
                  <a:lnTo>
                    <a:pt x="67060" y="57908"/>
                  </a:lnTo>
                  <a:lnTo>
                    <a:pt x="67060" y="54861"/>
                  </a:lnTo>
                  <a:lnTo>
                    <a:pt x="64012" y="54861"/>
                  </a:lnTo>
                  <a:lnTo>
                    <a:pt x="64012" y="51813"/>
                  </a:lnTo>
                  <a:lnTo>
                    <a:pt x="64012" y="48765"/>
                  </a:lnTo>
                  <a:lnTo>
                    <a:pt x="64012" y="45717"/>
                  </a:lnTo>
                  <a:lnTo>
                    <a:pt x="64012" y="48765"/>
                  </a:lnTo>
                  <a:lnTo>
                    <a:pt x="67060" y="48765"/>
                  </a:lnTo>
                  <a:lnTo>
                    <a:pt x="64012" y="45717"/>
                  </a:lnTo>
                  <a:lnTo>
                    <a:pt x="67060" y="45717"/>
                  </a:lnTo>
                  <a:lnTo>
                    <a:pt x="67060" y="42669"/>
                  </a:lnTo>
                  <a:lnTo>
                    <a:pt x="67060" y="45717"/>
                  </a:lnTo>
                  <a:lnTo>
                    <a:pt x="67060" y="42669"/>
                  </a:lnTo>
                  <a:lnTo>
                    <a:pt x="67060" y="39621"/>
                  </a:lnTo>
                  <a:lnTo>
                    <a:pt x="67060" y="42669"/>
                  </a:lnTo>
                  <a:lnTo>
                    <a:pt x="64012" y="45717"/>
                  </a:lnTo>
                  <a:lnTo>
                    <a:pt x="64012" y="48765"/>
                  </a:lnTo>
                  <a:lnTo>
                    <a:pt x="64012" y="45717"/>
                  </a:lnTo>
                  <a:lnTo>
                    <a:pt x="60964" y="45717"/>
                  </a:lnTo>
                  <a:lnTo>
                    <a:pt x="60964" y="42669"/>
                  </a:lnTo>
                  <a:lnTo>
                    <a:pt x="57916" y="39621"/>
                  </a:lnTo>
                  <a:lnTo>
                    <a:pt x="60964" y="39621"/>
                  </a:lnTo>
                  <a:lnTo>
                    <a:pt x="60964" y="36574"/>
                  </a:lnTo>
                  <a:lnTo>
                    <a:pt x="64012" y="36574"/>
                  </a:lnTo>
                  <a:lnTo>
                    <a:pt x="60964" y="36574"/>
                  </a:lnTo>
                  <a:lnTo>
                    <a:pt x="60964" y="39621"/>
                  </a:lnTo>
                  <a:lnTo>
                    <a:pt x="57916" y="39621"/>
                  </a:lnTo>
                  <a:lnTo>
                    <a:pt x="54868" y="36574"/>
                  </a:lnTo>
                  <a:lnTo>
                    <a:pt x="54868" y="33526"/>
                  </a:lnTo>
                  <a:lnTo>
                    <a:pt x="57916" y="33526"/>
                  </a:lnTo>
                  <a:lnTo>
                    <a:pt x="57916" y="30478"/>
                  </a:lnTo>
                  <a:lnTo>
                    <a:pt x="57916" y="33526"/>
                  </a:lnTo>
                  <a:lnTo>
                    <a:pt x="54868" y="33526"/>
                  </a:lnTo>
                  <a:lnTo>
                    <a:pt x="54868" y="36574"/>
                  </a:lnTo>
                  <a:lnTo>
                    <a:pt x="51819" y="33526"/>
                  </a:lnTo>
                  <a:lnTo>
                    <a:pt x="48771" y="33526"/>
                  </a:lnTo>
                  <a:lnTo>
                    <a:pt x="48771" y="30478"/>
                  </a:lnTo>
                  <a:lnTo>
                    <a:pt x="45723" y="30478"/>
                  </a:lnTo>
                  <a:lnTo>
                    <a:pt x="45723" y="27430"/>
                  </a:lnTo>
                  <a:lnTo>
                    <a:pt x="45723" y="30478"/>
                  </a:lnTo>
                  <a:lnTo>
                    <a:pt x="45723" y="27430"/>
                  </a:lnTo>
                  <a:lnTo>
                    <a:pt x="42675" y="27430"/>
                  </a:lnTo>
                  <a:lnTo>
                    <a:pt x="42675" y="30478"/>
                  </a:lnTo>
                  <a:lnTo>
                    <a:pt x="39626" y="30478"/>
                  </a:lnTo>
                  <a:lnTo>
                    <a:pt x="36578" y="30478"/>
                  </a:lnTo>
                  <a:lnTo>
                    <a:pt x="36578" y="33526"/>
                  </a:lnTo>
                  <a:lnTo>
                    <a:pt x="36578" y="3047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32" name="Google Shape;5232;gda58c33139_0_5267"/>
            <p:cNvSpPr/>
            <p:nvPr/>
          </p:nvSpPr>
          <p:spPr>
            <a:xfrm>
              <a:off x="2475162" y="641874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33" name="Google Shape;5233;gda58c33139_0_5267"/>
            <p:cNvSpPr/>
            <p:nvPr/>
          </p:nvSpPr>
          <p:spPr>
            <a:xfrm>
              <a:off x="2475162" y="641874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34" name="Google Shape;5234;gda58c33139_0_5267"/>
            <p:cNvSpPr/>
            <p:nvPr/>
          </p:nvSpPr>
          <p:spPr>
            <a:xfrm>
              <a:off x="1835034" y="65223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35" name="Google Shape;5235;gda58c33139_0_5267"/>
            <p:cNvSpPr/>
            <p:nvPr/>
          </p:nvSpPr>
          <p:spPr>
            <a:xfrm>
              <a:off x="1835034" y="65223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36" name="Google Shape;5236;gda58c33139_0_5267"/>
            <p:cNvSpPr/>
            <p:nvPr/>
          </p:nvSpPr>
          <p:spPr>
            <a:xfrm>
              <a:off x="2469065" y="6421796"/>
              <a:ext cx="6350" cy="3175"/>
            </a:xfrm>
            <a:custGeom>
              <a:avLst/>
              <a:gdLst/>
              <a:ahLst/>
              <a:cxnLst/>
              <a:rect l="l" t="t" r="r" b="b"/>
              <a:pathLst>
                <a:path w="6350" h="3175" extrusionOk="0">
                  <a:moveTo>
                    <a:pt x="3048" y="0"/>
                  </a:moveTo>
                  <a:lnTo>
                    <a:pt x="0" y="0"/>
                  </a:lnTo>
                  <a:lnTo>
                    <a:pt x="0" y="3047"/>
                  </a:lnTo>
                  <a:lnTo>
                    <a:pt x="3048" y="3047"/>
                  </a:lnTo>
                  <a:lnTo>
                    <a:pt x="3048" y="0"/>
                  </a:lnTo>
                  <a:close/>
                </a:path>
                <a:path w="6350" h="3175"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37" name="Google Shape;5237;gda58c33139_0_5267"/>
            <p:cNvSpPr/>
            <p:nvPr/>
          </p:nvSpPr>
          <p:spPr>
            <a:xfrm>
              <a:off x="2469065" y="6418748"/>
              <a:ext cx="6350" cy="6350"/>
            </a:xfrm>
            <a:custGeom>
              <a:avLst/>
              <a:gdLst/>
              <a:ahLst/>
              <a:cxnLst/>
              <a:rect l="l" t="t" r="r" b="b"/>
              <a:pathLst>
                <a:path w="6350" h="6350" extrusionOk="0">
                  <a:moveTo>
                    <a:pt x="6096" y="3047"/>
                  </a:moveTo>
                  <a:lnTo>
                    <a:pt x="6096" y="6095"/>
                  </a:lnTo>
                  <a:lnTo>
                    <a:pt x="3048" y="6095"/>
                  </a:lnTo>
                  <a:lnTo>
                    <a:pt x="3048" y="3047"/>
                  </a:lnTo>
                  <a:lnTo>
                    <a:pt x="3048" y="6095"/>
                  </a:lnTo>
                  <a:lnTo>
                    <a:pt x="0" y="6095"/>
                  </a:lnTo>
                  <a:lnTo>
                    <a:pt x="0" y="3047"/>
                  </a:lnTo>
                  <a:lnTo>
                    <a:pt x="3048" y="3047"/>
                  </a:lnTo>
                  <a:lnTo>
                    <a:pt x="6096" y="3047"/>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38" name="Google Shape;5238;gda58c33139_0_5267"/>
            <p:cNvSpPr/>
            <p:nvPr/>
          </p:nvSpPr>
          <p:spPr>
            <a:xfrm>
              <a:off x="2450776" y="64278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39" name="Google Shape;5239;gda58c33139_0_5267"/>
            <p:cNvSpPr/>
            <p:nvPr/>
          </p:nvSpPr>
          <p:spPr>
            <a:xfrm>
              <a:off x="2475162" y="6418748"/>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40" name="Google Shape;5240;gda58c33139_0_5267"/>
            <p:cNvSpPr/>
            <p:nvPr/>
          </p:nvSpPr>
          <p:spPr>
            <a:xfrm>
              <a:off x="2475162" y="6418748"/>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41" name="Google Shape;5241;gda58c33139_0_5267"/>
            <p:cNvSpPr/>
            <p:nvPr/>
          </p:nvSpPr>
          <p:spPr>
            <a:xfrm>
              <a:off x="2478210" y="64187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42" name="Google Shape;5242;gda58c33139_0_5267"/>
            <p:cNvSpPr/>
            <p:nvPr/>
          </p:nvSpPr>
          <p:spPr>
            <a:xfrm>
              <a:off x="2478210" y="641874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43" name="Google Shape;5243;gda58c33139_0_5267"/>
            <p:cNvSpPr/>
            <p:nvPr/>
          </p:nvSpPr>
          <p:spPr>
            <a:xfrm>
              <a:off x="1737487" y="6522377"/>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44" name="Google Shape;5244;gda58c33139_0_5267"/>
            <p:cNvSpPr/>
            <p:nvPr/>
          </p:nvSpPr>
          <p:spPr>
            <a:xfrm>
              <a:off x="1737490" y="6522374"/>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45" name="Google Shape;5245;gda58c33139_0_5267"/>
            <p:cNvSpPr/>
            <p:nvPr/>
          </p:nvSpPr>
          <p:spPr>
            <a:xfrm>
              <a:off x="2438583" y="643398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46" name="Google Shape;5246;gda58c33139_0_5267"/>
            <p:cNvSpPr/>
            <p:nvPr/>
          </p:nvSpPr>
          <p:spPr>
            <a:xfrm>
              <a:off x="2475162" y="64217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47" name="Google Shape;5247;gda58c33139_0_5267"/>
            <p:cNvSpPr/>
            <p:nvPr/>
          </p:nvSpPr>
          <p:spPr>
            <a:xfrm>
              <a:off x="2475162" y="6421796"/>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48" name="Google Shape;5248;gda58c33139_0_5267"/>
            <p:cNvSpPr/>
            <p:nvPr/>
          </p:nvSpPr>
          <p:spPr>
            <a:xfrm>
              <a:off x="2420294" y="644008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49" name="Google Shape;5249;gda58c33139_0_5267"/>
            <p:cNvSpPr/>
            <p:nvPr/>
          </p:nvSpPr>
          <p:spPr>
            <a:xfrm>
              <a:off x="1828937" y="6528470"/>
              <a:ext cx="15239" cy="6350"/>
            </a:xfrm>
            <a:custGeom>
              <a:avLst/>
              <a:gdLst/>
              <a:ahLst/>
              <a:cxnLst/>
              <a:rect l="l" t="t" r="r" b="b"/>
              <a:pathLst>
                <a:path w="15239" h="6350" extrusionOk="0">
                  <a:moveTo>
                    <a:pt x="9144" y="0"/>
                  </a:moveTo>
                  <a:lnTo>
                    <a:pt x="3048" y="0"/>
                  </a:lnTo>
                  <a:lnTo>
                    <a:pt x="0" y="3047"/>
                  </a:lnTo>
                  <a:lnTo>
                    <a:pt x="0" y="6095"/>
                  </a:lnTo>
                  <a:lnTo>
                    <a:pt x="12193" y="6095"/>
                  </a:lnTo>
                  <a:lnTo>
                    <a:pt x="15241"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50" name="Google Shape;5250;gda58c33139_0_5267"/>
            <p:cNvSpPr/>
            <p:nvPr/>
          </p:nvSpPr>
          <p:spPr>
            <a:xfrm>
              <a:off x="1828937" y="6528470"/>
              <a:ext cx="15239" cy="6350"/>
            </a:xfrm>
            <a:custGeom>
              <a:avLst/>
              <a:gdLst/>
              <a:ahLst/>
              <a:cxnLst/>
              <a:rect l="l" t="t" r="r" b="b"/>
              <a:pathLst>
                <a:path w="15239" h="6350" extrusionOk="0">
                  <a:moveTo>
                    <a:pt x="9144" y="3047"/>
                  </a:moveTo>
                  <a:lnTo>
                    <a:pt x="12193" y="3047"/>
                  </a:lnTo>
                  <a:lnTo>
                    <a:pt x="15241" y="3047"/>
                  </a:lnTo>
                  <a:lnTo>
                    <a:pt x="12193" y="6095"/>
                  </a:lnTo>
                  <a:lnTo>
                    <a:pt x="9144" y="6095"/>
                  </a:lnTo>
                  <a:lnTo>
                    <a:pt x="6096" y="6095"/>
                  </a:lnTo>
                  <a:lnTo>
                    <a:pt x="3048" y="6095"/>
                  </a:lnTo>
                  <a:lnTo>
                    <a:pt x="0" y="6095"/>
                  </a:lnTo>
                  <a:lnTo>
                    <a:pt x="0" y="3047"/>
                  </a:lnTo>
                  <a:lnTo>
                    <a:pt x="0" y="6095"/>
                  </a:lnTo>
                  <a:lnTo>
                    <a:pt x="0" y="3047"/>
                  </a:lnTo>
                  <a:lnTo>
                    <a:pt x="3048" y="0"/>
                  </a:lnTo>
                  <a:lnTo>
                    <a:pt x="6096" y="0"/>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51" name="Google Shape;5251;gda58c33139_0_5267"/>
            <p:cNvSpPr/>
            <p:nvPr/>
          </p:nvSpPr>
          <p:spPr>
            <a:xfrm>
              <a:off x="1371703" y="6470561"/>
              <a:ext cx="9525" cy="6350"/>
            </a:xfrm>
            <a:custGeom>
              <a:avLst/>
              <a:gdLst/>
              <a:ahLst/>
              <a:cxnLst/>
              <a:rect l="l" t="t" r="r" b="b"/>
              <a:pathLst>
                <a:path w="9525" h="6350" extrusionOk="0">
                  <a:moveTo>
                    <a:pt x="9144" y="3047"/>
                  </a:moveTo>
                  <a:lnTo>
                    <a:pt x="3048" y="3047"/>
                  </a:lnTo>
                  <a:lnTo>
                    <a:pt x="3048" y="6095"/>
                  </a:lnTo>
                  <a:lnTo>
                    <a:pt x="9144" y="6095"/>
                  </a:lnTo>
                  <a:lnTo>
                    <a:pt x="9144" y="3047"/>
                  </a:lnTo>
                  <a:close/>
                </a:path>
                <a:path w="9525" h="6350"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52" name="Google Shape;5252;gda58c33139_0_5267"/>
            <p:cNvSpPr/>
            <p:nvPr/>
          </p:nvSpPr>
          <p:spPr>
            <a:xfrm>
              <a:off x="1371703" y="6470561"/>
              <a:ext cx="9525" cy="6350"/>
            </a:xfrm>
            <a:custGeom>
              <a:avLst/>
              <a:gdLst/>
              <a:ahLst/>
              <a:cxnLst/>
              <a:rect l="l" t="t" r="r" b="b"/>
              <a:pathLst>
                <a:path w="9525" h="6350" extrusionOk="0">
                  <a:moveTo>
                    <a:pt x="6096" y="6095"/>
                  </a:moveTo>
                  <a:lnTo>
                    <a:pt x="3048" y="6095"/>
                  </a:lnTo>
                  <a:lnTo>
                    <a:pt x="3048" y="3047"/>
                  </a:lnTo>
                  <a:lnTo>
                    <a:pt x="0" y="3047"/>
                  </a:lnTo>
                  <a:lnTo>
                    <a:pt x="3048" y="0"/>
                  </a:lnTo>
                  <a:lnTo>
                    <a:pt x="3048" y="3047"/>
                  </a:lnTo>
                  <a:lnTo>
                    <a:pt x="6096" y="3047"/>
                  </a:lnTo>
                  <a:lnTo>
                    <a:pt x="9144" y="3047"/>
                  </a:lnTo>
                  <a:lnTo>
                    <a:pt x="9144"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53" name="Google Shape;5253;gda58c33139_0_5267"/>
            <p:cNvSpPr/>
            <p:nvPr/>
          </p:nvSpPr>
          <p:spPr>
            <a:xfrm>
              <a:off x="1816735" y="6528473"/>
              <a:ext cx="12700" cy="12700"/>
            </a:xfrm>
            <a:custGeom>
              <a:avLst/>
              <a:gdLst/>
              <a:ahLst/>
              <a:cxnLst/>
              <a:rect l="l" t="t" r="r" b="b"/>
              <a:pathLst>
                <a:path w="12700" h="12700" extrusionOk="0">
                  <a:moveTo>
                    <a:pt x="12192" y="0"/>
                  </a:moveTo>
                  <a:lnTo>
                    <a:pt x="9144" y="0"/>
                  </a:lnTo>
                  <a:lnTo>
                    <a:pt x="6096" y="0"/>
                  </a:lnTo>
                  <a:lnTo>
                    <a:pt x="6096" y="3048"/>
                  </a:lnTo>
                  <a:lnTo>
                    <a:pt x="3048" y="3048"/>
                  </a:lnTo>
                  <a:lnTo>
                    <a:pt x="3048" y="6096"/>
                  </a:lnTo>
                  <a:lnTo>
                    <a:pt x="0" y="6096"/>
                  </a:lnTo>
                  <a:lnTo>
                    <a:pt x="0" y="12192"/>
                  </a:lnTo>
                  <a:lnTo>
                    <a:pt x="3048" y="12192"/>
                  </a:lnTo>
                  <a:lnTo>
                    <a:pt x="3048" y="9144"/>
                  </a:lnTo>
                  <a:lnTo>
                    <a:pt x="6096" y="6096"/>
                  </a:lnTo>
                  <a:lnTo>
                    <a:pt x="9144" y="6096"/>
                  </a:lnTo>
                  <a:lnTo>
                    <a:pt x="9144" y="3048"/>
                  </a:lnTo>
                  <a:lnTo>
                    <a:pt x="12192" y="3048"/>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54" name="Google Shape;5254;gda58c33139_0_5267"/>
            <p:cNvSpPr/>
            <p:nvPr/>
          </p:nvSpPr>
          <p:spPr>
            <a:xfrm>
              <a:off x="1816744" y="6528470"/>
              <a:ext cx="12700" cy="12700"/>
            </a:xfrm>
            <a:custGeom>
              <a:avLst/>
              <a:gdLst/>
              <a:ahLst/>
              <a:cxnLst/>
              <a:rect l="l" t="t" r="r" b="b"/>
              <a:pathLst>
                <a:path w="12700" h="12700" extrusionOk="0">
                  <a:moveTo>
                    <a:pt x="9144" y="3047"/>
                  </a:moveTo>
                  <a:lnTo>
                    <a:pt x="9144" y="6095"/>
                  </a:lnTo>
                  <a:lnTo>
                    <a:pt x="6096" y="6095"/>
                  </a:lnTo>
                  <a:lnTo>
                    <a:pt x="3048" y="9143"/>
                  </a:lnTo>
                  <a:lnTo>
                    <a:pt x="3048" y="12191"/>
                  </a:lnTo>
                  <a:lnTo>
                    <a:pt x="0" y="12191"/>
                  </a:lnTo>
                  <a:lnTo>
                    <a:pt x="0" y="9143"/>
                  </a:lnTo>
                  <a:lnTo>
                    <a:pt x="0" y="6095"/>
                  </a:lnTo>
                  <a:lnTo>
                    <a:pt x="3048" y="6095"/>
                  </a:lnTo>
                  <a:lnTo>
                    <a:pt x="3048" y="3047"/>
                  </a:lnTo>
                  <a:lnTo>
                    <a:pt x="6096" y="3047"/>
                  </a:lnTo>
                  <a:lnTo>
                    <a:pt x="6096" y="0"/>
                  </a:lnTo>
                  <a:lnTo>
                    <a:pt x="9144" y="0"/>
                  </a:lnTo>
                  <a:lnTo>
                    <a:pt x="12192" y="0"/>
                  </a:lnTo>
                  <a:lnTo>
                    <a:pt x="12192" y="3047"/>
                  </a:lnTo>
                  <a:lnTo>
                    <a:pt x="12192" y="0"/>
                  </a:lnTo>
                  <a:lnTo>
                    <a:pt x="12192" y="3047"/>
                  </a:lnTo>
                  <a:lnTo>
                    <a:pt x="9144" y="3047"/>
                  </a:lnTo>
                  <a:lnTo>
                    <a:pt x="12192" y="3047"/>
                  </a:lnTo>
                  <a:lnTo>
                    <a:pt x="9144" y="3047"/>
                  </a:lnTo>
                  <a:lnTo>
                    <a:pt x="12192" y="3047"/>
                  </a:lnTo>
                  <a:lnTo>
                    <a:pt x="9144" y="3047"/>
                  </a:lnTo>
                  <a:lnTo>
                    <a:pt x="12192" y="3047"/>
                  </a:lnTo>
                  <a:lnTo>
                    <a:pt x="9144" y="3047"/>
                  </a:lnTo>
                  <a:lnTo>
                    <a:pt x="9144" y="0"/>
                  </a:lnTo>
                  <a:lnTo>
                    <a:pt x="9144" y="3047"/>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55" name="Google Shape;5255;gda58c33139_0_5267"/>
            <p:cNvSpPr/>
            <p:nvPr/>
          </p:nvSpPr>
          <p:spPr>
            <a:xfrm>
              <a:off x="2456865" y="6430949"/>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56" name="Google Shape;5256;gda58c33139_0_5267"/>
            <p:cNvSpPr/>
            <p:nvPr/>
          </p:nvSpPr>
          <p:spPr>
            <a:xfrm>
              <a:off x="2456873" y="6430939"/>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57" name="Google Shape;5257;gda58c33139_0_5267"/>
            <p:cNvSpPr/>
            <p:nvPr/>
          </p:nvSpPr>
          <p:spPr>
            <a:xfrm>
              <a:off x="1740539" y="6528470"/>
              <a:ext cx="12700" cy="3175"/>
            </a:xfrm>
            <a:custGeom>
              <a:avLst/>
              <a:gdLst/>
              <a:ahLst/>
              <a:cxnLst/>
              <a:rect l="l" t="t" r="r" b="b"/>
              <a:pathLst>
                <a:path w="12700" h="3175" extrusionOk="0">
                  <a:moveTo>
                    <a:pt x="6096" y="0"/>
                  </a:moveTo>
                  <a:lnTo>
                    <a:pt x="0" y="0"/>
                  </a:lnTo>
                  <a:lnTo>
                    <a:pt x="0" y="3047"/>
                  </a:lnTo>
                  <a:lnTo>
                    <a:pt x="6096" y="3047"/>
                  </a:lnTo>
                  <a:lnTo>
                    <a:pt x="6096" y="0"/>
                  </a:lnTo>
                  <a:close/>
                </a:path>
                <a:path w="12700" h="3175"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58" name="Google Shape;5258;gda58c33139_0_5267"/>
            <p:cNvSpPr/>
            <p:nvPr/>
          </p:nvSpPr>
          <p:spPr>
            <a:xfrm>
              <a:off x="1740539" y="6528470"/>
              <a:ext cx="12700" cy="3175"/>
            </a:xfrm>
            <a:custGeom>
              <a:avLst/>
              <a:gdLst/>
              <a:ahLst/>
              <a:cxnLst/>
              <a:rect l="l" t="t" r="r" b="b"/>
              <a:pathLst>
                <a:path w="12700" h="3175" extrusionOk="0">
                  <a:moveTo>
                    <a:pt x="9144" y="3047"/>
                  </a:moveTo>
                  <a:lnTo>
                    <a:pt x="9144" y="0"/>
                  </a:lnTo>
                  <a:lnTo>
                    <a:pt x="6096" y="0"/>
                  </a:lnTo>
                  <a:lnTo>
                    <a:pt x="6096" y="3047"/>
                  </a:lnTo>
                  <a:lnTo>
                    <a:pt x="3048" y="3047"/>
                  </a:lnTo>
                  <a:lnTo>
                    <a:pt x="0" y="3047"/>
                  </a:lnTo>
                  <a:lnTo>
                    <a:pt x="0" y="0"/>
                  </a:lnTo>
                  <a:lnTo>
                    <a:pt x="3048" y="0"/>
                  </a:lnTo>
                  <a:lnTo>
                    <a:pt x="6096" y="0"/>
                  </a:lnTo>
                  <a:lnTo>
                    <a:pt x="9144" y="0"/>
                  </a:lnTo>
                  <a:lnTo>
                    <a:pt x="12192" y="0"/>
                  </a:lnTo>
                  <a:lnTo>
                    <a:pt x="12192"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59" name="Google Shape;5259;gda58c33139_0_5267"/>
            <p:cNvSpPr/>
            <p:nvPr/>
          </p:nvSpPr>
          <p:spPr>
            <a:xfrm>
              <a:off x="2472114" y="64278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60" name="Google Shape;5260;gda58c33139_0_5267"/>
            <p:cNvSpPr/>
            <p:nvPr/>
          </p:nvSpPr>
          <p:spPr>
            <a:xfrm>
              <a:off x="2472114"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61" name="Google Shape;5261;gda58c33139_0_5267"/>
            <p:cNvSpPr/>
            <p:nvPr/>
          </p:nvSpPr>
          <p:spPr>
            <a:xfrm>
              <a:off x="2475162"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62" name="Google Shape;5262;gda58c33139_0_5267"/>
            <p:cNvSpPr/>
            <p:nvPr/>
          </p:nvSpPr>
          <p:spPr>
            <a:xfrm>
              <a:off x="2435535" y="6443130"/>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63" name="Google Shape;5263;gda58c33139_0_5267"/>
            <p:cNvSpPr/>
            <p:nvPr/>
          </p:nvSpPr>
          <p:spPr>
            <a:xfrm>
              <a:off x="2469065" y="6430939"/>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64" name="Google Shape;5264;gda58c33139_0_5267"/>
            <p:cNvSpPr/>
            <p:nvPr/>
          </p:nvSpPr>
          <p:spPr>
            <a:xfrm>
              <a:off x="2469065" y="6430939"/>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65" name="Google Shape;5265;gda58c33139_0_5267"/>
            <p:cNvSpPr/>
            <p:nvPr/>
          </p:nvSpPr>
          <p:spPr>
            <a:xfrm>
              <a:off x="2478210" y="6430939"/>
              <a:ext cx="15239" cy="15239"/>
            </a:xfrm>
            <a:custGeom>
              <a:avLst/>
              <a:gdLst/>
              <a:ahLst/>
              <a:cxnLst/>
              <a:rect l="l" t="t" r="r" b="b"/>
              <a:pathLst>
                <a:path w="15239" h="15239" extrusionOk="0">
                  <a:moveTo>
                    <a:pt x="12193" y="3047"/>
                  </a:moveTo>
                  <a:lnTo>
                    <a:pt x="3048" y="3047"/>
                  </a:lnTo>
                  <a:lnTo>
                    <a:pt x="3048" y="9143"/>
                  </a:lnTo>
                  <a:lnTo>
                    <a:pt x="6096" y="12191"/>
                  </a:lnTo>
                  <a:lnTo>
                    <a:pt x="12193" y="12191"/>
                  </a:lnTo>
                  <a:lnTo>
                    <a:pt x="12193" y="15239"/>
                  </a:lnTo>
                  <a:lnTo>
                    <a:pt x="15241" y="15239"/>
                  </a:lnTo>
                  <a:lnTo>
                    <a:pt x="15241" y="6095"/>
                  </a:lnTo>
                  <a:lnTo>
                    <a:pt x="12193" y="6095"/>
                  </a:lnTo>
                  <a:lnTo>
                    <a:pt x="12193" y="3047"/>
                  </a:lnTo>
                  <a:close/>
                </a:path>
                <a:path w="15239" h="15239"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66" name="Google Shape;5266;gda58c33139_0_5267"/>
            <p:cNvSpPr/>
            <p:nvPr/>
          </p:nvSpPr>
          <p:spPr>
            <a:xfrm>
              <a:off x="2478210" y="6430939"/>
              <a:ext cx="18414" cy="15239"/>
            </a:xfrm>
            <a:custGeom>
              <a:avLst/>
              <a:gdLst/>
              <a:ahLst/>
              <a:cxnLst/>
              <a:rect l="l" t="t" r="r" b="b"/>
              <a:pathLst>
                <a:path w="18414" h="15239" extrusionOk="0">
                  <a:moveTo>
                    <a:pt x="18289" y="9143"/>
                  </a:moveTo>
                  <a:lnTo>
                    <a:pt x="15241" y="9143"/>
                  </a:lnTo>
                  <a:lnTo>
                    <a:pt x="15241" y="12191"/>
                  </a:lnTo>
                  <a:lnTo>
                    <a:pt x="15241" y="9143"/>
                  </a:lnTo>
                  <a:lnTo>
                    <a:pt x="12193" y="9143"/>
                  </a:lnTo>
                  <a:lnTo>
                    <a:pt x="15241" y="9143"/>
                  </a:lnTo>
                  <a:lnTo>
                    <a:pt x="15241" y="12191"/>
                  </a:lnTo>
                  <a:lnTo>
                    <a:pt x="15241" y="15239"/>
                  </a:lnTo>
                  <a:lnTo>
                    <a:pt x="15241" y="12191"/>
                  </a:lnTo>
                  <a:lnTo>
                    <a:pt x="15241" y="15239"/>
                  </a:lnTo>
                  <a:lnTo>
                    <a:pt x="12193" y="15239"/>
                  </a:lnTo>
                  <a:lnTo>
                    <a:pt x="12193" y="12191"/>
                  </a:lnTo>
                  <a:lnTo>
                    <a:pt x="12193" y="15239"/>
                  </a:lnTo>
                  <a:lnTo>
                    <a:pt x="12193" y="12191"/>
                  </a:lnTo>
                  <a:lnTo>
                    <a:pt x="9144" y="12191"/>
                  </a:lnTo>
                  <a:lnTo>
                    <a:pt x="6096" y="12191"/>
                  </a:lnTo>
                  <a:lnTo>
                    <a:pt x="3048" y="9143"/>
                  </a:lnTo>
                  <a:lnTo>
                    <a:pt x="3048" y="6095"/>
                  </a:lnTo>
                  <a:lnTo>
                    <a:pt x="3048" y="3047"/>
                  </a:lnTo>
                  <a:lnTo>
                    <a:pt x="0" y="3047"/>
                  </a:lnTo>
                  <a:lnTo>
                    <a:pt x="0" y="0"/>
                  </a:lnTo>
                  <a:lnTo>
                    <a:pt x="3048" y="0"/>
                  </a:lnTo>
                  <a:lnTo>
                    <a:pt x="6096" y="0"/>
                  </a:lnTo>
                  <a:lnTo>
                    <a:pt x="6096" y="3047"/>
                  </a:lnTo>
                  <a:lnTo>
                    <a:pt x="9144" y="3047"/>
                  </a:lnTo>
                  <a:lnTo>
                    <a:pt x="12193" y="3047"/>
                  </a:lnTo>
                  <a:lnTo>
                    <a:pt x="12193" y="6095"/>
                  </a:lnTo>
                  <a:lnTo>
                    <a:pt x="15241" y="6095"/>
                  </a:lnTo>
                  <a:lnTo>
                    <a:pt x="15241" y="9143"/>
                  </a:lnTo>
                  <a:lnTo>
                    <a:pt x="18289"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67" name="Google Shape;5267;gda58c33139_0_5267"/>
            <p:cNvSpPr/>
            <p:nvPr/>
          </p:nvSpPr>
          <p:spPr>
            <a:xfrm>
              <a:off x="2456873" y="6437035"/>
              <a:ext cx="3175" cy="3175"/>
            </a:xfrm>
            <a:custGeom>
              <a:avLst/>
              <a:gdLst/>
              <a:ahLst/>
              <a:cxnLst/>
              <a:rect l="l" t="t" r="r" b="b"/>
              <a:pathLst>
                <a:path w="3175" h="3175" extrusionOk="0">
                  <a:moveTo>
                    <a:pt x="0" y="0"/>
                  </a:moveTo>
                  <a:lnTo>
                    <a:pt x="0" y="3047"/>
                  </a:lnTo>
                  <a:lnTo>
                    <a:pt x="0" y="0"/>
                  </a:lnTo>
                  <a:lnTo>
                    <a:pt x="3048" y="0"/>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68" name="Google Shape;5268;gda58c33139_0_5267"/>
            <p:cNvSpPr/>
            <p:nvPr/>
          </p:nvSpPr>
          <p:spPr>
            <a:xfrm>
              <a:off x="2456873" y="6437035"/>
              <a:ext cx="3175" cy="3175"/>
            </a:xfrm>
            <a:custGeom>
              <a:avLst/>
              <a:gdLst/>
              <a:ahLst/>
              <a:cxnLst/>
              <a:rect l="l" t="t" r="r" b="b"/>
              <a:pathLst>
                <a:path w="3175" h="3175" extrusionOk="0">
                  <a:moveTo>
                    <a:pt x="0" y="0"/>
                  </a:moveTo>
                  <a:lnTo>
                    <a:pt x="0" y="3047"/>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69" name="Google Shape;5269;gda58c33139_0_5267"/>
            <p:cNvSpPr/>
            <p:nvPr/>
          </p:nvSpPr>
          <p:spPr>
            <a:xfrm>
              <a:off x="2429439" y="64461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70" name="Google Shape;5270;gda58c33139_0_5267"/>
            <p:cNvSpPr/>
            <p:nvPr/>
          </p:nvSpPr>
          <p:spPr>
            <a:xfrm>
              <a:off x="2429439" y="64461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71" name="Google Shape;5271;gda58c33139_0_5267"/>
            <p:cNvSpPr/>
            <p:nvPr/>
          </p:nvSpPr>
          <p:spPr>
            <a:xfrm>
              <a:off x="2459921" y="6433987"/>
              <a:ext cx="12700" cy="12700"/>
            </a:xfrm>
            <a:custGeom>
              <a:avLst/>
              <a:gdLst/>
              <a:ahLst/>
              <a:cxnLst/>
              <a:rect l="l" t="t" r="r" b="b"/>
              <a:pathLst>
                <a:path w="12700" h="12700" extrusionOk="0">
                  <a:moveTo>
                    <a:pt x="9144" y="0"/>
                  </a:moveTo>
                  <a:lnTo>
                    <a:pt x="6096" y="3047"/>
                  </a:lnTo>
                  <a:lnTo>
                    <a:pt x="3048" y="3047"/>
                  </a:lnTo>
                  <a:lnTo>
                    <a:pt x="3048" y="6095"/>
                  </a:lnTo>
                  <a:lnTo>
                    <a:pt x="0" y="6095"/>
                  </a:lnTo>
                  <a:lnTo>
                    <a:pt x="0" y="12191"/>
                  </a:lnTo>
                  <a:lnTo>
                    <a:pt x="12192" y="12191"/>
                  </a:lnTo>
                  <a:lnTo>
                    <a:pt x="12192"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72" name="Google Shape;5272;gda58c33139_0_5267"/>
            <p:cNvSpPr/>
            <p:nvPr/>
          </p:nvSpPr>
          <p:spPr>
            <a:xfrm>
              <a:off x="2459921" y="6433987"/>
              <a:ext cx="12700" cy="15239"/>
            </a:xfrm>
            <a:custGeom>
              <a:avLst/>
              <a:gdLst/>
              <a:ahLst/>
              <a:cxnLst/>
              <a:rect l="l" t="t" r="r" b="b"/>
              <a:pathLst>
                <a:path w="12700" h="15239" extrusionOk="0">
                  <a:moveTo>
                    <a:pt x="3048" y="6095"/>
                  </a:moveTo>
                  <a:lnTo>
                    <a:pt x="3048" y="3047"/>
                  </a:lnTo>
                  <a:lnTo>
                    <a:pt x="6096" y="3047"/>
                  </a:lnTo>
                  <a:lnTo>
                    <a:pt x="9144" y="0"/>
                  </a:lnTo>
                  <a:lnTo>
                    <a:pt x="12192" y="3047"/>
                  </a:lnTo>
                  <a:lnTo>
                    <a:pt x="12192" y="6095"/>
                  </a:lnTo>
                  <a:lnTo>
                    <a:pt x="12192" y="9143"/>
                  </a:lnTo>
                  <a:lnTo>
                    <a:pt x="12192" y="12191"/>
                  </a:lnTo>
                  <a:lnTo>
                    <a:pt x="9144" y="12191"/>
                  </a:lnTo>
                  <a:lnTo>
                    <a:pt x="9144" y="15239"/>
                  </a:lnTo>
                  <a:lnTo>
                    <a:pt x="9144" y="12191"/>
                  </a:lnTo>
                  <a:lnTo>
                    <a:pt x="6096" y="12191"/>
                  </a:lnTo>
                  <a:lnTo>
                    <a:pt x="3048" y="12191"/>
                  </a:lnTo>
                  <a:lnTo>
                    <a:pt x="0" y="12191"/>
                  </a:lnTo>
                  <a:lnTo>
                    <a:pt x="0" y="9143"/>
                  </a:lnTo>
                  <a:lnTo>
                    <a:pt x="0" y="6095"/>
                  </a:lnTo>
                  <a:lnTo>
                    <a:pt x="3048" y="6095"/>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73" name="Google Shape;5273;gda58c33139_0_5267"/>
            <p:cNvSpPr/>
            <p:nvPr/>
          </p:nvSpPr>
          <p:spPr>
            <a:xfrm>
              <a:off x="2429439" y="6446178"/>
              <a:ext cx="3175" cy="3175"/>
            </a:xfrm>
            <a:custGeom>
              <a:avLst/>
              <a:gdLst/>
              <a:ahLst/>
              <a:cxnLst/>
              <a:rect l="l" t="t" r="r" b="b"/>
              <a:pathLst>
                <a:path w="3175" h="3175" extrusionOk="0">
                  <a:moveTo>
                    <a:pt x="0" y="3047"/>
                  </a:moveTo>
                  <a:lnTo>
                    <a:pt x="3048" y="3047"/>
                  </a:lnTo>
                  <a:lnTo>
                    <a:pt x="0" y="3047"/>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74" name="Google Shape;5274;gda58c33139_0_5267"/>
            <p:cNvSpPr/>
            <p:nvPr/>
          </p:nvSpPr>
          <p:spPr>
            <a:xfrm>
              <a:off x="2429439" y="6446178"/>
              <a:ext cx="3175" cy="3175"/>
            </a:xfrm>
            <a:custGeom>
              <a:avLst/>
              <a:gdLst/>
              <a:ahLst/>
              <a:cxnLst/>
              <a:rect l="l" t="t" r="r" b="b"/>
              <a:pathLst>
                <a:path w="3175" h="3175" extrusionOk="0">
                  <a:moveTo>
                    <a:pt x="0" y="3047"/>
                  </a:moveTo>
                  <a:lnTo>
                    <a:pt x="3048" y="3047"/>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75" name="Google Shape;5275;gda58c33139_0_5267"/>
            <p:cNvSpPr/>
            <p:nvPr/>
          </p:nvSpPr>
          <p:spPr>
            <a:xfrm>
              <a:off x="2475162" y="6433987"/>
              <a:ext cx="3175" cy="6350"/>
            </a:xfrm>
            <a:custGeom>
              <a:avLst/>
              <a:gdLst/>
              <a:ahLst/>
              <a:cxnLst/>
              <a:rect l="l" t="t" r="r" b="b"/>
              <a:pathLst>
                <a:path w="3175" h="6350" extrusionOk="0">
                  <a:moveTo>
                    <a:pt x="3048" y="0"/>
                  </a:moveTo>
                  <a:lnTo>
                    <a:pt x="0" y="0"/>
                  </a:lnTo>
                  <a:lnTo>
                    <a:pt x="0" y="6095"/>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76" name="Google Shape;5276;gda58c33139_0_5267"/>
            <p:cNvSpPr/>
            <p:nvPr/>
          </p:nvSpPr>
          <p:spPr>
            <a:xfrm>
              <a:off x="2475162" y="6433987"/>
              <a:ext cx="3175" cy="6350"/>
            </a:xfrm>
            <a:custGeom>
              <a:avLst/>
              <a:gdLst/>
              <a:ahLst/>
              <a:cxnLst/>
              <a:rect l="l" t="t" r="r" b="b"/>
              <a:pathLst>
                <a:path w="3175" h="6350" extrusionOk="0">
                  <a:moveTo>
                    <a:pt x="0" y="3047"/>
                  </a:moveTo>
                  <a:lnTo>
                    <a:pt x="0" y="6095"/>
                  </a:lnTo>
                  <a:lnTo>
                    <a:pt x="0" y="3047"/>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77" name="Google Shape;5277;gda58c33139_0_5267"/>
            <p:cNvSpPr/>
            <p:nvPr/>
          </p:nvSpPr>
          <p:spPr>
            <a:xfrm>
              <a:off x="2438583" y="64461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78" name="Google Shape;5278;gda58c33139_0_5267"/>
            <p:cNvSpPr/>
            <p:nvPr/>
          </p:nvSpPr>
          <p:spPr>
            <a:xfrm>
              <a:off x="2438583" y="64461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79" name="Google Shape;5279;gda58c33139_0_5267"/>
            <p:cNvSpPr/>
            <p:nvPr/>
          </p:nvSpPr>
          <p:spPr>
            <a:xfrm>
              <a:off x="1722247" y="653761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80" name="Google Shape;5280;gda58c33139_0_5267"/>
            <p:cNvSpPr/>
            <p:nvPr/>
          </p:nvSpPr>
          <p:spPr>
            <a:xfrm>
              <a:off x="1722249" y="6537614"/>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81" name="Google Shape;5281;gda58c33139_0_5267"/>
            <p:cNvSpPr/>
            <p:nvPr/>
          </p:nvSpPr>
          <p:spPr>
            <a:xfrm>
              <a:off x="2444680" y="6446301"/>
              <a:ext cx="73660" cy="73025"/>
            </a:xfrm>
            <a:custGeom>
              <a:avLst/>
              <a:gdLst/>
              <a:ahLst/>
              <a:cxnLst/>
              <a:rect l="l" t="t" r="r" b="b"/>
              <a:pathLst>
                <a:path w="73660" h="73025" extrusionOk="0">
                  <a:moveTo>
                    <a:pt x="70109" y="54863"/>
                  </a:moveTo>
                  <a:lnTo>
                    <a:pt x="67060" y="54863"/>
                  </a:lnTo>
                  <a:lnTo>
                    <a:pt x="67060" y="60959"/>
                  </a:lnTo>
                  <a:lnTo>
                    <a:pt x="64012" y="64008"/>
                  </a:lnTo>
                  <a:lnTo>
                    <a:pt x="64012" y="73025"/>
                  </a:lnTo>
                  <a:lnTo>
                    <a:pt x="67060" y="73025"/>
                  </a:lnTo>
                  <a:lnTo>
                    <a:pt x="67060" y="67056"/>
                  </a:lnTo>
                  <a:lnTo>
                    <a:pt x="73157" y="67056"/>
                  </a:lnTo>
                  <a:lnTo>
                    <a:pt x="73157" y="64008"/>
                  </a:lnTo>
                  <a:lnTo>
                    <a:pt x="70109" y="64008"/>
                  </a:lnTo>
                  <a:lnTo>
                    <a:pt x="70109" y="54863"/>
                  </a:lnTo>
                  <a:close/>
                </a:path>
                <a:path w="73660" h="73025" extrusionOk="0">
                  <a:moveTo>
                    <a:pt x="73157" y="67056"/>
                  </a:moveTo>
                  <a:lnTo>
                    <a:pt x="67060" y="67056"/>
                  </a:lnTo>
                  <a:lnTo>
                    <a:pt x="67060" y="73025"/>
                  </a:lnTo>
                  <a:lnTo>
                    <a:pt x="70109" y="73025"/>
                  </a:lnTo>
                  <a:lnTo>
                    <a:pt x="70109" y="70103"/>
                  </a:lnTo>
                  <a:lnTo>
                    <a:pt x="73157" y="70103"/>
                  </a:lnTo>
                  <a:lnTo>
                    <a:pt x="73157" y="67056"/>
                  </a:lnTo>
                  <a:close/>
                </a:path>
                <a:path w="73660" h="73025" extrusionOk="0">
                  <a:moveTo>
                    <a:pt x="73157" y="70103"/>
                  </a:moveTo>
                  <a:lnTo>
                    <a:pt x="70109" y="70103"/>
                  </a:lnTo>
                  <a:lnTo>
                    <a:pt x="73157" y="73025"/>
                  </a:lnTo>
                  <a:lnTo>
                    <a:pt x="73157" y="70103"/>
                  </a:lnTo>
                  <a:close/>
                </a:path>
                <a:path w="73660" h="73025" extrusionOk="0">
                  <a:moveTo>
                    <a:pt x="57916" y="64008"/>
                  </a:moveTo>
                  <a:lnTo>
                    <a:pt x="54868" y="67056"/>
                  </a:lnTo>
                  <a:lnTo>
                    <a:pt x="57916" y="67056"/>
                  </a:lnTo>
                  <a:lnTo>
                    <a:pt x="57916" y="64008"/>
                  </a:lnTo>
                  <a:close/>
                </a:path>
                <a:path w="73660" h="73025" extrusionOk="0">
                  <a:moveTo>
                    <a:pt x="54868" y="60959"/>
                  </a:moveTo>
                  <a:lnTo>
                    <a:pt x="51819" y="60959"/>
                  </a:lnTo>
                  <a:lnTo>
                    <a:pt x="51819" y="64008"/>
                  </a:lnTo>
                  <a:lnTo>
                    <a:pt x="54868" y="64008"/>
                  </a:lnTo>
                  <a:lnTo>
                    <a:pt x="54868" y="60959"/>
                  </a:lnTo>
                  <a:close/>
                </a:path>
                <a:path w="73660" h="73025" extrusionOk="0">
                  <a:moveTo>
                    <a:pt x="60964" y="48768"/>
                  </a:moveTo>
                  <a:lnTo>
                    <a:pt x="57916" y="48768"/>
                  </a:lnTo>
                  <a:lnTo>
                    <a:pt x="57916" y="64008"/>
                  </a:lnTo>
                  <a:lnTo>
                    <a:pt x="64012" y="64008"/>
                  </a:lnTo>
                  <a:lnTo>
                    <a:pt x="64012" y="57912"/>
                  </a:lnTo>
                  <a:lnTo>
                    <a:pt x="67060" y="57912"/>
                  </a:lnTo>
                  <a:lnTo>
                    <a:pt x="67060" y="51815"/>
                  </a:lnTo>
                  <a:lnTo>
                    <a:pt x="60964" y="51815"/>
                  </a:lnTo>
                  <a:lnTo>
                    <a:pt x="60964" y="48768"/>
                  </a:lnTo>
                  <a:close/>
                </a:path>
                <a:path w="73660" h="73025" extrusionOk="0">
                  <a:moveTo>
                    <a:pt x="57916" y="48768"/>
                  </a:moveTo>
                  <a:lnTo>
                    <a:pt x="45723" y="48768"/>
                  </a:lnTo>
                  <a:lnTo>
                    <a:pt x="45723" y="51815"/>
                  </a:lnTo>
                  <a:lnTo>
                    <a:pt x="48771" y="51815"/>
                  </a:lnTo>
                  <a:lnTo>
                    <a:pt x="48771" y="60959"/>
                  </a:lnTo>
                  <a:lnTo>
                    <a:pt x="51819" y="60959"/>
                  </a:lnTo>
                  <a:lnTo>
                    <a:pt x="51819" y="54863"/>
                  </a:lnTo>
                  <a:lnTo>
                    <a:pt x="57916" y="54863"/>
                  </a:lnTo>
                  <a:lnTo>
                    <a:pt x="57916" y="48768"/>
                  </a:lnTo>
                  <a:close/>
                </a:path>
                <a:path w="73660" h="73025" extrusionOk="0">
                  <a:moveTo>
                    <a:pt x="57916" y="54863"/>
                  </a:moveTo>
                  <a:lnTo>
                    <a:pt x="51819" y="54863"/>
                  </a:lnTo>
                  <a:lnTo>
                    <a:pt x="51819" y="57912"/>
                  </a:lnTo>
                  <a:lnTo>
                    <a:pt x="54868" y="57912"/>
                  </a:lnTo>
                  <a:lnTo>
                    <a:pt x="54868" y="60959"/>
                  </a:lnTo>
                  <a:lnTo>
                    <a:pt x="57916" y="60959"/>
                  </a:lnTo>
                  <a:lnTo>
                    <a:pt x="57916" y="54863"/>
                  </a:lnTo>
                  <a:close/>
                </a:path>
                <a:path w="73660" h="73025" extrusionOk="0">
                  <a:moveTo>
                    <a:pt x="64012" y="57912"/>
                  </a:moveTo>
                  <a:lnTo>
                    <a:pt x="64012" y="60959"/>
                  </a:lnTo>
                  <a:lnTo>
                    <a:pt x="67060" y="60959"/>
                  </a:lnTo>
                  <a:lnTo>
                    <a:pt x="64012" y="57912"/>
                  </a:lnTo>
                  <a:close/>
                </a:path>
                <a:path w="73660" h="73025" extrusionOk="0">
                  <a:moveTo>
                    <a:pt x="73157" y="57912"/>
                  </a:moveTo>
                  <a:lnTo>
                    <a:pt x="70109" y="57912"/>
                  </a:lnTo>
                  <a:lnTo>
                    <a:pt x="73157" y="60959"/>
                  </a:lnTo>
                  <a:lnTo>
                    <a:pt x="73157" y="57912"/>
                  </a:lnTo>
                  <a:close/>
                </a:path>
                <a:path w="73660" h="73025" extrusionOk="0">
                  <a:moveTo>
                    <a:pt x="45723" y="48768"/>
                  </a:moveTo>
                  <a:lnTo>
                    <a:pt x="27434" y="48768"/>
                  </a:lnTo>
                  <a:lnTo>
                    <a:pt x="27434" y="54863"/>
                  </a:lnTo>
                  <a:lnTo>
                    <a:pt x="30482" y="54863"/>
                  </a:lnTo>
                  <a:lnTo>
                    <a:pt x="30482" y="51815"/>
                  </a:lnTo>
                  <a:lnTo>
                    <a:pt x="45723" y="51815"/>
                  </a:lnTo>
                  <a:lnTo>
                    <a:pt x="45723" y="48768"/>
                  </a:lnTo>
                  <a:close/>
                </a:path>
                <a:path w="73660" h="73025" extrusionOk="0">
                  <a:moveTo>
                    <a:pt x="39626" y="51815"/>
                  </a:moveTo>
                  <a:lnTo>
                    <a:pt x="36578" y="51815"/>
                  </a:lnTo>
                  <a:lnTo>
                    <a:pt x="36578" y="54863"/>
                  </a:lnTo>
                  <a:lnTo>
                    <a:pt x="39626" y="54863"/>
                  </a:lnTo>
                  <a:lnTo>
                    <a:pt x="39626" y="51815"/>
                  </a:lnTo>
                  <a:close/>
                </a:path>
                <a:path w="73660" h="73025" extrusionOk="0">
                  <a:moveTo>
                    <a:pt x="48771" y="51815"/>
                  </a:moveTo>
                  <a:lnTo>
                    <a:pt x="42675" y="51815"/>
                  </a:lnTo>
                  <a:lnTo>
                    <a:pt x="42675" y="54863"/>
                  </a:lnTo>
                  <a:lnTo>
                    <a:pt x="48771" y="54863"/>
                  </a:lnTo>
                  <a:lnTo>
                    <a:pt x="48771" y="51815"/>
                  </a:lnTo>
                  <a:close/>
                </a:path>
                <a:path w="73660" h="73025" extrusionOk="0">
                  <a:moveTo>
                    <a:pt x="67060" y="42671"/>
                  </a:moveTo>
                  <a:lnTo>
                    <a:pt x="64012" y="42671"/>
                  </a:lnTo>
                  <a:lnTo>
                    <a:pt x="64012" y="48768"/>
                  </a:lnTo>
                  <a:lnTo>
                    <a:pt x="60964" y="48768"/>
                  </a:lnTo>
                  <a:lnTo>
                    <a:pt x="60964" y="51815"/>
                  </a:lnTo>
                  <a:lnTo>
                    <a:pt x="67060" y="51815"/>
                  </a:lnTo>
                  <a:lnTo>
                    <a:pt x="67060" y="42671"/>
                  </a:lnTo>
                  <a:close/>
                </a:path>
                <a:path w="73660" h="73025" extrusionOk="0">
                  <a:moveTo>
                    <a:pt x="36578" y="45719"/>
                  </a:moveTo>
                  <a:lnTo>
                    <a:pt x="33530" y="45719"/>
                  </a:lnTo>
                  <a:lnTo>
                    <a:pt x="33530" y="48768"/>
                  </a:lnTo>
                  <a:lnTo>
                    <a:pt x="36578" y="48768"/>
                  </a:lnTo>
                  <a:lnTo>
                    <a:pt x="36578" y="45719"/>
                  </a:lnTo>
                  <a:close/>
                </a:path>
                <a:path w="73660" h="73025" extrusionOk="0">
                  <a:moveTo>
                    <a:pt x="54868" y="45719"/>
                  </a:moveTo>
                  <a:lnTo>
                    <a:pt x="39626" y="45719"/>
                  </a:lnTo>
                  <a:lnTo>
                    <a:pt x="39626" y="48768"/>
                  </a:lnTo>
                  <a:lnTo>
                    <a:pt x="51819" y="48768"/>
                  </a:lnTo>
                  <a:lnTo>
                    <a:pt x="54868" y="45719"/>
                  </a:lnTo>
                  <a:close/>
                </a:path>
                <a:path w="73660" h="73025" extrusionOk="0">
                  <a:moveTo>
                    <a:pt x="42675" y="39624"/>
                  </a:moveTo>
                  <a:lnTo>
                    <a:pt x="33530" y="39624"/>
                  </a:lnTo>
                  <a:lnTo>
                    <a:pt x="33530" y="42671"/>
                  </a:lnTo>
                  <a:lnTo>
                    <a:pt x="30482" y="45719"/>
                  </a:lnTo>
                  <a:lnTo>
                    <a:pt x="42675" y="45719"/>
                  </a:lnTo>
                  <a:lnTo>
                    <a:pt x="42675" y="39624"/>
                  </a:lnTo>
                  <a:close/>
                </a:path>
                <a:path w="73660" h="73025" extrusionOk="0">
                  <a:moveTo>
                    <a:pt x="48771" y="39624"/>
                  </a:moveTo>
                  <a:lnTo>
                    <a:pt x="42675" y="39624"/>
                  </a:lnTo>
                  <a:lnTo>
                    <a:pt x="42675" y="45719"/>
                  </a:lnTo>
                  <a:lnTo>
                    <a:pt x="51819" y="45719"/>
                  </a:lnTo>
                  <a:lnTo>
                    <a:pt x="48771" y="42671"/>
                  </a:lnTo>
                  <a:lnTo>
                    <a:pt x="48771" y="39624"/>
                  </a:lnTo>
                  <a:close/>
                </a:path>
                <a:path w="73660" h="73025" extrusionOk="0">
                  <a:moveTo>
                    <a:pt x="60964" y="39624"/>
                  </a:moveTo>
                  <a:lnTo>
                    <a:pt x="51819" y="39624"/>
                  </a:lnTo>
                  <a:lnTo>
                    <a:pt x="51819" y="45719"/>
                  </a:lnTo>
                  <a:lnTo>
                    <a:pt x="64012" y="45719"/>
                  </a:lnTo>
                  <a:lnTo>
                    <a:pt x="60964" y="42671"/>
                  </a:lnTo>
                  <a:lnTo>
                    <a:pt x="60964" y="39624"/>
                  </a:lnTo>
                  <a:close/>
                </a:path>
                <a:path w="73660" h="73025" extrusionOk="0">
                  <a:moveTo>
                    <a:pt x="30482" y="33528"/>
                  </a:moveTo>
                  <a:lnTo>
                    <a:pt x="27434" y="33528"/>
                  </a:lnTo>
                  <a:lnTo>
                    <a:pt x="27434" y="42671"/>
                  </a:lnTo>
                  <a:lnTo>
                    <a:pt x="33530" y="42671"/>
                  </a:lnTo>
                  <a:lnTo>
                    <a:pt x="33530" y="39624"/>
                  </a:lnTo>
                  <a:lnTo>
                    <a:pt x="42675" y="39624"/>
                  </a:lnTo>
                  <a:lnTo>
                    <a:pt x="42675" y="36575"/>
                  </a:lnTo>
                  <a:lnTo>
                    <a:pt x="30482" y="36575"/>
                  </a:lnTo>
                  <a:lnTo>
                    <a:pt x="30482" y="33528"/>
                  </a:lnTo>
                  <a:close/>
                </a:path>
                <a:path w="73660" h="73025" extrusionOk="0">
                  <a:moveTo>
                    <a:pt x="51819" y="36575"/>
                  </a:moveTo>
                  <a:lnTo>
                    <a:pt x="45723" y="36575"/>
                  </a:lnTo>
                  <a:lnTo>
                    <a:pt x="45723" y="39624"/>
                  </a:lnTo>
                  <a:lnTo>
                    <a:pt x="48771" y="39624"/>
                  </a:lnTo>
                  <a:lnTo>
                    <a:pt x="48771" y="42671"/>
                  </a:lnTo>
                  <a:lnTo>
                    <a:pt x="51819" y="42671"/>
                  </a:lnTo>
                  <a:lnTo>
                    <a:pt x="51819" y="36575"/>
                  </a:lnTo>
                  <a:close/>
                </a:path>
                <a:path w="73660" h="73025" extrusionOk="0">
                  <a:moveTo>
                    <a:pt x="42675" y="30480"/>
                  </a:moveTo>
                  <a:lnTo>
                    <a:pt x="18289" y="30480"/>
                  </a:lnTo>
                  <a:lnTo>
                    <a:pt x="18289" y="39624"/>
                  </a:lnTo>
                  <a:lnTo>
                    <a:pt x="24385" y="39624"/>
                  </a:lnTo>
                  <a:lnTo>
                    <a:pt x="24385" y="36575"/>
                  </a:lnTo>
                  <a:lnTo>
                    <a:pt x="27434" y="36575"/>
                  </a:lnTo>
                  <a:lnTo>
                    <a:pt x="27434" y="33528"/>
                  </a:lnTo>
                  <a:lnTo>
                    <a:pt x="42675" y="33528"/>
                  </a:lnTo>
                  <a:lnTo>
                    <a:pt x="42675" y="30480"/>
                  </a:lnTo>
                  <a:close/>
                </a:path>
                <a:path w="73660" h="73025" extrusionOk="0">
                  <a:moveTo>
                    <a:pt x="45723" y="33528"/>
                  </a:moveTo>
                  <a:lnTo>
                    <a:pt x="30482" y="33528"/>
                  </a:lnTo>
                  <a:lnTo>
                    <a:pt x="30482" y="36575"/>
                  </a:lnTo>
                  <a:lnTo>
                    <a:pt x="45723" y="36575"/>
                  </a:lnTo>
                  <a:lnTo>
                    <a:pt x="45723" y="33528"/>
                  </a:lnTo>
                  <a:close/>
                </a:path>
                <a:path w="73660" h="73025" extrusionOk="0">
                  <a:moveTo>
                    <a:pt x="57916" y="33528"/>
                  </a:moveTo>
                  <a:lnTo>
                    <a:pt x="54868" y="33528"/>
                  </a:lnTo>
                  <a:lnTo>
                    <a:pt x="54868" y="36575"/>
                  </a:lnTo>
                  <a:lnTo>
                    <a:pt x="57916" y="36575"/>
                  </a:lnTo>
                  <a:lnTo>
                    <a:pt x="57916" y="33528"/>
                  </a:lnTo>
                  <a:close/>
                </a:path>
                <a:path w="73660" h="73025" extrusionOk="0">
                  <a:moveTo>
                    <a:pt x="48771" y="27431"/>
                  </a:moveTo>
                  <a:lnTo>
                    <a:pt x="45723" y="27431"/>
                  </a:lnTo>
                  <a:lnTo>
                    <a:pt x="45723" y="33528"/>
                  </a:lnTo>
                  <a:lnTo>
                    <a:pt x="51819" y="33528"/>
                  </a:lnTo>
                  <a:lnTo>
                    <a:pt x="51819" y="30480"/>
                  </a:lnTo>
                  <a:lnTo>
                    <a:pt x="48771" y="30480"/>
                  </a:lnTo>
                  <a:lnTo>
                    <a:pt x="48771" y="27431"/>
                  </a:lnTo>
                  <a:close/>
                </a:path>
                <a:path w="73660" h="73025" extrusionOk="0">
                  <a:moveTo>
                    <a:pt x="51819" y="30480"/>
                  </a:moveTo>
                  <a:lnTo>
                    <a:pt x="51819" y="33528"/>
                  </a:lnTo>
                  <a:lnTo>
                    <a:pt x="54868" y="33528"/>
                  </a:lnTo>
                  <a:lnTo>
                    <a:pt x="51819" y="30480"/>
                  </a:lnTo>
                  <a:close/>
                </a:path>
                <a:path w="73660" h="73025" extrusionOk="0">
                  <a:moveTo>
                    <a:pt x="42675" y="21336"/>
                  </a:moveTo>
                  <a:lnTo>
                    <a:pt x="21337" y="21336"/>
                  </a:lnTo>
                  <a:lnTo>
                    <a:pt x="21337" y="30480"/>
                  </a:lnTo>
                  <a:lnTo>
                    <a:pt x="45723" y="30480"/>
                  </a:lnTo>
                  <a:lnTo>
                    <a:pt x="45723" y="27431"/>
                  </a:lnTo>
                  <a:lnTo>
                    <a:pt x="42675" y="24384"/>
                  </a:lnTo>
                  <a:lnTo>
                    <a:pt x="42675" y="21336"/>
                  </a:lnTo>
                  <a:close/>
                </a:path>
                <a:path w="73660" h="73025" extrusionOk="0">
                  <a:moveTo>
                    <a:pt x="39626" y="18287"/>
                  </a:moveTo>
                  <a:lnTo>
                    <a:pt x="18289" y="18287"/>
                  </a:lnTo>
                  <a:lnTo>
                    <a:pt x="18289" y="24384"/>
                  </a:lnTo>
                  <a:lnTo>
                    <a:pt x="21337" y="24384"/>
                  </a:lnTo>
                  <a:lnTo>
                    <a:pt x="21337" y="21336"/>
                  </a:lnTo>
                  <a:lnTo>
                    <a:pt x="39626" y="21336"/>
                  </a:lnTo>
                  <a:lnTo>
                    <a:pt x="39626" y="18287"/>
                  </a:lnTo>
                  <a:close/>
                </a:path>
                <a:path w="73660" h="73025" extrusionOk="0">
                  <a:moveTo>
                    <a:pt x="21337" y="12191"/>
                  </a:moveTo>
                  <a:lnTo>
                    <a:pt x="15241" y="12191"/>
                  </a:lnTo>
                  <a:lnTo>
                    <a:pt x="15241" y="21336"/>
                  </a:lnTo>
                  <a:lnTo>
                    <a:pt x="18289" y="21336"/>
                  </a:lnTo>
                  <a:lnTo>
                    <a:pt x="18289" y="18287"/>
                  </a:lnTo>
                  <a:lnTo>
                    <a:pt x="24385" y="18287"/>
                  </a:lnTo>
                  <a:lnTo>
                    <a:pt x="24385" y="15240"/>
                  </a:lnTo>
                  <a:lnTo>
                    <a:pt x="21337" y="15240"/>
                  </a:lnTo>
                  <a:lnTo>
                    <a:pt x="21337" y="12191"/>
                  </a:lnTo>
                  <a:close/>
                </a:path>
                <a:path w="73660" h="73025" extrusionOk="0">
                  <a:moveTo>
                    <a:pt x="30482" y="12191"/>
                  </a:moveTo>
                  <a:lnTo>
                    <a:pt x="27434" y="12191"/>
                  </a:lnTo>
                  <a:lnTo>
                    <a:pt x="27434" y="18287"/>
                  </a:lnTo>
                  <a:lnTo>
                    <a:pt x="36578" y="18287"/>
                  </a:lnTo>
                  <a:lnTo>
                    <a:pt x="36578" y="15240"/>
                  </a:lnTo>
                  <a:lnTo>
                    <a:pt x="33530" y="15240"/>
                  </a:lnTo>
                  <a:lnTo>
                    <a:pt x="30482" y="12191"/>
                  </a:lnTo>
                  <a:close/>
                </a:path>
                <a:path w="73660" h="73025" extrusionOk="0">
                  <a:moveTo>
                    <a:pt x="24385" y="12191"/>
                  </a:moveTo>
                  <a:lnTo>
                    <a:pt x="21337" y="12191"/>
                  </a:lnTo>
                  <a:lnTo>
                    <a:pt x="21337" y="15240"/>
                  </a:lnTo>
                  <a:lnTo>
                    <a:pt x="24385" y="15240"/>
                  </a:lnTo>
                  <a:lnTo>
                    <a:pt x="24385" y="12191"/>
                  </a:lnTo>
                  <a:close/>
                </a:path>
                <a:path w="73660" h="73025" extrusionOk="0">
                  <a:moveTo>
                    <a:pt x="27434" y="12191"/>
                  </a:moveTo>
                  <a:lnTo>
                    <a:pt x="24385" y="12191"/>
                  </a:lnTo>
                  <a:lnTo>
                    <a:pt x="24385" y="15240"/>
                  </a:lnTo>
                  <a:lnTo>
                    <a:pt x="27434" y="15240"/>
                  </a:lnTo>
                  <a:lnTo>
                    <a:pt x="27434" y="12191"/>
                  </a:lnTo>
                  <a:close/>
                </a:path>
                <a:path w="73660" h="73025" extrusionOk="0">
                  <a:moveTo>
                    <a:pt x="9144" y="9143"/>
                  </a:moveTo>
                  <a:lnTo>
                    <a:pt x="6096" y="9143"/>
                  </a:lnTo>
                  <a:lnTo>
                    <a:pt x="9144" y="12191"/>
                  </a:lnTo>
                  <a:lnTo>
                    <a:pt x="9144" y="9143"/>
                  </a:lnTo>
                  <a:close/>
                </a:path>
                <a:path w="73660" h="73025" extrusionOk="0">
                  <a:moveTo>
                    <a:pt x="18289" y="3047"/>
                  </a:moveTo>
                  <a:lnTo>
                    <a:pt x="0" y="3047"/>
                  </a:lnTo>
                  <a:lnTo>
                    <a:pt x="0" y="9143"/>
                  </a:lnTo>
                  <a:lnTo>
                    <a:pt x="12192" y="9143"/>
                  </a:lnTo>
                  <a:lnTo>
                    <a:pt x="12192" y="12191"/>
                  </a:lnTo>
                  <a:lnTo>
                    <a:pt x="18289" y="12191"/>
                  </a:lnTo>
                  <a:lnTo>
                    <a:pt x="18289" y="3047"/>
                  </a:lnTo>
                  <a:close/>
                </a:path>
                <a:path w="73660" h="73025" extrusionOk="0">
                  <a:moveTo>
                    <a:pt x="9144" y="0"/>
                  </a:moveTo>
                  <a:lnTo>
                    <a:pt x="6096" y="0"/>
                  </a:lnTo>
                  <a:lnTo>
                    <a:pt x="6096" y="3047"/>
                  </a:lnTo>
                  <a:lnTo>
                    <a:pt x="9144" y="3047"/>
                  </a:lnTo>
                  <a:lnTo>
                    <a:pt x="9144" y="0"/>
                  </a:lnTo>
                  <a:close/>
                </a:path>
                <a:path w="73660" h="73025" extrusionOk="0">
                  <a:moveTo>
                    <a:pt x="15241" y="0"/>
                  </a:moveTo>
                  <a:lnTo>
                    <a:pt x="9144" y="0"/>
                  </a:lnTo>
                  <a:lnTo>
                    <a:pt x="9144" y="3047"/>
                  </a:lnTo>
                  <a:lnTo>
                    <a:pt x="15241" y="3047"/>
                  </a:lnTo>
                  <a:lnTo>
                    <a:pt x="15241"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82" name="Google Shape;5282;gda58c33139_0_5267"/>
            <p:cNvSpPr/>
            <p:nvPr/>
          </p:nvSpPr>
          <p:spPr>
            <a:xfrm>
              <a:off x="2444680" y="6446178"/>
              <a:ext cx="76200" cy="73659"/>
            </a:xfrm>
            <a:custGeom>
              <a:avLst/>
              <a:gdLst/>
              <a:ahLst/>
              <a:cxnLst/>
              <a:rect l="l" t="t" r="r" b="b"/>
              <a:pathLst>
                <a:path w="76200" h="73659" extrusionOk="0">
                  <a:moveTo>
                    <a:pt x="24385" y="15239"/>
                  </a:moveTo>
                  <a:lnTo>
                    <a:pt x="24385" y="18286"/>
                  </a:lnTo>
                  <a:lnTo>
                    <a:pt x="27434" y="18286"/>
                  </a:lnTo>
                  <a:lnTo>
                    <a:pt x="24385" y="18286"/>
                  </a:lnTo>
                  <a:lnTo>
                    <a:pt x="27434" y="18286"/>
                  </a:lnTo>
                  <a:lnTo>
                    <a:pt x="27434" y="15239"/>
                  </a:lnTo>
                  <a:lnTo>
                    <a:pt x="24385" y="15239"/>
                  </a:lnTo>
                  <a:lnTo>
                    <a:pt x="24385" y="12191"/>
                  </a:lnTo>
                  <a:lnTo>
                    <a:pt x="27434" y="12191"/>
                  </a:lnTo>
                  <a:lnTo>
                    <a:pt x="27434" y="15239"/>
                  </a:lnTo>
                  <a:lnTo>
                    <a:pt x="27434" y="12191"/>
                  </a:lnTo>
                  <a:lnTo>
                    <a:pt x="30482" y="12191"/>
                  </a:lnTo>
                  <a:lnTo>
                    <a:pt x="33530" y="15239"/>
                  </a:lnTo>
                  <a:lnTo>
                    <a:pt x="36578" y="15239"/>
                  </a:lnTo>
                  <a:lnTo>
                    <a:pt x="36578" y="18286"/>
                  </a:lnTo>
                  <a:lnTo>
                    <a:pt x="39626" y="18286"/>
                  </a:lnTo>
                  <a:lnTo>
                    <a:pt x="36578" y="18286"/>
                  </a:lnTo>
                  <a:lnTo>
                    <a:pt x="39626" y="18286"/>
                  </a:lnTo>
                  <a:lnTo>
                    <a:pt x="39626" y="21334"/>
                  </a:lnTo>
                  <a:lnTo>
                    <a:pt x="42675" y="21334"/>
                  </a:lnTo>
                  <a:lnTo>
                    <a:pt x="42675" y="24382"/>
                  </a:lnTo>
                  <a:lnTo>
                    <a:pt x="45723" y="24382"/>
                  </a:lnTo>
                  <a:lnTo>
                    <a:pt x="42675" y="24382"/>
                  </a:lnTo>
                  <a:lnTo>
                    <a:pt x="45723" y="27430"/>
                  </a:lnTo>
                  <a:lnTo>
                    <a:pt x="42675" y="27430"/>
                  </a:lnTo>
                  <a:lnTo>
                    <a:pt x="45723" y="27430"/>
                  </a:lnTo>
                  <a:lnTo>
                    <a:pt x="42675" y="27430"/>
                  </a:lnTo>
                  <a:lnTo>
                    <a:pt x="45723" y="27430"/>
                  </a:lnTo>
                  <a:lnTo>
                    <a:pt x="42675" y="27430"/>
                  </a:lnTo>
                  <a:lnTo>
                    <a:pt x="39626" y="27430"/>
                  </a:lnTo>
                  <a:lnTo>
                    <a:pt x="42675" y="27430"/>
                  </a:lnTo>
                  <a:lnTo>
                    <a:pt x="45723" y="27430"/>
                  </a:lnTo>
                  <a:lnTo>
                    <a:pt x="45723" y="30478"/>
                  </a:lnTo>
                  <a:lnTo>
                    <a:pt x="45723" y="27430"/>
                  </a:lnTo>
                  <a:lnTo>
                    <a:pt x="42675" y="27430"/>
                  </a:lnTo>
                  <a:lnTo>
                    <a:pt x="45723" y="27430"/>
                  </a:lnTo>
                  <a:lnTo>
                    <a:pt x="45723" y="30478"/>
                  </a:lnTo>
                  <a:lnTo>
                    <a:pt x="45723" y="27430"/>
                  </a:lnTo>
                  <a:lnTo>
                    <a:pt x="48771" y="27430"/>
                  </a:lnTo>
                  <a:lnTo>
                    <a:pt x="48771" y="30478"/>
                  </a:lnTo>
                  <a:lnTo>
                    <a:pt x="51819" y="30478"/>
                  </a:lnTo>
                  <a:lnTo>
                    <a:pt x="51819" y="33526"/>
                  </a:lnTo>
                  <a:lnTo>
                    <a:pt x="51819" y="30478"/>
                  </a:lnTo>
                  <a:lnTo>
                    <a:pt x="54868" y="33526"/>
                  </a:lnTo>
                  <a:lnTo>
                    <a:pt x="57916" y="33526"/>
                  </a:lnTo>
                  <a:lnTo>
                    <a:pt x="57916" y="36574"/>
                  </a:lnTo>
                  <a:lnTo>
                    <a:pt x="54868" y="36574"/>
                  </a:lnTo>
                  <a:lnTo>
                    <a:pt x="54868" y="33526"/>
                  </a:lnTo>
                  <a:lnTo>
                    <a:pt x="51819" y="33526"/>
                  </a:lnTo>
                  <a:lnTo>
                    <a:pt x="48771" y="33526"/>
                  </a:lnTo>
                  <a:lnTo>
                    <a:pt x="45723" y="33526"/>
                  </a:lnTo>
                  <a:lnTo>
                    <a:pt x="45723" y="30478"/>
                  </a:lnTo>
                  <a:lnTo>
                    <a:pt x="42675" y="30478"/>
                  </a:lnTo>
                  <a:lnTo>
                    <a:pt x="45723" y="30478"/>
                  </a:lnTo>
                  <a:lnTo>
                    <a:pt x="42675" y="30478"/>
                  </a:lnTo>
                  <a:lnTo>
                    <a:pt x="42675" y="33526"/>
                  </a:lnTo>
                  <a:lnTo>
                    <a:pt x="45723" y="33526"/>
                  </a:lnTo>
                  <a:lnTo>
                    <a:pt x="45723" y="36574"/>
                  </a:lnTo>
                  <a:lnTo>
                    <a:pt x="42675" y="36574"/>
                  </a:lnTo>
                  <a:lnTo>
                    <a:pt x="45723" y="36574"/>
                  </a:lnTo>
                  <a:lnTo>
                    <a:pt x="42675" y="36574"/>
                  </a:lnTo>
                  <a:lnTo>
                    <a:pt x="42675" y="39621"/>
                  </a:lnTo>
                  <a:lnTo>
                    <a:pt x="42675" y="42669"/>
                  </a:lnTo>
                  <a:lnTo>
                    <a:pt x="42675" y="45717"/>
                  </a:lnTo>
                  <a:lnTo>
                    <a:pt x="42675" y="42669"/>
                  </a:lnTo>
                  <a:lnTo>
                    <a:pt x="42675" y="39621"/>
                  </a:lnTo>
                  <a:lnTo>
                    <a:pt x="45723" y="39621"/>
                  </a:lnTo>
                  <a:lnTo>
                    <a:pt x="45723" y="36574"/>
                  </a:lnTo>
                  <a:lnTo>
                    <a:pt x="48771" y="36574"/>
                  </a:lnTo>
                  <a:lnTo>
                    <a:pt x="48771" y="33526"/>
                  </a:lnTo>
                  <a:lnTo>
                    <a:pt x="48771" y="36574"/>
                  </a:lnTo>
                  <a:lnTo>
                    <a:pt x="51819" y="36574"/>
                  </a:lnTo>
                  <a:lnTo>
                    <a:pt x="54868" y="36574"/>
                  </a:lnTo>
                  <a:lnTo>
                    <a:pt x="51819" y="36574"/>
                  </a:lnTo>
                  <a:lnTo>
                    <a:pt x="51819" y="39621"/>
                  </a:lnTo>
                  <a:lnTo>
                    <a:pt x="48771" y="39621"/>
                  </a:lnTo>
                  <a:lnTo>
                    <a:pt x="48771" y="42669"/>
                  </a:lnTo>
                  <a:lnTo>
                    <a:pt x="51819" y="45717"/>
                  </a:lnTo>
                  <a:lnTo>
                    <a:pt x="51819" y="42669"/>
                  </a:lnTo>
                  <a:lnTo>
                    <a:pt x="48771" y="42669"/>
                  </a:lnTo>
                  <a:lnTo>
                    <a:pt x="48771" y="39621"/>
                  </a:lnTo>
                  <a:lnTo>
                    <a:pt x="48771" y="42669"/>
                  </a:lnTo>
                  <a:lnTo>
                    <a:pt x="48771" y="39621"/>
                  </a:lnTo>
                  <a:lnTo>
                    <a:pt x="51819" y="39621"/>
                  </a:lnTo>
                  <a:lnTo>
                    <a:pt x="51819" y="42669"/>
                  </a:lnTo>
                  <a:lnTo>
                    <a:pt x="54868" y="42669"/>
                  </a:lnTo>
                  <a:lnTo>
                    <a:pt x="51819" y="42669"/>
                  </a:lnTo>
                  <a:lnTo>
                    <a:pt x="51819" y="39621"/>
                  </a:lnTo>
                  <a:lnTo>
                    <a:pt x="54868" y="39621"/>
                  </a:lnTo>
                  <a:lnTo>
                    <a:pt x="57916" y="39621"/>
                  </a:lnTo>
                  <a:lnTo>
                    <a:pt x="60964" y="39621"/>
                  </a:lnTo>
                  <a:lnTo>
                    <a:pt x="60964" y="42669"/>
                  </a:lnTo>
                  <a:lnTo>
                    <a:pt x="64012" y="45717"/>
                  </a:lnTo>
                  <a:lnTo>
                    <a:pt x="60964" y="45717"/>
                  </a:lnTo>
                  <a:lnTo>
                    <a:pt x="57916" y="45717"/>
                  </a:lnTo>
                  <a:lnTo>
                    <a:pt x="54868" y="45717"/>
                  </a:lnTo>
                  <a:lnTo>
                    <a:pt x="51819" y="48765"/>
                  </a:lnTo>
                  <a:lnTo>
                    <a:pt x="54868" y="48765"/>
                  </a:lnTo>
                  <a:lnTo>
                    <a:pt x="57916" y="48765"/>
                  </a:lnTo>
                  <a:lnTo>
                    <a:pt x="57916" y="45717"/>
                  </a:lnTo>
                  <a:lnTo>
                    <a:pt x="57916" y="48765"/>
                  </a:lnTo>
                  <a:lnTo>
                    <a:pt x="57916" y="51813"/>
                  </a:lnTo>
                  <a:lnTo>
                    <a:pt x="57916" y="54861"/>
                  </a:lnTo>
                  <a:lnTo>
                    <a:pt x="57916" y="51813"/>
                  </a:lnTo>
                  <a:lnTo>
                    <a:pt x="57916" y="54861"/>
                  </a:lnTo>
                  <a:lnTo>
                    <a:pt x="57916" y="51813"/>
                  </a:lnTo>
                  <a:lnTo>
                    <a:pt x="57916" y="48765"/>
                  </a:lnTo>
                  <a:lnTo>
                    <a:pt x="57916" y="45717"/>
                  </a:lnTo>
                  <a:lnTo>
                    <a:pt x="57916" y="48765"/>
                  </a:lnTo>
                  <a:lnTo>
                    <a:pt x="60964" y="48765"/>
                  </a:lnTo>
                  <a:lnTo>
                    <a:pt x="60964" y="51813"/>
                  </a:lnTo>
                  <a:lnTo>
                    <a:pt x="60964" y="48765"/>
                  </a:lnTo>
                  <a:lnTo>
                    <a:pt x="57916" y="48765"/>
                  </a:lnTo>
                  <a:lnTo>
                    <a:pt x="60964" y="48765"/>
                  </a:lnTo>
                  <a:lnTo>
                    <a:pt x="64012" y="48765"/>
                  </a:lnTo>
                  <a:lnTo>
                    <a:pt x="60964" y="48765"/>
                  </a:lnTo>
                  <a:lnTo>
                    <a:pt x="64012" y="48765"/>
                  </a:lnTo>
                  <a:lnTo>
                    <a:pt x="64012" y="45717"/>
                  </a:lnTo>
                  <a:lnTo>
                    <a:pt x="64012" y="42669"/>
                  </a:lnTo>
                  <a:lnTo>
                    <a:pt x="67060" y="42669"/>
                  </a:lnTo>
                  <a:lnTo>
                    <a:pt x="67060" y="45717"/>
                  </a:lnTo>
                  <a:lnTo>
                    <a:pt x="67060" y="48765"/>
                  </a:lnTo>
                  <a:lnTo>
                    <a:pt x="67060" y="51813"/>
                  </a:lnTo>
                  <a:lnTo>
                    <a:pt x="64012" y="51813"/>
                  </a:lnTo>
                  <a:lnTo>
                    <a:pt x="67060" y="51813"/>
                  </a:lnTo>
                  <a:lnTo>
                    <a:pt x="64012" y="51813"/>
                  </a:lnTo>
                  <a:lnTo>
                    <a:pt x="67060" y="51813"/>
                  </a:lnTo>
                  <a:lnTo>
                    <a:pt x="67060" y="54861"/>
                  </a:lnTo>
                  <a:lnTo>
                    <a:pt x="64012" y="54861"/>
                  </a:lnTo>
                  <a:lnTo>
                    <a:pt x="67060" y="54861"/>
                  </a:lnTo>
                  <a:lnTo>
                    <a:pt x="67060" y="57908"/>
                  </a:lnTo>
                  <a:lnTo>
                    <a:pt x="64012" y="57908"/>
                  </a:lnTo>
                  <a:lnTo>
                    <a:pt x="67060" y="57908"/>
                  </a:lnTo>
                  <a:lnTo>
                    <a:pt x="64012" y="57908"/>
                  </a:lnTo>
                  <a:lnTo>
                    <a:pt x="60964" y="57908"/>
                  </a:lnTo>
                  <a:lnTo>
                    <a:pt x="64012" y="57908"/>
                  </a:lnTo>
                  <a:lnTo>
                    <a:pt x="60964" y="57908"/>
                  </a:lnTo>
                  <a:lnTo>
                    <a:pt x="64012" y="57908"/>
                  </a:lnTo>
                  <a:lnTo>
                    <a:pt x="64012" y="60956"/>
                  </a:lnTo>
                  <a:lnTo>
                    <a:pt x="60964" y="60956"/>
                  </a:lnTo>
                  <a:lnTo>
                    <a:pt x="64012" y="60956"/>
                  </a:lnTo>
                  <a:lnTo>
                    <a:pt x="64012" y="57908"/>
                  </a:lnTo>
                  <a:lnTo>
                    <a:pt x="67060" y="60956"/>
                  </a:lnTo>
                  <a:lnTo>
                    <a:pt x="64012" y="60956"/>
                  </a:lnTo>
                  <a:lnTo>
                    <a:pt x="67060" y="60956"/>
                  </a:lnTo>
                  <a:lnTo>
                    <a:pt x="64012" y="60956"/>
                  </a:lnTo>
                  <a:lnTo>
                    <a:pt x="64012" y="64004"/>
                  </a:lnTo>
                  <a:lnTo>
                    <a:pt x="67060" y="60956"/>
                  </a:lnTo>
                  <a:lnTo>
                    <a:pt x="67060" y="57908"/>
                  </a:lnTo>
                  <a:lnTo>
                    <a:pt x="67060" y="54861"/>
                  </a:lnTo>
                  <a:lnTo>
                    <a:pt x="70109" y="54861"/>
                  </a:lnTo>
                  <a:lnTo>
                    <a:pt x="70109" y="57908"/>
                  </a:lnTo>
                  <a:lnTo>
                    <a:pt x="70109" y="60956"/>
                  </a:lnTo>
                  <a:lnTo>
                    <a:pt x="70109" y="57908"/>
                  </a:lnTo>
                  <a:lnTo>
                    <a:pt x="73157" y="57908"/>
                  </a:lnTo>
                  <a:lnTo>
                    <a:pt x="70109" y="57908"/>
                  </a:lnTo>
                  <a:lnTo>
                    <a:pt x="73157" y="57908"/>
                  </a:lnTo>
                  <a:lnTo>
                    <a:pt x="73157" y="60956"/>
                  </a:lnTo>
                  <a:lnTo>
                    <a:pt x="70109" y="57908"/>
                  </a:lnTo>
                  <a:lnTo>
                    <a:pt x="70109" y="60956"/>
                  </a:lnTo>
                  <a:lnTo>
                    <a:pt x="73157" y="60956"/>
                  </a:lnTo>
                  <a:lnTo>
                    <a:pt x="70109" y="60956"/>
                  </a:lnTo>
                  <a:lnTo>
                    <a:pt x="70109" y="64004"/>
                  </a:lnTo>
                  <a:lnTo>
                    <a:pt x="67060" y="64004"/>
                  </a:lnTo>
                  <a:lnTo>
                    <a:pt x="70109" y="64004"/>
                  </a:lnTo>
                  <a:lnTo>
                    <a:pt x="73157" y="64004"/>
                  </a:lnTo>
                  <a:lnTo>
                    <a:pt x="73157" y="67052"/>
                  </a:lnTo>
                  <a:lnTo>
                    <a:pt x="76205" y="67052"/>
                  </a:lnTo>
                  <a:lnTo>
                    <a:pt x="73157" y="67052"/>
                  </a:lnTo>
                  <a:lnTo>
                    <a:pt x="70109" y="67052"/>
                  </a:lnTo>
                  <a:lnTo>
                    <a:pt x="73157" y="67052"/>
                  </a:lnTo>
                  <a:lnTo>
                    <a:pt x="76205" y="67052"/>
                  </a:lnTo>
                  <a:lnTo>
                    <a:pt x="73157" y="67052"/>
                  </a:lnTo>
                  <a:lnTo>
                    <a:pt x="73157" y="70100"/>
                  </a:lnTo>
                  <a:lnTo>
                    <a:pt x="76205" y="70100"/>
                  </a:lnTo>
                  <a:lnTo>
                    <a:pt x="73157" y="70100"/>
                  </a:lnTo>
                  <a:lnTo>
                    <a:pt x="73157" y="73148"/>
                  </a:lnTo>
                  <a:lnTo>
                    <a:pt x="76205" y="73148"/>
                  </a:lnTo>
                  <a:lnTo>
                    <a:pt x="73157" y="73148"/>
                  </a:lnTo>
                  <a:lnTo>
                    <a:pt x="70109" y="70100"/>
                  </a:lnTo>
                  <a:lnTo>
                    <a:pt x="70109" y="73148"/>
                  </a:lnTo>
                  <a:lnTo>
                    <a:pt x="73157" y="73148"/>
                  </a:lnTo>
                  <a:lnTo>
                    <a:pt x="70109" y="73148"/>
                  </a:lnTo>
                  <a:lnTo>
                    <a:pt x="67060" y="73148"/>
                  </a:lnTo>
                  <a:lnTo>
                    <a:pt x="67060" y="70100"/>
                  </a:lnTo>
                  <a:lnTo>
                    <a:pt x="67060" y="73148"/>
                  </a:lnTo>
                  <a:lnTo>
                    <a:pt x="67060" y="70100"/>
                  </a:lnTo>
                  <a:lnTo>
                    <a:pt x="67060" y="73148"/>
                  </a:lnTo>
                  <a:lnTo>
                    <a:pt x="64012" y="73148"/>
                  </a:lnTo>
                  <a:lnTo>
                    <a:pt x="64012" y="70100"/>
                  </a:lnTo>
                  <a:lnTo>
                    <a:pt x="67060" y="70100"/>
                  </a:lnTo>
                  <a:lnTo>
                    <a:pt x="67060" y="67052"/>
                  </a:lnTo>
                  <a:lnTo>
                    <a:pt x="67060" y="70100"/>
                  </a:lnTo>
                  <a:lnTo>
                    <a:pt x="64012" y="70100"/>
                  </a:lnTo>
                  <a:lnTo>
                    <a:pt x="64012" y="67052"/>
                  </a:lnTo>
                  <a:lnTo>
                    <a:pt x="64012" y="70100"/>
                  </a:lnTo>
                  <a:lnTo>
                    <a:pt x="64012" y="67052"/>
                  </a:lnTo>
                  <a:lnTo>
                    <a:pt x="60964" y="67052"/>
                  </a:lnTo>
                  <a:lnTo>
                    <a:pt x="64012" y="67052"/>
                  </a:lnTo>
                  <a:lnTo>
                    <a:pt x="64012" y="64004"/>
                  </a:lnTo>
                  <a:lnTo>
                    <a:pt x="60964" y="64004"/>
                  </a:lnTo>
                  <a:lnTo>
                    <a:pt x="64012" y="64004"/>
                  </a:lnTo>
                  <a:lnTo>
                    <a:pt x="60964" y="64004"/>
                  </a:lnTo>
                  <a:lnTo>
                    <a:pt x="60964" y="67052"/>
                  </a:lnTo>
                  <a:lnTo>
                    <a:pt x="60964" y="64004"/>
                  </a:lnTo>
                  <a:lnTo>
                    <a:pt x="57916" y="64004"/>
                  </a:lnTo>
                  <a:lnTo>
                    <a:pt x="60964" y="64004"/>
                  </a:lnTo>
                  <a:lnTo>
                    <a:pt x="57916" y="64004"/>
                  </a:lnTo>
                  <a:lnTo>
                    <a:pt x="60964" y="64004"/>
                  </a:lnTo>
                  <a:lnTo>
                    <a:pt x="57916" y="64004"/>
                  </a:lnTo>
                  <a:lnTo>
                    <a:pt x="57916" y="60956"/>
                  </a:lnTo>
                  <a:lnTo>
                    <a:pt x="57916" y="57908"/>
                  </a:lnTo>
                  <a:lnTo>
                    <a:pt x="57916" y="54861"/>
                  </a:lnTo>
                  <a:lnTo>
                    <a:pt x="57916" y="57908"/>
                  </a:lnTo>
                  <a:lnTo>
                    <a:pt x="57916" y="54861"/>
                  </a:lnTo>
                  <a:lnTo>
                    <a:pt x="57916" y="57908"/>
                  </a:lnTo>
                  <a:lnTo>
                    <a:pt x="57916" y="60956"/>
                  </a:lnTo>
                  <a:lnTo>
                    <a:pt x="57916" y="64004"/>
                  </a:lnTo>
                  <a:lnTo>
                    <a:pt x="57916" y="67052"/>
                  </a:lnTo>
                  <a:lnTo>
                    <a:pt x="57916" y="64004"/>
                  </a:lnTo>
                  <a:lnTo>
                    <a:pt x="57916" y="67052"/>
                  </a:lnTo>
                  <a:lnTo>
                    <a:pt x="54868" y="67052"/>
                  </a:lnTo>
                  <a:lnTo>
                    <a:pt x="57916" y="64004"/>
                  </a:lnTo>
                  <a:lnTo>
                    <a:pt x="57916" y="60956"/>
                  </a:lnTo>
                  <a:lnTo>
                    <a:pt x="54868" y="60956"/>
                  </a:lnTo>
                  <a:lnTo>
                    <a:pt x="57916" y="60956"/>
                  </a:lnTo>
                  <a:lnTo>
                    <a:pt x="54868" y="60956"/>
                  </a:lnTo>
                  <a:lnTo>
                    <a:pt x="54868" y="64004"/>
                  </a:lnTo>
                  <a:lnTo>
                    <a:pt x="54868" y="67052"/>
                  </a:lnTo>
                  <a:lnTo>
                    <a:pt x="54868" y="64004"/>
                  </a:lnTo>
                  <a:lnTo>
                    <a:pt x="51819" y="64004"/>
                  </a:lnTo>
                  <a:lnTo>
                    <a:pt x="51819" y="60956"/>
                  </a:lnTo>
                  <a:lnTo>
                    <a:pt x="54868" y="60956"/>
                  </a:lnTo>
                  <a:lnTo>
                    <a:pt x="51819" y="60956"/>
                  </a:lnTo>
                  <a:lnTo>
                    <a:pt x="54868" y="60956"/>
                  </a:lnTo>
                  <a:lnTo>
                    <a:pt x="54868" y="57908"/>
                  </a:lnTo>
                  <a:lnTo>
                    <a:pt x="51819" y="57908"/>
                  </a:lnTo>
                  <a:lnTo>
                    <a:pt x="51819" y="54861"/>
                  </a:lnTo>
                  <a:lnTo>
                    <a:pt x="54868" y="54861"/>
                  </a:lnTo>
                  <a:lnTo>
                    <a:pt x="51819" y="54861"/>
                  </a:lnTo>
                  <a:lnTo>
                    <a:pt x="51819" y="57908"/>
                  </a:lnTo>
                  <a:lnTo>
                    <a:pt x="51819" y="54861"/>
                  </a:lnTo>
                  <a:lnTo>
                    <a:pt x="51819" y="57908"/>
                  </a:lnTo>
                  <a:lnTo>
                    <a:pt x="51819" y="60956"/>
                  </a:lnTo>
                  <a:lnTo>
                    <a:pt x="48771" y="60956"/>
                  </a:lnTo>
                  <a:lnTo>
                    <a:pt x="48771" y="57908"/>
                  </a:lnTo>
                  <a:lnTo>
                    <a:pt x="48771" y="54861"/>
                  </a:lnTo>
                  <a:lnTo>
                    <a:pt x="48771" y="51813"/>
                  </a:lnTo>
                  <a:lnTo>
                    <a:pt x="45723" y="51813"/>
                  </a:lnTo>
                  <a:lnTo>
                    <a:pt x="45723" y="48765"/>
                  </a:lnTo>
                  <a:lnTo>
                    <a:pt x="48771" y="48765"/>
                  </a:lnTo>
                  <a:lnTo>
                    <a:pt x="45723" y="48765"/>
                  </a:lnTo>
                  <a:lnTo>
                    <a:pt x="45723" y="51813"/>
                  </a:lnTo>
                  <a:lnTo>
                    <a:pt x="48771" y="51813"/>
                  </a:lnTo>
                  <a:lnTo>
                    <a:pt x="48771" y="54861"/>
                  </a:lnTo>
                  <a:lnTo>
                    <a:pt x="45723" y="54861"/>
                  </a:lnTo>
                  <a:lnTo>
                    <a:pt x="42675" y="54861"/>
                  </a:lnTo>
                  <a:lnTo>
                    <a:pt x="42675" y="51813"/>
                  </a:lnTo>
                  <a:lnTo>
                    <a:pt x="39626" y="51813"/>
                  </a:lnTo>
                  <a:lnTo>
                    <a:pt x="42675" y="51813"/>
                  </a:lnTo>
                  <a:lnTo>
                    <a:pt x="39626" y="51813"/>
                  </a:lnTo>
                  <a:lnTo>
                    <a:pt x="39626" y="54861"/>
                  </a:lnTo>
                  <a:lnTo>
                    <a:pt x="36578" y="54861"/>
                  </a:lnTo>
                  <a:lnTo>
                    <a:pt x="39626" y="54861"/>
                  </a:lnTo>
                  <a:lnTo>
                    <a:pt x="36578" y="54861"/>
                  </a:lnTo>
                  <a:lnTo>
                    <a:pt x="36578" y="51813"/>
                  </a:lnTo>
                  <a:lnTo>
                    <a:pt x="39626" y="51813"/>
                  </a:lnTo>
                  <a:lnTo>
                    <a:pt x="36578" y="51813"/>
                  </a:lnTo>
                  <a:lnTo>
                    <a:pt x="33530" y="51813"/>
                  </a:lnTo>
                  <a:lnTo>
                    <a:pt x="33530" y="54861"/>
                  </a:lnTo>
                  <a:lnTo>
                    <a:pt x="33530" y="51813"/>
                  </a:lnTo>
                  <a:lnTo>
                    <a:pt x="33530" y="54861"/>
                  </a:lnTo>
                  <a:lnTo>
                    <a:pt x="33530" y="51813"/>
                  </a:lnTo>
                  <a:lnTo>
                    <a:pt x="30482" y="51813"/>
                  </a:lnTo>
                  <a:lnTo>
                    <a:pt x="30482" y="54861"/>
                  </a:lnTo>
                  <a:lnTo>
                    <a:pt x="27434" y="54861"/>
                  </a:lnTo>
                  <a:lnTo>
                    <a:pt x="27434" y="51813"/>
                  </a:lnTo>
                  <a:lnTo>
                    <a:pt x="27434" y="48765"/>
                  </a:lnTo>
                  <a:lnTo>
                    <a:pt x="30482" y="48765"/>
                  </a:lnTo>
                  <a:lnTo>
                    <a:pt x="33530" y="48765"/>
                  </a:lnTo>
                  <a:lnTo>
                    <a:pt x="36578" y="48765"/>
                  </a:lnTo>
                  <a:lnTo>
                    <a:pt x="39626" y="48765"/>
                  </a:lnTo>
                  <a:lnTo>
                    <a:pt x="39626" y="45717"/>
                  </a:lnTo>
                  <a:lnTo>
                    <a:pt x="36578" y="45717"/>
                  </a:lnTo>
                  <a:lnTo>
                    <a:pt x="36578" y="48765"/>
                  </a:lnTo>
                  <a:lnTo>
                    <a:pt x="33530" y="48765"/>
                  </a:lnTo>
                  <a:lnTo>
                    <a:pt x="33530" y="45717"/>
                  </a:lnTo>
                  <a:lnTo>
                    <a:pt x="30482" y="45717"/>
                  </a:lnTo>
                  <a:lnTo>
                    <a:pt x="33530" y="42669"/>
                  </a:lnTo>
                  <a:lnTo>
                    <a:pt x="30482" y="42669"/>
                  </a:lnTo>
                  <a:lnTo>
                    <a:pt x="30482" y="45717"/>
                  </a:lnTo>
                  <a:lnTo>
                    <a:pt x="30482" y="42669"/>
                  </a:lnTo>
                  <a:lnTo>
                    <a:pt x="27434" y="42669"/>
                  </a:lnTo>
                  <a:lnTo>
                    <a:pt x="27434" y="45717"/>
                  </a:lnTo>
                  <a:lnTo>
                    <a:pt x="27434" y="42669"/>
                  </a:lnTo>
                  <a:lnTo>
                    <a:pt x="27434" y="39621"/>
                  </a:lnTo>
                  <a:lnTo>
                    <a:pt x="30482" y="39621"/>
                  </a:lnTo>
                  <a:lnTo>
                    <a:pt x="33530" y="39621"/>
                  </a:lnTo>
                  <a:lnTo>
                    <a:pt x="33530" y="42669"/>
                  </a:lnTo>
                  <a:lnTo>
                    <a:pt x="33530" y="39621"/>
                  </a:lnTo>
                  <a:lnTo>
                    <a:pt x="36578" y="39621"/>
                  </a:lnTo>
                  <a:lnTo>
                    <a:pt x="33530" y="39621"/>
                  </a:lnTo>
                  <a:lnTo>
                    <a:pt x="30482" y="39621"/>
                  </a:lnTo>
                  <a:lnTo>
                    <a:pt x="27434" y="39621"/>
                  </a:lnTo>
                  <a:lnTo>
                    <a:pt x="27434" y="36574"/>
                  </a:lnTo>
                  <a:lnTo>
                    <a:pt x="30482" y="36574"/>
                  </a:lnTo>
                  <a:lnTo>
                    <a:pt x="27434" y="36574"/>
                  </a:lnTo>
                  <a:lnTo>
                    <a:pt x="30482" y="36574"/>
                  </a:lnTo>
                  <a:lnTo>
                    <a:pt x="30482" y="33526"/>
                  </a:lnTo>
                  <a:lnTo>
                    <a:pt x="33530" y="33526"/>
                  </a:lnTo>
                  <a:lnTo>
                    <a:pt x="30482" y="33526"/>
                  </a:lnTo>
                  <a:lnTo>
                    <a:pt x="30482" y="36574"/>
                  </a:lnTo>
                  <a:lnTo>
                    <a:pt x="27434" y="36574"/>
                  </a:lnTo>
                  <a:lnTo>
                    <a:pt x="27434" y="33526"/>
                  </a:lnTo>
                  <a:lnTo>
                    <a:pt x="27434" y="36574"/>
                  </a:lnTo>
                  <a:lnTo>
                    <a:pt x="27434" y="33526"/>
                  </a:lnTo>
                  <a:lnTo>
                    <a:pt x="27434" y="36574"/>
                  </a:lnTo>
                  <a:lnTo>
                    <a:pt x="24385" y="36574"/>
                  </a:lnTo>
                  <a:lnTo>
                    <a:pt x="24385" y="39621"/>
                  </a:lnTo>
                  <a:lnTo>
                    <a:pt x="21337" y="39621"/>
                  </a:lnTo>
                  <a:lnTo>
                    <a:pt x="18289" y="39621"/>
                  </a:lnTo>
                  <a:lnTo>
                    <a:pt x="18289" y="33526"/>
                  </a:lnTo>
                  <a:lnTo>
                    <a:pt x="18289" y="36574"/>
                  </a:lnTo>
                  <a:lnTo>
                    <a:pt x="18289" y="30478"/>
                  </a:lnTo>
                  <a:lnTo>
                    <a:pt x="18289" y="33526"/>
                  </a:lnTo>
                  <a:lnTo>
                    <a:pt x="18289" y="30478"/>
                  </a:lnTo>
                  <a:lnTo>
                    <a:pt x="21337" y="30478"/>
                  </a:lnTo>
                  <a:lnTo>
                    <a:pt x="21337" y="27430"/>
                  </a:lnTo>
                  <a:lnTo>
                    <a:pt x="21337" y="24382"/>
                  </a:lnTo>
                  <a:lnTo>
                    <a:pt x="21337" y="21334"/>
                  </a:lnTo>
                  <a:lnTo>
                    <a:pt x="21337" y="24382"/>
                  </a:lnTo>
                  <a:lnTo>
                    <a:pt x="18289" y="24382"/>
                  </a:lnTo>
                  <a:lnTo>
                    <a:pt x="21337" y="24382"/>
                  </a:lnTo>
                  <a:lnTo>
                    <a:pt x="18289" y="24382"/>
                  </a:lnTo>
                  <a:lnTo>
                    <a:pt x="18289" y="21334"/>
                  </a:lnTo>
                  <a:lnTo>
                    <a:pt x="15241" y="21334"/>
                  </a:lnTo>
                  <a:lnTo>
                    <a:pt x="15241" y="18286"/>
                  </a:lnTo>
                  <a:lnTo>
                    <a:pt x="18289" y="18286"/>
                  </a:lnTo>
                  <a:lnTo>
                    <a:pt x="18289" y="21334"/>
                  </a:lnTo>
                  <a:lnTo>
                    <a:pt x="18289" y="18286"/>
                  </a:lnTo>
                  <a:lnTo>
                    <a:pt x="18289" y="21334"/>
                  </a:lnTo>
                  <a:lnTo>
                    <a:pt x="18289" y="18286"/>
                  </a:lnTo>
                  <a:lnTo>
                    <a:pt x="15241" y="18286"/>
                  </a:lnTo>
                  <a:lnTo>
                    <a:pt x="18289" y="18286"/>
                  </a:lnTo>
                  <a:lnTo>
                    <a:pt x="15241" y="18286"/>
                  </a:lnTo>
                  <a:lnTo>
                    <a:pt x="15241" y="15239"/>
                  </a:lnTo>
                  <a:lnTo>
                    <a:pt x="15241" y="12191"/>
                  </a:lnTo>
                  <a:lnTo>
                    <a:pt x="12192" y="12191"/>
                  </a:lnTo>
                  <a:lnTo>
                    <a:pt x="15241" y="12191"/>
                  </a:lnTo>
                  <a:lnTo>
                    <a:pt x="12192" y="12191"/>
                  </a:lnTo>
                  <a:lnTo>
                    <a:pt x="12192" y="9143"/>
                  </a:lnTo>
                  <a:lnTo>
                    <a:pt x="9144" y="9143"/>
                  </a:lnTo>
                  <a:lnTo>
                    <a:pt x="9144" y="12191"/>
                  </a:lnTo>
                  <a:lnTo>
                    <a:pt x="6096" y="9143"/>
                  </a:lnTo>
                  <a:lnTo>
                    <a:pt x="3048" y="9143"/>
                  </a:lnTo>
                  <a:lnTo>
                    <a:pt x="3048" y="12191"/>
                  </a:lnTo>
                  <a:lnTo>
                    <a:pt x="3048" y="9143"/>
                  </a:lnTo>
                  <a:lnTo>
                    <a:pt x="3048" y="12191"/>
                  </a:lnTo>
                  <a:lnTo>
                    <a:pt x="3048" y="9143"/>
                  </a:lnTo>
                  <a:lnTo>
                    <a:pt x="0" y="9143"/>
                  </a:lnTo>
                  <a:lnTo>
                    <a:pt x="0" y="6095"/>
                  </a:lnTo>
                  <a:lnTo>
                    <a:pt x="3048" y="6095"/>
                  </a:lnTo>
                  <a:lnTo>
                    <a:pt x="0" y="6095"/>
                  </a:lnTo>
                  <a:lnTo>
                    <a:pt x="3048" y="6095"/>
                  </a:lnTo>
                  <a:lnTo>
                    <a:pt x="0" y="6095"/>
                  </a:lnTo>
                  <a:lnTo>
                    <a:pt x="0" y="3047"/>
                  </a:lnTo>
                  <a:lnTo>
                    <a:pt x="3048" y="3047"/>
                  </a:lnTo>
                  <a:lnTo>
                    <a:pt x="6096" y="3047"/>
                  </a:lnTo>
                  <a:lnTo>
                    <a:pt x="6096" y="0"/>
                  </a:lnTo>
                  <a:lnTo>
                    <a:pt x="9144" y="0"/>
                  </a:lnTo>
                  <a:lnTo>
                    <a:pt x="9144" y="3047"/>
                  </a:lnTo>
                  <a:lnTo>
                    <a:pt x="9144" y="0"/>
                  </a:lnTo>
                  <a:lnTo>
                    <a:pt x="12192" y="0"/>
                  </a:lnTo>
                  <a:lnTo>
                    <a:pt x="15241" y="0"/>
                  </a:lnTo>
                  <a:lnTo>
                    <a:pt x="12192" y="0"/>
                  </a:lnTo>
                  <a:lnTo>
                    <a:pt x="15241" y="0"/>
                  </a:lnTo>
                  <a:lnTo>
                    <a:pt x="15241" y="3047"/>
                  </a:lnTo>
                  <a:lnTo>
                    <a:pt x="18289" y="3047"/>
                  </a:lnTo>
                  <a:lnTo>
                    <a:pt x="18289" y="6095"/>
                  </a:lnTo>
                  <a:lnTo>
                    <a:pt x="18289" y="9143"/>
                  </a:lnTo>
                  <a:lnTo>
                    <a:pt x="18289" y="12191"/>
                  </a:lnTo>
                  <a:lnTo>
                    <a:pt x="18289" y="9143"/>
                  </a:lnTo>
                  <a:lnTo>
                    <a:pt x="18289" y="12191"/>
                  </a:lnTo>
                  <a:lnTo>
                    <a:pt x="21337" y="12191"/>
                  </a:lnTo>
                  <a:lnTo>
                    <a:pt x="21337" y="15239"/>
                  </a:lnTo>
                  <a:lnTo>
                    <a:pt x="21337" y="12191"/>
                  </a:lnTo>
                  <a:lnTo>
                    <a:pt x="24385" y="12191"/>
                  </a:lnTo>
                  <a:lnTo>
                    <a:pt x="24385"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83" name="Google Shape;5283;gda58c33139_0_5267"/>
            <p:cNvSpPr/>
            <p:nvPr/>
          </p:nvSpPr>
          <p:spPr>
            <a:xfrm>
              <a:off x="2475162" y="6437035"/>
              <a:ext cx="18414" cy="21589"/>
            </a:xfrm>
            <a:custGeom>
              <a:avLst/>
              <a:gdLst/>
              <a:ahLst/>
              <a:cxnLst/>
              <a:rect l="l" t="t" r="r" b="b"/>
              <a:pathLst>
                <a:path w="18414" h="21589" extrusionOk="0">
                  <a:moveTo>
                    <a:pt x="18289" y="18286"/>
                  </a:moveTo>
                  <a:lnTo>
                    <a:pt x="9144" y="18286"/>
                  </a:lnTo>
                  <a:lnTo>
                    <a:pt x="9144" y="21334"/>
                  </a:lnTo>
                  <a:lnTo>
                    <a:pt x="15241" y="21334"/>
                  </a:lnTo>
                  <a:lnTo>
                    <a:pt x="18289" y="18286"/>
                  </a:lnTo>
                  <a:close/>
                </a:path>
                <a:path w="18414" h="21589" extrusionOk="0">
                  <a:moveTo>
                    <a:pt x="3048" y="0"/>
                  </a:moveTo>
                  <a:lnTo>
                    <a:pt x="3048" y="3047"/>
                  </a:lnTo>
                  <a:lnTo>
                    <a:pt x="0" y="3047"/>
                  </a:lnTo>
                  <a:lnTo>
                    <a:pt x="0" y="18286"/>
                  </a:lnTo>
                  <a:lnTo>
                    <a:pt x="3048" y="18286"/>
                  </a:lnTo>
                  <a:lnTo>
                    <a:pt x="3048" y="12191"/>
                  </a:lnTo>
                  <a:lnTo>
                    <a:pt x="6096" y="12191"/>
                  </a:lnTo>
                  <a:lnTo>
                    <a:pt x="6096" y="3047"/>
                  </a:lnTo>
                  <a:lnTo>
                    <a:pt x="3048" y="0"/>
                  </a:lnTo>
                  <a:close/>
                </a:path>
                <a:path w="18414" h="21589" extrusionOk="0">
                  <a:moveTo>
                    <a:pt x="9144" y="6095"/>
                  </a:moveTo>
                  <a:lnTo>
                    <a:pt x="6096" y="6095"/>
                  </a:lnTo>
                  <a:lnTo>
                    <a:pt x="6096" y="18286"/>
                  </a:lnTo>
                  <a:lnTo>
                    <a:pt x="9144" y="18286"/>
                  </a:lnTo>
                  <a:lnTo>
                    <a:pt x="9144" y="15239"/>
                  </a:lnTo>
                  <a:lnTo>
                    <a:pt x="15241" y="15239"/>
                  </a:lnTo>
                  <a:lnTo>
                    <a:pt x="15241" y="12191"/>
                  </a:lnTo>
                  <a:lnTo>
                    <a:pt x="12192" y="12191"/>
                  </a:lnTo>
                  <a:lnTo>
                    <a:pt x="12192" y="9143"/>
                  </a:lnTo>
                  <a:lnTo>
                    <a:pt x="9144" y="9143"/>
                  </a:lnTo>
                  <a:lnTo>
                    <a:pt x="9144" y="6095"/>
                  </a:lnTo>
                  <a:close/>
                </a:path>
                <a:path w="18414" h="21589" extrusionOk="0">
                  <a:moveTo>
                    <a:pt x="15241" y="15239"/>
                  </a:moveTo>
                  <a:lnTo>
                    <a:pt x="12192" y="15239"/>
                  </a:lnTo>
                  <a:lnTo>
                    <a:pt x="12192" y="18286"/>
                  </a:lnTo>
                  <a:lnTo>
                    <a:pt x="15241" y="18286"/>
                  </a:lnTo>
                  <a:lnTo>
                    <a:pt x="15241" y="15239"/>
                  </a:lnTo>
                  <a:close/>
                </a:path>
                <a:path w="18414" h="21589" extrusionOk="0">
                  <a:moveTo>
                    <a:pt x="6096" y="12191"/>
                  </a:moveTo>
                  <a:lnTo>
                    <a:pt x="3048" y="12191"/>
                  </a:lnTo>
                  <a:lnTo>
                    <a:pt x="3048" y="15239"/>
                  </a:lnTo>
                  <a:lnTo>
                    <a:pt x="6096" y="15239"/>
                  </a:lnTo>
                  <a:lnTo>
                    <a:pt x="6096" y="12191"/>
                  </a:lnTo>
                  <a:close/>
                </a:path>
                <a:path w="18414" h="21589" extrusionOk="0">
                  <a:moveTo>
                    <a:pt x="18289" y="9143"/>
                  </a:moveTo>
                  <a:lnTo>
                    <a:pt x="12192" y="9143"/>
                  </a:lnTo>
                  <a:lnTo>
                    <a:pt x="12192" y="12191"/>
                  </a:lnTo>
                  <a:lnTo>
                    <a:pt x="18289" y="12191"/>
                  </a:lnTo>
                  <a:lnTo>
                    <a:pt x="18289" y="9143"/>
                  </a:lnTo>
                  <a:close/>
                </a:path>
                <a:path w="18414" h="21589" extrusionOk="0">
                  <a:moveTo>
                    <a:pt x="15241" y="6095"/>
                  </a:moveTo>
                  <a:lnTo>
                    <a:pt x="9144" y="6095"/>
                  </a:lnTo>
                  <a:lnTo>
                    <a:pt x="9144" y="9143"/>
                  </a:lnTo>
                  <a:lnTo>
                    <a:pt x="15241" y="9143"/>
                  </a:lnTo>
                  <a:lnTo>
                    <a:pt x="15241" y="6095"/>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84" name="Google Shape;5284;gda58c33139_0_5267"/>
            <p:cNvSpPr/>
            <p:nvPr/>
          </p:nvSpPr>
          <p:spPr>
            <a:xfrm>
              <a:off x="2472114" y="6437035"/>
              <a:ext cx="21589" cy="21589"/>
            </a:xfrm>
            <a:custGeom>
              <a:avLst/>
              <a:gdLst/>
              <a:ahLst/>
              <a:cxnLst/>
              <a:rect l="l" t="t" r="r" b="b"/>
              <a:pathLst>
                <a:path w="21589" h="21589" extrusionOk="0">
                  <a:moveTo>
                    <a:pt x="12192" y="18286"/>
                  </a:moveTo>
                  <a:lnTo>
                    <a:pt x="15241" y="18286"/>
                  </a:lnTo>
                  <a:lnTo>
                    <a:pt x="15241" y="15239"/>
                  </a:lnTo>
                  <a:lnTo>
                    <a:pt x="12192" y="15239"/>
                  </a:lnTo>
                  <a:lnTo>
                    <a:pt x="12192" y="18286"/>
                  </a:lnTo>
                  <a:lnTo>
                    <a:pt x="9144" y="18286"/>
                  </a:lnTo>
                  <a:lnTo>
                    <a:pt x="9144" y="15239"/>
                  </a:lnTo>
                  <a:lnTo>
                    <a:pt x="12192" y="15239"/>
                  </a:lnTo>
                  <a:lnTo>
                    <a:pt x="9144" y="15239"/>
                  </a:lnTo>
                  <a:lnTo>
                    <a:pt x="12192" y="15239"/>
                  </a:lnTo>
                  <a:lnTo>
                    <a:pt x="9144" y="15239"/>
                  </a:lnTo>
                  <a:lnTo>
                    <a:pt x="9144" y="12191"/>
                  </a:lnTo>
                  <a:lnTo>
                    <a:pt x="9144" y="9143"/>
                  </a:lnTo>
                  <a:lnTo>
                    <a:pt x="9144" y="12191"/>
                  </a:lnTo>
                  <a:lnTo>
                    <a:pt x="9144" y="15239"/>
                  </a:lnTo>
                  <a:lnTo>
                    <a:pt x="6096" y="15239"/>
                  </a:lnTo>
                  <a:lnTo>
                    <a:pt x="6096" y="12191"/>
                  </a:lnTo>
                  <a:lnTo>
                    <a:pt x="6096" y="15239"/>
                  </a:lnTo>
                  <a:lnTo>
                    <a:pt x="9144" y="15239"/>
                  </a:lnTo>
                  <a:lnTo>
                    <a:pt x="6096" y="15239"/>
                  </a:lnTo>
                  <a:lnTo>
                    <a:pt x="6096" y="18286"/>
                  </a:lnTo>
                  <a:lnTo>
                    <a:pt x="3048" y="18286"/>
                  </a:lnTo>
                  <a:lnTo>
                    <a:pt x="3048" y="15239"/>
                  </a:lnTo>
                  <a:lnTo>
                    <a:pt x="3048" y="12191"/>
                  </a:lnTo>
                  <a:lnTo>
                    <a:pt x="0" y="12191"/>
                  </a:lnTo>
                  <a:lnTo>
                    <a:pt x="3048" y="12191"/>
                  </a:lnTo>
                  <a:lnTo>
                    <a:pt x="3048" y="15239"/>
                  </a:lnTo>
                  <a:lnTo>
                    <a:pt x="3048" y="12191"/>
                  </a:lnTo>
                  <a:lnTo>
                    <a:pt x="0" y="12191"/>
                  </a:lnTo>
                  <a:lnTo>
                    <a:pt x="3048" y="12191"/>
                  </a:lnTo>
                  <a:lnTo>
                    <a:pt x="3048" y="9143"/>
                  </a:lnTo>
                  <a:lnTo>
                    <a:pt x="0" y="9143"/>
                  </a:lnTo>
                  <a:lnTo>
                    <a:pt x="3048" y="9143"/>
                  </a:lnTo>
                  <a:lnTo>
                    <a:pt x="3048" y="6095"/>
                  </a:lnTo>
                  <a:lnTo>
                    <a:pt x="3048" y="3047"/>
                  </a:lnTo>
                  <a:lnTo>
                    <a:pt x="6096" y="3047"/>
                  </a:lnTo>
                  <a:lnTo>
                    <a:pt x="3048" y="3047"/>
                  </a:lnTo>
                  <a:lnTo>
                    <a:pt x="6096" y="3047"/>
                  </a:lnTo>
                  <a:lnTo>
                    <a:pt x="6096" y="0"/>
                  </a:lnTo>
                  <a:lnTo>
                    <a:pt x="9144" y="3047"/>
                  </a:lnTo>
                  <a:lnTo>
                    <a:pt x="9144" y="6095"/>
                  </a:lnTo>
                  <a:lnTo>
                    <a:pt x="9144" y="9143"/>
                  </a:lnTo>
                  <a:lnTo>
                    <a:pt x="6096" y="9143"/>
                  </a:lnTo>
                  <a:lnTo>
                    <a:pt x="9144" y="9143"/>
                  </a:lnTo>
                  <a:lnTo>
                    <a:pt x="9144" y="6095"/>
                  </a:lnTo>
                  <a:lnTo>
                    <a:pt x="12192" y="6095"/>
                  </a:lnTo>
                  <a:lnTo>
                    <a:pt x="12192" y="9143"/>
                  </a:lnTo>
                  <a:lnTo>
                    <a:pt x="12192" y="6095"/>
                  </a:lnTo>
                  <a:lnTo>
                    <a:pt x="12192" y="9143"/>
                  </a:lnTo>
                  <a:lnTo>
                    <a:pt x="12192" y="6095"/>
                  </a:lnTo>
                  <a:lnTo>
                    <a:pt x="15241" y="6095"/>
                  </a:lnTo>
                  <a:lnTo>
                    <a:pt x="18289" y="6095"/>
                  </a:lnTo>
                  <a:lnTo>
                    <a:pt x="18289" y="9143"/>
                  </a:lnTo>
                  <a:lnTo>
                    <a:pt x="21337" y="9143"/>
                  </a:lnTo>
                  <a:lnTo>
                    <a:pt x="21337" y="12191"/>
                  </a:lnTo>
                  <a:lnTo>
                    <a:pt x="18289" y="12191"/>
                  </a:lnTo>
                  <a:lnTo>
                    <a:pt x="15241" y="12191"/>
                  </a:lnTo>
                  <a:lnTo>
                    <a:pt x="15241" y="9143"/>
                  </a:lnTo>
                  <a:lnTo>
                    <a:pt x="15241" y="12191"/>
                  </a:lnTo>
                  <a:lnTo>
                    <a:pt x="18289" y="12191"/>
                  </a:lnTo>
                  <a:lnTo>
                    <a:pt x="18289" y="15239"/>
                  </a:lnTo>
                  <a:lnTo>
                    <a:pt x="18289" y="18286"/>
                  </a:lnTo>
                  <a:lnTo>
                    <a:pt x="21337" y="18286"/>
                  </a:lnTo>
                  <a:lnTo>
                    <a:pt x="18289" y="21334"/>
                  </a:lnTo>
                  <a:lnTo>
                    <a:pt x="21337" y="21334"/>
                  </a:lnTo>
                  <a:lnTo>
                    <a:pt x="18289" y="21334"/>
                  </a:lnTo>
                  <a:lnTo>
                    <a:pt x="15241" y="21334"/>
                  </a:lnTo>
                  <a:lnTo>
                    <a:pt x="12192" y="21334"/>
                  </a:lnTo>
                  <a:lnTo>
                    <a:pt x="12192" y="18286"/>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85" name="Google Shape;5285;gda58c33139_0_5267"/>
            <p:cNvSpPr/>
            <p:nvPr/>
          </p:nvSpPr>
          <p:spPr>
            <a:xfrm>
              <a:off x="2444680" y="64492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86" name="Google Shape;5286;gda58c33139_0_5267"/>
            <p:cNvSpPr/>
            <p:nvPr/>
          </p:nvSpPr>
          <p:spPr>
            <a:xfrm>
              <a:off x="2444680" y="64492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87" name="Google Shape;5287;gda58c33139_0_5267"/>
            <p:cNvSpPr/>
            <p:nvPr/>
          </p:nvSpPr>
          <p:spPr>
            <a:xfrm>
              <a:off x="2459921" y="64461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88" name="Google Shape;5288;gda58c33139_0_5267"/>
            <p:cNvSpPr/>
            <p:nvPr/>
          </p:nvSpPr>
          <p:spPr>
            <a:xfrm>
              <a:off x="1700912" y="654066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89" name="Google Shape;5289;gda58c33139_0_5267"/>
            <p:cNvSpPr/>
            <p:nvPr/>
          </p:nvSpPr>
          <p:spPr>
            <a:xfrm>
              <a:off x="1700912" y="654066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90" name="Google Shape;5290;gda58c33139_0_5267"/>
            <p:cNvSpPr/>
            <p:nvPr/>
          </p:nvSpPr>
          <p:spPr>
            <a:xfrm>
              <a:off x="2462969" y="64461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91" name="Google Shape;5291;gda58c33139_0_5267"/>
            <p:cNvSpPr/>
            <p:nvPr/>
          </p:nvSpPr>
          <p:spPr>
            <a:xfrm>
              <a:off x="2462969" y="6446178"/>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92" name="Google Shape;5292;gda58c33139_0_5267"/>
            <p:cNvSpPr/>
            <p:nvPr/>
          </p:nvSpPr>
          <p:spPr>
            <a:xfrm>
              <a:off x="2462969" y="6449226"/>
              <a:ext cx="3175" cy="0"/>
            </a:xfrm>
            <a:custGeom>
              <a:avLst/>
              <a:gdLst/>
              <a:ahLst/>
              <a:cxnLst/>
              <a:rect l="l" t="t" r="r" b="b"/>
              <a:pathLst>
                <a:path w="3175" h="120000" extrusionOk="0">
                  <a:moveTo>
                    <a:pt x="3048" y="0"/>
                  </a:moveTo>
                  <a:lnTo>
                    <a:pt x="0" y="0"/>
                  </a:lnTo>
                  <a:lnTo>
                    <a:pt x="3048" y="0"/>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93" name="Google Shape;5293;gda58c33139_0_5267"/>
            <p:cNvSpPr/>
            <p:nvPr/>
          </p:nvSpPr>
          <p:spPr>
            <a:xfrm>
              <a:off x="1755780" y="6546757"/>
              <a:ext cx="0" cy="6350"/>
            </a:xfrm>
            <a:custGeom>
              <a:avLst/>
              <a:gdLst/>
              <a:ahLst/>
              <a:cxnLst/>
              <a:rect l="l" t="t" r="r" b="b"/>
              <a:pathLst>
                <a:path w="120000" h="6350" extrusionOk="0">
                  <a:moveTo>
                    <a:pt x="0" y="6095"/>
                  </a:moveTo>
                  <a:lnTo>
                    <a:pt x="0" y="3047"/>
                  </a:lnTo>
                  <a:lnTo>
                    <a:pt x="0" y="6095"/>
                  </a:ln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94" name="Google Shape;5294;gda58c33139_0_5267"/>
            <p:cNvSpPr/>
            <p:nvPr/>
          </p:nvSpPr>
          <p:spPr>
            <a:xfrm>
              <a:off x="2462969" y="64492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95" name="Google Shape;5295;gda58c33139_0_5267"/>
            <p:cNvSpPr/>
            <p:nvPr/>
          </p:nvSpPr>
          <p:spPr>
            <a:xfrm>
              <a:off x="2444680" y="6455322"/>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96" name="Google Shape;5296;gda58c33139_0_5267"/>
            <p:cNvSpPr/>
            <p:nvPr/>
          </p:nvSpPr>
          <p:spPr>
            <a:xfrm>
              <a:off x="2444680" y="6455322"/>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97" name="Google Shape;5297;gda58c33139_0_5267"/>
            <p:cNvSpPr/>
            <p:nvPr/>
          </p:nvSpPr>
          <p:spPr>
            <a:xfrm>
              <a:off x="2466017" y="64492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98" name="Google Shape;5298;gda58c33139_0_5267"/>
            <p:cNvSpPr/>
            <p:nvPr/>
          </p:nvSpPr>
          <p:spPr>
            <a:xfrm>
              <a:off x="2450776" y="64553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299" name="Google Shape;5299;gda58c33139_0_5267"/>
            <p:cNvSpPr/>
            <p:nvPr/>
          </p:nvSpPr>
          <p:spPr>
            <a:xfrm>
              <a:off x="2466017" y="645227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00" name="Google Shape;5300;gda58c33139_0_5267"/>
            <p:cNvSpPr/>
            <p:nvPr/>
          </p:nvSpPr>
          <p:spPr>
            <a:xfrm>
              <a:off x="2466017" y="645227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01" name="Google Shape;5301;gda58c33139_0_5267"/>
            <p:cNvSpPr/>
            <p:nvPr/>
          </p:nvSpPr>
          <p:spPr>
            <a:xfrm>
              <a:off x="2444673" y="6455333"/>
              <a:ext cx="15239" cy="18414"/>
            </a:xfrm>
            <a:custGeom>
              <a:avLst/>
              <a:gdLst/>
              <a:ahLst/>
              <a:cxnLst/>
              <a:rect l="l" t="t" r="r" b="b"/>
              <a:pathLst>
                <a:path w="15239" h="18414" extrusionOk="0">
                  <a:moveTo>
                    <a:pt x="15240" y="6096"/>
                  </a:moveTo>
                  <a:lnTo>
                    <a:pt x="12192" y="6096"/>
                  </a:lnTo>
                  <a:lnTo>
                    <a:pt x="12192" y="0"/>
                  </a:lnTo>
                  <a:lnTo>
                    <a:pt x="9144" y="0"/>
                  </a:lnTo>
                  <a:lnTo>
                    <a:pt x="9144" y="3048"/>
                  </a:lnTo>
                  <a:lnTo>
                    <a:pt x="6096" y="3048"/>
                  </a:lnTo>
                  <a:lnTo>
                    <a:pt x="3048" y="3048"/>
                  </a:lnTo>
                  <a:lnTo>
                    <a:pt x="3048" y="12192"/>
                  </a:lnTo>
                  <a:lnTo>
                    <a:pt x="0" y="12192"/>
                  </a:lnTo>
                  <a:lnTo>
                    <a:pt x="3048" y="15240"/>
                  </a:lnTo>
                  <a:lnTo>
                    <a:pt x="0" y="15240"/>
                  </a:lnTo>
                  <a:lnTo>
                    <a:pt x="3048" y="18288"/>
                  </a:lnTo>
                  <a:lnTo>
                    <a:pt x="6096" y="18288"/>
                  </a:lnTo>
                  <a:lnTo>
                    <a:pt x="6096" y="12192"/>
                  </a:lnTo>
                  <a:lnTo>
                    <a:pt x="9144" y="12192"/>
                  </a:lnTo>
                  <a:lnTo>
                    <a:pt x="9144" y="9144"/>
                  </a:lnTo>
                  <a:lnTo>
                    <a:pt x="12192" y="9144"/>
                  </a:lnTo>
                  <a:lnTo>
                    <a:pt x="15240" y="9144"/>
                  </a:lnTo>
                  <a:lnTo>
                    <a:pt x="15240"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02" name="Google Shape;5302;gda58c33139_0_5267"/>
            <p:cNvSpPr/>
            <p:nvPr/>
          </p:nvSpPr>
          <p:spPr>
            <a:xfrm>
              <a:off x="2444680" y="6455322"/>
              <a:ext cx="15239" cy="18414"/>
            </a:xfrm>
            <a:custGeom>
              <a:avLst/>
              <a:gdLst/>
              <a:ahLst/>
              <a:cxnLst/>
              <a:rect l="l" t="t" r="r" b="b"/>
              <a:pathLst>
                <a:path w="15239" h="18414" extrusionOk="0">
                  <a:moveTo>
                    <a:pt x="12192" y="9143"/>
                  </a:moveTo>
                  <a:lnTo>
                    <a:pt x="12192" y="6095"/>
                  </a:lnTo>
                  <a:lnTo>
                    <a:pt x="12192" y="9143"/>
                  </a:lnTo>
                  <a:lnTo>
                    <a:pt x="9144" y="9143"/>
                  </a:lnTo>
                  <a:lnTo>
                    <a:pt x="9144" y="12191"/>
                  </a:lnTo>
                  <a:lnTo>
                    <a:pt x="6096" y="12191"/>
                  </a:lnTo>
                  <a:lnTo>
                    <a:pt x="6096" y="15239"/>
                  </a:lnTo>
                  <a:lnTo>
                    <a:pt x="6096" y="12191"/>
                  </a:lnTo>
                  <a:lnTo>
                    <a:pt x="6096" y="15239"/>
                  </a:lnTo>
                  <a:lnTo>
                    <a:pt x="6096" y="18287"/>
                  </a:lnTo>
                  <a:lnTo>
                    <a:pt x="3048" y="18287"/>
                  </a:lnTo>
                  <a:lnTo>
                    <a:pt x="3048" y="15239"/>
                  </a:lnTo>
                  <a:lnTo>
                    <a:pt x="3048" y="18287"/>
                  </a:lnTo>
                  <a:lnTo>
                    <a:pt x="3048" y="15239"/>
                  </a:lnTo>
                  <a:lnTo>
                    <a:pt x="3048" y="18287"/>
                  </a:lnTo>
                  <a:lnTo>
                    <a:pt x="0" y="15239"/>
                  </a:lnTo>
                  <a:lnTo>
                    <a:pt x="3048" y="15239"/>
                  </a:lnTo>
                  <a:lnTo>
                    <a:pt x="0" y="12191"/>
                  </a:lnTo>
                  <a:lnTo>
                    <a:pt x="3048" y="12191"/>
                  </a:lnTo>
                  <a:lnTo>
                    <a:pt x="3048" y="9143"/>
                  </a:lnTo>
                  <a:lnTo>
                    <a:pt x="3048" y="6095"/>
                  </a:lnTo>
                  <a:lnTo>
                    <a:pt x="3048" y="9143"/>
                  </a:lnTo>
                  <a:lnTo>
                    <a:pt x="3048" y="6095"/>
                  </a:lnTo>
                  <a:lnTo>
                    <a:pt x="6096" y="6095"/>
                  </a:lnTo>
                  <a:lnTo>
                    <a:pt x="9144" y="6095"/>
                  </a:lnTo>
                  <a:lnTo>
                    <a:pt x="6096" y="6095"/>
                  </a:lnTo>
                  <a:lnTo>
                    <a:pt x="3048" y="6095"/>
                  </a:lnTo>
                  <a:lnTo>
                    <a:pt x="3048" y="3047"/>
                  </a:lnTo>
                  <a:lnTo>
                    <a:pt x="6096" y="3047"/>
                  </a:lnTo>
                  <a:lnTo>
                    <a:pt x="6096" y="6095"/>
                  </a:lnTo>
                  <a:lnTo>
                    <a:pt x="6096" y="3047"/>
                  </a:lnTo>
                  <a:lnTo>
                    <a:pt x="9144" y="3047"/>
                  </a:lnTo>
                  <a:lnTo>
                    <a:pt x="9144" y="0"/>
                  </a:lnTo>
                  <a:lnTo>
                    <a:pt x="12192" y="0"/>
                  </a:lnTo>
                  <a:lnTo>
                    <a:pt x="12192" y="3047"/>
                  </a:lnTo>
                  <a:lnTo>
                    <a:pt x="12192" y="0"/>
                  </a:lnTo>
                  <a:lnTo>
                    <a:pt x="12192" y="3047"/>
                  </a:lnTo>
                  <a:lnTo>
                    <a:pt x="12192" y="6095"/>
                  </a:lnTo>
                  <a:lnTo>
                    <a:pt x="12192" y="3047"/>
                  </a:lnTo>
                  <a:lnTo>
                    <a:pt x="12192" y="6095"/>
                  </a:lnTo>
                  <a:lnTo>
                    <a:pt x="15241" y="6095"/>
                  </a:lnTo>
                  <a:lnTo>
                    <a:pt x="15241" y="9143"/>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03" name="Google Shape;5303;gda58c33139_0_5267"/>
            <p:cNvSpPr/>
            <p:nvPr/>
          </p:nvSpPr>
          <p:spPr>
            <a:xfrm>
              <a:off x="1713105" y="654980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04" name="Google Shape;5304;gda58c33139_0_5267"/>
            <p:cNvSpPr/>
            <p:nvPr/>
          </p:nvSpPr>
          <p:spPr>
            <a:xfrm>
              <a:off x="1713105" y="654980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05" name="Google Shape;5305;gda58c33139_0_5267"/>
            <p:cNvSpPr/>
            <p:nvPr/>
          </p:nvSpPr>
          <p:spPr>
            <a:xfrm>
              <a:off x="2469065" y="64522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06" name="Google Shape;5306;gda58c33139_0_5267"/>
            <p:cNvSpPr/>
            <p:nvPr/>
          </p:nvSpPr>
          <p:spPr>
            <a:xfrm>
              <a:off x="2469065"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07" name="Google Shape;5307;gda58c33139_0_5267"/>
            <p:cNvSpPr/>
            <p:nvPr/>
          </p:nvSpPr>
          <p:spPr>
            <a:xfrm>
              <a:off x="2469065"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08" name="Google Shape;5308;gda58c33139_0_5267"/>
            <p:cNvSpPr/>
            <p:nvPr/>
          </p:nvSpPr>
          <p:spPr>
            <a:xfrm>
              <a:off x="2466017" y="645532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09" name="Google Shape;5309;gda58c33139_0_5267"/>
            <p:cNvSpPr/>
            <p:nvPr/>
          </p:nvSpPr>
          <p:spPr>
            <a:xfrm>
              <a:off x="2462969" y="6455322"/>
              <a:ext cx="6350" cy="3175"/>
            </a:xfrm>
            <a:custGeom>
              <a:avLst/>
              <a:gdLst/>
              <a:ahLst/>
              <a:cxnLst/>
              <a:rect l="l" t="t" r="r" b="b"/>
              <a:pathLst>
                <a:path w="6350" h="3175" extrusionOk="0">
                  <a:moveTo>
                    <a:pt x="3048" y="0"/>
                  </a:moveTo>
                  <a:lnTo>
                    <a:pt x="6096" y="3047"/>
                  </a:lnTo>
                  <a:lnTo>
                    <a:pt x="3048" y="3047"/>
                  </a:lnTo>
                  <a:lnTo>
                    <a:pt x="0" y="3047"/>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10" name="Google Shape;5310;gda58c33139_0_5267"/>
            <p:cNvSpPr/>
            <p:nvPr/>
          </p:nvSpPr>
          <p:spPr>
            <a:xfrm>
              <a:off x="1758828" y="65528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11" name="Google Shape;5311;gda58c33139_0_5267"/>
            <p:cNvSpPr/>
            <p:nvPr/>
          </p:nvSpPr>
          <p:spPr>
            <a:xfrm>
              <a:off x="2493451" y="64461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12" name="Google Shape;5312;gda58c33139_0_5267"/>
            <p:cNvSpPr/>
            <p:nvPr/>
          </p:nvSpPr>
          <p:spPr>
            <a:xfrm>
              <a:off x="2493451" y="6446178"/>
              <a:ext cx="3175" cy="6350"/>
            </a:xfrm>
            <a:custGeom>
              <a:avLst/>
              <a:gdLst/>
              <a:ahLst/>
              <a:cxnLst/>
              <a:rect l="l" t="t" r="r" b="b"/>
              <a:pathLst>
                <a:path w="3175" h="6350" extrusionOk="0">
                  <a:moveTo>
                    <a:pt x="3048" y="6095"/>
                  </a:moveTo>
                  <a:lnTo>
                    <a:pt x="3048" y="3047"/>
                  </a:lnTo>
                  <a:lnTo>
                    <a:pt x="0" y="3047"/>
                  </a:lnTo>
                  <a:lnTo>
                    <a:pt x="0" y="0"/>
                  </a:lnTo>
                  <a:lnTo>
                    <a:pt x="3048" y="0"/>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13" name="Google Shape;5313;gda58c33139_0_5267"/>
            <p:cNvSpPr/>
            <p:nvPr/>
          </p:nvSpPr>
          <p:spPr>
            <a:xfrm>
              <a:off x="2481258"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14" name="Google Shape;5314;gda58c33139_0_5267"/>
            <p:cNvSpPr/>
            <p:nvPr/>
          </p:nvSpPr>
          <p:spPr>
            <a:xfrm>
              <a:off x="1755780" y="6555900"/>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15" name="Google Shape;5315;gda58c33139_0_5267"/>
            <p:cNvSpPr/>
            <p:nvPr/>
          </p:nvSpPr>
          <p:spPr>
            <a:xfrm>
              <a:off x="1755780" y="6555900"/>
              <a:ext cx="3175" cy="3175"/>
            </a:xfrm>
            <a:custGeom>
              <a:avLst/>
              <a:gdLst/>
              <a:ahLst/>
              <a:cxnLst/>
              <a:rect l="l" t="t" r="r" b="b"/>
              <a:pathLst>
                <a:path w="3175" h="3175" extrusionOk="0">
                  <a:moveTo>
                    <a:pt x="3048" y="3047"/>
                  </a:move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16" name="Google Shape;5316;gda58c33139_0_5267"/>
            <p:cNvSpPr/>
            <p:nvPr/>
          </p:nvSpPr>
          <p:spPr>
            <a:xfrm>
              <a:off x="2469065" y="645837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17" name="Google Shape;5317;gda58c33139_0_5267"/>
            <p:cNvSpPr/>
            <p:nvPr/>
          </p:nvSpPr>
          <p:spPr>
            <a:xfrm>
              <a:off x="2469065" y="645837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18" name="Google Shape;5318;gda58c33139_0_5267"/>
            <p:cNvSpPr/>
            <p:nvPr/>
          </p:nvSpPr>
          <p:spPr>
            <a:xfrm>
              <a:off x="1758828" y="65559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19" name="Google Shape;5319;gda58c33139_0_5267"/>
            <p:cNvSpPr/>
            <p:nvPr/>
          </p:nvSpPr>
          <p:spPr>
            <a:xfrm>
              <a:off x="2493451" y="64492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20" name="Google Shape;5320;gda58c33139_0_5267"/>
            <p:cNvSpPr/>
            <p:nvPr/>
          </p:nvSpPr>
          <p:spPr>
            <a:xfrm>
              <a:off x="2493451" y="6449226"/>
              <a:ext cx="3175" cy="3175"/>
            </a:xfrm>
            <a:custGeom>
              <a:avLst/>
              <a:gdLst/>
              <a:ahLst/>
              <a:cxnLst/>
              <a:rect l="l" t="t" r="r" b="b"/>
              <a:pathLst>
                <a:path w="3175" h="3175" extrusionOk="0">
                  <a:moveTo>
                    <a:pt x="0" y="0"/>
                  </a:move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21" name="Google Shape;5321;gda58c33139_0_5267"/>
            <p:cNvSpPr/>
            <p:nvPr/>
          </p:nvSpPr>
          <p:spPr>
            <a:xfrm>
              <a:off x="2493451" y="6449226"/>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22" name="Google Shape;5322;gda58c33139_0_5267"/>
            <p:cNvSpPr/>
            <p:nvPr/>
          </p:nvSpPr>
          <p:spPr>
            <a:xfrm>
              <a:off x="2493451" y="64492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23" name="Google Shape;5323;gda58c33139_0_5267"/>
            <p:cNvSpPr/>
            <p:nvPr/>
          </p:nvSpPr>
          <p:spPr>
            <a:xfrm>
              <a:off x="2493451" y="64492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24" name="Google Shape;5324;gda58c33139_0_5267"/>
            <p:cNvSpPr/>
            <p:nvPr/>
          </p:nvSpPr>
          <p:spPr>
            <a:xfrm>
              <a:off x="2490403" y="645227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25" name="Google Shape;5325;gda58c33139_0_5267"/>
            <p:cNvSpPr/>
            <p:nvPr/>
          </p:nvSpPr>
          <p:spPr>
            <a:xfrm>
              <a:off x="2490403" y="6452274"/>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26" name="Google Shape;5326;gda58c33139_0_5267"/>
            <p:cNvSpPr/>
            <p:nvPr/>
          </p:nvSpPr>
          <p:spPr>
            <a:xfrm>
              <a:off x="1630802" y="654980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27" name="Google Shape;5327;gda58c33139_0_5267"/>
            <p:cNvSpPr/>
            <p:nvPr/>
          </p:nvSpPr>
          <p:spPr>
            <a:xfrm>
              <a:off x="1630802" y="654980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28" name="Google Shape;5328;gda58c33139_0_5267"/>
            <p:cNvSpPr/>
            <p:nvPr/>
          </p:nvSpPr>
          <p:spPr>
            <a:xfrm>
              <a:off x="2478210" y="645532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29" name="Google Shape;5329;gda58c33139_0_5267"/>
            <p:cNvSpPr/>
            <p:nvPr/>
          </p:nvSpPr>
          <p:spPr>
            <a:xfrm>
              <a:off x="2478210" y="645532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30" name="Google Shape;5330;gda58c33139_0_5267"/>
            <p:cNvSpPr/>
            <p:nvPr/>
          </p:nvSpPr>
          <p:spPr>
            <a:xfrm>
              <a:off x="2453817" y="646447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31" name="Google Shape;5331;gda58c33139_0_5267"/>
            <p:cNvSpPr/>
            <p:nvPr/>
          </p:nvSpPr>
          <p:spPr>
            <a:xfrm>
              <a:off x="2453824" y="6464465"/>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32" name="Google Shape;5332;gda58c33139_0_5267"/>
            <p:cNvSpPr/>
            <p:nvPr/>
          </p:nvSpPr>
          <p:spPr>
            <a:xfrm>
              <a:off x="2508681" y="6446189"/>
              <a:ext cx="6350" cy="6350"/>
            </a:xfrm>
            <a:custGeom>
              <a:avLst/>
              <a:gdLst/>
              <a:ahLst/>
              <a:cxnLst/>
              <a:rect l="l" t="t" r="r" b="b"/>
              <a:pathLst>
                <a:path w="6350" h="6350" extrusionOk="0">
                  <a:moveTo>
                    <a:pt x="3048" y="3048"/>
                  </a:moveTo>
                  <a:lnTo>
                    <a:pt x="0" y="6096"/>
                  </a:lnTo>
                  <a:lnTo>
                    <a:pt x="3048" y="6096"/>
                  </a:lnTo>
                  <a:lnTo>
                    <a:pt x="3048" y="3048"/>
                  </a:lnTo>
                  <a:close/>
                </a:path>
                <a:path w="6350" h="6350" extrusionOk="0">
                  <a:moveTo>
                    <a:pt x="6096" y="0"/>
                  </a:moveTo>
                  <a:lnTo>
                    <a:pt x="3048" y="0"/>
                  </a:lnTo>
                  <a:lnTo>
                    <a:pt x="3048" y="3048"/>
                  </a:lnTo>
                  <a:lnTo>
                    <a:pt x="6096" y="3048"/>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33" name="Google Shape;5333;gda58c33139_0_5267"/>
            <p:cNvSpPr/>
            <p:nvPr/>
          </p:nvSpPr>
          <p:spPr>
            <a:xfrm>
              <a:off x="2508692" y="6446178"/>
              <a:ext cx="6350" cy="6350"/>
            </a:xfrm>
            <a:custGeom>
              <a:avLst/>
              <a:gdLst/>
              <a:ahLst/>
              <a:cxnLst/>
              <a:rect l="l" t="t" r="r" b="b"/>
              <a:pathLst>
                <a:path w="6350" h="6350" extrusionOk="0">
                  <a:moveTo>
                    <a:pt x="3048" y="6095"/>
                  </a:moveTo>
                  <a:lnTo>
                    <a:pt x="0" y="6095"/>
                  </a:lnTo>
                  <a:lnTo>
                    <a:pt x="3048" y="3047"/>
                  </a:lnTo>
                  <a:lnTo>
                    <a:pt x="3048" y="0"/>
                  </a:lnTo>
                  <a:lnTo>
                    <a:pt x="6096"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34" name="Google Shape;5334;gda58c33139_0_5267"/>
            <p:cNvSpPr/>
            <p:nvPr/>
          </p:nvSpPr>
          <p:spPr>
            <a:xfrm>
              <a:off x="2456873" y="6464465"/>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35" name="Google Shape;5335;gda58c33139_0_5267"/>
            <p:cNvSpPr/>
            <p:nvPr/>
          </p:nvSpPr>
          <p:spPr>
            <a:xfrm>
              <a:off x="2456873" y="6464465"/>
              <a:ext cx="3175" cy="6350"/>
            </a:xfrm>
            <a:custGeom>
              <a:avLst/>
              <a:gdLst/>
              <a:ahLst/>
              <a:cxnLst/>
              <a:rect l="l" t="t" r="r" b="b"/>
              <a:pathLst>
                <a:path w="3175" h="6350" extrusionOk="0">
                  <a:moveTo>
                    <a:pt x="0" y="3047"/>
                  </a:moveTo>
                  <a:lnTo>
                    <a:pt x="3048" y="3047"/>
                  </a:lnTo>
                  <a:lnTo>
                    <a:pt x="3048" y="6095"/>
                  </a:lnTo>
                  <a:lnTo>
                    <a:pt x="0" y="6095"/>
                  </a:lnTo>
                  <a:lnTo>
                    <a:pt x="0" y="3047"/>
                  </a:lnTo>
                  <a:lnTo>
                    <a:pt x="0" y="6095"/>
                  </a:lnTo>
                  <a:lnTo>
                    <a:pt x="0" y="3047"/>
                  </a:lnTo>
                  <a:lnTo>
                    <a:pt x="0" y="6095"/>
                  </a:lnTo>
                  <a:lnTo>
                    <a:pt x="0" y="3047"/>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36" name="Google Shape;5336;gda58c33139_0_5267"/>
            <p:cNvSpPr/>
            <p:nvPr/>
          </p:nvSpPr>
          <p:spPr>
            <a:xfrm>
              <a:off x="2493451" y="645532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37" name="Google Shape;5337;gda58c33139_0_5267"/>
            <p:cNvSpPr/>
            <p:nvPr/>
          </p:nvSpPr>
          <p:spPr>
            <a:xfrm>
              <a:off x="2493451" y="6455322"/>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38" name="Google Shape;5338;gda58c33139_0_5267"/>
            <p:cNvSpPr/>
            <p:nvPr/>
          </p:nvSpPr>
          <p:spPr>
            <a:xfrm>
              <a:off x="2508681" y="6446189"/>
              <a:ext cx="31114" cy="40004"/>
            </a:xfrm>
            <a:custGeom>
              <a:avLst/>
              <a:gdLst/>
              <a:ahLst/>
              <a:cxnLst/>
              <a:rect l="l" t="t" r="r" b="b"/>
              <a:pathLst>
                <a:path w="31114" h="40004" extrusionOk="0">
                  <a:moveTo>
                    <a:pt x="30492" y="27432"/>
                  </a:moveTo>
                  <a:lnTo>
                    <a:pt x="27444" y="24384"/>
                  </a:lnTo>
                  <a:lnTo>
                    <a:pt x="27444" y="18288"/>
                  </a:lnTo>
                  <a:lnTo>
                    <a:pt x="27444" y="15240"/>
                  </a:lnTo>
                  <a:lnTo>
                    <a:pt x="24396" y="15240"/>
                  </a:lnTo>
                  <a:lnTo>
                    <a:pt x="24396" y="30467"/>
                  </a:lnTo>
                  <a:lnTo>
                    <a:pt x="24396" y="33515"/>
                  </a:lnTo>
                  <a:lnTo>
                    <a:pt x="21348" y="33515"/>
                  </a:lnTo>
                  <a:lnTo>
                    <a:pt x="21348" y="30467"/>
                  </a:lnTo>
                  <a:lnTo>
                    <a:pt x="24396" y="30467"/>
                  </a:lnTo>
                  <a:lnTo>
                    <a:pt x="24396" y="15240"/>
                  </a:lnTo>
                  <a:lnTo>
                    <a:pt x="24396" y="9144"/>
                  </a:lnTo>
                  <a:lnTo>
                    <a:pt x="18288" y="9144"/>
                  </a:lnTo>
                  <a:lnTo>
                    <a:pt x="18288" y="24384"/>
                  </a:lnTo>
                  <a:lnTo>
                    <a:pt x="18288" y="27432"/>
                  </a:lnTo>
                  <a:lnTo>
                    <a:pt x="15240" y="24384"/>
                  </a:lnTo>
                  <a:lnTo>
                    <a:pt x="18288" y="24384"/>
                  </a:lnTo>
                  <a:lnTo>
                    <a:pt x="18288" y="9144"/>
                  </a:lnTo>
                  <a:lnTo>
                    <a:pt x="18288" y="3048"/>
                  </a:lnTo>
                  <a:lnTo>
                    <a:pt x="15240" y="3048"/>
                  </a:lnTo>
                  <a:lnTo>
                    <a:pt x="15240" y="18288"/>
                  </a:lnTo>
                  <a:lnTo>
                    <a:pt x="15240" y="21336"/>
                  </a:lnTo>
                  <a:lnTo>
                    <a:pt x="12192" y="18288"/>
                  </a:lnTo>
                  <a:lnTo>
                    <a:pt x="15240" y="18288"/>
                  </a:lnTo>
                  <a:lnTo>
                    <a:pt x="15240" y="3048"/>
                  </a:lnTo>
                  <a:lnTo>
                    <a:pt x="12192" y="0"/>
                  </a:lnTo>
                  <a:lnTo>
                    <a:pt x="9144" y="0"/>
                  </a:lnTo>
                  <a:lnTo>
                    <a:pt x="6096" y="3048"/>
                  </a:lnTo>
                  <a:lnTo>
                    <a:pt x="3048" y="3048"/>
                  </a:lnTo>
                  <a:lnTo>
                    <a:pt x="3048" y="9144"/>
                  </a:lnTo>
                  <a:lnTo>
                    <a:pt x="6096" y="9144"/>
                  </a:lnTo>
                  <a:lnTo>
                    <a:pt x="6096" y="12192"/>
                  </a:lnTo>
                  <a:lnTo>
                    <a:pt x="3048" y="9144"/>
                  </a:lnTo>
                  <a:lnTo>
                    <a:pt x="0" y="9144"/>
                  </a:lnTo>
                  <a:lnTo>
                    <a:pt x="0" y="12192"/>
                  </a:lnTo>
                  <a:lnTo>
                    <a:pt x="3048" y="12192"/>
                  </a:lnTo>
                  <a:lnTo>
                    <a:pt x="3048" y="15240"/>
                  </a:lnTo>
                  <a:lnTo>
                    <a:pt x="0" y="15240"/>
                  </a:lnTo>
                  <a:lnTo>
                    <a:pt x="0" y="18288"/>
                  </a:lnTo>
                  <a:lnTo>
                    <a:pt x="3048" y="18288"/>
                  </a:lnTo>
                  <a:lnTo>
                    <a:pt x="3048" y="21336"/>
                  </a:lnTo>
                  <a:lnTo>
                    <a:pt x="6096" y="21336"/>
                  </a:lnTo>
                  <a:lnTo>
                    <a:pt x="6096" y="27432"/>
                  </a:lnTo>
                  <a:lnTo>
                    <a:pt x="3048" y="30467"/>
                  </a:lnTo>
                  <a:lnTo>
                    <a:pt x="3048" y="33515"/>
                  </a:lnTo>
                  <a:lnTo>
                    <a:pt x="6096" y="33515"/>
                  </a:lnTo>
                  <a:lnTo>
                    <a:pt x="9144" y="36563"/>
                  </a:lnTo>
                  <a:lnTo>
                    <a:pt x="15240" y="36563"/>
                  </a:lnTo>
                  <a:lnTo>
                    <a:pt x="21348" y="36563"/>
                  </a:lnTo>
                  <a:lnTo>
                    <a:pt x="24396" y="36563"/>
                  </a:lnTo>
                  <a:lnTo>
                    <a:pt x="24396" y="39611"/>
                  </a:lnTo>
                  <a:lnTo>
                    <a:pt x="27444" y="39611"/>
                  </a:lnTo>
                  <a:lnTo>
                    <a:pt x="27444" y="27432"/>
                  </a:lnTo>
                  <a:lnTo>
                    <a:pt x="30492" y="27432"/>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39" name="Google Shape;5339;gda58c33139_0_5267"/>
            <p:cNvSpPr/>
            <p:nvPr/>
          </p:nvSpPr>
          <p:spPr>
            <a:xfrm>
              <a:off x="2508692" y="6446178"/>
              <a:ext cx="30480" cy="40004"/>
            </a:xfrm>
            <a:custGeom>
              <a:avLst/>
              <a:gdLst/>
              <a:ahLst/>
              <a:cxnLst/>
              <a:rect l="l" t="t" r="r" b="b"/>
              <a:pathLst>
                <a:path w="30480" h="40004" extrusionOk="0">
                  <a:moveTo>
                    <a:pt x="6096" y="21334"/>
                  </a:moveTo>
                  <a:lnTo>
                    <a:pt x="3048" y="21334"/>
                  </a:lnTo>
                  <a:lnTo>
                    <a:pt x="3048" y="18286"/>
                  </a:lnTo>
                  <a:lnTo>
                    <a:pt x="3048" y="15239"/>
                  </a:lnTo>
                  <a:lnTo>
                    <a:pt x="6096" y="15239"/>
                  </a:lnTo>
                  <a:lnTo>
                    <a:pt x="3048" y="15239"/>
                  </a:lnTo>
                  <a:lnTo>
                    <a:pt x="3048" y="18286"/>
                  </a:lnTo>
                  <a:lnTo>
                    <a:pt x="0" y="18286"/>
                  </a:lnTo>
                  <a:lnTo>
                    <a:pt x="0" y="15239"/>
                  </a:lnTo>
                  <a:lnTo>
                    <a:pt x="3048" y="15239"/>
                  </a:lnTo>
                  <a:lnTo>
                    <a:pt x="3048" y="12191"/>
                  </a:lnTo>
                  <a:lnTo>
                    <a:pt x="6096" y="12191"/>
                  </a:lnTo>
                  <a:lnTo>
                    <a:pt x="6096" y="9143"/>
                  </a:lnTo>
                  <a:lnTo>
                    <a:pt x="3048" y="9143"/>
                  </a:lnTo>
                  <a:lnTo>
                    <a:pt x="6096" y="12191"/>
                  </a:lnTo>
                  <a:lnTo>
                    <a:pt x="3048" y="12191"/>
                  </a:lnTo>
                  <a:lnTo>
                    <a:pt x="0" y="12191"/>
                  </a:lnTo>
                  <a:lnTo>
                    <a:pt x="0" y="9143"/>
                  </a:lnTo>
                  <a:lnTo>
                    <a:pt x="3048" y="9143"/>
                  </a:lnTo>
                  <a:lnTo>
                    <a:pt x="6096" y="9143"/>
                  </a:lnTo>
                  <a:lnTo>
                    <a:pt x="3048" y="9143"/>
                  </a:lnTo>
                  <a:lnTo>
                    <a:pt x="3048" y="6095"/>
                  </a:lnTo>
                  <a:lnTo>
                    <a:pt x="3048" y="3047"/>
                  </a:lnTo>
                  <a:lnTo>
                    <a:pt x="6096" y="3047"/>
                  </a:lnTo>
                  <a:lnTo>
                    <a:pt x="9144" y="0"/>
                  </a:lnTo>
                  <a:lnTo>
                    <a:pt x="12192" y="0"/>
                  </a:lnTo>
                  <a:lnTo>
                    <a:pt x="15241" y="3047"/>
                  </a:lnTo>
                  <a:lnTo>
                    <a:pt x="18289" y="3047"/>
                  </a:lnTo>
                  <a:lnTo>
                    <a:pt x="18289" y="6095"/>
                  </a:lnTo>
                  <a:lnTo>
                    <a:pt x="18289" y="9143"/>
                  </a:lnTo>
                  <a:lnTo>
                    <a:pt x="21337" y="9143"/>
                  </a:lnTo>
                  <a:lnTo>
                    <a:pt x="24385" y="9143"/>
                  </a:lnTo>
                  <a:lnTo>
                    <a:pt x="24385" y="12191"/>
                  </a:lnTo>
                  <a:lnTo>
                    <a:pt x="24385" y="15239"/>
                  </a:lnTo>
                  <a:lnTo>
                    <a:pt x="27434" y="15239"/>
                  </a:lnTo>
                  <a:lnTo>
                    <a:pt x="27434" y="18286"/>
                  </a:lnTo>
                  <a:lnTo>
                    <a:pt x="24385" y="18286"/>
                  </a:lnTo>
                  <a:lnTo>
                    <a:pt x="27434" y="18286"/>
                  </a:lnTo>
                  <a:lnTo>
                    <a:pt x="24385" y="18286"/>
                  </a:lnTo>
                  <a:lnTo>
                    <a:pt x="27434" y="18286"/>
                  </a:lnTo>
                  <a:lnTo>
                    <a:pt x="27434" y="21334"/>
                  </a:lnTo>
                  <a:lnTo>
                    <a:pt x="27434" y="24382"/>
                  </a:lnTo>
                  <a:lnTo>
                    <a:pt x="30482" y="27430"/>
                  </a:lnTo>
                  <a:lnTo>
                    <a:pt x="27434" y="27430"/>
                  </a:lnTo>
                  <a:lnTo>
                    <a:pt x="27434" y="30478"/>
                  </a:lnTo>
                  <a:lnTo>
                    <a:pt x="27434" y="27430"/>
                  </a:lnTo>
                  <a:lnTo>
                    <a:pt x="27434" y="30478"/>
                  </a:lnTo>
                  <a:lnTo>
                    <a:pt x="27434" y="33526"/>
                  </a:lnTo>
                  <a:lnTo>
                    <a:pt x="27434" y="36574"/>
                  </a:lnTo>
                  <a:lnTo>
                    <a:pt x="27434" y="39621"/>
                  </a:lnTo>
                  <a:lnTo>
                    <a:pt x="24385" y="39621"/>
                  </a:lnTo>
                  <a:lnTo>
                    <a:pt x="24385" y="36574"/>
                  </a:lnTo>
                  <a:lnTo>
                    <a:pt x="21337" y="36574"/>
                  </a:lnTo>
                  <a:lnTo>
                    <a:pt x="21337" y="33526"/>
                  </a:lnTo>
                  <a:lnTo>
                    <a:pt x="24385" y="33526"/>
                  </a:lnTo>
                  <a:lnTo>
                    <a:pt x="24385" y="30478"/>
                  </a:lnTo>
                  <a:lnTo>
                    <a:pt x="21337" y="30478"/>
                  </a:lnTo>
                  <a:lnTo>
                    <a:pt x="21337" y="27430"/>
                  </a:lnTo>
                  <a:lnTo>
                    <a:pt x="21337" y="30478"/>
                  </a:lnTo>
                  <a:lnTo>
                    <a:pt x="21337" y="27430"/>
                  </a:lnTo>
                  <a:lnTo>
                    <a:pt x="21337" y="30478"/>
                  </a:lnTo>
                  <a:lnTo>
                    <a:pt x="18289" y="30478"/>
                  </a:lnTo>
                  <a:lnTo>
                    <a:pt x="21337" y="30478"/>
                  </a:lnTo>
                  <a:lnTo>
                    <a:pt x="21337" y="33526"/>
                  </a:lnTo>
                  <a:lnTo>
                    <a:pt x="21337" y="36574"/>
                  </a:lnTo>
                  <a:lnTo>
                    <a:pt x="18289" y="36574"/>
                  </a:lnTo>
                  <a:lnTo>
                    <a:pt x="15241" y="36574"/>
                  </a:lnTo>
                  <a:lnTo>
                    <a:pt x="15241" y="33526"/>
                  </a:lnTo>
                  <a:lnTo>
                    <a:pt x="18289" y="33526"/>
                  </a:lnTo>
                  <a:lnTo>
                    <a:pt x="18289" y="30478"/>
                  </a:lnTo>
                  <a:lnTo>
                    <a:pt x="18289" y="27430"/>
                  </a:lnTo>
                  <a:lnTo>
                    <a:pt x="18289" y="24382"/>
                  </a:lnTo>
                  <a:lnTo>
                    <a:pt x="15241" y="24382"/>
                  </a:lnTo>
                  <a:lnTo>
                    <a:pt x="15241" y="21334"/>
                  </a:lnTo>
                  <a:lnTo>
                    <a:pt x="15241" y="18286"/>
                  </a:lnTo>
                  <a:lnTo>
                    <a:pt x="12192" y="18286"/>
                  </a:lnTo>
                  <a:lnTo>
                    <a:pt x="15241" y="21334"/>
                  </a:lnTo>
                  <a:lnTo>
                    <a:pt x="15241" y="24382"/>
                  </a:lnTo>
                  <a:lnTo>
                    <a:pt x="18289" y="27430"/>
                  </a:lnTo>
                  <a:lnTo>
                    <a:pt x="18289" y="30478"/>
                  </a:lnTo>
                  <a:lnTo>
                    <a:pt x="15241" y="30478"/>
                  </a:lnTo>
                  <a:lnTo>
                    <a:pt x="18289" y="30478"/>
                  </a:lnTo>
                  <a:lnTo>
                    <a:pt x="18289" y="33526"/>
                  </a:lnTo>
                  <a:lnTo>
                    <a:pt x="15241" y="33526"/>
                  </a:lnTo>
                  <a:lnTo>
                    <a:pt x="15241" y="30478"/>
                  </a:lnTo>
                  <a:lnTo>
                    <a:pt x="12192" y="30478"/>
                  </a:lnTo>
                  <a:lnTo>
                    <a:pt x="12192" y="27430"/>
                  </a:lnTo>
                  <a:lnTo>
                    <a:pt x="12192" y="24382"/>
                  </a:lnTo>
                  <a:lnTo>
                    <a:pt x="12192" y="27430"/>
                  </a:lnTo>
                  <a:lnTo>
                    <a:pt x="12192" y="24382"/>
                  </a:lnTo>
                  <a:lnTo>
                    <a:pt x="12192" y="27430"/>
                  </a:lnTo>
                  <a:lnTo>
                    <a:pt x="12192" y="30478"/>
                  </a:lnTo>
                  <a:lnTo>
                    <a:pt x="15241" y="30478"/>
                  </a:lnTo>
                  <a:lnTo>
                    <a:pt x="15241" y="33526"/>
                  </a:lnTo>
                  <a:lnTo>
                    <a:pt x="15241" y="36574"/>
                  </a:lnTo>
                  <a:lnTo>
                    <a:pt x="12192" y="36574"/>
                  </a:lnTo>
                  <a:lnTo>
                    <a:pt x="9144" y="36574"/>
                  </a:lnTo>
                  <a:lnTo>
                    <a:pt x="6096" y="33526"/>
                  </a:lnTo>
                  <a:lnTo>
                    <a:pt x="3048" y="33526"/>
                  </a:lnTo>
                  <a:lnTo>
                    <a:pt x="3048" y="30478"/>
                  </a:lnTo>
                  <a:lnTo>
                    <a:pt x="6096" y="27430"/>
                  </a:lnTo>
                  <a:lnTo>
                    <a:pt x="6096" y="24382"/>
                  </a:lnTo>
                  <a:lnTo>
                    <a:pt x="6096" y="27430"/>
                  </a:lnTo>
                  <a:lnTo>
                    <a:pt x="6096" y="24382"/>
                  </a:lnTo>
                  <a:lnTo>
                    <a:pt x="6096"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40" name="Google Shape;5340;gda58c33139_0_5267"/>
            <p:cNvSpPr/>
            <p:nvPr/>
          </p:nvSpPr>
          <p:spPr>
            <a:xfrm>
              <a:off x="2459921" y="646446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41" name="Google Shape;5341;gda58c33139_0_5267"/>
            <p:cNvSpPr/>
            <p:nvPr/>
          </p:nvSpPr>
          <p:spPr>
            <a:xfrm>
              <a:off x="2459921"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42" name="Google Shape;5342;gda58c33139_0_5267"/>
            <p:cNvSpPr/>
            <p:nvPr/>
          </p:nvSpPr>
          <p:spPr>
            <a:xfrm>
              <a:off x="1630802" y="6552853"/>
              <a:ext cx="3175" cy="3175"/>
            </a:xfrm>
            <a:custGeom>
              <a:avLst/>
              <a:gdLst/>
              <a:ahLst/>
              <a:cxnLst/>
              <a:rect l="l" t="t" r="r" b="b"/>
              <a:pathLst>
                <a:path w="3175" h="3175" extrusionOk="0">
                  <a:moveTo>
                    <a:pt x="0" y="3047"/>
                  </a:move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43" name="Google Shape;5343;gda58c33139_0_5267"/>
            <p:cNvSpPr/>
            <p:nvPr/>
          </p:nvSpPr>
          <p:spPr>
            <a:xfrm>
              <a:off x="2435535" y="647360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44" name="Google Shape;5344;gda58c33139_0_5267"/>
            <p:cNvSpPr/>
            <p:nvPr/>
          </p:nvSpPr>
          <p:spPr>
            <a:xfrm>
              <a:off x="2435535" y="647360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45" name="Google Shape;5345;gda58c33139_0_5267"/>
            <p:cNvSpPr/>
            <p:nvPr/>
          </p:nvSpPr>
          <p:spPr>
            <a:xfrm>
              <a:off x="2441625" y="6473621"/>
              <a:ext cx="3175" cy="3175"/>
            </a:xfrm>
            <a:custGeom>
              <a:avLst/>
              <a:gdLst/>
              <a:ahLst/>
              <a:cxnLst/>
              <a:rect l="l" t="t" r="r" b="b"/>
              <a:pathLst>
                <a:path w="3175" h="3175" extrusionOk="0">
                  <a:moveTo>
                    <a:pt x="3048" y="0"/>
                  </a:moveTo>
                  <a:lnTo>
                    <a:pt x="0" y="0"/>
                  </a:lnTo>
                  <a:lnTo>
                    <a:pt x="0" y="3035"/>
                  </a:lnTo>
                  <a:lnTo>
                    <a:pt x="3048" y="303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46" name="Google Shape;5346;gda58c33139_0_5267"/>
            <p:cNvSpPr/>
            <p:nvPr/>
          </p:nvSpPr>
          <p:spPr>
            <a:xfrm>
              <a:off x="2441631" y="6473609"/>
              <a:ext cx="3175" cy="3175"/>
            </a:xfrm>
            <a:custGeom>
              <a:avLst/>
              <a:gdLst/>
              <a:ahLst/>
              <a:cxnLst/>
              <a:rect l="l" t="t" r="r" b="b"/>
              <a:pathLst>
                <a:path w="3175" h="3175" extrusionOk="0">
                  <a:moveTo>
                    <a:pt x="3048" y="3047"/>
                  </a:moveTo>
                  <a:lnTo>
                    <a:pt x="0" y="3047"/>
                  </a:lnTo>
                  <a:lnTo>
                    <a:pt x="0" y="0"/>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47" name="Google Shape;5347;gda58c33139_0_5267"/>
            <p:cNvSpPr/>
            <p:nvPr/>
          </p:nvSpPr>
          <p:spPr>
            <a:xfrm>
              <a:off x="2429439" y="6476656"/>
              <a:ext cx="6350" cy="6350"/>
            </a:xfrm>
            <a:custGeom>
              <a:avLst/>
              <a:gdLst/>
              <a:ahLst/>
              <a:cxnLst/>
              <a:rect l="l" t="t" r="r" b="b"/>
              <a:pathLst>
                <a:path w="6350" h="6350" extrusionOk="0">
                  <a:moveTo>
                    <a:pt x="6096" y="0"/>
                  </a:moveTo>
                  <a:lnTo>
                    <a:pt x="0" y="0"/>
                  </a:lnTo>
                  <a:lnTo>
                    <a:pt x="0" y="3047"/>
                  </a:lnTo>
                  <a:lnTo>
                    <a:pt x="3048" y="3047"/>
                  </a:lnTo>
                  <a:lnTo>
                    <a:pt x="3048" y="6095"/>
                  </a:lnTo>
                  <a:lnTo>
                    <a:pt x="6096" y="6095"/>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48" name="Google Shape;5348;gda58c33139_0_5267"/>
            <p:cNvSpPr/>
            <p:nvPr/>
          </p:nvSpPr>
          <p:spPr>
            <a:xfrm>
              <a:off x="2429439" y="6476656"/>
              <a:ext cx="9525" cy="6350"/>
            </a:xfrm>
            <a:custGeom>
              <a:avLst/>
              <a:gdLst/>
              <a:ahLst/>
              <a:cxnLst/>
              <a:rect l="l" t="t" r="r" b="b"/>
              <a:pathLst>
                <a:path w="9525" h="6350" extrusionOk="0">
                  <a:moveTo>
                    <a:pt x="3048" y="0"/>
                  </a:moveTo>
                  <a:lnTo>
                    <a:pt x="6096" y="0"/>
                  </a:lnTo>
                  <a:lnTo>
                    <a:pt x="9144" y="0"/>
                  </a:lnTo>
                  <a:lnTo>
                    <a:pt x="6096" y="0"/>
                  </a:lnTo>
                  <a:lnTo>
                    <a:pt x="6096" y="3047"/>
                  </a:lnTo>
                  <a:lnTo>
                    <a:pt x="6096" y="6095"/>
                  </a:lnTo>
                  <a:lnTo>
                    <a:pt x="3048" y="6095"/>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49" name="Google Shape;5349;gda58c33139_0_5267"/>
            <p:cNvSpPr/>
            <p:nvPr/>
          </p:nvSpPr>
          <p:spPr>
            <a:xfrm>
              <a:off x="1789310" y="6565044"/>
              <a:ext cx="3175" cy="9525"/>
            </a:xfrm>
            <a:custGeom>
              <a:avLst/>
              <a:gdLst/>
              <a:ahLst/>
              <a:cxnLst/>
              <a:rect l="l" t="t" r="r" b="b"/>
              <a:pathLst>
                <a:path w="3175" h="9525" extrusionOk="0">
                  <a:moveTo>
                    <a:pt x="3048" y="0"/>
                  </a:moveTo>
                  <a:lnTo>
                    <a:pt x="0" y="3047"/>
                  </a:lnTo>
                  <a:lnTo>
                    <a:pt x="0" y="9143"/>
                  </a:lnTo>
                  <a:lnTo>
                    <a:pt x="3048" y="9143"/>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50" name="Google Shape;5350;gda58c33139_0_5267"/>
            <p:cNvSpPr/>
            <p:nvPr/>
          </p:nvSpPr>
          <p:spPr>
            <a:xfrm>
              <a:off x="1786262" y="6565044"/>
              <a:ext cx="6350" cy="9525"/>
            </a:xfrm>
            <a:custGeom>
              <a:avLst/>
              <a:gdLst/>
              <a:ahLst/>
              <a:cxnLst/>
              <a:rect l="l" t="t" r="r" b="b"/>
              <a:pathLst>
                <a:path w="6350" h="9525" extrusionOk="0">
                  <a:moveTo>
                    <a:pt x="6096" y="9143"/>
                  </a:moveTo>
                  <a:lnTo>
                    <a:pt x="3048" y="9143"/>
                  </a:lnTo>
                  <a:lnTo>
                    <a:pt x="3048" y="6095"/>
                  </a:lnTo>
                  <a:lnTo>
                    <a:pt x="0" y="6095"/>
                  </a:lnTo>
                  <a:lnTo>
                    <a:pt x="3048" y="6095"/>
                  </a:lnTo>
                  <a:lnTo>
                    <a:pt x="3048" y="3047"/>
                  </a:lnTo>
                  <a:lnTo>
                    <a:pt x="6096" y="0"/>
                  </a:lnTo>
                  <a:lnTo>
                    <a:pt x="6096" y="3047"/>
                  </a:lnTo>
                  <a:lnTo>
                    <a:pt x="6096" y="6095"/>
                  </a:lnTo>
                  <a:lnTo>
                    <a:pt x="6096"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51" name="Google Shape;5351;gda58c33139_0_5267"/>
            <p:cNvSpPr/>
            <p:nvPr/>
          </p:nvSpPr>
          <p:spPr>
            <a:xfrm>
              <a:off x="2459913" y="6467525"/>
              <a:ext cx="6350" cy="9525"/>
            </a:xfrm>
            <a:custGeom>
              <a:avLst/>
              <a:gdLst/>
              <a:ahLst/>
              <a:cxnLst/>
              <a:rect l="l" t="t" r="r" b="b"/>
              <a:pathLst>
                <a:path w="6350" h="9525" extrusionOk="0">
                  <a:moveTo>
                    <a:pt x="3048" y="0"/>
                  </a:moveTo>
                  <a:lnTo>
                    <a:pt x="0" y="0"/>
                  </a:lnTo>
                  <a:lnTo>
                    <a:pt x="3048" y="3048"/>
                  </a:lnTo>
                  <a:lnTo>
                    <a:pt x="3048" y="0"/>
                  </a:lnTo>
                  <a:close/>
                </a:path>
                <a:path w="6350" h="9525" extrusionOk="0">
                  <a:moveTo>
                    <a:pt x="6096" y="3048"/>
                  </a:moveTo>
                  <a:lnTo>
                    <a:pt x="3048" y="3048"/>
                  </a:lnTo>
                  <a:lnTo>
                    <a:pt x="0" y="3048"/>
                  </a:lnTo>
                  <a:lnTo>
                    <a:pt x="0" y="6096"/>
                  </a:lnTo>
                  <a:lnTo>
                    <a:pt x="3048" y="6096"/>
                  </a:lnTo>
                  <a:lnTo>
                    <a:pt x="6096" y="9131"/>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52" name="Google Shape;5352;gda58c33139_0_5267"/>
            <p:cNvSpPr/>
            <p:nvPr/>
          </p:nvSpPr>
          <p:spPr>
            <a:xfrm>
              <a:off x="2459921" y="6467513"/>
              <a:ext cx="6350" cy="9525"/>
            </a:xfrm>
            <a:custGeom>
              <a:avLst/>
              <a:gdLst/>
              <a:ahLst/>
              <a:cxnLst/>
              <a:rect l="l" t="t" r="r" b="b"/>
              <a:pathLst>
                <a:path w="6350" h="9525" extrusionOk="0">
                  <a:moveTo>
                    <a:pt x="3048" y="3047"/>
                  </a:moveTo>
                  <a:lnTo>
                    <a:pt x="6096" y="3047"/>
                  </a:lnTo>
                  <a:lnTo>
                    <a:pt x="6096" y="6095"/>
                  </a:lnTo>
                  <a:lnTo>
                    <a:pt x="6096" y="9143"/>
                  </a:lnTo>
                  <a:lnTo>
                    <a:pt x="3048" y="6095"/>
                  </a:lnTo>
                  <a:lnTo>
                    <a:pt x="0" y="6095"/>
                  </a:lnTo>
                  <a:lnTo>
                    <a:pt x="0" y="3047"/>
                  </a:lnTo>
                  <a:lnTo>
                    <a:pt x="3048" y="3047"/>
                  </a:lnTo>
                  <a:lnTo>
                    <a:pt x="0" y="0"/>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53" name="Google Shape;5353;gda58c33139_0_5267"/>
            <p:cNvSpPr/>
            <p:nvPr/>
          </p:nvSpPr>
          <p:spPr>
            <a:xfrm>
              <a:off x="2487355" y="645837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54" name="Google Shape;5354;gda58c33139_0_5267"/>
            <p:cNvSpPr/>
            <p:nvPr/>
          </p:nvSpPr>
          <p:spPr>
            <a:xfrm>
              <a:off x="2487355" y="645837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55" name="Google Shape;5355;gda58c33139_0_5267"/>
            <p:cNvSpPr/>
            <p:nvPr/>
          </p:nvSpPr>
          <p:spPr>
            <a:xfrm>
              <a:off x="2508692" y="64522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56" name="Google Shape;5356;gda58c33139_0_5267"/>
            <p:cNvSpPr/>
            <p:nvPr/>
          </p:nvSpPr>
          <p:spPr>
            <a:xfrm>
              <a:off x="2508692"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57" name="Google Shape;5357;gda58c33139_0_5267"/>
            <p:cNvSpPr/>
            <p:nvPr/>
          </p:nvSpPr>
          <p:spPr>
            <a:xfrm>
              <a:off x="2487345" y="6458381"/>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58" name="Google Shape;5358;gda58c33139_0_5267"/>
            <p:cNvSpPr/>
            <p:nvPr/>
          </p:nvSpPr>
          <p:spPr>
            <a:xfrm>
              <a:off x="2487355" y="6458370"/>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59" name="Google Shape;5359;gda58c33139_0_5267"/>
            <p:cNvSpPr/>
            <p:nvPr/>
          </p:nvSpPr>
          <p:spPr>
            <a:xfrm>
              <a:off x="2487355" y="6461418"/>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60" name="Google Shape;5360;gda58c33139_0_5267"/>
            <p:cNvSpPr/>
            <p:nvPr/>
          </p:nvSpPr>
          <p:spPr>
            <a:xfrm>
              <a:off x="2487355" y="6461418"/>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61" name="Google Shape;5361;gda58c33139_0_5267"/>
            <p:cNvSpPr/>
            <p:nvPr/>
          </p:nvSpPr>
          <p:spPr>
            <a:xfrm>
              <a:off x="2508692" y="6452274"/>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62" name="Google Shape;5362;gda58c33139_0_5267"/>
            <p:cNvSpPr/>
            <p:nvPr/>
          </p:nvSpPr>
          <p:spPr>
            <a:xfrm>
              <a:off x="2508692" y="6452274"/>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63" name="Google Shape;5363;gda58c33139_0_5267"/>
            <p:cNvSpPr/>
            <p:nvPr/>
          </p:nvSpPr>
          <p:spPr>
            <a:xfrm>
              <a:off x="2456873" y="647056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64" name="Google Shape;5364;gda58c33139_0_5267"/>
            <p:cNvSpPr/>
            <p:nvPr/>
          </p:nvSpPr>
          <p:spPr>
            <a:xfrm>
              <a:off x="1691767" y="65619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65" name="Google Shape;5365;gda58c33139_0_5267"/>
            <p:cNvSpPr/>
            <p:nvPr/>
          </p:nvSpPr>
          <p:spPr>
            <a:xfrm>
              <a:off x="1691767" y="6561996"/>
              <a:ext cx="6350" cy="3175"/>
            </a:xfrm>
            <a:custGeom>
              <a:avLst/>
              <a:gdLst/>
              <a:ahLst/>
              <a:cxnLst/>
              <a:rect l="l" t="t" r="r" b="b"/>
              <a:pathLst>
                <a:path w="6350" h="3175" extrusionOk="0">
                  <a:moveTo>
                    <a:pt x="0" y="3047"/>
                  </a:moveTo>
                  <a:lnTo>
                    <a:pt x="0" y="0"/>
                  </a:lnTo>
                  <a:lnTo>
                    <a:pt x="3048" y="0"/>
                  </a:lnTo>
                  <a:lnTo>
                    <a:pt x="3048" y="3047"/>
                  </a:lnTo>
                  <a:lnTo>
                    <a:pt x="6096" y="3047"/>
                  </a:ln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66" name="Google Shape;5366;gda58c33139_0_5267"/>
            <p:cNvSpPr/>
            <p:nvPr/>
          </p:nvSpPr>
          <p:spPr>
            <a:xfrm>
              <a:off x="2450776" y="647360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67" name="Google Shape;5367;gda58c33139_0_5267"/>
            <p:cNvSpPr/>
            <p:nvPr/>
          </p:nvSpPr>
          <p:spPr>
            <a:xfrm>
              <a:off x="1682622" y="65619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68" name="Google Shape;5368;gda58c33139_0_5267"/>
            <p:cNvSpPr/>
            <p:nvPr/>
          </p:nvSpPr>
          <p:spPr>
            <a:xfrm>
              <a:off x="1682622" y="6561996"/>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69" name="Google Shape;5369;gda58c33139_0_5267"/>
            <p:cNvSpPr/>
            <p:nvPr/>
          </p:nvSpPr>
          <p:spPr>
            <a:xfrm>
              <a:off x="1676526" y="65619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70" name="Google Shape;5370;gda58c33139_0_5267"/>
            <p:cNvSpPr/>
            <p:nvPr/>
          </p:nvSpPr>
          <p:spPr>
            <a:xfrm>
              <a:off x="2450776" y="6473609"/>
              <a:ext cx="9525" cy="9525"/>
            </a:xfrm>
            <a:custGeom>
              <a:avLst/>
              <a:gdLst/>
              <a:ahLst/>
              <a:cxnLst/>
              <a:rect l="l" t="t" r="r" b="b"/>
              <a:pathLst>
                <a:path w="9525" h="9525" extrusionOk="0">
                  <a:moveTo>
                    <a:pt x="9144" y="3047"/>
                  </a:moveTo>
                  <a:lnTo>
                    <a:pt x="6096" y="3047"/>
                  </a:lnTo>
                  <a:lnTo>
                    <a:pt x="6096" y="6095"/>
                  </a:lnTo>
                  <a:lnTo>
                    <a:pt x="3048" y="6095"/>
                  </a:lnTo>
                  <a:lnTo>
                    <a:pt x="3048" y="9143"/>
                  </a:lnTo>
                  <a:lnTo>
                    <a:pt x="9144" y="9143"/>
                  </a:lnTo>
                  <a:lnTo>
                    <a:pt x="9144" y="3047"/>
                  </a:lnTo>
                  <a:close/>
                </a:path>
                <a:path w="9525" h="9525" extrusionOk="0">
                  <a:moveTo>
                    <a:pt x="3048" y="0"/>
                  </a:moveTo>
                  <a:lnTo>
                    <a:pt x="3048" y="3047"/>
                  </a:lnTo>
                  <a:lnTo>
                    <a:pt x="0" y="6095"/>
                  </a:lnTo>
                  <a:lnTo>
                    <a:pt x="6096" y="6095"/>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71" name="Google Shape;5371;gda58c33139_0_5267"/>
            <p:cNvSpPr/>
            <p:nvPr/>
          </p:nvSpPr>
          <p:spPr>
            <a:xfrm>
              <a:off x="2450776" y="6473609"/>
              <a:ext cx="12700" cy="9525"/>
            </a:xfrm>
            <a:custGeom>
              <a:avLst/>
              <a:gdLst/>
              <a:ahLst/>
              <a:cxnLst/>
              <a:rect l="l" t="t" r="r" b="b"/>
              <a:pathLst>
                <a:path w="12700" h="9525" extrusionOk="0">
                  <a:moveTo>
                    <a:pt x="9144" y="3047"/>
                  </a:moveTo>
                  <a:lnTo>
                    <a:pt x="9144" y="6095"/>
                  </a:lnTo>
                  <a:lnTo>
                    <a:pt x="6096" y="6095"/>
                  </a:lnTo>
                  <a:lnTo>
                    <a:pt x="6096" y="3047"/>
                  </a:lnTo>
                  <a:lnTo>
                    <a:pt x="6096" y="6095"/>
                  </a:lnTo>
                  <a:lnTo>
                    <a:pt x="9144" y="6095"/>
                  </a:lnTo>
                  <a:lnTo>
                    <a:pt x="9144" y="9143"/>
                  </a:lnTo>
                  <a:lnTo>
                    <a:pt x="6096" y="9143"/>
                  </a:lnTo>
                  <a:lnTo>
                    <a:pt x="3048" y="9143"/>
                  </a:lnTo>
                  <a:lnTo>
                    <a:pt x="3048" y="6095"/>
                  </a:lnTo>
                  <a:lnTo>
                    <a:pt x="0" y="6095"/>
                  </a:lnTo>
                  <a:lnTo>
                    <a:pt x="3048" y="3047"/>
                  </a:lnTo>
                  <a:lnTo>
                    <a:pt x="0" y="3047"/>
                  </a:lnTo>
                  <a:lnTo>
                    <a:pt x="3048" y="3047"/>
                  </a:lnTo>
                  <a:lnTo>
                    <a:pt x="3048" y="0"/>
                  </a:lnTo>
                  <a:lnTo>
                    <a:pt x="6096" y="3047"/>
                  </a:lnTo>
                  <a:lnTo>
                    <a:pt x="9144" y="3047"/>
                  </a:lnTo>
                  <a:lnTo>
                    <a:pt x="12192" y="3047"/>
                  </a:lnTo>
                  <a:lnTo>
                    <a:pt x="12192" y="0"/>
                  </a:lnTo>
                  <a:lnTo>
                    <a:pt x="12192" y="3047"/>
                  </a:lnTo>
                  <a:lnTo>
                    <a:pt x="9144" y="3047"/>
                  </a:lnTo>
                  <a:lnTo>
                    <a:pt x="9144" y="6095"/>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72" name="Google Shape;5372;gda58c33139_0_5267"/>
            <p:cNvSpPr/>
            <p:nvPr/>
          </p:nvSpPr>
          <p:spPr>
            <a:xfrm>
              <a:off x="1676526" y="6565044"/>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73" name="Google Shape;5373;gda58c33139_0_5267"/>
            <p:cNvSpPr/>
            <p:nvPr/>
          </p:nvSpPr>
          <p:spPr>
            <a:xfrm>
              <a:off x="1676526" y="6565044"/>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74" name="Google Shape;5374;gda58c33139_0_5267"/>
            <p:cNvSpPr/>
            <p:nvPr/>
          </p:nvSpPr>
          <p:spPr>
            <a:xfrm>
              <a:off x="1676526" y="656809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75" name="Google Shape;5375;gda58c33139_0_5267"/>
            <p:cNvSpPr/>
            <p:nvPr/>
          </p:nvSpPr>
          <p:spPr>
            <a:xfrm>
              <a:off x="2459921" y="647970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76" name="Google Shape;5376;gda58c33139_0_5267"/>
            <p:cNvSpPr/>
            <p:nvPr/>
          </p:nvSpPr>
          <p:spPr>
            <a:xfrm>
              <a:off x="2459921" y="647970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77" name="Google Shape;5377;gda58c33139_0_5267"/>
            <p:cNvSpPr/>
            <p:nvPr/>
          </p:nvSpPr>
          <p:spPr>
            <a:xfrm>
              <a:off x="2456873" y="648275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78" name="Google Shape;5378;gda58c33139_0_5267"/>
            <p:cNvSpPr/>
            <p:nvPr/>
          </p:nvSpPr>
          <p:spPr>
            <a:xfrm>
              <a:off x="2456873" y="64827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79" name="Google Shape;5379;gda58c33139_0_5267"/>
            <p:cNvSpPr/>
            <p:nvPr/>
          </p:nvSpPr>
          <p:spPr>
            <a:xfrm>
              <a:off x="1670429" y="657114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80" name="Google Shape;5380;gda58c33139_0_5267"/>
            <p:cNvSpPr/>
            <p:nvPr/>
          </p:nvSpPr>
          <p:spPr>
            <a:xfrm>
              <a:off x="1670429" y="6571140"/>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81" name="Google Shape;5381;gda58c33139_0_5267"/>
            <p:cNvSpPr/>
            <p:nvPr/>
          </p:nvSpPr>
          <p:spPr>
            <a:xfrm>
              <a:off x="2456873" y="64858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82" name="Google Shape;5382;gda58c33139_0_5267"/>
            <p:cNvSpPr/>
            <p:nvPr/>
          </p:nvSpPr>
          <p:spPr>
            <a:xfrm>
              <a:off x="2456873" y="64858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83" name="Google Shape;5383;gda58c33139_0_5267"/>
            <p:cNvSpPr/>
            <p:nvPr/>
          </p:nvSpPr>
          <p:spPr>
            <a:xfrm>
              <a:off x="2456873" y="648580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84" name="Google Shape;5384;gda58c33139_0_5267"/>
            <p:cNvSpPr/>
            <p:nvPr/>
          </p:nvSpPr>
          <p:spPr>
            <a:xfrm>
              <a:off x="2472114" y="64827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85" name="Google Shape;5385;gda58c33139_0_5267"/>
            <p:cNvSpPr/>
            <p:nvPr/>
          </p:nvSpPr>
          <p:spPr>
            <a:xfrm>
              <a:off x="2472114" y="648275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86" name="Google Shape;5386;gda58c33139_0_5267"/>
            <p:cNvSpPr/>
            <p:nvPr/>
          </p:nvSpPr>
          <p:spPr>
            <a:xfrm>
              <a:off x="2472114" y="64827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87" name="Google Shape;5387;gda58c33139_0_5267"/>
            <p:cNvSpPr/>
            <p:nvPr/>
          </p:nvSpPr>
          <p:spPr>
            <a:xfrm>
              <a:off x="2462961" y="6485801"/>
              <a:ext cx="6350" cy="6350"/>
            </a:xfrm>
            <a:custGeom>
              <a:avLst/>
              <a:gdLst/>
              <a:ahLst/>
              <a:cxnLst/>
              <a:rect l="l" t="t" r="r" b="b"/>
              <a:pathLst>
                <a:path w="6350" h="6350" extrusionOk="0">
                  <a:moveTo>
                    <a:pt x="6096" y="3048"/>
                  </a:moveTo>
                  <a:lnTo>
                    <a:pt x="3048" y="3048"/>
                  </a:lnTo>
                  <a:lnTo>
                    <a:pt x="3048" y="0"/>
                  </a:lnTo>
                  <a:lnTo>
                    <a:pt x="0" y="0"/>
                  </a:lnTo>
                  <a:lnTo>
                    <a:pt x="0"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88" name="Google Shape;5388;gda58c33139_0_5267"/>
            <p:cNvSpPr/>
            <p:nvPr/>
          </p:nvSpPr>
          <p:spPr>
            <a:xfrm>
              <a:off x="2462969" y="6485800"/>
              <a:ext cx="6350" cy="6350"/>
            </a:xfrm>
            <a:custGeom>
              <a:avLst/>
              <a:gdLst/>
              <a:ahLst/>
              <a:cxnLst/>
              <a:rect l="l" t="t" r="r" b="b"/>
              <a:pathLst>
                <a:path w="6350" h="6350" extrusionOk="0">
                  <a:moveTo>
                    <a:pt x="3048" y="6095"/>
                  </a:moveTo>
                  <a:lnTo>
                    <a:pt x="0" y="6095"/>
                  </a:lnTo>
                  <a:lnTo>
                    <a:pt x="0" y="3047"/>
                  </a:lnTo>
                  <a:lnTo>
                    <a:pt x="0" y="0"/>
                  </a:lnTo>
                  <a:lnTo>
                    <a:pt x="3048" y="0"/>
                  </a:lnTo>
                  <a:lnTo>
                    <a:pt x="3048" y="3047"/>
                  </a:lnTo>
                  <a:lnTo>
                    <a:pt x="3048" y="0"/>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89" name="Google Shape;5389;gda58c33139_0_5267"/>
            <p:cNvSpPr/>
            <p:nvPr/>
          </p:nvSpPr>
          <p:spPr>
            <a:xfrm>
              <a:off x="2453824" y="6491896"/>
              <a:ext cx="6350" cy="6350"/>
            </a:xfrm>
            <a:custGeom>
              <a:avLst/>
              <a:gdLst/>
              <a:ahLst/>
              <a:cxnLst/>
              <a:rect l="l" t="t" r="r" b="b"/>
              <a:pathLst>
                <a:path w="6350" h="6350" extrusionOk="0">
                  <a:moveTo>
                    <a:pt x="6096" y="0"/>
                  </a:moveTo>
                  <a:lnTo>
                    <a:pt x="0" y="0"/>
                  </a:lnTo>
                  <a:lnTo>
                    <a:pt x="0" y="6095"/>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90" name="Google Shape;5390;gda58c33139_0_5267"/>
            <p:cNvSpPr/>
            <p:nvPr/>
          </p:nvSpPr>
          <p:spPr>
            <a:xfrm>
              <a:off x="2453824" y="6488848"/>
              <a:ext cx="6350" cy="9525"/>
            </a:xfrm>
            <a:custGeom>
              <a:avLst/>
              <a:gdLst/>
              <a:ahLst/>
              <a:cxnLst/>
              <a:rect l="l" t="t" r="r" b="b"/>
              <a:pathLst>
                <a:path w="6350" h="9525" extrusionOk="0">
                  <a:moveTo>
                    <a:pt x="3048" y="6095"/>
                  </a:moveTo>
                  <a:lnTo>
                    <a:pt x="0" y="9143"/>
                  </a:lnTo>
                  <a:lnTo>
                    <a:pt x="0" y="6095"/>
                  </a:lnTo>
                  <a:lnTo>
                    <a:pt x="0" y="3047"/>
                  </a:lnTo>
                  <a:lnTo>
                    <a:pt x="3048" y="3047"/>
                  </a:lnTo>
                  <a:lnTo>
                    <a:pt x="0" y="3047"/>
                  </a:lnTo>
                  <a:lnTo>
                    <a:pt x="3048" y="3047"/>
                  </a:lnTo>
                  <a:lnTo>
                    <a:pt x="0" y="3047"/>
                  </a:lnTo>
                  <a:lnTo>
                    <a:pt x="3048" y="3047"/>
                  </a:lnTo>
                  <a:lnTo>
                    <a:pt x="3048" y="0"/>
                  </a:lnTo>
                  <a:lnTo>
                    <a:pt x="3048" y="3047"/>
                  </a:lnTo>
                  <a:lnTo>
                    <a:pt x="3048" y="0"/>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91" name="Google Shape;5391;gda58c33139_0_5267"/>
            <p:cNvSpPr/>
            <p:nvPr/>
          </p:nvSpPr>
          <p:spPr>
            <a:xfrm>
              <a:off x="2469065"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92" name="Google Shape;5392;gda58c33139_0_5267"/>
            <p:cNvSpPr/>
            <p:nvPr/>
          </p:nvSpPr>
          <p:spPr>
            <a:xfrm>
              <a:off x="2469065" y="648580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93" name="Google Shape;5393;gda58c33139_0_5267"/>
            <p:cNvSpPr/>
            <p:nvPr/>
          </p:nvSpPr>
          <p:spPr>
            <a:xfrm>
              <a:off x="2511741" y="6470561"/>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94" name="Google Shape;5394;gda58c33139_0_5267"/>
            <p:cNvSpPr/>
            <p:nvPr/>
          </p:nvSpPr>
          <p:spPr>
            <a:xfrm>
              <a:off x="2511741" y="6470561"/>
              <a:ext cx="3175" cy="3175"/>
            </a:xfrm>
            <a:custGeom>
              <a:avLst/>
              <a:gdLst/>
              <a:ahLst/>
              <a:cxnLst/>
              <a:rect l="l" t="t" r="r" b="b"/>
              <a:pathLst>
                <a:path w="3175" h="3175" extrusionOk="0">
                  <a:moveTo>
                    <a:pt x="3048" y="3047"/>
                  </a:moveTo>
                  <a:lnTo>
                    <a:pt x="0" y="3047"/>
                  </a:lnTo>
                  <a:lnTo>
                    <a:pt x="0" y="0"/>
                  </a:lnTo>
                  <a:lnTo>
                    <a:pt x="3048"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95" name="Google Shape;5395;gda58c33139_0_5267"/>
            <p:cNvSpPr/>
            <p:nvPr/>
          </p:nvSpPr>
          <p:spPr>
            <a:xfrm>
              <a:off x="1642995" y="657723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96" name="Google Shape;5396;gda58c33139_0_5267"/>
            <p:cNvSpPr/>
            <p:nvPr/>
          </p:nvSpPr>
          <p:spPr>
            <a:xfrm>
              <a:off x="1642995" y="657723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97" name="Google Shape;5397;gda58c33139_0_5267"/>
            <p:cNvSpPr/>
            <p:nvPr/>
          </p:nvSpPr>
          <p:spPr>
            <a:xfrm>
              <a:off x="1603368" y="6571140"/>
              <a:ext cx="3175" cy="3175"/>
            </a:xfrm>
            <a:custGeom>
              <a:avLst/>
              <a:gdLst/>
              <a:ahLst/>
              <a:cxnLst/>
              <a:rect l="l" t="t" r="r" b="b"/>
              <a:pathLst>
                <a:path w="3175" h="3175" extrusionOk="0">
                  <a:moveTo>
                    <a:pt x="3048" y="0"/>
                  </a:moveTo>
                  <a:lnTo>
                    <a:pt x="3048" y="3047"/>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98" name="Google Shape;5398;gda58c33139_0_5267"/>
            <p:cNvSpPr/>
            <p:nvPr/>
          </p:nvSpPr>
          <p:spPr>
            <a:xfrm>
              <a:off x="1603368" y="6571140"/>
              <a:ext cx="3175" cy="3175"/>
            </a:xfrm>
            <a:custGeom>
              <a:avLst/>
              <a:gdLst/>
              <a:ahLst/>
              <a:cxnLst/>
              <a:rect l="l" t="t" r="r" b="b"/>
              <a:pathLst>
                <a:path w="3175" h="3175" extrusionOk="0">
                  <a:moveTo>
                    <a:pt x="3048" y="0"/>
                  </a:moveTo>
                  <a:lnTo>
                    <a:pt x="3048" y="3047"/>
                  </a:lnTo>
                  <a:lnTo>
                    <a:pt x="0" y="3047"/>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399" name="Google Shape;5399;gda58c33139_0_5267"/>
            <p:cNvSpPr/>
            <p:nvPr/>
          </p:nvSpPr>
          <p:spPr>
            <a:xfrm>
              <a:off x="2511741" y="64736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00" name="Google Shape;5400;gda58c33139_0_5267"/>
            <p:cNvSpPr/>
            <p:nvPr/>
          </p:nvSpPr>
          <p:spPr>
            <a:xfrm>
              <a:off x="2511741" y="647360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01" name="Google Shape;5401;gda58c33139_0_5267"/>
            <p:cNvSpPr/>
            <p:nvPr/>
          </p:nvSpPr>
          <p:spPr>
            <a:xfrm>
              <a:off x="2459921" y="6491896"/>
              <a:ext cx="6350" cy="3175"/>
            </a:xfrm>
            <a:custGeom>
              <a:avLst/>
              <a:gdLst/>
              <a:ahLst/>
              <a:cxnLst/>
              <a:rect l="l" t="t" r="r" b="b"/>
              <a:pathLst>
                <a:path w="6350" h="3175" extrusionOk="0">
                  <a:moveTo>
                    <a:pt x="6096" y="0"/>
                  </a:moveTo>
                  <a:lnTo>
                    <a:pt x="0" y="0"/>
                  </a:lnTo>
                  <a:lnTo>
                    <a:pt x="0" y="3047"/>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02" name="Google Shape;5402;gda58c33139_0_5267"/>
            <p:cNvSpPr/>
            <p:nvPr/>
          </p:nvSpPr>
          <p:spPr>
            <a:xfrm>
              <a:off x="2459921" y="6491896"/>
              <a:ext cx="6350" cy="3175"/>
            </a:xfrm>
            <a:custGeom>
              <a:avLst/>
              <a:gdLst/>
              <a:ahLst/>
              <a:cxnLst/>
              <a:rect l="l" t="t" r="r" b="b"/>
              <a:pathLst>
                <a:path w="6350" h="3175" extrusionOk="0">
                  <a:moveTo>
                    <a:pt x="3048" y="3047"/>
                  </a:moveTo>
                  <a:lnTo>
                    <a:pt x="0" y="3047"/>
                  </a:lnTo>
                  <a:lnTo>
                    <a:pt x="0" y="0"/>
                  </a:lnTo>
                  <a:lnTo>
                    <a:pt x="3048" y="0"/>
                  </a:lnTo>
                  <a:lnTo>
                    <a:pt x="6096"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03" name="Google Shape;5403;gda58c33139_0_5267"/>
            <p:cNvSpPr/>
            <p:nvPr/>
          </p:nvSpPr>
          <p:spPr>
            <a:xfrm>
              <a:off x="2493441" y="6479705"/>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04" name="Google Shape;5404;gda58c33139_0_5267"/>
            <p:cNvSpPr/>
            <p:nvPr/>
          </p:nvSpPr>
          <p:spPr>
            <a:xfrm>
              <a:off x="2493451" y="6479704"/>
              <a:ext cx="3175" cy="3175"/>
            </a:xfrm>
            <a:custGeom>
              <a:avLst/>
              <a:gdLst/>
              <a:ahLst/>
              <a:cxnLst/>
              <a:rect l="l" t="t" r="r" b="b"/>
              <a:pathLst>
                <a:path w="3175" h="3175" extrusionOk="0">
                  <a:moveTo>
                    <a:pt x="3048" y="0"/>
                  </a:moveTo>
                  <a:lnTo>
                    <a:pt x="3048" y="3047"/>
                  </a:lnTo>
                  <a:lnTo>
                    <a:pt x="3048" y="0"/>
                  </a:ln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05" name="Google Shape;5405;gda58c33139_0_5267"/>
            <p:cNvSpPr/>
            <p:nvPr/>
          </p:nvSpPr>
          <p:spPr>
            <a:xfrm>
              <a:off x="1646034" y="6580289"/>
              <a:ext cx="6350" cy="6350"/>
            </a:xfrm>
            <a:custGeom>
              <a:avLst/>
              <a:gdLst/>
              <a:ahLst/>
              <a:cxnLst/>
              <a:rect l="l" t="t" r="r" b="b"/>
              <a:pathLst>
                <a:path w="6350" h="6350" extrusionOk="0">
                  <a:moveTo>
                    <a:pt x="3048" y="0"/>
                  </a:moveTo>
                  <a:lnTo>
                    <a:pt x="0" y="0"/>
                  </a:lnTo>
                  <a:lnTo>
                    <a:pt x="0" y="3048"/>
                  </a:lnTo>
                  <a:lnTo>
                    <a:pt x="3048" y="3048"/>
                  </a:lnTo>
                  <a:lnTo>
                    <a:pt x="3048" y="0"/>
                  </a:lnTo>
                  <a:close/>
                </a:path>
                <a:path w="6350" h="6350" extrusionOk="0">
                  <a:moveTo>
                    <a:pt x="6096" y="3048"/>
                  </a:moveTo>
                  <a:lnTo>
                    <a:pt x="3048" y="3048"/>
                  </a:lnTo>
                  <a:lnTo>
                    <a:pt x="3048"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06" name="Google Shape;5406;gda58c33139_0_5267"/>
            <p:cNvSpPr/>
            <p:nvPr/>
          </p:nvSpPr>
          <p:spPr>
            <a:xfrm>
              <a:off x="1646043" y="6580283"/>
              <a:ext cx="6350" cy="6350"/>
            </a:xfrm>
            <a:custGeom>
              <a:avLst/>
              <a:gdLst/>
              <a:ahLst/>
              <a:cxnLst/>
              <a:rect l="l" t="t" r="r" b="b"/>
              <a:pathLst>
                <a:path w="6350" h="6350" extrusionOk="0">
                  <a:moveTo>
                    <a:pt x="6096" y="6095"/>
                  </a:moveTo>
                  <a:lnTo>
                    <a:pt x="3048" y="6095"/>
                  </a:lnTo>
                  <a:lnTo>
                    <a:pt x="3048" y="3047"/>
                  </a:lnTo>
                  <a:lnTo>
                    <a:pt x="0" y="3047"/>
                  </a:lnTo>
                  <a:lnTo>
                    <a:pt x="0" y="6095"/>
                  </a:lnTo>
                  <a:lnTo>
                    <a:pt x="0" y="3047"/>
                  </a:lnTo>
                  <a:lnTo>
                    <a:pt x="0" y="0"/>
                  </a:lnTo>
                  <a:lnTo>
                    <a:pt x="3048" y="0"/>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07" name="Google Shape;5407;gda58c33139_0_5267"/>
            <p:cNvSpPr/>
            <p:nvPr/>
          </p:nvSpPr>
          <p:spPr>
            <a:xfrm>
              <a:off x="2539175" y="64675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08" name="Google Shape;5408;gda58c33139_0_5267"/>
            <p:cNvSpPr/>
            <p:nvPr/>
          </p:nvSpPr>
          <p:spPr>
            <a:xfrm>
              <a:off x="2469065" y="64918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09" name="Google Shape;5409;gda58c33139_0_5267"/>
            <p:cNvSpPr/>
            <p:nvPr/>
          </p:nvSpPr>
          <p:spPr>
            <a:xfrm>
              <a:off x="2469065" y="6491896"/>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10" name="Google Shape;5410;gda58c33139_0_5267"/>
            <p:cNvSpPr/>
            <p:nvPr/>
          </p:nvSpPr>
          <p:spPr>
            <a:xfrm>
              <a:off x="2459921" y="649494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11" name="Google Shape;5411;gda58c33139_0_5267"/>
            <p:cNvSpPr/>
            <p:nvPr/>
          </p:nvSpPr>
          <p:spPr>
            <a:xfrm>
              <a:off x="1557645" y="6571140"/>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12" name="Google Shape;5412;gda58c33139_0_5267"/>
            <p:cNvSpPr/>
            <p:nvPr/>
          </p:nvSpPr>
          <p:spPr>
            <a:xfrm>
              <a:off x="1557645" y="6571140"/>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13" name="Google Shape;5413;gda58c33139_0_5267"/>
            <p:cNvSpPr/>
            <p:nvPr/>
          </p:nvSpPr>
          <p:spPr>
            <a:xfrm>
              <a:off x="2459921" y="6494944"/>
              <a:ext cx="6350" cy="9525"/>
            </a:xfrm>
            <a:custGeom>
              <a:avLst/>
              <a:gdLst/>
              <a:ahLst/>
              <a:cxnLst/>
              <a:rect l="l" t="t" r="r" b="b"/>
              <a:pathLst>
                <a:path w="6350" h="9525" extrusionOk="0">
                  <a:moveTo>
                    <a:pt x="3048" y="3047"/>
                  </a:moveTo>
                  <a:lnTo>
                    <a:pt x="0" y="3047"/>
                  </a:lnTo>
                  <a:lnTo>
                    <a:pt x="0" y="9143"/>
                  </a:lnTo>
                  <a:lnTo>
                    <a:pt x="3048" y="9143"/>
                  </a:lnTo>
                  <a:lnTo>
                    <a:pt x="3048" y="3047"/>
                  </a:lnTo>
                  <a:close/>
                </a:path>
                <a:path w="6350" h="9525"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14" name="Google Shape;5414;gda58c33139_0_5267"/>
            <p:cNvSpPr/>
            <p:nvPr/>
          </p:nvSpPr>
          <p:spPr>
            <a:xfrm>
              <a:off x="2459921" y="6494944"/>
              <a:ext cx="6350" cy="12700"/>
            </a:xfrm>
            <a:custGeom>
              <a:avLst/>
              <a:gdLst/>
              <a:ahLst/>
              <a:cxnLst/>
              <a:rect l="l" t="t" r="r" b="b"/>
              <a:pathLst>
                <a:path w="6350" h="12700" extrusionOk="0">
                  <a:moveTo>
                    <a:pt x="0" y="9143"/>
                  </a:moveTo>
                  <a:lnTo>
                    <a:pt x="0" y="6095"/>
                  </a:lnTo>
                  <a:lnTo>
                    <a:pt x="0" y="3047"/>
                  </a:lnTo>
                  <a:lnTo>
                    <a:pt x="0" y="0"/>
                  </a:lnTo>
                  <a:lnTo>
                    <a:pt x="0" y="3047"/>
                  </a:lnTo>
                  <a:lnTo>
                    <a:pt x="3048" y="3047"/>
                  </a:lnTo>
                  <a:lnTo>
                    <a:pt x="3048" y="0"/>
                  </a:lnTo>
                  <a:lnTo>
                    <a:pt x="3048" y="3047"/>
                  </a:lnTo>
                  <a:lnTo>
                    <a:pt x="3048" y="0"/>
                  </a:lnTo>
                  <a:lnTo>
                    <a:pt x="6096" y="0"/>
                  </a:lnTo>
                  <a:lnTo>
                    <a:pt x="6096" y="3047"/>
                  </a:lnTo>
                  <a:lnTo>
                    <a:pt x="3048" y="3047"/>
                  </a:lnTo>
                  <a:lnTo>
                    <a:pt x="3048" y="6095"/>
                  </a:lnTo>
                  <a:lnTo>
                    <a:pt x="3048" y="3047"/>
                  </a:lnTo>
                  <a:lnTo>
                    <a:pt x="3048" y="6095"/>
                  </a:lnTo>
                  <a:lnTo>
                    <a:pt x="0" y="6095"/>
                  </a:lnTo>
                  <a:lnTo>
                    <a:pt x="3048" y="6095"/>
                  </a:lnTo>
                  <a:lnTo>
                    <a:pt x="3048" y="9143"/>
                  </a:lnTo>
                  <a:lnTo>
                    <a:pt x="3048" y="12191"/>
                  </a:lnTo>
                  <a:lnTo>
                    <a:pt x="3048" y="9143"/>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15" name="Google Shape;5415;gda58c33139_0_5267"/>
            <p:cNvSpPr/>
            <p:nvPr/>
          </p:nvSpPr>
          <p:spPr>
            <a:xfrm>
              <a:off x="2466017" y="649494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16" name="Google Shape;5416;gda58c33139_0_5267"/>
            <p:cNvSpPr/>
            <p:nvPr/>
          </p:nvSpPr>
          <p:spPr>
            <a:xfrm>
              <a:off x="2466017" y="649494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17" name="Google Shape;5417;gda58c33139_0_5267"/>
            <p:cNvSpPr/>
            <p:nvPr/>
          </p:nvSpPr>
          <p:spPr>
            <a:xfrm>
              <a:off x="2511741" y="6479704"/>
              <a:ext cx="9525" cy="15239"/>
            </a:xfrm>
            <a:custGeom>
              <a:avLst/>
              <a:gdLst/>
              <a:ahLst/>
              <a:cxnLst/>
              <a:rect l="l" t="t" r="r" b="b"/>
              <a:pathLst>
                <a:path w="9525" h="15239" extrusionOk="0">
                  <a:moveTo>
                    <a:pt x="9144" y="12191"/>
                  </a:moveTo>
                  <a:lnTo>
                    <a:pt x="6096" y="12191"/>
                  </a:lnTo>
                  <a:lnTo>
                    <a:pt x="6096" y="15239"/>
                  </a:lnTo>
                  <a:lnTo>
                    <a:pt x="9144" y="15239"/>
                  </a:lnTo>
                  <a:lnTo>
                    <a:pt x="9144" y="12191"/>
                  </a:lnTo>
                  <a:close/>
                </a:path>
                <a:path w="9525" h="15239" extrusionOk="0">
                  <a:moveTo>
                    <a:pt x="3048" y="0"/>
                  </a:moveTo>
                  <a:lnTo>
                    <a:pt x="0" y="0"/>
                  </a:lnTo>
                  <a:lnTo>
                    <a:pt x="0" y="6095"/>
                  </a:lnTo>
                  <a:lnTo>
                    <a:pt x="3048" y="6095"/>
                  </a:lnTo>
                  <a:lnTo>
                    <a:pt x="3048" y="12191"/>
                  </a:lnTo>
                  <a:lnTo>
                    <a:pt x="6096" y="12191"/>
                  </a:lnTo>
                  <a:lnTo>
                    <a:pt x="9144" y="9143"/>
                  </a:lnTo>
                  <a:lnTo>
                    <a:pt x="6096" y="9143"/>
                  </a:lnTo>
                  <a:lnTo>
                    <a:pt x="6096" y="3047"/>
                  </a:lnTo>
                  <a:lnTo>
                    <a:pt x="3048" y="3047"/>
                  </a:lnTo>
                  <a:lnTo>
                    <a:pt x="3048" y="0"/>
                  </a:lnTo>
                  <a:close/>
                </a:path>
                <a:path w="9525" h="15239" extrusionOk="0">
                  <a:moveTo>
                    <a:pt x="6096" y="6095"/>
                  </a:moveTo>
                  <a:lnTo>
                    <a:pt x="6096" y="9143"/>
                  </a:lnTo>
                  <a:lnTo>
                    <a:pt x="9144" y="9143"/>
                  </a:lnTo>
                  <a:lnTo>
                    <a:pt x="6096" y="6095"/>
                  </a:lnTo>
                  <a:close/>
                </a:path>
                <a:path w="9525" h="15239" extrusionOk="0">
                  <a:moveTo>
                    <a:pt x="9144" y="3047"/>
                  </a:moveTo>
                  <a:lnTo>
                    <a:pt x="6096" y="3047"/>
                  </a:lnTo>
                  <a:lnTo>
                    <a:pt x="9144" y="6095"/>
                  </a:lnTo>
                  <a:lnTo>
                    <a:pt x="914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18" name="Google Shape;5418;gda58c33139_0_5267"/>
            <p:cNvSpPr/>
            <p:nvPr/>
          </p:nvSpPr>
          <p:spPr>
            <a:xfrm>
              <a:off x="2511741" y="6479704"/>
              <a:ext cx="9525" cy="15239"/>
            </a:xfrm>
            <a:custGeom>
              <a:avLst/>
              <a:gdLst/>
              <a:ahLst/>
              <a:cxnLst/>
              <a:rect l="l" t="t" r="r" b="b"/>
              <a:pathLst>
                <a:path w="9525" h="15239" extrusionOk="0">
                  <a:moveTo>
                    <a:pt x="6096" y="3047"/>
                  </a:moveTo>
                  <a:lnTo>
                    <a:pt x="6096" y="6095"/>
                  </a:lnTo>
                  <a:lnTo>
                    <a:pt x="9144" y="6095"/>
                  </a:lnTo>
                  <a:lnTo>
                    <a:pt x="6096" y="6095"/>
                  </a:lnTo>
                  <a:lnTo>
                    <a:pt x="9144" y="9143"/>
                  </a:lnTo>
                  <a:lnTo>
                    <a:pt x="6096" y="9143"/>
                  </a:lnTo>
                  <a:lnTo>
                    <a:pt x="6096" y="6095"/>
                  </a:lnTo>
                  <a:lnTo>
                    <a:pt x="6096" y="9143"/>
                  </a:lnTo>
                  <a:lnTo>
                    <a:pt x="9144" y="9143"/>
                  </a:lnTo>
                  <a:lnTo>
                    <a:pt x="9144" y="12191"/>
                  </a:lnTo>
                  <a:lnTo>
                    <a:pt x="9144" y="9143"/>
                  </a:lnTo>
                  <a:lnTo>
                    <a:pt x="6096" y="12191"/>
                  </a:lnTo>
                  <a:lnTo>
                    <a:pt x="9144" y="12191"/>
                  </a:lnTo>
                  <a:lnTo>
                    <a:pt x="6096" y="12191"/>
                  </a:lnTo>
                  <a:lnTo>
                    <a:pt x="9144" y="12191"/>
                  </a:lnTo>
                  <a:lnTo>
                    <a:pt x="9144" y="15239"/>
                  </a:lnTo>
                  <a:lnTo>
                    <a:pt x="6096" y="15239"/>
                  </a:lnTo>
                  <a:lnTo>
                    <a:pt x="6096" y="12191"/>
                  </a:lnTo>
                  <a:lnTo>
                    <a:pt x="3048" y="12191"/>
                  </a:lnTo>
                  <a:lnTo>
                    <a:pt x="3048" y="9143"/>
                  </a:lnTo>
                  <a:lnTo>
                    <a:pt x="3048" y="6095"/>
                  </a:lnTo>
                  <a:lnTo>
                    <a:pt x="0" y="6095"/>
                  </a:lnTo>
                  <a:lnTo>
                    <a:pt x="0" y="3047"/>
                  </a:lnTo>
                  <a:lnTo>
                    <a:pt x="0" y="0"/>
                  </a:lnTo>
                  <a:lnTo>
                    <a:pt x="3048" y="0"/>
                  </a:lnTo>
                  <a:lnTo>
                    <a:pt x="3048" y="3047"/>
                  </a:lnTo>
                  <a:lnTo>
                    <a:pt x="6096" y="3047"/>
                  </a:lnTo>
                  <a:lnTo>
                    <a:pt x="9144" y="3047"/>
                  </a:lnTo>
                  <a:lnTo>
                    <a:pt x="9144"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19" name="Google Shape;5419;gda58c33139_0_5267"/>
            <p:cNvSpPr/>
            <p:nvPr/>
          </p:nvSpPr>
          <p:spPr>
            <a:xfrm>
              <a:off x="2466017" y="6494944"/>
              <a:ext cx="0" cy="0"/>
            </a:xfrm>
            <a:custGeom>
              <a:avLst/>
              <a:gdLst/>
              <a:ahLst/>
              <a:cxnLst/>
              <a:rect l="l" t="t" r="r" b="b"/>
              <a:pathLst>
                <a:path w="120000" h="120000" extrusionOk="0">
                  <a:moveTo>
                    <a:pt x="0" y="0"/>
                  </a:moveTo>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20" name="Google Shape;5420;gda58c33139_0_5267"/>
            <p:cNvSpPr/>
            <p:nvPr/>
          </p:nvSpPr>
          <p:spPr>
            <a:xfrm>
              <a:off x="1566790" y="6574188"/>
              <a:ext cx="6350" cy="6350"/>
            </a:xfrm>
            <a:custGeom>
              <a:avLst/>
              <a:gdLst/>
              <a:ahLst/>
              <a:cxnLst/>
              <a:rect l="l" t="t" r="r" b="b"/>
              <a:pathLst>
                <a:path w="6350" h="6350" extrusionOk="0">
                  <a:moveTo>
                    <a:pt x="0" y="6095"/>
                  </a:moveTo>
                  <a:lnTo>
                    <a:pt x="0" y="3047"/>
                  </a:lnTo>
                  <a:lnTo>
                    <a:pt x="3048" y="3047"/>
                  </a:lnTo>
                  <a:lnTo>
                    <a:pt x="6096" y="3047"/>
                  </a:lnTo>
                  <a:lnTo>
                    <a:pt x="6096" y="0"/>
                  </a:lnTo>
                  <a:lnTo>
                    <a:pt x="6096" y="3047"/>
                  </a:lnTo>
                  <a:lnTo>
                    <a:pt x="3048" y="3047"/>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21" name="Google Shape;5421;gda58c33139_0_5267"/>
            <p:cNvSpPr/>
            <p:nvPr/>
          </p:nvSpPr>
          <p:spPr>
            <a:xfrm>
              <a:off x="1627754" y="6583331"/>
              <a:ext cx="12700" cy="15240"/>
            </a:xfrm>
            <a:custGeom>
              <a:avLst/>
              <a:gdLst/>
              <a:ahLst/>
              <a:cxnLst/>
              <a:rect l="l" t="t" r="r" b="b"/>
              <a:pathLst>
                <a:path w="12700" h="15240" extrusionOk="0">
                  <a:moveTo>
                    <a:pt x="6096" y="3047"/>
                  </a:moveTo>
                  <a:lnTo>
                    <a:pt x="0" y="3047"/>
                  </a:lnTo>
                  <a:lnTo>
                    <a:pt x="0" y="15239"/>
                  </a:lnTo>
                  <a:lnTo>
                    <a:pt x="3048" y="15239"/>
                  </a:lnTo>
                  <a:lnTo>
                    <a:pt x="3048" y="12191"/>
                  </a:lnTo>
                  <a:lnTo>
                    <a:pt x="6096" y="12191"/>
                  </a:lnTo>
                  <a:lnTo>
                    <a:pt x="6096" y="9143"/>
                  </a:lnTo>
                  <a:lnTo>
                    <a:pt x="9144" y="9143"/>
                  </a:lnTo>
                  <a:lnTo>
                    <a:pt x="9144" y="6095"/>
                  </a:lnTo>
                  <a:lnTo>
                    <a:pt x="6096" y="6095"/>
                  </a:lnTo>
                  <a:lnTo>
                    <a:pt x="6096" y="3047"/>
                  </a:lnTo>
                  <a:close/>
                </a:path>
                <a:path w="12700" h="15240" extrusionOk="0">
                  <a:moveTo>
                    <a:pt x="12192" y="9143"/>
                  </a:moveTo>
                  <a:lnTo>
                    <a:pt x="6096" y="9143"/>
                  </a:lnTo>
                  <a:lnTo>
                    <a:pt x="6096" y="15239"/>
                  </a:lnTo>
                  <a:lnTo>
                    <a:pt x="9144" y="15239"/>
                  </a:lnTo>
                  <a:lnTo>
                    <a:pt x="9144" y="12191"/>
                  </a:lnTo>
                  <a:lnTo>
                    <a:pt x="12192" y="12191"/>
                  </a:lnTo>
                  <a:lnTo>
                    <a:pt x="12192" y="9143"/>
                  </a:lnTo>
                  <a:close/>
                </a:path>
                <a:path w="12700" h="15240" extrusionOk="0">
                  <a:moveTo>
                    <a:pt x="12192" y="12191"/>
                  </a:moveTo>
                  <a:lnTo>
                    <a:pt x="9144" y="12191"/>
                  </a:lnTo>
                  <a:lnTo>
                    <a:pt x="9144" y="15239"/>
                  </a:lnTo>
                  <a:lnTo>
                    <a:pt x="12192" y="15239"/>
                  </a:lnTo>
                  <a:lnTo>
                    <a:pt x="12192" y="12191"/>
                  </a:lnTo>
                  <a:close/>
                </a:path>
                <a:path w="12700" h="15240" extrusionOk="0">
                  <a:moveTo>
                    <a:pt x="9144" y="0"/>
                  </a:moveTo>
                  <a:lnTo>
                    <a:pt x="3048" y="0"/>
                  </a:lnTo>
                  <a:lnTo>
                    <a:pt x="3048" y="3047"/>
                  </a:lnTo>
                  <a:lnTo>
                    <a:pt x="9144" y="3047"/>
                  </a:lnTo>
                  <a:lnTo>
                    <a:pt x="9144" y="0"/>
                  </a:lnTo>
                  <a:close/>
                </a:path>
                <a:path w="12700" h="15240"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22" name="Google Shape;5422;gda58c33139_0_5267"/>
            <p:cNvSpPr/>
            <p:nvPr/>
          </p:nvSpPr>
          <p:spPr>
            <a:xfrm>
              <a:off x="1627754" y="6583331"/>
              <a:ext cx="12700" cy="15240"/>
            </a:xfrm>
            <a:custGeom>
              <a:avLst/>
              <a:gdLst/>
              <a:ahLst/>
              <a:cxnLst/>
              <a:rect l="l" t="t" r="r" b="b"/>
              <a:pathLst>
                <a:path w="12700" h="15240" extrusionOk="0">
                  <a:moveTo>
                    <a:pt x="3048" y="3047"/>
                  </a:moveTo>
                  <a:lnTo>
                    <a:pt x="3048" y="0"/>
                  </a:lnTo>
                  <a:lnTo>
                    <a:pt x="6096" y="0"/>
                  </a:lnTo>
                  <a:lnTo>
                    <a:pt x="9144" y="0"/>
                  </a:lnTo>
                  <a:lnTo>
                    <a:pt x="9144" y="3047"/>
                  </a:lnTo>
                  <a:lnTo>
                    <a:pt x="6096" y="3047"/>
                  </a:lnTo>
                  <a:lnTo>
                    <a:pt x="6096" y="6095"/>
                  </a:lnTo>
                  <a:lnTo>
                    <a:pt x="6096" y="3047"/>
                  </a:lnTo>
                  <a:lnTo>
                    <a:pt x="6096" y="6095"/>
                  </a:lnTo>
                  <a:lnTo>
                    <a:pt x="9144" y="6095"/>
                  </a:lnTo>
                  <a:lnTo>
                    <a:pt x="9144" y="3047"/>
                  </a:lnTo>
                  <a:lnTo>
                    <a:pt x="9144" y="0"/>
                  </a:lnTo>
                  <a:lnTo>
                    <a:pt x="12192" y="0"/>
                  </a:lnTo>
                  <a:lnTo>
                    <a:pt x="12192" y="3047"/>
                  </a:lnTo>
                  <a:lnTo>
                    <a:pt x="9144" y="3047"/>
                  </a:lnTo>
                  <a:lnTo>
                    <a:pt x="9144" y="6095"/>
                  </a:lnTo>
                  <a:lnTo>
                    <a:pt x="9144" y="9143"/>
                  </a:lnTo>
                  <a:lnTo>
                    <a:pt x="12192" y="9143"/>
                  </a:lnTo>
                  <a:lnTo>
                    <a:pt x="9144" y="9143"/>
                  </a:lnTo>
                  <a:lnTo>
                    <a:pt x="12192" y="9143"/>
                  </a:lnTo>
                  <a:lnTo>
                    <a:pt x="12192" y="12191"/>
                  </a:lnTo>
                  <a:lnTo>
                    <a:pt x="9144" y="12191"/>
                  </a:lnTo>
                  <a:lnTo>
                    <a:pt x="12192" y="12191"/>
                  </a:lnTo>
                  <a:lnTo>
                    <a:pt x="12192" y="15239"/>
                  </a:lnTo>
                  <a:lnTo>
                    <a:pt x="9144" y="15239"/>
                  </a:lnTo>
                  <a:lnTo>
                    <a:pt x="9144" y="12191"/>
                  </a:lnTo>
                  <a:lnTo>
                    <a:pt x="9144" y="15239"/>
                  </a:lnTo>
                  <a:lnTo>
                    <a:pt x="9144" y="12191"/>
                  </a:lnTo>
                  <a:lnTo>
                    <a:pt x="9144" y="15239"/>
                  </a:lnTo>
                  <a:lnTo>
                    <a:pt x="9144" y="12191"/>
                  </a:lnTo>
                  <a:lnTo>
                    <a:pt x="9144" y="15239"/>
                  </a:lnTo>
                  <a:lnTo>
                    <a:pt x="6096" y="15239"/>
                  </a:lnTo>
                  <a:lnTo>
                    <a:pt x="6096" y="12191"/>
                  </a:lnTo>
                  <a:lnTo>
                    <a:pt x="6096" y="9143"/>
                  </a:lnTo>
                  <a:lnTo>
                    <a:pt x="6096" y="12191"/>
                  </a:lnTo>
                  <a:lnTo>
                    <a:pt x="3048" y="12191"/>
                  </a:lnTo>
                  <a:lnTo>
                    <a:pt x="3048" y="15239"/>
                  </a:lnTo>
                  <a:lnTo>
                    <a:pt x="0" y="15239"/>
                  </a:lnTo>
                  <a:lnTo>
                    <a:pt x="0" y="12191"/>
                  </a:lnTo>
                  <a:lnTo>
                    <a:pt x="3048" y="12191"/>
                  </a:lnTo>
                  <a:lnTo>
                    <a:pt x="0" y="12191"/>
                  </a:lnTo>
                  <a:lnTo>
                    <a:pt x="0" y="9143"/>
                  </a:lnTo>
                  <a:lnTo>
                    <a:pt x="0" y="6095"/>
                  </a:lnTo>
                  <a:lnTo>
                    <a:pt x="0" y="3047"/>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23" name="Google Shape;5423;gda58c33139_0_5267"/>
            <p:cNvSpPr/>
            <p:nvPr/>
          </p:nvSpPr>
          <p:spPr>
            <a:xfrm>
              <a:off x="2475162" y="64918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24" name="Google Shape;5424;gda58c33139_0_5267"/>
            <p:cNvSpPr/>
            <p:nvPr/>
          </p:nvSpPr>
          <p:spPr>
            <a:xfrm>
              <a:off x="2475162" y="64918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25" name="Google Shape;5425;gda58c33139_0_5267"/>
            <p:cNvSpPr/>
            <p:nvPr/>
          </p:nvSpPr>
          <p:spPr>
            <a:xfrm>
              <a:off x="2502596" y="648275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26" name="Google Shape;5426;gda58c33139_0_5267"/>
            <p:cNvSpPr/>
            <p:nvPr/>
          </p:nvSpPr>
          <p:spPr>
            <a:xfrm>
              <a:off x="2502596" y="64827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27" name="Google Shape;5427;gda58c33139_0_5267"/>
            <p:cNvSpPr/>
            <p:nvPr/>
          </p:nvSpPr>
          <p:spPr>
            <a:xfrm>
              <a:off x="2539175" y="64736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28" name="Google Shape;5428;gda58c33139_0_5267"/>
            <p:cNvSpPr/>
            <p:nvPr/>
          </p:nvSpPr>
          <p:spPr>
            <a:xfrm>
              <a:off x="2539175" y="647360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29" name="Google Shape;5429;gda58c33139_0_5267"/>
            <p:cNvSpPr/>
            <p:nvPr/>
          </p:nvSpPr>
          <p:spPr>
            <a:xfrm>
              <a:off x="1639947" y="6586379"/>
              <a:ext cx="6350" cy="6350"/>
            </a:xfrm>
            <a:custGeom>
              <a:avLst/>
              <a:gdLst/>
              <a:ahLst/>
              <a:cxnLst/>
              <a:rect l="l" t="t" r="r" b="b"/>
              <a:pathLst>
                <a:path w="6350" h="6350" extrusionOk="0">
                  <a:moveTo>
                    <a:pt x="6096" y="3047"/>
                  </a:moveTo>
                  <a:lnTo>
                    <a:pt x="3048" y="3047"/>
                  </a:lnTo>
                  <a:lnTo>
                    <a:pt x="3048" y="6095"/>
                  </a:lnTo>
                  <a:lnTo>
                    <a:pt x="6096" y="6095"/>
                  </a:lnTo>
                  <a:lnTo>
                    <a:pt x="6096" y="3047"/>
                  </a:lnTo>
                  <a:close/>
                </a:path>
                <a:path w="6350" h="6350"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30" name="Google Shape;5430;gda58c33139_0_5267"/>
            <p:cNvSpPr/>
            <p:nvPr/>
          </p:nvSpPr>
          <p:spPr>
            <a:xfrm>
              <a:off x="1639947" y="6586379"/>
              <a:ext cx="6350" cy="6350"/>
            </a:xfrm>
            <a:custGeom>
              <a:avLst/>
              <a:gdLst/>
              <a:ahLst/>
              <a:cxnLst/>
              <a:rect l="l" t="t" r="r" b="b"/>
              <a:pathLst>
                <a:path w="6350" h="6350" extrusionOk="0">
                  <a:moveTo>
                    <a:pt x="3048" y="6095"/>
                  </a:moveTo>
                  <a:lnTo>
                    <a:pt x="3048" y="3047"/>
                  </a:lnTo>
                  <a:lnTo>
                    <a:pt x="0" y="3047"/>
                  </a:lnTo>
                  <a:lnTo>
                    <a:pt x="0" y="0"/>
                  </a:lnTo>
                  <a:lnTo>
                    <a:pt x="3048" y="0"/>
                  </a:lnTo>
                  <a:lnTo>
                    <a:pt x="6096" y="0"/>
                  </a:lnTo>
                  <a:lnTo>
                    <a:pt x="3048" y="0"/>
                  </a:lnTo>
                  <a:lnTo>
                    <a:pt x="3048" y="3047"/>
                  </a:lnTo>
                  <a:lnTo>
                    <a:pt x="6096" y="3047"/>
                  </a:lnTo>
                  <a:lnTo>
                    <a:pt x="6096" y="0"/>
                  </a:lnTo>
                  <a:lnTo>
                    <a:pt x="6096" y="3047"/>
                  </a:lnTo>
                  <a:lnTo>
                    <a:pt x="6096" y="0"/>
                  </a:lnTo>
                  <a:lnTo>
                    <a:pt x="6096" y="3047"/>
                  </a:lnTo>
                  <a:lnTo>
                    <a:pt x="6096" y="0"/>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31" name="Google Shape;5431;gda58c33139_0_5267"/>
            <p:cNvSpPr/>
            <p:nvPr/>
          </p:nvSpPr>
          <p:spPr>
            <a:xfrm>
              <a:off x="1652140" y="65894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32" name="Google Shape;5432;gda58c33139_0_5267"/>
            <p:cNvSpPr/>
            <p:nvPr/>
          </p:nvSpPr>
          <p:spPr>
            <a:xfrm>
              <a:off x="1652140" y="658942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33" name="Google Shape;5433;gda58c33139_0_5267"/>
            <p:cNvSpPr/>
            <p:nvPr/>
          </p:nvSpPr>
          <p:spPr>
            <a:xfrm>
              <a:off x="2469065" y="6497992"/>
              <a:ext cx="6350" cy="6350"/>
            </a:xfrm>
            <a:custGeom>
              <a:avLst/>
              <a:gdLst/>
              <a:ahLst/>
              <a:cxnLst/>
              <a:rect l="l" t="t" r="r" b="b"/>
              <a:pathLst>
                <a:path w="6350" h="6350" extrusionOk="0">
                  <a:moveTo>
                    <a:pt x="3048" y="0"/>
                  </a:moveTo>
                  <a:lnTo>
                    <a:pt x="0" y="0"/>
                  </a:lnTo>
                  <a:lnTo>
                    <a:pt x="0" y="6095"/>
                  </a:lnTo>
                  <a:lnTo>
                    <a:pt x="6096" y="6095"/>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34" name="Google Shape;5434;gda58c33139_0_5267"/>
            <p:cNvSpPr/>
            <p:nvPr/>
          </p:nvSpPr>
          <p:spPr>
            <a:xfrm>
              <a:off x="2466017" y="6497992"/>
              <a:ext cx="9525" cy="9525"/>
            </a:xfrm>
            <a:custGeom>
              <a:avLst/>
              <a:gdLst/>
              <a:ahLst/>
              <a:cxnLst/>
              <a:rect l="l" t="t" r="r" b="b"/>
              <a:pathLst>
                <a:path w="9525" h="9525" extrusionOk="0">
                  <a:moveTo>
                    <a:pt x="6096" y="3047"/>
                  </a:moveTo>
                  <a:lnTo>
                    <a:pt x="9144" y="3047"/>
                  </a:lnTo>
                  <a:lnTo>
                    <a:pt x="9144" y="6095"/>
                  </a:lnTo>
                  <a:lnTo>
                    <a:pt x="6096" y="6095"/>
                  </a:lnTo>
                  <a:lnTo>
                    <a:pt x="3048" y="6095"/>
                  </a:lnTo>
                  <a:lnTo>
                    <a:pt x="3048" y="9143"/>
                  </a:lnTo>
                  <a:lnTo>
                    <a:pt x="3048" y="6095"/>
                  </a:lnTo>
                  <a:lnTo>
                    <a:pt x="0" y="6095"/>
                  </a:lnTo>
                  <a:lnTo>
                    <a:pt x="3048" y="6095"/>
                  </a:lnTo>
                  <a:lnTo>
                    <a:pt x="3048" y="3047"/>
                  </a:lnTo>
                  <a:lnTo>
                    <a:pt x="0" y="3047"/>
                  </a:lnTo>
                  <a:lnTo>
                    <a:pt x="3048" y="3047"/>
                  </a:lnTo>
                  <a:lnTo>
                    <a:pt x="3048" y="0"/>
                  </a:lnTo>
                  <a:lnTo>
                    <a:pt x="6096" y="0"/>
                  </a:lnTo>
                  <a:lnTo>
                    <a:pt x="6096" y="3047"/>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35" name="Google Shape;5435;gda58c33139_0_5267"/>
            <p:cNvSpPr/>
            <p:nvPr/>
          </p:nvSpPr>
          <p:spPr>
            <a:xfrm>
              <a:off x="2517837" y="648275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36" name="Google Shape;5436;gda58c33139_0_5267"/>
            <p:cNvSpPr/>
            <p:nvPr/>
          </p:nvSpPr>
          <p:spPr>
            <a:xfrm>
              <a:off x="2517837" y="648275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37" name="Google Shape;5437;gda58c33139_0_5267"/>
            <p:cNvSpPr/>
            <p:nvPr/>
          </p:nvSpPr>
          <p:spPr>
            <a:xfrm>
              <a:off x="1563741" y="6580283"/>
              <a:ext cx="3175" cy="3175"/>
            </a:xfrm>
            <a:custGeom>
              <a:avLst/>
              <a:gdLst/>
              <a:ahLst/>
              <a:cxnLst/>
              <a:rect l="l" t="t" r="r" b="b"/>
              <a:pathLst>
                <a:path w="3175" h="3175" extrusionOk="0">
                  <a:moveTo>
                    <a:pt x="0" y="3047"/>
                  </a:moveTo>
                  <a:lnTo>
                    <a:pt x="0" y="0"/>
                  </a:lnTo>
                  <a:lnTo>
                    <a:pt x="3048" y="0"/>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38" name="Google Shape;5438;gda58c33139_0_5267"/>
            <p:cNvSpPr/>
            <p:nvPr/>
          </p:nvSpPr>
          <p:spPr>
            <a:xfrm>
              <a:off x="1563741" y="6580283"/>
              <a:ext cx="3175" cy="3175"/>
            </a:xfrm>
            <a:custGeom>
              <a:avLst/>
              <a:gdLst/>
              <a:ahLst/>
              <a:cxnLst/>
              <a:rect l="l" t="t" r="r" b="b"/>
              <a:pathLst>
                <a:path w="3175" h="3175" extrusionOk="0">
                  <a:moveTo>
                    <a:pt x="0" y="3047"/>
                  </a:moveTo>
                  <a:lnTo>
                    <a:pt x="0" y="0"/>
                  </a:lnTo>
                  <a:lnTo>
                    <a:pt x="3048" y="0"/>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39" name="Google Shape;5439;gda58c33139_0_5267"/>
            <p:cNvSpPr/>
            <p:nvPr/>
          </p:nvSpPr>
          <p:spPr>
            <a:xfrm>
              <a:off x="2536127" y="6476656"/>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40" name="Google Shape;5440;gda58c33139_0_5267"/>
            <p:cNvSpPr/>
            <p:nvPr/>
          </p:nvSpPr>
          <p:spPr>
            <a:xfrm>
              <a:off x="2536127" y="6476656"/>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41" name="Google Shape;5441;gda58c33139_0_5267"/>
            <p:cNvSpPr/>
            <p:nvPr/>
          </p:nvSpPr>
          <p:spPr>
            <a:xfrm>
              <a:off x="1649092" y="6592475"/>
              <a:ext cx="12700" cy="15240"/>
            </a:xfrm>
            <a:custGeom>
              <a:avLst/>
              <a:gdLst/>
              <a:ahLst/>
              <a:cxnLst/>
              <a:rect l="l" t="t" r="r" b="b"/>
              <a:pathLst>
                <a:path w="12700" h="15240" extrusionOk="0">
                  <a:moveTo>
                    <a:pt x="6096" y="9143"/>
                  </a:moveTo>
                  <a:lnTo>
                    <a:pt x="3048" y="9143"/>
                  </a:lnTo>
                  <a:lnTo>
                    <a:pt x="0" y="12191"/>
                  </a:lnTo>
                  <a:lnTo>
                    <a:pt x="0" y="15239"/>
                  </a:lnTo>
                  <a:lnTo>
                    <a:pt x="3048" y="15239"/>
                  </a:lnTo>
                  <a:lnTo>
                    <a:pt x="3048" y="12191"/>
                  </a:lnTo>
                  <a:lnTo>
                    <a:pt x="6096" y="12191"/>
                  </a:lnTo>
                  <a:lnTo>
                    <a:pt x="6096" y="9143"/>
                  </a:lnTo>
                  <a:close/>
                </a:path>
                <a:path w="12700" h="15240" extrusionOk="0">
                  <a:moveTo>
                    <a:pt x="9144" y="3047"/>
                  </a:moveTo>
                  <a:lnTo>
                    <a:pt x="6096" y="3047"/>
                  </a:lnTo>
                  <a:lnTo>
                    <a:pt x="6096" y="9143"/>
                  </a:lnTo>
                  <a:lnTo>
                    <a:pt x="9144" y="9143"/>
                  </a:lnTo>
                  <a:lnTo>
                    <a:pt x="9144" y="3047"/>
                  </a:lnTo>
                  <a:close/>
                </a:path>
                <a:path w="12700" h="15240" extrusionOk="0">
                  <a:moveTo>
                    <a:pt x="12192" y="6095"/>
                  </a:moveTo>
                  <a:lnTo>
                    <a:pt x="9144" y="6095"/>
                  </a:lnTo>
                  <a:lnTo>
                    <a:pt x="9144" y="9143"/>
                  </a:lnTo>
                  <a:lnTo>
                    <a:pt x="12192" y="6095"/>
                  </a:lnTo>
                  <a:close/>
                </a:path>
                <a:path w="12700" h="15240" extrusionOk="0">
                  <a:moveTo>
                    <a:pt x="6096" y="3047"/>
                  </a:moveTo>
                  <a:lnTo>
                    <a:pt x="3048" y="3047"/>
                  </a:lnTo>
                  <a:lnTo>
                    <a:pt x="3048" y="6095"/>
                  </a:lnTo>
                  <a:lnTo>
                    <a:pt x="6096" y="6095"/>
                  </a:lnTo>
                  <a:lnTo>
                    <a:pt x="6096" y="3047"/>
                  </a:lnTo>
                  <a:close/>
                </a:path>
                <a:path w="12700" h="15240"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42" name="Google Shape;5442;gda58c33139_0_5267"/>
            <p:cNvSpPr/>
            <p:nvPr/>
          </p:nvSpPr>
          <p:spPr>
            <a:xfrm>
              <a:off x="1646043" y="6592475"/>
              <a:ext cx="15239" cy="21590"/>
            </a:xfrm>
            <a:custGeom>
              <a:avLst/>
              <a:gdLst/>
              <a:ahLst/>
              <a:cxnLst/>
              <a:rect l="l" t="t" r="r" b="b"/>
              <a:pathLst>
                <a:path w="15239" h="21590" extrusionOk="0">
                  <a:moveTo>
                    <a:pt x="9144" y="3047"/>
                  </a:moveTo>
                  <a:lnTo>
                    <a:pt x="9144" y="6095"/>
                  </a:lnTo>
                  <a:lnTo>
                    <a:pt x="9144" y="3047"/>
                  </a:lnTo>
                  <a:lnTo>
                    <a:pt x="12192" y="3047"/>
                  </a:lnTo>
                  <a:lnTo>
                    <a:pt x="12192" y="0"/>
                  </a:lnTo>
                  <a:lnTo>
                    <a:pt x="15241" y="0"/>
                  </a:lnTo>
                  <a:lnTo>
                    <a:pt x="15241" y="3047"/>
                  </a:lnTo>
                  <a:lnTo>
                    <a:pt x="12192" y="3047"/>
                  </a:lnTo>
                  <a:lnTo>
                    <a:pt x="12192" y="6095"/>
                  </a:lnTo>
                  <a:lnTo>
                    <a:pt x="12192" y="9143"/>
                  </a:lnTo>
                  <a:lnTo>
                    <a:pt x="12192" y="6095"/>
                  </a:lnTo>
                  <a:lnTo>
                    <a:pt x="15241" y="6095"/>
                  </a:lnTo>
                  <a:lnTo>
                    <a:pt x="12192" y="9143"/>
                  </a:lnTo>
                  <a:lnTo>
                    <a:pt x="12192" y="6095"/>
                  </a:lnTo>
                  <a:lnTo>
                    <a:pt x="12192" y="9143"/>
                  </a:lnTo>
                  <a:lnTo>
                    <a:pt x="9144" y="9143"/>
                  </a:lnTo>
                  <a:lnTo>
                    <a:pt x="9144" y="12191"/>
                  </a:lnTo>
                  <a:lnTo>
                    <a:pt x="9144" y="9143"/>
                  </a:lnTo>
                  <a:lnTo>
                    <a:pt x="9144" y="12191"/>
                  </a:lnTo>
                  <a:lnTo>
                    <a:pt x="6096" y="12191"/>
                  </a:lnTo>
                  <a:lnTo>
                    <a:pt x="6096" y="15239"/>
                  </a:lnTo>
                  <a:lnTo>
                    <a:pt x="3048" y="15239"/>
                  </a:lnTo>
                  <a:lnTo>
                    <a:pt x="3048" y="18286"/>
                  </a:lnTo>
                  <a:lnTo>
                    <a:pt x="0" y="18286"/>
                  </a:lnTo>
                  <a:lnTo>
                    <a:pt x="3048" y="18286"/>
                  </a:lnTo>
                  <a:lnTo>
                    <a:pt x="0" y="18286"/>
                  </a:lnTo>
                  <a:lnTo>
                    <a:pt x="0" y="21334"/>
                  </a:lnTo>
                  <a:lnTo>
                    <a:pt x="0" y="18286"/>
                  </a:lnTo>
                  <a:lnTo>
                    <a:pt x="3048" y="18286"/>
                  </a:lnTo>
                  <a:lnTo>
                    <a:pt x="3048" y="15239"/>
                  </a:lnTo>
                  <a:lnTo>
                    <a:pt x="3048" y="12191"/>
                  </a:lnTo>
                  <a:lnTo>
                    <a:pt x="6096" y="12191"/>
                  </a:lnTo>
                  <a:lnTo>
                    <a:pt x="3048" y="12191"/>
                  </a:lnTo>
                  <a:lnTo>
                    <a:pt x="3048" y="9143"/>
                  </a:lnTo>
                  <a:lnTo>
                    <a:pt x="3048" y="12191"/>
                  </a:lnTo>
                  <a:lnTo>
                    <a:pt x="6096" y="9143"/>
                  </a:lnTo>
                  <a:lnTo>
                    <a:pt x="3048" y="9143"/>
                  </a:lnTo>
                  <a:lnTo>
                    <a:pt x="3048" y="6095"/>
                  </a:lnTo>
                  <a:lnTo>
                    <a:pt x="3048" y="9143"/>
                  </a:lnTo>
                  <a:lnTo>
                    <a:pt x="6096" y="9143"/>
                  </a:lnTo>
                  <a:lnTo>
                    <a:pt x="6096" y="6095"/>
                  </a:lnTo>
                  <a:lnTo>
                    <a:pt x="3048" y="6095"/>
                  </a:lnTo>
                  <a:lnTo>
                    <a:pt x="6096" y="6095"/>
                  </a:lnTo>
                  <a:lnTo>
                    <a:pt x="6096" y="9143"/>
                  </a:lnTo>
                  <a:lnTo>
                    <a:pt x="9144" y="9143"/>
                  </a:lnTo>
                  <a:lnTo>
                    <a:pt x="9144" y="6095"/>
                  </a:lnTo>
                  <a:lnTo>
                    <a:pt x="6096" y="6095"/>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43" name="Google Shape;5443;gda58c33139_0_5267"/>
            <p:cNvSpPr/>
            <p:nvPr/>
          </p:nvSpPr>
          <p:spPr>
            <a:xfrm>
              <a:off x="2520873" y="6482753"/>
              <a:ext cx="12700" cy="15239"/>
            </a:xfrm>
            <a:custGeom>
              <a:avLst/>
              <a:gdLst/>
              <a:ahLst/>
              <a:cxnLst/>
              <a:rect l="l" t="t" r="r" b="b"/>
              <a:pathLst>
                <a:path w="12700" h="15239" extrusionOk="0">
                  <a:moveTo>
                    <a:pt x="3048" y="0"/>
                  </a:moveTo>
                  <a:lnTo>
                    <a:pt x="0" y="0"/>
                  </a:lnTo>
                  <a:lnTo>
                    <a:pt x="3048" y="3048"/>
                  </a:lnTo>
                  <a:lnTo>
                    <a:pt x="3048" y="0"/>
                  </a:lnTo>
                  <a:close/>
                </a:path>
                <a:path w="12700" h="15239" extrusionOk="0">
                  <a:moveTo>
                    <a:pt x="12204" y="9144"/>
                  </a:moveTo>
                  <a:lnTo>
                    <a:pt x="9156" y="9144"/>
                  </a:lnTo>
                  <a:lnTo>
                    <a:pt x="9156" y="3048"/>
                  </a:lnTo>
                  <a:lnTo>
                    <a:pt x="3048" y="3048"/>
                  </a:lnTo>
                  <a:lnTo>
                    <a:pt x="0" y="3048"/>
                  </a:lnTo>
                  <a:lnTo>
                    <a:pt x="3048" y="6096"/>
                  </a:lnTo>
                  <a:lnTo>
                    <a:pt x="3048" y="15240"/>
                  </a:lnTo>
                  <a:lnTo>
                    <a:pt x="6096" y="15240"/>
                  </a:lnTo>
                  <a:lnTo>
                    <a:pt x="6096" y="12192"/>
                  </a:lnTo>
                  <a:lnTo>
                    <a:pt x="9156" y="12192"/>
                  </a:lnTo>
                  <a:lnTo>
                    <a:pt x="9156" y="15240"/>
                  </a:lnTo>
                  <a:lnTo>
                    <a:pt x="12204" y="12192"/>
                  </a:lnTo>
                  <a:lnTo>
                    <a:pt x="12204"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44" name="Google Shape;5444;gda58c33139_0_5267"/>
            <p:cNvSpPr/>
            <p:nvPr/>
          </p:nvSpPr>
          <p:spPr>
            <a:xfrm>
              <a:off x="2520885" y="6482752"/>
              <a:ext cx="12700" cy="15239"/>
            </a:xfrm>
            <a:custGeom>
              <a:avLst/>
              <a:gdLst/>
              <a:ahLst/>
              <a:cxnLst/>
              <a:rect l="l" t="t" r="r" b="b"/>
              <a:pathLst>
                <a:path w="12700" h="15239" extrusionOk="0">
                  <a:moveTo>
                    <a:pt x="6096" y="3047"/>
                  </a:moveTo>
                  <a:lnTo>
                    <a:pt x="9144" y="3047"/>
                  </a:lnTo>
                  <a:lnTo>
                    <a:pt x="9144" y="6095"/>
                  </a:lnTo>
                  <a:lnTo>
                    <a:pt x="9144" y="9143"/>
                  </a:lnTo>
                  <a:lnTo>
                    <a:pt x="12192" y="9143"/>
                  </a:lnTo>
                  <a:lnTo>
                    <a:pt x="9144" y="9143"/>
                  </a:lnTo>
                  <a:lnTo>
                    <a:pt x="12192" y="9143"/>
                  </a:lnTo>
                  <a:lnTo>
                    <a:pt x="12192" y="12191"/>
                  </a:lnTo>
                  <a:lnTo>
                    <a:pt x="9144" y="15239"/>
                  </a:lnTo>
                  <a:lnTo>
                    <a:pt x="9144" y="12191"/>
                  </a:lnTo>
                  <a:lnTo>
                    <a:pt x="9144" y="15239"/>
                  </a:lnTo>
                  <a:lnTo>
                    <a:pt x="9144" y="12191"/>
                  </a:lnTo>
                  <a:lnTo>
                    <a:pt x="6096" y="12191"/>
                  </a:lnTo>
                  <a:lnTo>
                    <a:pt x="6096" y="15239"/>
                  </a:lnTo>
                  <a:lnTo>
                    <a:pt x="3048" y="15239"/>
                  </a:lnTo>
                  <a:lnTo>
                    <a:pt x="3048" y="12191"/>
                  </a:lnTo>
                  <a:lnTo>
                    <a:pt x="3048" y="9143"/>
                  </a:lnTo>
                  <a:lnTo>
                    <a:pt x="6096" y="9143"/>
                  </a:lnTo>
                  <a:lnTo>
                    <a:pt x="3048" y="9143"/>
                  </a:lnTo>
                  <a:lnTo>
                    <a:pt x="3048" y="6095"/>
                  </a:lnTo>
                  <a:lnTo>
                    <a:pt x="0" y="6095"/>
                  </a:lnTo>
                  <a:lnTo>
                    <a:pt x="3048" y="6095"/>
                  </a:lnTo>
                  <a:lnTo>
                    <a:pt x="0" y="3047"/>
                  </a:lnTo>
                  <a:lnTo>
                    <a:pt x="3048" y="3047"/>
                  </a:lnTo>
                  <a:lnTo>
                    <a:pt x="0" y="0"/>
                  </a:lnTo>
                  <a:lnTo>
                    <a:pt x="3048" y="0"/>
                  </a:lnTo>
                  <a:lnTo>
                    <a:pt x="3048" y="3047"/>
                  </a:lnTo>
                  <a:lnTo>
                    <a:pt x="6096" y="3047"/>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45" name="Google Shape;5445;gda58c33139_0_5267"/>
            <p:cNvSpPr/>
            <p:nvPr/>
          </p:nvSpPr>
          <p:spPr>
            <a:xfrm>
              <a:off x="2490403" y="649494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46" name="Google Shape;5446;gda58c33139_0_5267"/>
            <p:cNvSpPr/>
            <p:nvPr/>
          </p:nvSpPr>
          <p:spPr>
            <a:xfrm>
              <a:off x="2490403" y="649494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47" name="Google Shape;5447;gda58c33139_0_5267"/>
            <p:cNvSpPr/>
            <p:nvPr/>
          </p:nvSpPr>
          <p:spPr>
            <a:xfrm>
              <a:off x="2478210" y="649799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48" name="Google Shape;5448;gda58c33139_0_5267"/>
            <p:cNvSpPr/>
            <p:nvPr/>
          </p:nvSpPr>
          <p:spPr>
            <a:xfrm>
              <a:off x="2478210" y="6497992"/>
              <a:ext cx="3175" cy="3175"/>
            </a:xfrm>
            <a:custGeom>
              <a:avLst/>
              <a:gdLst/>
              <a:ahLst/>
              <a:cxnLst/>
              <a:rect l="l" t="t" r="r" b="b"/>
              <a:pathLst>
                <a:path w="3175" h="3175" extrusionOk="0">
                  <a:moveTo>
                    <a:pt x="3048" y="0"/>
                  </a:moveTo>
                  <a:lnTo>
                    <a:pt x="3048" y="3047"/>
                  </a:lnTo>
                  <a:lnTo>
                    <a:pt x="0" y="3047"/>
                  </a:lnTo>
                  <a:lnTo>
                    <a:pt x="3048" y="3047"/>
                  </a:lnTo>
                  <a:lnTo>
                    <a:pt x="0" y="3047"/>
                  </a:lnTo>
                  <a:lnTo>
                    <a:pt x="0"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49" name="Google Shape;5449;gda58c33139_0_5267"/>
            <p:cNvSpPr/>
            <p:nvPr/>
          </p:nvSpPr>
          <p:spPr>
            <a:xfrm>
              <a:off x="2526982" y="648275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50" name="Google Shape;5450;gda58c33139_0_5267"/>
            <p:cNvSpPr/>
            <p:nvPr/>
          </p:nvSpPr>
          <p:spPr>
            <a:xfrm>
              <a:off x="2526982" y="64827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51" name="Google Shape;5451;gda58c33139_0_5267"/>
            <p:cNvSpPr/>
            <p:nvPr/>
          </p:nvSpPr>
          <p:spPr>
            <a:xfrm>
              <a:off x="2475162" y="6501040"/>
              <a:ext cx="24764" cy="27940"/>
            </a:xfrm>
            <a:custGeom>
              <a:avLst/>
              <a:gdLst/>
              <a:ahLst/>
              <a:cxnLst/>
              <a:rect l="l" t="t" r="r" b="b"/>
              <a:pathLst>
                <a:path w="24764" h="27940" extrusionOk="0">
                  <a:moveTo>
                    <a:pt x="15241" y="15239"/>
                  </a:moveTo>
                  <a:lnTo>
                    <a:pt x="15241" y="21334"/>
                  </a:lnTo>
                  <a:lnTo>
                    <a:pt x="18289" y="21334"/>
                  </a:lnTo>
                  <a:lnTo>
                    <a:pt x="18289" y="27430"/>
                  </a:lnTo>
                  <a:lnTo>
                    <a:pt x="21337" y="27430"/>
                  </a:lnTo>
                  <a:lnTo>
                    <a:pt x="21337" y="18287"/>
                  </a:lnTo>
                  <a:lnTo>
                    <a:pt x="18289" y="18287"/>
                  </a:lnTo>
                  <a:lnTo>
                    <a:pt x="15241" y="15239"/>
                  </a:lnTo>
                  <a:close/>
                </a:path>
                <a:path w="24764" h="27940" extrusionOk="0">
                  <a:moveTo>
                    <a:pt x="24385" y="21334"/>
                  </a:moveTo>
                  <a:lnTo>
                    <a:pt x="21337" y="24382"/>
                  </a:lnTo>
                  <a:lnTo>
                    <a:pt x="21337" y="27430"/>
                  </a:lnTo>
                  <a:lnTo>
                    <a:pt x="24385" y="27430"/>
                  </a:lnTo>
                  <a:lnTo>
                    <a:pt x="24385" y="21334"/>
                  </a:lnTo>
                  <a:close/>
                </a:path>
                <a:path w="24764" h="27940" extrusionOk="0">
                  <a:moveTo>
                    <a:pt x="15241" y="15239"/>
                  </a:moveTo>
                  <a:lnTo>
                    <a:pt x="9144" y="15239"/>
                  </a:lnTo>
                  <a:lnTo>
                    <a:pt x="9144" y="18287"/>
                  </a:lnTo>
                  <a:lnTo>
                    <a:pt x="12192" y="18287"/>
                  </a:lnTo>
                  <a:lnTo>
                    <a:pt x="12192" y="21334"/>
                  </a:lnTo>
                  <a:lnTo>
                    <a:pt x="15241" y="18287"/>
                  </a:lnTo>
                  <a:lnTo>
                    <a:pt x="15241" y="15239"/>
                  </a:lnTo>
                  <a:close/>
                </a:path>
                <a:path w="24764" h="27940" extrusionOk="0">
                  <a:moveTo>
                    <a:pt x="12192" y="9143"/>
                  </a:moveTo>
                  <a:lnTo>
                    <a:pt x="9144" y="9143"/>
                  </a:lnTo>
                  <a:lnTo>
                    <a:pt x="9144" y="12191"/>
                  </a:lnTo>
                  <a:lnTo>
                    <a:pt x="6096" y="12191"/>
                  </a:lnTo>
                  <a:lnTo>
                    <a:pt x="6096" y="15239"/>
                  </a:lnTo>
                  <a:lnTo>
                    <a:pt x="12192" y="15239"/>
                  </a:lnTo>
                  <a:lnTo>
                    <a:pt x="12192" y="9143"/>
                  </a:lnTo>
                  <a:close/>
                </a:path>
                <a:path w="24764" h="27940" extrusionOk="0">
                  <a:moveTo>
                    <a:pt x="6096" y="3047"/>
                  </a:moveTo>
                  <a:lnTo>
                    <a:pt x="3048" y="6095"/>
                  </a:lnTo>
                  <a:lnTo>
                    <a:pt x="3048" y="12191"/>
                  </a:lnTo>
                  <a:lnTo>
                    <a:pt x="9144" y="12191"/>
                  </a:lnTo>
                  <a:lnTo>
                    <a:pt x="9144" y="9143"/>
                  </a:lnTo>
                  <a:lnTo>
                    <a:pt x="6096" y="9143"/>
                  </a:lnTo>
                  <a:lnTo>
                    <a:pt x="6096" y="3047"/>
                  </a:lnTo>
                  <a:close/>
                </a:path>
                <a:path w="24764" h="27940" extrusionOk="0">
                  <a:moveTo>
                    <a:pt x="9144" y="6095"/>
                  </a:moveTo>
                  <a:lnTo>
                    <a:pt x="6096" y="6095"/>
                  </a:lnTo>
                  <a:lnTo>
                    <a:pt x="9144" y="9143"/>
                  </a:lnTo>
                  <a:lnTo>
                    <a:pt x="9144" y="6095"/>
                  </a:lnTo>
                  <a:close/>
                </a:path>
                <a:path w="24764" h="2794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52" name="Google Shape;5452;gda58c33139_0_5267"/>
            <p:cNvSpPr/>
            <p:nvPr/>
          </p:nvSpPr>
          <p:spPr>
            <a:xfrm>
              <a:off x="2475162" y="6501040"/>
              <a:ext cx="24764" cy="27940"/>
            </a:xfrm>
            <a:custGeom>
              <a:avLst/>
              <a:gdLst/>
              <a:ahLst/>
              <a:cxnLst/>
              <a:rect l="l" t="t" r="r" b="b"/>
              <a:pathLst>
                <a:path w="24764" h="27940" extrusionOk="0">
                  <a:moveTo>
                    <a:pt x="6096" y="12191"/>
                  </a:moveTo>
                  <a:lnTo>
                    <a:pt x="3048" y="12191"/>
                  </a:lnTo>
                  <a:lnTo>
                    <a:pt x="3048" y="9143"/>
                  </a:lnTo>
                  <a:lnTo>
                    <a:pt x="6096" y="9143"/>
                  </a:lnTo>
                  <a:lnTo>
                    <a:pt x="3048" y="9143"/>
                  </a:lnTo>
                  <a:lnTo>
                    <a:pt x="3048" y="6095"/>
                  </a:lnTo>
                  <a:lnTo>
                    <a:pt x="6096" y="6095"/>
                  </a:lnTo>
                  <a:lnTo>
                    <a:pt x="3048" y="6095"/>
                  </a:lnTo>
                  <a:lnTo>
                    <a:pt x="3048" y="9143"/>
                  </a:lnTo>
                  <a:lnTo>
                    <a:pt x="3048" y="6095"/>
                  </a:lnTo>
                  <a:lnTo>
                    <a:pt x="0" y="6095"/>
                  </a:lnTo>
                  <a:lnTo>
                    <a:pt x="3048" y="6095"/>
                  </a:lnTo>
                  <a:lnTo>
                    <a:pt x="0" y="6095"/>
                  </a:lnTo>
                  <a:lnTo>
                    <a:pt x="3048" y="6095"/>
                  </a:lnTo>
                  <a:lnTo>
                    <a:pt x="0" y="6095"/>
                  </a:lnTo>
                  <a:lnTo>
                    <a:pt x="0" y="3047"/>
                  </a:lnTo>
                  <a:lnTo>
                    <a:pt x="0" y="6095"/>
                  </a:lnTo>
                  <a:lnTo>
                    <a:pt x="0" y="3047"/>
                  </a:lnTo>
                  <a:lnTo>
                    <a:pt x="3048" y="3047"/>
                  </a:lnTo>
                  <a:lnTo>
                    <a:pt x="0" y="3047"/>
                  </a:lnTo>
                  <a:lnTo>
                    <a:pt x="0" y="0"/>
                  </a:lnTo>
                  <a:lnTo>
                    <a:pt x="3048" y="0"/>
                  </a:lnTo>
                  <a:lnTo>
                    <a:pt x="3048" y="3047"/>
                  </a:lnTo>
                  <a:lnTo>
                    <a:pt x="3048" y="0"/>
                  </a:lnTo>
                  <a:lnTo>
                    <a:pt x="3048" y="3047"/>
                  </a:lnTo>
                  <a:lnTo>
                    <a:pt x="6096" y="3047"/>
                  </a:lnTo>
                  <a:lnTo>
                    <a:pt x="3048" y="3047"/>
                  </a:lnTo>
                  <a:lnTo>
                    <a:pt x="3048" y="6095"/>
                  </a:lnTo>
                  <a:lnTo>
                    <a:pt x="6096" y="3047"/>
                  </a:lnTo>
                  <a:lnTo>
                    <a:pt x="6096" y="6095"/>
                  </a:lnTo>
                  <a:lnTo>
                    <a:pt x="9144" y="6095"/>
                  </a:lnTo>
                  <a:lnTo>
                    <a:pt x="9144" y="9143"/>
                  </a:lnTo>
                  <a:lnTo>
                    <a:pt x="6096" y="6095"/>
                  </a:lnTo>
                  <a:lnTo>
                    <a:pt x="6096" y="9143"/>
                  </a:lnTo>
                  <a:lnTo>
                    <a:pt x="6096" y="6095"/>
                  </a:lnTo>
                  <a:lnTo>
                    <a:pt x="6096" y="9143"/>
                  </a:lnTo>
                  <a:lnTo>
                    <a:pt x="6096" y="6095"/>
                  </a:lnTo>
                  <a:lnTo>
                    <a:pt x="6096" y="9143"/>
                  </a:lnTo>
                  <a:lnTo>
                    <a:pt x="9144" y="9143"/>
                  </a:lnTo>
                  <a:lnTo>
                    <a:pt x="6096" y="9143"/>
                  </a:lnTo>
                  <a:lnTo>
                    <a:pt x="9144" y="9143"/>
                  </a:lnTo>
                  <a:lnTo>
                    <a:pt x="9144" y="12191"/>
                  </a:lnTo>
                  <a:lnTo>
                    <a:pt x="9144" y="9143"/>
                  </a:lnTo>
                  <a:lnTo>
                    <a:pt x="9144" y="12191"/>
                  </a:lnTo>
                  <a:lnTo>
                    <a:pt x="9144" y="9143"/>
                  </a:lnTo>
                  <a:lnTo>
                    <a:pt x="9144" y="12191"/>
                  </a:lnTo>
                  <a:lnTo>
                    <a:pt x="9144" y="9143"/>
                  </a:lnTo>
                  <a:lnTo>
                    <a:pt x="12192" y="9143"/>
                  </a:lnTo>
                  <a:lnTo>
                    <a:pt x="12192" y="12191"/>
                  </a:lnTo>
                  <a:lnTo>
                    <a:pt x="12192" y="15239"/>
                  </a:lnTo>
                  <a:lnTo>
                    <a:pt x="12192" y="12191"/>
                  </a:lnTo>
                  <a:lnTo>
                    <a:pt x="12192" y="15239"/>
                  </a:lnTo>
                  <a:lnTo>
                    <a:pt x="15241" y="15239"/>
                  </a:lnTo>
                  <a:lnTo>
                    <a:pt x="12192" y="15239"/>
                  </a:lnTo>
                  <a:lnTo>
                    <a:pt x="15241" y="15239"/>
                  </a:lnTo>
                  <a:lnTo>
                    <a:pt x="15241" y="18287"/>
                  </a:lnTo>
                  <a:lnTo>
                    <a:pt x="15241" y="15239"/>
                  </a:lnTo>
                  <a:lnTo>
                    <a:pt x="18289" y="18287"/>
                  </a:lnTo>
                  <a:lnTo>
                    <a:pt x="21337" y="18287"/>
                  </a:lnTo>
                  <a:lnTo>
                    <a:pt x="18289" y="18287"/>
                  </a:lnTo>
                  <a:lnTo>
                    <a:pt x="21337" y="18287"/>
                  </a:lnTo>
                  <a:lnTo>
                    <a:pt x="21337" y="21334"/>
                  </a:lnTo>
                  <a:lnTo>
                    <a:pt x="21337" y="24382"/>
                  </a:lnTo>
                  <a:lnTo>
                    <a:pt x="21337" y="21334"/>
                  </a:lnTo>
                  <a:lnTo>
                    <a:pt x="21337" y="24382"/>
                  </a:lnTo>
                  <a:lnTo>
                    <a:pt x="24385" y="21334"/>
                  </a:lnTo>
                  <a:lnTo>
                    <a:pt x="24385" y="24382"/>
                  </a:lnTo>
                  <a:lnTo>
                    <a:pt x="24385" y="27430"/>
                  </a:lnTo>
                  <a:lnTo>
                    <a:pt x="24385" y="24382"/>
                  </a:lnTo>
                  <a:lnTo>
                    <a:pt x="24385" y="27430"/>
                  </a:lnTo>
                  <a:lnTo>
                    <a:pt x="21337" y="27430"/>
                  </a:lnTo>
                  <a:lnTo>
                    <a:pt x="21337" y="24382"/>
                  </a:lnTo>
                  <a:lnTo>
                    <a:pt x="24385" y="24382"/>
                  </a:lnTo>
                  <a:lnTo>
                    <a:pt x="21337" y="24382"/>
                  </a:lnTo>
                  <a:lnTo>
                    <a:pt x="21337" y="27430"/>
                  </a:lnTo>
                  <a:lnTo>
                    <a:pt x="18289" y="27430"/>
                  </a:lnTo>
                  <a:lnTo>
                    <a:pt x="18289" y="24382"/>
                  </a:lnTo>
                  <a:lnTo>
                    <a:pt x="18289" y="21334"/>
                  </a:lnTo>
                  <a:lnTo>
                    <a:pt x="15241" y="21334"/>
                  </a:lnTo>
                  <a:lnTo>
                    <a:pt x="18289" y="21334"/>
                  </a:lnTo>
                  <a:lnTo>
                    <a:pt x="15241" y="21334"/>
                  </a:lnTo>
                  <a:lnTo>
                    <a:pt x="15241" y="18287"/>
                  </a:lnTo>
                  <a:lnTo>
                    <a:pt x="12192" y="21334"/>
                  </a:lnTo>
                  <a:lnTo>
                    <a:pt x="12192" y="18287"/>
                  </a:lnTo>
                  <a:lnTo>
                    <a:pt x="9144" y="18287"/>
                  </a:lnTo>
                  <a:lnTo>
                    <a:pt x="12192" y="18287"/>
                  </a:lnTo>
                  <a:lnTo>
                    <a:pt x="9144" y="18287"/>
                  </a:lnTo>
                  <a:lnTo>
                    <a:pt x="9144" y="15239"/>
                  </a:lnTo>
                  <a:lnTo>
                    <a:pt x="12192" y="15239"/>
                  </a:lnTo>
                  <a:lnTo>
                    <a:pt x="9144" y="15239"/>
                  </a:lnTo>
                  <a:lnTo>
                    <a:pt x="9144" y="18287"/>
                  </a:lnTo>
                  <a:lnTo>
                    <a:pt x="9144" y="15239"/>
                  </a:lnTo>
                  <a:lnTo>
                    <a:pt x="6096" y="15239"/>
                  </a:lnTo>
                  <a:lnTo>
                    <a:pt x="9144" y="15239"/>
                  </a:lnTo>
                  <a:lnTo>
                    <a:pt x="6096" y="15239"/>
                  </a:lnTo>
                  <a:lnTo>
                    <a:pt x="6096"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53" name="Google Shape;5453;gda58c33139_0_5267"/>
            <p:cNvSpPr/>
            <p:nvPr/>
          </p:nvSpPr>
          <p:spPr>
            <a:xfrm>
              <a:off x="1603368" y="6589427"/>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54" name="Google Shape;5454;gda58c33139_0_5267"/>
            <p:cNvSpPr/>
            <p:nvPr/>
          </p:nvSpPr>
          <p:spPr>
            <a:xfrm>
              <a:off x="1603368" y="6589427"/>
              <a:ext cx="3175" cy="3175"/>
            </a:xfrm>
            <a:custGeom>
              <a:avLst/>
              <a:gdLst/>
              <a:ahLst/>
              <a:cxnLst/>
              <a:rect l="l" t="t" r="r" b="b"/>
              <a:pathLst>
                <a:path w="3175" h="3175" extrusionOk="0">
                  <a:moveTo>
                    <a:pt x="0" y="3047"/>
                  </a:moveTo>
                  <a:lnTo>
                    <a:pt x="0" y="0"/>
                  </a:lnTo>
                  <a:lnTo>
                    <a:pt x="3048" y="0"/>
                  </a:lnTo>
                  <a:lnTo>
                    <a:pt x="3048" y="3047"/>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55" name="Google Shape;5455;gda58c33139_0_5267"/>
            <p:cNvSpPr/>
            <p:nvPr/>
          </p:nvSpPr>
          <p:spPr>
            <a:xfrm>
              <a:off x="1667381" y="6595522"/>
              <a:ext cx="3175" cy="6350"/>
            </a:xfrm>
            <a:custGeom>
              <a:avLst/>
              <a:gdLst/>
              <a:ahLst/>
              <a:cxnLst/>
              <a:rect l="l" t="t" r="r" b="b"/>
              <a:pathLst>
                <a:path w="3175" h="6350" extrusionOk="0">
                  <a:moveTo>
                    <a:pt x="3048" y="0"/>
                  </a:moveTo>
                  <a:lnTo>
                    <a:pt x="0" y="3047"/>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56" name="Google Shape;5456;gda58c33139_0_5267"/>
            <p:cNvSpPr/>
            <p:nvPr/>
          </p:nvSpPr>
          <p:spPr>
            <a:xfrm>
              <a:off x="1664333" y="6595522"/>
              <a:ext cx="6350" cy="9525"/>
            </a:xfrm>
            <a:custGeom>
              <a:avLst/>
              <a:gdLst/>
              <a:ahLst/>
              <a:cxnLst/>
              <a:rect l="l" t="t" r="r" b="b"/>
              <a:pathLst>
                <a:path w="6350" h="9525" extrusionOk="0">
                  <a:moveTo>
                    <a:pt x="3048" y="6095"/>
                  </a:moveTo>
                  <a:lnTo>
                    <a:pt x="6096" y="6095"/>
                  </a:lnTo>
                  <a:lnTo>
                    <a:pt x="3048" y="6095"/>
                  </a:lnTo>
                  <a:lnTo>
                    <a:pt x="3048" y="9143"/>
                  </a:lnTo>
                  <a:lnTo>
                    <a:pt x="6096" y="9143"/>
                  </a:lnTo>
                  <a:lnTo>
                    <a:pt x="3048" y="9143"/>
                  </a:lnTo>
                  <a:lnTo>
                    <a:pt x="6096" y="9143"/>
                  </a:lnTo>
                  <a:lnTo>
                    <a:pt x="3048" y="9143"/>
                  </a:lnTo>
                  <a:lnTo>
                    <a:pt x="0" y="9143"/>
                  </a:lnTo>
                  <a:lnTo>
                    <a:pt x="3048" y="9143"/>
                  </a:lnTo>
                  <a:lnTo>
                    <a:pt x="3048" y="6095"/>
                  </a:lnTo>
                  <a:lnTo>
                    <a:pt x="0" y="6095"/>
                  </a:lnTo>
                  <a:lnTo>
                    <a:pt x="3048" y="6095"/>
                  </a:lnTo>
                  <a:lnTo>
                    <a:pt x="3048" y="3047"/>
                  </a:lnTo>
                  <a:lnTo>
                    <a:pt x="3048" y="0"/>
                  </a:lnTo>
                  <a:lnTo>
                    <a:pt x="3048" y="3047"/>
                  </a:lnTo>
                  <a:lnTo>
                    <a:pt x="6096" y="0"/>
                  </a:lnTo>
                  <a:lnTo>
                    <a:pt x="6096" y="3047"/>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57" name="Google Shape;5457;gda58c33139_0_5267"/>
            <p:cNvSpPr/>
            <p:nvPr/>
          </p:nvSpPr>
          <p:spPr>
            <a:xfrm>
              <a:off x="2484306" y="6501040"/>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58" name="Google Shape;5458;gda58c33139_0_5267"/>
            <p:cNvSpPr/>
            <p:nvPr/>
          </p:nvSpPr>
          <p:spPr>
            <a:xfrm>
              <a:off x="2484306" y="6501040"/>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59" name="Google Shape;5459;gda58c33139_0_5267"/>
            <p:cNvSpPr/>
            <p:nvPr/>
          </p:nvSpPr>
          <p:spPr>
            <a:xfrm>
              <a:off x="1609465" y="658942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60" name="Google Shape;5460;gda58c33139_0_5267"/>
            <p:cNvSpPr/>
            <p:nvPr/>
          </p:nvSpPr>
          <p:spPr>
            <a:xfrm>
              <a:off x="1609465" y="6589427"/>
              <a:ext cx="3175" cy="6350"/>
            </a:xfrm>
            <a:custGeom>
              <a:avLst/>
              <a:gdLst/>
              <a:ahLst/>
              <a:cxnLst/>
              <a:rect l="l" t="t" r="r" b="b"/>
              <a:pathLst>
                <a:path w="3175" h="6350" extrusionOk="0">
                  <a:moveTo>
                    <a:pt x="3048" y="6095"/>
                  </a:moveTo>
                  <a:lnTo>
                    <a:pt x="3048" y="3047"/>
                  </a:lnTo>
                  <a:lnTo>
                    <a:pt x="0" y="3047"/>
                  </a:lnTo>
                  <a:lnTo>
                    <a:pt x="0" y="0"/>
                  </a:lnTo>
                  <a:lnTo>
                    <a:pt x="3048" y="0"/>
                  </a:lnTo>
                  <a:lnTo>
                    <a:pt x="3048" y="3047"/>
                  </a:lnTo>
                  <a:lnTo>
                    <a:pt x="3048" y="0"/>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61" name="Google Shape;5461;gda58c33139_0_5267"/>
            <p:cNvSpPr/>
            <p:nvPr/>
          </p:nvSpPr>
          <p:spPr>
            <a:xfrm>
              <a:off x="2487355" y="6501040"/>
              <a:ext cx="6350" cy="9525"/>
            </a:xfrm>
            <a:custGeom>
              <a:avLst/>
              <a:gdLst/>
              <a:ahLst/>
              <a:cxnLst/>
              <a:rect l="l" t="t" r="r" b="b"/>
              <a:pathLst>
                <a:path w="6350" h="9525" extrusionOk="0">
                  <a:moveTo>
                    <a:pt x="3048" y="0"/>
                  </a:moveTo>
                  <a:lnTo>
                    <a:pt x="0" y="0"/>
                  </a:lnTo>
                  <a:lnTo>
                    <a:pt x="0" y="9143"/>
                  </a:lnTo>
                  <a:lnTo>
                    <a:pt x="6096" y="9143"/>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62" name="Google Shape;5462;gda58c33139_0_5267"/>
            <p:cNvSpPr/>
            <p:nvPr/>
          </p:nvSpPr>
          <p:spPr>
            <a:xfrm>
              <a:off x="2484306" y="6501040"/>
              <a:ext cx="9525" cy="9525"/>
            </a:xfrm>
            <a:custGeom>
              <a:avLst/>
              <a:gdLst/>
              <a:ahLst/>
              <a:cxnLst/>
              <a:rect l="l" t="t" r="r" b="b"/>
              <a:pathLst>
                <a:path w="9525" h="9525" extrusionOk="0">
                  <a:moveTo>
                    <a:pt x="3048" y="6095"/>
                  </a:moveTo>
                  <a:lnTo>
                    <a:pt x="6096" y="6095"/>
                  </a:lnTo>
                  <a:lnTo>
                    <a:pt x="3048" y="6095"/>
                  </a:lnTo>
                  <a:lnTo>
                    <a:pt x="3048" y="3047"/>
                  </a:lnTo>
                  <a:lnTo>
                    <a:pt x="0" y="3047"/>
                  </a:lnTo>
                  <a:lnTo>
                    <a:pt x="3048" y="3047"/>
                  </a:lnTo>
                  <a:lnTo>
                    <a:pt x="3048" y="0"/>
                  </a:lnTo>
                  <a:lnTo>
                    <a:pt x="6096" y="0"/>
                  </a:lnTo>
                  <a:lnTo>
                    <a:pt x="6096" y="3047"/>
                  </a:lnTo>
                  <a:lnTo>
                    <a:pt x="9144" y="3047"/>
                  </a:lnTo>
                  <a:lnTo>
                    <a:pt x="9144" y="6095"/>
                  </a:lnTo>
                  <a:lnTo>
                    <a:pt x="9144" y="9143"/>
                  </a:lnTo>
                  <a:lnTo>
                    <a:pt x="6096" y="9143"/>
                  </a:lnTo>
                  <a:lnTo>
                    <a:pt x="3048" y="9143"/>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63" name="Google Shape;5463;gda58c33139_0_5267"/>
            <p:cNvSpPr/>
            <p:nvPr/>
          </p:nvSpPr>
          <p:spPr>
            <a:xfrm>
              <a:off x="2530030" y="648580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64" name="Google Shape;5464;gda58c33139_0_5267"/>
            <p:cNvSpPr/>
            <p:nvPr/>
          </p:nvSpPr>
          <p:spPr>
            <a:xfrm>
              <a:off x="1597272" y="6592475"/>
              <a:ext cx="6350" cy="6350"/>
            </a:xfrm>
            <a:custGeom>
              <a:avLst/>
              <a:gdLst/>
              <a:ahLst/>
              <a:cxnLst/>
              <a:rect l="l" t="t" r="r" b="b"/>
              <a:pathLst>
                <a:path w="6350" h="6350" extrusionOk="0">
                  <a:moveTo>
                    <a:pt x="6096" y="3047"/>
                  </a:moveTo>
                  <a:lnTo>
                    <a:pt x="0" y="3047"/>
                  </a:lnTo>
                  <a:lnTo>
                    <a:pt x="0" y="6095"/>
                  </a:lnTo>
                  <a:lnTo>
                    <a:pt x="6096" y="6095"/>
                  </a:lnTo>
                  <a:lnTo>
                    <a:pt x="6096" y="3047"/>
                  </a:lnTo>
                  <a:close/>
                </a:path>
                <a:path w="6350" h="6350"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65" name="Google Shape;5465;gda58c33139_0_5267"/>
            <p:cNvSpPr/>
            <p:nvPr/>
          </p:nvSpPr>
          <p:spPr>
            <a:xfrm>
              <a:off x="1594224" y="6592475"/>
              <a:ext cx="9525" cy="6350"/>
            </a:xfrm>
            <a:custGeom>
              <a:avLst/>
              <a:gdLst/>
              <a:ahLst/>
              <a:cxnLst/>
              <a:rect l="l" t="t" r="r" b="b"/>
              <a:pathLst>
                <a:path w="9525" h="6350" extrusionOk="0">
                  <a:moveTo>
                    <a:pt x="6096" y="6095"/>
                  </a:moveTo>
                  <a:lnTo>
                    <a:pt x="3048" y="6095"/>
                  </a:lnTo>
                  <a:lnTo>
                    <a:pt x="3048" y="3047"/>
                  </a:lnTo>
                  <a:lnTo>
                    <a:pt x="6096" y="3047"/>
                  </a:lnTo>
                  <a:lnTo>
                    <a:pt x="6096" y="0"/>
                  </a:lnTo>
                  <a:lnTo>
                    <a:pt x="3048" y="0"/>
                  </a:lnTo>
                  <a:lnTo>
                    <a:pt x="6096" y="0"/>
                  </a:lnTo>
                  <a:lnTo>
                    <a:pt x="3048" y="3047"/>
                  </a:lnTo>
                  <a:lnTo>
                    <a:pt x="3048" y="0"/>
                  </a:lnTo>
                  <a:lnTo>
                    <a:pt x="0" y="0"/>
                  </a:lnTo>
                  <a:lnTo>
                    <a:pt x="3048" y="0"/>
                  </a:lnTo>
                  <a:lnTo>
                    <a:pt x="0" y="0"/>
                  </a:lnTo>
                  <a:lnTo>
                    <a:pt x="3048" y="0"/>
                  </a:lnTo>
                  <a:lnTo>
                    <a:pt x="6096" y="0"/>
                  </a:lnTo>
                  <a:lnTo>
                    <a:pt x="6096" y="3047"/>
                  </a:lnTo>
                  <a:lnTo>
                    <a:pt x="6096" y="0"/>
                  </a:lnTo>
                  <a:lnTo>
                    <a:pt x="6096" y="3047"/>
                  </a:lnTo>
                  <a:lnTo>
                    <a:pt x="9144" y="3047"/>
                  </a:lnTo>
                  <a:lnTo>
                    <a:pt x="9144"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66" name="Google Shape;5466;gda58c33139_0_5267"/>
            <p:cNvSpPr/>
            <p:nvPr/>
          </p:nvSpPr>
          <p:spPr>
            <a:xfrm>
              <a:off x="2523934" y="64888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67" name="Google Shape;5467;gda58c33139_0_5267"/>
            <p:cNvSpPr/>
            <p:nvPr/>
          </p:nvSpPr>
          <p:spPr>
            <a:xfrm>
              <a:off x="2523934" y="648884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68" name="Google Shape;5468;gda58c33139_0_5267"/>
            <p:cNvSpPr/>
            <p:nvPr/>
          </p:nvSpPr>
          <p:spPr>
            <a:xfrm>
              <a:off x="2490403" y="650408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69" name="Google Shape;5469;gda58c33139_0_5267"/>
            <p:cNvSpPr/>
            <p:nvPr/>
          </p:nvSpPr>
          <p:spPr>
            <a:xfrm>
              <a:off x="2490403" y="650408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70" name="Google Shape;5470;gda58c33139_0_5267"/>
            <p:cNvSpPr/>
            <p:nvPr/>
          </p:nvSpPr>
          <p:spPr>
            <a:xfrm>
              <a:off x="1661285" y="660161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71" name="Google Shape;5471;gda58c33139_0_5267"/>
            <p:cNvSpPr/>
            <p:nvPr/>
          </p:nvSpPr>
          <p:spPr>
            <a:xfrm>
              <a:off x="1661285" y="660161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72" name="Google Shape;5472;gda58c33139_0_5267"/>
            <p:cNvSpPr/>
            <p:nvPr/>
          </p:nvSpPr>
          <p:spPr>
            <a:xfrm>
              <a:off x="1603368" y="659552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73" name="Google Shape;5473;gda58c33139_0_5267"/>
            <p:cNvSpPr/>
            <p:nvPr/>
          </p:nvSpPr>
          <p:spPr>
            <a:xfrm>
              <a:off x="1603368" y="6595522"/>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74" name="Google Shape;5474;gda58c33139_0_5267"/>
            <p:cNvSpPr/>
            <p:nvPr/>
          </p:nvSpPr>
          <p:spPr>
            <a:xfrm>
              <a:off x="1594224" y="659552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75" name="Google Shape;5475;gda58c33139_0_5267"/>
            <p:cNvSpPr/>
            <p:nvPr/>
          </p:nvSpPr>
          <p:spPr>
            <a:xfrm>
              <a:off x="1594224" y="659552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76" name="Google Shape;5476;gda58c33139_0_5267"/>
            <p:cNvSpPr/>
            <p:nvPr/>
          </p:nvSpPr>
          <p:spPr>
            <a:xfrm>
              <a:off x="2536127" y="6488848"/>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77" name="Google Shape;5477;gda58c33139_0_5267"/>
            <p:cNvSpPr/>
            <p:nvPr/>
          </p:nvSpPr>
          <p:spPr>
            <a:xfrm>
              <a:off x="2536127" y="6488848"/>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78" name="Google Shape;5478;gda58c33139_0_5267"/>
            <p:cNvSpPr/>
            <p:nvPr/>
          </p:nvSpPr>
          <p:spPr>
            <a:xfrm>
              <a:off x="1658236" y="6601618"/>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79" name="Google Shape;5479;gda58c33139_0_5267"/>
            <p:cNvSpPr/>
            <p:nvPr/>
          </p:nvSpPr>
          <p:spPr>
            <a:xfrm>
              <a:off x="1658236" y="6601618"/>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80" name="Google Shape;5480;gda58c33139_0_5267"/>
            <p:cNvSpPr/>
            <p:nvPr/>
          </p:nvSpPr>
          <p:spPr>
            <a:xfrm>
              <a:off x="1548500" y="658942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81" name="Google Shape;5481;gda58c33139_0_5267"/>
            <p:cNvSpPr/>
            <p:nvPr/>
          </p:nvSpPr>
          <p:spPr>
            <a:xfrm>
              <a:off x="1548500" y="6589427"/>
              <a:ext cx="3175" cy="3175"/>
            </a:xfrm>
            <a:custGeom>
              <a:avLst/>
              <a:gdLst/>
              <a:ahLst/>
              <a:cxnLst/>
              <a:rect l="l" t="t" r="r" b="b"/>
              <a:pathLst>
                <a:path w="3175" h="3175" extrusionOk="0">
                  <a:moveTo>
                    <a:pt x="0" y="3047"/>
                  </a:moveTo>
                  <a:lnTo>
                    <a:pt x="0" y="0"/>
                  </a:lnTo>
                  <a:lnTo>
                    <a:pt x="3048" y="0"/>
                  </a:lnTo>
                  <a:lnTo>
                    <a:pt x="3048"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82" name="Google Shape;5482;gda58c33139_0_5267"/>
            <p:cNvSpPr/>
            <p:nvPr/>
          </p:nvSpPr>
          <p:spPr>
            <a:xfrm>
              <a:off x="1594224" y="65955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83" name="Google Shape;5483;gda58c33139_0_5267"/>
            <p:cNvSpPr/>
            <p:nvPr/>
          </p:nvSpPr>
          <p:spPr>
            <a:xfrm>
              <a:off x="2487355" y="650713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84" name="Google Shape;5484;gda58c33139_0_5267"/>
            <p:cNvSpPr/>
            <p:nvPr/>
          </p:nvSpPr>
          <p:spPr>
            <a:xfrm>
              <a:off x="2487355" y="6507135"/>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85" name="Google Shape;5485;gda58c33139_0_5267"/>
            <p:cNvSpPr/>
            <p:nvPr/>
          </p:nvSpPr>
          <p:spPr>
            <a:xfrm>
              <a:off x="1670429" y="660466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86" name="Google Shape;5486;gda58c33139_0_5267"/>
            <p:cNvSpPr/>
            <p:nvPr/>
          </p:nvSpPr>
          <p:spPr>
            <a:xfrm>
              <a:off x="1670429" y="660466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87" name="Google Shape;5487;gda58c33139_0_5267"/>
            <p:cNvSpPr/>
            <p:nvPr/>
          </p:nvSpPr>
          <p:spPr>
            <a:xfrm>
              <a:off x="2487355" y="650713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88" name="Google Shape;5488;gda58c33139_0_5267"/>
            <p:cNvSpPr/>
            <p:nvPr/>
          </p:nvSpPr>
          <p:spPr>
            <a:xfrm>
              <a:off x="2487355" y="6507135"/>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89" name="Google Shape;5489;gda58c33139_0_5267"/>
            <p:cNvSpPr/>
            <p:nvPr/>
          </p:nvSpPr>
          <p:spPr>
            <a:xfrm>
              <a:off x="1670429" y="660466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90" name="Google Shape;5490;gda58c33139_0_5267"/>
            <p:cNvSpPr/>
            <p:nvPr/>
          </p:nvSpPr>
          <p:spPr>
            <a:xfrm>
              <a:off x="1670429" y="6604666"/>
              <a:ext cx="3175" cy="6350"/>
            </a:xfrm>
            <a:custGeom>
              <a:avLst/>
              <a:gdLst/>
              <a:ahLst/>
              <a:cxnLst/>
              <a:rect l="l" t="t" r="r" b="b"/>
              <a:pathLst>
                <a:path w="3175" h="6350" extrusionOk="0">
                  <a:moveTo>
                    <a:pt x="3048" y="3047"/>
                  </a:moveTo>
                  <a:lnTo>
                    <a:pt x="3048" y="6095"/>
                  </a:lnTo>
                  <a:lnTo>
                    <a:pt x="0" y="6095"/>
                  </a:lnTo>
                  <a:lnTo>
                    <a:pt x="3048" y="6095"/>
                  </a:lnTo>
                  <a:lnTo>
                    <a:pt x="3048" y="3047"/>
                  </a:lnTo>
                  <a:lnTo>
                    <a:pt x="0" y="3047"/>
                  </a:lnTo>
                  <a:lnTo>
                    <a:pt x="3048" y="3047"/>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91" name="Google Shape;5491;gda58c33139_0_5267"/>
            <p:cNvSpPr/>
            <p:nvPr/>
          </p:nvSpPr>
          <p:spPr>
            <a:xfrm>
              <a:off x="1673477" y="6604666"/>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92" name="Google Shape;5492;gda58c33139_0_5267"/>
            <p:cNvSpPr/>
            <p:nvPr/>
          </p:nvSpPr>
          <p:spPr>
            <a:xfrm>
              <a:off x="1673477" y="6604666"/>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93" name="Google Shape;5493;gda58c33139_0_5267"/>
            <p:cNvSpPr/>
            <p:nvPr/>
          </p:nvSpPr>
          <p:spPr>
            <a:xfrm>
              <a:off x="1658236" y="660466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94" name="Google Shape;5494;gda58c33139_0_5267"/>
            <p:cNvSpPr/>
            <p:nvPr/>
          </p:nvSpPr>
          <p:spPr>
            <a:xfrm>
              <a:off x="1658236" y="660466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95" name="Google Shape;5495;gda58c33139_0_5267"/>
            <p:cNvSpPr/>
            <p:nvPr/>
          </p:nvSpPr>
          <p:spPr>
            <a:xfrm>
              <a:off x="1496680" y="6589427"/>
              <a:ext cx="58419" cy="33654"/>
            </a:xfrm>
            <a:custGeom>
              <a:avLst/>
              <a:gdLst/>
              <a:ahLst/>
              <a:cxnLst/>
              <a:rect l="l" t="t" r="r" b="b"/>
              <a:pathLst>
                <a:path w="58419" h="33654" extrusionOk="0">
                  <a:moveTo>
                    <a:pt x="9144" y="30478"/>
                  </a:moveTo>
                  <a:lnTo>
                    <a:pt x="6096" y="30478"/>
                  </a:lnTo>
                  <a:lnTo>
                    <a:pt x="6096" y="33526"/>
                  </a:lnTo>
                  <a:lnTo>
                    <a:pt x="9144" y="33526"/>
                  </a:lnTo>
                  <a:lnTo>
                    <a:pt x="9144" y="30478"/>
                  </a:lnTo>
                  <a:close/>
                </a:path>
                <a:path w="58419" h="33654" extrusionOk="0">
                  <a:moveTo>
                    <a:pt x="48771" y="18287"/>
                  </a:moveTo>
                  <a:lnTo>
                    <a:pt x="0" y="18287"/>
                  </a:lnTo>
                  <a:lnTo>
                    <a:pt x="0" y="27430"/>
                  </a:lnTo>
                  <a:lnTo>
                    <a:pt x="3048" y="27430"/>
                  </a:lnTo>
                  <a:lnTo>
                    <a:pt x="3048" y="30478"/>
                  </a:lnTo>
                  <a:lnTo>
                    <a:pt x="18289" y="30478"/>
                  </a:lnTo>
                  <a:lnTo>
                    <a:pt x="18289" y="24382"/>
                  </a:lnTo>
                  <a:lnTo>
                    <a:pt x="24385" y="24382"/>
                  </a:lnTo>
                  <a:lnTo>
                    <a:pt x="27434" y="21334"/>
                  </a:lnTo>
                  <a:lnTo>
                    <a:pt x="48771" y="21334"/>
                  </a:lnTo>
                  <a:lnTo>
                    <a:pt x="48771" y="18287"/>
                  </a:lnTo>
                  <a:close/>
                </a:path>
                <a:path w="58419" h="33654" extrusionOk="0">
                  <a:moveTo>
                    <a:pt x="48771" y="21334"/>
                  </a:moveTo>
                  <a:lnTo>
                    <a:pt x="27434" y="21334"/>
                  </a:lnTo>
                  <a:lnTo>
                    <a:pt x="30482" y="24382"/>
                  </a:lnTo>
                  <a:lnTo>
                    <a:pt x="48771" y="24382"/>
                  </a:lnTo>
                  <a:lnTo>
                    <a:pt x="48771" y="21334"/>
                  </a:lnTo>
                  <a:close/>
                </a:path>
                <a:path w="58419" h="33654" extrusionOk="0">
                  <a:moveTo>
                    <a:pt x="57916" y="18287"/>
                  </a:moveTo>
                  <a:lnTo>
                    <a:pt x="51819" y="18287"/>
                  </a:lnTo>
                  <a:lnTo>
                    <a:pt x="51819" y="21334"/>
                  </a:lnTo>
                  <a:lnTo>
                    <a:pt x="54868" y="21334"/>
                  </a:lnTo>
                  <a:lnTo>
                    <a:pt x="54868" y="24382"/>
                  </a:lnTo>
                  <a:lnTo>
                    <a:pt x="57916" y="24382"/>
                  </a:lnTo>
                  <a:lnTo>
                    <a:pt x="57916" y="18287"/>
                  </a:lnTo>
                  <a:close/>
                </a:path>
                <a:path w="58419" h="33654" extrusionOk="0">
                  <a:moveTo>
                    <a:pt x="51819" y="15239"/>
                  </a:moveTo>
                  <a:lnTo>
                    <a:pt x="9144" y="15239"/>
                  </a:lnTo>
                  <a:lnTo>
                    <a:pt x="9144" y="18287"/>
                  </a:lnTo>
                  <a:lnTo>
                    <a:pt x="51819" y="18287"/>
                  </a:lnTo>
                  <a:lnTo>
                    <a:pt x="51819" y="15239"/>
                  </a:lnTo>
                  <a:close/>
                </a:path>
                <a:path w="58419" h="33654" extrusionOk="0">
                  <a:moveTo>
                    <a:pt x="51819" y="9143"/>
                  </a:moveTo>
                  <a:lnTo>
                    <a:pt x="12193" y="9143"/>
                  </a:lnTo>
                  <a:lnTo>
                    <a:pt x="12193" y="15239"/>
                  </a:lnTo>
                  <a:lnTo>
                    <a:pt x="48771" y="15239"/>
                  </a:lnTo>
                  <a:lnTo>
                    <a:pt x="48771" y="12191"/>
                  </a:lnTo>
                  <a:lnTo>
                    <a:pt x="51819" y="12191"/>
                  </a:lnTo>
                  <a:lnTo>
                    <a:pt x="51819" y="9143"/>
                  </a:lnTo>
                  <a:close/>
                </a:path>
                <a:path w="58419" h="33654" extrusionOk="0">
                  <a:moveTo>
                    <a:pt x="24385" y="6095"/>
                  </a:moveTo>
                  <a:lnTo>
                    <a:pt x="15241" y="6095"/>
                  </a:lnTo>
                  <a:lnTo>
                    <a:pt x="15241" y="9143"/>
                  </a:lnTo>
                  <a:lnTo>
                    <a:pt x="24385" y="9143"/>
                  </a:lnTo>
                  <a:lnTo>
                    <a:pt x="24385" y="6095"/>
                  </a:lnTo>
                  <a:close/>
                </a:path>
                <a:path w="58419" h="33654" extrusionOk="0">
                  <a:moveTo>
                    <a:pt x="48771" y="3047"/>
                  </a:moveTo>
                  <a:lnTo>
                    <a:pt x="30482" y="3047"/>
                  </a:lnTo>
                  <a:lnTo>
                    <a:pt x="30482" y="6095"/>
                  </a:lnTo>
                  <a:lnTo>
                    <a:pt x="24385" y="6095"/>
                  </a:lnTo>
                  <a:lnTo>
                    <a:pt x="24385" y="9143"/>
                  </a:lnTo>
                  <a:lnTo>
                    <a:pt x="48771" y="9143"/>
                  </a:lnTo>
                  <a:lnTo>
                    <a:pt x="48771" y="3047"/>
                  </a:lnTo>
                  <a:close/>
                </a:path>
                <a:path w="58419" h="33654" extrusionOk="0">
                  <a:moveTo>
                    <a:pt x="18289" y="3047"/>
                  </a:moveTo>
                  <a:lnTo>
                    <a:pt x="18289" y="6095"/>
                  </a:lnTo>
                  <a:lnTo>
                    <a:pt x="21337" y="6095"/>
                  </a:lnTo>
                  <a:lnTo>
                    <a:pt x="18289" y="3047"/>
                  </a:lnTo>
                  <a:close/>
                </a:path>
                <a:path w="58419" h="33654" extrusionOk="0">
                  <a:moveTo>
                    <a:pt x="30482" y="3047"/>
                  </a:moveTo>
                  <a:lnTo>
                    <a:pt x="27434" y="3047"/>
                  </a:lnTo>
                  <a:lnTo>
                    <a:pt x="27434" y="6095"/>
                  </a:lnTo>
                  <a:lnTo>
                    <a:pt x="30482" y="6095"/>
                  </a:lnTo>
                  <a:lnTo>
                    <a:pt x="30482" y="3047"/>
                  </a:lnTo>
                  <a:close/>
                </a:path>
                <a:path w="58419" h="33654" extrusionOk="0">
                  <a:moveTo>
                    <a:pt x="39627" y="0"/>
                  </a:moveTo>
                  <a:lnTo>
                    <a:pt x="39627" y="3047"/>
                  </a:lnTo>
                  <a:lnTo>
                    <a:pt x="42675" y="3047"/>
                  </a:lnTo>
                  <a:lnTo>
                    <a:pt x="3962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96" name="Google Shape;5496;gda58c33139_0_5267"/>
            <p:cNvSpPr/>
            <p:nvPr/>
          </p:nvSpPr>
          <p:spPr>
            <a:xfrm>
              <a:off x="1496680" y="6589427"/>
              <a:ext cx="60959" cy="33654"/>
            </a:xfrm>
            <a:custGeom>
              <a:avLst/>
              <a:gdLst/>
              <a:ahLst/>
              <a:cxnLst/>
              <a:rect l="l" t="t" r="r" b="b"/>
              <a:pathLst>
                <a:path w="60959" h="33654" extrusionOk="0">
                  <a:moveTo>
                    <a:pt x="42675" y="3047"/>
                  </a:moveTo>
                  <a:lnTo>
                    <a:pt x="45723" y="3047"/>
                  </a:lnTo>
                  <a:lnTo>
                    <a:pt x="42675" y="3047"/>
                  </a:lnTo>
                  <a:lnTo>
                    <a:pt x="45723" y="3047"/>
                  </a:lnTo>
                  <a:lnTo>
                    <a:pt x="48771" y="3047"/>
                  </a:lnTo>
                  <a:lnTo>
                    <a:pt x="48771" y="6095"/>
                  </a:lnTo>
                  <a:lnTo>
                    <a:pt x="48771" y="9143"/>
                  </a:lnTo>
                  <a:lnTo>
                    <a:pt x="51819" y="9143"/>
                  </a:lnTo>
                  <a:lnTo>
                    <a:pt x="51819" y="12191"/>
                  </a:lnTo>
                  <a:lnTo>
                    <a:pt x="48771" y="12191"/>
                  </a:lnTo>
                  <a:lnTo>
                    <a:pt x="48771" y="15239"/>
                  </a:lnTo>
                  <a:lnTo>
                    <a:pt x="51819" y="15239"/>
                  </a:lnTo>
                  <a:lnTo>
                    <a:pt x="51819" y="18287"/>
                  </a:lnTo>
                  <a:lnTo>
                    <a:pt x="54868" y="18287"/>
                  </a:lnTo>
                  <a:lnTo>
                    <a:pt x="57916" y="18287"/>
                  </a:lnTo>
                  <a:lnTo>
                    <a:pt x="57916" y="21334"/>
                  </a:lnTo>
                  <a:lnTo>
                    <a:pt x="57916" y="24382"/>
                  </a:lnTo>
                  <a:lnTo>
                    <a:pt x="60964" y="24382"/>
                  </a:lnTo>
                  <a:lnTo>
                    <a:pt x="57916" y="24382"/>
                  </a:lnTo>
                  <a:lnTo>
                    <a:pt x="54868" y="24382"/>
                  </a:lnTo>
                  <a:lnTo>
                    <a:pt x="57916" y="24382"/>
                  </a:lnTo>
                  <a:lnTo>
                    <a:pt x="54868" y="24382"/>
                  </a:lnTo>
                  <a:lnTo>
                    <a:pt x="54868" y="21334"/>
                  </a:lnTo>
                  <a:lnTo>
                    <a:pt x="54868" y="24382"/>
                  </a:lnTo>
                  <a:lnTo>
                    <a:pt x="54868" y="21334"/>
                  </a:lnTo>
                  <a:lnTo>
                    <a:pt x="54868" y="24382"/>
                  </a:lnTo>
                  <a:lnTo>
                    <a:pt x="54868" y="21334"/>
                  </a:lnTo>
                  <a:lnTo>
                    <a:pt x="51819" y="21334"/>
                  </a:lnTo>
                  <a:lnTo>
                    <a:pt x="54868" y="21334"/>
                  </a:lnTo>
                  <a:lnTo>
                    <a:pt x="51819" y="21334"/>
                  </a:lnTo>
                  <a:lnTo>
                    <a:pt x="51819" y="18287"/>
                  </a:lnTo>
                  <a:lnTo>
                    <a:pt x="48771" y="18287"/>
                  </a:lnTo>
                  <a:lnTo>
                    <a:pt x="48771" y="21334"/>
                  </a:lnTo>
                  <a:lnTo>
                    <a:pt x="48771" y="24382"/>
                  </a:lnTo>
                  <a:lnTo>
                    <a:pt x="30482" y="24382"/>
                  </a:lnTo>
                  <a:lnTo>
                    <a:pt x="27434" y="21334"/>
                  </a:lnTo>
                  <a:lnTo>
                    <a:pt x="24385" y="24382"/>
                  </a:lnTo>
                  <a:lnTo>
                    <a:pt x="21337" y="24382"/>
                  </a:lnTo>
                  <a:lnTo>
                    <a:pt x="18289" y="24382"/>
                  </a:lnTo>
                  <a:lnTo>
                    <a:pt x="18289" y="27430"/>
                  </a:lnTo>
                  <a:lnTo>
                    <a:pt x="18289" y="24382"/>
                  </a:lnTo>
                  <a:lnTo>
                    <a:pt x="21337" y="24382"/>
                  </a:lnTo>
                  <a:lnTo>
                    <a:pt x="18289" y="24382"/>
                  </a:lnTo>
                  <a:lnTo>
                    <a:pt x="18289" y="27430"/>
                  </a:lnTo>
                  <a:lnTo>
                    <a:pt x="18289" y="30478"/>
                  </a:lnTo>
                  <a:lnTo>
                    <a:pt x="15241" y="30478"/>
                  </a:lnTo>
                  <a:lnTo>
                    <a:pt x="12193" y="30478"/>
                  </a:lnTo>
                  <a:lnTo>
                    <a:pt x="9144" y="30478"/>
                  </a:lnTo>
                  <a:lnTo>
                    <a:pt x="9144" y="33526"/>
                  </a:lnTo>
                  <a:lnTo>
                    <a:pt x="6096" y="33526"/>
                  </a:lnTo>
                  <a:lnTo>
                    <a:pt x="6096" y="30478"/>
                  </a:lnTo>
                  <a:lnTo>
                    <a:pt x="3048" y="30478"/>
                  </a:lnTo>
                  <a:lnTo>
                    <a:pt x="3048" y="27430"/>
                  </a:lnTo>
                  <a:lnTo>
                    <a:pt x="0" y="27430"/>
                  </a:lnTo>
                  <a:lnTo>
                    <a:pt x="0" y="24382"/>
                  </a:lnTo>
                  <a:lnTo>
                    <a:pt x="0" y="21334"/>
                  </a:lnTo>
                  <a:lnTo>
                    <a:pt x="0" y="18287"/>
                  </a:lnTo>
                  <a:lnTo>
                    <a:pt x="3048" y="18287"/>
                  </a:lnTo>
                  <a:lnTo>
                    <a:pt x="6096" y="18287"/>
                  </a:lnTo>
                  <a:lnTo>
                    <a:pt x="9144" y="18287"/>
                  </a:lnTo>
                  <a:lnTo>
                    <a:pt x="9144" y="15239"/>
                  </a:lnTo>
                  <a:lnTo>
                    <a:pt x="12193" y="15239"/>
                  </a:lnTo>
                  <a:lnTo>
                    <a:pt x="12193" y="12191"/>
                  </a:lnTo>
                  <a:lnTo>
                    <a:pt x="12193" y="9143"/>
                  </a:lnTo>
                  <a:lnTo>
                    <a:pt x="15241" y="9143"/>
                  </a:lnTo>
                  <a:lnTo>
                    <a:pt x="15241" y="6095"/>
                  </a:lnTo>
                  <a:lnTo>
                    <a:pt x="18289" y="6095"/>
                  </a:lnTo>
                  <a:lnTo>
                    <a:pt x="18289" y="3047"/>
                  </a:lnTo>
                  <a:lnTo>
                    <a:pt x="21337" y="6095"/>
                  </a:lnTo>
                  <a:lnTo>
                    <a:pt x="24385" y="6095"/>
                  </a:lnTo>
                  <a:lnTo>
                    <a:pt x="21337" y="6095"/>
                  </a:lnTo>
                  <a:lnTo>
                    <a:pt x="24385" y="6095"/>
                  </a:lnTo>
                  <a:lnTo>
                    <a:pt x="24385" y="9143"/>
                  </a:lnTo>
                  <a:lnTo>
                    <a:pt x="24385" y="6095"/>
                  </a:lnTo>
                  <a:lnTo>
                    <a:pt x="27434" y="6095"/>
                  </a:lnTo>
                  <a:lnTo>
                    <a:pt x="27434" y="3047"/>
                  </a:lnTo>
                  <a:lnTo>
                    <a:pt x="30482" y="3047"/>
                  </a:lnTo>
                  <a:lnTo>
                    <a:pt x="30482" y="6095"/>
                  </a:lnTo>
                  <a:lnTo>
                    <a:pt x="30482" y="3047"/>
                  </a:lnTo>
                  <a:lnTo>
                    <a:pt x="33530" y="3047"/>
                  </a:lnTo>
                  <a:lnTo>
                    <a:pt x="36578" y="3047"/>
                  </a:lnTo>
                  <a:lnTo>
                    <a:pt x="36578" y="0"/>
                  </a:lnTo>
                  <a:lnTo>
                    <a:pt x="36578" y="3047"/>
                  </a:lnTo>
                  <a:lnTo>
                    <a:pt x="39627" y="3047"/>
                  </a:lnTo>
                  <a:lnTo>
                    <a:pt x="39627" y="0"/>
                  </a:lnTo>
                  <a:lnTo>
                    <a:pt x="42675"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97" name="Google Shape;5497;gda58c33139_0_5267"/>
            <p:cNvSpPr/>
            <p:nvPr/>
          </p:nvSpPr>
          <p:spPr>
            <a:xfrm>
              <a:off x="2536127" y="64918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98" name="Google Shape;5498;gda58c33139_0_5267"/>
            <p:cNvSpPr/>
            <p:nvPr/>
          </p:nvSpPr>
          <p:spPr>
            <a:xfrm>
              <a:off x="2536127" y="64918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499" name="Google Shape;5499;gda58c33139_0_5267"/>
            <p:cNvSpPr/>
            <p:nvPr/>
          </p:nvSpPr>
          <p:spPr>
            <a:xfrm>
              <a:off x="1594224" y="6598570"/>
              <a:ext cx="3175" cy="3175"/>
            </a:xfrm>
            <a:custGeom>
              <a:avLst/>
              <a:gdLst/>
              <a:ahLst/>
              <a:cxnLst/>
              <a:rect l="l" t="t" r="r" b="b"/>
              <a:pathLst>
                <a:path w="3175" h="3175" extrusionOk="0">
                  <a:moveTo>
                    <a:pt x="0" y="3047"/>
                  </a:moveTo>
                  <a:lnTo>
                    <a:pt x="0" y="0"/>
                  </a:lnTo>
                  <a:lnTo>
                    <a:pt x="0" y="3047"/>
                  </a:lnTo>
                  <a:lnTo>
                    <a:pt x="3048" y="3047"/>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00" name="Google Shape;5500;gda58c33139_0_5267"/>
            <p:cNvSpPr/>
            <p:nvPr/>
          </p:nvSpPr>
          <p:spPr>
            <a:xfrm>
              <a:off x="1594224" y="6598570"/>
              <a:ext cx="3175" cy="3175"/>
            </a:xfrm>
            <a:custGeom>
              <a:avLst/>
              <a:gdLst/>
              <a:ahLst/>
              <a:cxnLst/>
              <a:rect l="l" t="t" r="r" b="b"/>
              <a:pathLst>
                <a:path w="3175" h="3175" extrusionOk="0">
                  <a:moveTo>
                    <a:pt x="0" y="3047"/>
                  </a:moveTo>
                  <a:lnTo>
                    <a:pt x="0"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01" name="Google Shape;5501;gda58c33139_0_5267"/>
            <p:cNvSpPr/>
            <p:nvPr/>
          </p:nvSpPr>
          <p:spPr>
            <a:xfrm>
              <a:off x="2530030" y="6497992"/>
              <a:ext cx="9525" cy="3175"/>
            </a:xfrm>
            <a:custGeom>
              <a:avLst/>
              <a:gdLst/>
              <a:ahLst/>
              <a:cxnLst/>
              <a:rect l="l" t="t" r="r" b="b"/>
              <a:pathLst>
                <a:path w="9525" h="3175" extrusionOk="0">
                  <a:moveTo>
                    <a:pt x="9144" y="0"/>
                  </a:moveTo>
                  <a:lnTo>
                    <a:pt x="0" y="0"/>
                  </a:lnTo>
                  <a:lnTo>
                    <a:pt x="0" y="3047"/>
                  </a:lnTo>
                  <a:lnTo>
                    <a:pt x="6096"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02" name="Google Shape;5502;gda58c33139_0_5267"/>
            <p:cNvSpPr/>
            <p:nvPr/>
          </p:nvSpPr>
          <p:spPr>
            <a:xfrm>
              <a:off x="2530030" y="6494944"/>
              <a:ext cx="9525" cy="9525"/>
            </a:xfrm>
            <a:custGeom>
              <a:avLst/>
              <a:gdLst/>
              <a:ahLst/>
              <a:cxnLst/>
              <a:rect l="l" t="t" r="r" b="b"/>
              <a:pathLst>
                <a:path w="9525" h="9525" extrusionOk="0">
                  <a:moveTo>
                    <a:pt x="6096" y="0"/>
                  </a:moveTo>
                  <a:lnTo>
                    <a:pt x="6096" y="3047"/>
                  </a:lnTo>
                  <a:lnTo>
                    <a:pt x="9144" y="3047"/>
                  </a:lnTo>
                  <a:lnTo>
                    <a:pt x="6096" y="6095"/>
                  </a:lnTo>
                  <a:lnTo>
                    <a:pt x="9144" y="6095"/>
                  </a:lnTo>
                  <a:lnTo>
                    <a:pt x="9144" y="3047"/>
                  </a:lnTo>
                  <a:lnTo>
                    <a:pt x="9144" y="6095"/>
                  </a:lnTo>
                  <a:lnTo>
                    <a:pt x="6096" y="6095"/>
                  </a:lnTo>
                  <a:lnTo>
                    <a:pt x="6096" y="9143"/>
                  </a:lnTo>
                  <a:lnTo>
                    <a:pt x="6096" y="6095"/>
                  </a:lnTo>
                  <a:lnTo>
                    <a:pt x="3048" y="6095"/>
                  </a:lnTo>
                  <a:lnTo>
                    <a:pt x="0" y="6095"/>
                  </a:lnTo>
                  <a:lnTo>
                    <a:pt x="0" y="3047"/>
                  </a:lnTo>
                  <a:lnTo>
                    <a:pt x="3048" y="3047"/>
                  </a:lnTo>
                  <a:lnTo>
                    <a:pt x="6096"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03" name="Google Shape;5503;gda58c33139_0_5267"/>
            <p:cNvSpPr/>
            <p:nvPr/>
          </p:nvSpPr>
          <p:spPr>
            <a:xfrm>
              <a:off x="2526982" y="6497992"/>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04" name="Google Shape;5504;gda58c33139_0_5267"/>
            <p:cNvSpPr/>
            <p:nvPr/>
          </p:nvSpPr>
          <p:spPr>
            <a:xfrm>
              <a:off x="2526982" y="6497992"/>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05" name="Google Shape;5505;gda58c33139_0_5267"/>
            <p:cNvSpPr/>
            <p:nvPr/>
          </p:nvSpPr>
          <p:spPr>
            <a:xfrm>
              <a:off x="2533078" y="649494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06" name="Google Shape;5506;gda58c33139_0_5267"/>
            <p:cNvSpPr/>
            <p:nvPr/>
          </p:nvSpPr>
          <p:spPr>
            <a:xfrm>
              <a:off x="2533078" y="6494944"/>
              <a:ext cx="3175" cy="3175"/>
            </a:xfrm>
            <a:custGeom>
              <a:avLst/>
              <a:gdLst/>
              <a:ahLst/>
              <a:cxnLst/>
              <a:rect l="l" t="t" r="r" b="b"/>
              <a:pathLst>
                <a:path w="3175" h="3175" extrusionOk="0">
                  <a:moveTo>
                    <a:pt x="3048" y="3047"/>
                  </a:moveTo>
                  <a:lnTo>
                    <a:pt x="0" y="3047"/>
                  </a:lnTo>
                  <a:lnTo>
                    <a:pt x="0" y="0"/>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07" name="Google Shape;5507;gda58c33139_0_5267"/>
            <p:cNvSpPr/>
            <p:nvPr/>
          </p:nvSpPr>
          <p:spPr>
            <a:xfrm>
              <a:off x="1646043" y="660771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08" name="Google Shape;5508;gda58c33139_0_5267"/>
            <p:cNvSpPr/>
            <p:nvPr/>
          </p:nvSpPr>
          <p:spPr>
            <a:xfrm>
              <a:off x="1578982" y="6601618"/>
              <a:ext cx="6350" cy="6350"/>
            </a:xfrm>
            <a:custGeom>
              <a:avLst/>
              <a:gdLst/>
              <a:ahLst/>
              <a:cxnLst/>
              <a:rect l="l" t="t" r="r" b="b"/>
              <a:pathLst>
                <a:path w="6350" h="6350" extrusionOk="0">
                  <a:moveTo>
                    <a:pt x="6096" y="0"/>
                  </a:moveTo>
                  <a:lnTo>
                    <a:pt x="0" y="0"/>
                  </a:lnTo>
                  <a:lnTo>
                    <a:pt x="0" y="6095"/>
                  </a:lnTo>
                  <a:lnTo>
                    <a:pt x="3048" y="6095"/>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09" name="Google Shape;5509;gda58c33139_0_5267"/>
            <p:cNvSpPr/>
            <p:nvPr/>
          </p:nvSpPr>
          <p:spPr>
            <a:xfrm>
              <a:off x="1578982" y="6601618"/>
              <a:ext cx="6350" cy="6350"/>
            </a:xfrm>
            <a:custGeom>
              <a:avLst/>
              <a:gdLst/>
              <a:ahLst/>
              <a:cxnLst/>
              <a:rect l="l" t="t" r="r" b="b"/>
              <a:pathLst>
                <a:path w="6350" h="6350" extrusionOk="0">
                  <a:moveTo>
                    <a:pt x="3048" y="6095"/>
                  </a:moveTo>
                  <a:lnTo>
                    <a:pt x="0" y="6095"/>
                  </a:lnTo>
                  <a:lnTo>
                    <a:pt x="0" y="3047"/>
                  </a:lnTo>
                  <a:lnTo>
                    <a:pt x="0" y="0"/>
                  </a:lnTo>
                  <a:lnTo>
                    <a:pt x="3048" y="0"/>
                  </a:lnTo>
                  <a:lnTo>
                    <a:pt x="6096"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10" name="Google Shape;5510;gda58c33139_0_5267"/>
            <p:cNvSpPr/>
            <p:nvPr/>
          </p:nvSpPr>
          <p:spPr>
            <a:xfrm>
              <a:off x="2499548" y="651018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11" name="Google Shape;5511;gda58c33139_0_5267"/>
            <p:cNvSpPr/>
            <p:nvPr/>
          </p:nvSpPr>
          <p:spPr>
            <a:xfrm>
              <a:off x="2499548" y="651018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12" name="Google Shape;5512;gda58c33139_0_5267"/>
            <p:cNvSpPr/>
            <p:nvPr/>
          </p:nvSpPr>
          <p:spPr>
            <a:xfrm>
              <a:off x="2526982" y="650104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13" name="Google Shape;5513;gda58c33139_0_5267"/>
            <p:cNvSpPr/>
            <p:nvPr/>
          </p:nvSpPr>
          <p:spPr>
            <a:xfrm>
              <a:off x="2526982" y="650104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14" name="Google Shape;5514;gda58c33139_0_5267"/>
            <p:cNvSpPr/>
            <p:nvPr/>
          </p:nvSpPr>
          <p:spPr>
            <a:xfrm>
              <a:off x="1673466" y="6610768"/>
              <a:ext cx="3175" cy="6350"/>
            </a:xfrm>
            <a:custGeom>
              <a:avLst/>
              <a:gdLst/>
              <a:ahLst/>
              <a:cxnLst/>
              <a:rect l="l" t="t" r="r" b="b"/>
              <a:pathLst>
                <a:path w="3175" h="6350" extrusionOk="0">
                  <a:moveTo>
                    <a:pt x="3048" y="0"/>
                  </a:moveTo>
                  <a:lnTo>
                    <a:pt x="0" y="3048"/>
                  </a:lnTo>
                  <a:lnTo>
                    <a:pt x="0" y="6096"/>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15" name="Google Shape;5515;gda58c33139_0_5267"/>
            <p:cNvSpPr/>
            <p:nvPr/>
          </p:nvSpPr>
          <p:spPr>
            <a:xfrm>
              <a:off x="1673477" y="6610761"/>
              <a:ext cx="6350" cy="6350"/>
            </a:xfrm>
            <a:custGeom>
              <a:avLst/>
              <a:gdLst/>
              <a:ahLst/>
              <a:cxnLst/>
              <a:rect l="l" t="t" r="r" b="b"/>
              <a:pathLst>
                <a:path w="6350" h="6350" extrusionOk="0">
                  <a:moveTo>
                    <a:pt x="0" y="6095"/>
                  </a:moveTo>
                  <a:lnTo>
                    <a:pt x="0" y="3047"/>
                  </a:lnTo>
                  <a:lnTo>
                    <a:pt x="3048" y="3047"/>
                  </a:lnTo>
                  <a:lnTo>
                    <a:pt x="0" y="3047"/>
                  </a:lnTo>
                  <a:lnTo>
                    <a:pt x="3048" y="3047"/>
                  </a:lnTo>
                  <a:lnTo>
                    <a:pt x="0" y="3047"/>
                  </a:lnTo>
                  <a:lnTo>
                    <a:pt x="3048" y="0"/>
                  </a:lnTo>
                  <a:lnTo>
                    <a:pt x="3048" y="3047"/>
                  </a:lnTo>
                  <a:lnTo>
                    <a:pt x="6096" y="3047"/>
                  </a:lnTo>
                  <a:lnTo>
                    <a:pt x="3048" y="3047"/>
                  </a:lnTo>
                  <a:lnTo>
                    <a:pt x="6096" y="3047"/>
                  </a:lnTo>
                  <a:lnTo>
                    <a:pt x="3048" y="3047"/>
                  </a:lnTo>
                  <a:lnTo>
                    <a:pt x="3048" y="6095"/>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16" name="Google Shape;5516;gda58c33139_0_5267"/>
            <p:cNvSpPr/>
            <p:nvPr/>
          </p:nvSpPr>
          <p:spPr>
            <a:xfrm>
              <a:off x="2499548" y="651018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17" name="Google Shape;5517;gda58c33139_0_5267"/>
            <p:cNvSpPr/>
            <p:nvPr/>
          </p:nvSpPr>
          <p:spPr>
            <a:xfrm>
              <a:off x="2493451" y="6513231"/>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18" name="Google Shape;5518;gda58c33139_0_5267"/>
            <p:cNvSpPr/>
            <p:nvPr/>
          </p:nvSpPr>
          <p:spPr>
            <a:xfrm>
              <a:off x="2490403" y="6513231"/>
              <a:ext cx="9525" cy="9525"/>
            </a:xfrm>
            <a:custGeom>
              <a:avLst/>
              <a:gdLst/>
              <a:ahLst/>
              <a:cxnLst/>
              <a:rect l="l" t="t" r="r" b="b"/>
              <a:pathLst>
                <a:path w="9525" h="9525" extrusionOk="0">
                  <a:moveTo>
                    <a:pt x="6096" y="3047"/>
                  </a:moveTo>
                  <a:lnTo>
                    <a:pt x="6096" y="0"/>
                  </a:lnTo>
                  <a:lnTo>
                    <a:pt x="6096" y="3047"/>
                  </a:lnTo>
                  <a:lnTo>
                    <a:pt x="9144" y="3047"/>
                  </a:lnTo>
                  <a:lnTo>
                    <a:pt x="6096" y="3047"/>
                  </a:lnTo>
                  <a:lnTo>
                    <a:pt x="9144" y="3047"/>
                  </a:lnTo>
                  <a:lnTo>
                    <a:pt x="6096" y="3047"/>
                  </a:lnTo>
                  <a:lnTo>
                    <a:pt x="6096" y="6095"/>
                  </a:lnTo>
                  <a:lnTo>
                    <a:pt x="6096" y="3047"/>
                  </a:lnTo>
                  <a:lnTo>
                    <a:pt x="6096" y="6095"/>
                  </a:lnTo>
                  <a:lnTo>
                    <a:pt x="6096" y="3047"/>
                  </a:lnTo>
                  <a:lnTo>
                    <a:pt x="6096" y="6095"/>
                  </a:lnTo>
                  <a:lnTo>
                    <a:pt x="9144" y="6095"/>
                  </a:lnTo>
                  <a:lnTo>
                    <a:pt x="9144" y="9143"/>
                  </a:lnTo>
                  <a:lnTo>
                    <a:pt x="9144" y="6095"/>
                  </a:lnTo>
                  <a:lnTo>
                    <a:pt x="6096" y="6095"/>
                  </a:lnTo>
                  <a:lnTo>
                    <a:pt x="3048" y="6095"/>
                  </a:lnTo>
                  <a:lnTo>
                    <a:pt x="3048" y="3047"/>
                  </a:lnTo>
                  <a:lnTo>
                    <a:pt x="0" y="3047"/>
                  </a:lnTo>
                  <a:lnTo>
                    <a:pt x="3048" y="3047"/>
                  </a:lnTo>
                  <a:lnTo>
                    <a:pt x="3048" y="0"/>
                  </a:lnTo>
                  <a:lnTo>
                    <a:pt x="3048" y="3047"/>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19" name="Google Shape;5519;gda58c33139_0_5267"/>
            <p:cNvSpPr/>
            <p:nvPr/>
          </p:nvSpPr>
          <p:spPr>
            <a:xfrm>
              <a:off x="2539175" y="650104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20" name="Google Shape;5520;gda58c33139_0_5267"/>
            <p:cNvSpPr/>
            <p:nvPr/>
          </p:nvSpPr>
          <p:spPr>
            <a:xfrm>
              <a:off x="1658226" y="6616865"/>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21" name="Google Shape;5521;gda58c33139_0_5267"/>
            <p:cNvSpPr/>
            <p:nvPr/>
          </p:nvSpPr>
          <p:spPr>
            <a:xfrm>
              <a:off x="1658236" y="6616857"/>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22" name="Google Shape;5522;gda58c33139_0_5267"/>
            <p:cNvSpPr/>
            <p:nvPr/>
          </p:nvSpPr>
          <p:spPr>
            <a:xfrm>
              <a:off x="2472114" y="652542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23" name="Google Shape;5523;gda58c33139_0_5267"/>
            <p:cNvSpPr/>
            <p:nvPr/>
          </p:nvSpPr>
          <p:spPr>
            <a:xfrm>
              <a:off x="2472114" y="65254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24" name="Google Shape;5524;gda58c33139_0_5267"/>
            <p:cNvSpPr/>
            <p:nvPr/>
          </p:nvSpPr>
          <p:spPr>
            <a:xfrm>
              <a:off x="2487355" y="652237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25" name="Google Shape;5525;gda58c33139_0_5267"/>
            <p:cNvSpPr/>
            <p:nvPr/>
          </p:nvSpPr>
          <p:spPr>
            <a:xfrm>
              <a:off x="2487355" y="652237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26" name="Google Shape;5526;gda58c33139_0_5267"/>
            <p:cNvSpPr/>
            <p:nvPr/>
          </p:nvSpPr>
          <p:spPr>
            <a:xfrm>
              <a:off x="1664333" y="6616857"/>
              <a:ext cx="3175" cy="6350"/>
            </a:xfrm>
            <a:custGeom>
              <a:avLst/>
              <a:gdLst/>
              <a:ahLst/>
              <a:cxnLst/>
              <a:rect l="l" t="t" r="r" b="b"/>
              <a:pathLst>
                <a:path w="3175" h="6350" extrusionOk="0">
                  <a:moveTo>
                    <a:pt x="3048" y="0"/>
                  </a:moveTo>
                  <a:lnTo>
                    <a:pt x="0" y="0"/>
                  </a:lnTo>
                  <a:lnTo>
                    <a:pt x="0" y="3047"/>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27" name="Google Shape;5527;gda58c33139_0_5267"/>
            <p:cNvSpPr/>
            <p:nvPr/>
          </p:nvSpPr>
          <p:spPr>
            <a:xfrm>
              <a:off x="1664333" y="6616857"/>
              <a:ext cx="3175" cy="6350"/>
            </a:xfrm>
            <a:custGeom>
              <a:avLst/>
              <a:gdLst/>
              <a:ahLst/>
              <a:cxnLst/>
              <a:rect l="l" t="t" r="r" b="b"/>
              <a:pathLst>
                <a:path w="3175" h="6350" extrusionOk="0">
                  <a:moveTo>
                    <a:pt x="3048" y="6095"/>
                  </a:moveTo>
                  <a:lnTo>
                    <a:pt x="0" y="3047"/>
                  </a:lnTo>
                  <a:lnTo>
                    <a:pt x="0" y="0"/>
                  </a:lnTo>
                  <a:lnTo>
                    <a:pt x="3048" y="0"/>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28" name="Google Shape;5528;gda58c33139_0_5267"/>
            <p:cNvSpPr/>
            <p:nvPr/>
          </p:nvSpPr>
          <p:spPr>
            <a:xfrm>
              <a:off x="2505644" y="65162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29" name="Google Shape;5529;gda58c33139_0_5267"/>
            <p:cNvSpPr/>
            <p:nvPr/>
          </p:nvSpPr>
          <p:spPr>
            <a:xfrm>
              <a:off x="2505644" y="651627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30" name="Google Shape;5530;gda58c33139_0_5267"/>
            <p:cNvSpPr/>
            <p:nvPr/>
          </p:nvSpPr>
          <p:spPr>
            <a:xfrm>
              <a:off x="2505644" y="65162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31" name="Google Shape;5531;gda58c33139_0_5267"/>
            <p:cNvSpPr/>
            <p:nvPr/>
          </p:nvSpPr>
          <p:spPr>
            <a:xfrm>
              <a:off x="2505644" y="651627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32" name="Google Shape;5532;gda58c33139_0_5267"/>
            <p:cNvSpPr/>
            <p:nvPr/>
          </p:nvSpPr>
          <p:spPr>
            <a:xfrm>
              <a:off x="2505644" y="65162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33" name="Google Shape;5533;gda58c33139_0_5267"/>
            <p:cNvSpPr/>
            <p:nvPr/>
          </p:nvSpPr>
          <p:spPr>
            <a:xfrm>
              <a:off x="2505644" y="651627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34" name="Google Shape;5534;gda58c33139_0_5267"/>
            <p:cNvSpPr/>
            <p:nvPr/>
          </p:nvSpPr>
          <p:spPr>
            <a:xfrm>
              <a:off x="2508692" y="65162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35" name="Google Shape;5535;gda58c33139_0_5267"/>
            <p:cNvSpPr/>
            <p:nvPr/>
          </p:nvSpPr>
          <p:spPr>
            <a:xfrm>
              <a:off x="2508692" y="651627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36" name="Google Shape;5536;gda58c33139_0_5267"/>
            <p:cNvSpPr/>
            <p:nvPr/>
          </p:nvSpPr>
          <p:spPr>
            <a:xfrm>
              <a:off x="2475162" y="652847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37" name="Google Shape;5537;gda58c33139_0_5267"/>
            <p:cNvSpPr/>
            <p:nvPr/>
          </p:nvSpPr>
          <p:spPr>
            <a:xfrm>
              <a:off x="2475162" y="652847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38" name="Google Shape;5538;gda58c33139_0_5267"/>
            <p:cNvSpPr/>
            <p:nvPr/>
          </p:nvSpPr>
          <p:spPr>
            <a:xfrm>
              <a:off x="2557464" y="650104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39" name="Google Shape;5539;gda58c33139_0_5267"/>
            <p:cNvSpPr/>
            <p:nvPr/>
          </p:nvSpPr>
          <p:spPr>
            <a:xfrm>
              <a:off x="2557464" y="6501040"/>
              <a:ext cx="3175" cy="3175"/>
            </a:xfrm>
            <a:custGeom>
              <a:avLst/>
              <a:gdLst/>
              <a:ahLst/>
              <a:cxnLst/>
              <a:rect l="l" t="t" r="r" b="b"/>
              <a:pathLst>
                <a:path w="3175" h="3175" extrusionOk="0">
                  <a:moveTo>
                    <a:pt x="0" y="0"/>
                  </a:moveTo>
                  <a:lnTo>
                    <a:pt x="3048" y="0"/>
                  </a:lnTo>
                  <a:lnTo>
                    <a:pt x="3048" y="3047"/>
                  </a:ln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40" name="Google Shape;5540;gda58c33139_0_5267"/>
            <p:cNvSpPr/>
            <p:nvPr/>
          </p:nvSpPr>
          <p:spPr>
            <a:xfrm>
              <a:off x="2557464" y="650104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41" name="Google Shape;5541;gda58c33139_0_5267"/>
            <p:cNvSpPr/>
            <p:nvPr/>
          </p:nvSpPr>
          <p:spPr>
            <a:xfrm>
              <a:off x="2557464" y="650104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42" name="Google Shape;5542;gda58c33139_0_5267"/>
            <p:cNvSpPr/>
            <p:nvPr/>
          </p:nvSpPr>
          <p:spPr>
            <a:xfrm>
              <a:off x="1575934" y="6616857"/>
              <a:ext cx="3175" cy="3175"/>
            </a:xfrm>
            <a:custGeom>
              <a:avLst/>
              <a:gdLst/>
              <a:ahLst/>
              <a:cxnLst/>
              <a:rect l="l" t="t" r="r" b="b"/>
              <a:pathLst>
                <a:path w="3175" h="3175" extrusionOk="0">
                  <a:moveTo>
                    <a:pt x="3048" y="3047"/>
                  </a:moveTo>
                  <a:lnTo>
                    <a:pt x="3048" y="0"/>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43" name="Google Shape;5543;gda58c33139_0_5267"/>
            <p:cNvSpPr/>
            <p:nvPr/>
          </p:nvSpPr>
          <p:spPr>
            <a:xfrm>
              <a:off x="1560693" y="6626001"/>
              <a:ext cx="9525" cy="6350"/>
            </a:xfrm>
            <a:custGeom>
              <a:avLst/>
              <a:gdLst/>
              <a:ahLst/>
              <a:cxnLst/>
              <a:rect l="l" t="t" r="r" b="b"/>
              <a:pathLst>
                <a:path w="9525" h="6350" extrusionOk="0">
                  <a:moveTo>
                    <a:pt x="9144" y="3047"/>
                  </a:moveTo>
                  <a:lnTo>
                    <a:pt x="6096" y="3047"/>
                  </a:lnTo>
                  <a:lnTo>
                    <a:pt x="6096" y="6095"/>
                  </a:lnTo>
                  <a:lnTo>
                    <a:pt x="9144" y="6095"/>
                  </a:lnTo>
                  <a:lnTo>
                    <a:pt x="9144" y="3047"/>
                  </a:lnTo>
                  <a:close/>
                </a:path>
                <a:path w="9525" h="6350" extrusionOk="0">
                  <a:moveTo>
                    <a:pt x="6096" y="0"/>
                  </a:moveTo>
                  <a:lnTo>
                    <a:pt x="0"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44" name="Google Shape;5544;gda58c33139_0_5267"/>
            <p:cNvSpPr/>
            <p:nvPr/>
          </p:nvSpPr>
          <p:spPr>
            <a:xfrm>
              <a:off x="1560693" y="6626001"/>
              <a:ext cx="9525" cy="6350"/>
            </a:xfrm>
            <a:custGeom>
              <a:avLst/>
              <a:gdLst/>
              <a:ahLst/>
              <a:cxnLst/>
              <a:rect l="l" t="t" r="r" b="b"/>
              <a:pathLst>
                <a:path w="9525" h="6350" extrusionOk="0">
                  <a:moveTo>
                    <a:pt x="6096" y="3047"/>
                  </a:moveTo>
                  <a:lnTo>
                    <a:pt x="6096" y="6095"/>
                  </a:lnTo>
                  <a:lnTo>
                    <a:pt x="6096" y="3047"/>
                  </a:lnTo>
                  <a:lnTo>
                    <a:pt x="3048" y="3047"/>
                  </a:lnTo>
                  <a:lnTo>
                    <a:pt x="0" y="0"/>
                  </a:lnTo>
                  <a:lnTo>
                    <a:pt x="3048" y="0"/>
                  </a:lnTo>
                  <a:lnTo>
                    <a:pt x="0" y="0"/>
                  </a:lnTo>
                  <a:lnTo>
                    <a:pt x="3048" y="0"/>
                  </a:lnTo>
                  <a:lnTo>
                    <a:pt x="6096" y="0"/>
                  </a:lnTo>
                  <a:lnTo>
                    <a:pt x="6096" y="3047"/>
                  </a:lnTo>
                  <a:lnTo>
                    <a:pt x="6096" y="0"/>
                  </a:lnTo>
                  <a:lnTo>
                    <a:pt x="6096" y="3047"/>
                  </a:lnTo>
                  <a:lnTo>
                    <a:pt x="9144" y="3047"/>
                  </a:lnTo>
                  <a:lnTo>
                    <a:pt x="9144" y="6095"/>
                  </a:lnTo>
                  <a:lnTo>
                    <a:pt x="6096" y="6095"/>
                  </a:lnTo>
                  <a:lnTo>
                    <a:pt x="9144"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45" name="Google Shape;5545;gda58c33139_0_5267"/>
            <p:cNvSpPr/>
            <p:nvPr/>
          </p:nvSpPr>
          <p:spPr>
            <a:xfrm>
              <a:off x="1560693" y="6629049"/>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46" name="Google Shape;5546;gda58c33139_0_5267"/>
            <p:cNvSpPr/>
            <p:nvPr/>
          </p:nvSpPr>
          <p:spPr>
            <a:xfrm>
              <a:off x="1560693" y="6629049"/>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47" name="Google Shape;5547;gda58c33139_0_5267"/>
            <p:cNvSpPr/>
            <p:nvPr/>
          </p:nvSpPr>
          <p:spPr>
            <a:xfrm>
              <a:off x="1572886" y="6629049"/>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48" name="Google Shape;5548;gda58c33139_0_5267"/>
            <p:cNvSpPr/>
            <p:nvPr/>
          </p:nvSpPr>
          <p:spPr>
            <a:xfrm>
              <a:off x="1572886" y="6629049"/>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49" name="Google Shape;5549;gda58c33139_0_5267"/>
            <p:cNvSpPr/>
            <p:nvPr/>
          </p:nvSpPr>
          <p:spPr>
            <a:xfrm>
              <a:off x="1563741" y="662904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50" name="Google Shape;5550;gda58c33139_0_5267"/>
            <p:cNvSpPr/>
            <p:nvPr/>
          </p:nvSpPr>
          <p:spPr>
            <a:xfrm>
              <a:off x="1563741" y="662904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51" name="Google Shape;5551;gda58c33139_0_5267"/>
            <p:cNvSpPr/>
            <p:nvPr/>
          </p:nvSpPr>
          <p:spPr>
            <a:xfrm>
              <a:off x="1569838" y="663209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52" name="Google Shape;5552;gda58c33139_0_5267"/>
            <p:cNvSpPr/>
            <p:nvPr/>
          </p:nvSpPr>
          <p:spPr>
            <a:xfrm>
              <a:off x="1569838" y="663209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53" name="Google Shape;5553;gda58c33139_0_5267"/>
            <p:cNvSpPr/>
            <p:nvPr/>
          </p:nvSpPr>
          <p:spPr>
            <a:xfrm>
              <a:off x="1469246" y="6622953"/>
              <a:ext cx="9525" cy="6350"/>
            </a:xfrm>
            <a:custGeom>
              <a:avLst/>
              <a:gdLst/>
              <a:ahLst/>
              <a:cxnLst/>
              <a:rect l="l" t="t" r="r" b="b"/>
              <a:pathLst>
                <a:path w="9525" h="6350" extrusionOk="0">
                  <a:moveTo>
                    <a:pt x="6096" y="0"/>
                  </a:moveTo>
                  <a:lnTo>
                    <a:pt x="3048" y="0"/>
                  </a:lnTo>
                  <a:lnTo>
                    <a:pt x="3048" y="6095"/>
                  </a:lnTo>
                  <a:lnTo>
                    <a:pt x="9144" y="6095"/>
                  </a:lnTo>
                  <a:lnTo>
                    <a:pt x="9144" y="3047"/>
                  </a:lnTo>
                  <a:lnTo>
                    <a:pt x="6096" y="3047"/>
                  </a:lnTo>
                  <a:lnTo>
                    <a:pt x="6096" y="0"/>
                  </a:lnTo>
                  <a:close/>
                </a:path>
                <a:path w="9525" h="6350"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54" name="Google Shape;5554;gda58c33139_0_5267"/>
            <p:cNvSpPr/>
            <p:nvPr/>
          </p:nvSpPr>
          <p:spPr>
            <a:xfrm>
              <a:off x="1469246" y="6622953"/>
              <a:ext cx="9525" cy="9525"/>
            </a:xfrm>
            <a:custGeom>
              <a:avLst/>
              <a:gdLst/>
              <a:ahLst/>
              <a:cxnLst/>
              <a:rect l="l" t="t" r="r" b="b"/>
              <a:pathLst>
                <a:path w="9525" h="9525" extrusionOk="0">
                  <a:moveTo>
                    <a:pt x="6096" y="0"/>
                  </a:moveTo>
                  <a:lnTo>
                    <a:pt x="6096" y="3047"/>
                  </a:lnTo>
                  <a:lnTo>
                    <a:pt x="9144" y="3047"/>
                  </a:lnTo>
                  <a:lnTo>
                    <a:pt x="9144" y="6095"/>
                  </a:lnTo>
                  <a:lnTo>
                    <a:pt x="6096" y="6095"/>
                  </a:lnTo>
                  <a:lnTo>
                    <a:pt x="3048" y="6095"/>
                  </a:lnTo>
                  <a:lnTo>
                    <a:pt x="3048" y="9143"/>
                  </a:lnTo>
                  <a:lnTo>
                    <a:pt x="6096" y="9143"/>
                  </a:lnTo>
                  <a:lnTo>
                    <a:pt x="3048" y="9143"/>
                  </a:lnTo>
                  <a:lnTo>
                    <a:pt x="3048" y="6095"/>
                  </a:lnTo>
                  <a:lnTo>
                    <a:pt x="3048" y="3047"/>
                  </a:lnTo>
                  <a:lnTo>
                    <a:pt x="3048" y="0"/>
                  </a:lnTo>
                  <a:lnTo>
                    <a:pt x="3048" y="3047"/>
                  </a:lnTo>
                  <a:lnTo>
                    <a:pt x="0" y="3047"/>
                  </a:lnTo>
                  <a:lnTo>
                    <a:pt x="0" y="0"/>
                  </a:lnTo>
                  <a:lnTo>
                    <a:pt x="3048" y="0"/>
                  </a:lnTo>
                  <a:lnTo>
                    <a:pt x="6096" y="0"/>
                  </a:lnTo>
                  <a:lnTo>
                    <a:pt x="9144"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55" name="Google Shape;5555;gda58c33139_0_5267"/>
            <p:cNvSpPr/>
            <p:nvPr/>
          </p:nvSpPr>
          <p:spPr>
            <a:xfrm>
              <a:off x="1493632" y="6629049"/>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56" name="Google Shape;5556;gda58c33139_0_5267"/>
            <p:cNvSpPr/>
            <p:nvPr/>
          </p:nvSpPr>
          <p:spPr>
            <a:xfrm>
              <a:off x="1493632" y="6629049"/>
              <a:ext cx="6350" cy="3175"/>
            </a:xfrm>
            <a:custGeom>
              <a:avLst/>
              <a:gdLst/>
              <a:ahLst/>
              <a:cxnLst/>
              <a:rect l="l" t="t" r="r" b="b"/>
              <a:pathLst>
                <a:path w="6350" h="3175" extrusionOk="0">
                  <a:moveTo>
                    <a:pt x="3048" y="0"/>
                  </a:moveTo>
                  <a:lnTo>
                    <a:pt x="3048" y="3047"/>
                  </a:lnTo>
                  <a:lnTo>
                    <a:pt x="0" y="3047"/>
                  </a:lnTo>
                  <a:lnTo>
                    <a:pt x="3048" y="0"/>
                  </a:lnTo>
                  <a:lnTo>
                    <a:pt x="6096" y="0"/>
                  </a:lnTo>
                  <a:lnTo>
                    <a:pt x="6096" y="3047"/>
                  </a:lnTo>
                  <a:lnTo>
                    <a:pt x="6096"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57" name="Google Shape;5557;gda58c33139_0_5267"/>
            <p:cNvSpPr/>
            <p:nvPr/>
          </p:nvSpPr>
          <p:spPr>
            <a:xfrm>
              <a:off x="1457053" y="6622953"/>
              <a:ext cx="9525" cy="9525"/>
            </a:xfrm>
            <a:custGeom>
              <a:avLst/>
              <a:gdLst/>
              <a:ahLst/>
              <a:cxnLst/>
              <a:rect l="l" t="t" r="r" b="b"/>
              <a:pathLst>
                <a:path w="9525" h="9525" extrusionOk="0">
                  <a:moveTo>
                    <a:pt x="6096" y="0"/>
                  </a:moveTo>
                  <a:lnTo>
                    <a:pt x="3048" y="0"/>
                  </a:lnTo>
                  <a:lnTo>
                    <a:pt x="3048" y="3047"/>
                  </a:lnTo>
                  <a:lnTo>
                    <a:pt x="0" y="3047"/>
                  </a:lnTo>
                  <a:lnTo>
                    <a:pt x="0" y="9143"/>
                  </a:lnTo>
                  <a:lnTo>
                    <a:pt x="9144" y="9143"/>
                  </a:lnTo>
                  <a:lnTo>
                    <a:pt x="9144" y="6095"/>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58" name="Google Shape;5558;gda58c33139_0_5267"/>
            <p:cNvSpPr/>
            <p:nvPr/>
          </p:nvSpPr>
          <p:spPr>
            <a:xfrm>
              <a:off x="1457053" y="6622953"/>
              <a:ext cx="12700" cy="12700"/>
            </a:xfrm>
            <a:custGeom>
              <a:avLst/>
              <a:gdLst/>
              <a:ahLst/>
              <a:cxnLst/>
              <a:rect l="l" t="t" r="r" b="b"/>
              <a:pathLst>
                <a:path w="12700" h="12700" extrusionOk="0">
                  <a:moveTo>
                    <a:pt x="6096" y="0"/>
                  </a:moveTo>
                  <a:lnTo>
                    <a:pt x="6096" y="3047"/>
                  </a:lnTo>
                  <a:lnTo>
                    <a:pt x="9144" y="6095"/>
                  </a:lnTo>
                  <a:lnTo>
                    <a:pt x="9144" y="3047"/>
                  </a:lnTo>
                  <a:lnTo>
                    <a:pt x="9144" y="6095"/>
                  </a:lnTo>
                  <a:lnTo>
                    <a:pt x="12192" y="6095"/>
                  </a:lnTo>
                  <a:lnTo>
                    <a:pt x="9144" y="6095"/>
                  </a:lnTo>
                  <a:lnTo>
                    <a:pt x="9144" y="9143"/>
                  </a:lnTo>
                  <a:lnTo>
                    <a:pt x="12192" y="9143"/>
                  </a:lnTo>
                  <a:lnTo>
                    <a:pt x="12192" y="6095"/>
                  </a:lnTo>
                  <a:lnTo>
                    <a:pt x="12192" y="9143"/>
                  </a:lnTo>
                  <a:lnTo>
                    <a:pt x="12192" y="6095"/>
                  </a:lnTo>
                  <a:lnTo>
                    <a:pt x="12192" y="9143"/>
                  </a:lnTo>
                  <a:lnTo>
                    <a:pt x="9144" y="9143"/>
                  </a:lnTo>
                  <a:lnTo>
                    <a:pt x="6096" y="9143"/>
                  </a:lnTo>
                  <a:lnTo>
                    <a:pt x="6096" y="12191"/>
                  </a:lnTo>
                  <a:lnTo>
                    <a:pt x="6096" y="9143"/>
                  </a:lnTo>
                  <a:lnTo>
                    <a:pt x="3048" y="9143"/>
                  </a:lnTo>
                  <a:lnTo>
                    <a:pt x="0" y="9143"/>
                  </a:lnTo>
                  <a:lnTo>
                    <a:pt x="0" y="6095"/>
                  </a:lnTo>
                  <a:lnTo>
                    <a:pt x="0" y="3047"/>
                  </a:lnTo>
                  <a:lnTo>
                    <a:pt x="3048" y="3047"/>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59" name="Google Shape;5559;gda58c33139_0_5267"/>
            <p:cNvSpPr/>
            <p:nvPr/>
          </p:nvSpPr>
          <p:spPr>
            <a:xfrm>
              <a:off x="1493632" y="663209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60" name="Google Shape;5560;gda58c33139_0_5267"/>
            <p:cNvSpPr/>
            <p:nvPr/>
          </p:nvSpPr>
          <p:spPr>
            <a:xfrm>
              <a:off x="1484487" y="6632097"/>
              <a:ext cx="9525" cy="6350"/>
            </a:xfrm>
            <a:custGeom>
              <a:avLst/>
              <a:gdLst/>
              <a:ahLst/>
              <a:cxnLst/>
              <a:rect l="l" t="t" r="r" b="b"/>
              <a:pathLst>
                <a:path w="9525" h="6350" extrusionOk="0">
                  <a:moveTo>
                    <a:pt x="6096" y="3047"/>
                  </a:moveTo>
                  <a:lnTo>
                    <a:pt x="3048" y="3047"/>
                  </a:lnTo>
                  <a:lnTo>
                    <a:pt x="6096" y="6095"/>
                  </a:lnTo>
                  <a:lnTo>
                    <a:pt x="6096" y="3047"/>
                  </a:lnTo>
                  <a:close/>
                </a:path>
                <a:path w="9525" h="6350" extrusionOk="0">
                  <a:moveTo>
                    <a:pt x="9144" y="3047"/>
                  </a:moveTo>
                  <a:lnTo>
                    <a:pt x="6096" y="3047"/>
                  </a:lnTo>
                  <a:lnTo>
                    <a:pt x="6096" y="6095"/>
                  </a:lnTo>
                  <a:lnTo>
                    <a:pt x="9144" y="3047"/>
                  </a:lnTo>
                  <a:close/>
                </a:path>
                <a:path w="9525" h="6350"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61" name="Google Shape;5561;gda58c33139_0_5267"/>
            <p:cNvSpPr/>
            <p:nvPr/>
          </p:nvSpPr>
          <p:spPr>
            <a:xfrm>
              <a:off x="1484487" y="6632097"/>
              <a:ext cx="9525" cy="6350"/>
            </a:xfrm>
            <a:custGeom>
              <a:avLst/>
              <a:gdLst/>
              <a:ahLst/>
              <a:cxnLst/>
              <a:rect l="l" t="t" r="r" b="b"/>
              <a:pathLst>
                <a:path w="9525" h="6350" extrusionOk="0">
                  <a:moveTo>
                    <a:pt x="6096" y="3047"/>
                  </a:moveTo>
                  <a:lnTo>
                    <a:pt x="6096" y="0"/>
                  </a:lnTo>
                  <a:lnTo>
                    <a:pt x="6096" y="3047"/>
                  </a:lnTo>
                  <a:lnTo>
                    <a:pt x="6096" y="0"/>
                  </a:lnTo>
                  <a:lnTo>
                    <a:pt x="6096" y="3047"/>
                  </a:lnTo>
                  <a:lnTo>
                    <a:pt x="9144" y="3047"/>
                  </a:lnTo>
                  <a:lnTo>
                    <a:pt x="6096" y="6095"/>
                  </a:lnTo>
                  <a:lnTo>
                    <a:pt x="6096" y="3047"/>
                  </a:lnTo>
                  <a:lnTo>
                    <a:pt x="6096" y="6095"/>
                  </a:lnTo>
                  <a:lnTo>
                    <a:pt x="3048" y="3047"/>
                  </a:lnTo>
                  <a:lnTo>
                    <a:pt x="0" y="3047"/>
                  </a:lnTo>
                  <a:lnTo>
                    <a:pt x="0" y="0"/>
                  </a:lnTo>
                  <a:lnTo>
                    <a:pt x="0" y="3047"/>
                  </a:lnTo>
                  <a:lnTo>
                    <a:pt x="3048" y="0"/>
                  </a:lnTo>
                  <a:lnTo>
                    <a:pt x="3048" y="3047"/>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62" name="Google Shape;5562;gda58c33139_0_5267"/>
            <p:cNvSpPr/>
            <p:nvPr/>
          </p:nvSpPr>
          <p:spPr>
            <a:xfrm>
              <a:off x="1475343" y="6635144"/>
              <a:ext cx="6350" cy="3175"/>
            </a:xfrm>
            <a:custGeom>
              <a:avLst/>
              <a:gdLst/>
              <a:ahLst/>
              <a:cxnLst/>
              <a:rect l="l" t="t" r="r" b="b"/>
              <a:pathLst>
                <a:path w="6350" h="3175" extrusionOk="0">
                  <a:moveTo>
                    <a:pt x="6096" y="3047"/>
                  </a:moveTo>
                  <a:lnTo>
                    <a:pt x="6096" y="0"/>
                  </a:lnTo>
                  <a:lnTo>
                    <a:pt x="3048" y="0"/>
                  </a:lnTo>
                  <a:lnTo>
                    <a:pt x="0" y="0"/>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63" name="Google Shape;5563;gda58c33139_0_5267"/>
            <p:cNvSpPr/>
            <p:nvPr/>
          </p:nvSpPr>
          <p:spPr>
            <a:xfrm>
              <a:off x="1472294" y="663514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64" name="Google Shape;5564;gda58c33139_0_5267"/>
            <p:cNvSpPr/>
            <p:nvPr/>
          </p:nvSpPr>
          <p:spPr>
            <a:xfrm>
              <a:off x="1472294" y="663514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65" name="Google Shape;5565;gda58c33139_0_5267"/>
            <p:cNvSpPr/>
            <p:nvPr/>
          </p:nvSpPr>
          <p:spPr>
            <a:xfrm>
              <a:off x="1393040" y="6629049"/>
              <a:ext cx="58419" cy="36829"/>
            </a:xfrm>
            <a:custGeom>
              <a:avLst/>
              <a:gdLst/>
              <a:ahLst/>
              <a:cxnLst/>
              <a:rect l="l" t="t" r="r" b="b"/>
              <a:pathLst>
                <a:path w="58419" h="36829" extrusionOk="0">
                  <a:moveTo>
                    <a:pt x="6096" y="33526"/>
                  </a:moveTo>
                  <a:lnTo>
                    <a:pt x="3048" y="33526"/>
                  </a:lnTo>
                  <a:lnTo>
                    <a:pt x="3048" y="36574"/>
                  </a:lnTo>
                  <a:lnTo>
                    <a:pt x="6096" y="36574"/>
                  </a:lnTo>
                  <a:lnTo>
                    <a:pt x="6096" y="33526"/>
                  </a:lnTo>
                  <a:close/>
                </a:path>
                <a:path w="58419" h="36829" extrusionOk="0">
                  <a:moveTo>
                    <a:pt x="12192" y="33526"/>
                  </a:moveTo>
                  <a:lnTo>
                    <a:pt x="9144" y="33526"/>
                  </a:lnTo>
                  <a:lnTo>
                    <a:pt x="9144" y="36574"/>
                  </a:lnTo>
                  <a:lnTo>
                    <a:pt x="12192" y="36574"/>
                  </a:lnTo>
                  <a:lnTo>
                    <a:pt x="12192" y="33526"/>
                  </a:lnTo>
                  <a:close/>
                </a:path>
                <a:path w="58419" h="36829" extrusionOk="0">
                  <a:moveTo>
                    <a:pt x="18289" y="30478"/>
                  </a:moveTo>
                  <a:lnTo>
                    <a:pt x="0" y="30478"/>
                  </a:lnTo>
                  <a:lnTo>
                    <a:pt x="0" y="33526"/>
                  </a:lnTo>
                  <a:lnTo>
                    <a:pt x="18289" y="33526"/>
                  </a:lnTo>
                  <a:lnTo>
                    <a:pt x="18289" y="30478"/>
                  </a:lnTo>
                  <a:close/>
                </a:path>
                <a:path w="58419" h="36829" extrusionOk="0">
                  <a:moveTo>
                    <a:pt x="6096" y="27430"/>
                  </a:moveTo>
                  <a:lnTo>
                    <a:pt x="3048" y="30478"/>
                  </a:lnTo>
                  <a:lnTo>
                    <a:pt x="6096" y="30478"/>
                  </a:lnTo>
                  <a:lnTo>
                    <a:pt x="6096" y="27430"/>
                  </a:lnTo>
                  <a:close/>
                </a:path>
                <a:path w="58419" h="36829" extrusionOk="0">
                  <a:moveTo>
                    <a:pt x="15241" y="27430"/>
                  </a:moveTo>
                  <a:lnTo>
                    <a:pt x="12192" y="27430"/>
                  </a:lnTo>
                  <a:lnTo>
                    <a:pt x="12192" y="30478"/>
                  </a:lnTo>
                  <a:lnTo>
                    <a:pt x="15241" y="30478"/>
                  </a:lnTo>
                  <a:lnTo>
                    <a:pt x="15241" y="27430"/>
                  </a:lnTo>
                  <a:close/>
                </a:path>
                <a:path w="58419" h="36829" extrusionOk="0">
                  <a:moveTo>
                    <a:pt x="27434" y="27430"/>
                  </a:moveTo>
                  <a:lnTo>
                    <a:pt x="18289" y="27430"/>
                  </a:lnTo>
                  <a:lnTo>
                    <a:pt x="18289" y="30478"/>
                  </a:lnTo>
                  <a:lnTo>
                    <a:pt x="27434" y="30478"/>
                  </a:lnTo>
                  <a:lnTo>
                    <a:pt x="27434" y="27430"/>
                  </a:lnTo>
                  <a:close/>
                </a:path>
                <a:path w="58419" h="36829" extrusionOk="0">
                  <a:moveTo>
                    <a:pt x="30482" y="27430"/>
                  </a:moveTo>
                  <a:lnTo>
                    <a:pt x="27434" y="27430"/>
                  </a:lnTo>
                  <a:lnTo>
                    <a:pt x="27434" y="30478"/>
                  </a:lnTo>
                  <a:lnTo>
                    <a:pt x="30482" y="30478"/>
                  </a:lnTo>
                  <a:lnTo>
                    <a:pt x="30482" y="27430"/>
                  </a:lnTo>
                  <a:close/>
                </a:path>
                <a:path w="58419" h="36829" extrusionOk="0">
                  <a:moveTo>
                    <a:pt x="33530" y="27430"/>
                  </a:moveTo>
                  <a:lnTo>
                    <a:pt x="30482" y="27430"/>
                  </a:lnTo>
                  <a:lnTo>
                    <a:pt x="30482" y="30478"/>
                  </a:lnTo>
                  <a:lnTo>
                    <a:pt x="33530" y="27430"/>
                  </a:lnTo>
                  <a:close/>
                </a:path>
                <a:path w="58419" h="36829" extrusionOk="0">
                  <a:moveTo>
                    <a:pt x="27434" y="18286"/>
                  </a:moveTo>
                  <a:lnTo>
                    <a:pt x="24385" y="18286"/>
                  </a:lnTo>
                  <a:lnTo>
                    <a:pt x="24385" y="27430"/>
                  </a:lnTo>
                  <a:lnTo>
                    <a:pt x="33530" y="27430"/>
                  </a:lnTo>
                  <a:lnTo>
                    <a:pt x="33530" y="30478"/>
                  </a:lnTo>
                  <a:lnTo>
                    <a:pt x="36578" y="30478"/>
                  </a:lnTo>
                  <a:lnTo>
                    <a:pt x="36578" y="24382"/>
                  </a:lnTo>
                  <a:lnTo>
                    <a:pt x="45723" y="24382"/>
                  </a:lnTo>
                  <a:lnTo>
                    <a:pt x="45723" y="21334"/>
                  </a:lnTo>
                  <a:lnTo>
                    <a:pt x="27434" y="21334"/>
                  </a:lnTo>
                  <a:lnTo>
                    <a:pt x="27434" y="18286"/>
                  </a:lnTo>
                  <a:close/>
                </a:path>
                <a:path w="58419" h="36829" extrusionOk="0">
                  <a:moveTo>
                    <a:pt x="39626" y="24382"/>
                  </a:moveTo>
                  <a:lnTo>
                    <a:pt x="36578" y="24382"/>
                  </a:lnTo>
                  <a:lnTo>
                    <a:pt x="36578" y="27430"/>
                  </a:lnTo>
                  <a:lnTo>
                    <a:pt x="39626" y="24382"/>
                  </a:lnTo>
                  <a:close/>
                </a:path>
                <a:path w="58419" h="36829" extrusionOk="0">
                  <a:moveTo>
                    <a:pt x="42675" y="24382"/>
                  </a:moveTo>
                  <a:lnTo>
                    <a:pt x="39626" y="24382"/>
                  </a:lnTo>
                  <a:lnTo>
                    <a:pt x="39626" y="27430"/>
                  </a:lnTo>
                  <a:lnTo>
                    <a:pt x="42675" y="27430"/>
                  </a:lnTo>
                  <a:lnTo>
                    <a:pt x="42675" y="24382"/>
                  </a:lnTo>
                  <a:close/>
                </a:path>
                <a:path w="58419" h="36829" extrusionOk="0">
                  <a:moveTo>
                    <a:pt x="48771" y="21334"/>
                  </a:moveTo>
                  <a:lnTo>
                    <a:pt x="45723" y="21334"/>
                  </a:lnTo>
                  <a:lnTo>
                    <a:pt x="45723" y="24382"/>
                  </a:lnTo>
                  <a:lnTo>
                    <a:pt x="48771" y="24382"/>
                  </a:lnTo>
                  <a:lnTo>
                    <a:pt x="48771" y="21334"/>
                  </a:lnTo>
                  <a:close/>
                </a:path>
                <a:path w="58419" h="36829" extrusionOk="0">
                  <a:moveTo>
                    <a:pt x="27434" y="18286"/>
                  </a:moveTo>
                  <a:lnTo>
                    <a:pt x="27434" y="21334"/>
                  </a:lnTo>
                  <a:lnTo>
                    <a:pt x="30482" y="21334"/>
                  </a:lnTo>
                  <a:lnTo>
                    <a:pt x="27434" y="18286"/>
                  </a:lnTo>
                  <a:close/>
                </a:path>
                <a:path w="58419" h="36829" extrusionOk="0">
                  <a:moveTo>
                    <a:pt x="33530" y="15239"/>
                  </a:moveTo>
                  <a:lnTo>
                    <a:pt x="27434" y="15239"/>
                  </a:lnTo>
                  <a:lnTo>
                    <a:pt x="27434" y="18286"/>
                  </a:lnTo>
                  <a:lnTo>
                    <a:pt x="30482" y="18286"/>
                  </a:lnTo>
                  <a:lnTo>
                    <a:pt x="30482" y="21334"/>
                  </a:lnTo>
                  <a:lnTo>
                    <a:pt x="33530" y="21334"/>
                  </a:lnTo>
                  <a:lnTo>
                    <a:pt x="33530" y="15239"/>
                  </a:lnTo>
                  <a:close/>
                </a:path>
                <a:path w="58419" h="36829" extrusionOk="0">
                  <a:moveTo>
                    <a:pt x="36578" y="18286"/>
                  </a:moveTo>
                  <a:lnTo>
                    <a:pt x="33530" y="21334"/>
                  </a:lnTo>
                  <a:lnTo>
                    <a:pt x="36578" y="21334"/>
                  </a:lnTo>
                  <a:lnTo>
                    <a:pt x="36578" y="18286"/>
                  </a:lnTo>
                  <a:close/>
                </a:path>
                <a:path w="58419" h="36829" extrusionOk="0">
                  <a:moveTo>
                    <a:pt x="36578" y="15239"/>
                  </a:moveTo>
                  <a:lnTo>
                    <a:pt x="36578" y="21334"/>
                  </a:lnTo>
                  <a:lnTo>
                    <a:pt x="54868" y="21334"/>
                  </a:lnTo>
                  <a:lnTo>
                    <a:pt x="54868" y="18286"/>
                  </a:lnTo>
                  <a:lnTo>
                    <a:pt x="39626" y="18286"/>
                  </a:lnTo>
                  <a:lnTo>
                    <a:pt x="36578" y="15239"/>
                  </a:lnTo>
                  <a:close/>
                </a:path>
                <a:path w="58419" h="36829" extrusionOk="0">
                  <a:moveTo>
                    <a:pt x="42675" y="15239"/>
                  </a:moveTo>
                  <a:lnTo>
                    <a:pt x="39626" y="15239"/>
                  </a:lnTo>
                  <a:lnTo>
                    <a:pt x="39626" y="18286"/>
                  </a:lnTo>
                  <a:lnTo>
                    <a:pt x="42675" y="18286"/>
                  </a:lnTo>
                  <a:lnTo>
                    <a:pt x="42675" y="15239"/>
                  </a:lnTo>
                  <a:close/>
                </a:path>
                <a:path w="58419" h="36829" extrusionOk="0">
                  <a:moveTo>
                    <a:pt x="48771" y="12191"/>
                  </a:moveTo>
                  <a:lnTo>
                    <a:pt x="33530" y="12191"/>
                  </a:lnTo>
                  <a:lnTo>
                    <a:pt x="33530" y="15239"/>
                  </a:lnTo>
                  <a:lnTo>
                    <a:pt x="48771" y="15239"/>
                  </a:lnTo>
                  <a:lnTo>
                    <a:pt x="48771" y="12191"/>
                  </a:lnTo>
                  <a:close/>
                </a:path>
                <a:path w="58419" h="36829" extrusionOk="0">
                  <a:moveTo>
                    <a:pt x="42675" y="6095"/>
                  </a:moveTo>
                  <a:lnTo>
                    <a:pt x="27434" y="6095"/>
                  </a:lnTo>
                  <a:lnTo>
                    <a:pt x="27434" y="12191"/>
                  </a:lnTo>
                  <a:lnTo>
                    <a:pt x="30482" y="12191"/>
                  </a:lnTo>
                  <a:lnTo>
                    <a:pt x="30482" y="9143"/>
                  </a:lnTo>
                  <a:lnTo>
                    <a:pt x="45723" y="9143"/>
                  </a:lnTo>
                  <a:lnTo>
                    <a:pt x="42675" y="6095"/>
                  </a:lnTo>
                  <a:close/>
                </a:path>
                <a:path w="58419" h="36829" extrusionOk="0">
                  <a:moveTo>
                    <a:pt x="45723" y="9143"/>
                  </a:moveTo>
                  <a:lnTo>
                    <a:pt x="30482" y="9143"/>
                  </a:lnTo>
                  <a:lnTo>
                    <a:pt x="30482" y="12191"/>
                  </a:lnTo>
                  <a:lnTo>
                    <a:pt x="45723" y="12191"/>
                  </a:lnTo>
                  <a:lnTo>
                    <a:pt x="45723" y="9143"/>
                  </a:lnTo>
                  <a:close/>
                </a:path>
                <a:path w="58419" h="36829" extrusionOk="0">
                  <a:moveTo>
                    <a:pt x="51819" y="9143"/>
                  </a:moveTo>
                  <a:lnTo>
                    <a:pt x="45723" y="9143"/>
                  </a:lnTo>
                  <a:lnTo>
                    <a:pt x="45723" y="12191"/>
                  </a:lnTo>
                  <a:lnTo>
                    <a:pt x="51819" y="12191"/>
                  </a:lnTo>
                  <a:lnTo>
                    <a:pt x="51819" y="9143"/>
                  </a:lnTo>
                  <a:close/>
                </a:path>
                <a:path w="58419" h="36829" extrusionOk="0">
                  <a:moveTo>
                    <a:pt x="54868" y="3047"/>
                  </a:moveTo>
                  <a:lnTo>
                    <a:pt x="51819" y="3047"/>
                  </a:lnTo>
                  <a:lnTo>
                    <a:pt x="51819" y="9143"/>
                  </a:lnTo>
                  <a:lnTo>
                    <a:pt x="54868" y="9143"/>
                  </a:lnTo>
                  <a:lnTo>
                    <a:pt x="54868" y="12191"/>
                  </a:lnTo>
                  <a:lnTo>
                    <a:pt x="57916" y="12191"/>
                  </a:lnTo>
                  <a:lnTo>
                    <a:pt x="57916" y="6095"/>
                  </a:lnTo>
                  <a:lnTo>
                    <a:pt x="54868" y="6095"/>
                  </a:lnTo>
                  <a:lnTo>
                    <a:pt x="54868" y="3047"/>
                  </a:lnTo>
                  <a:close/>
                </a:path>
                <a:path w="58419" h="36829" extrusionOk="0">
                  <a:moveTo>
                    <a:pt x="42675" y="0"/>
                  </a:moveTo>
                  <a:lnTo>
                    <a:pt x="42675" y="3047"/>
                  </a:lnTo>
                  <a:lnTo>
                    <a:pt x="30482" y="3047"/>
                  </a:lnTo>
                  <a:lnTo>
                    <a:pt x="30482" y="6095"/>
                  </a:lnTo>
                  <a:lnTo>
                    <a:pt x="45723" y="6095"/>
                  </a:lnTo>
                  <a:lnTo>
                    <a:pt x="45723" y="3047"/>
                  </a:lnTo>
                  <a:lnTo>
                    <a:pt x="42675" y="0"/>
                  </a:lnTo>
                  <a:close/>
                </a:path>
                <a:path w="58419" h="36829" extrusionOk="0">
                  <a:moveTo>
                    <a:pt x="42675" y="0"/>
                  </a:moveTo>
                  <a:lnTo>
                    <a:pt x="39626" y="0"/>
                  </a:lnTo>
                  <a:lnTo>
                    <a:pt x="39626" y="3047"/>
                  </a:lnTo>
                  <a:lnTo>
                    <a:pt x="42675" y="3047"/>
                  </a:lnTo>
                  <a:lnTo>
                    <a:pt x="42675"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66" name="Google Shape;5566;gda58c33139_0_5267"/>
            <p:cNvSpPr/>
            <p:nvPr/>
          </p:nvSpPr>
          <p:spPr>
            <a:xfrm>
              <a:off x="1393040" y="6629049"/>
              <a:ext cx="58419" cy="36829"/>
            </a:xfrm>
            <a:custGeom>
              <a:avLst/>
              <a:gdLst/>
              <a:ahLst/>
              <a:cxnLst/>
              <a:rect l="l" t="t" r="r" b="b"/>
              <a:pathLst>
                <a:path w="58419" h="36829" extrusionOk="0">
                  <a:moveTo>
                    <a:pt x="36578" y="27430"/>
                  </a:moveTo>
                  <a:lnTo>
                    <a:pt x="36578" y="24382"/>
                  </a:lnTo>
                  <a:lnTo>
                    <a:pt x="36578" y="27430"/>
                  </a:lnTo>
                  <a:lnTo>
                    <a:pt x="36578" y="30478"/>
                  </a:lnTo>
                  <a:lnTo>
                    <a:pt x="33530" y="30478"/>
                  </a:lnTo>
                  <a:lnTo>
                    <a:pt x="33530" y="27430"/>
                  </a:lnTo>
                  <a:lnTo>
                    <a:pt x="30482" y="30478"/>
                  </a:lnTo>
                  <a:lnTo>
                    <a:pt x="30482" y="27430"/>
                  </a:lnTo>
                  <a:lnTo>
                    <a:pt x="30482" y="30478"/>
                  </a:lnTo>
                  <a:lnTo>
                    <a:pt x="27434" y="30478"/>
                  </a:lnTo>
                  <a:lnTo>
                    <a:pt x="27434" y="27430"/>
                  </a:lnTo>
                  <a:lnTo>
                    <a:pt x="27434" y="30478"/>
                  </a:lnTo>
                  <a:lnTo>
                    <a:pt x="24385" y="30478"/>
                  </a:lnTo>
                  <a:lnTo>
                    <a:pt x="21337" y="30478"/>
                  </a:lnTo>
                  <a:lnTo>
                    <a:pt x="18289" y="30478"/>
                  </a:lnTo>
                  <a:lnTo>
                    <a:pt x="18289" y="33526"/>
                  </a:lnTo>
                  <a:lnTo>
                    <a:pt x="15241" y="33526"/>
                  </a:lnTo>
                  <a:lnTo>
                    <a:pt x="12192" y="33526"/>
                  </a:lnTo>
                  <a:lnTo>
                    <a:pt x="12192" y="36574"/>
                  </a:lnTo>
                  <a:lnTo>
                    <a:pt x="9144" y="36574"/>
                  </a:lnTo>
                  <a:lnTo>
                    <a:pt x="9144" y="33526"/>
                  </a:lnTo>
                  <a:lnTo>
                    <a:pt x="6096" y="33526"/>
                  </a:lnTo>
                  <a:lnTo>
                    <a:pt x="6096" y="36574"/>
                  </a:lnTo>
                  <a:lnTo>
                    <a:pt x="3048" y="36574"/>
                  </a:lnTo>
                  <a:lnTo>
                    <a:pt x="3048" y="33526"/>
                  </a:lnTo>
                  <a:lnTo>
                    <a:pt x="0" y="33526"/>
                  </a:lnTo>
                  <a:lnTo>
                    <a:pt x="0" y="30478"/>
                  </a:lnTo>
                  <a:lnTo>
                    <a:pt x="3048" y="30478"/>
                  </a:lnTo>
                  <a:lnTo>
                    <a:pt x="3048" y="27430"/>
                  </a:lnTo>
                  <a:lnTo>
                    <a:pt x="3048" y="30478"/>
                  </a:lnTo>
                  <a:lnTo>
                    <a:pt x="6096" y="27430"/>
                  </a:lnTo>
                  <a:lnTo>
                    <a:pt x="6096" y="30478"/>
                  </a:lnTo>
                  <a:lnTo>
                    <a:pt x="6096" y="27430"/>
                  </a:lnTo>
                  <a:lnTo>
                    <a:pt x="6096" y="30478"/>
                  </a:lnTo>
                  <a:lnTo>
                    <a:pt x="9144" y="30478"/>
                  </a:lnTo>
                  <a:lnTo>
                    <a:pt x="9144" y="27430"/>
                  </a:lnTo>
                  <a:lnTo>
                    <a:pt x="9144" y="30478"/>
                  </a:lnTo>
                  <a:lnTo>
                    <a:pt x="12192" y="30478"/>
                  </a:lnTo>
                  <a:lnTo>
                    <a:pt x="12192" y="27430"/>
                  </a:lnTo>
                  <a:lnTo>
                    <a:pt x="9144" y="27430"/>
                  </a:lnTo>
                  <a:lnTo>
                    <a:pt x="12192" y="27430"/>
                  </a:lnTo>
                  <a:lnTo>
                    <a:pt x="15241" y="27430"/>
                  </a:lnTo>
                  <a:lnTo>
                    <a:pt x="15241" y="30478"/>
                  </a:lnTo>
                  <a:lnTo>
                    <a:pt x="18289" y="30478"/>
                  </a:lnTo>
                  <a:lnTo>
                    <a:pt x="18289" y="27430"/>
                  </a:lnTo>
                  <a:lnTo>
                    <a:pt x="21337" y="27430"/>
                  </a:lnTo>
                  <a:lnTo>
                    <a:pt x="24385" y="27430"/>
                  </a:lnTo>
                  <a:lnTo>
                    <a:pt x="21337" y="27430"/>
                  </a:lnTo>
                  <a:lnTo>
                    <a:pt x="24385" y="27430"/>
                  </a:lnTo>
                  <a:lnTo>
                    <a:pt x="24385" y="24382"/>
                  </a:lnTo>
                  <a:lnTo>
                    <a:pt x="21337" y="24382"/>
                  </a:lnTo>
                  <a:lnTo>
                    <a:pt x="24385" y="24382"/>
                  </a:lnTo>
                  <a:lnTo>
                    <a:pt x="27434" y="24382"/>
                  </a:lnTo>
                  <a:lnTo>
                    <a:pt x="30482" y="24382"/>
                  </a:lnTo>
                  <a:lnTo>
                    <a:pt x="27434" y="24382"/>
                  </a:lnTo>
                  <a:lnTo>
                    <a:pt x="24385" y="24382"/>
                  </a:lnTo>
                  <a:lnTo>
                    <a:pt x="24385" y="21334"/>
                  </a:lnTo>
                  <a:lnTo>
                    <a:pt x="24385" y="18286"/>
                  </a:lnTo>
                  <a:lnTo>
                    <a:pt x="24385" y="21334"/>
                  </a:lnTo>
                  <a:lnTo>
                    <a:pt x="24385" y="18286"/>
                  </a:lnTo>
                  <a:lnTo>
                    <a:pt x="27434" y="18286"/>
                  </a:lnTo>
                  <a:lnTo>
                    <a:pt x="27434" y="21334"/>
                  </a:lnTo>
                  <a:lnTo>
                    <a:pt x="27434" y="18286"/>
                  </a:lnTo>
                  <a:lnTo>
                    <a:pt x="30482" y="21334"/>
                  </a:lnTo>
                  <a:lnTo>
                    <a:pt x="30482" y="18286"/>
                  </a:lnTo>
                  <a:lnTo>
                    <a:pt x="27434" y="18286"/>
                  </a:lnTo>
                  <a:lnTo>
                    <a:pt x="27434" y="15239"/>
                  </a:lnTo>
                  <a:lnTo>
                    <a:pt x="30482" y="15239"/>
                  </a:lnTo>
                  <a:lnTo>
                    <a:pt x="33530" y="15239"/>
                  </a:lnTo>
                  <a:lnTo>
                    <a:pt x="33530" y="18286"/>
                  </a:lnTo>
                  <a:lnTo>
                    <a:pt x="33530" y="21334"/>
                  </a:lnTo>
                  <a:lnTo>
                    <a:pt x="36578" y="18286"/>
                  </a:lnTo>
                  <a:lnTo>
                    <a:pt x="36578" y="21334"/>
                  </a:lnTo>
                  <a:lnTo>
                    <a:pt x="36578" y="18286"/>
                  </a:lnTo>
                  <a:lnTo>
                    <a:pt x="39626" y="18286"/>
                  </a:lnTo>
                  <a:lnTo>
                    <a:pt x="36578" y="18286"/>
                  </a:lnTo>
                  <a:lnTo>
                    <a:pt x="36578" y="15239"/>
                  </a:lnTo>
                  <a:lnTo>
                    <a:pt x="39626" y="18286"/>
                  </a:lnTo>
                  <a:lnTo>
                    <a:pt x="39626" y="15239"/>
                  </a:lnTo>
                  <a:lnTo>
                    <a:pt x="36578" y="15239"/>
                  </a:lnTo>
                  <a:lnTo>
                    <a:pt x="33530" y="15239"/>
                  </a:lnTo>
                  <a:lnTo>
                    <a:pt x="36578" y="15239"/>
                  </a:lnTo>
                  <a:lnTo>
                    <a:pt x="33530" y="15239"/>
                  </a:lnTo>
                  <a:lnTo>
                    <a:pt x="33530" y="12191"/>
                  </a:lnTo>
                  <a:lnTo>
                    <a:pt x="30482" y="12191"/>
                  </a:lnTo>
                  <a:lnTo>
                    <a:pt x="27434" y="12191"/>
                  </a:lnTo>
                  <a:lnTo>
                    <a:pt x="27434" y="9143"/>
                  </a:lnTo>
                  <a:lnTo>
                    <a:pt x="30482" y="9143"/>
                  </a:lnTo>
                  <a:lnTo>
                    <a:pt x="30482" y="12191"/>
                  </a:lnTo>
                  <a:lnTo>
                    <a:pt x="30482" y="9143"/>
                  </a:lnTo>
                  <a:lnTo>
                    <a:pt x="27434" y="9143"/>
                  </a:lnTo>
                  <a:lnTo>
                    <a:pt x="27434" y="6095"/>
                  </a:lnTo>
                  <a:lnTo>
                    <a:pt x="30482" y="6095"/>
                  </a:lnTo>
                  <a:lnTo>
                    <a:pt x="30482" y="3047"/>
                  </a:lnTo>
                  <a:lnTo>
                    <a:pt x="33530" y="3047"/>
                  </a:lnTo>
                  <a:lnTo>
                    <a:pt x="36578" y="3047"/>
                  </a:lnTo>
                  <a:lnTo>
                    <a:pt x="36578" y="0"/>
                  </a:lnTo>
                  <a:lnTo>
                    <a:pt x="36578" y="3047"/>
                  </a:lnTo>
                  <a:lnTo>
                    <a:pt x="39626" y="3047"/>
                  </a:lnTo>
                  <a:lnTo>
                    <a:pt x="39626" y="0"/>
                  </a:lnTo>
                  <a:lnTo>
                    <a:pt x="42675" y="0"/>
                  </a:lnTo>
                  <a:lnTo>
                    <a:pt x="42675" y="3047"/>
                  </a:lnTo>
                  <a:lnTo>
                    <a:pt x="42675" y="0"/>
                  </a:lnTo>
                  <a:lnTo>
                    <a:pt x="45723" y="3047"/>
                  </a:lnTo>
                  <a:lnTo>
                    <a:pt x="45723" y="6095"/>
                  </a:lnTo>
                  <a:lnTo>
                    <a:pt x="42675" y="6095"/>
                  </a:lnTo>
                  <a:lnTo>
                    <a:pt x="45723" y="9143"/>
                  </a:lnTo>
                  <a:lnTo>
                    <a:pt x="42675" y="9143"/>
                  </a:lnTo>
                  <a:lnTo>
                    <a:pt x="45723" y="9143"/>
                  </a:lnTo>
                  <a:lnTo>
                    <a:pt x="45723" y="12191"/>
                  </a:lnTo>
                  <a:lnTo>
                    <a:pt x="42675" y="12191"/>
                  </a:lnTo>
                  <a:lnTo>
                    <a:pt x="45723" y="12191"/>
                  </a:lnTo>
                  <a:lnTo>
                    <a:pt x="45723" y="9143"/>
                  </a:lnTo>
                  <a:lnTo>
                    <a:pt x="48771" y="9143"/>
                  </a:lnTo>
                  <a:lnTo>
                    <a:pt x="51819" y="9143"/>
                  </a:lnTo>
                  <a:lnTo>
                    <a:pt x="51819" y="6095"/>
                  </a:lnTo>
                  <a:lnTo>
                    <a:pt x="51819" y="3047"/>
                  </a:lnTo>
                  <a:lnTo>
                    <a:pt x="54868" y="3047"/>
                  </a:lnTo>
                  <a:lnTo>
                    <a:pt x="54868" y="6095"/>
                  </a:lnTo>
                  <a:lnTo>
                    <a:pt x="51819" y="6095"/>
                  </a:lnTo>
                  <a:lnTo>
                    <a:pt x="54868" y="6095"/>
                  </a:lnTo>
                  <a:lnTo>
                    <a:pt x="57916" y="6095"/>
                  </a:lnTo>
                  <a:lnTo>
                    <a:pt x="57916" y="9143"/>
                  </a:lnTo>
                  <a:lnTo>
                    <a:pt x="54868" y="9143"/>
                  </a:lnTo>
                  <a:lnTo>
                    <a:pt x="57916" y="9143"/>
                  </a:lnTo>
                  <a:lnTo>
                    <a:pt x="57916" y="12191"/>
                  </a:lnTo>
                  <a:lnTo>
                    <a:pt x="54868" y="12191"/>
                  </a:lnTo>
                  <a:lnTo>
                    <a:pt x="54868" y="9143"/>
                  </a:lnTo>
                  <a:lnTo>
                    <a:pt x="51819" y="9143"/>
                  </a:lnTo>
                  <a:lnTo>
                    <a:pt x="51819" y="12191"/>
                  </a:lnTo>
                  <a:lnTo>
                    <a:pt x="48771" y="12191"/>
                  </a:lnTo>
                  <a:lnTo>
                    <a:pt x="48771" y="15239"/>
                  </a:lnTo>
                  <a:lnTo>
                    <a:pt x="45723" y="15239"/>
                  </a:lnTo>
                  <a:lnTo>
                    <a:pt x="48771" y="15239"/>
                  </a:lnTo>
                  <a:lnTo>
                    <a:pt x="45723" y="15239"/>
                  </a:lnTo>
                  <a:lnTo>
                    <a:pt x="42675" y="15239"/>
                  </a:lnTo>
                  <a:lnTo>
                    <a:pt x="42675" y="18286"/>
                  </a:lnTo>
                  <a:lnTo>
                    <a:pt x="45723" y="18286"/>
                  </a:lnTo>
                  <a:lnTo>
                    <a:pt x="42675" y="18286"/>
                  </a:lnTo>
                  <a:lnTo>
                    <a:pt x="45723" y="18286"/>
                  </a:lnTo>
                  <a:lnTo>
                    <a:pt x="48771" y="18286"/>
                  </a:lnTo>
                  <a:lnTo>
                    <a:pt x="48771" y="15239"/>
                  </a:lnTo>
                  <a:lnTo>
                    <a:pt x="48771" y="18286"/>
                  </a:lnTo>
                  <a:lnTo>
                    <a:pt x="51819" y="18286"/>
                  </a:lnTo>
                  <a:lnTo>
                    <a:pt x="51819" y="15239"/>
                  </a:lnTo>
                  <a:lnTo>
                    <a:pt x="51819" y="18286"/>
                  </a:lnTo>
                  <a:lnTo>
                    <a:pt x="54868" y="18286"/>
                  </a:lnTo>
                  <a:lnTo>
                    <a:pt x="54868" y="21334"/>
                  </a:lnTo>
                  <a:lnTo>
                    <a:pt x="51819" y="21334"/>
                  </a:lnTo>
                  <a:lnTo>
                    <a:pt x="54868" y="21334"/>
                  </a:lnTo>
                  <a:lnTo>
                    <a:pt x="51819" y="21334"/>
                  </a:lnTo>
                  <a:lnTo>
                    <a:pt x="48771" y="21334"/>
                  </a:lnTo>
                  <a:lnTo>
                    <a:pt x="48771" y="24382"/>
                  </a:lnTo>
                  <a:lnTo>
                    <a:pt x="45723" y="24382"/>
                  </a:lnTo>
                  <a:lnTo>
                    <a:pt x="45723" y="21334"/>
                  </a:lnTo>
                  <a:lnTo>
                    <a:pt x="45723" y="24382"/>
                  </a:lnTo>
                  <a:lnTo>
                    <a:pt x="45723" y="21334"/>
                  </a:lnTo>
                  <a:lnTo>
                    <a:pt x="45723" y="24382"/>
                  </a:lnTo>
                  <a:lnTo>
                    <a:pt x="42675" y="24382"/>
                  </a:lnTo>
                  <a:lnTo>
                    <a:pt x="45723" y="24382"/>
                  </a:lnTo>
                  <a:lnTo>
                    <a:pt x="42675" y="24382"/>
                  </a:lnTo>
                  <a:lnTo>
                    <a:pt x="42675" y="27430"/>
                  </a:lnTo>
                  <a:lnTo>
                    <a:pt x="39626" y="27430"/>
                  </a:lnTo>
                  <a:lnTo>
                    <a:pt x="39626" y="24382"/>
                  </a:lnTo>
                  <a:lnTo>
                    <a:pt x="39626" y="27430"/>
                  </a:lnTo>
                  <a:lnTo>
                    <a:pt x="39626" y="24382"/>
                  </a:lnTo>
                  <a:lnTo>
                    <a:pt x="36578" y="27430"/>
                  </a:lnTo>
                  <a:lnTo>
                    <a:pt x="39626" y="27430"/>
                  </a:lnTo>
                  <a:lnTo>
                    <a:pt x="39626" y="30478"/>
                  </a:lnTo>
                  <a:lnTo>
                    <a:pt x="39626" y="27430"/>
                  </a:lnTo>
                  <a:lnTo>
                    <a:pt x="36578" y="2743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67" name="Google Shape;5567;gda58c33139_0_5267"/>
            <p:cNvSpPr/>
            <p:nvPr/>
          </p:nvSpPr>
          <p:spPr>
            <a:xfrm>
              <a:off x="1450957" y="6635144"/>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68" name="Google Shape;5568;gda58c33139_0_5267"/>
            <p:cNvSpPr/>
            <p:nvPr/>
          </p:nvSpPr>
          <p:spPr>
            <a:xfrm>
              <a:off x="1438764" y="6635144"/>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69" name="Google Shape;5569;gda58c33139_0_5267"/>
            <p:cNvSpPr/>
            <p:nvPr/>
          </p:nvSpPr>
          <p:spPr>
            <a:xfrm>
              <a:off x="1438764" y="6635144"/>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70" name="Google Shape;5570;gda58c33139_0_5267"/>
            <p:cNvSpPr/>
            <p:nvPr/>
          </p:nvSpPr>
          <p:spPr>
            <a:xfrm>
              <a:off x="1454005" y="664124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71" name="Google Shape;5571;gda58c33139_0_5267"/>
            <p:cNvSpPr/>
            <p:nvPr/>
          </p:nvSpPr>
          <p:spPr>
            <a:xfrm>
              <a:off x="1447909" y="6641240"/>
              <a:ext cx="6350" cy="6350"/>
            </a:xfrm>
            <a:custGeom>
              <a:avLst/>
              <a:gdLst/>
              <a:ahLst/>
              <a:cxnLst/>
              <a:rect l="l" t="t" r="r" b="b"/>
              <a:pathLst>
                <a:path w="6350" h="6350" extrusionOk="0">
                  <a:moveTo>
                    <a:pt x="3048" y="3047"/>
                  </a:moveTo>
                  <a:lnTo>
                    <a:pt x="0" y="3047"/>
                  </a:lnTo>
                  <a:lnTo>
                    <a:pt x="0" y="6095"/>
                  </a:lnTo>
                  <a:lnTo>
                    <a:pt x="3048" y="6095"/>
                  </a:lnTo>
                  <a:lnTo>
                    <a:pt x="3048" y="3047"/>
                  </a:lnTo>
                  <a:close/>
                </a:path>
                <a:path w="6350" h="6350" extrusionOk="0">
                  <a:moveTo>
                    <a:pt x="6096" y="0"/>
                  </a:move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72" name="Google Shape;5572;gda58c33139_0_5267"/>
            <p:cNvSpPr/>
            <p:nvPr/>
          </p:nvSpPr>
          <p:spPr>
            <a:xfrm>
              <a:off x="1447909" y="6641240"/>
              <a:ext cx="6350" cy="9525"/>
            </a:xfrm>
            <a:custGeom>
              <a:avLst/>
              <a:gdLst/>
              <a:ahLst/>
              <a:cxnLst/>
              <a:rect l="l" t="t" r="r" b="b"/>
              <a:pathLst>
                <a:path w="6350" h="9525" extrusionOk="0">
                  <a:moveTo>
                    <a:pt x="0" y="9143"/>
                  </a:moveTo>
                  <a:lnTo>
                    <a:pt x="0" y="6095"/>
                  </a:lnTo>
                  <a:lnTo>
                    <a:pt x="0" y="3047"/>
                  </a:lnTo>
                  <a:lnTo>
                    <a:pt x="3048" y="3047"/>
                  </a:lnTo>
                  <a:lnTo>
                    <a:pt x="3048" y="0"/>
                  </a:lnTo>
                  <a:lnTo>
                    <a:pt x="3048" y="3047"/>
                  </a:lnTo>
                  <a:lnTo>
                    <a:pt x="6096" y="0"/>
                  </a:lnTo>
                  <a:lnTo>
                    <a:pt x="6096" y="3047"/>
                  </a:lnTo>
                  <a:lnTo>
                    <a:pt x="3048" y="3047"/>
                  </a:lnTo>
                  <a:lnTo>
                    <a:pt x="3048" y="6095"/>
                  </a:lnTo>
                  <a:lnTo>
                    <a:pt x="0"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73" name="Google Shape;5573;gda58c33139_0_5267"/>
            <p:cNvSpPr/>
            <p:nvPr/>
          </p:nvSpPr>
          <p:spPr>
            <a:xfrm>
              <a:off x="1347317" y="6647336"/>
              <a:ext cx="48894" cy="30479"/>
            </a:xfrm>
            <a:custGeom>
              <a:avLst/>
              <a:gdLst/>
              <a:ahLst/>
              <a:cxnLst/>
              <a:rect l="l" t="t" r="r" b="b"/>
              <a:pathLst>
                <a:path w="48894" h="30479" extrusionOk="0">
                  <a:moveTo>
                    <a:pt x="3048" y="27430"/>
                  </a:moveTo>
                  <a:lnTo>
                    <a:pt x="0" y="27430"/>
                  </a:lnTo>
                  <a:lnTo>
                    <a:pt x="0" y="30478"/>
                  </a:lnTo>
                  <a:lnTo>
                    <a:pt x="3048" y="27430"/>
                  </a:lnTo>
                  <a:close/>
                </a:path>
                <a:path w="48894" h="30479" extrusionOk="0">
                  <a:moveTo>
                    <a:pt x="9144" y="24382"/>
                  </a:moveTo>
                  <a:lnTo>
                    <a:pt x="6096" y="24382"/>
                  </a:lnTo>
                  <a:lnTo>
                    <a:pt x="3048" y="27430"/>
                  </a:lnTo>
                  <a:lnTo>
                    <a:pt x="9144" y="27430"/>
                  </a:lnTo>
                  <a:lnTo>
                    <a:pt x="9144" y="24382"/>
                  </a:lnTo>
                  <a:close/>
                </a:path>
                <a:path w="48894" h="30479" extrusionOk="0">
                  <a:moveTo>
                    <a:pt x="15241" y="24382"/>
                  </a:moveTo>
                  <a:lnTo>
                    <a:pt x="12192" y="24382"/>
                  </a:lnTo>
                  <a:lnTo>
                    <a:pt x="15241" y="27430"/>
                  </a:lnTo>
                  <a:lnTo>
                    <a:pt x="15241" y="24382"/>
                  </a:lnTo>
                  <a:close/>
                </a:path>
                <a:path w="48894" h="30479" extrusionOk="0">
                  <a:moveTo>
                    <a:pt x="18289" y="21334"/>
                  </a:moveTo>
                  <a:lnTo>
                    <a:pt x="9144" y="21334"/>
                  </a:lnTo>
                  <a:lnTo>
                    <a:pt x="9144" y="24382"/>
                  </a:lnTo>
                  <a:lnTo>
                    <a:pt x="18289" y="24382"/>
                  </a:lnTo>
                  <a:lnTo>
                    <a:pt x="18289" y="21334"/>
                  </a:lnTo>
                  <a:close/>
                </a:path>
                <a:path w="48894" h="30479" extrusionOk="0">
                  <a:moveTo>
                    <a:pt x="21337" y="21334"/>
                  </a:moveTo>
                  <a:lnTo>
                    <a:pt x="18289" y="21334"/>
                  </a:lnTo>
                  <a:lnTo>
                    <a:pt x="18289" y="24382"/>
                  </a:lnTo>
                  <a:lnTo>
                    <a:pt x="21337" y="21334"/>
                  </a:lnTo>
                  <a:close/>
                </a:path>
                <a:path w="48894" h="30479" extrusionOk="0">
                  <a:moveTo>
                    <a:pt x="27434" y="15239"/>
                  </a:moveTo>
                  <a:lnTo>
                    <a:pt x="12192" y="15239"/>
                  </a:lnTo>
                  <a:lnTo>
                    <a:pt x="12192" y="21334"/>
                  </a:lnTo>
                  <a:lnTo>
                    <a:pt x="24385" y="21334"/>
                  </a:lnTo>
                  <a:lnTo>
                    <a:pt x="24385" y="18287"/>
                  </a:lnTo>
                  <a:lnTo>
                    <a:pt x="27434" y="18287"/>
                  </a:lnTo>
                  <a:lnTo>
                    <a:pt x="27434" y="15239"/>
                  </a:lnTo>
                  <a:close/>
                </a:path>
                <a:path w="48894" h="30479" extrusionOk="0">
                  <a:moveTo>
                    <a:pt x="30482" y="12191"/>
                  </a:moveTo>
                  <a:lnTo>
                    <a:pt x="15241" y="12191"/>
                  </a:lnTo>
                  <a:lnTo>
                    <a:pt x="15241" y="15239"/>
                  </a:lnTo>
                  <a:lnTo>
                    <a:pt x="30482" y="15239"/>
                  </a:lnTo>
                  <a:lnTo>
                    <a:pt x="30482" y="12191"/>
                  </a:lnTo>
                  <a:close/>
                </a:path>
                <a:path w="48894" h="30479" extrusionOk="0">
                  <a:moveTo>
                    <a:pt x="21337" y="9143"/>
                  </a:moveTo>
                  <a:lnTo>
                    <a:pt x="18289" y="12191"/>
                  </a:lnTo>
                  <a:lnTo>
                    <a:pt x="21337" y="12191"/>
                  </a:lnTo>
                  <a:lnTo>
                    <a:pt x="21337" y="9143"/>
                  </a:lnTo>
                  <a:close/>
                </a:path>
                <a:path w="48894" h="30479" extrusionOk="0">
                  <a:moveTo>
                    <a:pt x="42675" y="9143"/>
                  </a:moveTo>
                  <a:lnTo>
                    <a:pt x="30482" y="9143"/>
                  </a:lnTo>
                  <a:lnTo>
                    <a:pt x="30482" y="12191"/>
                  </a:lnTo>
                  <a:lnTo>
                    <a:pt x="42675" y="12191"/>
                  </a:lnTo>
                  <a:lnTo>
                    <a:pt x="42675" y="9143"/>
                  </a:lnTo>
                  <a:close/>
                </a:path>
                <a:path w="48894" h="30479" extrusionOk="0">
                  <a:moveTo>
                    <a:pt x="48771" y="3047"/>
                  </a:moveTo>
                  <a:lnTo>
                    <a:pt x="27434" y="3047"/>
                  </a:lnTo>
                  <a:lnTo>
                    <a:pt x="27434" y="9143"/>
                  </a:lnTo>
                  <a:lnTo>
                    <a:pt x="45723" y="9143"/>
                  </a:lnTo>
                  <a:lnTo>
                    <a:pt x="45723" y="6095"/>
                  </a:lnTo>
                  <a:lnTo>
                    <a:pt x="48771" y="6095"/>
                  </a:lnTo>
                  <a:lnTo>
                    <a:pt x="48771" y="3047"/>
                  </a:lnTo>
                  <a:close/>
                </a:path>
                <a:path w="48894" h="30479" extrusionOk="0">
                  <a:moveTo>
                    <a:pt x="45723" y="0"/>
                  </a:moveTo>
                  <a:lnTo>
                    <a:pt x="30482" y="0"/>
                  </a:lnTo>
                  <a:lnTo>
                    <a:pt x="30482" y="3047"/>
                  </a:lnTo>
                  <a:lnTo>
                    <a:pt x="45723" y="3047"/>
                  </a:lnTo>
                  <a:lnTo>
                    <a:pt x="4572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74" name="Google Shape;5574;gda58c33139_0_5267"/>
            <p:cNvSpPr/>
            <p:nvPr/>
          </p:nvSpPr>
          <p:spPr>
            <a:xfrm>
              <a:off x="1347317" y="6644288"/>
              <a:ext cx="48894" cy="33654"/>
            </a:xfrm>
            <a:custGeom>
              <a:avLst/>
              <a:gdLst/>
              <a:ahLst/>
              <a:cxnLst/>
              <a:rect l="l" t="t" r="r" b="b"/>
              <a:pathLst>
                <a:path w="48894" h="33654" extrusionOk="0">
                  <a:moveTo>
                    <a:pt x="42675" y="3047"/>
                  </a:moveTo>
                  <a:lnTo>
                    <a:pt x="45723" y="3047"/>
                  </a:lnTo>
                  <a:lnTo>
                    <a:pt x="45723" y="6095"/>
                  </a:lnTo>
                  <a:lnTo>
                    <a:pt x="48771" y="6095"/>
                  </a:lnTo>
                  <a:lnTo>
                    <a:pt x="48771" y="9143"/>
                  </a:lnTo>
                  <a:lnTo>
                    <a:pt x="45723" y="9143"/>
                  </a:lnTo>
                  <a:lnTo>
                    <a:pt x="45723" y="12191"/>
                  </a:lnTo>
                  <a:lnTo>
                    <a:pt x="42675" y="12191"/>
                  </a:lnTo>
                  <a:lnTo>
                    <a:pt x="42675" y="15239"/>
                  </a:lnTo>
                  <a:lnTo>
                    <a:pt x="39626" y="15239"/>
                  </a:lnTo>
                  <a:lnTo>
                    <a:pt x="36578" y="15239"/>
                  </a:lnTo>
                  <a:lnTo>
                    <a:pt x="33530" y="15239"/>
                  </a:lnTo>
                  <a:lnTo>
                    <a:pt x="30482" y="15239"/>
                  </a:lnTo>
                  <a:lnTo>
                    <a:pt x="30482" y="18287"/>
                  </a:lnTo>
                  <a:lnTo>
                    <a:pt x="27434" y="18287"/>
                  </a:lnTo>
                  <a:lnTo>
                    <a:pt x="27434" y="21334"/>
                  </a:lnTo>
                  <a:lnTo>
                    <a:pt x="24385" y="21334"/>
                  </a:lnTo>
                  <a:lnTo>
                    <a:pt x="24385" y="24382"/>
                  </a:lnTo>
                  <a:lnTo>
                    <a:pt x="21337" y="24382"/>
                  </a:lnTo>
                  <a:lnTo>
                    <a:pt x="21337" y="27430"/>
                  </a:lnTo>
                  <a:lnTo>
                    <a:pt x="21337" y="24382"/>
                  </a:lnTo>
                  <a:lnTo>
                    <a:pt x="21337" y="27430"/>
                  </a:lnTo>
                  <a:lnTo>
                    <a:pt x="21337" y="24382"/>
                  </a:lnTo>
                  <a:lnTo>
                    <a:pt x="18289" y="27430"/>
                  </a:lnTo>
                  <a:lnTo>
                    <a:pt x="18289" y="24382"/>
                  </a:lnTo>
                  <a:lnTo>
                    <a:pt x="18289" y="27430"/>
                  </a:lnTo>
                  <a:lnTo>
                    <a:pt x="15241" y="27430"/>
                  </a:lnTo>
                  <a:lnTo>
                    <a:pt x="15241" y="30478"/>
                  </a:lnTo>
                  <a:lnTo>
                    <a:pt x="12192" y="27430"/>
                  </a:lnTo>
                  <a:lnTo>
                    <a:pt x="12192" y="30478"/>
                  </a:lnTo>
                  <a:lnTo>
                    <a:pt x="12192" y="27430"/>
                  </a:lnTo>
                  <a:lnTo>
                    <a:pt x="9144" y="27430"/>
                  </a:lnTo>
                  <a:lnTo>
                    <a:pt x="9144" y="30478"/>
                  </a:lnTo>
                  <a:lnTo>
                    <a:pt x="12192" y="30478"/>
                  </a:lnTo>
                  <a:lnTo>
                    <a:pt x="9144" y="30478"/>
                  </a:lnTo>
                  <a:lnTo>
                    <a:pt x="6096" y="30478"/>
                  </a:lnTo>
                  <a:lnTo>
                    <a:pt x="3048" y="30478"/>
                  </a:lnTo>
                  <a:lnTo>
                    <a:pt x="3048" y="33526"/>
                  </a:lnTo>
                  <a:lnTo>
                    <a:pt x="3048" y="30478"/>
                  </a:lnTo>
                  <a:lnTo>
                    <a:pt x="0" y="33526"/>
                  </a:lnTo>
                  <a:lnTo>
                    <a:pt x="0" y="30478"/>
                  </a:lnTo>
                  <a:lnTo>
                    <a:pt x="3048" y="30478"/>
                  </a:lnTo>
                  <a:lnTo>
                    <a:pt x="6096" y="30478"/>
                  </a:lnTo>
                  <a:lnTo>
                    <a:pt x="3048" y="30478"/>
                  </a:lnTo>
                  <a:lnTo>
                    <a:pt x="6096" y="27430"/>
                  </a:lnTo>
                  <a:lnTo>
                    <a:pt x="9144" y="27430"/>
                  </a:lnTo>
                  <a:lnTo>
                    <a:pt x="9144" y="24382"/>
                  </a:lnTo>
                  <a:lnTo>
                    <a:pt x="12192" y="24382"/>
                  </a:lnTo>
                  <a:lnTo>
                    <a:pt x="12192" y="21334"/>
                  </a:lnTo>
                  <a:lnTo>
                    <a:pt x="12192" y="18287"/>
                  </a:lnTo>
                  <a:lnTo>
                    <a:pt x="15241" y="18287"/>
                  </a:lnTo>
                  <a:lnTo>
                    <a:pt x="15241" y="15239"/>
                  </a:lnTo>
                  <a:lnTo>
                    <a:pt x="18289" y="15239"/>
                  </a:lnTo>
                  <a:lnTo>
                    <a:pt x="21337" y="12191"/>
                  </a:lnTo>
                  <a:lnTo>
                    <a:pt x="21337" y="15239"/>
                  </a:lnTo>
                  <a:lnTo>
                    <a:pt x="24385" y="15239"/>
                  </a:lnTo>
                  <a:lnTo>
                    <a:pt x="27434" y="15239"/>
                  </a:lnTo>
                  <a:lnTo>
                    <a:pt x="30482" y="15239"/>
                  </a:lnTo>
                  <a:lnTo>
                    <a:pt x="30482" y="12191"/>
                  </a:lnTo>
                  <a:lnTo>
                    <a:pt x="27434" y="12191"/>
                  </a:lnTo>
                  <a:lnTo>
                    <a:pt x="27434" y="15239"/>
                  </a:lnTo>
                  <a:lnTo>
                    <a:pt x="27434" y="12191"/>
                  </a:lnTo>
                  <a:lnTo>
                    <a:pt x="27434" y="9143"/>
                  </a:lnTo>
                  <a:lnTo>
                    <a:pt x="27434" y="6095"/>
                  </a:lnTo>
                  <a:lnTo>
                    <a:pt x="30482" y="6095"/>
                  </a:lnTo>
                  <a:lnTo>
                    <a:pt x="30482" y="3047"/>
                  </a:lnTo>
                  <a:lnTo>
                    <a:pt x="33530" y="3047"/>
                  </a:lnTo>
                  <a:lnTo>
                    <a:pt x="36578" y="3047"/>
                  </a:lnTo>
                  <a:lnTo>
                    <a:pt x="39626" y="3047"/>
                  </a:lnTo>
                  <a:lnTo>
                    <a:pt x="39626" y="0"/>
                  </a:lnTo>
                  <a:lnTo>
                    <a:pt x="39626" y="3047"/>
                  </a:lnTo>
                  <a:lnTo>
                    <a:pt x="42675"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75" name="Google Shape;5575;gda58c33139_0_5267"/>
            <p:cNvSpPr/>
            <p:nvPr/>
          </p:nvSpPr>
          <p:spPr>
            <a:xfrm>
              <a:off x="1423523" y="66595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76" name="Google Shape;5576;gda58c33139_0_5267"/>
            <p:cNvSpPr/>
            <p:nvPr/>
          </p:nvSpPr>
          <p:spPr>
            <a:xfrm>
              <a:off x="1423523" y="665952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77" name="Google Shape;5577;gda58c33139_0_5267"/>
            <p:cNvSpPr/>
            <p:nvPr/>
          </p:nvSpPr>
          <p:spPr>
            <a:xfrm>
              <a:off x="1325979" y="66595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78" name="Google Shape;5578;gda58c33139_0_5267"/>
            <p:cNvSpPr/>
            <p:nvPr/>
          </p:nvSpPr>
          <p:spPr>
            <a:xfrm>
              <a:off x="1325979" y="665952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79" name="Google Shape;5579;gda58c33139_0_5267"/>
            <p:cNvSpPr/>
            <p:nvPr/>
          </p:nvSpPr>
          <p:spPr>
            <a:xfrm>
              <a:off x="1325979" y="6662575"/>
              <a:ext cx="6350" cy="3175"/>
            </a:xfrm>
            <a:custGeom>
              <a:avLst/>
              <a:gdLst/>
              <a:ahLst/>
              <a:cxnLst/>
              <a:rect l="l" t="t" r="r" b="b"/>
              <a:pathLst>
                <a:path w="6350" h="3175" extrusionOk="0">
                  <a:moveTo>
                    <a:pt x="6096" y="0"/>
                  </a:moveTo>
                  <a:lnTo>
                    <a:pt x="0" y="0"/>
                  </a:lnTo>
                  <a:lnTo>
                    <a:pt x="0" y="3047"/>
                  </a:lnTo>
                  <a:lnTo>
                    <a:pt x="3048" y="3047"/>
                  </a:lnTo>
                  <a:lnTo>
                    <a:pt x="3048" y="0"/>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80" name="Google Shape;5580;gda58c33139_0_5267"/>
            <p:cNvSpPr/>
            <p:nvPr/>
          </p:nvSpPr>
          <p:spPr>
            <a:xfrm>
              <a:off x="1325979" y="6662575"/>
              <a:ext cx="6350" cy="3175"/>
            </a:xfrm>
            <a:custGeom>
              <a:avLst/>
              <a:gdLst/>
              <a:ahLst/>
              <a:cxnLst/>
              <a:rect l="l" t="t" r="r" b="b"/>
              <a:pathLst>
                <a:path w="6350" h="3175" extrusionOk="0">
                  <a:moveTo>
                    <a:pt x="3048" y="3047"/>
                  </a:moveTo>
                  <a:lnTo>
                    <a:pt x="0" y="3047"/>
                  </a:lnTo>
                  <a:lnTo>
                    <a:pt x="0" y="0"/>
                  </a:lnTo>
                  <a:lnTo>
                    <a:pt x="3048" y="0"/>
                  </a:lnTo>
                  <a:lnTo>
                    <a:pt x="6096"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81" name="Google Shape;5581;gda58c33139_0_5267"/>
            <p:cNvSpPr/>
            <p:nvPr/>
          </p:nvSpPr>
          <p:spPr>
            <a:xfrm>
              <a:off x="1353413" y="666867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82" name="Google Shape;5582;gda58c33139_0_5267"/>
            <p:cNvSpPr/>
            <p:nvPr/>
          </p:nvSpPr>
          <p:spPr>
            <a:xfrm>
              <a:off x="1353413" y="666867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83" name="Google Shape;5583;gda58c33139_0_5267"/>
            <p:cNvSpPr/>
            <p:nvPr/>
          </p:nvSpPr>
          <p:spPr>
            <a:xfrm>
              <a:off x="783395" y="6455322"/>
              <a:ext cx="24765" cy="18414"/>
            </a:xfrm>
            <a:custGeom>
              <a:avLst/>
              <a:gdLst/>
              <a:ahLst/>
              <a:cxnLst/>
              <a:rect l="l" t="t" r="r" b="b"/>
              <a:pathLst>
                <a:path w="24765" h="18414" extrusionOk="0">
                  <a:moveTo>
                    <a:pt x="18289" y="15239"/>
                  </a:moveTo>
                  <a:lnTo>
                    <a:pt x="15241" y="15239"/>
                  </a:lnTo>
                  <a:lnTo>
                    <a:pt x="15241" y="18287"/>
                  </a:lnTo>
                  <a:lnTo>
                    <a:pt x="18289" y="18287"/>
                  </a:lnTo>
                  <a:lnTo>
                    <a:pt x="18289" y="15239"/>
                  </a:lnTo>
                  <a:close/>
                </a:path>
                <a:path w="24765" h="18414" extrusionOk="0">
                  <a:moveTo>
                    <a:pt x="21337" y="15239"/>
                  </a:moveTo>
                  <a:lnTo>
                    <a:pt x="21337" y="18287"/>
                  </a:lnTo>
                  <a:lnTo>
                    <a:pt x="24385" y="18287"/>
                  </a:lnTo>
                  <a:lnTo>
                    <a:pt x="21337" y="15239"/>
                  </a:lnTo>
                  <a:close/>
                </a:path>
                <a:path w="24765" h="18414" extrusionOk="0">
                  <a:moveTo>
                    <a:pt x="24385" y="12191"/>
                  </a:moveTo>
                  <a:lnTo>
                    <a:pt x="9144" y="12191"/>
                  </a:lnTo>
                  <a:lnTo>
                    <a:pt x="9144" y="15239"/>
                  </a:lnTo>
                  <a:lnTo>
                    <a:pt x="24385" y="15239"/>
                  </a:lnTo>
                  <a:lnTo>
                    <a:pt x="24385" y="12191"/>
                  </a:lnTo>
                  <a:close/>
                </a:path>
                <a:path w="24765" h="18414" extrusionOk="0">
                  <a:moveTo>
                    <a:pt x="21337" y="6095"/>
                  </a:moveTo>
                  <a:lnTo>
                    <a:pt x="9144" y="6095"/>
                  </a:lnTo>
                  <a:lnTo>
                    <a:pt x="3048" y="12191"/>
                  </a:lnTo>
                  <a:lnTo>
                    <a:pt x="18289" y="12191"/>
                  </a:lnTo>
                  <a:lnTo>
                    <a:pt x="18289" y="9143"/>
                  </a:lnTo>
                  <a:lnTo>
                    <a:pt x="21337" y="9143"/>
                  </a:lnTo>
                  <a:lnTo>
                    <a:pt x="21337" y="6095"/>
                  </a:lnTo>
                  <a:close/>
                </a:path>
                <a:path w="24765" h="18414" extrusionOk="0">
                  <a:moveTo>
                    <a:pt x="15241" y="3047"/>
                  </a:moveTo>
                  <a:lnTo>
                    <a:pt x="3048" y="3047"/>
                  </a:lnTo>
                  <a:lnTo>
                    <a:pt x="3048" y="6095"/>
                  </a:lnTo>
                  <a:lnTo>
                    <a:pt x="15241" y="6095"/>
                  </a:lnTo>
                  <a:lnTo>
                    <a:pt x="15241" y="3047"/>
                  </a:lnTo>
                  <a:close/>
                </a:path>
                <a:path w="24765" h="18414" extrusionOk="0">
                  <a:moveTo>
                    <a:pt x="12192" y="0"/>
                  </a:moveTo>
                  <a:lnTo>
                    <a:pt x="0" y="0"/>
                  </a:lnTo>
                  <a:lnTo>
                    <a:pt x="0"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84" name="Google Shape;5584;gda58c33139_0_5267"/>
            <p:cNvSpPr/>
            <p:nvPr/>
          </p:nvSpPr>
          <p:spPr>
            <a:xfrm>
              <a:off x="783395" y="6455322"/>
              <a:ext cx="27940" cy="21589"/>
            </a:xfrm>
            <a:custGeom>
              <a:avLst/>
              <a:gdLst/>
              <a:ahLst/>
              <a:cxnLst/>
              <a:rect l="l" t="t" r="r" b="b"/>
              <a:pathLst>
                <a:path w="27940" h="21589" extrusionOk="0">
                  <a:moveTo>
                    <a:pt x="3048" y="6095"/>
                  </a:moveTo>
                  <a:lnTo>
                    <a:pt x="3048" y="3047"/>
                  </a:lnTo>
                  <a:lnTo>
                    <a:pt x="6096" y="3047"/>
                  </a:lnTo>
                  <a:lnTo>
                    <a:pt x="3048" y="3047"/>
                  </a:lnTo>
                  <a:lnTo>
                    <a:pt x="0" y="3047"/>
                  </a:lnTo>
                  <a:lnTo>
                    <a:pt x="0" y="0"/>
                  </a:lnTo>
                  <a:lnTo>
                    <a:pt x="3048" y="0"/>
                  </a:lnTo>
                  <a:lnTo>
                    <a:pt x="6096" y="0"/>
                  </a:lnTo>
                  <a:lnTo>
                    <a:pt x="9144" y="0"/>
                  </a:lnTo>
                  <a:lnTo>
                    <a:pt x="12192" y="0"/>
                  </a:lnTo>
                  <a:lnTo>
                    <a:pt x="12192" y="3047"/>
                  </a:lnTo>
                  <a:lnTo>
                    <a:pt x="15241" y="3047"/>
                  </a:lnTo>
                  <a:lnTo>
                    <a:pt x="15241" y="6095"/>
                  </a:lnTo>
                  <a:lnTo>
                    <a:pt x="18289" y="6095"/>
                  </a:lnTo>
                  <a:lnTo>
                    <a:pt x="21337" y="6095"/>
                  </a:lnTo>
                  <a:lnTo>
                    <a:pt x="21337" y="9143"/>
                  </a:lnTo>
                  <a:lnTo>
                    <a:pt x="18289" y="9143"/>
                  </a:lnTo>
                  <a:lnTo>
                    <a:pt x="18289" y="12191"/>
                  </a:lnTo>
                  <a:lnTo>
                    <a:pt x="21337" y="12191"/>
                  </a:lnTo>
                  <a:lnTo>
                    <a:pt x="18289" y="12191"/>
                  </a:lnTo>
                  <a:lnTo>
                    <a:pt x="21337" y="12191"/>
                  </a:lnTo>
                  <a:lnTo>
                    <a:pt x="24385" y="12191"/>
                  </a:lnTo>
                  <a:lnTo>
                    <a:pt x="21337" y="12191"/>
                  </a:lnTo>
                  <a:lnTo>
                    <a:pt x="24385" y="12191"/>
                  </a:lnTo>
                  <a:lnTo>
                    <a:pt x="24385" y="15239"/>
                  </a:lnTo>
                  <a:lnTo>
                    <a:pt x="21337" y="15239"/>
                  </a:lnTo>
                  <a:lnTo>
                    <a:pt x="24385" y="18287"/>
                  </a:lnTo>
                  <a:lnTo>
                    <a:pt x="27434" y="18287"/>
                  </a:lnTo>
                  <a:lnTo>
                    <a:pt x="24385" y="18287"/>
                  </a:lnTo>
                  <a:lnTo>
                    <a:pt x="24385" y="21334"/>
                  </a:lnTo>
                  <a:lnTo>
                    <a:pt x="24385" y="18287"/>
                  </a:lnTo>
                  <a:lnTo>
                    <a:pt x="21337" y="18287"/>
                  </a:lnTo>
                  <a:lnTo>
                    <a:pt x="21337" y="15239"/>
                  </a:lnTo>
                  <a:lnTo>
                    <a:pt x="18289" y="15239"/>
                  </a:lnTo>
                  <a:lnTo>
                    <a:pt x="18289" y="18287"/>
                  </a:lnTo>
                  <a:lnTo>
                    <a:pt x="18289" y="15239"/>
                  </a:lnTo>
                  <a:lnTo>
                    <a:pt x="18289" y="18287"/>
                  </a:lnTo>
                  <a:lnTo>
                    <a:pt x="15241" y="18287"/>
                  </a:lnTo>
                  <a:lnTo>
                    <a:pt x="15241" y="15239"/>
                  </a:lnTo>
                  <a:lnTo>
                    <a:pt x="12192" y="15239"/>
                  </a:lnTo>
                  <a:lnTo>
                    <a:pt x="9144" y="15239"/>
                  </a:lnTo>
                  <a:lnTo>
                    <a:pt x="9144" y="12191"/>
                  </a:lnTo>
                  <a:lnTo>
                    <a:pt x="6096" y="12191"/>
                  </a:lnTo>
                  <a:lnTo>
                    <a:pt x="3048" y="12191"/>
                  </a:lnTo>
                  <a:lnTo>
                    <a:pt x="6096" y="9143"/>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85" name="Google Shape;5585;gda58c33139_0_5267"/>
            <p:cNvSpPr/>
            <p:nvPr/>
          </p:nvSpPr>
          <p:spPr>
            <a:xfrm>
              <a:off x="1368655" y="667171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86" name="Google Shape;5586;gda58c33139_0_5267"/>
            <p:cNvSpPr/>
            <p:nvPr/>
          </p:nvSpPr>
          <p:spPr>
            <a:xfrm>
              <a:off x="1368655" y="667171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87" name="Google Shape;5587;gda58c33139_0_5267"/>
            <p:cNvSpPr/>
            <p:nvPr/>
          </p:nvSpPr>
          <p:spPr>
            <a:xfrm>
              <a:off x="1313786" y="6665623"/>
              <a:ext cx="6350" cy="3175"/>
            </a:xfrm>
            <a:custGeom>
              <a:avLst/>
              <a:gdLst/>
              <a:ahLst/>
              <a:cxnLst/>
              <a:rect l="l" t="t" r="r" b="b"/>
              <a:pathLst>
                <a:path w="6350" h="3175" extrusionOk="0">
                  <a:moveTo>
                    <a:pt x="6096" y="0"/>
                  </a:moveTo>
                  <a:lnTo>
                    <a:pt x="0"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88" name="Google Shape;5588;gda58c33139_0_5267"/>
            <p:cNvSpPr/>
            <p:nvPr/>
          </p:nvSpPr>
          <p:spPr>
            <a:xfrm>
              <a:off x="1313786" y="6665623"/>
              <a:ext cx="6350" cy="3175"/>
            </a:xfrm>
            <a:custGeom>
              <a:avLst/>
              <a:gdLst/>
              <a:ahLst/>
              <a:cxnLst/>
              <a:rect l="l" t="t" r="r" b="b"/>
              <a:pathLst>
                <a:path w="6350" h="3175" extrusionOk="0">
                  <a:moveTo>
                    <a:pt x="6096" y="0"/>
                  </a:moveTo>
                  <a:lnTo>
                    <a:pt x="6096" y="3047"/>
                  </a:lnTo>
                  <a:lnTo>
                    <a:pt x="3048" y="3047"/>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89" name="Google Shape;5589;gda58c33139_0_5267"/>
            <p:cNvSpPr/>
            <p:nvPr/>
          </p:nvSpPr>
          <p:spPr>
            <a:xfrm>
              <a:off x="1344269" y="667171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90" name="Google Shape;5590;gda58c33139_0_5267"/>
            <p:cNvSpPr/>
            <p:nvPr/>
          </p:nvSpPr>
          <p:spPr>
            <a:xfrm>
              <a:off x="1344269" y="667171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91" name="Google Shape;5591;gda58c33139_0_5267"/>
            <p:cNvSpPr/>
            <p:nvPr/>
          </p:nvSpPr>
          <p:spPr>
            <a:xfrm>
              <a:off x="1316835" y="6668670"/>
              <a:ext cx="12700" cy="6350"/>
            </a:xfrm>
            <a:custGeom>
              <a:avLst/>
              <a:gdLst/>
              <a:ahLst/>
              <a:cxnLst/>
              <a:rect l="l" t="t" r="r" b="b"/>
              <a:pathLst>
                <a:path w="12700" h="6350" extrusionOk="0">
                  <a:moveTo>
                    <a:pt x="12192" y="0"/>
                  </a:moveTo>
                  <a:lnTo>
                    <a:pt x="0" y="0"/>
                  </a:lnTo>
                  <a:lnTo>
                    <a:pt x="0" y="3047"/>
                  </a:lnTo>
                  <a:lnTo>
                    <a:pt x="9144" y="3047"/>
                  </a:lnTo>
                  <a:lnTo>
                    <a:pt x="9144" y="6095"/>
                  </a:lnTo>
                  <a:lnTo>
                    <a:pt x="12192" y="6095"/>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92" name="Google Shape;5592;gda58c33139_0_5267"/>
            <p:cNvSpPr/>
            <p:nvPr/>
          </p:nvSpPr>
          <p:spPr>
            <a:xfrm>
              <a:off x="1316835" y="6668670"/>
              <a:ext cx="12700" cy="6350"/>
            </a:xfrm>
            <a:custGeom>
              <a:avLst/>
              <a:gdLst/>
              <a:ahLst/>
              <a:cxnLst/>
              <a:rect l="l" t="t" r="r" b="b"/>
              <a:pathLst>
                <a:path w="12700" h="6350" extrusionOk="0">
                  <a:moveTo>
                    <a:pt x="9144" y="0"/>
                  </a:moveTo>
                  <a:lnTo>
                    <a:pt x="12192" y="0"/>
                  </a:lnTo>
                  <a:lnTo>
                    <a:pt x="12192" y="3047"/>
                  </a:lnTo>
                  <a:lnTo>
                    <a:pt x="12192" y="6095"/>
                  </a:lnTo>
                  <a:lnTo>
                    <a:pt x="12192" y="3047"/>
                  </a:lnTo>
                  <a:lnTo>
                    <a:pt x="12192" y="6095"/>
                  </a:lnTo>
                  <a:lnTo>
                    <a:pt x="9144" y="6095"/>
                  </a:lnTo>
                  <a:lnTo>
                    <a:pt x="9144" y="3047"/>
                  </a:lnTo>
                  <a:lnTo>
                    <a:pt x="6096" y="3047"/>
                  </a:lnTo>
                  <a:lnTo>
                    <a:pt x="3048" y="3047"/>
                  </a:lnTo>
                  <a:lnTo>
                    <a:pt x="0" y="3047"/>
                  </a:lnTo>
                  <a:lnTo>
                    <a:pt x="0" y="0"/>
                  </a:lnTo>
                  <a:lnTo>
                    <a:pt x="3048" y="0"/>
                  </a:lnTo>
                  <a:lnTo>
                    <a:pt x="6096" y="0"/>
                  </a:lnTo>
                  <a:lnTo>
                    <a:pt x="9144"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93" name="Google Shape;5593;gda58c33139_0_5267"/>
            <p:cNvSpPr/>
            <p:nvPr/>
          </p:nvSpPr>
          <p:spPr>
            <a:xfrm>
              <a:off x="1341220" y="667781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94" name="Google Shape;5594;gda58c33139_0_5267"/>
            <p:cNvSpPr/>
            <p:nvPr/>
          </p:nvSpPr>
          <p:spPr>
            <a:xfrm>
              <a:off x="1341220" y="667781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95" name="Google Shape;5595;gda58c33139_0_5267"/>
            <p:cNvSpPr/>
            <p:nvPr/>
          </p:nvSpPr>
          <p:spPr>
            <a:xfrm>
              <a:off x="1310738" y="667171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96" name="Google Shape;5596;gda58c33139_0_5267"/>
            <p:cNvSpPr/>
            <p:nvPr/>
          </p:nvSpPr>
          <p:spPr>
            <a:xfrm>
              <a:off x="1310738" y="6671718"/>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97" name="Google Shape;5597;gda58c33139_0_5267"/>
            <p:cNvSpPr/>
            <p:nvPr/>
          </p:nvSpPr>
          <p:spPr>
            <a:xfrm>
              <a:off x="819973"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98" name="Google Shape;5598;gda58c33139_0_5267"/>
            <p:cNvSpPr/>
            <p:nvPr/>
          </p:nvSpPr>
          <p:spPr>
            <a:xfrm>
              <a:off x="819973" y="64858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599" name="Google Shape;5599;gda58c33139_0_5267"/>
            <p:cNvSpPr/>
            <p:nvPr/>
          </p:nvSpPr>
          <p:spPr>
            <a:xfrm>
              <a:off x="823021" y="64858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00" name="Google Shape;5600;gda58c33139_0_5267"/>
            <p:cNvSpPr/>
            <p:nvPr/>
          </p:nvSpPr>
          <p:spPr>
            <a:xfrm>
              <a:off x="823021" y="64858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01" name="Google Shape;5601;gda58c33139_0_5267"/>
            <p:cNvSpPr/>
            <p:nvPr/>
          </p:nvSpPr>
          <p:spPr>
            <a:xfrm>
              <a:off x="826070" y="64888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02" name="Google Shape;5602;gda58c33139_0_5267"/>
            <p:cNvSpPr/>
            <p:nvPr/>
          </p:nvSpPr>
          <p:spPr>
            <a:xfrm>
              <a:off x="826070" y="648884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03" name="Google Shape;5603;gda58c33139_0_5267"/>
            <p:cNvSpPr/>
            <p:nvPr/>
          </p:nvSpPr>
          <p:spPr>
            <a:xfrm>
              <a:off x="1286352" y="6671718"/>
              <a:ext cx="12700" cy="6350"/>
            </a:xfrm>
            <a:custGeom>
              <a:avLst/>
              <a:gdLst/>
              <a:ahLst/>
              <a:cxnLst/>
              <a:rect l="l" t="t" r="r" b="b"/>
              <a:pathLst>
                <a:path w="12700" h="6350" extrusionOk="0">
                  <a:moveTo>
                    <a:pt x="12192" y="0"/>
                  </a:moveTo>
                  <a:lnTo>
                    <a:pt x="6096" y="0"/>
                  </a:lnTo>
                  <a:lnTo>
                    <a:pt x="6096" y="3047"/>
                  </a:lnTo>
                  <a:lnTo>
                    <a:pt x="0" y="3047"/>
                  </a:lnTo>
                  <a:lnTo>
                    <a:pt x="0" y="6095"/>
                  </a:lnTo>
                  <a:lnTo>
                    <a:pt x="9144" y="6095"/>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04" name="Google Shape;5604;gda58c33139_0_5267"/>
            <p:cNvSpPr/>
            <p:nvPr/>
          </p:nvSpPr>
          <p:spPr>
            <a:xfrm>
              <a:off x="1286352" y="6671718"/>
              <a:ext cx="12700" cy="6350"/>
            </a:xfrm>
            <a:custGeom>
              <a:avLst/>
              <a:gdLst/>
              <a:ahLst/>
              <a:cxnLst/>
              <a:rect l="l" t="t" r="r" b="b"/>
              <a:pathLst>
                <a:path w="12700" h="6350" extrusionOk="0">
                  <a:moveTo>
                    <a:pt x="3048" y="6095"/>
                  </a:moveTo>
                  <a:lnTo>
                    <a:pt x="0" y="6095"/>
                  </a:lnTo>
                  <a:lnTo>
                    <a:pt x="0" y="3047"/>
                  </a:lnTo>
                  <a:lnTo>
                    <a:pt x="3048" y="3047"/>
                  </a:lnTo>
                  <a:lnTo>
                    <a:pt x="0" y="3047"/>
                  </a:lnTo>
                  <a:lnTo>
                    <a:pt x="3048" y="3047"/>
                  </a:lnTo>
                  <a:lnTo>
                    <a:pt x="6096" y="3047"/>
                  </a:lnTo>
                  <a:lnTo>
                    <a:pt x="6096" y="0"/>
                  </a:lnTo>
                  <a:lnTo>
                    <a:pt x="9144" y="0"/>
                  </a:lnTo>
                  <a:lnTo>
                    <a:pt x="12192" y="0"/>
                  </a:lnTo>
                  <a:lnTo>
                    <a:pt x="12192" y="3047"/>
                  </a:lnTo>
                  <a:lnTo>
                    <a:pt x="9144" y="3047"/>
                  </a:lnTo>
                  <a:lnTo>
                    <a:pt x="12192" y="3047"/>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05" name="Google Shape;5605;gda58c33139_0_5267"/>
            <p:cNvSpPr/>
            <p:nvPr/>
          </p:nvSpPr>
          <p:spPr>
            <a:xfrm>
              <a:off x="1277208" y="667476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06" name="Google Shape;5606;gda58c33139_0_5267"/>
            <p:cNvSpPr/>
            <p:nvPr/>
          </p:nvSpPr>
          <p:spPr>
            <a:xfrm>
              <a:off x="1277208" y="667476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07" name="Google Shape;5607;gda58c33139_0_5267"/>
            <p:cNvSpPr/>
            <p:nvPr/>
          </p:nvSpPr>
          <p:spPr>
            <a:xfrm>
              <a:off x="1271111" y="6674766"/>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08" name="Google Shape;5608;gda58c33139_0_5267"/>
            <p:cNvSpPr/>
            <p:nvPr/>
          </p:nvSpPr>
          <p:spPr>
            <a:xfrm>
              <a:off x="1271111" y="6674766"/>
              <a:ext cx="3175" cy="6350"/>
            </a:xfrm>
            <a:custGeom>
              <a:avLst/>
              <a:gdLst/>
              <a:ahLst/>
              <a:cxnLst/>
              <a:rect l="l" t="t" r="r" b="b"/>
              <a:pathLst>
                <a:path w="3175" h="6350" extrusionOk="0">
                  <a:moveTo>
                    <a:pt x="0" y="3047"/>
                  </a:moveTo>
                  <a:lnTo>
                    <a:pt x="0" y="0"/>
                  </a:lnTo>
                  <a:lnTo>
                    <a:pt x="3048" y="0"/>
                  </a:lnTo>
                  <a:lnTo>
                    <a:pt x="3048" y="3047"/>
                  </a:lnTo>
                  <a:lnTo>
                    <a:pt x="3048" y="6095"/>
                  </a:lnTo>
                  <a:lnTo>
                    <a:pt x="0" y="6095"/>
                  </a:lnTo>
                  <a:lnTo>
                    <a:pt x="0" y="3047"/>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09" name="Google Shape;5609;gda58c33139_0_5267"/>
            <p:cNvSpPr/>
            <p:nvPr/>
          </p:nvSpPr>
          <p:spPr>
            <a:xfrm>
              <a:off x="798636" y="6491896"/>
              <a:ext cx="9525" cy="9525"/>
            </a:xfrm>
            <a:custGeom>
              <a:avLst/>
              <a:gdLst/>
              <a:ahLst/>
              <a:cxnLst/>
              <a:rect l="l" t="t" r="r" b="b"/>
              <a:pathLst>
                <a:path w="9525" h="9525" extrusionOk="0">
                  <a:moveTo>
                    <a:pt x="0" y="0"/>
                  </a:moveTo>
                  <a:lnTo>
                    <a:pt x="0" y="6095"/>
                  </a:lnTo>
                  <a:lnTo>
                    <a:pt x="3048" y="6095"/>
                  </a:lnTo>
                  <a:lnTo>
                    <a:pt x="6096" y="9143"/>
                  </a:lnTo>
                  <a:lnTo>
                    <a:pt x="9144" y="9143"/>
                  </a:lnTo>
                  <a:lnTo>
                    <a:pt x="9144"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10" name="Google Shape;5610;gda58c33139_0_5267"/>
            <p:cNvSpPr/>
            <p:nvPr/>
          </p:nvSpPr>
          <p:spPr>
            <a:xfrm>
              <a:off x="795587" y="6491896"/>
              <a:ext cx="15240" cy="9525"/>
            </a:xfrm>
            <a:custGeom>
              <a:avLst/>
              <a:gdLst/>
              <a:ahLst/>
              <a:cxnLst/>
              <a:rect l="l" t="t" r="r" b="b"/>
              <a:pathLst>
                <a:path w="15240" h="9525" extrusionOk="0">
                  <a:moveTo>
                    <a:pt x="3048" y="3047"/>
                  </a:moveTo>
                  <a:lnTo>
                    <a:pt x="0" y="3047"/>
                  </a:lnTo>
                  <a:lnTo>
                    <a:pt x="3048" y="3047"/>
                  </a:lnTo>
                  <a:lnTo>
                    <a:pt x="3048" y="0"/>
                  </a:lnTo>
                  <a:lnTo>
                    <a:pt x="3048" y="3047"/>
                  </a:lnTo>
                  <a:lnTo>
                    <a:pt x="3048" y="0"/>
                  </a:lnTo>
                  <a:lnTo>
                    <a:pt x="6096" y="3047"/>
                  </a:lnTo>
                  <a:lnTo>
                    <a:pt x="9144" y="3047"/>
                  </a:lnTo>
                  <a:lnTo>
                    <a:pt x="12192" y="3047"/>
                  </a:lnTo>
                  <a:lnTo>
                    <a:pt x="15241" y="3047"/>
                  </a:lnTo>
                  <a:lnTo>
                    <a:pt x="12192" y="3047"/>
                  </a:lnTo>
                  <a:lnTo>
                    <a:pt x="12192" y="6095"/>
                  </a:lnTo>
                  <a:lnTo>
                    <a:pt x="12192" y="9143"/>
                  </a:lnTo>
                  <a:lnTo>
                    <a:pt x="9144" y="9143"/>
                  </a:lnTo>
                  <a:lnTo>
                    <a:pt x="6096" y="9143"/>
                  </a:lnTo>
                  <a:lnTo>
                    <a:pt x="9144" y="9143"/>
                  </a:lnTo>
                  <a:lnTo>
                    <a:pt x="6096" y="6095"/>
                  </a:lnTo>
                  <a:lnTo>
                    <a:pt x="9144" y="6095"/>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11" name="Google Shape;5611;gda58c33139_0_5267"/>
            <p:cNvSpPr/>
            <p:nvPr/>
          </p:nvSpPr>
          <p:spPr>
            <a:xfrm>
              <a:off x="1136989" y="6653431"/>
              <a:ext cx="45719" cy="18415"/>
            </a:xfrm>
            <a:custGeom>
              <a:avLst/>
              <a:gdLst/>
              <a:ahLst/>
              <a:cxnLst/>
              <a:rect l="l" t="t" r="r" b="b"/>
              <a:pathLst>
                <a:path w="45719" h="18415" extrusionOk="0">
                  <a:moveTo>
                    <a:pt x="30482" y="15239"/>
                  </a:moveTo>
                  <a:lnTo>
                    <a:pt x="27434" y="15239"/>
                  </a:lnTo>
                  <a:lnTo>
                    <a:pt x="27434" y="18286"/>
                  </a:lnTo>
                  <a:lnTo>
                    <a:pt x="30482" y="18286"/>
                  </a:lnTo>
                  <a:lnTo>
                    <a:pt x="30482" y="15239"/>
                  </a:lnTo>
                  <a:close/>
                </a:path>
                <a:path w="45719" h="18415" extrusionOk="0">
                  <a:moveTo>
                    <a:pt x="36578" y="15239"/>
                  </a:moveTo>
                  <a:lnTo>
                    <a:pt x="33530" y="15239"/>
                  </a:lnTo>
                  <a:lnTo>
                    <a:pt x="33530" y="18286"/>
                  </a:lnTo>
                  <a:lnTo>
                    <a:pt x="36578" y="18286"/>
                  </a:lnTo>
                  <a:lnTo>
                    <a:pt x="36578" y="15239"/>
                  </a:lnTo>
                  <a:close/>
                </a:path>
                <a:path w="45719" h="18415" extrusionOk="0">
                  <a:moveTo>
                    <a:pt x="24385" y="12191"/>
                  </a:moveTo>
                  <a:lnTo>
                    <a:pt x="15241" y="12191"/>
                  </a:lnTo>
                  <a:lnTo>
                    <a:pt x="15241" y="15239"/>
                  </a:lnTo>
                  <a:lnTo>
                    <a:pt x="24385" y="15239"/>
                  </a:lnTo>
                  <a:lnTo>
                    <a:pt x="24385" y="12191"/>
                  </a:lnTo>
                  <a:close/>
                </a:path>
                <a:path w="45719" h="18415" extrusionOk="0">
                  <a:moveTo>
                    <a:pt x="30482" y="9143"/>
                  </a:moveTo>
                  <a:lnTo>
                    <a:pt x="24385" y="9143"/>
                  </a:lnTo>
                  <a:lnTo>
                    <a:pt x="24385" y="15239"/>
                  </a:lnTo>
                  <a:lnTo>
                    <a:pt x="39627" y="15239"/>
                  </a:lnTo>
                  <a:lnTo>
                    <a:pt x="39627" y="12191"/>
                  </a:lnTo>
                  <a:lnTo>
                    <a:pt x="30482" y="12191"/>
                  </a:lnTo>
                  <a:lnTo>
                    <a:pt x="30482" y="9143"/>
                  </a:lnTo>
                  <a:close/>
                </a:path>
                <a:path w="45719" h="18415" extrusionOk="0">
                  <a:moveTo>
                    <a:pt x="6096" y="9143"/>
                  </a:moveTo>
                  <a:lnTo>
                    <a:pt x="0" y="9143"/>
                  </a:lnTo>
                  <a:lnTo>
                    <a:pt x="0" y="12191"/>
                  </a:lnTo>
                  <a:lnTo>
                    <a:pt x="6096" y="12191"/>
                  </a:lnTo>
                  <a:lnTo>
                    <a:pt x="6096" y="9143"/>
                  </a:lnTo>
                  <a:close/>
                </a:path>
                <a:path w="45719" h="18415" extrusionOk="0">
                  <a:moveTo>
                    <a:pt x="6096" y="9143"/>
                  </a:moveTo>
                  <a:lnTo>
                    <a:pt x="6096" y="12191"/>
                  </a:lnTo>
                  <a:lnTo>
                    <a:pt x="9144" y="12191"/>
                  </a:lnTo>
                  <a:lnTo>
                    <a:pt x="6096" y="9143"/>
                  </a:lnTo>
                  <a:close/>
                </a:path>
                <a:path w="45719" h="18415" extrusionOk="0">
                  <a:moveTo>
                    <a:pt x="15241" y="9143"/>
                  </a:moveTo>
                  <a:lnTo>
                    <a:pt x="12192" y="9143"/>
                  </a:lnTo>
                  <a:lnTo>
                    <a:pt x="9144" y="12191"/>
                  </a:lnTo>
                  <a:lnTo>
                    <a:pt x="15241" y="12191"/>
                  </a:lnTo>
                  <a:lnTo>
                    <a:pt x="15241" y="9143"/>
                  </a:lnTo>
                  <a:close/>
                </a:path>
                <a:path w="45719" h="18415" extrusionOk="0">
                  <a:moveTo>
                    <a:pt x="18289" y="9143"/>
                  </a:moveTo>
                  <a:lnTo>
                    <a:pt x="18289" y="12191"/>
                  </a:lnTo>
                  <a:lnTo>
                    <a:pt x="21337" y="12191"/>
                  </a:lnTo>
                  <a:lnTo>
                    <a:pt x="18289" y="9143"/>
                  </a:lnTo>
                  <a:close/>
                </a:path>
                <a:path w="45719" h="18415" extrusionOk="0">
                  <a:moveTo>
                    <a:pt x="33530" y="9143"/>
                  </a:moveTo>
                  <a:lnTo>
                    <a:pt x="30482" y="9143"/>
                  </a:lnTo>
                  <a:lnTo>
                    <a:pt x="30482" y="12191"/>
                  </a:lnTo>
                  <a:lnTo>
                    <a:pt x="33530" y="12191"/>
                  </a:lnTo>
                  <a:lnTo>
                    <a:pt x="33530" y="9143"/>
                  </a:lnTo>
                  <a:close/>
                </a:path>
                <a:path w="45719" h="18415" extrusionOk="0">
                  <a:moveTo>
                    <a:pt x="39627" y="9143"/>
                  </a:moveTo>
                  <a:lnTo>
                    <a:pt x="33530" y="9143"/>
                  </a:lnTo>
                  <a:lnTo>
                    <a:pt x="33530" y="12191"/>
                  </a:lnTo>
                  <a:lnTo>
                    <a:pt x="36578" y="12191"/>
                  </a:lnTo>
                  <a:lnTo>
                    <a:pt x="39627" y="9143"/>
                  </a:lnTo>
                  <a:close/>
                </a:path>
                <a:path w="45719" h="18415" extrusionOk="0">
                  <a:moveTo>
                    <a:pt x="42675" y="9143"/>
                  </a:moveTo>
                  <a:lnTo>
                    <a:pt x="39627" y="9143"/>
                  </a:lnTo>
                  <a:lnTo>
                    <a:pt x="39627" y="12191"/>
                  </a:lnTo>
                  <a:lnTo>
                    <a:pt x="42675" y="12191"/>
                  </a:lnTo>
                  <a:lnTo>
                    <a:pt x="42675" y="9143"/>
                  </a:lnTo>
                  <a:close/>
                </a:path>
                <a:path w="45719" h="18415" extrusionOk="0">
                  <a:moveTo>
                    <a:pt x="42675" y="0"/>
                  </a:moveTo>
                  <a:lnTo>
                    <a:pt x="39627" y="0"/>
                  </a:lnTo>
                  <a:lnTo>
                    <a:pt x="36578" y="3047"/>
                  </a:lnTo>
                  <a:lnTo>
                    <a:pt x="36578" y="9143"/>
                  </a:lnTo>
                  <a:lnTo>
                    <a:pt x="45723" y="9143"/>
                  </a:lnTo>
                  <a:lnTo>
                    <a:pt x="45723" y="3047"/>
                  </a:lnTo>
                  <a:lnTo>
                    <a:pt x="42675" y="3047"/>
                  </a:lnTo>
                  <a:lnTo>
                    <a:pt x="42675" y="0"/>
                  </a:lnTo>
                  <a:close/>
                </a:path>
                <a:path w="45719" h="18415" extrusionOk="0">
                  <a:moveTo>
                    <a:pt x="33530" y="3047"/>
                  </a:moveTo>
                  <a:lnTo>
                    <a:pt x="30482" y="3047"/>
                  </a:lnTo>
                  <a:lnTo>
                    <a:pt x="33530" y="6095"/>
                  </a:lnTo>
                  <a:lnTo>
                    <a:pt x="3353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12" name="Google Shape;5612;gda58c33139_0_5267"/>
            <p:cNvSpPr/>
            <p:nvPr/>
          </p:nvSpPr>
          <p:spPr>
            <a:xfrm>
              <a:off x="1133941" y="6653431"/>
              <a:ext cx="48894" cy="18415"/>
            </a:xfrm>
            <a:custGeom>
              <a:avLst/>
              <a:gdLst/>
              <a:ahLst/>
              <a:cxnLst/>
              <a:rect l="l" t="t" r="r" b="b"/>
              <a:pathLst>
                <a:path w="48894" h="18415" extrusionOk="0">
                  <a:moveTo>
                    <a:pt x="12193" y="12191"/>
                  </a:moveTo>
                  <a:lnTo>
                    <a:pt x="9144" y="12191"/>
                  </a:lnTo>
                  <a:lnTo>
                    <a:pt x="6096" y="12191"/>
                  </a:lnTo>
                  <a:lnTo>
                    <a:pt x="3048" y="12191"/>
                  </a:lnTo>
                  <a:lnTo>
                    <a:pt x="3048" y="9143"/>
                  </a:lnTo>
                  <a:lnTo>
                    <a:pt x="0" y="9143"/>
                  </a:lnTo>
                  <a:lnTo>
                    <a:pt x="3048" y="9143"/>
                  </a:lnTo>
                  <a:lnTo>
                    <a:pt x="0" y="9143"/>
                  </a:lnTo>
                  <a:lnTo>
                    <a:pt x="3048" y="9143"/>
                  </a:lnTo>
                  <a:lnTo>
                    <a:pt x="6096" y="9143"/>
                  </a:lnTo>
                  <a:lnTo>
                    <a:pt x="9144" y="9143"/>
                  </a:lnTo>
                  <a:lnTo>
                    <a:pt x="9144" y="12191"/>
                  </a:lnTo>
                  <a:lnTo>
                    <a:pt x="9144" y="9143"/>
                  </a:lnTo>
                  <a:lnTo>
                    <a:pt x="12193" y="12191"/>
                  </a:lnTo>
                  <a:lnTo>
                    <a:pt x="12193" y="9143"/>
                  </a:lnTo>
                  <a:lnTo>
                    <a:pt x="12193" y="12191"/>
                  </a:lnTo>
                  <a:lnTo>
                    <a:pt x="15241" y="9143"/>
                  </a:lnTo>
                  <a:lnTo>
                    <a:pt x="18289" y="9143"/>
                  </a:lnTo>
                  <a:lnTo>
                    <a:pt x="15241" y="9143"/>
                  </a:lnTo>
                  <a:lnTo>
                    <a:pt x="18289" y="9143"/>
                  </a:lnTo>
                  <a:lnTo>
                    <a:pt x="18289" y="12191"/>
                  </a:lnTo>
                  <a:lnTo>
                    <a:pt x="21337" y="12191"/>
                  </a:lnTo>
                  <a:lnTo>
                    <a:pt x="21337" y="9143"/>
                  </a:lnTo>
                  <a:lnTo>
                    <a:pt x="24385" y="12191"/>
                  </a:lnTo>
                  <a:lnTo>
                    <a:pt x="21337" y="12191"/>
                  </a:lnTo>
                  <a:lnTo>
                    <a:pt x="24385" y="12191"/>
                  </a:lnTo>
                  <a:lnTo>
                    <a:pt x="27434" y="12191"/>
                  </a:lnTo>
                  <a:lnTo>
                    <a:pt x="27434" y="9143"/>
                  </a:lnTo>
                  <a:lnTo>
                    <a:pt x="27434" y="12191"/>
                  </a:lnTo>
                  <a:lnTo>
                    <a:pt x="30482" y="12191"/>
                  </a:lnTo>
                  <a:lnTo>
                    <a:pt x="27434" y="12191"/>
                  </a:lnTo>
                  <a:lnTo>
                    <a:pt x="27434" y="9143"/>
                  </a:lnTo>
                  <a:lnTo>
                    <a:pt x="30482" y="9143"/>
                  </a:lnTo>
                  <a:lnTo>
                    <a:pt x="33530" y="9143"/>
                  </a:lnTo>
                  <a:lnTo>
                    <a:pt x="33530" y="12191"/>
                  </a:lnTo>
                  <a:lnTo>
                    <a:pt x="33530" y="9143"/>
                  </a:lnTo>
                  <a:lnTo>
                    <a:pt x="36578" y="9143"/>
                  </a:lnTo>
                  <a:lnTo>
                    <a:pt x="36578" y="12191"/>
                  </a:lnTo>
                  <a:lnTo>
                    <a:pt x="36578" y="9143"/>
                  </a:lnTo>
                  <a:lnTo>
                    <a:pt x="39627" y="9143"/>
                  </a:lnTo>
                  <a:lnTo>
                    <a:pt x="36578" y="9143"/>
                  </a:lnTo>
                  <a:lnTo>
                    <a:pt x="39627" y="9143"/>
                  </a:lnTo>
                  <a:lnTo>
                    <a:pt x="39627" y="6095"/>
                  </a:lnTo>
                  <a:lnTo>
                    <a:pt x="39627" y="3047"/>
                  </a:lnTo>
                  <a:lnTo>
                    <a:pt x="36578" y="3047"/>
                  </a:lnTo>
                  <a:lnTo>
                    <a:pt x="36578" y="6095"/>
                  </a:lnTo>
                  <a:lnTo>
                    <a:pt x="39627" y="6095"/>
                  </a:lnTo>
                  <a:lnTo>
                    <a:pt x="36578" y="6095"/>
                  </a:lnTo>
                  <a:lnTo>
                    <a:pt x="33530" y="3047"/>
                  </a:lnTo>
                  <a:lnTo>
                    <a:pt x="36578" y="3047"/>
                  </a:lnTo>
                  <a:lnTo>
                    <a:pt x="39627" y="3047"/>
                  </a:lnTo>
                  <a:lnTo>
                    <a:pt x="39627" y="0"/>
                  </a:lnTo>
                  <a:lnTo>
                    <a:pt x="39627" y="3047"/>
                  </a:lnTo>
                  <a:lnTo>
                    <a:pt x="42675" y="3047"/>
                  </a:lnTo>
                  <a:lnTo>
                    <a:pt x="39627" y="3047"/>
                  </a:lnTo>
                  <a:lnTo>
                    <a:pt x="42675" y="0"/>
                  </a:lnTo>
                  <a:lnTo>
                    <a:pt x="45723" y="0"/>
                  </a:lnTo>
                  <a:lnTo>
                    <a:pt x="45723" y="3047"/>
                  </a:lnTo>
                  <a:lnTo>
                    <a:pt x="48771" y="3047"/>
                  </a:lnTo>
                  <a:lnTo>
                    <a:pt x="48771" y="6095"/>
                  </a:lnTo>
                  <a:lnTo>
                    <a:pt x="48771" y="9143"/>
                  </a:lnTo>
                  <a:lnTo>
                    <a:pt x="45723" y="9143"/>
                  </a:lnTo>
                  <a:lnTo>
                    <a:pt x="45723" y="12191"/>
                  </a:lnTo>
                  <a:lnTo>
                    <a:pt x="42675" y="12191"/>
                  </a:lnTo>
                  <a:lnTo>
                    <a:pt x="42675" y="9143"/>
                  </a:lnTo>
                  <a:lnTo>
                    <a:pt x="39627" y="12191"/>
                  </a:lnTo>
                  <a:lnTo>
                    <a:pt x="42675" y="12191"/>
                  </a:lnTo>
                  <a:lnTo>
                    <a:pt x="42675" y="15239"/>
                  </a:lnTo>
                  <a:lnTo>
                    <a:pt x="42675" y="18286"/>
                  </a:lnTo>
                  <a:lnTo>
                    <a:pt x="42675" y="15239"/>
                  </a:lnTo>
                  <a:lnTo>
                    <a:pt x="39627" y="15239"/>
                  </a:lnTo>
                  <a:lnTo>
                    <a:pt x="39627" y="18286"/>
                  </a:lnTo>
                  <a:lnTo>
                    <a:pt x="36578" y="18286"/>
                  </a:lnTo>
                  <a:lnTo>
                    <a:pt x="36578" y="15239"/>
                  </a:lnTo>
                  <a:lnTo>
                    <a:pt x="33530" y="15239"/>
                  </a:lnTo>
                  <a:lnTo>
                    <a:pt x="30482" y="15239"/>
                  </a:lnTo>
                  <a:lnTo>
                    <a:pt x="33530" y="15239"/>
                  </a:lnTo>
                  <a:lnTo>
                    <a:pt x="33530" y="18286"/>
                  </a:lnTo>
                  <a:lnTo>
                    <a:pt x="30482" y="18286"/>
                  </a:lnTo>
                  <a:lnTo>
                    <a:pt x="30482" y="15239"/>
                  </a:lnTo>
                  <a:lnTo>
                    <a:pt x="27434" y="15239"/>
                  </a:lnTo>
                  <a:lnTo>
                    <a:pt x="27434" y="12191"/>
                  </a:lnTo>
                  <a:lnTo>
                    <a:pt x="27434" y="15239"/>
                  </a:lnTo>
                  <a:lnTo>
                    <a:pt x="27434" y="18286"/>
                  </a:lnTo>
                  <a:lnTo>
                    <a:pt x="27434" y="15239"/>
                  </a:lnTo>
                  <a:lnTo>
                    <a:pt x="24385" y="15239"/>
                  </a:lnTo>
                  <a:lnTo>
                    <a:pt x="21337" y="15239"/>
                  </a:lnTo>
                  <a:lnTo>
                    <a:pt x="18289" y="15239"/>
                  </a:lnTo>
                  <a:lnTo>
                    <a:pt x="18289" y="12191"/>
                  </a:lnTo>
                  <a:lnTo>
                    <a:pt x="15241" y="12191"/>
                  </a:lnTo>
                  <a:lnTo>
                    <a:pt x="12193"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13" name="Google Shape;5613;gda58c33139_0_5267"/>
            <p:cNvSpPr/>
            <p:nvPr/>
          </p:nvSpPr>
          <p:spPr>
            <a:xfrm>
              <a:off x="1225388" y="6671718"/>
              <a:ext cx="12700" cy="6350"/>
            </a:xfrm>
            <a:custGeom>
              <a:avLst/>
              <a:gdLst/>
              <a:ahLst/>
              <a:cxnLst/>
              <a:rect l="l" t="t" r="r" b="b"/>
              <a:pathLst>
                <a:path w="12700" h="6350" extrusionOk="0">
                  <a:moveTo>
                    <a:pt x="9144" y="0"/>
                  </a:moveTo>
                  <a:lnTo>
                    <a:pt x="3048" y="0"/>
                  </a:lnTo>
                  <a:lnTo>
                    <a:pt x="3048" y="3047"/>
                  </a:lnTo>
                  <a:lnTo>
                    <a:pt x="0" y="3047"/>
                  </a:lnTo>
                  <a:lnTo>
                    <a:pt x="0" y="6095"/>
                  </a:lnTo>
                  <a:lnTo>
                    <a:pt x="3048" y="6095"/>
                  </a:lnTo>
                  <a:lnTo>
                    <a:pt x="12192" y="6095"/>
                  </a:lnTo>
                  <a:lnTo>
                    <a:pt x="12192"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14" name="Google Shape;5614;gda58c33139_0_5267"/>
            <p:cNvSpPr/>
            <p:nvPr/>
          </p:nvSpPr>
          <p:spPr>
            <a:xfrm>
              <a:off x="1225388" y="6671718"/>
              <a:ext cx="12700" cy="6350"/>
            </a:xfrm>
            <a:custGeom>
              <a:avLst/>
              <a:gdLst/>
              <a:ahLst/>
              <a:cxnLst/>
              <a:rect l="l" t="t" r="r" b="b"/>
              <a:pathLst>
                <a:path w="12700" h="6350" extrusionOk="0">
                  <a:moveTo>
                    <a:pt x="3048" y="6095"/>
                  </a:moveTo>
                  <a:lnTo>
                    <a:pt x="0" y="6095"/>
                  </a:lnTo>
                  <a:lnTo>
                    <a:pt x="0" y="3047"/>
                  </a:lnTo>
                  <a:lnTo>
                    <a:pt x="3048" y="3047"/>
                  </a:lnTo>
                  <a:lnTo>
                    <a:pt x="3048" y="0"/>
                  </a:lnTo>
                  <a:lnTo>
                    <a:pt x="6096" y="0"/>
                  </a:lnTo>
                  <a:lnTo>
                    <a:pt x="9144" y="0"/>
                  </a:lnTo>
                  <a:lnTo>
                    <a:pt x="9144" y="3047"/>
                  </a:lnTo>
                  <a:lnTo>
                    <a:pt x="12192" y="3047"/>
                  </a:lnTo>
                  <a:lnTo>
                    <a:pt x="12192" y="6095"/>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15" name="Google Shape;5615;gda58c33139_0_5267"/>
            <p:cNvSpPr/>
            <p:nvPr/>
          </p:nvSpPr>
          <p:spPr>
            <a:xfrm>
              <a:off x="868745" y="653456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16" name="Google Shape;5616;gda58c33139_0_5267"/>
            <p:cNvSpPr/>
            <p:nvPr/>
          </p:nvSpPr>
          <p:spPr>
            <a:xfrm>
              <a:off x="868745" y="6534566"/>
              <a:ext cx="3175" cy="3175"/>
            </a:xfrm>
            <a:custGeom>
              <a:avLst/>
              <a:gdLst/>
              <a:ahLst/>
              <a:cxnLst/>
              <a:rect l="l" t="t" r="r" b="b"/>
              <a:pathLst>
                <a:path w="3175" h="3175" extrusionOk="0">
                  <a:moveTo>
                    <a:pt x="0" y="0"/>
                  </a:moveTo>
                  <a:lnTo>
                    <a:pt x="3048" y="0"/>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17" name="Google Shape;5617;gda58c33139_0_5267"/>
            <p:cNvSpPr/>
            <p:nvPr/>
          </p:nvSpPr>
          <p:spPr>
            <a:xfrm>
              <a:off x="1130893" y="665343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18" name="Google Shape;5618;gda58c33139_0_5267"/>
            <p:cNvSpPr/>
            <p:nvPr/>
          </p:nvSpPr>
          <p:spPr>
            <a:xfrm>
              <a:off x="1176616" y="6668670"/>
              <a:ext cx="36830" cy="15240"/>
            </a:xfrm>
            <a:custGeom>
              <a:avLst/>
              <a:gdLst/>
              <a:ahLst/>
              <a:cxnLst/>
              <a:rect l="l" t="t" r="r" b="b"/>
              <a:pathLst>
                <a:path w="36830" h="15240" extrusionOk="0">
                  <a:moveTo>
                    <a:pt x="30482" y="12191"/>
                  </a:moveTo>
                  <a:lnTo>
                    <a:pt x="27434" y="12191"/>
                  </a:lnTo>
                  <a:lnTo>
                    <a:pt x="30482" y="15239"/>
                  </a:lnTo>
                  <a:lnTo>
                    <a:pt x="30482" y="12191"/>
                  </a:lnTo>
                  <a:close/>
                </a:path>
                <a:path w="36830" h="15240" extrusionOk="0">
                  <a:moveTo>
                    <a:pt x="36578" y="12191"/>
                  </a:moveTo>
                  <a:lnTo>
                    <a:pt x="30482" y="12191"/>
                  </a:lnTo>
                  <a:lnTo>
                    <a:pt x="30482" y="15239"/>
                  </a:lnTo>
                  <a:lnTo>
                    <a:pt x="36578" y="15239"/>
                  </a:lnTo>
                  <a:lnTo>
                    <a:pt x="36578" y="12191"/>
                  </a:lnTo>
                  <a:close/>
                </a:path>
                <a:path w="36830" h="15240" extrusionOk="0">
                  <a:moveTo>
                    <a:pt x="27434" y="9143"/>
                  </a:moveTo>
                  <a:lnTo>
                    <a:pt x="15241" y="9143"/>
                  </a:lnTo>
                  <a:lnTo>
                    <a:pt x="15241" y="12191"/>
                  </a:lnTo>
                  <a:lnTo>
                    <a:pt x="27434" y="12191"/>
                  </a:lnTo>
                  <a:lnTo>
                    <a:pt x="27434" y="9143"/>
                  </a:lnTo>
                  <a:close/>
                </a:path>
                <a:path w="36830" h="15240" extrusionOk="0">
                  <a:moveTo>
                    <a:pt x="18289" y="6095"/>
                  </a:moveTo>
                  <a:lnTo>
                    <a:pt x="6096" y="6095"/>
                  </a:lnTo>
                  <a:lnTo>
                    <a:pt x="6096" y="9143"/>
                  </a:lnTo>
                  <a:lnTo>
                    <a:pt x="18289" y="9143"/>
                  </a:lnTo>
                  <a:lnTo>
                    <a:pt x="18289" y="6095"/>
                  </a:lnTo>
                  <a:close/>
                </a:path>
                <a:path w="36830" h="15240" extrusionOk="0">
                  <a:moveTo>
                    <a:pt x="9144" y="3047"/>
                  </a:moveTo>
                  <a:lnTo>
                    <a:pt x="3048" y="3047"/>
                  </a:lnTo>
                  <a:lnTo>
                    <a:pt x="3048" y="6095"/>
                  </a:lnTo>
                  <a:lnTo>
                    <a:pt x="9144" y="6095"/>
                  </a:lnTo>
                  <a:lnTo>
                    <a:pt x="9144" y="3047"/>
                  </a:lnTo>
                  <a:close/>
                </a:path>
                <a:path w="36830" h="15240" extrusionOk="0">
                  <a:moveTo>
                    <a:pt x="12192" y="3047"/>
                  </a:moveTo>
                  <a:lnTo>
                    <a:pt x="9144" y="3047"/>
                  </a:lnTo>
                  <a:lnTo>
                    <a:pt x="9144" y="6095"/>
                  </a:lnTo>
                  <a:lnTo>
                    <a:pt x="12192" y="6095"/>
                  </a:lnTo>
                  <a:lnTo>
                    <a:pt x="12192" y="3047"/>
                  </a:lnTo>
                  <a:close/>
                </a:path>
                <a:path w="36830" h="15240"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19" name="Google Shape;5619;gda58c33139_0_5267"/>
            <p:cNvSpPr/>
            <p:nvPr/>
          </p:nvSpPr>
          <p:spPr>
            <a:xfrm>
              <a:off x="1176616" y="6668670"/>
              <a:ext cx="36830" cy="15240"/>
            </a:xfrm>
            <a:custGeom>
              <a:avLst/>
              <a:gdLst/>
              <a:ahLst/>
              <a:cxnLst/>
              <a:rect l="l" t="t" r="r" b="b"/>
              <a:pathLst>
                <a:path w="36830" h="15240" extrusionOk="0">
                  <a:moveTo>
                    <a:pt x="3048" y="0"/>
                  </a:moveTo>
                  <a:lnTo>
                    <a:pt x="3048" y="3047"/>
                  </a:lnTo>
                  <a:lnTo>
                    <a:pt x="6096" y="3047"/>
                  </a:lnTo>
                  <a:lnTo>
                    <a:pt x="9144" y="3047"/>
                  </a:lnTo>
                  <a:lnTo>
                    <a:pt x="9144" y="6095"/>
                  </a:lnTo>
                  <a:lnTo>
                    <a:pt x="9144" y="3047"/>
                  </a:lnTo>
                  <a:lnTo>
                    <a:pt x="12192" y="3047"/>
                  </a:lnTo>
                  <a:lnTo>
                    <a:pt x="12192" y="6095"/>
                  </a:lnTo>
                  <a:lnTo>
                    <a:pt x="15241" y="6095"/>
                  </a:lnTo>
                  <a:lnTo>
                    <a:pt x="18289" y="6095"/>
                  </a:lnTo>
                  <a:lnTo>
                    <a:pt x="15241" y="6095"/>
                  </a:lnTo>
                  <a:lnTo>
                    <a:pt x="18289" y="6095"/>
                  </a:lnTo>
                  <a:lnTo>
                    <a:pt x="18289" y="9143"/>
                  </a:lnTo>
                  <a:lnTo>
                    <a:pt x="21337" y="9143"/>
                  </a:lnTo>
                  <a:lnTo>
                    <a:pt x="24385" y="9143"/>
                  </a:lnTo>
                  <a:lnTo>
                    <a:pt x="27434" y="9143"/>
                  </a:lnTo>
                  <a:lnTo>
                    <a:pt x="27434" y="12191"/>
                  </a:lnTo>
                  <a:lnTo>
                    <a:pt x="30482" y="12191"/>
                  </a:lnTo>
                  <a:lnTo>
                    <a:pt x="33530" y="12191"/>
                  </a:lnTo>
                  <a:lnTo>
                    <a:pt x="36578" y="12191"/>
                  </a:lnTo>
                  <a:lnTo>
                    <a:pt x="36578" y="15239"/>
                  </a:lnTo>
                  <a:lnTo>
                    <a:pt x="33530" y="15239"/>
                  </a:lnTo>
                  <a:lnTo>
                    <a:pt x="30482" y="15239"/>
                  </a:lnTo>
                  <a:lnTo>
                    <a:pt x="30482" y="12191"/>
                  </a:lnTo>
                  <a:lnTo>
                    <a:pt x="30482" y="15239"/>
                  </a:lnTo>
                  <a:lnTo>
                    <a:pt x="27434" y="12191"/>
                  </a:lnTo>
                  <a:lnTo>
                    <a:pt x="24385" y="12191"/>
                  </a:lnTo>
                  <a:lnTo>
                    <a:pt x="21337" y="12191"/>
                  </a:lnTo>
                  <a:lnTo>
                    <a:pt x="18289" y="12191"/>
                  </a:lnTo>
                  <a:lnTo>
                    <a:pt x="15241" y="12191"/>
                  </a:lnTo>
                  <a:lnTo>
                    <a:pt x="15241" y="9143"/>
                  </a:lnTo>
                  <a:lnTo>
                    <a:pt x="12192" y="9143"/>
                  </a:lnTo>
                  <a:lnTo>
                    <a:pt x="9144" y="9143"/>
                  </a:lnTo>
                  <a:lnTo>
                    <a:pt x="6096" y="9143"/>
                  </a:lnTo>
                  <a:lnTo>
                    <a:pt x="6096" y="6095"/>
                  </a:lnTo>
                  <a:lnTo>
                    <a:pt x="3048" y="6095"/>
                  </a:lnTo>
                  <a:lnTo>
                    <a:pt x="6096" y="6095"/>
                  </a:lnTo>
                  <a:lnTo>
                    <a:pt x="3048" y="6095"/>
                  </a:lnTo>
                  <a:lnTo>
                    <a:pt x="3048" y="3047"/>
                  </a:lnTo>
                  <a:lnTo>
                    <a:pt x="0"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20" name="Google Shape;5620;gda58c33139_0_5267"/>
            <p:cNvSpPr/>
            <p:nvPr/>
          </p:nvSpPr>
          <p:spPr>
            <a:xfrm>
              <a:off x="899227" y="6571140"/>
              <a:ext cx="18415" cy="9525"/>
            </a:xfrm>
            <a:custGeom>
              <a:avLst/>
              <a:gdLst/>
              <a:ahLst/>
              <a:cxnLst/>
              <a:rect l="l" t="t" r="r" b="b"/>
              <a:pathLst>
                <a:path w="18415" h="9525" extrusionOk="0">
                  <a:moveTo>
                    <a:pt x="3048" y="6095"/>
                  </a:moveTo>
                  <a:lnTo>
                    <a:pt x="0" y="6095"/>
                  </a:lnTo>
                  <a:lnTo>
                    <a:pt x="0" y="9143"/>
                  </a:lnTo>
                  <a:lnTo>
                    <a:pt x="3048" y="9143"/>
                  </a:lnTo>
                  <a:lnTo>
                    <a:pt x="3048" y="6095"/>
                  </a:lnTo>
                  <a:close/>
                </a:path>
                <a:path w="18415" h="9525" extrusionOk="0">
                  <a:moveTo>
                    <a:pt x="12192" y="6095"/>
                  </a:moveTo>
                  <a:lnTo>
                    <a:pt x="9144" y="6095"/>
                  </a:lnTo>
                  <a:lnTo>
                    <a:pt x="9144" y="9143"/>
                  </a:lnTo>
                  <a:lnTo>
                    <a:pt x="12192" y="9143"/>
                  </a:lnTo>
                  <a:lnTo>
                    <a:pt x="12192" y="6095"/>
                  </a:lnTo>
                  <a:close/>
                </a:path>
                <a:path w="18415" h="9525" extrusionOk="0">
                  <a:moveTo>
                    <a:pt x="9144" y="3047"/>
                  </a:moveTo>
                  <a:lnTo>
                    <a:pt x="6096" y="3047"/>
                  </a:lnTo>
                  <a:lnTo>
                    <a:pt x="6096" y="6095"/>
                  </a:lnTo>
                  <a:lnTo>
                    <a:pt x="9144" y="6095"/>
                  </a:lnTo>
                  <a:lnTo>
                    <a:pt x="9144" y="3047"/>
                  </a:lnTo>
                  <a:close/>
                </a:path>
                <a:path w="18415" h="9525" extrusionOk="0">
                  <a:moveTo>
                    <a:pt x="18289" y="0"/>
                  </a:moveTo>
                  <a:lnTo>
                    <a:pt x="15241" y="0"/>
                  </a:lnTo>
                  <a:lnTo>
                    <a:pt x="12192" y="3047"/>
                  </a:lnTo>
                  <a:lnTo>
                    <a:pt x="12192" y="6095"/>
                  </a:lnTo>
                  <a:lnTo>
                    <a:pt x="15241" y="6095"/>
                  </a:lnTo>
                  <a:lnTo>
                    <a:pt x="15241" y="3047"/>
                  </a:lnTo>
                  <a:lnTo>
                    <a:pt x="18289" y="3047"/>
                  </a:lnTo>
                  <a:lnTo>
                    <a:pt x="18289"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21" name="Google Shape;5621;gda58c33139_0_5267"/>
            <p:cNvSpPr/>
            <p:nvPr/>
          </p:nvSpPr>
          <p:spPr>
            <a:xfrm>
              <a:off x="899227" y="6571140"/>
              <a:ext cx="18415" cy="9525"/>
            </a:xfrm>
            <a:custGeom>
              <a:avLst/>
              <a:gdLst/>
              <a:ahLst/>
              <a:cxnLst/>
              <a:rect l="l" t="t" r="r" b="b"/>
              <a:pathLst>
                <a:path w="18415" h="9525" extrusionOk="0">
                  <a:moveTo>
                    <a:pt x="18289" y="0"/>
                  </a:moveTo>
                  <a:lnTo>
                    <a:pt x="18289" y="3047"/>
                  </a:lnTo>
                  <a:lnTo>
                    <a:pt x="15241" y="3047"/>
                  </a:lnTo>
                  <a:lnTo>
                    <a:pt x="18289" y="3047"/>
                  </a:lnTo>
                  <a:lnTo>
                    <a:pt x="15241" y="3047"/>
                  </a:lnTo>
                  <a:lnTo>
                    <a:pt x="15241" y="6095"/>
                  </a:lnTo>
                  <a:lnTo>
                    <a:pt x="15241" y="3047"/>
                  </a:lnTo>
                  <a:lnTo>
                    <a:pt x="15241" y="6095"/>
                  </a:lnTo>
                  <a:lnTo>
                    <a:pt x="12192" y="6095"/>
                  </a:lnTo>
                  <a:lnTo>
                    <a:pt x="12192" y="9143"/>
                  </a:lnTo>
                  <a:lnTo>
                    <a:pt x="9144" y="9143"/>
                  </a:lnTo>
                  <a:lnTo>
                    <a:pt x="9144" y="6095"/>
                  </a:lnTo>
                  <a:lnTo>
                    <a:pt x="9144" y="9143"/>
                  </a:lnTo>
                  <a:lnTo>
                    <a:pt x="9144" y="6095"/>
                  </a:lnTo>
                  <a:lnTo>
                    <a:pt x="9144" y="9143"/>
                  </a:lnTo>
                  <a:lnTo>
                    <a:pt x="9144" y="6095"/>
                  </a:lnTo>
                  <a:lnTo>
                    <a:pt x="6096" y="6095"/>
                  </a:lnTo>
                  <a:lnTo>
                    <a:pt x="3048" y="6095"/>
                  </a:lnTo>
                  <a:lnTo>
                    <a:pt x="3048" y="9143"/>
                  </a:lnTo>
                  <a:lnTo>
                    <a:pt x="0" y="9143"/>
                  </a:lnTo>
                  <a:lnTo>
                    <a:pt x="3048" y="9143"/>
                  </a:lnTo>
                  <a:lnTo>
                    <a:pt x="0" y="9143"/>
                  </a:lnTo>
                  <a:lnTo>
                    <a:pt x="0" y="6095"/>
                  </a:lnTo>
                  <a:lnTo>
                    <a:pt x="3048" y="6095"/>
                  </a:lnTo>
                  <a:lnTo>
                    <a:pt x="6096" y="6095"/>
                  </a:lnTo>
                  <a:lnTo>
                    <a:pt x="6096" y="3047"/>
                  </a:lnTo>
                  <a:lnTo>
                    <a:pt x="9144" y="3047"/>
                  </a:lnTo>
                  <a:lnTo>
                    <a:pt x="9144" y="6095"/>
                  </a:lnTo>
                  <a:lnTo>
                    <a:pt x="12192" y="6095"/>
                  </a:lnTo>
                  <a:lnTo>
                    <a:pt x="12192" y="3047"/>
                  </a:lnTo>
                  <a:lnTo>
                    <a:pt x="15241" y="0"/>
                  </a:lnTo>
                  <a:lnTo>
                    <a:pt x="18289"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22" name="Google Shape;5622;gda58c33139_0_5267"/>
            <p:cNvSpPr/>
            <p:nvPr/>
          </p:nvSpPr>
          <p:spPr>
            <a:xfrm>
              <a:off x="1109555" y="6650383"/>
              <a:ext cx="6350" cy="6350"/>
            </a:xfrm>
            <a:custGeom>
              <a:avLst/>
              <a:gdLst/>
              <a:ahLst/>
              <a:cxnLst/>
              <a:rect l="l" t="t" r="r" b="b"/>
              <a:pathLst>
                <a:path w="6350" h="6350" extrusionOk="0">
                  <a:moveTo>
                    <a:pt x="6096" y="0"/>
                  </a:moveTo>
                  <a:lnTo>
                    <a:pt x="0" y="0"/>
                  </a:lnTo>
                  <a:lnTo>
                    <a:pt x="0" y="6095"/>
                  </a:lnTo>
                  <a:lnTo>
                    <a:pt x="3048" y="6095"/>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23" name="Google Shape;5623;gda58c33139_0_5267"/>
            <p:cNvSpPr/>
            <p:nvPr/>
          </p:nvSpPr>
          <p:spPr>
            <a:xfrm>
              <a:off x="1106507" y="6650383"/>
              <a:ext cx="9525" cy="6350"/>
            </a:xfrm>
            <a:custGeom>
              <a:avLst/>
              <a:gdLst/>
              <a:ahLst/>
              <a:cxnLst/>
              <a:rect l="l" t="t" r="r" b="b"/>
              <a:pathLst>
                <a:path w="9525" h="6350" extrusionOk="0">
                  <a:moveTo>
                    <a:pt x="3048" y="3047"/>
                  </a:moveTo>
                  <a:lnTo>
                    <a:pt x="3048" y="0"/>
                  </a:lnTo>
                  <a:lnTo>
                    <a:pt x="6096" y="0"/>
                  </a:lnTo>
                  <a:lnTo>
                    <a:pt x="9144" y="0"/>
                  </a:lnTo>
                  <a:lnTo>
                    <a:pt x="9144" y="3047"/>
                  </a:lnTo>
                  <a:lnTo>
                    <a:pt x="9144" y="6095"/>
                  </a:lnTo>
                  <a:lnTo>
                    <a:pt x="9144" y="3047"/>
                  </a:lnTo>
                  <a:lnTo>
                    <a:pt x="6096" y="3047"/>
                  </a:lnTo>
                  <a:lnTo>
                    <a:pt x="6096" y="6095"/>
                  </a:lnTo>
                  <a:lnTo>
                    <a:pt x="6096" y="3047"/>
                  </a:lnTo>
                  <a:lnTo>
                    <a:pt x="6096" y="6095"/>
                  </a:lnTo>
                  <a:lnTo>
                    <a:pt x="3048" y="6095"/>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24" name="Google Shape;5624;gda58c33139_0_5267"/>
            <p:cNvSpPr/>
            <p:nvPr/>
          </p:nvSpPr>
          <p:spPr>
            <a:xfrm>
              <a:off x="929709" y="6580283"/>
              <a:ext cx="3175" cy="6350"/>
            </a:xfrm>
            <a:custGeom>
              <a:avLst/>
              <a:gdLst/>
              <a:ahLst/>
              <a:cxnLst/>
              <a:rect l="l" t="t" r="r" b="b"/>
              <a:pathLst>
                <a:path w="3175" h="6350" extrusionOk="0">
                  <a:moveTo>
                    <a:pt x="0" y="0"/>
                  </a:moveTo>
                  <a:lnTo>
                    <a:pt x="0" y="6095"/>
                  </a:lnTo>
                  <a:lnTo>
                    <a:pt x="3048" y="6095"/>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25" name="Google Shape;5625;gda58c33139_0_5267"/>
            <p:cNvSpPr/>
            <p:nvPr/>
          </p:nvSpPr>
          <p:spPr>
            <a:xfrm>
              <a:off x="929709" y="6580283"/>
              <a:ext cx="3175" cy="6350"/>
            </a:xfrm>
            <a:custGeom>
              <a:avLst/>
              <a:gdLst/>
              <a:ahLst/>
              <a:cxnLst/>
              <a:rect l="l" t="t" r="r" b="b"/>
              <a:pathLst>
                <a:path w="3175" h="6350" extrusionOk="0">
                  <a:moveTo>
                    <a:pt x="3048" y="3047"/>
                  </a:moveTo>
                  <a:lnTo>
                    <a:pt x="3048" y="6095"/>
                  </a:lnTo>
                  <a:lnTo>
                    <a:pt x="0" y="6095"/>
                  </a:lnTo>
                  <a:lnTo>
                    <a:pt x="0" y="3047"/>
                  </a:lnTo>
                  <a:lnTo>
                    <a:pt x="0" y="6095"/>
                  </a:lnTo>
                  <a:lnTo>
                    <a:pt x="0" y="3047"/>
                  </a:lnTo>
                  <a:lnTo>
                    <a:pt x="0" y="0"/>
                  </a:ln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26" name="Google Shape;5626;gda58c33139_0_5267"/>
            <p:cNvSpPr/>
            <p:nvPr/>
          </p:nvSpPr>
          <p:spPr>
            <a:xfrm>
              <a:off x="969327" y="6601624"/>
              <a:ext cx="9525" cy="9525"/>
            </a:xfrm>
            <a:custGeom>
              <a:avLst/>
              <a:gdLst/>
              <a:ahLst/>
              <a:cxnLst/>
              <a:rect l="l" t="t" r="r" b="b"/>
              <a:pathLst>
                <a:path w="9525" h="9525" extrusionOk="0">
                  <a:moveTo>
                    <a:pt x="9144" y="0"/>
                  </a:moveTo>
                  <a:lnTo>
                    <a:pt x="6096" y="0"/>
                  </a:lnTo>
                  <a:lnTo>
                    <a:pt x="3048" y="3048"/>
                  </a:lnTo>
                  <a:lnTo>
                    <a:pt x="0" y="3048"/>
                  </a:lnTo>
                  <a:lnTo>
                    <a:pt x="0" y="6096"/>
                  </a:lnTo>
                  <a:lnTo>
                    <a:pt x="3048" y="6096"/>
                  </a:lnTo>
                  <a:lnTo>
                    <a:pt x="3048" y="9144"/>
                  </a:lnTo>
                  <a:lnTo>
                    <a:pt x="9144" y="9144"/>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27" name="Google Shape;5627;gda58c33139_0_5267"/>
            <p:cNvSpPr/>
            <p:nvPr/>
          </p:nvSpPr>
          <p:spPr>
            <a:xfrm>
              <a:off x="969337" y="6601618"/>
              <a:ext cx="12700" cy="9525"/>
            </a:xfrm>
            <a:custGeom>
              <a:avLst/>
              <a:gdLst/>
              <a:ahLst/>
              <a:cxnLst/>
              <a:rect l="l" t="t" r="r" b="b"/>
              <a:pathLst>
                <a:path w="12700" h="9525" extrusionOk="0">
                  <a:moveTo>
                    <a:pt x="6096" y="0"/>
                  </a:moveTo>
                  <a:lnTo>
                    <a:pt x="9144" y="0"/>
                  </a:lnTo>
                  <a:lnTo>
                    <a:pt x="9144" y="3047"/>
                  </a:lnTo>
                  <a:lnTo>
                    <a:pt x="9144" y="6095"/>
                  </a:lnTo>
                  <a:lnTo>
                    <a:pt x="12192" y="6095"/>
                  </a:lnTo>
                  <a:lnTo>
                    <a:pt x="9144" y="6095"/>
                  </a:lnTo>
                  <a:lnTo>
                    <a:pt x="9144" y="9143"/>
                  </a:lnTo>
                  <a:lnTo>
                    <a:pt x="6096" y="9143"/>
                  </a:lnTo>
                  <a:lnTo>
                    <a:pt x="3048" y="9143"/>
                  </a:lnTo>
                  <a:lnTo>
                    <a:pt x="3048" y="6095"/>
                  </a:lnTo>
                  <a:lnTo>
                    <a:pt x="0" y="6095"/>
                  </a:lnTo>
                  <a:lnTo>
                    <a:pt x="3048" y="6095"/>
                  </a:lnTo>
                  <a:lnTo>
                    <a:pt x="0" y="6095"/>
                  </a:lnTo>
                  <a:lnTo>
                    <a:pt x="0" y="3047"/>
                  </a:lnTo>
                  <a:lnTo>
                    <a:pt x="3048" y="3047"/>
                  </a:lnTo>
                  <a:lnTo>
                    <a:pt x="3048" y="0"/>
                  </a:lnTo>
                  <a:lnTo>
                    <a:pt x="3048"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28" name="Google Shape;5628;gda58c33139_0_5267"/>
            <p:cNvSpPr/>
            <p:nvPr/>
          </p:nvSpPr>
          <p:spPr>
            <a:xfrm>
              <a:off x="1076025" y="6650383"/>
              <a:ext cx="21590" cy="18415"/>
            </a:xfrm>
            <a:custGeom>
              <a:avLst/>
              <a:gdLst/>
              <a:ahLst/>
              <a:cxnLst/>
              <a:rect l="l" t="t" r="r" b="b"/>
              <a:pathLst>
                <a:path w="21590" h="18415" extrusionOk="0">
                  <a:moveTo>
                    <a:pt x="12192" y="12191"/>
                  </a:moveTo>
                  <a:lnTo>
                    <a:pt x="6096" y="12191"/>
                  </a:lnTo>
                  <a:lnTo>
                    <a:pt x="6096" y="15239"/>
                  </a:lnTo>
                  <a:lnTo>
                    <a:pt x="9144" y="18286"/>
                  </a:lnTo>
                  <a:lnTo>
                    <a:pt x="9144" y="15239"/>
                  </a:lnTo>
                  <a:lnTo>
                    <a:pt x="12192" y="15239"/>
                  </a:lnTo>
                  <a:lnTo>
                    <a:pt x="12192" y="12191"/>
                  </a:lnTo>
                  <a:close/>
                </a:path>
                <a:path w="21590" h="18415" extrusionOk="0">
                  <a:moveTo>
                    <a:pt x="3048" y="12191"/>
                  </a:moveTo>
                  <a:lnTo>
                    <a:pt x="0" y="12191"/>
                  </a:lnTo>
                  <a:lnTo>
                    <a:pt x="0" y="15239"/>
                  </a:lnTo>
                  <a:lnTo>
                    <a:pt x="3048" y="15239"/>
                  </a:lnTo>
                  <a:lnTo>
                    <a:pt x="3048" y="12191"/>
                  </a:lnTo>
                  <a:close/>
                </a:path>
                <a:path w="21590" h="18415" extrusionOk="0">
                  <a:moveTo>
                    <a:pt x="15241" y="12191"/>
                  </a:moveTo>
                  <a:lnTo>
                    <a:pt x="12192" y="12191"/>
                  </a:lnTo>
                  <a:lnTo>
                    <a:pt x="12192" y="15239"/>
                  </a:lnTo>
                  <a:lnTo>
                    <a:pt x="15241" y="15239"/>
                  </a:lnTo>
                  <a:lnTo>
                    <a:pt x="15241" y="12191"/>
                  </a:lnTo>
                  <a:close/>
                </a:path>
                <a:path w="21590" h="18415" extrusionOk="0">
                  <a:moveTo>
                    <a:pt x="9144" y="6095"/>
                  </a:moveTo>
                  <a:lnTo>
                    <a:pt x="6096" y="6095"/>
                  </a:lnTo>
                  <a:lnTo>
                    <a:pt x="6096" y="9143"/>
                  </a:lnTo>
                  <a:lnTo>
                    <a:pt x="3048" y="12191"/>
                  </a:lnTo>
                  <a:lnTo>
                    <a:pt x="18289" y="12191"/>
                  </a:lnTo>
                  <a:lnTo>
                    <a:pt x="18289" y="15239"/>
                  </a:lnTo>
                  <a:lnTo>
                    <a:pt x="21337" y="15239"/>
                  </a:lnTo>
                  <a:lnTo>
                    <a:pt x="21337" y="9143"/>
                  </a:lnTo>
                  <a:lnTo>
                    <a:pt x="9144" y="9143"/>
                  </a:lnTo>
                  <a:lnTo>
                    <a:pt x="9144" y="6095"/>
                  </a:lnTo>
                  <a:close/>
                </a:path>
                <a:path w="21590" h="18415" extrusionOk="0">
                  <a:moveTo>
                    <a:pt x="21337" y="0"/>
                  </a:moveTo>
                  <a:lnTo>
                    <a:pt x="12192" y="0"/>
                  </a:lnTo>
                  <a:lnTo>
                    <a:pt x="12192" y="6095"/>
                  </a:lnTo>
                  <a:lnTo>
                    <a:pt x="9144" y="6095"/>
                  </a:lnTo>
                  <a:lnTo>
                    <a:pt x="9144" y="9143"/>
                  </a:lnTo>
                  <a:lnTo>
                    <a:pt x="15241" y="9143"/>
                  </a:lnTo>
                  <a:lnTo>
                    <a:pt x="15241" y="3047"/>
                  </a:lnTo>
                  <a:lnTo>
                    <a:pt x="18289" y="3047"/>
                  </a:lnTo>
                  <a:lnTo>
                    <a:pt x="2133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29" name="Google Shape;5629;gda58c33139_0_5267"/>
            <p:cNvSpPr/>
            <p:nvPr/>
          </p:nvSpPr>
          <p:spPr>
            <a:xfrm>
              <a:off x="1076025" y="6650383"/>
              <a:ext cx="43180" cy="18415"/>
            </a:xfrm>
            <a:custGeom>
              <a:avLst/>
              <a:gdLst/>
              <a:ahLst/>
              <a:cxnLst/>
              <a:rect l="l" t="t" r="r" b="b"/>
              <a:pathLst>
                <a:path w="43180" h="18415" extrusionOk="0">
                  <a:moveTo>
                    <a:pt x="6096" y="6095"/>
                  </a:moveTo>
                  <a:lnTo>
                    <a:pt x="9144" y="6095"/>
                  </a:lnTo>
                  <a:lnTo>
                    <a:pt x="9144" y="9143"/>
                  </a:lnTo>
                  <a:lnTo>
                    <a:pt x="12192" y="9143"/>
                  </a:lnTo>
                  <a:lnTo>
                    <a:pt x="9144" y="9143"/>
                  </a:lnTo>
                  <a:lnTo>
                    <a:pt x="9144" y="6095"/>
                  </a:lnTo>
                  <a:lnTo>
                    <a:pt x="12192" y="6095"/>
                  </a:lnTo>
                  <a:lnTo>
                    <a:pt x="12192" y="3047"/>
                  </a:lnTo>
                  <a:lnTo>
                    <a:pt x="12192" y="6095"/>
                  </a:lnTo>
                  <a:lnTo>
                    <a:pt x="12192" y="3047"/>
                  </a:lnTo>
                  <a:lnTo>
                    <a:pt x="12192" y="0"/>
                  </a:lnTo>
                  <a:lnTo>
                    <a:pt x="15241" y="0"/>
                  </a:lnTo>
                  <a:lnTo>
                    <a:pt x="18289" y="0"/>
                  </a:lnTo>
                  <a:lnTo>
                    <a:pt x="21337" y="0"/>
                  </a:lnTo>
                  <a:lnTo>
                    <a:pt x="18289" y="0"/>
                  </a:lnTo>
                  <a:lnTo>
                    <a:pt x="21337" y="0"/>
                  </a:lnTo>
                  <a:lnTo>
                    <a:pt x="18289" y="3047"/>
                  </a:lnTo>
                  <a:lnTo>
                    <a:pt x="18289" y="6095"/>
                  </a:lnTo>
                  <a:lnTo>
                    <a:pt x="18289" y="3047"/>
                  </a:lnTo>
                  <a:lnTo>
                    <a:pt x="15241" y="3047"/>
                  </a:lnTo>
                  <a:lnTo>
                    <a:pt x="15241" y="6095"/>
                  </a:lnTo>
                  <a:lnTo>
                    <a:pt x="15241" y="9143"/>
                  </a:lnTo>
                  <a:lnTo>
                    <a:pt x="18289" y="9143"/>
                  </a:lnTo>
                  <a:lnTo>
                    <a:pt x="21337" y="9143"/>
                  </a:lnTo>
                  <a:lnTo>
                    <a:pt x="21337" y="12191"/>
                  </a:lnTo>
                  <a:lnTo>
                    <a:pt x="18289" y="12191"/>
                  </a:lnTo>
                  <a:lnTo>
                    <a:pt x="21337" y="12191"/>
                  </a:lnTo>
                  <a:lnTo>
                    <a:pt x="21337" y="15239"/>
                  </a:lnTo>
                  <a:lnTo>
                    <a:pt x="18289" y="15239"/>
                  </a:lnTo>
                  <a:lnTo>
                    <a:pt x="18289" y="12191"/>
                  </a:lnTo>
                  <a:lnTo>
                    <a:pt x="15241" y="12191"/>
                  </a:lnTo>
                  <a:lnTo>
                    <a:pt x="15241" y="15239"/>
                  </a:lnTo>
                  <a:lnTo>
                    <a:pt x="12192" y="15239"/>
                  </a:lnTo>
                  <a:lnTo>
                    <a:pt x="12192" y="12191"/>
                  </a:lnTo>
                  <a:lnTo>
                    <a:pt x="12192" y="15239"/>
                  </a:lnTo>
                  <a:lnTo>
                    <a:pt x="9144" y="15239"/>
                  </a:lnTo>
                  <a:lnTo>
                    <a:pt x="9144" y="18286"/>
                  </a:lnTo>
                  <a:lnTo>
                    <a:pt x="6096" y="15239"/>
                  </a:lnTo>
                  <a:lnTo>
                    <a:pt x="6096" y="12191"/>
                  </a:lnTo>
                  <a:lnTo>
                    <a:pt x="3048" y="12191"/>
                  </a:lnTo>
                  <a:lnTo>
                    <a:pt x="3048" y="15239"/>
                  </a:lnTo>
                  <a:lnTo>
                    <a:pt x="0" y="15239"/>
                  </a:lnTo>
                  <a:lnTo>
                    <a:pt x="0" y="12191"/>
                  </a:lnTo>
                  <a:lnTo>
                    <a:pt x="3048" y="12191"/>
                  </a:lnTo>
                  <a:lnTo>
                    <a:pt x="6096" y="9143"/>
                  </a:lnTo>
                  <a:lnTo>
                    <a:pt x="9144" y="9143"/>
                  </a:lnTo>
                  <a:lnTo>
                    <a:pt x="6096" y="9143"/>
                  </a:lnTo>
                  <a:lnTo>
                    <a:pt x="6096" y="6095"/>
                  </a:lnTo>
                </a:path>
                <a:path w="43180" h="18415" extrusionOk="0">
                  <a:moveTo>
                    <a:pt x="39627" y="9143"/>
                  </a:moveTo>
                  <a:lnTo>
                    <a:pt x="39627" y="6095"/>
                  </a:lnTo>
                  <a:lnTo>
                    <a:pt x="39627" y="9143"/>
                  </a:lnTo>
                  <a:lnTo>
                    <a:pt x="42675" y="9143"/>
                  </a:lnTo>
                  <a:lnTo>
                    <a:pt x="42675" y="6095"/>
                  </a:lnTo>
                  <a:lnTo>
                    <a:pt x="42675" y="9143"/>
                  </a:lnTo>
                  <a:lnTo>
                    <a:pt x="39627"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30" name="Google Shape;5630;gda58c33139_0_5267"/>
            <p:cNvSpPr/>
            <p:nvPr/>
          </p:nvSpPr>
          <p:spPr>
            <a:xfrm>
              <a:off x="938847" y="6589433"/>
              <a:ext cx="3175" cy="6350"/>
            </a:xfrm>
            <a:custGeom>
              <a:avLst/>
              <a:gdLst/>
              <a:ahLst/>
              <a:cxnLst/>
              <a:rect l="l" t="t" r="r" b="b"/>
              <a:pathLst>
                <a:path w="3175" h="6350" extrusionOk="0">
                  <a:moveTo>
                    <a:pt x="3048" y="0"/>
                  </a:moveTo>
                  <a:lnTo>
                    <a:pt x="0" y="0"/>
                  </a:lnTo>
                  <a:lnTo>
                    <a:pt x="0" y="6096"/>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31" name="Google Shape;5631;gda58c33139_0_5267"/>
            <p:cNvSpPr/>
            <p:nvPr/>
          </p:nvSpPr>
          <p:spPr>
            <a:xfrm>
              <a:off x="938854" y="6589427"/>
              <a:ext cx="3175" cy="6350"/>
            </a:xfrm>
            <a:custGeom>
              <a:avLst/>
              <a:gdLst/>
              <a:ahLst/>
              <a:cxnLst/>
              <a:rect l="l" t="t" r="r" b="b"/>
              <a:pathLst>
                <a:path w="3175" h="6350" extrusionOk="0">
                  <a:moveTo>
                    <a:pt x="0" y="3047"/>
                  </a:moveTo>
                  <a:lnTo>
                    <a:pt x="0" y="0"/>
                  </a:lnTo>
                  <a:lnTo>
                    <a:pt x="0" y="3047"/>
                  </a:lnTo>
                  <a:lnTo>
                    <a:pt x="0" y="0"/>
                  </a:lnTo>
                  <a:lnTo>
                    <a:pt x="3048" y="0"/>
                  </a:lnTo>
                  <a:lnTo>
                    <a:pt x="3048" y="3047"/>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32" name="Google Shape;5632;gda58c33139_0_5267"/>
            <p:cNvSpPr/>
            <p:nvPr/>
          </p:nvSpPr>
          <p:spPr>
            <a:xfrm>
              <a:off x="932758" y="658637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33" name="Google Shape;5633;gda58c33139_0_5267"/>
            <p:cNvSpPr/>
            <p:nvPr/>
          </p:nvSpPr>
          <p:spPr>
            <a:xfrm>
              <a:off x="932758" y="6586379"/>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34" name="Google Shape;5634;gda58c33139_0_5267"/>
            <p:cNvSpPr/>
            <p:nvPr/>
          </p:nvSpPr>
          <p:spPr>
            <a:xfrm>
              <a:off x="1121748" y="6659527"/>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35" name="Google Shape;5635;gda58c33139_0_5267"/>
            <p:cNvSpPr/>
            <p:nvPr/>
          </p:nvSpPr>
          <p:spPr>
            <a:xfrm>
              <a:off x="1121748" y="6659527"/>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36" name="Google Shape;5636;gda58c33139_0_5267"/>
            <p:cNvSpPr/>
            <p:nvPr/>
          </p:nvSpPr>
          <p:spPr>
            <a:xfrm>
              <a:off x="914468" y="6577235"/>
              <a:ext cx="3175" cy="3175"/>
            </a:xfrm>
            <a:custGeom>
              <a:avLst/>
              <a:gdLst/>
              <a:ahLst/>
              <a:cxnLst/>
              <a:rect l="l" t="t" r="r" b="b"/>
              <a:pathLst>
                <a:path w="3175" h="3175" extrusionOk="0">
                  <a:moveTo>
                    <a:pt x="0" y="0"/>
                  </a:moveTo>
                  <a:lnTo>
                    <a:pt x="0" y="3047"/>
                  </a:lnTo>
                  <a:lnTo>
                    <a:pt x="3048" y="3047"/>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37" name="Google Shape;5637;gda58c33139_0_5267"/>
            <p:cNvSpPr/>
            <p:nvPr/>
          </p:nvSpPr>
          <p:spPr>
            <a:xfrm>
              <a:off x="914468" y="6577235"/>
              <a:ext cx="3175" cy="3175"/>
            </a:xfrm>
            <a:custGeom>
              <a:avLst/>
              <a:gdLst/>
              <a:ahLst/>
              <a:cxnLst/>
              <a:rect l="l" t="t" r="r" b="b"/>
              <a:pathLst>
                <a:path w="3175" h="3175" extrusionOk="0">
                  <a:moveTo>
                    <a:pt x="0" y="0"/>
                  </a:moveTo>
                  <a:lnTo>
                    <a:pt x="0" y="3047"/>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38" name="Google Shape;5638;gda58c33139_0_5267"/>
            <p:cNvSpPr/>
            <p:nvPr/>
          </p:nvSpPr>
          <p:spPr>
            <a:xfrm>
              <a:off x="1109555" y="665647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39" name="Google Shape;5639;gda58c33139_0_5267"/>
            <p:cNvSpPr/>
            <p:nvPr/>
          </p:nvSpPr>
          <p:spPr>
            <a:xfrm>
              <a:off x="1115644" y="6659536"/>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40" name="Google Shape;5640;gda58c33139_0_5267"/>
            <p:cNvSpPr/>
            <p:nvPr/>
          </p:nvSpPr>
          <p:spPr>
            <a:xfrm>
              <a:off x="1115652" y="6659527"/>
              <a:ext cx="6350" cy="3175"/>
            </a:xfrm>
            <a:custGeom>
              <a:avLst/>
              <a:gdLst/>
              <a:ahLst/>
              <a:cxnLst/>
              <a:rect l="l" t="t" r="r" b="b"/>
              <a:pathLst>
                <a:path w="6350" h="3175" extrusionOk="0">
                  <a:moveTo>
                    <a:pt x="6096" y="3047"/>
                  </a:moveTo>
                  <a:lnTo>
                    <a:pt x="3048" y="3047"/>
                  </a:lnTo>
                  <a:lnTo>
                    <a:pt x="0" y="0"/>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41" name="Google Shape;5641;gda58c33139_0_5267"/>
            <p:cNvSpPr/>
            <p:nvPr/>
          </p:nvSpPr>
          <p:spPr>
            <a:xfrm>
              <a:off x="1106507" y="66564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42" name="Google Shape;5642;gda58c33139_0_5267"/>
            <p:cNvSpPr/>
            <p:nvPr/>
          </p:nvSpPr>
          <p:spPr>
            <a:xfrm>
              <a:off x="1106507" y="665647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43" name="Google Shape;5643;gda58c33139_0_5267"/>
            <p:cNvSpPr/>
            <p:nvPr/>
          </p:nvSpPr>
          <p:spPr>
            <a:xfrm>
              <a:off x="1109555" y="66595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44" name="Google Shape;5644;gda58c33139_0_5267"/>
            <p:cNvSpPr/>
            <p:nvPr/>
          </p:nvSpPr>
          <p:spPr>
            <a:xfrm>
              <a:off x="1109555" y="665952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45" name="Google Shape;5645;gda58c33139_0_5267"/>
            <p:cNvSpPr/>
            <p:nvPr/>
          </p:nvSpPr>
          <p:spPr>
            <a:xfrm>
              <a:off x="1054687" y="6647336"/>
              <a:ext cx="24765" cy="12700"/>
            </a:xfrm>
            <a:custGeom>
              <a:avLst/>
              <a:gdLst/>
              <a:ahLst/>
              <a:cxnLst/>
              <a:rect l="l" t="t" r="r" b="b"/>
              <a:pathLst>
                <a:path w="24765" h="12700" extrusionOk="0">
                  <a:moveTo>
                    <a:pt x="24385" y="0"/>
                  </a:moveTo>
                  <a:lnTo>
                    <a:pt x="18289" y="0"/>
                  </a:lnTo>
                  <a:lnTo>
                    <a:pt x="18289" y="6095"/>
                  </a:lnTo>
                  <a:lnTo>
                    <a:pt x="12193" y="6095"/>
                  </a:lnTo>
                  <a:lnTo>
                    <a:pt x="12193" y="12191"/>
                  </a:lnTo>
                  <a:lnTo>
                    <a:pt x="15241" y="12191"/>
                  </a:lnTo>
                  <a:lnTo>
                    <a:pt x="15241" y="9143"/>
                  </a:lnTo>
                  <a:lnTo>
                    <a:pt x="18289" y="9143"/>
                  </a:lnTo>
                  <a:lnTo>
                    <a:pt x="21337" y="6095"/>
                  </a:lnTo>
                  <a:lnTo>
                    <a:pt x="21337" y="3047"/>
                  </a:lnTo>
                  <a:lnTo>
                    <a:pt x="24385" y="3047"/>
                  </a:lnTo>
                  <a:lnTo>
                    <a:pt x="24385" y="0"/>
                  </a:lnTo>
                  <a:close/>
                </a:path>
                <a:path w="24765" h="12700" extrusionOk="0">
                  <a:moveTo>
                    <a:pt x="18289" y="9143"/>
                  </a:moveTo>
                  <a:lnTo>
                    <a:pt x="15241" y="9143"/>
                  </a:lnTo>
                  <a:lnTo>
                    <a:pt x="18289" y="12191"/>
                  </a:lnTo>
                  <a:lnTo>
                    <a:pt x="18289" y="9143"/>
                  </a:lnTo>
                  <a:close/>
                </a:path>
                <a:path w="24765" h="12700" extrusionOk="0">
                  <a:moveTo>
                    <a:pt x="3048" y="3047"/>
                  </a:moveTo>
                  <a:lnTo>
                    <a:pt x="0" y="3047"/>
                  </a:lnTo>
                  <a:lnTo>
                    <a:pt x="0" y="6095"/>
                  </a:lnTo>
                  <a:lnTo>
                    <a:pt x="3048" y="6095"/>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46" name="Google Shape;5646;gda58c33139_0_5267"/>
            <p:cNvSpPr/>
            <p:nvPr/>
          </p:nvSpPr>
          <p:spPr>
            <a:xfrm>
              <a:off x="1054687" y="6647336"/>
              <a:ext cx="24765" cy="12700"/>
            </a:xfrm>
            <a:custGeom>
              <a:avLst/>
              <a:gdLst/>
              <a:ahLst/>
              <a:cxnLst/>
              <a:rect l="l" t="t" r="r" b="b"/>
              <a:pathLst>
                <a:path w="24765" h="12700" extrusionOk="0">
                  <a:moveTo>
                    <a:pt x="18289" y="6095"/>
                  </a:moveTo>
                  <a:lnTo>
                    <a:pt x="18289" y="3047"/>
                  </a:lnTo>
                  <a:lnTo>
                    <a:pt x="18289" y="0"/>
                  </a:lnTo>
                  <a:lnTo>
                    <a:pt x="21337" y="0"/>
                  </a:lnTo>
                  <a:lnTo>
                    <a:pt x="24385" y="0"/>
                  </a:lnTo>
                  <a:lnTo>
                    <a:pt x="24385" y="3047"/>
                  </a:lnTo>
                  <a:lnTo>
                    <a:pt x="21337" y="3047"/>
                  </a:lnTo>
                  <a:lnTo>
                    <a:pt x="21337" y="6095"/>
                  </a:lnTo>
                  <a:lnTo>
                    <a:pt x="18289" y="6095"/>
                  </a:lnTo>
                  <a:lnTo>
                    <a:pt x="21337" y="6095"/>
                  </a:lnTo>
                  <a:lnTo>
                    <a:pt x="18289" y="9143"/>
                  </a:lnTo>
                  <a:lnTo>
                    <a:pt x="18289" y="12191"/>
                  </a:lnTo>
                  <a:lnTo>
                    <a:pt x="18289" y="9143"/>
                  </a:lnTo>
                  <a:lnTo>
                    <a:pt x="18289" y="12191"/>
                  </a:lnTo>
                  <a:lnTo>
                    <a:pt x="15241" y="9143"/>
                  </a:lnTo>
                  <a:lnTo>
                    <a:pt x="15241" y="12191"/>
                  </a:lnTo>
                  <a:lnTo>
                    <a:pt x="15241" y="9143"/>
                  </a:lnTo>
                  <a:lnTo>
                    <a:pt x="15241" y="12191"/>
                  </a:lnTo>
                  <a:lnTo>
                    <a:pt x="15241" y="9143"/>
                  </a:lnTo>
                  <a:lnTo>
                    <a:pt x="15241" y="12191"/>
                  </a:lnTo>
                  <a:lnTo>
                    <a:pt x="12193" y="12191"/>
                  </a:lnTo>
                  <a:lnTo>
                    <a:pt x="12193" y="9143"/>
                  </a:lnTo>
                  <a:lnTo>
                    <a:pt x="12193" y="12191"/>
                  </a:lnTo>
                  <a:lnTo>
                    <a:pt x="12193" y="9143"/>
                  </a:lnTo>
                  <a:lnTo>
                    <a:pt x="12193" y="6095"/>
                  </a:lnTo>
                  <a:lnTo>
                    <a:pt x="9144" y="6095"/>
                  </a:lnTo>
                  <a:lnTo>
                    <a:pt x="6096" y="6095"/>
                  </a:lnTo>
                  <a:lnTo>
                    <a:pt x="3048" y="6095"/>
                  </a:lnTo>
                  <a:lnTo>
                    <a:pt x="0" y="6095"/>
                  </a:lnTo>
                  <a:lnTo>
                    <a:pt x="0" y="9143"/>
                  </a:lnTo>
                  <a:lnTo>
                    <a:pt x="0" y="6095"/>
                  </a:lnTo>
                  <a:lnTo>
                    <a:pt x="0" y="3047"/>
                  </a:lnTo>
                  <a:lnTo>
                    <a:pt x="3048" y="3047"/>
                  </a:lnTo>
                  <a:lnTo>
                    <a:pt x="3048" y="6095"/>
                  </a:lnTo>
                  <a:lnTo>
                    <a:pt x="6096" y="6095"/>
                  </a:lnTo>
                  <a:lnTo>
                    <a:pt x="9144" y="6095"/>
                  </a:lnTo>
                  <a:lnTo>
                    <a:pt x="12193" y="6095"/>
                  </a:lnTo>
                  <a:lnTo>
                    <a:pt x="15241" y="6095"/>
                  </a:lnTo>
                  <a:lnTo>
                    <a:pt x="18289"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47" name="Google Shape;5647;gda58c33139_0_5267"/>
            <p:cNvSpPr/>
            <p:nvPr/>
          </p:nvSpPr>
          <p:spPr>
            <a:xfrm>
              <a:off x="1039444" y="6635153"/>
              <a:ext cx="21590" cy="15240"/>
            </a:xfrm>
            <a:custGeom>
              <a:avLst/>
              <a:gdLst/>
              <a:ahLst/>
              <a:cxnLst/>
              <a:rect l="l" t="t" r="r" b="b"/>
              <a:pathLst>
                <a:path w="21590" h="15240" extrusionOk="0">
                  <a:moveTo>
                    <a:pt x="21336" y="9144"/>
                  </a:moveTo>
                  <a:lnTo>
                    <a:pt x="12192" y="9144"/>
                  </a:lnTo>
                  <a:lnTo>
                    <a:pt x="12192" y="3048"/>
                  </a:lnTo>
                  <a:lnTo>
                    <a:pt x="6096" y="3048"/>
                  </a:lnTo>
                  <a:lnTo>
                    <a:pt x="6096" y="0"/>
                  </a:lnTo>
                  <a:lnTo>
                    <a:pt x="3048" y="0"/>
                  </a:lnTo>
                  <a:lnTo>
                    <a:pt x="3048" y="6096"/>
                  </a:lnTo>
                  <a:lnTo>
                    <a:pt x="6096" y="9144"/>
                  </a:lnTo>
                  <a:lnTo>
                    <a:pt x="9144" y="9144"/>
                  </a:lnTo>
                  <a:lnTo>
                    <a:pt x="9144" y="12192"/>
                  </a:lnTo>
                  <a:lnTo>
                    <a:pt x="0" y="12192"/>
                  </a:lnTo>
                  <a:lnTo>
                    <a:pt x="0" y="15240"/>
                  </a:lnTo>
                  <a:lnTo>
                    <a:pt x="12192" y="15240"/>
                  </a:lnTo>
                  <a:lnTo>
                    <a:pt x="12192" y="12192"/>
                  </a:lnTo>
                  <a:lnTo>
                    <a:pt x="21336" y="12192"/>
                  </a:lnTo>
                  <a:lnTo>
                    <a:pt x="21336"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48" name="Google Shape;5648;gda58c33139_0_5267"/>
            <p:cNvSpPr/>
            <p:nvPr/>
          </p:nvSpPr>
          <p:spPr>
            <a:xfrm>
              <a:off x="1039446" y="6635144"/>
              <a:ext cx="21590" cy="21590"/>
            </a:xfrm>
            <a:custGeom>
              <a:avLst/>
              <a:gdLst/>
              <a:ahLst/>
              <a:cxnLst/>
              <a:rect l="l" t="t" r="r" b="b"/>
              <a:pathLst>
                <a:path w="21590" h="21590" extrusionOk="0">
                  <a:moveTo>
                    <a:pt x="21337" y="12191"/>
                  </a:moveTo>
                  <a:lnTo>
                    <a:pt x="18289" y="12191"/>
                  </a:lnTo>
                  <a:lnTo>
                    <a:pt x="15241" y="12191"/>
                  </a:lnTo>
                  <a:lnTo>
                    <a:pt x="12193" y="12191"/>
                  </a:lnTo>
                  <a:lnTo>
                    <a:pt x="12193" y="15239"/>
                  </a:lnTo>
                  <a:lnTo>
                    <a:pt x="9144" y="15239"/>
                  </a:lnTo>
                  <a:lnTo>
                    <a:pt x="12193" y="15239"/>
                  </a:lnTo>
                  <a:lnTo>
                    <a:pt x="9144" y="15239"/>
                  </a:lnTo>
                  <a:lnTo>
                    <a:pt x="6096" y="15239"/>
                  </a:lnTo>
                  <a:lnTo>
                    <a:pt x="6096" y="18287"/>
                  </a:lnTo>
                  <a:lnTo>
                    <a:pt x="6096" y="21334"/>
                  </a:lnTo>
                  <a:lnTo>
                    <a:pt x="6096" y="18287"/>
                  </a:lnTo>
                  <a:lnTo>
                    <a:pt x="6096" y="15239"/>
                  </a:lnTo>
                  <a:lnTo>
                    <a:pt x="3048" y="15239"/>
                  </a:lnTo>
                  <a:lnTo>
                    <a:pt x="0" y="15239"/>
                  </a:lnTo>
                  <a:lnTo>
                    <a:pt x="0" y="12191"/>
                  </a:lnTo>
                  <a:lnTo>
                    <a:pt x="3048" y="12191"/>
                  </a:lnTo>
                  <a:lnTo>
                    <a:pt x="6096" y="12191"/>
                  </a:lnTo>
                  <a:lnTo>
                    <a:pt x="9144" y="12191"/>
                  </a:lnTo>
                  <a:lnTo>
                    <a:pt x="9144" y="9143"/>
                  </a:lnTo>
                  <a:lnTo>
                    <a:pt x="6096" y="9143"/>
                  </a:lnTo>
                  <a:lnTo>
                    <a:pt x="3048" y="6095"/>
                  </a:lnTo>
                  <a:lnTo>
                    <a:pt x="6096" y="6095"/>
                  </a:lnTo>
                  <a:lnTo>
                    <a:pt x="3048" y="6095"/>
                  </a:lnTo>
                  <a:lnTo>
                    <a:pt x="6096" y="6095"/>
                  </a:lnTo>
                  <a:lnTo>
                    <a:pt x="3048" y="6095"/>
                  </a:lnTo>
                  <a:lnTo>
                    <a:pt x="3048" y="3047"/>
                  </a:lnTo>
                  <a:lnTo>
                    <a:pt x="0" y="3047"/>
                  </a:lnTo>
                  <a:lnTo>
                    <a:pt x="3048" y="3047"/>
                  </a:lnTo>
                  <a:lnTo>
                    <a:pt x="3048" y="0"/>
                  </a:lnTo>
                  <a:lnTo>
                    <a:pt x="6096" y="0"/>
                  </a:lnTo>
                  <a:lnTo>
                    <a:pt x="6096" y="3047"/>
                  </a:lnTo>
                  <a:lnTo>
                    <a:pt x="9144" y="3047"/>
                  </a:lnTo>
                  <a:lnTo>
                    <a:pt x="12193" y="3047"/>
                  </a:lnTo>
                  <a:lnTo>
                    <a:pt x="12193" y="6095"/>
                  </a:lnTo>
                  <a:lnTo>
                    <a:pt x="12193" y="9143"/>
                  </a:lnTo>
                  <a:lnTo>
                    <a:pt x="12193" y="6095"/>
                  </a:lnTo>
                  <a:lnTo>
                    <a:pt x="12193" y="9143"/>
                  </a:lnTo>
                  <a:lnTo>
                    <a:pt x="15241" y="9143"/>
                  </a:lnTo>
                  <a:lnTo>
                    <a:pt x="18289" y="9143"/>
                  </a:lnTo>
                  <a:lnTo>
                    <a:pt x="21337" y="9143"/>
                  </a:lnTo>
                  <a:lnTo>
                    <a:pt x="21337"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49" name="Google Shape;5649;gda58c33139_0_5267"/>
            <p:cNvSpPr/>
            <p:nvPr/>
          </p:nvSpPr>
          <p:spPr>
            <a:xfrm>
              <a:off x="1109555" y="665952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50" name="Google Shape;5650;gda58c33139_0_5267"/>
            <p:cNvSpPr/>
            <p:nvPr/>
          </p:nvSpPr>
          <p:spPr>
            <a:xfrm>
              <a:off x="1109555" y="6659527"/>
              <a:ext cx="3175" cy="6350"/>
            </a:xfrm>
            <a:custGeom>
              <a:avLst/>
              <a:gdLst/>
              <a:ahLst/>
              <a:cxnLst/>
              <a:rect l="l" t="t" r="r" b="b"/>
              <a:pathLst>
                <a:path w="3175" h="6350" extrusionOk="0">
                  <a:moveTo>
                    <a:pt x="0" y="3047"/>
                  </a:moveTo>
                  <a:lnTo>
                    <a:pt x="0" y="0"/>
                  </a:lnTo>
                  <a:lnTo>
                    <a:pt x="0" y="3047"/>
                  </a:lnTo>
                  <a:lnTo>
                    <a:pt x="0" y="0"/>
                  </a:lnTo>
                  <a:lnTo>
                    <a:pt x="3048" y="0"/>
                  </a:lnTo>
                  <a:lnTo>
                    <a:pt x="3048" y="3047"/>
                  </a:lnTo>
                  <a:lnTo>
                    <a:pt x="3048" y="6095"/>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51" name="Google Shape;5651;gda58c33139_0_5267"/>
            <p:cNvSpPr/>
            <p:nvPr/>
          </p:nvSpPr>
          <p:spPr>
            <a:xfrm>
              <a:off x="1103459" y="6659527"/>
              <a:ext cx="6350" cy="6350"/>
            </a:xfrm>
            <a:custGeom>
              <a:avLst/>
              <a:gdLst/>
              <a:ahLst/>
              <a:cxnLst/>
              <a:rect l="l" t="t" r="r" b="b"/>
              <a:pathLst>
                <a:path w="6350" h="6350" extrusionOk="0">
                  <a:moveTo>
                    <a:pt x="3048" y="0"/>
                  </a:moveTo>
                  <a:lnTo>
                    <a:pt x="0" y="0"/>
                  </a:lnTo>
                  <a:lnTo>
                    <a:pt x="0" y="6095"/>
                  </a:lnTo>
                  <a:lnTo>
                    <a:pt x="3048" y="3047"/>
                  </a:lnTo>
                  <a:lnTo>
                    <a:pt x="3048" y="0"/>
                  </a:lnTo>
                  <a:close/>
                </a:path>
                <a:path w="6350" h="6350" extrusionOk="0">
                  <a:moveTo>
                    <a:pt x="6096" y="3047"/>
                  </a:moveTo>
                  <a:lnTo>
                    <a:pt x="3048" y="3047"/>
                  </a:lnTo>
                  <a:lnTo>
                    <a:pt x="3048" y="6095"/>
                  </a:lnTo>
                  <a:lnTo>
                    <a:pt x="6096" y="6095"/>
                  </a:lnTo>
                  <a:lnTo>
                    <a:pt x="6096"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52" name="Google Shape;5652;gda58c33139_0_5267"/>
            <p:cNvSpPr/>
            <p:nvPr/>
          </p:nvSpPr>
          <p:spPr>
            <a:xfrm>
              <a:off x="1103459" y="6659527"/>
              <a:ext cx="6350" cy="6350"/>
            </a:xfrm>
            <a:custGeom>
              <a:avLst/>
              <a:gdLst/>
              <a:ahLst/>
              <a:cxnLst/>
              <a:rect l="l" t="t" r="r" b="b"/>
              <a:pathLst>
                <a:path w="6350" h="6350" extrusionOk="0">
                  <a:moveTo>
                    <a:pt x="3048" y="0"/>
                  </a:moveTo>
                  <a:lnTo>
                    <a:pt x="3048" y="3047"/>
                  </a:lnTo>
                  <a:lnTo>
                    <a:pt x="6096" y="3047"/>
                  </a:lnTo>
                  <a:lnTo>
                    <a:pt x="6096" y="6095"/>
                  </a:lnTo>
                  <a:lnTo>
                    <a:pt x="3048" y="6095"/>
                  </a:lnTo>
                  <a:lnTo>
                    <a:pt x="3048" y="3047"/>
                  </a:lnTo>
                  <a:lnTo>
                    <a:pt x="0" y="6095"/>
                  </a:lnTo>
                  <a:lnTo>
                    <a:pt x="3048" y="6095"/>
                  </a:lnTo>
                  <a:lnTo>
                    <a:pt x="0" y="6095"/>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53" name="Google Shape;5653;gda58c33139_0_5267"/>
            <p:cNvSpPr/>
            <p:nvPr/>
          </p:nvSpPr>
          <p:spPr>
            <a:xfrm>
              <a:off x="1097362" y="6659527"/>
              <a:ext cx="6350" cy="6350"/>
            </a:xfrm>
            <a:custGeom>
              <a:avLst/>
              <a:gdLst/>
              <a:ahLst/>
              <a:cxnLst/>
              <a:rect l="l" t="t" r="r" b="b"/>
              <a:pathLst>
                <a:path w="6350" h="6350" extrusionOk="0">
                  <a:moveTo>
                    <a:pt x="3048" y="0"/>
                  </a:moveTo>
                  <a:lnTo>
                    <a:pt x="0" y="0"/>
                  </a:lnTo>
                  <a:lnTo>
                    <a:pt x="0" y="6095"/>
                  </a:lnTo>
                  <a:lnTo>
                    <a:pt x="3048" y="6095"/>
                  </a:lnTo>
                  <a:lnTo>
                    <a:pt x="3048" y="0"/>
                  </a:lnTo>
                  <a:close/>
                </a:path>
                <a:path w="6350" h="6350" extrusionOk="0">
                  <a:moveTo>
                    <a:pt x="6096" y="0"/>
                  </a:moveTo>
                  <a:lnTo>
                    <a:pt x="3048" y="0"/>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54" name="Google Shape;5654;gda58c33139_0_5267"/>
            <p:cNvSpPr/>
            <p:nvPr/>
          </p:nvSpPr>
          <p:spPr>
            <a:xfrm>
              <a:off x="1097362" y="6659527"/>
              <a:ext cx="6350" cy="6350"/>
            </a:xfrm>
            <a:custGeom>
              <a:avLst/>
              <a:gdLst/>
              <a:ahLst/>
              <a:cxnLst/>
              <a:rect l="l" t="t" r="r" b="b"/>
              <a:pathLst>
                <a:path w="6350" h="6350" extrusionOk="0">
                  <a:moveTo>
                    <a:pt x="0" y="3047"/>
                  </a:moveTo>
                  <a:lnTo>
                    <a:pt x="0" y="0"/>
                  </a:lnTo>
                  <a:lnTo>
                    <a:pt x="3048" y="0"/>
                  </a:lnTo>
                  <a:lnTo>
                    <a:pt x="6096" y="0"/>
                  </a:lnTo>
                  <a:lnTo>
                    <a:pt x="3048" y="3047"/>
                  </a:lnTo>
                  <a:lnTo>
                    <a:pt x="3048" y="0"/>
                  </a:lnTo>
                  <a:lnTo>
                    <a:pt x="3048" y="3047"/>
                  </a:lnTo>
                  <a:lnTo>
                    <a:pt x="6096" y="3047"/>
                  </a:lnTo>
                  <a:lnTo>
                    <a:pt x="3048" y="3047"/>
                  </a:lnTo>
                  <a:lnTo>
                    <a:pt x="3048" y="6095"/>
                  </a:lnTo>
                  <a:lnTo>
                    <a:pt x="3048" y="3047"/>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55" name="Google Shape;5655;gda58c33139_0_5267"/>
            <p:cNvSpPr/>
            <p:nvPr/>
          </p:nvSpPr>
          <p:spPr>
            <a:xfrm>
              <a:off x="1018108" y="6632105"/>
              <a:ext cx="6350" cy="3175"/>
            </a:xfrm>
            <a:custGeom>
              <a:avLst/>
              <a:gdLst/>
              <a:ahLst/>
              <a:cxnLst/>
              <a:rect l="l" t="t" r="r" b="b"/>
              <a:pathLst>
                <a:path w="6350" h="3175" extrusionOk="0">
                  <a:moveTo>
                    <a:pt x="6096" y="3048"/>
                  </a:moveTo>
                  <a:lnTo>
                    <a:pt x="3048" y="0"/>
                  </a:lnTo>
                  <a:lnTo>
                    <a:pt x="0" y="0"/>
                  </a:lnTo>
                  <a:lnTo>
                    <a:pt x="0" y="3048"/>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56" name="Google Shape;5656;gda58c33139_0_5267"/>
            <p:cNvSpPr/>
            <p:nvPr/>
          </p:nvSpPr>
          <p:spPr>
            <a:xfrm>
              <a:off x="1018108" y="6632097"/>
              <a:ext cx="6350" cy="6350"/>
            </a:xfrm>
            <a:custGeom>
              <a:avLst/>
              <a:gdLst/>
              <a:ahLst/>
              <a:cxnLst/>
              <a:rect l="l" t="t" r="r" b="b"/>
              <a:pathLst>
                <a:path w="6350" h="6350" extrusionOk="0">
                  <a:moveTo>
                    <a:pt x="3048" y="0"/>
                  </a:moveTo>
                  <a:lnTo>
                    <a:pt x="6096" y="3047"/>
                  </a:lnTo>
                  <a:lnTo>
                    <a:pt x="3048" y="3047"/>
                  </a:lnTo>
                  <a:lnTo>
                    <a:pt x="3048" y="6095"/>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57" name="Google Shape;5657;gda58c33139_0_5267"/>
            <p:cNvSpPr/>
            <p:nvPr/>
          </p:nvSpPr>
          <p:spPr>
            <a:xfrm>
              <a:off x="929709" y="659552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58" name="Google Shape;5658;gda58c33139_0_5267"/>
            <p:cNvSpPr/>
            <p:nvPr/>
          </p:nvSpPr>
          <p:spPr>
            <a:xfrm>
              <a:off x="929709" y="6592475"/>
              <a:ext cx="3175" cy="6350"/>
            </a:xfrm>
            <a:custGeom>
              <a:avLst/>
              <a:gdLst/>
              <a:ahLst/>
              <a:cxnLst/>
              <a:rect l="l" t="t" r="r" b="b"/>
              <a:pathLst>
                <a:path w="3175" h="6350" extrusionOk="0">
                  <a:moveTo>
                    <a:pt x="0" y="0"/>
                  </a:moveTo>
                  <a:lnTo>
                    <a:pt x="0" y="3047"/>
                  </a:lnTo>
                  <a:lnTo>
                    <a:pt x="3048" y="3047"/>
                  </a:lnTo>
                  <a:lnTo>
                    <a:pt x="3048" y="6095"/>
                  </a:lnTo>
                  <a:lnTo>
                    <a:pt x="0" y="6095"/>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59" name="Google Shape;5659;gda58c33139_0_5267"/>
            <p:cNvSpPr/>
            <p:nvPr/>
          </p:nvSpPr>
          <p:spPr>
            <a:xfrm>
              <a:off x="1091260" y="6662585"/>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60" name="Google Shape;5660;gda58c33139_0_5267"/>
            <p:cNvSpPr/>
            <p:nvPr/>
          </p:nvSpPr>
          <p:spPr>
            <a:xfrm>
              <a:off x="1091266" y="6662575"/>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61" name="Google Shape;5661;gda58c33139_0_5267"/>
            <p:cNvSpPr/>
            <p:nvPr/>
          </p:nvSpPr>
          <p:spPr>
            <a:xfrm>
              <a:off x="938847" y="6610768"/>
              <a:ext cx="18415" cy="21590"/>
            </a:xfrm>
            <a:custGeom>
              <a:avLst/>
              <a:gdLst/>
              <a:ahLst/>
              <a:cxnLst/>
              <a:rect l="l" t="t" r="r" b="b"/>
              <a:pathLst>
                <a:path w="18415" h="21590" extrusionOk="0">
                  <a:moveTo>
                    <a:pt x="6096" y="0"/>
                  </a:moveTo>
                  <a:lnTo>
                    <a:pt x="0" y="0"/>
                  </a:lnTo>
                  <a:lnTo>
                    <a:pt x="0" y="3048"/>
                  </a:lnTo>
                  <a:lnTo>
                    <a:pt x="3048" y="3048"/>
                  </a:lnTo>
                  <a:lnTo>
                    <a:pt x="3048" y="6096"/>
                  </a:lnTo>
                  <a:lnTo>
                    <a:pt x="6096" y="6096"/>
                  </a:lnTo>
                  <a:lnTo>
                    <a:pt x="6096" y="0"/>
                  </a:lnTo>
                  <a:close/>
                </a:path>
                <a:path w="18415" h="21590" extrusionOk="0">
                  <a:moveTo>
                    <a:pt x="9144" y="6096"/>
                  </a:moveTo>
                  <a:lnTo>
                    <a:pt x="6096" y="6096"/>
                  </a:lnTo>
                  <a:lnTo>
                    <a:pt x="6096" y="9144"/>
                  </a:lnTo>
                  <a:lnTo>
                    <a:pt x="9144" y="9144"/>
                  </a:lnTo>
                  <a:lnTo>
                    <a:pt x="9144" y="6096"/>
                  </a:lnTo>
                  <a:close/>
                </a:path>
                <a:path w="18415" h="21590" extrusionOk="0">
                  <a:moveTo>
                    <a:pt x="12192" y="12192"/>
                  </a:moveTo>
                  <a:lnTo>
                    <a:pt x="9144" y="12192"/>
                  </a:lnTo>
                  <a:lnTo>
                    <a:pt x="9144" y="18288"/>
                  </a:lnTo>
                  <a:lnTo>
                    <a:pt x="12192" y="18288"/>
                  </a:lnTo>
                  <a:lnTo>
                    <a:pt x="12192" y="12192"/>
                  </a:lnTo>
                  <a:close/>
                </a:path>
                <a:path w="18415" h="21590" extrusionOk="0">
                  <a:moveTo>
                    <a:pt x="18288" y="18288"/>
                  </a:moveTo>
                  <a:lnTo>
                    <a:pt x="12192" y="18288"/>
                  </a:lnTo>
                  <a:lnTo>
                    <a:pt x="12192" y="21336"/>
                  </a:lnTo>
                  <a:lnTo>
                    <a:pt x="18288" y="21336"/>
                  </a:lnTo>
                  <a:lnTo>
                    <a:pt x="18288" y="1828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62" name="Google Shape;5662;gda58c33139_0_5267"/>
            <p:cNvSpPr/>
            <p:nvPr/>
          </p:nvSpPr>
          <p:spPr>
            <a:xfrm>
              <a:off x="935806" y="6607714"/>
              <a:ext cx="21590" cy="24765"/>
            </a:xfrm>
            <a:custGeom>
              <a:avLst/>
              <a:gdLst/>
              <a:ahLst/>
              <a:cxnLst/>
              <a:rect l="l" t="t" r="r" b="b"/>
              <a:pathLst>
                <a:path w="21590" h="24765" extrusionOk="0">
                  <a:moveTo>
                    <a:pt x="3048" y="0"/>
                  </a:moveTo>
                  <a:lnTo>
                    <a:pt x="3048" y="3047"/>
                  </a:lnTo>
                  <a:lnTo>
                    <a:pt x="6096" y="3047"/>
                  </a:lnTo>
                  <a:lnTo>
                    <a:pt x="9144" y="3047"/>
                  </a:lnTo>
                  <a:lnTo>
                    <a:pt x="9144" y="6095"/>
                  </a:lnTo>
                  <a:lnTo>
                    <a:pt x="9144" y="9143"/>
                  </a:lnTo>
                  <a:lnTo>
                    <a:pt x="12192" y="9143"/>
                  </a:lnTo>
                  <a:lnTo>
                    <a:pt x="12192" y="12191"/>
                  </a:lnTo>
                  <a:lnTo>
                    <a:pt x="12192" y="15239"/>
                  </a:lnTo>
                  <a:lnTo>
                    <a:pt x="15241" y="15239"/>
                  </a:lnTo>
                  <a:lnTo>
                    <a:pt x="15241" y="18286"/>
                  </a:lnTo>
                  <a:lnTo>
                    <a:pt x="15241" y="21334"/>
                  </a:lnTo>
                  <a:lnTo>
                    <a:pt x="18289" y="21334"/>
                  </a:lnTo>
                  <a:lnTo>
                    <a:pt x="21337" y="21334"/>
                  </a:lnTo>
                  <a:lnTo>
                    <a:pt x="21337" y="24382"/>
                  </a:lnTo>
                  <a:lnTo>
                    <a:pt x="18289" y="24382"/>
                  </a:lnTo>
                  <a:lnTo>
                    <a:pt x="21337" y="24382"/>
                  </a:lnTo>
                  <a:lnTo>
                    <a:pt x="18289" y="24382"/>
                  </a:lnTo>
                  <a:lnTo>
                    <a:pt x="15241" y="24382"/>
                  </a:lnTo>
                  <a:lnTo>
                    <a:pt x="15241" y="21334"/>
                  </a:lnTo>
                  <a:lnTo>
                    <a:pt x="12192" y="21334"/>
                  </a:lnTo>
                  <a:lnTo>
                    <a:pt x="12192" y="18286"/>
                  </a:lnTo>
                  <a:lnTo>
                    <a:pt x="12192" y="15239"/>
                  </a:lnTo>
                  <a:lnTo>
                    <a:pt x="12192" y="12191"/>
                  </a:lnTo>
                  <a:lnTo>
                    <a:pt x="9144" y="12191"/>
                  </a:lnTo>
                  <a:lnTo>
                    <a:pt x="9144" y="9143"/>
                  </a:lnTo>
                  <a:lnTo>
                    <a:pt x="6096" y="9143"/>
                  </a:lnTo>
                  <a:lnTo>
                    <a:pt x="6096" y="6095"/>
                  </a:lnTo>
                  <a:lnTo>
                    <a:pt x="3048" y="6095"/>
                  </a:lnTo>
                  <a:lnTo>
                    <a:pt x="3048" y="3047"/>
                  </a:lnTo>
                  <a:lnTo>
                    <a:pt x="0" y="3047"/>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63" name="Google Shape;5663;gda58c33139_0_5267"/>
            <p:cNvSpPr/>
            <p:nvPr/>
          </p:nvSpPr>
          <p:spPr>
            <a:xfrm>
              <a:off x="1021156" y="664428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64" name="Google Shape;5664;gda58c33139_0_5267"/>
            <p:cNvSpPr/>
            <p:nvPr/>
          </p:nvSpPr>
          <p:spPr>
            <a:xfrm>
              <a:off x="1021156" y="6644288"/>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65" name="Google Shape;5665;gda58c33139_0_5267"/>
            <p:cNvSpPr/>
            <p:nvPr/>
          </p:nvSpPr>
          <p:spPr>
            <a:xfrm>
              <a:off x="1008963" y="664124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66" name="Google Shape;5666;gda58c33139_0_5267"/>
            <p:cNvSpPr/>
            <p:nvPr/>
          </p:nvSpPr>
          <p:spPr>
            <a:xfrm>
              <a:off x="1015060" y="6644288"/>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67" name="Google Shape;5667;gda58c33139_0_5267"/>
            <p:cNvSpPr/>
            <p:nvPr/>
          </p:nvSpPr>
          <p:spPr>
            <a:xfrm>
              <a:off x="1015060" y="6644288"/>
              <a:ext cx="3175" cy="3175"/>
            </a:xfrm>
            <a:custGeom>
              <a:avLst/>
              <a:gdLst/>
              <a:ahLst/>
              <a:cxnLst/>
              <a:rect l="l" t="t" r="r" b="b"/>
              <a:pathLst>
                <a:path w="3175" h="3175" extrusionOk="0">
                  <a:moveTo>
                    <a:pt x="0" y="0"/>
                  </a:move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68" name="Google Shape;5668;gda58c33139_0_5267"/>
            <p:cNvSpPr/>
            <p:nvPr/>
          </p:nvSpPr>
          <p:spPr>
            <a:xfrm>
              <a:off x="1030301" y="66564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69" name="Google Shape;5669;gda58c33139_0_5267"/>
            <p:cNvSpPr/>
            <p:nvPr/>
          </p:nvSpPr>
          <p:spPr>
            <a:xfrm>
              <a:off x="1005915" y="6650383"/>
              <a:ext cx="27940" cy="6350"/>
            </a:xfrm>
            <a:custGeom>
              <a:avLst/>
              <a:gdLst/>
              <a:ahLst/>
              <a:cxnLst/>
              <a:rect l="l" t="t" r="r" b="b"/>
              <a:pathLst>
                <a:path w="27940" h="6350" extrusionOk="0">
                  <a:moveTo>
                    <a:pt x="24385" y="6095"/>
                  </a:moveTo>
                  <a:lnTo>
                    <a:pt x="27434" y="6095"/>
                  </a:lnTo>
                  <a:lnTo>
                    <a:pt x="24385" y="6095"/>
                  </a:lnTo>
                </a:path>
                <a:path w="27940" h="6350" extrusionOk="0">
                  <a:moveTo>
                    <a:pt x="0" y="6095"/>
                  </a:moveTo>
                  <a:lnTo>
                    <a:pt x="0" y="3047"/>
                  </a:lnTo>
                  <a:lnTo>
                    <a:pt x="3048" y="3047"/>
                  </a:lnTo>
                  <a:lnTo>
                    <a:pt x="3048" y="0"/>
                  </a:lnTo>
                  <a:lnTo>
                    <a:pt x="3048" y="3047"/>
                  </a:lnTo>
                  <a:lnTo>
                    <a:pt x="3048" y="6095"/>
                  </a:lnTo>
                  <a:lnTo>
                    <a:pt x="3048" y="3047"/>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70" name="Google Shape;5670;gda58c33139_0_5267"/>
            <p:cNvSpPr/>
            <p:nvPr/>
          </p:nvSpPr>
          <p:spPr>
            <a:xfrm>
              <a:off x="999819" y="665647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71" name="Google Shape;5671;gda58c33139_0_5267"/>
            <p:cNvSpPr/>
            <p:nvPr/>
          </p:nvSpPr>
          <p:spPr>
            <a:xfrm>
              <a:off x="999819" y="6656479"/>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72" name="Google Shape;5672;gda58c33139_0_5267"/>
            <p:cNvSpPr/>
            <p:nvPr/>
          </p:nvSpPr>
          <p:spPr>
            <a:xfrm>
              <a:off x="576115" y="5598879"/>
              <a:ext cx="2033270" cy="1356359"/>
            </a:xfrm>
            <a:custGeom>
              <a:avLst/>
              <a:gdLst/>
              <a:ahLst/>
              <a:cxnLst/>
              <a:rect l="l" t="t" r="r" b="b"/>
              <a:pathLst>
                <a:path w="2033270" h="1356359" extrusionOk="0">
                  <a:moveTo>
                    <a:pt x="0" y="1356288"/>
                  </a:moveTo>
                  <a:lnTo>
                    <a:pt x="0" y="0"/>
                  </a:lnTo>
                  <a:lnTo>
                    <a:pt x="2033169" y="0"/>
                  </a:lnTo>
                  <a:lnTo>
                    <a:pt x="2033169" y="1356288"/>
                  </a:lnTo>
                  <a:lnTo>
                    <a:pt x="0" y="1356288"/>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73" name="Google Shape;5673;gda58c33139_0_5267"/>
            <p:cNvSpPr/>
            <p:nvPr/>
          </p:nvSpPr>
          <p:spPr>
            <a:xfrm>
              <a:off x="2243496" y="6366935"/>
              <a:ext cx="238125" cy="173990"/>
            </a:xfrm>
            <a:custGeom>
              <a:avLst/>
              <a:gdLst/>
              <a:ahLst/>
              <a:cxnLst/>
              <a:rect l="l" t="t" r="r" b="b"/>
              <a:pathLst>
                <a:path w="238125" h="173990" extrusionOk="0">
                  <a:moveTo>
                    <a:pt x="0" y="173726"/>
                  </a:moveTo>
                  <a:lnTo>
                    <a:pt x="0" y="0"/>
                  </a:lnTo>
                  <a:lnTo>
                    <a:pt x="237761" y="0"/>
                  </a:lnTo>
                  <a:lnTo>
                    <a:pt x="237761" y="173726"/>
                  </a:lnTo>
                  <a:lnTo>
                    <a:pt x="0" y="173726"/>
                  </a:lnTo>
                </a:path>
              </a:pathLst>
            </a:custGeom>
            <a:noFill/>
            <a:ln w="12175" cap="flat" cmpd="sng">
              <a:solidFill>
                <a:srgbClr val="FF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5674" name="Google Shape;5674;gda58c33139_0_5267"/>
          <p:cNvSpPr txBox="1"/>
          <p:nvPr/>
        </p:nvSpPr>
        <p:spPr>
          <a:xfrm>
            <a:off x="3216275" y="5676900"/>
            <a:ext cx="4546500" cy="186600"/>
          </a:xfrm>
          <a:prstGeom prst="rect">
            <a:avLst/>
          </a:prstGeom>
          <a:solidFill>
            <a:srgbClr val="FFFFFF"/>
          </a:solidFill>
          <a:ln>
            <a:noFill/>
          </a:ln>
        </p:spPr>
        <p:txBody>
          <a:bodyPr spcFirstLastPara="1" wrap="square" lIns="0" tIns="62750" rIns="0" bIns="0" anchor="t" anchorCtr="0">
            <a:spAutoFit/>
          </a:bodyPr>
          <a:lstStyle/>
          <a:p>
            <a:pPr marL="93662" marR="0" lvl="0" indent="0" algn="ctr" rtl="0">
              <a:lnSpc>
                <a:spcPct val="100000"/>
              </a:lnSpc>
              <a:spcBef>
                <a:spcPts val="0"/>
              </a:spcBef>
              <a:spcAft>
                <a:spcPts val="0"/>
              </a:spcAft>
              <a:buClr>
                <a:schemeClr val="dk1"/>
              </a:buClr>
              <a:buSzPts val="800"/>
              <a:buFont typeface="Arial"/>
              <a:buNone/>
            </a:pPr>
            <a:r>
              <a:rPr lang="en-US" sz="800" b="1" i="0" u="none">
                <a:solidFill>
                  <a:schemeClr val="dk1"/>
                </a:solidFill>
                <a:latin typeface="Arial"/>
                <a:ea typeface="Arial"/>
                <a:cs typeface="Arial"/>
                <a:sym typeface="Arial"/>
              </a:rPr>
              <a:t>Areas shown in blue would be closed to all bottom-tending fishing gear (13.5 nm</a:t>
            </a:r>
            <a:r>
              <a:rPr lang="en-US" sz="800" b="1" i="0" u="none" baseline="30000">
                <a:solidFill>
                  <a:schemeClr val="dk1"/>
                </a:solidFill>
                <a:latin typeface="Arial"/>
                <a:ea typeface="Arial"/>
                <a:cs typeface="Arial"/>
                <a:sym typeface="Arial"/>
              </a:rPr>
              <a:t>2</a:t>
            </a:r>
            <a:r>
              <a:rPr lang="en-US" sz="800" b="1" i="0" u="none">
                <a:solidFill>
                  <a:schemeClr val="dk1"/>
                </a:solidFill>
                <a:latin typeface="Arial"/>
                <a:ea typeface="Arial"/>
                <a:cs typeface="Arial"/>
                <a:sym typeface="Arial"/>
              </a:rPr>
              <a:t>)</a:t>
            </a:r>
            <a:endParaRPr/>
          </a:p>
        </p:txBody>
      </p:sp>
      <p:sp>
        <p:nvSpPr>
          <p:cNvPr id="5675" name="Google Shape;5675;gda58c33139_0_5267"/>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79"/>
        <p:cNvGrpSpPr/>
        <p:nvPr/>
      </p:nvGrpSpPr>
      <p:grpSpPr>
        <a:xfrm>
          <a:off x="0" y="0"/>
          <a:ext cx="0" cy="0"/>
          <a:chOff x="0" y="0"/>
          <a:chExt cx="0" cy="0"/>
        </a:xfrm>
      </p:grpSpPr>
      <p:grpSp>
        <p:nvGrpSpPr>
          <p:cNvPr id="5680" name="Google Shape;5680;gda58c33139_0_6384"/>
          <p:cNvGrpSpPr/>
          <p:nvPr/>
        </p:nvGrpSpPr>
        <p:grpSpPr>
          <a:xfrm>
            <a:off x="537400" y="346258"/>
            <a:ext cx="8068872" cy="6165383"/>
            <a:chOff x="457234" y="393171"/>
            <a:chExt cx="9145270" cy="6986270"/>
          </a:xfrm>
        </p:grpSpPr>
        <p:pic>
          <p:nvPicPr>
            <p:cNvPr id="5681" name="Google Shape;5681;gda58c33139_0_638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34" y="457175"/>
              <a:ext cx="9144690" cy="6863733"/>
            </a:xfrm>
            <a:prstGeom prst="rect">
              <a:avLst/>
            </a:prstGeom>
            <a:noFill/>
            <a:ln>
              <a:noFill/>
            </a:ln>
          </p:spPr>
        </p:pic>
        <p:sp>
          <p:nvSpPr>
            <p:cNvPr id="5682" name="Google Shape;5682;gda58c33139_0_6384"/>
            <p:cNvSpPr/>
            <p:nvPr/>
          </p:nvSpPr>
          <p:spPr>
            <a:xfrm>
              <a:off x="457234" y="457175"/>
              <a:ext cx="9145270" cy="6858000"/>
            </a:xfrm>
            <a:custGeom>
              <a:avLst/>
              <a:gdLst/>
              <a:ahLst/>
              <a:cxnLst/>
              <a:rect l="l" t="t" r="r" b="b"/>
              <a:pathLst>
                <a:path w="9145270" h="6858000" extrusionOk="0">
                  <a:moveTo>
                    <a:pt x="0" y="6857637"/>
                  </a:moveTo>
                  <a:lnTo>
                    <a:pt x="0" y="0"/>
                  </a:lnTo>
                  <a:lnTo>
                    <a:pt x="9144688" y="0"/>
                  </a:lnTo>
                  <a:lnTo>
                    <a:pt x="9144688" y="6857637"/>
                  </a:lnTo>
                  <a:lnTo>
                    <a:pt x="0" y="6857637"/>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83" name="Google Shape;5683;gda58c33139_0_6384"/>
            <p:cNvSpPr/>
            <p:nvPr/>
          </p:nvSpPr>
          <p:spPr>
            <a:xfrm>
              <a:off x="457234" y="457175"/>
              <a:ext cx="9145270" cy="6858000"/>
            </a:xfrm>
            <a:custGeom>
              <a:avLst/>
              <a:gdLst/>
              <a:ahLst/>
              <a:cxnLst/>
              <a:rect l="l" t="t" r="r" b="b"/>
              <a:pathLst>
                <a:path w="9145270" h="6858000" extrusionOk="0">
                  <a:moveTo>
                    <a:pt x="0" y="2764389"/>
                  </a:moveTo>
                  <a:lnTo>
                    <a:pt x="42675" y="2587615"/>
                  </a:lnTo>
                  <a:lnTo>
                    <a:pt x="170700" y="2075578"/>
                  </a:lnTo>
                  <a:lnTo>
                    <a:pt x="295678" y="1563541"/>
                  </a:lnTo>
                  <a:lnTo>
                    <a:pt x="420655" y="1054552"/>
                  </a:lnTo>
                  <a:lnTo>
                    <a:pt x="545633" y="542515"/>
                  </a:lnTo>
                  <a:lnTo>
                    <a:pt x="670610" y="30478"/>
                  </a:lnTo>
                  <a:lnTo>
                    <a:pt x="679755" y="0"/>
                  </a:lnTo>
                </a:path>
                <a:path w="9145270" h="6858000" extrusionOk="0">
                  <a:moveTo>
                    <a:pt x="841311" y="6857637"/>
                  </a:moveTo>
                  <a:lnTo>
                    <a:pt x="902275" y="6497992"/>
                  </a:lnTo>
                  <a:lnTo>
                    <a:pt x="987626" y="5982907"/>
                  </a:lnTo>
                  <a:lnTo>
                    <a:pt x="1072976" y="5470870"/>
                  </a:lnTo>
                  <a:lnTo>
                    <a:pt x="1158327" y="4955785"/>
                  </a:lnTo>
                  <a:lnTo>
                    <a:pt x="1246725" y="4440700"/>
                  </a:lnTo>
                  <a:lnTo>
                    <a:pt x="1332076" y="3922568"/>
                  </a:lnTo>
                  <a:lnTo>
                    <a:pt x="1417426" y="3404435"/>
                  </a:lnTo>
                  <a:lnTo>
                    <a:pt x="1505825" y="2886303"/>
                  </a:lnTo>
                  <a:lnTo>
                    <a:pt x="1591175" y="2368170"/>
                  </a:lnTo>
                  <a:lnTo>
                    <a:pt x="1679574" y="1850038"/>
                  </a:lnTo>
                  <a:lnTo>
                    <a:pt x="1764924" y="1331905"/>
                  </a:lnTo>
                  <a:lnTo>
                    <a:pt x="1853323" y="810725"/>
                  </a:lnTo>
                  <a:lnTo>
                    <a:pt x="1938674" y="292592"/>
                  </a:lnTo>
                  <a:lnTo>
                    <a:pt x="1987445" y="0"/>
                  </a:lnTo>
                </a:path>
                <a:path w="9145270" h="6858000" extrusionOk="0">
                  <a:moveTo>
                    <a:pt x="2642815" y="6857637"/>
                  </a:moveTo>
                  <a:lnTo>
                    <a:pt x="2655007" y="6723532"/>
                  </a:lnTo>
                  <a:lnTo>
                    <a:pt x="2700731" y="6205399"/>
                  </a:lnTo>
                  <a:lnTo>
                    <a:pt x="2749503" y="5687267"/>
                  </a:lnTo>
                  <a:lnTo>
                    <a:pt x="2795226" y="5166086"/>
                  </a:lnTo>
                  <a:lnTo>
                    <a:pt x="2843998" y="4644906"/>
                  </a:lnTo>
                  <a:lnTo>
                    <a:pt x="2889721" y="4123725"/>
                  </a:lnTo>
                  <a:lnTo>
                    <a:pt x="2938493" y="3602545"/>
                  </a:lnTo>
                  <a:lnTo>
                    <a:pt x="2984216" y="3078317"/>
                  </a:lnTo>
                  <a:lnTo>
                    <a:pt x="3032988" y="2554088"/>
                  </a:lnTo>
                  <a:lnTo>
                    <a:pt x="3078711" y="2029860"/>
                  </a:lnTo>
                  <a:lnTo>
                    <a:pt x="3127483" y="1505632"/>
                  </a:lnTo>
                  <a:lnTo>
                    <a:pt x="3173207" y="981404"/>
                  </a:lnTo>
                  <a:lnTo>
                    <a:pt x="3221978" y="457175"/>
                  </a:lnTo>
                  <a:lnTo>
                    <a:pt x="3264653" y="0"/>
                  </a:lnTo>
                </a:path>
                <a:path w="9145270" h="6858000" extrusionOk="0">
                  <a:moveTo>
                    <a:pt x="4419932" y="6857637"/>
                  </a:moveTo>
                  <a:lnTo>
                    <a:pt x="4419932" y="6814967"/>
                  </a:lnTo>
                  <a:lnTo>
                    <a:pt x="4426029" y="6296834"/>
                  </a:lnTo>
                  <a:lnTo>
                    <a:pt x="4435174" y="5775654"/>
                  </a:lnTo>
                  <a:lnTo>
                    <a:pt x="4441270" y="5254473"/>
                  </a:lnTo>
                  <a:lnTo>
                    <a:pt x="4450415" y="4730245"/>
                  </a:lnTo>
                  <a:lnTo>
                    <a:pt x="4459559" y="4206017"/>
                  </a:lnTo>
                  <a:lnTo>
                    <a:pt x="4465656" y="3681789"/>
                  </a:lnTo>
                  <a:lnTo>
                    <a:pt x="4474800" y="3157560"/>
                  </a:lnTo>
                  <a:lnTo>
                    <a:pt x="4480897" y="2630284"/>
                  </a:lnTo>
                  <a:lnTo>
                    <a:pt x="4490042" y="2106056"/>
                  </a:lnTo>
                  <a:lnTo>
                    <a:pt x="4499186" y="1578780"/>
                  </a:lnTo>
                  <a:lnTo>
                    <a:pt x="4505283" y="1051504"/>
                  </a:lnTo>
                  <a:lnTo>
                    <a:pt x="4514427" y="524228"/>
                  </a:lnTo>
                  <a:lnTo>
                    <a:pt x="4520524" y="0"/>
                  </a:lnTo>
                </a:path>
                <a:path w="9145270" h="6858000" extrusionOk="0">
                  <a:moveTo>
                    <a:pt x="5776394" y="0"/>
                  </a:moveTo>
                  <a:lnTo>
                    <a:pt x="5806877" y="496797"/>
                  </a:lnTo>
                  <a:lnTo>
                    <a:pt x="5840407" y="1021026"/>
                  </a:lnTo>
                  <a:lnTo>
                    <a:pt x="5870890" y="1548302"/>
                  </a:lnTo>
                  <a:lnTo>
                    <a:pt x="5901372" y="2072530"/>
                  </a:lnTo>
                  <a:lnTo>
                    <a:pt x="5934902" y="2596758"/>
                  </a:lnTo>
                  <a:lnTo>
                    <a:pt x="5965385" y="3124034"/>
                  </a:lnTo>
                  <a:lnTo>
                    <a:pt x="5995867" y="3648262"/>
                  </a:lnTo>
                  <a:lnTo>
                    <a:pt x="6029398" y="4169443"/>
                  </a:lnTo>
                  <a:lnTo>
                    <a:pt x="6059880" y="4693671"/>
                  </a:lnTo>
                  <a:lnTo>
                    <a:pt x="6093410" y="5214852"/>
                  </a:lnTo>
                  <a:lnTo>
                    <a:pt x="6123893" y="5736032"/>
                  </a:lnTo>
                  <a:lnTo>
                    <a:pt x="6154375" y="6257212"/>
                  </a:lnTo>
                  <a:lnTo>
                    <a:pt x="6184857" y="6775345"/>
                  </a:lnTo>
                  <a:lnTo>
                    <a:pt x="6190954" y="6857637"/>
                  </a:lnTo>
                </a:path>
                <a:path w="9145270" h="6858000" extrusionOk="0">
                  <a:moveTo>
                    <a:pt x="7044458" y="0"/>
                  </a:moveTo>
                  <a:lnTo>
                    <a:pt x="7093230" y="368788"/>
                  </a:lnTo>
                  <a:lnTo>
                    <a:pt x="7166387" y="889968"/>
                  </a:lnTo>
                  <a:lnTo>
                    <a:pt x="7236496" y="1414197"/>
                  </a:lnTo>
                  <a:lnTo>
                    <a:pt x="7309654" y="1935377"/>
                  </a:lnTo>
                  <a:lnTo>
                    <a:pt x="7379763" y="2456557"/>
                  </a:lnTo>
                  <a:lnTo>
                    <a:pt x="7449873" y="2977738"/>
                  </a:lnTo>
                  <a:lnTo>
                    <a:pt x="7519982" y="3498918"/>
                  </a:lnTo>
                  <a:lnTo>
                    <a:pt x="7593139" y="4017051"/>
                  </a:lnTo>
                  <a:lnTo>
                    <a:pt x="7663249" y="4535183"/>
                  </a:lnTo>
                  <a:lnTo>
                    <a:pt x="7733358" y="5053316"/>
                  </a:lnTo>
                  <a:lnTo>
                    <a:pt x="7803467" y="5571449"/>
                  </a:lnTo>
                  <a:lnTo>
                    <a:pt x="7873576" y="6086533"/>
                  </a:lnTo>
                  <a:lnTo>
                    <a:pt x="7943686" y="6601618"/>
                  </a:lnTo>
                  <a:lnTo>
                    <a:pt x="7980264" y="6857637"/>
                  </a:lnTo>
                </a:path>
                <a:path w="9145270" h="6858000" extrusionOk="0">
                  <a:moveTo>
                    <a:pt x="8336907" y="0"/>
                  </a:moveTo>
                  <a:lnTo>
                    <a:pt x="8370438" y="146296"/>
                  </a:lnTo>
                  <a:lnTo>
                    <a:pt x="8480174" y="661381"/>
                  </a:lnTo>
                  <a:lnTo>
                    <a:pt x="8589910" y="1176465"/>
                  </a:lnTo>
                  <a:lnTo>
                    <a:pt x="8699647" y="1691550"/>
                  </a:lnTo>
                  <a:lnTo>
                    <a:pt x="8809383" y="2206635"/>
                  </a:lnTo>
                  <a:lnTo>
                    <a:pt x="8919119" y="2721719"/>
                  </a:lnTo>
                  <a:lnTo>
                    <a:pt x="9028855" y="3233756"/>
                  </a:lnTo>
                  <a:lnTo>
                    <a:pt x="9138592" y="3745793"/>
                  </a:lnTo>
                  <a:lnTo>
                    <a:pt x="9144688" y="3770176"/>
                  </a:lnTo>
                </a:path>
                <a:path w="9145270" h="6858000" extrusionOk="0">
                  <a:moveTo>
                    <a:pt x="0" y="6324265"/>
                  </a:moveTo>
                  <a:lnTo>
                    <a:pt x="344449" y="6394365"/>
                  </a:lnTo>
                  <a:lnTo>
                    <a:pt x="688899" y="6458370"/>
                  </a:lnTo>
                  <a:lnTo>
                    <a:pt x="1033349" y="6516279"/>
                  </a:lnTo>
                  <a:lnTo>
                    <a:pt x="1377799" y="6568092"/>
                  </a:lnTo>
                  <a:lnTo>
                    <a:pt x="1725297" y="6616857"/>
                  </a:lnTo>
                  <a:lnTo>
                    <a:pt x="2069747" y="6659527"/>
                  </a:lnTo>
                  <a:lnTo>
                    <a:pt x="2417245" y="6696101"/>
                  </a:lnTo>
                  <a:lnTo>
                    <a:pt x="2764744" y="6729627"/>
                  </a:lnTo>
                  <a:lnTo>
                    <a:pt x="3115290" y="6757058"/>
                  </a:lnTo>
                  <a:lnTo>
                    <a:pt x="3462788" y="6778393"/>
                  </a:lnTo>
                  <a:lnTo>
                    <a:pt x="3810286" y="6796680"/>
                  </a:lnTo>
                  <a:lnTo>
                    <a:pt x="4160833" y="6808871"/>
                  </a:lnTo>
                  <a:lnTo>
                    <a:pt x="4511379" y="6814967"/>
                  </a:lnTo>
                  <a:lnTo>
                    <a:pt x="4858877" y="6814967"/>
                  </a:lnTo>
                  <a:lnTo>
                    <a:pt x="5209424" y="6811919"/>
                  </a:lnTo>
                  <a:lnTo>
                    <a:pt x="5556922" y="6802775"/>
                  </a:lnTo>
                  <a:lnTo>
                    <a:pt x="5907468" y="6787536"/>
                  </a:lnTo>
                  <a:lnTo>
                    <a:pt x="6254967" y="6769249"/>
                  </a:lnTo>
                  <a:lnTo>
                    <a:pt x="6605513" y="6744867"/>
                  </a:lnTo>
                  <a:lnTo>
                    <a:pt x="6953011" y="6714388"/>
                  </a:lnTo>
                  <a:lnTo>
                    <a:pt x="7300509" y="6677814"/>
                  </a:lnTo>
                  <a:lnTo>
                    <a:pt x="7648007" y="6638192"/>
                  </a:lnTo>
                  <a:lnTo>
                    <a:pt x="7992457" y="6592475"/>
                  </a:lnTo>
                  <a:lnTo>
                    <a:pt x="8339956" y="6543709"/>
                  </a:lnTo>
                  <a:lnTo>
                    <a:pt x="8684406" y="6488848"/>
                  </a:lnTo>
                  <a:lnTo>
                    <a:pt x="9028855" y="6427891"/>
                  </a:lnTo>
                  <a:lnTo>
                    <a:pt x="9144688" y="6403509"/>
                  </a:lnTo>
                </a:path>
                <a:path w="9145270" h="6858000" extrusionOk="0">
                  <a:moveTo>
                    <a:pt x="0" y="3550732"/>
                  </a:moveTo>
                  <a:lnTo>
                    <a:pt x="249954" y="3608640"/>
                  </a:lnTo>
                  <a:lnTo>
                    <a:pt x="551729" y="3675693"/>
                  </a:lnTo>
                  <a:lnTo>
                    <a:pt x="856552" y="3736650"/>
                  </a:lnTo>
                  <a:lnTo>
                    <a:pt x="1158327" y="3791511"/>
                  </a:lnTo>
                  <a:lnTo>
                    <a:pt x="1463150" y="3843324"/>
                  </a:lnTo>
                  <a:lnTo>
                    <a:pt x="1771021" y="3889042"/>
                  </a:lnTo>
                  <a:lnTo>
                    <a:pt x="2075844" y="3931711"/>
                  </a:lnTo>
                  <a:lnTo>
                    <a:pt x="2383715" y="3971333"/>
                  </a:lnTo>
                  <a:lnTo>
                    <a:pt x="2688538" y="4004860"/>
                  </a:lnTo>
                  <a:lnTo>
                    <a:pt x="2996409" y="4032290"/>
                  </a:lnTo>
                  <a:lnTo>
                    <a:pt x="3304280" y="4056673"/>
                  </a:lnTo>
                  <a:lnTo>
                    <a:pt x="3615200" y="4074960"/>
                  </a:lnTo>
                  <a:lnTo>
                    <a:pt x="3923071" y="4090199"/>
                  </a:lnTo>
                  <a:lnTo>
                    <a:pt x="4230942" y="4102390"/>
                  </a:lnTo>
                  <a:lnTo>
                    <a:pt x="4541862" y="4105438"/>
                  </a:lnTo>
                  <a:lnTo>
                    <a:pt x="4849733" y="4108486"/>
                  </a:lnTo>
                  <a:lnTo>
                    <a:pt x="5157604" y="4105438"/>
                  </a:lnTo>
                  <a:lnTo>
                    <a:pt x="5468523" y="4096295"/>
                  </a:lnTo>
                  <a:lnTo>
                    <a:pt x="5776394" y="4084103"/>
                  </a:lnTo>
                  <a:lnTo>
                    <a:pt x="6084266" y="4065816"/>
                  </a:lnTo>
                  <a:lnTo>
                    <a:pt x="6392137" y="4044482"/>
                  </a:lnTo>
                  <a:lnTo>
                    <a:pt x="6700008" y="4017051"/>
                  </a:lnTo>
                  <a:lnTo>
                    <a:pt x="7007879" y="3986573"/>
                  </a:lnTo>
                  <a:lnTo>
                    <a:pt x="7315750" y="3953046"/>
                  </a:lnTo>
                  <a:lnTo>
                    <a:pt x="7620573" y="3910376"/>
                  </a:lnTo>
                  <a:lnTo>
                    <a:pt x="7928445" y="3867707"/>
                  </a:lnTo>
                  <a:lnTo>
                    <a:pt x="8233268" y="3818941"/>
                  </a:lnTo>
                  <a:lnTo>
                    <a:pt x="8538091" y="3764080"/>
                  </a:lnTo>
                  <a:lnTo>
                    <a:pt x="8839865" y="3706171"/>
                  </a:lnTo>
                  <a:lnTo>
                    <a:pt x="9141640" y="3642167"/>
                  </a:lnTo>
                  <a:lnTo>
                    <a:pt x="9144688" y="3642167"/>
                  </a:lnTo>
                </a:path>
                <a:path w="9145270" h="6858000" extrusionOk="0">
                  <a:moveTo>
                    <a:pt x="0" y="737577"/>
                  </a:moveTo>
                  <a:lnTo>
                    <a:pt x="64012" y="755863"/>
                  </a:lnTo>
                  <a:lnTo>
                    <a:pt x="323112" y="822916"/>
                  </a:lnTo>
                  <a:lnTo>
                    <a:pt x="582211" y="886921"/>
                  </a:lnTo>
                  <a:lnTo>
                    <a:pt x="844359" y="947877"/>
                  </a:lnTo>
                  <a:lnTo>
                    <a:pt x="1106507" y="1005786"/>
                  </a:lnTo>
                  <a:lnTo>
                    <a:pt x="1371703" y="1057600"/>
                  </a:lnTo>
                  <a:lnTo>
                    <a:pt x="1633851" y="1106365"/>
                  </a:lnTo>
                  <a:lnTo>
                    <a:pt x="1899047" y="1149035"/>
                  </a:lnTo>
                  <a:lnTo>
                    <a:pt x="2164242" y="1191705"/>
                  </a:lnTo>
                  <a:lnTo>
                    <a:pt x="2429439" y="1228278"/>
                  </a:lnTo>
                  <a:lnTo>
                    <a:pt x="2697683" y="1261805"/>
                  </a:lnTo>
                  <a:lnTo>
                    <a:pt x="2962879" y="1289235"/>
                  </a:lnTo>
                  <a:lnTo>
                    <a:pt x="3231123" y="1313618"/>
                  </a:lnTo>
                  <a:lnTo>
                    <a:pt x="3499367" y="1334953"/>
                  </a:lnTo>
                  <a:lnTo>
                    <a:pt x="3767611" y="1353240"/>
                  </a:lnTo>
                  <a:lnTo>
                    <a:pt x="4032807" y="1365431"/>
                  </a:lnTo>
                  <a:lnTo>
                    <a:pt x="4301051" y="1374575"/>
                  </a:lnTo>
                  <a:lnTo>
                    <a:pt x="4572344" y="1380670"/>
                  </a:lnTo>
                  <a:lnTo>
                    <a:pt x="4840588" y="1380670"/>
                  </a:lnTo>
                  <a:lnTo>
                    <a:pt x="5108832" y="1377623"/>
                  </a:lnTo>
                  <a:lnTo>
                    <a:pt x="5377076" y="1371527"/>
                  </a:lnTo>
                  <a:lnTo>
                    <a:pt x="5645321" y="1359336"/>
                  </a:lnTo>
                  <a:lnTo>
                    <a:pt x="5913565" y="1344096"/>
                  </a:lnTo>
                  <a:lnTo>
                    <a:pt x="6178761" y="1325809"/>
                  </a:lnTo>
                  <a:lnTo>
                    <a:pt x="6447005" y="1301427"/>
                  </a:lnTo>
                  <a:lnTo>
                    <a:pt x="6715249" y="1277044"/>
                  </a:lnTo>
                  <a:lnTo>
                    <a:pt x="6980445" y="1246566"/>
                  </a:lnTo>
                  <a:lnTo>
                    <a:pt x="7248689" y="1209991"/>
                  </a:lnTo>
                  <a:lnTo>
                    <a:pt x="7513885" y="1170370"/>
                  </a:lnTo>
                  <a:lnTo>
                    <a:pt x="7779081" y="1127700"/>
                  </a:lnTo>
                  <a:lnTo>
                    <a:pt x="8041229" y="1081982"/>
                  </a:lnTo>
                  <a:lnTo>
                    <a:pt x="8306425" y="1030169"/>
                  </a:lnTo>
                  <a:lnTo>
                    <a:pt x="8568573" y="978356"/>
                  </a:lnTo>
                  <a:lnTo>
                    <a:pt x="8830720" y="917399"/>
                  </a:lnTo>
                  <a:lnTo>
                    <a:pt x="9092868" y="856442"/>
                  </a:lnTo>
                  <a:lnTo>
                    <a:pt x="9144688" y="844251"/>
                  </a:lnTo>
                </a:path>
              </a:pathLst>
            </a:custGeom>
            <a:noFill/>
            <a:ln w="9525" cap="flat" cmpd="sng">
              <a:solidFill>
                <a:srgbClr val="CCCCCC"/>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84" name="Google Shape;5684;gda58c33139_0_6384"/>
            <p:cNvSpPr/>
            <p:nvPr/>
          </p:nvSpPr>
          <p:spPr>
            <a:xfrm>
              <a:off x="1136989" y="393171"/>
              <a:ext cx="161925" cy="6986270"/>
            </a:xfrm>
            <a:custGeom>
              <a:avLst/>
              <a:gdLst/>
              <a:ahLst/>
              <a:cxnLst/>
              <a:rect l="l" t="t" r="r" b="b"/>
              <a:pathLst>
                <a:path w="161925" h="6986270" extrusionOk="0">
                  <a:moveTo>
                    <a:pt x="0" y="64004"/>
                  </a:moveTo>
                  <a:lnTo>
                    <a:pt x="0" y="0"/>
                  </a:lnTo>
                </a:path>
                <a:path w="161925" h="6986270" extrusionOk="0">
                  <a:moveTo>
                    <a:pt x="161556" y="6921641"/>
                  </a:moveTo>
                  <a:lnTo>
                    <a:pt x="161556"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5685" name="Google Shape;5685;gda58c33139_0_6384"/>
          <p:cNvSpPr txBox="1"/>
          <p:nvPr/>
        </p:nvSpPr>
        <p:spPr>
          <a:xfrm>
            <a:off x="995362" y="257175"/>
            <a:ext cx="2841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170°0'0"W</a:t>
            </a:r>
            <a:endParaRPr/>
          </a:p>
        </p:txBody>
      </p:sp>
      <p:sp>
        <p:nvSpPr>
          <p:cNvPr id="5686" name="Google Shape;5686;gda58c33139_0_6384"/>
          <p:cNvSpPr txBox="1"/>
          <p:nvPr/>
        </p:nvSpPr>
        <p:spPr>
          <a:xfrm>
            <a:off x="1138237"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165°0'0"W</a:t>
            </a:r>
            <a:endParaRPr/>
          </a:p>
        </p:txBody>
      </p:sp>
      <p:sp>
        <p:nvSpPr>
          <p:cNvPr id="5687" name="Google Shape;5687;gda58c33139_0_6384"/>
          <p:cNvSpPr/>
          <p:nvPr/>
        </p:nvSpPr>
        <p:spPr>
          <a:xfrm>
            <a:off x="2290762" y="347662"/>
            <a:ext cx="578880" cy="6165383"/>
          </a:xfrm>
          <a:custGeom>
            <a:avLst/>
            <a:gdLst/>
            <a:ahLst/>
            <a:cxnLst/>
            <a:rect l="l" t="t" r="r" b="b"/>
            <a:pathLst>
              <a:path w="655955" h="6986270" extrusionOk="0">
                <a:moveTo>
                  <a:pt x="0" y="64004"/>
                </a:moveTo>
                <a:lnTo>
                  <a:pt x="0" y="0"/>
                </a:lnTo>
              </a:path>
              <a:path w="655955" h="6986270" extrusionOk="0">
                <a:moveTo>
                  <a:pt x="655369" y="6921641"/>
                </a:moveTo>
                <a:lnTo>
                  <a:pt x="655369"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88" name="Google Shape;5688;gda58c33139_0_6384"/>
          <p:cNvSpPr txBox="1"/>
          <p:nvPr/>
        </p:nvSpPr>
        <p:spPr>
          <a:xfrm>
            <a:off x="2149475"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165°0'0"W</a:t>
            </a:r>
            <a:endParaRPr/>
          </a:p>
        </p:txBody>
      </p:sp>
      <p:sp>
        <p:nvSpPr>
          <p:cNvPr id="5689" name="Google Shape;5689;gda58c33139_0_6384"/>
          <p:cNvSpPr txBox="1"/>
          <p:nvPr/>
        </p:nvSpPr>
        <p:spPr>
          <a:xfrm>
            <a:off x="2728912"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160°0'0"W</a:t>
            </a:r>
            <a:endParaRPr/>
          </a:p>
        </p:txBody>
      </p:sp>
      <p:sp>
        <p:nvSpPr>
          <p:cNvPr id="5690" name="Google Shape;5690;gda58c33139_0_6384"/>
          <p:cNvSpPr/>
          <p:nvPr/>
        </p:nvSpPr>
        <p:spPr>
          <a:xfrm>
            <a:off x="3417887" y="347662"/>
            <a:ext cx="1019905" cy="6165383"/>
          </a:xfrm>
          <a:custGeom>
            <a:avLst/>
            <a:gdLst/>
            <a:ahLst/>
            <a:cxnLst/>
            <a:rect l="l" t="t" r="r" b="b"/>
            <a:pathLst>
              <a:path w="1155700" h="6986270" extrusionOk="0">
                <a:moveTo>
                  <a:pt x="0" y="64004"/>
                </a:moveTo>
                <a:lnTo>
                  <a:pt x="0" y="0"/>
                </a:lnTo>
              </a:path>
              <a:path w="1155700" h="6986270" extrusionOk="0">
                <a:moveTo>
                  <a:pt x="1155278" y="6921641"/>
                </a:moveTo>
                <a:lnTo>
                  <a:pt x="1155278"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91" name="Google Shape;5691;gda58c33139_0_6384"/>
          <p:cNvSpPr txBox="1"/>
          <p:nvPr/>
        </p:nvSpPr>
        <p:spPr>
          <a:xfrm>
            <a:off x="3276600"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160°0'0"W</a:t>
            </a:r>
            <a:endParaRPr/>
          </a:p>
        </p:txBody>
      </p:sp>
      <p:sp>
        <p:nvSpPr>
          <p:cNvPr id="5692" name="Google Shape;5692;gda58c33139_0_6384"/>
          <p:cNvSpPr txBox="1"/>
          <p:nvPr/>
        </p:nvSpPr>
        <p:spPr>
          <a:xfrm>
            <a:off x="4295775" y="6505575"/>
            <a:ext cx="2841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155°0'0"W</a:t>
            </a:r>
            <a:endParaRPr/>
          </a:p>
        </p:txBody>
      </p:sp>
      <p:sp>
        <p:nvSpPr>
          <p:cNvPr id="5693" name="Google Shape;5693;gda58c33139_0_6384"/>
          <p:cNvSpPr/>
          <p:nvPr/>
        </p:nvSpPr>
        <p:spPr>
          <a:xfrm>
            <a:off x="4525962" y="347662"/>
            <a:ext cx="1474379" cy="6165383"/>
          </a:xfrm>
          <a:custGeom>
            <a:avLst/>
            <a:gdLst/>
            <a:ahLst/>
            <a:cxnLst/>
            <a:rect l="l" t="t" r="r" b="b"/>
            <a:pathLst>
              <a:path w="1670684" h="6986270" extrusionOk="0">
                <a:moveTo>
                  <a:pt x="0" y="64004"/>
                </a:moveTo>
                <a:lnTo>
                  <a:pt x="0" y="0"/>
                </a:lnTo>
              </a:path>
              <a:path w="1670684" h="6986270" extrusionOk="0">
                <a:moveTo>
                  <a:pt x="1255870" y="64004"/>
                </a:moveTo>
                <a:lnTo>
                  <a:pt x="1255870" y="0"/>
                </a:lnTo>
              </a:path>
              <a:path w="1670684" h="6986270" extrusionOk="0">
                <a:moveTo>
                  <a:pt x="1670429" y="6921641"/>
                </a:moveTo>
                <a:lnTo>
                  <a:pt x="1670429"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94" name="Google Shape;5694;gda58c33139_0_6384"/>
          <p:cNvSpPr txBox="1"/>
          <p:nvPr/>
        </p:nvSpPr>
        <p:spPr>
          <a:xfrm>
            <a:off x="4384675"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155°0'0"W</a:t>
            </a:r>
            <a:endParaRPr/>
          </a:p>
        </p:txBody>
      </p:sp>
      <p:sp>
        <p:nvSpPr>
          <p:cNvPr id="5695" name="Google Shape;5695;gda58c33139_0_6384"/>
          <p:cNvSpPr txBox="1"/>
          <p:nvPr/>
        </p:nvSpPr>
        <p:spPr>
          <a:xfrm>
            <a:off x="5492750"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150°0'0"W</a:t>
            </a:r>
            <a:endParaRPr/>
          </a:p>
        </p:txBody>
      </p:sp>
      <p:sp>
        <p:nvSpPr>
          <p:cNvPr id="5696" name="Google Shape;5696;gda58c33139_0_6384"/>
          <p:cNvSpPr txBox="1"/>
          <p:nvPr/>
        </p:nvSpPr>
        <p:spPr>
          <a:xfrm>
            <a:off x="5859462"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150°0'0"W</a:t>
            </a:r>
            <a:endParaRPr/>
          </a:p>
        </p:txBody>
      </p:sp>
      <p:sp>
        <p:nvSpPr>
          <p:cNvPr id="5697" name="Google Shape;5697;gda58c33139_0_6384"/>
          <p:cNvSpPr/>
          <p:nvPr/>
        </p:nvSpPr>
        <p:spPr>
          <a:xfrm>
            <a:off x="6753225" y="347662"/>
            <a:ext cx="826011" cy="6165383"/>
          </a:xfrm>
          <a:custGeom>
            <a:avLst/>
            <a:gdLst/>
            <a:ahLst/>
            <a:cxnLst/>
            <a:rect l="l" t="t" r="r" b="b"/>
            <a:pathLst>
              <a:path w="935990" h="6986270" extrusionOk="0">
                <a:moveTo>
                  <a:pt x="0" y="64004"/>
                </a:moveTo>
                <a:lnTo>
                  <a:pt x="0" y="0"/>
                </a:lnTo>
              </a:path>
              <a:path w="935990" h="6986270" extrusionOk="0">
                <a:moveTo>
                  <a:pt x="935806" y="6921641"/>
                </a:moveTo>
                <a:lnTo>
                  <a:pt x="935806"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698" name="Google Shape;5698;gda58c33139_0_6384"/>
          <p:cNvSpPr txBox="1"/>
          <p:nvPr/>
        </p:nvSpPr>
        <p:spPr>
          <a:xfrm>
            <a:off x="6611937"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145°0'0"W</a:t>
            </a:r>
            <a:endParaRPr/>
          </a:p>
        </p:txBody>
      </p:sp>
      <p:sp>
        <p:nvSpPr>
          <p:cNvPr id="5699" name="Google Shape;5699;gda58c33139_0_6384"/>
          <p:cNvSpPr txBox="1"/>
          <p:nvPr/>
        </p:nvSpPr>
        <p:spPr>
          <a:xfrm>
            <a:off x="7437437"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145°0'0"W</a:t>
            </a:r>
            <a:endParaRPr/>
          </a:p>
        </p:txBody>
      </p:sp>
      <p:sp>
        <p:nvSpPr>
          <p:cNvPr id="5700" name="Google Shape;5700;gda58c33139_0_6384"/>
          <p:cNvSpPr/>
          <p:nvPr/>
        </p:nvSpPr>
        <p:spPr>
          <a:xfrm>
            <a:off x="481012" y="347662"/>
            <a:ext cx="7413927" cy="5638058"/>
          </a:xfrm>
          <a:custGeom>
            <a:avLst/>
            <a:gdLst/>
            <a:ahLst/>
            <a:cxnLst/>
            <a:rect l="l" t="t" r="r" b="b"/>
            <a:pathLst>
              <a:path w="8401050" h="6388734" extrusionOk="0">
                <a:moveTo>
                  <a:pt x="8400920" y="64004"/>
                </a:moveTo>
                <a:lnTo>
                  <a:pt x="8400920" y="0"/>
                </a:lnTo>
              </a:path>
              <a:path w="8401050" h="6388734" extrusionOk="0">
                <a:moveTo>
                  <a:pt x="64012" y="6388269"/>
                </a:moveTo>
                <a:lnTo>
                  <a:pt x="0" y="6388269"/>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01" name="Google Shape;5701;gda58c33139_0_6384"/>
          <p:cNvSpPr txBox="1"/>
          <p:nvPr/>
        </p:nvSpPr>
        <p:spPr>
          <a:xfrm>
            <a:off x="7751762" y="257175"/>
            <a:ext cx="2841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140°0'0"W</a:t>
            </a:r>
            <a:endParaRPr/>
          </a:p>
        </p:txBody>
      </p:sp>
      <p:sp>
        <p:nvSpPr>
          <p:cNvPr id="5702" name="Google Shape;5702;gda58c33139_0_6384"/>
          <p:cNvSpPr txBox="1"/>
          <p:nvPr/>
        </p:nvSpPr>
        <p:spPr>
          <a:xfrm>
            <a:off x="244475" y="5937250"/>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50°0'0"N</a:t>
            </a:r>
            <a:endParaRPr/>
          </a:p>
        </p:txBody>
      </p:sp>
      <p:sp>
        <p:nvSpPr>
          <p:cNvPr id="5703" name="Google Shape;5703;gda58c33139_0_6384"/>
          <p:cNvSpPr/>
          <p:nvPr/>
        </p:nvSpPr>
        <p:spPr>
          <a:xfrm>
            <a:off x="8607425" y="6053137"/>
            <a:ext cx="55636" cy="0"/>
          </a:xfrm>
          <a:custGeom>
            <a:avLst/>
            <a:gdLst/>
            <a:ahLst/>
            <a:cxnLst/>
            <a:rect l="l" t="t" r="r" b="b"/>
            <a:pathLst>
              <a:path w="64134" h="120000" extrusionOk="0">
                <a:moveTo>
                  <a:pt x="0" y="0"/>
                </a:moveTo>
                <a:lnTo>
                  <a:pt x="64012"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04" name="Google Shape;5704;gda58c33139_0_6384"/>
          <p:cNvSpPr txBox="1"/>
          <p:nvPr/>
        </p:nvSpPr>
        <p:spPr>
          <a:xfrm>
            <a:off x="8662987" y="6007100"/>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50°0'0"N</a:t>
            </a:r>
            <a:endParaRPr/>
          </a:p>
        </p:txBody>
      </p:sp>
      <p:sp>
        <p:nvSpPr>
          <p:cNvPr id="5705" name="Google Shape;5705;gda58c33139_0_6384"/>
          <p:cNvSpPr/>
          <p:nvPr/>
        </p:nvSpPr>
        <p:spPr>
          <a:xfrm>
            <a:off x="481012" y="3536950"/>
            <a:ext cx="57079" cy="0"/>
          </a:xfrm>
          <a:custGeom>
            <a:avLst/>
            <a:gdLst/>
            <a:ahLst/>
            <a:cxnLst/>
            <a:rect l="l" t="t" r="r" b="b"/>
            <a:pathLst>
              <a:path w="64134" h="120000" extrusionOk="0">
                <a:moveTo>
                  <a:pt x="64012" y="0"/>
                </a:moveTo>
                <a:lnTo>
                  <a:pt x="0"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06" name="Google Shape;5706;gda58c33139_0_6384"/>
          <p:cNvSpPr txBox="1"/>
          <p:nvPr/>
        </p:nvSpPr>
        <p:spPr>
          <a:xfrm>
            <a:off x="244475" y="3490912"/>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55°0'0"N</a:t>
            </a:r>
            <a:endParaRPr/>
          </a:p>
        </p:txBody>
      </p:sp>
      <p:sp>
        <p:nvSpPr>
          <p:cNvPr id="5707" name="Google Shape;5707;gda58c33139_0_6384"/>
          <p:cNvSpPr/>
          <p:nvPr/>
        </p:nvSpPr>
        <p:spPr>
          <a:xfrm>
            <a:off x="8607425" y="3616325"/>
            <a:ext cx="55636" cy="0"/>
          </a:xfrm>
          <a:custGeom>
            <a:avLst/>
            <a:gdLst/>
            <a:ahLst/>
            <a:cxnLst/>
            <a:rect l="l" t="t" r="r" b="b"/>
            <a:pathLst>
              <a:path w="64134" h="120000" extrusionOk="0">
                <a:moveTo>
                  <a:pt x="0" y="0"/>
                </a:moveTo>
                <a:lnTo>
                  <a:pt x="64012"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08" name="Google Shape;5708;gda58c33139_0_6384"/>
          <p:cNvSpPr txBox="1"/>
          <p:nvPr/>
        </p:nvSpPr>
        <p:spPr>
          <a:xfrm>
            <a:off x="8662987" y="3570287"/>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55°0'0"N</a:t>
            </a:r>
            <a:endParaRPr/>
          </a:p>
        </p:txBody>
      </p:sp>
      <p:sp>
        <p:nvSpPr>
          <p:cNvPr id="5709" name="Google Shape;5709;gda58c33139_0_6384"/>
          <p:cNvSpPr/>
          <p:nvPr/>
        </p:nvSpPr>
        <p:spPr>
          <a:xfrm>
            <a:off x="481012" y="1054100"/>
            <a:ext cx="57079" cy="0"/>
          </a:xfrm>
          <a:custGeom>
            <a:avLst/>
            <a:gdLst/>
            <a:ahLst/>
            <a:cxnLst/>
            <a:rect l="l" t="t" r="r" b="b"/>
            <a:pathLst>
              <a:path w="64134" h="120000" extrusionOk="0">
                <a:moveTo>
                  <a:pt x="64012" y="0"/>
                </a:moveTo>
                <a:lnTo>
                  <a:pt x="0"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10" name="Google Shape;5710;gda58c33139_0_6384"/>
          <p:cNvSpPr txBox="1"/>
          <p:nvPr/>
        </p:nvSpPr>
        <p:spPr>
          <a:xfrm>
            <a:off x="244475" y="1008062"/>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60°0'0"N</a:t>
            </a:r>
            <a:endParaRPr/>
          </a:p>
        </p:txBody>
      </p:sp>
      <p:sp>
        <p:nvSpPr>
          <p:cNvPr id="5711" name="Google Shape;5711;gda58c33139_0_6384"/>
          <p:cNvSpPr/>
          <p:nvPr/>
        </p:nvSpPr>
        <p:spPr>
          <a:xfrm>
            <a:off x="8607425" y="1147762"/>
            <a:ext cx="55636" cy="0"/>
          </a:xfrm>
          <a:custGeom>
            <a:avLst/>
            <a:gdLst/>
            <a:ahLst/>
            <a:cxnLst/>
            <a:rect l="l" t="t" r="r" b="b"/>
            <a:pathLst>
              <a:path w="64134" h="120000" extrusionOk="0">
                <a:moveTo>
                  <a:pt x="0" y="0"/>
                </a:moveTo>
                <a:lnTo>
                  <a:pt x="64012"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12" name="Google Shape;5712;gda58c33139_0_6384"/>
          <p:cNvSpPr txBox="1"/>
          <p:nvPr/>
        </p:nvSpPr>
        <p:spPr>
          <a:xfrm>
            <a:off x="8662987" y="1101725"/>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60°0'0"N</a:t>
            </a:r>
            <a:endParaRPr/>
          </a:p>
        </p:txBody>
      </p:sp>
      <p:grpSp>
        <p:nvGrpSpPr>
          <p:cNvPr id="5713" name="Google Shape;5713;gda58c33139_0_6384"/>
          <p:cNvGrpSpPr/>
          <p:nvPr/>
        </p:nvGrpSpPr>
        <p:grpSpPr>
          <a:xfrm>
            <a:off x="517153" y="382194"/>
            <a:ext cx="8111844" cy="6093277"/>
            <a:chOff x="432841" y="432793"/>
            <a:chExt cx="9193975" cy="6906911"/>
          </a:xfrm>
        </p:grpSpPr>
        <p:sp>
          <p:nvSpPr>
            <p:cNvPr id="5714" name="Google Shape;5714;gda58c33139_0_6384"/>
            <p:cNvSpPr/>
            <p:nvPr/>
          </p:nvSpPr>
          <p:spPr>
            <a:xfrm>
              <a:off x="445041" y="444984"/>
              <a:ext cx="927100" cy="12700"/>
            </a:xfrm>
            <a:custGeom>
              <a:avLst/>
              <a:gdLst/>
              <a:ahLst/>
              <a:cxnLst/>
              <a:rect l="l" t="t" r="r" b="b"/>
              <a:pathLst>
                <a:path w="927100" h="12700" extrusionOk="0">
                  <a:moveTo>
                    <a:pt x="926661" y="0"/>
                  </a:moveTo>
                  <a:lnTo>
                    <a:pt x="0" y="0"/>
                  </a:lnTo>
                  <a:lnTo>
                    <a:pt x="12192"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15" name="Google Shape;5715;gda58c33139_0_6384"/>
            <p:cNvSpPr/>
            <p:nvPr/>
          </p:nvSpPr>
          <p:spPr>
            <a:xfrm>
              <a:off x="445041" y="444984"/>
              <a:ext cx="927100" cy="12700"/>
            </a:xfrm>
            <a:custGeom>
              <a:avLst/>
              <a:gdLst/>
              <a:ahLst/>
              <a:cxnLst/>
              <a:rect l="l" t="t" r="r" b="b"/>
              <a:pathLst>
                <a:path w="927100" h="12700" extrusionOk="0">
                  <a:moveTo>
                    <a:pt x="12192" y="12191"/>
                  </a:moveTo>
                  <a:lnTo>
                    <a:pt x="926661" y="12191"/>
                  </a:lnTo>
                  <a:lnTo>
                    <a:pt x="926661" y="0"/>
                  </a:lnTo>
                  <a:lnTo>
                    <a:pt x="0" y="0"/>
                  </a:lnTo>
                  <a:lnTo>
                    <a:pt x="12192"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16" name="Google Shape;5716;gda58c33139_0_6384"/>
            <p:cNvSpPr/>
            <p:nvPr/>
          </p:nvSpPr>
          <p:spPr>
            <a:xfrm>
              <a:off x="432848" y="432793"/>
              <a:ext cx="939165" cy="12700"/>
            </a:xfrm>
            <a:custGeom>
              <a:avLst/>
              <a:gdLst/>
              <a:ahLst/>
              <a:cxnLst/>
              <a:rect l="l" t="t" r="r" b="b"/>
              <a:pathLst>
                <a:path w="939165" h="12700" extrusionOk="0">
                  <a:moveTo>
                    <a:pt x="938854" y="0"/>
                  </a:moveTo>
                  <a:lnTo>
                    <a:pt x="0" y="0"/>
                  </a:lnTo>
                  <a:lnTo>
                    <a:pt x="12192"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17" name="Google Shape;5717;gda58c33139_0_6384"/>
            <p:cNvSpPr/>
            <p:nvPr/>
          </p:nvSpPr>
          <p:spPr>
            <a:xfrm>
              <a:off x="432848" y="432793"/>
              <a:ext cx="939165" cy="12700"/>
            </a:xfrm>
            <a:custGeom>
              <a:avLst/>
              <a:gdLst/>
              <a:ahLst/>
              <a:cxnLst/>
              <a:rect l="l" t="t" r="r" b="b"/>
              <a:pathLst>
                <a:path w="939165" h="12700" extrusionOk="0">
                  <a:moveTo>
                    <a:pt x="12192" y="12191"/>
                  </a:moveTo>
                  <a:lnTo>
                    <a:pt x="938854" y="12191"/>
                  </a:lnTo>
                  <a:lnTo>
                    <a:pt x="938854" y="0"/>
                  </a:lnTo>
                  <a:lnTo>
                    <a:pt x="0" y="0"/>
                  </a:lnTo>
                  <a:lnTo>
                    <a:pt x="12192"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18" name="Google Shape;5718;gda58c33139_0_6384"/>
            <p:cNvSpPr/>
            <p:nvPr/>
          </p:nvSpPr>
          <p:spPr>
            <a:xfrm>
              <a:off x="1371703"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19" name="Google Shape;5719;gda58c33139_0_6384"/>
            <p:cNvSpPr/>
            <p:nvPr/>
          </p:nvSpPr>
          <p:spPr>
            <a:xfrm>
              <a:off x="1371703"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20" name="Google Shape;5720;gda58c33139_0_6384"/>
            <p:cNvSpPr/>
            <p:nvPr/>
          </p:nvSpPr>
          <p:spPr>
            <a:xfrm>
              <a:off x="1371701" y="432802"/>
              <a:ext cx="1829435" cy="24765"/>
            </a:xfrm>
            <a:custGeom>
              <a:avLst/>
              <a:gdLst/>
              <a:ahLst/>
              <a:cxnLst/>
              <a:rect l="l" t="t" r="r" b="b"/>
              <a:pathLst>
                <a:path w="1829435" h="24765" extrusionOk="0">
                  <a:moveTo>
                    <a:pt x="914463" y="0"/>
                  </a:moveTo>
                  <a:lnTo>
                    <a:pt x="0" y="0"/>
                  </a:lnTo>
                  <a:lnTo>
                    <a:pt x="0" y="12192"/>
                  </a:lnTo>
                  <a:lnTo>
                    <a:pt x="914463" y="12192"/>
                  </a:lnTo>
                  <a:lnTo>
                    <a:pt x="914463" y="0"/>
                  </a:lnTo>
                  <a:close/>
                </a:path>
                <a:path w="1829435" h="24765" extrusionOk="0">
                  <a:moveTo>
                    <a:pt x="1828927" y="12192"/>
                  </a:moveTo>
                  <a:lnTo>
                    <a:pt x="914463" y="12192"/>
                  </a:lnTo>
                  <a:lnTo>
                    <a:pt x="914463" y="24384"/>
                  </a:lnTo>
                  <a:lnTo>
                    <a:pt x="1828927" y="24384"/>
                  </a:lnTo>
                  <a:lnTo>
                    <a:pt x="1828927"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21" name="Google Shape;5721;gda58c33139_0_6384"/>
            <p:cNvSpPr/>
            <p:nvPr/>
          </p:nvSpPr>
          <p:spPr>
            <a:xfrm>
              <a:off x="2286172" y="43279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22" name="Google Shape;5722;gda58c33139_0_6384"/>
            <p:cNvSpPr/>
            <p:nvPr/>
          </p:nvSpPr>
          <p:spPr>
            <a:xfrm>
              <a:off x="2286172" y="432793"/>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23" name="Google Shape;5723;gda58c33139_0_6384"/>
            <p:cNvSpPr/>
            <p:nvPr/>
          </p:nvSpPr>
          <p:spPr>
            <a:xfrm>
              <a:off x="3200641"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24" name="Google Shape;5724;gda58c33139_0_6384"/>
            <p:cNvSpPr/>
            <p:nvPr/>
          </p:nvSpPr>
          <p:spPr>
            <a:xfrm>
              <a:off x="3200641"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25" name="Google Shape;5725;gda58c33139_0_6384"/>
            <p:cNvSpPr/>
            <p:nvPr/>
          </p:nvSpPr>
          <p:spPr>
            <a:xfrm>
              <a:off x="3200628" y="432802"/>
              <a:ext cx="1829435" cy="24765"/>
            </a:xfrm>
            <a:custGeom>
              <a:avLst/>
              <a:gdLst/>
              <a:ahLst/>
              <a:cxnLst/>
              <a:rect l="l" t="t" r="r" b="b"/>
              <a:pathLst>
                <a:path w="1829435" h="24765" extrusionOk="0">
                  <a:moveTo>
                    <a:pt x="914476" y="0"/>
                  </a:moveTo>
                  <a:lnTo>
                    <a:pt x="0" y="0"/>
                  </a:lnTo>
                  <a:lnTo>
                    <a:pt x="0" y="12192"/>
                  </a:lnTo>
                  <a:lnTo>
                    <a:pt x="914476" y="12192"/>
                  </a:lnTo>
                  <a:lnTo>
                    <a:pt x="914476" y="0"/>
                  </a:lnTo>
                  <a:close/>
                </a:path>
                <a:path w="1829435"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26" name="Google Shape;5726;gda58c33139_0_6384"/>
            <p:cNvSpPr/>
            <p:nvPr/>
          </p:nvSpPr>
          <p:spPr>
            <a:xfrm>
              <a:off x="4115109" y="43279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27" name="Google Shape;5727;gda58c33139_0_6384"/>
            <p:cNvSpPr/>
            <p:nvPr/>
          </p:nvSpPr>
          <p:spPr>
            <a:xfrm>
              <a:off x="4115109" y="432793"/>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28" name="Google Shape;5728;gda58c33139_0_6384"/>
            <p:cNvSpPr/>
            <p:nvPr/>
          </p:nvSpPr>
          <p:spPr>
            <a:xfrm>
              <a:off x="5029578"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29" name="Google Shape;5729;gda58c33139_0_6384"/>
            <p:cNvSpPr/>
            <p:nvPr/>
          </p:nvSpPr>
          <p:spPr>
            <a:xfrm>
              <a:off x="5029578"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30" name="Google Shape;5730;gda58c33139_0_6384"/>
            <p:cNvSpPr/>
            <p:nvPr/>
          </p:nvSpPr>
          <p:spPr>
            <a:xfrm>
              <a:off x="502956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31" name="Google Shape;5731;gda58c33139_0_6384"/>
            <p:cNvSpPr/>
            <p:nvPr/>
          </p:nvSpPr>
          <p:spPr>
            <a:xfrm>
              <a:off x="5944047"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32" name="Google Shape;5732;gda58c33139_0_6384"/>
            <p:cNvSpPr/>
            <p:nvPr/>
          </p:nvSpPr>
          <p:spPr>
            <a:xfrm>
              <a:off x="5944047"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33" name="Google Shape;5733;gda58c33139_0_6384"/>
            <p:cNvSpPr/>
            <p:nvPr/>
          </p:nvSpPr>
          <p:spPr>
            <a:xfrm>
              <a:off x="6858516"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34" name="Google Shape;5734;gda58c33139_0_6384"/>
            <p:cNvSpPr/>
            <p:nvPr/>
          </p:nvSpPr>
          <p:spPr>
            <a:xfrm>
              <a:off x="6858516"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35" name="Google Shape;5735;gda58c33139_0_6384"/>
            <p:cNvSpPr/>
            <p:nvPr/>
          </p:nvSpPr>
          <p:spPr>
            <a:xfrm>
              <a:off x="685850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36" name="Google Shape;5736;gda58c33139_0_6384"/>
            <p:cNvSpPr/>
            <p:nvPr/>
          </p:nvSpPr>
          <p:spPr>
            <a:xfrm>
              <a:off x="7772985"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37" name="Google Shape;5737;gda58c33139_0_6384"/>
            <p:cNvSpPr/>
            <p:nvPr/>
          </p:nvSpPr>
          <p:spPr>
            <a:xfrm>
              <a:off x="7772985"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38" name="Google Shape;5738;gda58c33139_0_6384"/>
            <p:cNvSpPr/>
            <p:nvPr/>
          </p:nvSpPr>
          <p:spPr>
            <a:xfrm>
              <a:off x="8687454"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39" name="Google Shape;5739;gda58c33139_0_6384"/>
            <p:cNvSpPr/>
            <p:nvPr/>
          </p:nvSpPr>
          <p:spPr>
            <a:xfrm>
              <a:off x="8687454"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40" name="Google Shape;5740;gda58c33139_0_6384"/>
            <p:cNvSpPr/>
            <p:nvPr/>
          </p:nvSpPr>
          <p:spPr>
            <a:xfrm>
              <a:off x="8687447" y="432802"/>
              <a:ext cx="927100" cy="24765"/>
            </a:xfrm>
            <a:custGeom>
              <a:avLst/>
              <a:gdLst/>
              <a:ahLst/>
              <a:cxnLst/>
              <a:rect l="l" t="t" r="r" b="b"/>
              <a:pathLst>
                <a:path w="927100" h="24765" extrusionOk="0">
                  <a:moveTo>
                    <a:pt x="914463" y="0"/>
                  </a:moveTo>
                  <a:lnTo>
                    <a:pt x="0" y="0"/>
                  </a:lnTo>
                  <a:lnTo>
                    <a:pt x="0" y="12192"/>
                  </a:lnTo>
                  <a:lnTo>
                    <a:pt x="914463" y="12192"/>
                  </a:lnTo>
                  <a:lnTo>
                    <a:pt x="914463" y="0"/>
                  </a:lnTo>
                  <a:close/>
                </a:path>
                <a:path w="927100" h="24765" extrusionOk="0">
                  <a:moveTo>
                    <a:pt x="926668" y="12192"/>
                  </a:moveTo>
                  <a:lnTo>
                    <a:pt x="914463" y="12192"/>
                  </a:lnTo>
                  <a:lnTo>
                    <a:pt x="914463" y="24384"/>
                  </a:lnTo>
                  <a:lnTo>
                    <a:pt x="926668"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41" name="Google Shape;5741;gda58c33139_0_6384"/>
            <p:cNvSpPr/>
            <p:nvPr/>
          </p:nvSpPr>
          <p:spPr>
            <a:xfrm>
              <a:off x="9601923" y="444984"/>
              <a:ext cx="12700" cy="12700"/>
            </a:xfrm>
            <a:custGeom>
              <a:avLst/>
              <a:gdLst/>
              <a:ahLst/>
              <a:cxnLst/>
              <a:rect l="l" t="t" r="r" b="b"/>
              <a:pathLst>
                <a:path w="12700" h="12700" extrusionOk="0">
                  <a:moveTo>
                    <a:pt x="0" y="12191"/>
                  </a:moveTo>
                  <a:lnTo>
                    <a:pt x="12193"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42" name="Google Shape;5742;gda58c33139_0_6384"/>
            <p:cNvSpPr/>
            <p:nvPr/>
          </p:nvSpPr>
          <p:spPr>
            <a:xfrm>
              <a:off x="9601923" y="432793"/>
              <a:ext cx="24765" cy="12700"/>
            </a:xfrm>
            <a:custGeom>
              <a:avLst/>
              <a:gdLst/>
              <a:ahLst/>
              <a:cxnLst/>
              <a:rect l="l" t="t" r="r" b="b"/>
              <a:pathLst>
                <a:path w="24765" h="12700" extrusionOk="0">
                  <a:moveTo>
                    <a:pt x="24385" y="0"/>
                  </a:moveTo>
                  <a:lnTo>
                    <a:pt x="0" y="0"/>
                  </a:lnTo>
                  <a:lnTo>
                    <a:pt x="0" y="12191"/>
                  </a:lnTo>
                  <a:lnTo>
                    <a:pt x="12193" y="12191"/>
                  </a:lnTo>
                  <a:lnTo>
                    <a:pt x="24385"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43" name="Google Shape;5743;gda58c33139_0_6384"/>
            <p:cNvSpPr/>
            <p:nvPr/>
          </p:nvSpPr>
          <p:spPr>
            <a:xfrm>
              <a:off x="9601923" y="432793"/>
              <a:ext cx="24765" cy="12700"/>
            </a:xfrm>
            <a:custGeom>
              <a:avLst/>
              <a:gdLst/>
              <a:ahLst/>
              <a:cxnLst/>
              <a:rect l="l" t="t" r="r" b="b"/>
              <a:pathLst>
                <a:path w="24765" h="12700" extrusionOk="0">
                  <a:moveTo>
                    <a:pt x="0" y="12191"/>
                  </a:moveTo>
                  <a:lnTo>
                    <a:pt x="12193" y="12191"/>
                  </a:lnTo>
                  <a:lnTo>
                    <a:pt x="24385"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44" name="Google Shape;5744;gda58c33139_0_6384"/>
            <p:cNvSpPr/>
            <p:nvPr/>
          </p:nvSpPr>
          <p:spPr>
            <a:xfrm>
              <a:off x="445041" y="7314812"/>
              <a:ext cx="927100" cy="12700"/>
            </a:xfrm>
            <a:custGeom>
              <a:avLst/>
              <a:gdLst/>
              <a:ahLst/>
              <a:cxnLst/>
              <a:rect l="l" t="t" r="r" b="b"/>
              <a:pathLst>
                <a:path w="927100" h="12700" extrusionOk="0">
                  <a:moveTo>
                    <a:pt x="926661" y="0"/>
                  </a:moveTo>
                  <a:lnTo>
                    <a:pt x="12192" y="0"/>
                  </a:lnTo>
                  <a:lnTo>
                    <a:pt x="0"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45" name="Google Shape;5745;gda58c33139_0_6384"/>
            <p:cNvSpPr/>
            <p:nvPr/>
          </p:nvSpPr>
          <p:spPr>
            <a:xfrm>
              <a:off x="445041" y="7314812"/>
              <a:ext cx="927100" cy="12700"/>
            </a:xfrm>
            <a:custGeom>
              <a:avLst/>
              <a:gdLst/>
              <a:ahLst/>
              <a:cxnLst/>
              <a:rect l="l" t="t" r="r" b="b"/>
              <a:pathLst>
                <a:path w="927100" h="12700" extrusionOk="0">
                  <a:moveTo>
                    <a:pt x="12192" y="0"/>
                  </a:moveTo>
                  <a:lnTo>
                    <a:pt x="926661" y="0"/>
                  </a:lnTo>
                  <a:lnTo>
                    <a:pt x="926661" y="12191"/>
                  </a:lnTo>
                  <a:lnTo>
                    <a:pt x="0" y="12191"/>
                  </a:lnTo>
                  <a:lnTo>
                    <a:pt x="12192"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46" name="Google Shape;5746;gda58c33139_0_6384"/>
            <p:cNvSpPr/>
            <p:nvPr/>
          </p:nvSpPr>
          <p:spPr>
            <a:xfrm>
              <a:off x="432848" y="7327004"/>
              <a:ext cx="939165" cy="12700"/>
            </a:xfrm>
            <a:custGeom>
              <a:avLst/>
              <a:gdLst/>
              <a:ahLst/>
              <a:cxnLst/>
              <a:rect l="l" t="t" r="r" b="b"/>
              <a:pathLst>
                <a:path w="939165" h="12700" extrusionOk="0">
                  <a:moveTo>
                    <a:pt x="938854" y="0"/>
                  </a:moveTo>
                  <a:lnTo>
                    <a:pt x="12192" y="0"/>
                  </a:lnTo>
                  <a:lnTo>
                    <a:pt x="0"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47" name="Google Shape;5747;gda58c33139_0_6384"/>
            <p:cNvSpPr/>
            <p:nvPr/>
          </p:nvSpPr>
          <p:spPr>
            <a:xfrm>
              <a:off x="432848" y="7327004"/>
              <a:ext cx="939165" cy="12700"/>
            </a:xfrm>
            <a:custGeom>
              <a:avLst/>
              <a:gdLst/>
              <a:ahLst/>
              <a:cxnLst/>
              <a:rect l="l" t="t" r="r" b="b"/>
              <a:pathLst>
                <a:path w="939165" h="12700" extrusionOk="0">
                  <a:moveTo>
                    <a:pt x="12192" y="0"/>
                  </a:moveTo>
                  <a:lnTo>
                    <a:pt x="938854" y="0"/>
                  </a:lnTo>
                  <a:lnTo>
                    <a:pt x="938854" y="12191"/>
                  </a:lnTo>
                  <a:lnTo>
                    <a:pt x="0" y="12191"/>
                  </a:lnTo>
                  <a:lnTo>
                    <a:pt x="12192"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48" name="Google Shape;5748;gda58c33139_0_6384"/>
            <p:cNvSpPr/>
            <p:nvPr/>
          </p:nvSpPr>
          <p:spPr>
            <a:xfrm>
              <a:off x="1371703"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49" name="Google Shape;5749;gda58c33139_0_6384"/>
            <p:cNvSpPr/>
            <p:nvPr/>
          </p:nvSpPr>
          <p:spPr>
            <a:xfrm>
              <a:off x="1371703"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50" name="Google Shape;5750;gda58c33139_0_6384"/>
            <p:cNvSpPr/>
            <p:nvPr/>
          </p:nvSpPr>
          <p:spPr>
            <a:xfrm>
              <a:off x="1371701" y="7314818"/>
              <a:ext cx="1829435" cy="24765"/>
            </a:xfrm>
            <a:custGeom>
              <a:avLst/>
              <a:gdLst/>
              <a:ahLst/>
              <a:cxnLst/>
              <a:rect l="l" t="t" r="r" b="b"/>
              <a:pathLst>
                <a:path w="1829435" h="24765" extrusionOk="0">
                  <a:moveTo>
                    <a:pt x="914463" y="12192"/>
                  </a:moveTo>
                  <a:lnTo>
                    <a:pt x="0" y="12192"/>
                  </a:lnTo>
                  <a:lnTo>
                    <a:pt x="0" y="24384"/>
                  </a:lnTo>
                  <a:lnTo>
                    <a:pt x="914463" y="24384"/>
                  </a:lnTo>
                  <a:lnTo>
                    <a:pt x="914463" y="12192"/>
                  </a:lnTo>
                  <a:close/>
                </a:path>
                <a:path w="1829435" h="24765" extrusionOk="0">
                  <a:moveTo>
                    <a:pt x="1828927" y="0"/>
                  </a:moveTo>
                  <a:lnTo>
                    <a:pt x="914463" y="0"/>
                  </a:lnTo>
                  <a:lnTo>
                    <a:pt x="914463" y="12192"/>
                  </a:lnTo>
                  <a:lnTo>
                    <a:pt x="1828927" y="12192"/>
                  </a:lnTo>
                  <a:lnTo>
                    <a:pt x="1828927"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51" name="Google Shape;5751;gda58c33139_0_6384"/>
            <p:cNvSpPr/>
            <p:nvPr/>
          </p:nvSpPr>
          <p:spPr>
            <a:xfrm>
              <a:off x="2286172" y="732700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52" name="Google Shape;5752;gda58c33139_0_6384"/>
            <p:cNvSpPr/>
            <p:nvPr/>
          </p:nvSpPr>
          <p:spPr>
            <a:xfrm>
              <a:off x="2286172" y="7327004"/>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53" name="Google Shape;5753;gda58c33139_0_6384"/>
            <p:cNvSpPr/>
            <p:nvPr/>
          </p:nvSpPr>
          <p:spPr>
            <a:xfrm>
              <a:off x="3200641"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54" name="Google Shape;5754;gda58c33139_0_6384"/>
            <p:cNvSpPr/>
            <p:nvPr/>
          </p:nvSpPr>
          <p:spPr>
            <a:xfrm>
              <a:off x="3200641"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55" name="Google Shape;5755;gda58c33139_0_6384"/>
            <p:cNvSpPr/>
            <p:nvPr/>
          </p:nvSpPr>
          <p:spPr>
            <a:xfrm>
              <a:off x="3200628" y="7314818"/>
              <a:ext cx="1829435" cy="24765"/>
            </a:xfrm>
            <a:custGeom>
              <a:avLst/>
              <a:gdLst/>
              <a:ahLst/>
              <a:cxnLst/>
              <a:rect l="l" t="t" r="r" b="b"/>
              <a:pathLst>
                <a:path w="1829435" h="24765" extrusionOk="0">
                  <a:moveTo>
                    <a:pt x="914476" y="12192"/>
                  </a:moveTo>
                  <a:lnTo>
                    <a:pt x="0" y="12192"/>
                  </a:lnTo>
                  <a:lnTo>
                    <a:pt x="0" y="24384"/>
                  </a:lnTo>
                  <a:lnTo>
                    <a:pt x="914476" y="24384"/>
                  </a:lnTo>
                  <a:lnTo>
                    <a:pt x="914476" y="12192"/>
                  </a:lnTo>
                  <a:close/>
                </a:path>
                <a:path w="1829435"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56" name="Google Shape;5756;gda58c33139_0_6384"/>
            <p:cNvSpPr/>
            <p:nvPr/>
          </p:nvSpPr>
          <p:spPr>
            <a:xfrm>
              <a:off x="4115109" y="732700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57" name="Google Shape;5757;gda58c33139_0_6384"/>
            <p:cNvSpPr/>
            <p:nvPr/>
          </p:nvSpPr>
          <p:spPr>
            <a:xfrm>
              <a:off x="4115109" y="7327004"/>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58" name="Google Shape;5758;gda58c33139_0_6384"/>
            <p:cNvSpPr/>
            <p:nvPr/>
          </p:nvSpPr>
          <p:spPr>
            <a:xfrm>
              <a:off x="5029578"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59" name="Google Shape;5759;gda58c33139_0_6384"/>
            <p:cNvSpPr/>
            <p:nvPr/>
          </p:nvSpPr>
          <p:spPr>
            <a:xfrm>
              <a:off x="5029578"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60" name="Google Shape;5760;gda58c33139_0_6384"/>
            <p:cNvSpPr/>
            <p:nvPr/>
          </p:nvSpPr>
          <p:spPr>
            <a:xfrm>
              <a:off x="502956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61" name="Google Shape;5761;gda58c33139_0_6384"/>
            <p:cNvSpPr/>
            <p:nvPr/>
          </p:nvSpPr>
          <p:spPr>
            <a:xfrm>
              <a:off x="5944047" y="732700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62" name="Google Shape;5762;gda58c33139_0_6384"/>
            <p:cNvSpPr/>
            <p:nvPr/>
          </p:nvSpPr>
          <p:spPr>
            <a:xfrm>
              <a:off x="5944047" y="7327004"/>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63" name="Google Shape;5763;gda58c33139_0_6384"/>
            <p:cNvSpPr/>
            <p:nvPr/>
          </p:nvSpPr>
          <p:spPr>
            <a:xfrm>
              <a:off x="6858516"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64" name="Google Shape;5764;gda58c33139_0_6384"/>
            <p:cNvSpPr/>
            <p:nvPr/>
          </p:nvSpPr>
          <p:spPr>
            <a:xfrm>
              <a:off x="6858516"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65" name="Google Shape;5765;gda58c33139_0_6384"/>
            <p:cNvSpPr/>
            <p:nvPr/>
          </p:nvSpPr>
          <p:spPr>
            <a:xfrm>
              <a:off x="685850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66" name="Google Shape;5766;gda58c33139_0_6384"/>
            <p:cNvSpPr/>
            <p:nvPr/>
          </p:nvSpPr>
          <p:spPr>
            <a:xfrm>
              <a:off x="7772985" y="732700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67" name="Google Shape;5767;gda58c33139_0_6384"/>
            <p:cNvSpPr/>
            <p:nvPr/>
          </p:nvSpPr>
          <p:spPr>
            <a:xfrm>
              <a:off x="7772985" y="7327004"/>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68" name="Google Shape;5768;gda58c33139_0_6384"/>
            <p:cNvSpPr/>
            <p:nvPr/>
          </p:nvSpPr>
          <p:spPr>
            <a:xfrm>
              <a:off x="8687454"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69" name="Google Shape;5769;gda58c33139_0_6384"/>
            <p:cNvSpPr/>
            <p:nvPr/>
          </p:nvSpPr>
          <p:spPr>
            <a:xfrm>
              <a:off x="8687454"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70" name="Google Shape;5770;gda58c33139_0_6384"/>
            <p:cNvSpPr/>
            <p:nvPr/>
          </p:nvSpPr>
          <p:spPr>
            <a:xfrm>
              <a:off x="8687447" y="7314818"/>
              <a:ext cx="927100" cy="24765"/>
            </a:xfrm>
            <a:custGeom>
              <a:avLst/>
              <a:gdLst/>
              <a:ahLst/>
              <a:cxnLst/>
              <a:rect l="l" t="t" r="r" b="b"/>
              <a:pathLst>
                <a:path w="927100" h="24765" extrusionOk="0">
                  <a:moveTo>
                    <a:pt x="914463" y="12192"/>
                  </a:moveTo>
                  <a:lnTo>
                    <a:pt x="0" y="12192"/>
                  </a:lnTo>
                  <a:lnTo>
                    <a:pt x="0" y="24384"/>
                  </a:lnTo>
                  <a:lnTo>
                    <a:pt x="914463" y="24384"/>
                  </a:lnTo>
                  <a:lnTo>
                    <a:pt x="914463" y="12192"/>
                  </a:lnTo>
                  <a:close/>
                </a:path>
                <a:path w="927100" h="24765" extrusionOk="0">
                  <a:moveTo>
                    <a:pt x="926668" y="12192"/>
                  </a:moveTo>
                  <a:lnTo>
                    <a:pt x="914463" y="0"/>
                  </a:lnTo>
                  <a:lnTo>
                    <a:pt x="914463" y="12192"/>
                  </a:lnTo>
                  <a:lnTo>
                    <a:pt x="926668"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71" name="Google Shape;5771;gda58c33139_0_6384"/>
            <p:cNvSpPr/>
            <p:nvPr/>
          </p:nvSpPr>
          <p:spPr>
            <a:xfrm>
              <a:off x="9601923" y="7314812"/>
              <a:ext cx="12700" cy="12700"/>
            </a:xfrm>
            <a:custGeom>
              <a:avLst/>
              <a:gdLst/>
              <a:ahLst/>
              <a:cxnLst/>
              <a:rect l="l" t="t" r="r" b="b"/>
              <a:pathLst>
                <a:path w="12700" h="12700" extrusionOk="0">
                  <a:moveTo>
                    <a:pt x="0" y="0"/>
                  </a:moveTo>
                  <a:lnTo>
                    <a:pt x="12193"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72" name="Google Shape;5772;gda58c33139_0_6384"/>
            <p:cNvSpPr/>
            <p:nvPr/>
          </p:nvSpPr>
          <p:spPr>
            <a:xfrm>
              <a:off x="9601923" y="7327004"/>
              <a:ext cx="24765" cy="12700"/>
            </a:xfrm>
            <a:custGeom>
              <a:avLst/>
              <a:gdLst/>
              <a:ahLst/>
              <a:cxnLst/>
              <a:rect l="l" t="t" r="r" b="b"/>
              <a:pathLst>
                <a:path w="24765" h="12700" extrusionOk="0">
                  <a:moveTo>
                    <a:pt x="12193" y="0"/>
                  </a:moveTo>
                  <a:lnTo>
                    <a:pt x="0" y="0"/>
                  </a:lnTo>
                  <a:lnTo>
                    <a:pt x="0" y="12191"/>
                  </a:lnTo>
                  <a:lnTo>
                    <a:pt x="24385" y="1219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73" name="Google Shape;5773;gda58c33139_0_6384"/>
            <p:cNvSpPr/>
            <p:nvPr/>
          </p:nvSpPr>
          <p:spPr>
            <a:xfrm>
              <a:off x="9601923" y="7327004"/>
              <a:ext cx="24765" cy="12700"/>
            </a:xfrm>
            <a:custGeom>
              <a:avLst/>
              <a:gdLst/>
              <a:ahLst/>
              <a:cxnLst/>
              <a:rect l="l" t="t" r="r" b="b"/>
              <a:pathLst>
                <a:path w="24765" h="12700" extrusionOk="0">
                  <a:moveTo>
                    <a:pt x="0" y="0"/>
                  </a:moveTo>
                  <a:lnTo>
                    <a:pt x="12193" y="0"/>
                  </a:lnTo>
                  <a:lnTo>
                    <a:pt x="24385"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74" name="Google Shape;5774;gda58c33139_0_6384"/>
            <p:cNvSpPr/>
            <p:nvPr/>
          </p:nvSpPr>
          <p:spPr>
            <a:xfrm>
              <a:off x="445041" y="6400461"/>
              <a:ext cx="12700" cy="927100"/>
            </a:xfrm>
            <a:custGeom>
              <a:avLst/>
              <a:gdLst/>
              <a:ahLst/>
              <a:cxnLst/>
              <a:rect l="l" t="t" r="r" b="b"/>
              <a:pathLst>
                <a:path w="12700" h="927100" extrusionOk="0">
                  <a:moveTo>
                    <a:pt x="12192" y="0"/>
                  </a:moveTo>
                  <a:lnTo>
                    <a:pt x="0" y="0"/>
                  </a:lnTo>
                  <a:lnTo>
                    <a:pt x="0" y="926542"/>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75" name="Google Shape;5775;gda58c33139_0_6384"/>
            <p:cNvSpPr/>
            <p:nvPr/>
          </p:nvSpPr>
          <p:spPr>
            <a:xfrm>
              <a:off x="445041" y="6400461"/>
              <a:ext cx="12700" cy="927100"/>
            </a:xfrm>
            <a:custGeom>
              <a:avLst/>
              <a:gdLst/>
              <a:ahLst/>
              <a:cxnLst/>
              <a:rect l="l" t="t" r="r" b="b"/>
              <a:pathLst>
                <a:path w="12700" h="927100" extrusionOk="0">
                  <a:moveTo>
                    <a:pt x="12192" y="914351"/>
                  </a:moveTo>
                  <a:lnTo>
                    <a:pt x="12192" y="0"/>
                  </a:lnTo>
                  <a:lnTo>
                    <a:pt x="0" y="0"/>
                  </a:lnTo>
                  <a:lnTo>
                    <a:pt x="0" y="926542"/>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76" name="Google Shape;5776;gda58c33139_0_6384"/>
            <p:cNvSpPr/>
            <p:nvPr/>
          </p:nvSpPr>
          <p:spPr>
            <a:xfrm>
              <a:off x="432848" y="6400461"/>
              <a:ext cx="12700" cy="939165"/>
            </a:xfrm>
            <a:custGeom>
              <a:avLst/>
              <a:gdLst/>
              <a:ahLst/>
              <a:cxnLst/>
              <a:rect l="l" t="t" r="r" b="b"/>
              <a:pathLst>
                <a:path w="12700" h="939165" extrusionOk="0">
                  <a:moveTo>
                    <a:pt x="12192" y="0"/>
                  </a:moveTo>
                  <a:lnTo>
                    <a:pt x="0" y="0"/>
                  </a:lnTo>
                  <a:lnTo>
                    <a:pt x="0" y="938734"/>
                  </a:lnTo>
                  <a:lnTo>
                    <a:pt x="12192" y="926542"/>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77" name="Google Shape;5777;gda58c33139_0_6384"/>
            <p:cNvSpPr/>
            <p:nvPr/>
          </p:nvSpPr>
          <p:spPr>
            <a:xfrm>
              <a:off x="432848" y="6400461"/>
              <a:ext cx="12700" cy="939165"/>
            </a:xfrm>
            <a:custGeom>
              <a:avLst/>
              <a:gdLst/>
              <a:ahLst/>
              <a:cxnLst/>
              <a:rect l="l" t="t" r="r" b="b"/>
              <a:pathLst>
                <a:path w="12700" h="939165" extrusionOk="0">
                  <a:moveTo>
                    <a:pt x="12192" y="926542"/>
                  </a:moveTo>
                  <a:lnTo>
                    <a:pt x="12192" y="0"/>
                  </a:lnTo>
                  <a:lnTo>
                    <a:pt x="0" y="0"/>
                  </a:lnTo>
                  <a:lnTo>
                    <a:pt x="0" y="938734"/>
                  </a:lnTo>
                  <a:lnTo>
                    <a:pt x="12192" y="926542"/>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78" name="Google Shape;5778;gda58c33139_0_6384"/>
            <p:cNvSpPr/>
            <p:nvPr/>
          </p:nvSpPr>
          <p:spPr>
            <a:xfrm>
              <a:off x="445041"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79" name="Google Shape;5779;gda58c33139_0_6384"/>
            <p:cNvSpPr/>
            <p:nvPr/>
          </p:nvSpPr>
          <p:spPr>
            <a:xfrm>
              <a:off x="432848"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80" name="Google Shape;5780;gda58c33139_0_6384"/>
            <p:cNvSpPr/>
            <p:nvPr/>
          </p:nvSpPr>
          <p:spPr>
            <a:xfrm>
              <a:off x="432848" y="5486109"/>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81" name="Google Shape;5781;gda58c33139_0_6384"/>
            <p:cNvSpPr/>
            <p:nvPr/>
          </p:nvSpPr>
          <p:spPr>
            <a:xfrm>
              <a:off x="445041" y="4571757"/>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82" name="Google Shape;5782;gda58c33139_0_6384"/>
            <p:cNvSpPr/>
            <p:nvPr/>
          </p:nvSpPr>
          <p:spPr>
            <a:xfrm>
              <a:off x="445041" y="4571757"/>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83" name="Google Shape;5783;gda58c33139_0_6384"/>
            <p:cNvSpPr/>
            <p:nvPr/>
          </p:nvSpPr>
          <p:spPr>
            <a:xfrm>
              <a:off x="432841" y="3657409"/>
              <a:ext cx="24765" cy="1828800"/>
            </a:xfrm>
            <a:custGeom>
              <a:avLst/>
              <a:gdLst/>
              <a:ahLst/>
              <a:cxnLst/>
              <a:rect l="l" t="t" r="r" b="b"/>
              <a:pathLst>
                <a:path w="24765" h="1828800" extrusionOk="0">
                  <a:moveTo>
                    <a:pt x="12192" y="914349"/>
                  </a:moveTo>
                  <a:lnTo>
                    <a:pt x="0" y="914349"/>
                  </a:lnTo>
                  <a:lnTo>
                    <a:pt x="0" y="1828711"/>
                  </a:lnTo>
                  <a:lnTo>
                    <a:pt x="12192" y="1828711"/>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84" name="Google Shape;5784;gda58c33139_0_6384"/>
            <p:cNvSpPr/>
            <p:nvPr/>
          </p:nvSpPr>
          <p:spPr>
            <a:xfrm>
              <a:off x="432848" y="3657406"/>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85" name="Google Shape;5785;gda58c33139_0_6384"/>
            <p:cNvSpPr/>
            <p:nvPr/>
          </p:nvSpPr>
          <p:spPr>
            <a:xfrm>
              <a:off x="432848" y="3657406"/>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86" name="Google Shape;5786;gda58c33139_0_6384"/>
            <p:cNvSpPr/>
            <p:nvPr/>
          </p:nvSpPr>
          <p:spPr>
            <a:xfrm>
              <a:off x="445041" y="2743054"/>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87" name="Google Shape;5787;gda58c33139_0_6384"/>
            <p:cNvSpPr/>
            <p:nvPr/>
          </p:nvSpPr>
          <p:spPr>
            <a:xfrm>
              <a:off x="445041" y="2743054"/>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88" name="Google Shape;5788;gda58c33139_0_6384"/>
            <p:cNvSpPr/>
            <p:nvPr/>
          </p:nvSpPr>
          <p:spPr>
            <a:xfrm>
              <a:off x="432841" y="1828710"/>
              <a:ext cx="24765" cy="1828800"/>
            </a:xfrm>
            <a:custGeom>
              <a:avLst/>
              <a:gdLst/>
              <a:ahLst/>
              <a:cxnLst/>
              <a:rect l="l" t="t" r="r" b="b"/>
              <a:pathLst>
                <a:path w="24765" h="1828800" extrusionOk="0">
                  <a:moveTo>
                    <a:pt x="12192" y="914349"/>
                  </a:moveTo>
                  <a:lnTo>
                    <a:pt x="0" y="914349"/>
                  </a:lnTo>
                  <a:lnTo>
                    <a:pt x="0" y="1828698"/>
                  </a:lnTo>
                  <a:lnTo>
                    <a:pt x="12192" y="1828698"/>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89" name="Google Shape;5789;gda58c33139_0_6384"/>
            <p:cNvSpPr/>
            <p:nvPr/>
          </p:nvSpPr>
          <p:spPr>
            <a:xfrm>
              <a:off x="432848" y="1828703"/>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90" name="Google Shape;5790;gda58c33139_0_6384"/>
            <p:cNvSpPr/>
            <p:nvPr/>
          </p:nvSpPr>
          <p:spPr>
            <a:xfrm>
              <a:off x="432848" y="1828703"/>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91" name="Google Shape;5791;gda58c33139_0_6384"/>
            <p:cNvSpPr/>
            <p:nvPr/>
          </p:nvSpPr>
          <p:spPr>
            <a:xfrm>
              <a:off x="445041" y="914351"/>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92" name="Google Shape;5792;gda58c33139_0_6384"/>
            <p:cNvSpPr/>
            <p:nvPr/>
          </p:nvSpPr>
          <p:spPr>
            <a:xfrm>
              <a:off x="445041" y="914351"/>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93" name="Google Shape;5793;gda58c33139_0_6384"/>
            <p:cNvSpPr/>
            <p:nvPr/>
          </p:nvSpPr>
          <p:spPr>
            <a:xfrm>
              <a:off x="432841" y="444994"/>
              <a:ext cx="24765" cy="1384300"/>
            </a:xfrm>
            <a:custGeom>
              <a:avLst/>
              <a:gdLst/>
              <a:ahLst/>
              <a:cxnLst/>
              <a:rect l="l" t="t" r="r" b="b"/>
              <a:pathLst>
                <a:path w="24765" h="1384300" extrusionOk="0">
                  <a:moveTo>
                    <a:pt x="12192" y="469366"/>
                  </a:moveTo>
                  <a:lnTo>
                    <a:pt x="0" y="469366"/>
                  </a:lnTo>
                  <a:lnTo>
                    <a:pt x="0" y="1383715"/>
                  </a:lnTo>
                  <a:lnTo>
                    <a:pt x="12192" y="1383715"/>
                  </a:lnTo>
                  <a:lnTo>
                    <a:pt x="12192" y="469366"/>
                  </a:lnTo>
                  <a:close/>
                </a:path>
                <a:path w="24765" h="1384300" extrusionOk="0">
                  <a:moveTo>
                    <a:pt x="24384" y="12192"/>
                  </a:moveTo>
                  <a:lnTo>
                    <a:pt x="12192" y="0"/>
                  </a:lnTo>
                  <a:lnTo>
                    <a:pt x="12192" y="469366"/>
                  </a:lnTo>
                  <a:lnTo>
                    <a:pt x="24384" y="469366"/>
                  </a:lnTo>
                  <a:lnTo>
                    <a:pt x="24384"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94" name="Google Shape;5794;gda58c33139_0_6384"/>
            <p:cNvSpPr/>
            <p:nvPr/>
          </p:nvSpPr>
          <p:spPr>
            <a:xfrm>
              <a:off x="445041" y="444984"/>
              <a:ext cx="12700" cy="469900"/>
            </a:xfrm>
            <a:custGeom>
              <a:avLst/>
              <a:gdLst/>
              <a:ahLst/>
              <a:cxnLst/>
              <a:rect l="l" t="t" r="r" b="b"/>
              <a:pathLst>
                <a:path w="12700" h="469900" extrusionOk="0">
                  <a:moveTo>
                    <a:pt x="12192" y="469367"/>
                  </a:moveTo>
                  <a:lnTo>
                    <a:pt x="12192" y="12191"/>
                  </a:lnTo>
                  <a:lnTo>
                    <a:pt x="0" y="0"/>
                  </a:lnTo>
                  <a:lnTo>
                    <a:pt x="0" y="469367"/>
                  </a:lnTo>
                  <a:lnTo>
                    <a:pt x="12192"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95" name="Google Shape;5795;gda58c33139_0_6384"/>
            <p:cNvSpPr/>
            <p:nvPr/>
          </p:nvSpPr>
          <p:spPr>
            <a:xfrm>
              <a:off x="432848" y="432793"/>
              <a:ext cx="12700" cy="481965"/>
            </a:xfrm>
            <a:custGeom>
              <a:avLst/>
              <a:gdLst/>
              <a:ahLst/>
              <a:cxnLst/>
              <a:rect l="l" t="t" r="r" b="b"/>
              <a:pathLst>
                <a:path w="12700" h="481965" extrusionOk="0">
                  <a:moveTo>
                    <a:pt x="0" y="0"/>
                  </a:moveTo>
                  <a:lnTo>
                    <a:pt x="0" y="481558"/>
                  </a:lnTo>
                  <a:lnTo>
                    <a:pt x="12192" y="481558"/>
                  </a:lnTo>
                  <a:lnTo>
                    <a:pt x="12192" y="12191"/>
                  </a:lnTo>
                  <a:lnTo>
                    <a:pt x="0"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96" name="Google Shape;5796;gda58c33139_0_6384"/>
            <p:cNvSpPr/>
            <p:nvPr/>
          </p:nvSpPr>
          <p:spPr>
            <a:xfrm>
              <a:off x="432848" y="432793"/>
              <a:ext cx="12700" cy="481965"/>
            </a:xfrm>
            <a:custGeom>
              <a:avLst/>
              <a:gdLst/>
              <a:ahLst/>
              <a:cxnLst/>
              <a:rect l="l" t="t" r="r" b="b"/>
              <a:pathLst>
                <a:path w="12700" h="481965" extrusionOk="0">
                  <a:moveTo>
                    <a:pt x="12192" y="481558"/>
                  </a:moveTo>
                  <a:lnTo>
                    <a:pt x="12192" y="12191"/>
                  </a:lnTo>
                  <a:lnTo>
                    <a:pt x="0" y="0"/>
                  </a:lnTo>
                  <a:lnTo>
                    <a:pt x="0" y="481558"/>
                  </a:lnTo>
                  <a:lnTo>
                    <a:pt x="12192"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97" name="Google Shape;5797;gda58c33139_0_6384"/>
            <p:cNvSpPr/>
            <p:nvPr/>
          </p:nvSpPr>
          <p:spPr>
            <a:xfrm>
              <a:off x="9601923" y="6400461"/>
              <a:ext cx="12700" cy="927100"/>
            </a:xfrm>
            <a:custGeom>
              <a:avLst/>
              <a:gdLst/>
              <a:ahLst/>
              <a:cxnLst/>
              <a:rect l="l" t="t" r="r" b="b"/>
              <a:pathLst>
                <a:path w="12700" h="927100" extrusionOk="0">
                  <a:moveTo>
                    <a:pt x="12193" y="0"/>
                  </a:moveTo>
                  <a:lnTo>
                    <a:pt x="0" y="0"/>
                  </a:lnTo>
                  <a:lnTo>
                    <a:pt x="0" y="914351"/>
                  </a:lnTo>
                  <a:lnTo>
                    <a:pt x="12193" y="926542"/>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98" name="Google Shape;5798;gda58c33139_0_6384"/>
            <p:cNvSpPr/>
            <p:nvPr/>
          </p:nvSpPr>
          <p:spPr>
            <a:xfrm>
              <a:off x="9601923" y="6400461"/>
              <a:ext cx="12700" cy="927100"/>
            </a:xfrm>
            <a:custGeom>
              <a:avLst/>
              <a:gdLst/>
              <a:ahLst/>
              <a:cxnLst/>
              <a:rect l="l" t="t" r="r" b="b"/>
              <a:pathLst>
                <a:path w="12700" h="927100" extrusionOk="0">
                  <a:moveTo>
                    <a:pt x="0" y="914351"/>
                  </a:moveTo>
                  <a:lnTo>
                    <a:pt x="0" y="0"/>
                  </a:lnTo>
                  <a:lnTo>
                    <a:pt x="12193" y="0"/>
                  </a:lnTo>
                  <a:lnTo>
                    <a:pt x="12193" y="926542"/>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799" name="Google Shape;5799;gda58c33139_0_6384"/>
            <p:cNvSpPr/>
            <p:nvPr/>
          </p:nvSpPr>
          <p:spPr>
            <a:xfrm>
              <a:off x="9614116" y="6400461"/>
              <a:ext cx="12700" cy="939165"/>
            </a:xfrm>
            <a:custGeom>
              <a:avLst/>
              <a:gdLst/>
              <a:ahLst/>
              <a:cxnLst/>
              <a:rect l="l" t="t" r="r" b="b"/>
              <a:pathLst>
                <a:path w="12700" h="939165" extrusionOk="0">
                  <a:moveTo>
                    <a:pt x="12192" y="0"/>
                  </a:moveTo>
                  <a:lnTo>
                    <a:pt x="0" y="0"/>
                  </a:lnTo>
                  <a:lnTo>
                    <a:pt x="0" y="926542"/>
                  </a:lnTo>
                  <a:lnTo>
                    <a:pt x="12192" y="938734"/>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00" name="Google Shape;5800;gda58c33139_0_6384"/>
            <p:cNvSpPr/>
            <p:nvPr/>
          </p:nvSpPr>
          <p:spPr>
            <a:xfrm>
              <a:off x="9614116" y="6400461"/>
              <a:ext cx="12700" cy="939165"/>
            </a:xfrm>
            <a:custGeom>
              <a:avLst/>
              <a:gdLst/>
              <a:ahLst/>
              <a:cxnLst/>
              <a:rect l="l" t="t" r="r" b="b"/>
              <a:pathLst>
                <a:path w="12700" h="939165" extrusionOk="0">
                  <a:moveTo>
                    <a:pt x="0" y="926542"/>
                  </a:moveTo>
                  <a:lnTo>
                    <a:pt x="0" y="0"/>
                  </a:lnTo>
                  <a:lnTo>
                    <a:pt x="12192" y="0"/>
                  </a:lnTo>
                  <a:lnTo>
                    <a:pt x="12192" y="938734"/>
                  </a:lnTo>
                  <a:lnTo>
                    <a:pt x="0" y="926542"/>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01" name="Google Shape;5801;gda58c33139_0_6384"/>
            <p:cNvSpPr/>
            <p:nvPr/>
          </p:nvSpPr>
          <p:spPr>
            <a:xfrm>
              <a:off x="9601923" y="5486109"/>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02" name="Google Shape;5802;gda58c33139_0_6384"/>
            <p:cNvSpPr/>
            <p:nvPr/>
          </p:nvSpPr>
          <p:spPr>
            <a:xfrm>
              <a:off x="9614116"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03" name="Google Shape;5803;gda58c33139_0_6384"/>
            <p:cNvSpPr/>
            <p:nvPr/>
          </p:nvSpPr>
          <p:spPr>
            <a:xfrm>
              <a:off x="9614116" y="5486109"/>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04" name="Google Shape;5804;gda58c33139_0_6384"/>
            <p:cNvSpPr/>
            <p:nvPr/>
          </p:nvSpPr>
          <p:spPr>
            <a:xfrm>
              <a:off x="9601923" y="4571757"/>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05" name="Google Shape;5805;gda58c33139_0_6384"/>
            <p:cNvSpPr/>
            <p:nvPr/>
          </p:nvSpPr>
          <p:spPr>
            <a:xfrm>
              <a:off x="9601923" y="4571757"/>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06" name="Google Shape;5806;gda58c33139_0_6384"/>
            <p:cNvSpPr/>
            <p:nvPr/>
          </p:nvSpPr>
          <p:spPr>
            <a:xfrm>
              <a:off x="9601911" y="3657409"/>
              <a:ext cx="24765" cy="1828800"/>
            </a:xfrm>
            <a:custGeom>
              <a:avLst/>
              <a:gdLst/>
              <a:ahLst/>
              <a:cxnLst/>
              <a:rect l="l" t="t" r="r" b="b"/>
              <a:pathLst>
                <a:path w="24765" h="1828800" extrusionOk="0">
                  <a:moveTo>
                    <a:pt x="12204" y="0"/>
                  </a:moveTo>
                  <a:lnTo>
                    <a:pt x="0" y="0"/>
                  </a:lnTo>
                  <a:lnTo>
                    <a:pt x="0" y="914349"/>
                  </a:lnTo>
                  <a:lnTo>
                    <a:pt x="12204" y="914349"/>
                  </a:lnTo>
                  <a:lnTo>
                    <a:pt x="12204" y="0"/>
                  </a:lnTo>
                  <a:close/>
                </a:path>
                <a:path w="24765" h="1828800" extrusionOk="0">
                  <a:moveTo>
                    <a:pt x="24396" y="914349"/>
                  </a:moveTo>
                  <a:lnTo>
                    <a:pt x="12204" y="914349"/>
                  </a:lnTo>
                  <a:lnTo>
                    <a:pt x="12204" y="1828711"/>
                  </a:lnTo>
                  <a:lnTo>
                    <a:pt x="24396" y="1828711"/>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07" name="Google Shape;5807;gda58c33139_0_6384"/>
            <p:cNvSpPr/>
            <p:nvPr/>
          </p:nvSpPr>
          <p:spPr>
            <a:xfrm>
              <a:off x="9614116" y="3657406"/>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08" name="Google Shape;5808;gda58c33139_0_6384"/>
            <p:cNvSpPr/>
            <p:nvPr/>
          </p:nvSpPr>
          <p:spPr>
            <a:xfrm>
              <a:off x="9614116" y="3657406"/>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09" name="Google Shape;5809;gda58c33139_0_6384"/>
            <p:cNvSpPr/>
            <p:nvPr/>
          </p:nvSpPr>
          <p:spPr>
            <a:xfrm>
              <a:off x="9601923" y="2743054"/>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10" name="Google Shape;5810;gda58c33139_0_6384"/>
            <p:cNvSpPr/>
            <p:nvPr/>
          </p:nvSpPr>
          <p:spPr>
            <a:xfrm>
              <a:off x="9601923" y="2743054"/>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11" name="Google Shape;5811;gda58c33139_0_6384"/>
            <p:cNvSpPr/>
            <p:nvPr/>
          </p:nvSpPr>
          <p:spPr>
            <a:xfrm>
              <a:off x="9601911" y="1828710"/>
              <a:ext cx="24765" cy="1828800"/>
            </a:xfrm>
            <a:custGeom>
              <a:avLst/>
              <a:gdLst/>
              <a:ahLst/>
              <a:cxnLst/>
              <a:rect l="l" t="t" r="r" b="b"/>
              <a:pathLst>
                <a:path w="24765" h="1828800" extrusionOk="0">
                  <a:moveTo>
                    <a:pt x="12204" y="0"/>
                  </a:moveTo>
                  <a:lnTo>
                    <a:pt x="0" y="0"/>
                  </a:lnTo>
                  <a:lnTo>
                    <a:pt x="0" y="914349"/>
                  </a:lnTo>
                  <a:lnTo>
                    <a:pt x="12204" y="914349"/>
                  </a:lnTo>
                  <a:lnTo>
                    <a:pt x="12204" y="0"/>
                  </a:lnTo>
                  <a:close/>
                </a:path>
                <a:path w="24765" h="1828800" extrusionOk="0">
                  <a:moveTo>
                    <a:pt x="24396" y="914349"/>
                  </a:moveTo>
                  <a:lnTo>
                    <a:pt x="12204" y="914349"/>
                  </a:lnTo>
                  <a:lnTo>
                    <a:pt x="12204" y="1828698"/>
                  </a:lnTo>
                  <a:lnTo>
                    <a:pt x="24396" y="1828698"/>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12" name="Google Shape;5812;gda58c33139_0_6384"/>
            <p:cNvSpPr/>
            <p:nvPr/>
          </p:nvSpPr>
          <p:spPr>
            <a:xfrm>
              <a:off x="9614116" y="1828703"/>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13" name="Google Shape;5813;gda58c33139_0_6384"/>
            <p:cNvSpPr/>
            <p:nvPr/>
          </p:nvSpPr>
          <p:spPr>
            <a:xfrm>
              <a:off x="9614116" y="1828703"/>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14" name="Google Shape;5814;gda58c33139_0_6384"/>
            <p:cNvSpPr/>
            <p:nvPr/>
          </p:nvSpPr>
          <p:spPr>
            <a:xfrm>
              <a:off x="9601923" y="914351"/>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15" name="Google Shape;5815;gda58c33139_0_6384"/>
            <p:cNvSpPr/>
            <p:nvPr/>
          </p:nvSpPr>
          <p:spPr>
            <a:xfrm>
              <a:off x="9601923" y="914351"/>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16" name="Google Shape;5816;gda58c33139_0_6384"/>
            <p:cNvSpPr/>
            <p:nvPr/>
          </p:nvSpPr>
          <p:spPr>
            <a:xfrm>
              <a:off x="9601911" y="444994"/>
              <a:ext cx="24765" cy="1384300"/>
            </a:xfrm>
            <a:custGeom>
              <a:avLst/>
              <a:gdLst/>
              <a:ahLst/>
              <a:cxnLst/>
              <a:rect l="l" t="t" r="r" b="b"/>
              <a:pathLst>
                <a:path w="24765" h="1384300" extrusionOk="0">
                  <a:moveTo>
                    <a:pt x="12204" y="0"/>
                  </a:moveTo>
                  <a:lnTo>
                    <a:pt x="0" y="12192"/>
                  </a:lnTo>
                  <a:lnTo>
                    <a:pt x="0" y="469366"/>
                  </a:lnTo>
                  <a:lnTo>
                    <a:pt x="12204" y="469366"/>
                  </a:lnTo>
                  <a:lnTo>
                    <a:pt x="12204" y="0"/>
                  </a:lnTo>
                  <a:close/>
                </a:path>
                <a:path w="24765" h="1384300" extrusionOk="0">
                  <a:moveTo>
                    <a:pt x="24396" y="469366"/>
                  </a:moveTo>
                  <a:lnTo>
                    <a:pt x="12204" y="469366"/>
                  </a:lnTo>
                  <a:lnTo>
                    <a:pt x="12204" y="1383715"/>
                  </a:lnTo>
                  <a:lnTo>
                    <a:pt x="24396" y="1383715"/>
                  </a:lnTo>
                  <a:lnTo>
                    <a:pt x="24396" y="469366"/>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17" name="Google Shape;5817;gda58c33139_0_6384"/>
            <p:cNvSpPr/>
            <p:nvPr/>
          </p:nvSpPr>
          <p:spPr>
            <a:xfrm>
              <a:off x="9601923" y="444984"/>
              <a:ext cx="12700" cy="469900"/>
            </a:xfrm>
            <a:custGeom>
              <a:avLst/>
              <a:gdLst/>
              <a:ahLst/>
              <a:cxnLst/>
              <a:rect l="l" t="t" r="r" b="b"/>
              <a:pathLst>
                <a:path w="12700" h="469900" extrusionOk="0">
                  <a:moveTo>
                    <a:pt x="0" y="469367"/>
                  </a:moveTo>
                  <a:lnTo>
                    <a:pt x="0" y="12191"/>
                  </a:lnTo>
                  <a:lnTo>
                    <a:pt x="12193" y="0"/>
                  </a:lnTo>
                  <a:lnTo>
                    <a:pt x="12193" y="469367"/>
                  </a:lnTo>
                  <a:lnTo>
                    <a:pt x="0"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18" name="Google Shape;5818;gda58c33139_0_6384"/>
            <p:cNvSpPr/>
            <p:nvPr/>
          </p:nvSpPr>
          <p:spPr>
            <a:xfrm>
              <a:off x="9614116" y="432793"/>
              <a:ext cx="12700" cy="481965"/>
            </a:xfrm>
            <a:custGeom>
              <a:avLst/>
              <a:gdLst/>
              <a:ahLst/>
              <a:cxnLst/>
              <a:rect l="l" t="t" r="r" b="b"/>
              <a:pathLst>
                <a:path w="12700" h="481965" extrusionOk="0">
                  <a:moveTo>
                    <a:pt x="12192" y="0"/>
                  </a:moveTo>
                  <a:lnTo>
                    <a:pt x="0" y="12191"/>
                  </a:lnTo>
                  <a:lnTo>
                    <a:pt x="0" y="481558"/>
                  </a:lnTo>
                  <a:lnTo>
                    <a:pt x="12192" y="481558"/>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19" name="Google Shape;5819;gda58c33139_0_6384"/>
            <p:cNvSpPr/>
            <p:nvPr/>
          </p:nvSpPr>
          <p:spPr>
            <a:xfrm>
              <a:off x="9614116" y="432793"/>
              <a:ext cx="12700" cy="481965"/>
            </a:xfrm>
            <a:custGeom>
              <a:avLst/>
              <a:gdLst/>
              <a:ahLst/>
              <a:cxnLst/>
              <a:rect l="l" t="t" r="r" b="b"/>
              <a:pathLst>
                <a:path w="12700" h="481965" extrusionOk="0">
                  <a:moveTo>
                    <a:pt x="0" y="481558"/>
                  </a:moveTo>
                  <a:lnTo>
                    <a:pt x="0" y="12191"/>
                  </a:lnTo>
                  <a:lnTo>
                    <a:pt x="12192" y="0"/>
                  </a:lnTo>
                  <a:lnTo>
                    <a:pt x="12192" y="481558"/>
                  </a:lnTo>
                  <a:lnTo>
                    <a:pt x="0"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5820" name="Google Shape;5820;gda58c33139_0_638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54103" y="6988693"/>
              <a:ext cx="1399137" cy="216396"/>
            </a:xfrm>
            <a:prstGeom prst="rect">
              <a:avLst/>
            </a:prstGeom>
            <a:noFill/>
            <a:ln>
              <a:noFill/>
            </a:ln>
          </p:spPr>
        </p:pic>
        <p:sp>
          <p:nvSpPr>
            <p:cNvPr id="5821" name="Google Shape;5821;gda58c33139_0_6384"/>
            <p:cNvSpPr/>
            <p:nvPr/>
          </p:nvSpPr>
          <p:spPr>
            <a:xfrm>
              <a:off x="7654103" y="6991741"/>
              <a:ext cx="1399540" cy="213359"/>
            </a:xfrm>
            <a:custGeom>
              <a:avLst/>
              <a:gdLst/>
              <a:ahLst/>
              <a:cxnLst/>
              <a:rect l="l" t="t" r="r" b="b"/>
              <a:pathLst>
                <a:path w="1399540" h="213359" extrusionOk="0">
                  <a:moveTo>
                    <a:pt x="0" y="106674"/>
                  </a:moveTo>
                  <a:lnTo>
                    <a:pt x="0" y="0"/>
                  </a:lnTo>
                  <a:lnTo>
                    <a:pt x="1399137" y="0"/>
                  </a:lnTo>
                  <a:lnTo>
                    <a:pt x="1399137" y="213348"/>
                  </a:lnTo>
                  <a:lnTo>
                    <a:pt x="0" y="213348"/>
                  </a:lnTo>
                  <a:lnTo>
                    <a:pt x="0" y="106674"/>
                  </a:lnTo>
                </a:path>
              </a:pathLst>
            </a:custGeom>
            <a:noFill/>
            <a:ln w="121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5822" name="Google Shape;5822;gda58c33139_0_638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35543" y="6915545"/>
              <a:ext cx="420655" cy="353549"/>
            </a:xfrm>
            <a:prstGeom prst="rect">
              <a:avLst/>
            </a:prstGeom>
            <a:noFill/>
            <a:ln>
              <a:noFill/>
            </a:ln>
          </p:spPr>
        </p:pic>
      </p:grpSp>
      <p:sp>
        <p:nvSpPr>
          <p:cNvPr id="5823" name="Google Shape;5823;gda58c33139_0_6384"/>
          <p:cNvSpPr txBox="1"/>
          <p:nvPr/>
        </p:nvSpPr>
        <p:spPr>
          <a:xfrm>
            <a:off x="8359775" y="395287"/>
            <a:ext cx="133200" cy="3369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2100"/>
              <a:buFont typeface="Arial"/>
              <a:buNone/>
            </a:pPr>
            <a:r>
              <a:rPr lang="en-US" sz="2100" b="0" i="0" u="none">
                <a:solidFill>
                  <a:schemeClr val="dk1"/>
                </a:solidFill>
                <a:latin typeface="Arial"/>
                <a:ea typeface="Arial"/>
                <a:cs typeface="Arial"/>
                <a:sym typeface="Arial"/>
              </a:rPr>
              <a:t>°</a:t>
            </a:r>
            <a:endParaRPr/>
          </a:p>
        </p:txBody>
      </p:sp>
      <p:grpSp>
        <p:nvGrpSpPr>
          <p:cNvPr id="5824" name="Google Shape;5824;gda58c33139_0_6384"/>
          <p:cNvGrpSpPr/>
          <p:nvPr/>
        </p:nvGrpSpPr>
        <p:grpSpPr>
          <a:xfrm>
            <a:off x="642960" y="6336737"/>
            <a:ext cx="799562" cy="38028"/>
            <a:chOff x="576115" y="7180708"/>
            <a:chExt cx="905814" cy="43179"/>
          </a:xfrm>
        </p:grpSpPr>
        <p:sp>
          <p:nvSpPr>
            <p:cNvPr id="5825" name="Google Shape;5825;gda58c33139_0_6384"/>
            <p:cNvSpPr/>
            <p:nvPr/>
          </p:nvSpPr>
          <p:spPr>
            <a:xfrm>
              <a:off x="576115" y="7180708"/>
              <a:ext cx="229234" cy="43179"/>
            </a:xfrm>
            <a:custGeom>
              <a:avLst/>
              <a:gdLst/>
              <a:ahLst/>
              <a:cxnLst/>
              <a:rect l="l" t="t" r="r" b="b"/>
              <a:pathLst>
                <a:path w="229234" h="43179" extrusionOk="0">
                  <a:moveTo>
                    <a:pt x="228617" y="0"/>
                  </a:moveTo>
                  <a:lnTo>
                    <a:pt x="0" y="0"/>
                  </a:lnTo>
                  <a:lnTo>
                    <a:pt x="0" y="42669"/>
                  </a:lnTo>
                  <a:lnTo>
                    <a:pt x="228617" y="42669"/>
                  </a:lnTo>
                  <a:lnTo>
                    <a:pt x="228617"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26" name="Google Shape;5826;gda58c33139_0_6384"/>
            <p:cNvSpPr/>
            <p:nvPr/>
          </p:nvSpPr>
          <p:spPr>
            <a:xfrm>
              <a:off x="804732" y="7180708"/>
              <a:ext cx="226059" cy="43179"/>
            </a:xfrm>
            <a:custGeom>
              <a:avLst/>
              <a:gdLst/>
              <a:ahLst/>
              <a:cxnLst/>
              <a:rect l="l" t="t" r="r" b="b"/>
              <a:pathLst>
                <a:path w="226059" h="43179" extrusionOk="0">
                  <a:moveTo>
                    <a:pt x="0" y="42669"/>
                  </a:moveTo>
                  <a:lnTo>
                    <a:pt x="0" y="0"/>
                  </a:lnTo>
                  <a:lnTo>
                    <a:pt x="225569" y="0"/>
                  </a:lnTo>
                  <a:lnTo>
                    <a:pt x="225569"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27" name="Google Shape;5827;gda58c33139_0_6384"/>
            <p:cNvSpPr/>
            <p:nvPr/>
          </p:nvSpPr>
          <p:spPr>
            <a:xfrm>
              <a:off x="1030301" y="7180708"/>
              <a:ext cx="226059" cy="43179"/>
            </a:xfrm>
            <a:custGeom>
              <a:avLst/>
              <a:gdLst/>
              <a:ahLst/>
              <a:cxnLst/>
              <a:rect l="l" t="t" r="r" b="b"/>
              <a:pathLst>
                <a:path w="226059" h="43179" extrusionOk="0">
                  <a:moveTo>
                    <a:pt x="225569" y="0"/>
                  </a:moveTo>
                  <a:lnTo>
                    <a:pt x="0" y="0"/>
                  </a:lnTo>
                  <a:lnTo>
                    <a:pt x="0" y="42669"/>
                  </a:lnTo>
                  <a:lnTo>
                    <a:pt x="225569" y="42669"/>
                  </a:lnTo>
                  <a:lnTo>
                    <a:pt x="22556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28" name="Google Shape;5828;gda58c33139_0_6384"/>
            <p:cNvSpPr/>
            <p:nvPr/>
          </p:nvSpPr>
          <p:spPr>
            <a:xfrm>
              <a:off x="1255870" y="7180708"/>
              <a:ext cx="226059" cy="43179"/>
            </a:xfrm>
            <a:custGeom>
              <a:avLst/>
              <a:gdLst/>
              <a:ahLst/>
              <a:cxnLst/>
              <a:rect l="l" t="t" r="r" b="b"/>
              <a:pathLst>
                <a:path w="226059" h="43179" extrusionOk="0">
                  <a:moveTo>
                    <a:pt x="0" y="42669"/>
                  </a:moveTo>
                  <a:lnTo>
                    <a:pt x="0" y="0"/>
                  </a:lnTo>
                  <a:lnTo>
                    <a:pt x="225568" y="0"/>
                  </a:lnTo>
                  <a:lnTo>
                    <a:pt x="225568"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5829" name="Google Shape;5829;gda58c33139_0_6384"/>
          <p:cNvSpPr txBox="1"/>
          <p:nvPr/>
        </p:nvSpPr>
        <p:spPr>
          <a:xfrm>
            <a:off x="611187" y="6215062"/>
            <a:ext cx="1322400" cy="275100"/>
          </a:xfrm>
          <a:prstGeom prst="rect">
            <a:avLst/>
          </a:prstGeom>
          <a:noFill/>
          <a:ln>
            <a:noFill/>
          </a:ln>
        </p:spPr>
        <p:txBody>
          <a:bodyPr spcFirstLastPara="1" wrap="square" lIns="0" tIns="13425" rIns="0" bIns="0" anchor="t" anchorCtr="0">
            <a:spAutoFit/>
          </a:bodyPr>
          <a:lstStyle/>
          <a:p>
            <a:pPr marL="11112" marR="0" lvl="0" indent="0" algn="ctr" rtl="0">
              <a:lnSpc>
                <a:spcPct val="12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0	25	50	75    100</a:t>
            </a:r>
            <a:endParaRPr/>
          </a:p>
          <a:p>
            <a:pPr marL="11112" marR="0" lvl="0" indent="0" algn="ctr" rtl="0">
              <a:lnSpc>
                <a:spcPct val="12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Nautical Miles</a:t>
            </a:r>
            <a:endParaRPr/>
          </a:p>
        </p:txBody>
      </p:sp>
      <p:grpSp>
        <p:nvGrpSpPr>
          <p:cNvPr id="5830" name="Google Shape;5830;gda58c33139_0_6384"/>
          <p:cNvGrpSpPr/>
          <p:nvPr/>
        </p:nvGrpSpPr>
        <p:grpSpPr>
          <a:xfrm>
            <a:off x="5341038" y="4156952"/>
            <a:ext cx="2846208" cy="374550"/>
            <a:chOff x="5901372" y="4711958"/>
            <a:chExt cx="3225165" cy="424179"/>
          </a:xfrm>
        </p:grpSpPr>
        <p:sp>
          <p:nvSpPr>
            <p:cNvPr id="5831" name="Google Shape;5831;gda58c33139_0_6384"/>
            <p:cNvSpPr/>
            <p:nvPr/>
          </p:nvSpPr>
          <p:spPr>
            <a:xfrm>
              <a:off x="5901372" y="4711958"/>
              <a:ext cx="3225165" cy="424179"/>
            </a:xfrm>
            <a:custGeom>
              <a:avLst/>
              <a:gdLst/>
              <a:ahLst/>
              <a:cxnLst/>
              <a:rect l="l" t="t" r="r" b="b"/>
              <a:pathLst>
                <a:path w="3225165" h="424179" extrusionOk="0">
                  <a:moveTo>
                    <a:pt x="3212833" y="420601"/>
                  </a:moveTo>
                  <a:lnTo>
                    <a:pt x="12192" y="420601"/>
                  </a:lnTo>
                  <a:lnTo>
                    <a:pt x="15241" y="423649"/>
                  </a:lnTo>
                  <a:lnTo>
                    <a:pt x="3209785" y="423649"/>
                  </a:lnTo>
                  <a:lnTo>
                    <a:pt x="3212833" y="420601"/>
                  </a:lnTo>
                  <a:close/>
                </a:path>
                <a:path w="3225165" h="424179" extrusionOk="0">
                  <a:moveTo>
                    <a:pt x="3215882" y="3047"/>
                  </a:moveTo>
                  <a:lnTo>
                    <a:pt x="9144" y="3047"/>
                  </a:lnTo>
                  <a:lnTo>
                    <a:pt x="3048" y="9143"/>
                  </a:lnTo>
                  <a:lnTo>
                    <a:pt x="3048" y="12191"/>
                  </a:lnTo>
                  <a:lnTo>
                    <a:pt x="0" y="15239"/>
                  </a:lnTo>
                  <a:lnTo>
                    <a:pt x="0" y="408410"/>
                  </a:lnTo>
                  <a:lnTo>
                    <a:pt x="3048" y="411458"/>
                  </a:lnTo>
                  <a:lnTo>
                    <a:pt x="3048" y="414506"/>
                  </a:lnTo>
                  <a:lnTo>
                    <a:pt x="9144" y="420601"/>
                  </a:lnTo>
                  <a:lnTo>
                    <a:pt x="3215882" y="420601"/>
                  </a:lnTo>
                  <a:lnTo>
                    <a:pt x="3221978" y="414506"/>
                  </a:lnTo>
                  <a:lnTo>
                    <a:pt x="3221978" y="411458"/>
                  </a:lnTo>
                  <a:lnTo>
                    <a:pt x="3225026" y="408410"/>
                  </a:lnTo>
                  <a:lnTo>
                    <a:pt x="3225026" y="15239"/>
                  </a:lnTo>
                  <a:lnTo>
                    <a:pt x="3221978" y="12191"/>
                  </a:lnTo>
                  <a:lnTo>
                    <a:pt x="3221978" y="9143"/>
                  </a:lnTo>
                  <a:lnTo>
                    <a:pt x="3215882" y="3047"/>
                  </a:lnTo>
                  <a:close/>
                </a:path>
                <a:path w="3225165" h="424179" extrusionOk="0">
                  <a:moveTo>
                    <a:pt x="3209785" y="0"/>
                  </a:moveTo>
                  <a:lnTo>
                    <a:pt x="15241" y="0"/>
                  </a:lnTo>
                  <a:lnTo>
                    <a:pt x="12192" y="3047"/>
                  </a:lnTo>
                  <a:lnTo>
                    <a:pt x="3212833" y="3047"/>
                  </a:lnTo>
                  <a:lnTo>
                    <a:pt x="3209785"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32" name="Google Shape;5832;gda58c33139_0_6384"/>
            <p:cNvSpPr/>
            <p:nvPr/>
          </p:nvSpPr>
          <p:spPr>
            <a:xfrm>
              <a:off x="5947095" y="4718054"/>
              <a:ext cx="3133725" cy="411479"/>
            </a:xfrm>
            <a:custGeom>
              <a:avLst/>
              <a:gdLst/>
              <a:ahLst/>
              <a:cxnLst/>
              <a:rect l="l" t="t" r="r" b="b"/>
              <a:pathLst>
                <a:path w="3133725" h="411479" extrusionOk="0">
                  <a:moveTo>
                    <a:pt x="3133579" y="0"/>
                  </a:moveTo>
                  <a:lnTo>
                    <a:pt x="0" y="0"/>
                  </a:lnTo>
                  <a:lnTo>
                    <a:pt x="0" y="411458"/>
                  </a:lnTo>
                  <a:lnTo>
                    <a:pt x="3133579" y="411458"/>
                  </a:lnTo>
                  <a:lnTo>
                    <a:pt x="3133579" y="0"/>
                  </a:lnTo>
                  <a:close/>
                </a:path>
              </a:pathLst>
            </a:custGeom>
            <a:solidFill>
              <a:srgbClr val="FFFEF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33" name="Google Shape;5833;gda58c33139_0_6384"/>
            <p:cNvSpPr/>
            <p:nvPr/>
          </p:nvSpPr>
          <p:spPr>
            <a:xfrm>
              <a:off x="5989771" y="4724149"/>
              <a:ext cx="3048634" cy="402589"/>
            </a:xfrm>
            <a:custGeom>
              <a:avLst/>
              <a:gdLst/>
              <a:ahLst/>
              <a:cxnLst/>
              <a:rect l="l" t="t" r="r" b="b"/>
              <a:pathLst>
                <a:path w="3048634" h="402589" extrusionOk="0">
                  <a:moveTo>
                    <a:pt x="3048229" y="0"/>
                  </a:moveTo>
                  <a:lnTo>
                    <a:pt x="0" y="0"/>
                  </a:lnTo>
                  <a:lnTo>
                    <a:pt x="0" y="402314"/>
                  </a:lnTo>
                  <a:lnTo>
                    <a:pt x="3048229" y="402314"/>
                  </a:lnTo>
                  <a:lnTo>
                    <a:pt x="3048229" y="0"/>
                  </a:lnTo>
                  <a:close/>
                </a:path>
              </a:pathLst>
            </a:custGeom>
            <a:solidFill>
              <a:srgbClr val="FFFEF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34" name="Google Shape;5834;gda58c33139_0_6384"/>
            <p:cNvSpPr/>
            <p:nvPr/>
          </p:nvSpPr>
          <p:spPr>
            <a:xfrm>
              <a:off x="6035494" y="4730245"/>
              <a:ext cx="2957195" cy="390525"/>
            </a:xfrm>
            <a:custGeom>
              <a:avLst/>
              <a:gdLst/>
              <a:ahLst/>
              <a:cxnLst/>
              <a:rect l="l" t="t" r="r" b="b"/>
              <a:pathLst>
                <a:path w="2957195" h="390525" extrusionOk="0">
                  <a:moveTo>
                    <a:pt x="2956782" y="0"/>
                  </a:moveTo>
                  <a:lnTo>
                    <a:pt x="0" y="0"/>
                  </a:lnTo>
                  <a:lnTo>
                    <a:pt x="0" y="390123"/>
                  </a:lnTo>
                  <a:lnTo>
                    <a:pt x="2956782" y="390123"/>
                  </a:lnTo>
                  <a:lnTo>
                    <a:pt x="2956782" y="0"/>
                  </a:lnTo>
                  <a:close/>
                </a:path>
              </a:pathLst>
            </a:custGeom>
            <a:solidFill>
              <a:srgbClr val="FFFDF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35" name="Google Shape;5835;gda58c33139_0_6384"/>
            <p:cNvSpPr/>
            <p:nvPr/>
          </p:nvSpPr>
          <p:spPr>
            <a:xfrm>
              <a:off x="6081217" y="4736341"/>
              <a:ext cx="2865754" cy="378460"/>
            </a:xfrm>
            <a:custGeom>
              <a:avLst/>
              <a:gdLst/>
              <a:ahLst/>
              <a:cxnLst/>
              <a:rect l="l" t="t" r="r" b="b"/>
              <a:pathLst>
                <a:path w="2865754" h="378460" extrusionOk="0">
                  <a:moveTo>
                    <a:pt x="2865335" y="0"/>
                  </a:moveTo>
                  <a:lnTo>
                    <a:pt x="0" y="0"/>
                  </a:lnTo>
                  <a:lnTo>
                    <a:pt x="0" y="377931"/>
                  </a:lnTo>
                  <a:lnTo>
                    <a:pt x="2865335" y="377931"/>
                  </a:lnTo>
                  <a:lnTo>
                    <a:pt x="2865335" y="0"/>
                  </a:lnTo>
                  <a:close/>
                </a:path>
              </a:pathLst>
            </a:custGeom>
            <a:solidFill>
              <a:srgbClr val="FFFCF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36" name="Google Shape;5836;gda58c33139_0_6384"/>
            <p:cNvSpPr/>
            <p:nvPr/>
          </p:nvSpPr>
          <p:spPr>
            <a:xfrm>
              <a:off x="6123893" y="4742436"/>
              <a:ext cx="2777490" cy="365760"/>
            </a:xfrm>
            <a:custGeom>
              <a:avLst/>
              <a:gdLst/>
              <a:ahLst/>
              <a:cxnLst/>
              <a:rect l="l" t="t" r="r" b="b"/>
              <a:pathLst>
                <a:path w="2777490" h="365760" extrusionOk="0">
                  <a:moveTo>
                    <a:pt x="2776937" y="0"/>
                  </a:moveTo>
                  <a:lnTo>
                    <a:pt x="0" y="0"/>
                  </a:lnTo>
                  <a:lnTo>
                    <a:pt x="0" y="365740"/>
                  </a:lnTo>
                  <a:lnTo>
                    <a:pt x="2776937" y="365740"/>
                  </a:lnTo>
                  <a:lnTo>
                    <a:pt x="2776937" y="0"/>
                  </a:lnTo>
                  <a:close/>
                </a:path>
              </a:pathLst>
            </a:custGeom>
            <a:solidFill>
              <a:srgbClr val="FFFCE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37" name="Google Shape;5837;gda58c33139_0_6384"/>
            <p:cNvSpPr/>
            <p:nvPr/>
          </p:nvSpPr>
          <p:spPr>
            <a:xfrm>
              <a:off x="6169616" y="4748532"/>
              <a:ext cx="2688590" cy="353695"/>
            </a:xfrm>
            <a:custGeom>
              <a:avLst/>
              <a:gdLst/>
              <a:ahLst/>
              <a:cxnLst/>
              <a:rect l="l" t="t" r="r" b="b"/>
              <a:pathLst>
                <a:path w="2688590" h="353695" extrusionOk="0">
                  <a:moveTo>
                    <a:pt x="2688538" y="0"/>
                  </a:moveTo>
                  <a:lnTo>
                    <a:pt x="0" y="0"/>
                  </a:lnTo>
                  <a:lnTo>
                    <a:pt x="0" y="353549"/>
                  </a:lnTo>
                  <a:lnTo>
                    <a:pt x="2688538" y="353549"/>
                  </a:lnTo>
                  <a:lnTo>
                    <a:pt x="2688538" y="0"/>
                  </a:lnTo>
                  <a:close/>
                </a:path>
              </a:pathLst>
            </a:custGeom>
            <a:solidFill>
              <a:srgbClr val="FFFAE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38" name="Google Shape;5838;gda58c33139_0_6384"/>
            <p:cNvSpPr/>
            <p:nvPr/>
          </p:nvSpPr>
          <p:spPr>
            <a:xfrm>
              <a:off x="6215339" y="4754628"/>
              <a:ext cx="2597150" cy="341629"/>
            </a:xfrm>
            <a:custGeom>
              <a:avLst/>
              <a:gdLst/>
              <a:ahLst/>
              <a:cxnLst/>
              <a:rect l="l" t="t" r="r" b="b"/>
              <a:pathLst>
                <a:path w="2597150" h="341629" extrusionOk="0">
                  <a:moveTo>
                    <a:pt x="2597091" y="0"/>
                  </a:moveTo>
                  <a:lnTo>
                    <a:pt x="0" y="0"/>
                  </a:lnTo>
                  <a:lnTo>
                    <a:pt x="0" y="341357"/>
                  </a:lnTo>
                  <a:lnTo>
                    <a:pt x="2597091" y="341357"/>
                  </a:lnTo>
                  <a:lnTo>
                    <a:pt x="2597091" y="0"/>
                  </a:lnTo>
                  <a:close/>
                </a:path>
              </a:pathLst>
            </a:custGeom>
            <a:solidFill>
              <a:srgbClr val="FFF9E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39" name="Google Shape;5839;gda58c33139_0_6384"/>
            <p:cNvSpPr/>
            <p:nvPr/>
          </p:nvSpPr>
          <p:spPr>
            <a:xfrm>
              <a:off x="6258015" y="4760723"/>
              <a:ext cx="2508884" cy="329564"/>
            </a:xfrm>
            <a:custGeom>
              <a:avLst/>
              <a:gdLst/>
              <a:ahLst/>
              <a:cxnLst/>
              <a:rect l="l" t="t" r="r" b="b"/>
              <a:pathLst>
                <a:path w="2508884" h="329564" extrusionOk="0">
                  <a:moveTo>
                    <a:pt x="2508692" y="0"/>
                  </a:moveTo>
                  <a:lnTo>
                    <a:pt x="0" y="0"/>
                  </a:lnTo>
                  <a:lnTo>
                    <a:pt x="0" y="329166"/>
                  </a:lnTo>
                  <a:lnTo>
                    <a:pt x="2508692" y="329166"/>
                  </a:lnTo>
                  <a:lnTo>
                    <a:pt x="2508692" y="0"/>
                  </a:lnTo>
                  <a:close/>
                </a:path>
              </a:pathLst>
            </a:custGeom>
            <a:solidFill>
              <a:srgbClr val="FFF9D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40" name="Google Shape;5840;gda58c33139_0_6384"/>
            <p:cNvSpPr/>
            <p:nvPr/>
          </p:nvSpPr>
          <p:spPr>
            <a:xfrm>
              <a:off x="6303738" y="4766819"/>
              <a:ext cx="2420620" cy="317500"/>
            </a:xfrm>
            <a:custGeom>
              <a:avLst/>
              <a:gdLst/>
              <a:ahLst/>
              <a:cxnLst/>
              <a:rect l="l" t="t" r="r" b="b"/>
              <a:pathLst>
                <a:path w="2420620" h="317500" extrusionOk="0">
                  <a:moveTo>
                    <a:pt x="2420294" y="0"/>
                  </a:moveTo>
                  <a:lnTo>
                    <a:pt x="0" y="0"/>
                  </a:lnTo>
                  <a:lnTo>
                    <a:pt x="0" y="316975"/>
                  </a:lnTo>
                  <a:lnTo>
                    <a:pt x="2420294" y="316975"/>
                  </a:lnTo>
                  <a:lnTo>
                    <a:pt x="2420294" y="0"/>
                  </a:lnTo>
                  <a:close/>
                </a:path>
              </a:pathLst>
            </a:custGeom>
            <a:solidFill>
              <a:srgbClr val="FFF8DA"/>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41" name="Google Shape;5841;gda58c33139_0_6384"/>
            <p:cNvSpPr/>
            <p:nvPr/>
          </p:nvSpPr>
          <p:spPr>
            <a:xfrm>
              <a:off x="6349462" y="4772915"/>
              <a:ext cx="2329179" cy="304800"/>
            </a:xfrm>
            <a:custGeom>
              <a:avLst/>
              <a:gdLst/>
              <a:ahLst/>
              <a:cxnLst/>
              <a:rect l="l" t="t" r="r" b="b"/>
              <a:pathLst>
                <a:path w="2329179" h="304800" extrusionOk="0">
                  <a:moveTo>
                    <a:pt x="2328847" y="0"/>
                  </a:moveTo>
                  <a:lnTo>
                    <a:pt x="0" y="0"/>
                  </a:lnTo>
                  <a:lnTo>
                    <a:pt x="0" y="304783"/>
                  </a:lnTo>
                  <a:lnTo>
                    <a:pt x="2328847" y="304783"/>
                  </a:lnTo>
                  <a:lnTo>
                    <a:pt x="2328847" y="0"/>
                  </a:lnTo>
                  <a:close/>
                </a:path>
              </a:pathLst>
            </a:custGeom>
            <a:solidFill>
              <a:srgbClr val="FFF8D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42" name="Google Shape;5842;gda58c33139_0_6384"/>
            <p:cNvSpPr/>
            <p:nvPr/>
          </p:nvSpPr>
          <p:spPr>
            <a:xfrm>
              <a:off x="6395185" y="4775963"/>
              <a:ext cx="2237740" cy="295910"/>
            </a:xfrm>
            <a:custGeom>
              <a:avLst/>
              <a:gdLst/>
              <a:ahLst/>
              <a:cxnLst/>
              <a:rect l="l" t="t" r="r" b="b"/>
              <a:pathLst>
                <a:path w="2237740" h="295910" extrusionOk="0">
                  <a:moveTo>
                    <a:pt x="2237400" y="0"/>
                  </a:moveTo>
                  <a:lnTo>
                    <a:pt x="0" y="0"/>
                  </a:lnTo>
                  <a:lnTo>
                    <a:pt x="0" y="295640"/>
                  </a:lnTo>
                  <a:lnTo>
                    <a:pt x="2237400" y="295640"/>
                  </a:lnTo>
                  <a:lnTo>
                    <a:pt x="2237400" y="0"/>
                  </a:lnTo>
                  <a:close/>
                </a:path>
              </a:pathLst>
            </a:custGeom>
            <a:solidFill>
              <a:srgbClr val="FFF8D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43" name="Google Shape;5843;gda58c33139_0_6384"/>
            <p:cNvSpPr/>
            <p:nvPr/>
          </p:nvSpPr>
          <p:spPr>
            <a:xfrm>
              <a:off x="6437860" y="4782058"/>
              <a:ext cx="2152650" cy="283845"/>
            </a:xfrm>
            <a:custGeom>
              <a:avLst/>
              <a:gdLst/>
              <a:ahLst/>
              <a:cxnLst/>
              <a:rect l="l" t="t" r="r" b="b"/>
              <a:pathLst>
                <a:path w="2152650" h="283845" extrusionOk="0">
                  <a:moveTo>
                    <a:pt x="2152050" y="0"/>
                  </a:moveTo>
                  <a:lnTo>
                    <a:pt x="0" y="0"/>
                  </a:lnTo>
                  <a:lnTo>
                    <a:pt x="0" y="283449"/>
                  </a:lnTo>
                  <a:lnTo>
                    <a:pt x="2152050" y="283449"/>
                  </a:lnTo>
                  <a:lnTo>
                    <a:pt x="2152050" y="0"/>
                  </a:lnTo>
                  <a:close/>
                </a:path>
              </a:pathLst>
            </a:custGeom>
            <a:solidFill>
              <a:srgbClr val="FFF7D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44" name="Google Shape;5844;gda58c33139_0_6384"/>
            <p:cNvSpPr/>
            <p:nvPr/>
          </p:nvSpPr>
          <p:spPr>
            <a:xfrm>
              <a:off x="6483584" y="4788154"/>
              <a:ext cx="2061209" cy="271779"/>
            </a:xfrm>
            <a:custGeom>
              <a:avLst/>
              <a:gdLst/>
              <a:ahLst/>
              <a:cxnLst/>
              <a:rect l="l" t="t" r="r" b="b"/>
              <a:pathLst>
                <a:path w="2061209" h="271779" extrusionOk="0">
                  <a:moveTo>
                    <a:pt x="2060603" y="0"/>
                  </a:moveTo>
                  <a:lnTo>
                    <a:pt x="0" y="0"/>
                  </a:lnTo>
                  <a:lnTo>
                    <a:pt x="0" y="271257"/>
                  </a:lnTo>
                  <a:lnTo>
                    <a:pt x="2060603" y="271257"/>
                  </a:lnTo>
                  <a:lnTo>
                    <a:pt x="2060603" y="0"/>
                  </a:lnTo>
                  <a:close/>
                </a:path>
              </a:pathLst>
            </a:custGeom>
            <a:solidFill>
              <a:srgbClr val="FFF7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45" name="Google Shape;5845;gda58c33139_0_6384"/>
            <p:cNvSpPr/>
            <p:nvPr/>
          </p:nvSpPr>
          <p:spPr>
            <a:xfrm>
              <a:off x="6529307" y="4794250"/>
              <a:ext cx="1969770" cy="259079"/>
            </a:xfrm>
            <a:custGeom>
              <a:avLst/>
              <a:gdLst/>
              <a:ahLst/>
              <a:cxnLst/>
              <a:rect l="l" t="t" r="r" b="b"/>
              <a:pathLst>
                <a:path w="1969770" h="259079" extrusionOk="0">
                  <a:moveTo>
                    <a:pt x="1969156" y="0"/>
                  </a:moveTo>
                  <a:lnTo>
                    <a:pt x="0" y="0"/>
                  </a:lnTo>
                  <a:lnTo>
                    <a:pt x="0" y="259066"/>
                  </a:lnTo>
                  <a:lnTo>
                    <a:pt x="1969156" y="259066"/>
                  </a:lnTo>
                  <a:lnTo>
                    <a:pt x="1969156" y="0"/>
                  </a:lnTo>
                  <a:close/>
                </a:path>
              </a:pathLst>
            </a:custGeom>
            <a:solidFill>
              <a:srgbClr val="FFF6C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46" name="Google Shape;5846;gda58c33139_0_6384"/>
            <p:cNvSpPr/>
            <p:nvPr/>
          </p:nvSpPr>
          <p:spPr>
            <a:xfrm>
              <a:off x="6571982" y="4800345"/>
              <a:ext cx="1884045" cy="247014"/>
            </a:xfrm>
            <a:custGeom>
              <a:avLst/>
              <a:gdLst/>
              <a:ahLst/>
              <a:cxnLst/>
              <a:rect l="l" t="t" r="r" b="b"/>
              <a:pathLst>
                <a:path w="1884045" h="247014" extrusionOk="0">
                  <a:moveTo>
                    <a:pt x="1883805" y="0"/>
                  </a:moveTo>
                  <a:lnTo>
                    <a:pt x="0" y="0"/>
                  </a:lnTo>
                  <a:lnTo>
                    <a:pt x="0" y="246874"/>
                  </a:lnTo>
                  <a:lnTo>
                    <a:pt x="1883805" y="246874"/>
                  </a:lnTo>
                  <a:lnTo>
                    <a:pt x="1883805" y="0"/>
                  </a:lnTo>
                  <a:close/>
                </a:path>
              </a:pathLst>
            </a:custGeom>
            <a:solidFill>
              <a:srgbClr val="FFF6C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47" name="Google Shape;5847;gda58c33139_0_6384"/>
            <p:cNvSpPr/>
            <p:nvPr/>
          </p:nvSpPr>
          <p:spPr>
            <a:xfrm>
              <a:off x="6617706" y="4806441"/>
              <a:ext cx="1792604" cy="234950"/>
            </a:xfrm>
            <a:custGeom>
              <a:avLst/>
              <a:gdLst/>
              <a:ahLst/>
              <a:cxnLst/>
              <a:rect l="l" t="t" r="r" b="b"/>
              <a:pathLst>
                <a:path w="1792604" h="234950" extrusionOk="0">
                  <a:moveTo>
                    <a:pt x="1792359" y="0"/>
                  </a:moveTo>
                  <a:lnTo>
                    <a:pt x="0" y="0"/>
                  </a:lnTo>
                  <a:lnTo>
                    <a:pt x="0" y="234683"/>
                  </a:lnTo>
                  <a:lnTo>
                    <a:pt x="1792359" y="234683"/>
                  </a:lnTo>
                  <a:lnTo>
                    <a:pt x="1792359" y="0"/>
                  </a:lnTo>
                  <a:close/>
                </a:path>
              </a:pathLst>
            </a:custGeom>
            <a:solidFill>
              <a:srgbClr val="FFF4C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48" name="Google Shape;5848;gda58c33139_0_6384"/>
            <p:cNvSpPr/>
            <p:nvPr/>
          </p:nvSpPr>
          <p:spPr>
            <a:xfrm>
              <a:off x="6663429" y="4812537"/>
              <a:ext cx="1701165" cy="226060"/>
            </a:xfrm>
            <a:custGeom>
              <a:avLst/>
              <a:gdLst/>
              <a:ahLst/>
              <a:cxnLst/>
              <a:rect l="l" t="t" r="r" b="b"/>
              <a:pathLst>
                <a:path w="1701165" h="226060" extrusionOk="0">
                  <a:moveTo>
                    <a:pt x="1700912" y="0"/>
                  </a:moveTo>
                  <a:lnTo>
                    <a:pt x="0" y="0"/>
                  </a:lnTo>
                  <a:lnTo>
                    <a:pt x="0" y="225540"/>
                  </a:lnTo>
                  <a:lnTo>
                    <a:pt x="1700912" y="225540"/>
                  </a:lnTo>
                  <a:lnTo>
                    <a:pt x="1700912" y="0"/>
                  </a:lnTo>
                  <a:close/>
                </a:path>
              </a:pathLst>
            </a:custGeom>
            <a:solidFill>
              <a:srgbClr val="FFF3B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49" name="Google Shape;5849;gda58c33139_0_6384"/>
            <p:cNvSpPr/>
            <p:nvPr/>
          </p:nvSpPr>
          <p:spPr>
            <a:xfrm>
              <a:off x="6706104" y="4818632"/>
              <a:ext cx="1612900" cy="213360"/>
            </a:xfrm>
            <a:custGeom>
              <a:avLst/>
              <a:gdLst/>
              <a:ahLst/>
              <a:cxnLst/>
              <a:rect l="l" t="t" r="r" b="b"/>
              <a:pathLst>
                <a:path w="1612900" h="213360" extrusionOk="0">
                  <a:moveTo>
                    <a:pt x="1612513" y="0"/>
                  </a:moveTo>
                  <a:lnTo>
                    <a:pt x="0" y="0"/>
                  </a:lnTo>
                  <a:lnTo>
                    <a:pt x="0" y="213348"/>
                  </a:lnTo>
                  <a:lnTo>
                    <a:pt x="1612513" y="213348"/>
                  </a:lnTo>
                  <a:lnTo>
                    <a:pt x="1612513" y="0"/>
                  </a:lnTo>
                  <a:close/>
                </a:path>
              </a:pathLst>
            </a:custGeom>
            <a:solidFill>
              <a:srgbClr val="FFF3B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50" name="Google Shape;5850;gda58c33139_0_6384"/>
            <p:cNvSpPr/>
            <p:nvPr/>
          </p:nvSpPr>
          <p:spPr>
            <a:xfrm>
              <a:off x="6751828" y="4824728"/>
              <a:ext cx="1524634" cy="201295"/>
            </a:xfrm>
            <a:custGeom>
              <a:avLst/>
              <a:gdLst/>
              <a:ahLst/>
              <a:cxnLst/>
              <a:rect l="l" t="t" r="r" b="b"/>
              <a:pathLst>
                <a:path w="1524634" h="201295" extrusionOk="0">
                  <a:moveTo>
                    <a:pt x="1524114" y="0"/>
                  </a:moveTo>
                  <a:lnTo>
                    <a:pt x="0" y="0"/>
                  </a:lnTo>
                  <a:lnTo>
                    <a:pt x="0" y="201157"/>
                  </a:lnTo>
                  <a:lnTo>
                    <a:pt x="1524114" y="201157"/>
                  </a:lnTo>
                  <a:lnTo>
                    <a:pt x="1524114" y="0"/>
                  </a:lnTo>
                  <a:close/>
                </a:path>
              </a:pathLst>
            </a:custGeom>
            <a:solidFill>
              <a:srgbClr val="FFF2B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51" name="Google Shape;5851;gda58c33139_0_6384"/>
            <p:cNvSpPr/>
            <p:nvPr/>
          </p:nvSpPr>
          <p:spPr>
            <a:xfrm>
              <a:off x="6797551" y="4830824"/>
              <a:ext cx="1433195" cy="189229"/>
            </a:xfrm>
            <a:custGeom>
              <a:avLst/>
              <a:gdLst/>
              <a:ahLst/>
              <a:cxnLst/>
              <a:rect l="l" t="t" r="r" b="b"/>
              <a:pathLst>
                <a:path w="1433195" h="189229" extrusionOk="0">
                  <a:moveTo>
                    <a:pt x="1432667" y="0"/>
                  </a:moveTo>
                  <a:lnTo>
                    <a:pt x="0" y="0"/>
                  </a:lnTo>
                  <a:lnTo>
                    <a:pt x="0" y="188966"/>
                  </a:lnTo>
                  <a:lnTo>
                    <a:pt x="1432667" y="188966"/>
                  </a:lnTo>
                  <a:lnTo>
                    <a:pt x="1432667" y="0"/>
                  </a:lnTo>
                  <a:close/>
                </a:path>
              </a:pathLst>
            </a:custGeom>
            <a:solidFill>
              <a:srgbClr val="FFF2B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52" name="Google Shape;5852;gda58c33139_0_6384"/>
            <p:cNvSpPr/>
            <p:nvPr/>
          </p:nvSpPr>
          <p:spPr>
            <a:xfrm>
              <a:off x="6843275" y="4836919"/>
              <a:ext cx="1341754" cy="177164"/>
            </a:xfrm>
            <a:custGeom>
              <a:avLst/>
              <a:gdLst/>
              <a:ahLst/>
              <a:cxnLst/>
              <a:rect l="l" t="t" r="r" b="b"/>
              <a:pathLst>
                <a:path w="1341754" h="177164" extrusionOk="0">
                  <a:moveTo>
                    <a:pt x="1341220" y="0"/>
                  </a:moveTo>
                  <a:lnTo>
                    <a:pt x="0" y="0"/>
                  </a:lnTo>
                  <a:lnTo>
                    <a:pt x="0" y="176774"/>
                  </a:lnTo>
                  <a:lnTo>
                    <a:pt x="1341220" y="176774"/>
                  </a:lnTo>
                  <a:lnTo>
                    <a:pt x="1341220" y="0"/>
                  </a:lnTo>
                  <a:close/>
                </a:path>
              </a:pathLst>
            </a:custGeom>
            <a:solidFill>
              <a:srgbClr val="FFF2B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53" name="Google Shape;5853;gda58c33139_0_6384"/>
            <p:cNvSpPr/>
            <p:nvPr/>
          </p:nvSpPr>
          <p:spPr>
            <a:xfrm>
              <a:off x="6885950" y="4843015"/>
              <a:ext cx="1256029" cy="165100"/>
            </a:xfrm>
            <a:custGeom>
              <a:avLst/>
              <a:gdLst/>
              <a:ahLst/>
              <a:cxnLst/>
              <a:rect l="l" t="t" r="r" b="b"/>
              <a:pathLst>
                <a:path w="1256029" h="165100" extrusionOk="0">
                  <a:moveTo>
                    <a:pt x="1255870" y="0"/>
                  </a:moveTo>
                  <a:lnTo>
                    <a:pt x="0" y="0"/>
                  </a:lnTo>
                  <a:lnTo>
                    <a:pt x="0" y="164583"/>
                  </a:lnTo>
                  <a:lnTo>
                    <a:pt x="1255870" y="164583"/>
                  </a:lnTo>
                  <a:lnTo>
                    <a:pt x="1255870" y="0"/>
                  </a:lnTo>
                  <a:close/>
                </a:path>
              </a:pathLst>
            </a:custGeom>
            <a:solidFill>
              <a:srgbClr val="FFF1A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54" name="Google Shape;5854;gda58c33139_0_6384"/>
            <p:cNvSpPr/>
            <p:nvPr/>
          </p:nvSpPr>
          <p:spPr>
            <a:xfrm>
              <a:off x="6931673" y="4849111"/>
              <a:ext cx="1164590" cy="152400"/>
            </a:xfrm>
            <a:custGeom>
              <a:avLst/>
              <a:gdLst/>
              <a:ahLst/>
              <a:cxnLst/>
              <a:rect l="l" t="t" r="r" b="b"/>
              <a:pathLst>
                <a:path w="1164590" h="152400" extrusionOk="0">
                  <a:moveTo>
                    <a:pt x="1164423" y="0"/>
                  </a:moveTo>
                  <a:lnTo>
                    <a:pt x="0" y="0"/>
                  </a:lnTo>
                  <a:lnTo>
                    <a:pt x="0" y="152391"/>
                  </a:lnTo>
                  <a:lnTo>
                    <a:pt x="1164423" y="152391"/>
                  </a:lnTo>
                  <a:lnTo>
                    <a:pt x="1164423" y="0"/>
                  </a:lnTo>
                  <a:close/>
                </a:path>
              </a:pathLst>
            </a:custGeom>
            <a:solidFill>
              <a:srgbClr val="FFF1A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55" name="Google Shape;5855;gda58c33139_0_6384"/>
            <p:cNvSpPr/>
            <p:nvPr/>
          </p:nvSpPr>
          <p:spPr>
            <a:xfrm>
              <a:off x="6977397" y="4855206"/>
              <a:ext cx="1073150" cy="140335"/>
            </a:xfrm>
            <a:custGeom>
              <a:avLst/>
              <a:gdLst/>
              <a:ahLst/>
              <a:cxnLst/>
              <a:rect l="l" t="t" r="r" b="b"/>
              <a:pathLst>
                <a:path w="1073150" h="140335" extrusionOk="0">
                  <a:moveTo>
                    <a:pt x="1072976" y="0"/>
                  </a:moveTo>
                  <a:lnTo>
                    <a:pt x="0" y="0"/>
                  </a:lnTo>
                  <a:lnTo>
                    <a:pt x="0" y="140200"/>
                  </a:lnTo>
                  <a:lnTo>
                    <a:pt x="1072976" y="140200"/>
                  </a:lnTo>
                  <a:lnTo>
                    <a:pt x="1072976" y="0"/>
                  </a:lnTo>
                  <a:close/>
                </a:path>
              </a:pathLst>
            </a:custGeom>
            <a:solidFill>
              <a:srgbClr val="FFF0A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56" name="Google Shape;5856;gda58c33139_0_6384"/>
            <p:cNvSpPr/>
            <p:nvPr/>
          </p:nvSpPr>
          <p:spPr>
            <a:xfrm>
              <a:off x="7020072" y="4861302"/>
              <a:ext cx="988059" cy="128270"/>
            </a:xfrm>
            <a:custGeom>
              <a:avLst/>
              <a:gdLst/>
              <a:ahLst/>
              <a:cxnLst/>
              <a:rect l="l" t="t" r="r" b="b"/>
              <a:pathLst>
                <a:path w="988059" h="128270" extrusionOk="0">
                  <a:moveTo>
                    <a:pt x="987626" y="0"/>
                  </a:moveTo>
                  <a:lnTo>
                    <a:pt x="0" y="0"/>
                  </a:lnTo>
                  <a:lnTo>
                    <a:pt x="0" y="128009"/>
                  </a:lnTo>
                  <a:lnTo>
                    <a:pt x="987626" y="128009"/>
                  </a:lnTo>
                  <a:lnTo>
                    <a:pt x="987626" y="0"/>
                  </a:lnTo>
                  <a:close/>
                </a:path>
              </a:pathLst>
            </a:custGeom>
            <a:solidFill>
              <a:srgbClr val="FFEEA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57" name="Google Shape;5857;gda58c33139_0_6384"/>
            <p:cNvSpPr/>
            <p:nvPr/>
          </p:nvSpPr>
          <p:spPr>
            <a:xfrm>
              <a:off x="7065796" y="4864350"/>
              <a:ext cx="896620" cy="119379"/>
            </a:xfrm>
            <a:custGeom>
              <a:avLst/>
              <a:gdLst/>
              <a:ahLst/>
              <a:cxnLst/>
              <a:rect l="l" t="t" r="r" b="b"/>
              <a:pathLst>
                <a:path w="896620" h="119379" extrusionOk="0">
                  <a:moveTo>
                    <a:pt x="896179" y="0"/>
                  </a:moveTo>
                  <a:lnTo>
                    <a:pt x="0" y="0"/>
                  </a:lnTo>
                  <a:lnTo>
                    <a:pt x="0" y="118865"/>
                  </a:lnTo>
                  <a:lnTo>
                    <a:pt x="896179" y="118865"/>
                  </a:lnTo>
                  <a:lnTo>
                    <a:pt x="896179" y="0"/>
                  </a:lnTo>
                  <a:close/>
                </a:path>
              </a:pathLst>
            </a:custGeom>
            <a:solidFill>
              <a:srgbClr val="FFEE9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58" name="Google Shape;5858;gda58c33139_0_6384"/>
            <p:cNvSpPr/>
            <p:nvPr/>
          </p:nvSpPr>
          <p:spPr>
            <a:xfrm>
              <a:off x="7111519" y="4870446"/>
              <a:ext cx="805179" cy="106679"/>
            </a:xfrm>
            <a:custGeom>
              <a:avLst/>
              <a:gdLst/>
              <a:ahLst/>
              <a:cxnLst/>
              <a:rect l="l" t="t" r="r" b="b"/>
              <a:pathLst>
                <a:path w="805179" h="106679" extrusionOk="0">
                  <a:moveTo>
                    <a:pt x="804732" y="0"/>
                  </a:moveTo>
                  <a:lnTo>
                    <a:pt x="0" y="0"/>
                  </a:lnTo>
                  <a:lnTo>
                    <a:pt x="0" y="106674"/>
                  </a:lnTo>
                  <a:lnTo>
                    <a:pt x="804732" y="106674"/>
                  </a:lnTo>
                  <a:lnTo>
                    <a:pt x="804732" y="0"/>
                  </a:lnTo>
                  <a:close/>
                </a:path>
              </a:pathLst>
            </a:custGeom>
            <a:solidFill>
              <a:srgbClr val="FFED9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59" name="Google Shape;5859;gda58c33139_0_6384"/>
            <p:cNvSpPr/>
            <p:nvPr/>
          </p:nvSpPr>
          <p:spPr>
            <a:xfrm>
              <a:off x="7154194" y="4876541"/>
              <a:ext cx="719454" cy="94614"/>
            </a:xfrm>
            <a:custGeom>
              <a:avLst/>
              <a:gdLst/>
              <a:ahLst/>
              <a:cxnLst/>
              <a:rect l="l" t="t" r="r" b="b"/>
              <a:pathLst>
                <a:path w="719454" h="94614" extrusionOk="0">
                  <a:moveTo>
                    <a:pt x="719382" y="0"/>
                  </a:moveTo>
                  <a:lnTo>
                    <a:pt x="0" y="0"/>
                  </a:lnTo>
                  <a:lnTo>
                    <a:pt x="0" y="94483"/>
                  </a:lnTo>
                  <a:lnTo>
                    <a:pt x="719382" y="94483"/>
                  </a:lnTo>
                  <a:lnTo>
                    <a:pt x="719382" y="0"/>
                  </a:lnTo>
                  <a:close/>
                </a:path>
              </a:pathLst>
            </a:custGeom>
            <a:solidFill>
              <a:srgbClr val="FFED9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60" name="Google Shape;5860;gda58c33139_0_6384"/>
            <p:cNvSpPr/>
            <p:nvPr/>
          </p:nvSpPr>
          <p:spPr>
            <a:xfrm>
              <a:off x="7199918" y="4882637"/>
              <a:ext cx="628015" cy="82550"/>
            </a:xfrm>
            <a:custGeom>
              <a:avLst/>
              <a:gdLst/>
              <a:ahLst/>
              <a:cxnLst/>
              <a:rect l="l" t="t" r="r" b="b"/>
              <a:pathLst>
                <a:path w="628015" h="82550" extrusionOk="0">
                  <a:moveTo>
                    <a:pt x="627935" y="0"/>
                  </a:moveTo>
                  <a:lnTo>
                    <a:pt x="0" y="0"/>
                  </a:lnTo>
                  <a:lnTo>
                    <a:pt x="0" y="82291"/>
                  </a:lnTo>
                  <a:lnTo>
                    <a:pt x="627935" y="82291"/>
                  </a:lnTo>
                  <a:lnTo>
                    <a:pt x="627935" y="0"/>
                  </a:lnTo>
                  <a:close/>
                </a:path>
              </a:pathLst>
            </a:custGeom>
            <a:solidFill>
              <a:srgbClr val="FFEC9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61" name="Google Shape;5861;gda58c33139_0_6384"/>
            <p:cNvSpPr/>
            <p:nvPr/>
          </p:nvSpPr>
          <p:spPr>
            <a:xfrm>
              <a:off x="7245641" y="4888733"/>
              <a:ext cx="536575" cy="70485"/>
            </a:xfrm>
            <a:custGeom>
              <a:avLst/>
              <a:gdLst/>
              <a:ahLst/>
              <a:cxnLst/>
              <a:rect l="l" t="t" r="r" b="b"/>
              <a:pathLst>
                <a:path w="536575" h="70485" extrusionOk="0">
                  <a:moveTo>
                    <a:pt x="536488" y="0"/>
                  </a:moveTo>
                  <a:lnTo>
                    <a:pt x="0" y="0"/>
                  </a:lnTo>
                  <a:lnTo>
                    <a:pt x="0" y="70100"/>
                  </a:lnTo>
                  <a:lnTo>
                    <a:pt x="536488" y="70100"/>
                  </a:lnTo>
                  <a:lnTo>
                    <a:pt x="536488" y="0"/>
                  </a:lnTo>
                  <a:close/>
                </a:path>
              </a:pathLst>
            </a:custGeom>
            <a:solidFill>
              <a:srgbClr val="FFEC9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62" name="Google Shape;5862;gda58c33139_0_6384"/>
            <p:cNvSpPr/>
            <p:nvPr/>
          </p:nvSpPr>
          <p:spPr>
            <a:xfrm>
              <a:off x="7288316" y="4894828"/>
              <a:ext cx="448309" cy="58420"/>
            </a:xfrm>
            <a:custGeom>
              <a:avLst/>
              <a:gdLst/>
              <a:ahLst/>
              <a:cxnLst/>
              <a:rect l="l" t="t" r="r" b="b"/>
              <a:pathLst>
                <a:path w="448309" h="58420" extrusionOk="0">
                  <a:moveTo>
                    <a:pt x="448089" y="0"/>
                  </a:moveTo>
                  <a:lnTo>
                    <a:pt x="0" y="0"/>
                  </a:lnTo>
                  <a:lnTo>
                    <a:pt x="0" y="57908"/>
                  </a:lnTo>
                  <a:lnTo>
                    <a:pt x="448089" y="57908"/>
                  </a:lnTo>
                  <a:lnTo>
                    <a:pt x="448089" y="0"/>
                  </a:lnTo>
                  <a:close/>
                </a:path>
              </a:pathLst>
            </a:custGeom>
            <a:solidFill>
              <a:srgbClr val="FFED8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63" name="Google Shape;5863;gda58c33139_0_6384"/>
            <p:cNvSpPr/>
            <p:nvPr/>
          </p:nvSpPr>
          <p:spPr>
            <a:xfrm>
              <a:off x="7334040" y="4900924"/>
              <a:ext cx="360045" cy="48895"/>
            </a:xfrm>
            <a:custGeom>
              <a:avLst/>
              <a:gdLst/>
              <a:ahLst/>
              <a:cxnLst/>
              <a:rect l="l" t="t" r="r" b="b"/>
              <a:pathLst>
                <a:path w="360045" h="48895" extrusionOk="0">
                  <a:moveTo>
                    <a:pt x="359691" y="0"/>
                  </a:moveTo>
                  <a:lnTo>
                    <a:pt x="0" y="0"/>
                  </a:lnTo>
                  <a:lnTo>
                    <a:pt x="0" y="48765"/>
                  </a:lnTo>
                  <a:lnTo>
                    <a:pt x="359691" y="48765"/>
                  </a:lnTo>
                  <a:lnTo>
                    <a:pt x="359691" y="0"/>
                  </a:lnTo>
                  <a:close/>
                </a:path>
              </a:pathLst>
            </a:custGeom>
            <a:solidFill>
              <a:srgbClr val="FCEB8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64" name="Google Shape;5864;gda58c33139_0_6384"/>
            <p:cNvSpPr/>
            <p:nvPr/>
          </p:nvSpPr>
          <p:spPr>
            <a:xfrm>
              <a:off x="7379763" y="4907020"/>
              <a:ext cx="268604" cy="36829"/>
            </a:xfrm>
            <a:custGeom>
              <a:avLst/>
              <a:gdLst/>
              <a:ahLst/>
              <a:cxnLst/>
              <a:rect l="l" t="t" r="r" b="b"/>
              <a:pathLst>
                <a:path w="268604" h="36829" extrusionOk="0">
                  <a:moveTo>
                    <a:pt x="268244" y="0"/>
                  </a:moveTo>
                  <a:lnTo>
                    <a:pt x="0" y="0"/>
                  </a:lnTo>
                  <a:lnTo>
                    <a:pt x="0" y="36573"/>
                  </a:lnTo>
                  <a:lnTo>
                    <a:pt x="268244" y="36573"/>
                  </a:lnTo>
                  <a:lnTo>
                    <a:pt x="268244" y="0"/>
                  </a:lnTo>
                  <a:close/>
                </a:path>
              </a:pathLst>
            </a:custGeom>
            <a:solidFill>
              <a:srgbClr val="FCEB8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65" name="Google Shape;5865;gda58c33139_0_6384"/>
            <p:cNvSpPr/>
            <p:nvPr/>
          </p:nvSpPr>
          <p:spPr>
            <a:xfrm>
              <a:off x="7425487" y="4913115"/>
              <a:ext cx="177165" cy="24764"/>
            </a:xfrm>
            <a:custGeom>
              <a:avLst/>
              <a:gdLst/>
              <a:ahLst/>
              <a:cxnLst/>
              <a:rect l="l" t="t" r="r" b="b"/>
              <a:pathLst>
                <a:path w="177165" h="24764" extrusionOk="0">
                  <a:moveTo>
                    <a:pt x="176797" y="0"/>
                  </a:moveTo>
                  <a:lnTo>
                    <a:pt x="0" y="0"/>
                  </a:lnTo>
                  <a:lnTo>
                    <a:pt x="0" y="24382"/>
                  </a:lnTo>
                  <a:lnTo>
                    <a:pt x="176797" y="24382"/>
                  </a:lnTo>
                  <a:lnTo>
                    <a:pt x="176797" y="0"/>
                  </a:lnTo>
                  <a:close/>
                </a:path>
              </a:pathLst>
            </a:custGeom>
            <a:solidFill>
              <a:srgbClr val="FCEA8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66" name="Google Shape;5866;gda58c33139_0_6384"/>
            <p:cNvSpPr/>
            <p:nvPr/>
          </p:nvSpPr>
          <p:spPr>
            <a:xfrm>
              <a:off x="7468162" y="4919211"/>
              <a:ext cx="92075" cy="12700"/>
            </a:xfrm>
            <a:custGeom>
              <a:avLst/>
              <a:gdLst/>
              <a:ahLst/>
              <a:cxnLst/>
              <a:rect l="l" t="t" r="r" b="b"/>
              <a:pathLst>
                <a:path w="92075" h="12700" extrusionOk="0">
                  <a:moveTo>
                    <a:pt x="91446" y="0"/>
                  </a:moveTo>
                  <a:lnTo>
                    <a:pt x="0" y="0"/>
                  </a:lnTo>
                  <a:lnTo>
                    <a:pt x="0" y="12191"/>
                  </a:lnTo>
                  <a:lnTo>
                    <a:pt x="91446" y="12191"/>
                  </a:lnTo>
                  <a:lnTo>
                    <a:pt x="91446" y="0"/>
                  </a:lnTo>
                  <a:close/>
                </a:path>
              </a:pathLst>
            </a:custGeom>
            <a:solidFill>
              <a:srgbClr val="FCEA7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67" name="Google Shape;5867;gda58c33139_0_6384"/>
            <p:cNvSpPr/>
            <p:nvPr/>
          </p:nvSpPr>
          <p:spPr>
            <a:xfrm>
              <a:off x="5901372" y="4711958"/>
              <a:ext cx="3225165" cy="424179"/>
            </a:xfrm>
            <a:custGeom>
              <a:avLst/>
              <a:gdLst/>
              <a:ahLst/>
              <a:cxnLst/>
              <a:rect l="l" t="t" r="r" b="b"/>
              <a:pathLst>
                <a:path w="3225165" h="424179" extrusionOk="0">
                  <a:moveTo>
                    <a:pt x="3203689" y="423649"/>
                  </a:moveTo>
                  <a:lnTo>
                    <a:pt x="21337" y="423649"/>
                  </a:lnTo>
                </a:path>
                <a:path w="3225165" h="424179" extrusionOk="0">
                  <a:moveTo>
                    <a:pt x="21337" y="423649"/>
                  </a:moveTo>
                  <a:lnTo>
                    <a:pt x="18289" y="423649"/>
                  </a:lnTo>
                  <a:lnTo>
                    <a:pt x="15241" y="423649"/>
                  </a:lnTo>
                  <a:lnTo>
                    <a:pt x="12192" y="420601"/>
                  </a:lnTo>
                  <a:lnTo>
                    <a:pt x="9144" y="420601"/>
                  </a:lnTo>
                  <a:lnTo>
                    <a:pt x="6096" y="417553"/>
                  </a:lnTo>
                  <a:lnTo>
                    <a:pt x="3048" y="414506"/>
                  </a:lnTo>
                  <a:lnTo>
                    <a:pt x="3048" y="411458"/>
                  </a:lnTo>
                  <a:lnTo>
                    <a:pt x="0" y="408410"/>
                  </a:lnTo>
                  <a:lnTo>
                    <a:pt x="0" y="405362"/>
                  </a:lnTo>
                  <a:lnTo>
                    <a:pt x="0" y="402314"/>
                  </a:lnTo>
                </a:path>
                <a:path w="3225165" h="424179" extrusionOk="0">
                  <a:moveTo>
                    <a:pt x="0" y="402314"/>
                  </a:moveTo>
                  <a:lnTo>
                    <a:pt x="0" y="21334"/>
                  </a:lnTo>
                </a:path>
                <a:path w="3225165" h="424179" extrusionOk="0">
                  <a:moveTo>
                    <a:pt x="0" y="21334"/>
                  </a:moveTo>
                  <a:lnTo>
                    <a:pt x="0" y="18286"/>
                  </a:lnTo>
                  <a:lnTo>
                    <a:pt x="0" y="15239"/>
                  </a:lnTo>
                  <a:lnTo>
                    <a:pt x="3048" y="12191"/>
                  </a:lnTo>
                  <a:lnTo>
                    <a:pt x="3048" y="9143"/>
                  </a:lnTo>
                  <a:lnTo>
                    <a:pt x="6096" y="6095"/>
                  </a:lnTo>
                  <a:lnTo>
                    <a:pt x="9144" y="3047"/>
                  </a:lnTo>
                  <a:lnTo>
                    <a:pt x="12192" y="3047"/>
                  </a:lnTo>
                  <a:lnTo>
                    <a:pt x="15241" y="0"/>
                  </a:lnTo>
                  <a:lnTo>
                    <a:pt x="18289" y="0"/>
                  </a:lnTo>
                  <a:lnTo>
                    <a:pt x="21337" y="0"/>
                  </a:lnTo>
                </a:path>
                <a:path w="3225165" h="424179" extrusionOk="0">
                  <a:moveTo>
                    <a:pt x="21337" y="0"/>
                  </a:moveTo>
                  <a:lnTo>
                    <a:pt x="3203689" y="0"/>
                  </a:lnTo>
                </a:path>
                <a:path w="3225165" h="424179" extrusionOk="0">
                  <a:moveTo>
                    <a:pt x="3203689" y="0"/>
                  </a:moveTo>
                  <a:lnTo>
                    <a:pt x="3206737" y="0"/>
                  </a:lnTo>
                  <a:lnTo>
                    <a:pt x="3209785" y="0"/>
                  </a:lnTo>
                  <a:lnTo>
                    <a:pt x="3212833" y="3047"/>
                  </a:lnTo>
                  <a:lnTo>
                    <a:pt x="3215882" y="3047"/>
                  </a:lnTo>
                  <a:lnTo>
                    <a:pt x="3218930" y="6095"/>
                  </a:lnTo>
                  <a:lnTo>
                    <a:pt x="3221978" y="9143"/>
                  </a:lnTo>
                  <a:lnTo>
                    <a:pt x="3221978" y="12191"/>
                  </a:lnTo>
                  <a:lnTo>
                    <a:pt x="3225026" y="15239"/>
                  </a:lnTo>
                  <a:lnTo>
                    <a:pt x="3225026" y="18286"/>
                  </a:lnTo>
                  <a:lnTo>
                    <a:pt x="3225026" y="21334"/>
                  </a:lnTo>
                </a:path>
                <a:path w="3225165" h="424179" extrusionOk="0">
                  <a:moveTo>
                    <a:pt x="3225026" y="21334"/>
                  </a:moveTo>
                  <a:lnTo>
                    <a:pt x="3225026" y="402314"/>
                  </a:lnTo>
                </a:path>
                <a:path w="3225165" h="424179" extrusionOk="0">
                  <a:moveTo>
                    <a:pt x="3225026" y="402314"/>
                  </a:moveTo>
                  <a:lnTo>
                    <a:pt x="3225026" y="405362"/>
                  </a:lnTo>
                  <a:lnTo>
                    <a:pt x="3225026" y="408410"/>
                  </a:lnTo>
                  <a:lnTo>
                    <a:pt x="3221978" y="411458"/>
                  </a:lnTo>
                  <a:lnTo>
                    <a:pt x="3221978" y="414506"/>
                  </a:lnTo>
                  <a:lnTo>
                    <a:pt x="3218930" y="417553"/>
                  </a:lnTo>
                  <a:lnTo>
                    <a:pt x="3215882" y="420601"/>
                  </a:lnTo>
                  <a:lnTo>
                    <a:pt x="3212833" y="420601"/>
                  </a:lnTo>
                  <a:lnTo>
                    <a:pt x="3209785" y="423649"/>
                  </a:lnTo>
                  <a:lnTo>
                    <a:pt x="3206737" y="423649"/>
                  </a:lnTo>
                  <a:lnTo>
                    <a:pt x="3203689" y="423649"/>
                  </a:lnTo>
                </a:path>
              </a:pathLst>
            </a:custGeom>
            <a:noFill/>
            <a:ln w="12175" cap="flat" cmpd="sng">
              <a:solidFill>
                <a:srgbClr val="6D6D6D"/>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68" name="Google Shape;5868;gda58c33139_0_6384"/>
            <p:cNvSpPr/>
            <p:nvPr/>
          </p:nvSpPr>
          <p:spPr>
            <a:xfrm>
              <a:off x="6035484" y="4839969"/>
              <a:ext cx="213995" cy="170179"/>
            </a:xfrm>
            <a:custGeom>
              <a:avLst/>
              <a:gdLst/>
              <a:ahLst/>
              <a:cxnLst/>
              <a:rect l="l" t="t" r="r" b="b"/>
              <a:pathLst>
                <a:path w="213995" h="170179" extrusionOk="0">
                  <a:moveTo>
                    <a:pt x="213385" y="0"/>
                  </a:moveTo>
                  <a:lnTo>
                    <a:pt x="85356" y="0"/>
                  </a:lnTo>
                  <a:lnTo>
                    <a:pt x="85356" y="43180"/>
                  </a:lnTo>
                  <a:lnTo>
                    <a:pt x="0" y="43180"/>
                  </a:lnTo>
                  <a:lnTo>
                    <a:pt x="0" y="170180"/>
                  </a:lnTo>
                  <a:lnTo>
                    <a:pt x="213385" y="170180"/>
                  </a:lnTo>
                  <a:lnTo>
                    <a:pt x="213385" y="43180"/>
                  </a:lnTo>
                  <a:lnTo>
                    <a:pt x="213385" y="0"/>
                  </a:lnTo>
                  <a:close/>
                </a:path>
              </a:pathLst>
            </a:custGeom>
            <a:solidFill>
              <a:srgbClr val="E598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5869" name="Google Shape;5869;gda58c33139_0_6384"/>
          <p:cNvSpPr txBox="1"/>
          <p:nvPr/>
        </p:nvSpPr>
        <p:spPr>
          <a:xfrm>
            <a:off x="5381625" y="4267200"/>
            <a:ext cx="2765400" cy="137700"/>
          </a:xfrm>
          <a:prstGeom prst="rect">
            <a:avLst/>
          </a:prstGeom>
          <a:noFill/>
          <a:ln>
            <a:noFill/>
          </a:ln>
        </p:spPr>
        <p:txBody>
          <a:bodyPr spcFirstLastPara="1" wrap="square" lIns="0" tIns="14550" rIns="0" bIns="0" anchor="t" anchorCtr="0">
            <a:spAutoFit/>
          </a:bodyPr>
          <a:lstStyle/>
          <a:p>
            <a:pPr marL="323850" marR="0" lvl="0" indent="0" algn="ctr" rtl="0">
              <a:lnSpc>
                <a:spcPct val="100000"/>
              </a:lnSpc>
              <a:spcBef>
                <a:spcPts val="0"/>
              </a:spcBef>
              <a:spcAft>
                <a:spcPts val="0"/>
              </a:spcAft>
              <a:buClr>
                <a:schemeClr val="dk1"/>
              </a:buClr>
              <a:buSzPts val="800"/>
              <a:buFont typeface="Arial"/>
              <a:buNone/>
            </a:pPr>
            <a:r>
              <a:rPr lang="en-US" sz="800" b="0" i="0" u="none">
                <a:solidFill>
                  <a:schemeClr val="dk1"/>
                </a:solidFill>
                <a:latin typeface="Arial"/>
                <a:ea typeface="Arial"/>
                <a:cs typeface="Arial"/>
                <a:sym typeface="Arial"/>
              </a:rPr>
              <a:t>Gulf of Alaska Slope Habitat Conservation Areas</a:t>
            </a:r>
            <a:endParaRPr/>
          </a:p>
        </p:txBody>
      </p:sp>
      <p:grpSp>
        <p:nvGrpSpPr>
          <p:cNvPr id="5870" name="Google Shape;5870;gda58c33139_0_6384"/>
          <p:cNvGrpSpPr/>
          <p:nvPr/>
        </p:nvGrpSpPr>
        <p:grpSpPr>
          <a:xfrm>
            <a:off x="643551" y="4931457"/>
            <a:ext cx="1814981" cy="1205055"/>
            <a:chOff x="576115" y="5589736"/>
            <a:chExt cx="2058035" cy="1365502"/>
          </a:xfrm>
        </p:grpSpPr>
        <p:sp>
          <p:nvSpPr>
            <p:cNvPr id="5871" name="Google Shape;5871;gda58c33139_0_6384"/>
            <p:cNvSpPr/>
            <p:nvPr/>
          </p:nvSpPr>
          <p:spPr>
            <a:xfrm>
              <a:off x="576115" y="5589736"/>
              <a:ext cx="2058035" cy="1350645"/>
            </a:xfrm>
            <a:custGeom>
              <a:avLst/>
              <a:gdLst/>
              <a:ahLst/>
              <a:cxnLst/>
              <a:rect l="l" t="t" r="r" b="b"/>
              <a:pathLst>
                <a:path w="2058035" h="1350645" extrusionOk="0">
                  <a:moveTo>
                    <a:pt x="2057554" y="0"/>
                  </a:moveTo>
                  <a:lnTo>
                    <a:pt x="0" y="0"/>
                  </a:lnTo>
                  <a:lnTo>
                    <a:pt x="0" y="1350192"/>
                  </a:lnTo>
                  <a:lnTo>
                    <a:pt x="2057554" y="1350192"/>
                  </a:lnTo>
                  <a:lnTo>
                    <a:pt x="20575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72" name="Google Shape;5872;gda58c33139_0_6384"/>
            <p:cNvSpPr/>
            <p:nvPr/>
          </p:nvSpPr>
          <p:spPr>
            <a:xfrm>
              <a:off x="576115" y="5589736"/>
              <a:ext cx="2058035" cy="1350645"/>
            </a:xfrm>
            <a:custGeom>
              <a:avLst/>
              <a:gdLst/>
              <a:ahLst/>
              <a:cxnLst/>
              <a:rect l="l" t="t" r="r" b="b"/>
              <a:pathLst>
                <a:path w="2058035" h="1350645" extrusionOk="0">
                  <a:moveTo>
                    <a:pt x="0" y="1350192"/>
                  </a:moveTo>
                  <a:lnTo>
                    <a:pt x="0" y="0"/>
                  </a:lnTo>
                  <a:lnTo>
                    <a:pt x="2057554" y="0"/>
                  </a:lnTo>
                  <a:lnTo>
                    <a:pt x="2057554" y="1350192"/>
                  </a:lnTo>
                  <a:lnTo>
                    <a:pt x="0" y="1350192"/>
                  </a:lnTo>
                  <a:close/>
                </a:path>
              </a:pathLst>
            </a:custGeom>
            <a:noFill/>
            <a:ln w="12175" cap="flat" cmpd="sng">
              <a:solidFill>
                <a:srgbClr val="6D6D6D"/>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73" name="Google Shape;5873;gda58c33139_0_6384"/>
            <p:cNvSpPr/>
            <p:nvPr/>
          </p:nvSpPr>
          <p:spPr>
            <a:xfrm>
              <a:off x="1524114" y="5727096"/>
              <a:ext cx="963294" cy="877570"/>
            </a:xfrm>
            <a:custGeom>
              <a:avLst/>
              <a:gdLst/>
              <a:ahLst/>
              <a:cxnLst/>
              <a:rect l="l" t="t" r="r" b="b"/>
              <a:pathLst>
                <a:path w="963294" h="877570" extrusionOk="0">
                  <a:moveTo>
                    <a:pt x="30482" y="875029"/>
                  </a:moveTo>
                  <a:lnTo>
                    <a:pt x="24385" y="875029"/>
                  </a:lnTo>
                  <a:lnTo>
                    <a:pt x="24385" y="877569"/>
                  </a:lnTo>
                  <a:lnTo>
                    <a:pt x="27434" y="877569"/>
                  </a:lnTo>
                  <a:lnTo>
                    <a:pt x="30482" y="875029"/>
                  </a:lnTo>
                  <a:close/>
                </a:path>
                <a:path w="963294" h="877570" extrusionOk="0">
                  <a:moveTo>
                    <a:pt x="30482" y="863600"/>
                  </a:moveTo>
                  <a:lnTo>
                    <a:pt x="27434" y="863600"/>
                  </a:lnTo>
                  <a:lnTo>
                    <a:pt x="27434" y="875029"/>
                  </a:lnTo>
                  <a:lnTo>
                    <a:pt x="33530" y="875029"/>
                  </a:lnTo>
                  <a:lnTo>
                    <a:pt x="33530" y="868679"/>
                  </a:lnTo>
                  <a:lnTo>
                    <a:pt x="30482" y="868679"/>
                  </a:lnTo>
                  <a:lnTo>
                    <a:pt x="30482" y="863600"/>
                  </a:lnTo>
                  <a:close/>
                </a:path>
                <a:path w="963294" h="877570" extrusionOk="0">
                  <a:moveTo>
                    <a:pt x="48771" y="859789"/>
                  </a:moveTo>
                  <a:lnTo>
                    <a:pt x="39626" y="859789"/>
                  </a:lnTo>
                  <a:lnTo>
                    <a:pt x="39626" y="863600"/>
                  </a:lnTo>
                  <a:lnTo>
                    <a:pt x="36578" y="863600"/>
                  </a:lnTo>
                  <a:lnTo>
                    <a:pt x="36578" y="872489"/>
                  </a:lnTo>
                  <a:lnTo>
                    <a:pt x="39626" y="872489"/>
                  </a:lnTo>
                  <a:lnTo>
                    <a:pt x="39626" y="875029"/>
                  </a:lnTo>
                  <a:lnTo>
                    <a:pt x="45723" y="875029"/>
                  </a:lnTo>
                  <a:lnTo>
                    <a:pt x="45723" y="868679"/>
                  </a:lnTo>
                  <a:lnTo>
                    <a:pt x="48771" y="868679"/>
                  </a:lnTo>
                  <a:lnTo>
                    <a:pt x="48771" y="859789"/>
                  </a:lnTo>
                  <a:close/>
                </a:path>
                <a:path w="963294" h="877570" extrusionOk="0">
                  <a:moveTo>
                    <a:pt x="45723" y="868679"/>
                  </a:moveTo>
                  <a:lnTo>
                    <a:pt x="45723" y="872489"/>
                  </a:lnTo>
                  <a:lnTo>
                    <a:pt x="48771" y="872489"/>
                  </a:lnTo>
                  <a:lnTo>
                    <a:pt x="45723" y="868679"/>
                  </a:lnTo>
                  <a:close/>
                </a:path>
                <a:path w="963294" h="877570" extrusionOk="0">
                  <a:moveTo>
                    <a:pt x="60964" y="866139"/>
                  </a:moveTo>
                  <a:lnTo>
                    <a:pt x="51819" y="866139"/>
                  </a:lnTo>
                  <a:lnTo>
                    <a:pt x="51819" y="868679"/>
                  </a:lnTo>
                  <a:lnTo>
                    <a:pt x="57916" y="868679"/>
                  </a:lnTo>
                  <a:lnTo>
                    <a:pt x="57916" y="872489"/>
                  </a:lnTo>
                  <a:lnTo>
                    <a:pt x="60964" y="872489"/>
                  </a:lnTo>
                  <a:lnTo>
                    <a:pt x="60964" y="866139"/>
                  </a:lnTo>
                  <a:close/>
                </a:path>
                <a:path w="963294" h="877570" extrusionOk="0">
                  <a:moveTo>
                    <a:pt x="70109" y="866139"/>
                  </a:moveTo>
                  <a:lnTo>
                    <a:pt x="64012" y="866139"/>
                  </a:lnTo>
                  <a:lnTo>
                    <a:pt x="64012" y="868679"/>
                  </a:lnTo>
                  <a:lnTo>
                    <a:pt x="70109" y="868679"/>
                  </a:lnTo>
                  <a:lnTo>
                    <a:pt x="70109" y="866139"/>
                  </a:lnTo>
                  <a:close/>
                </a:path>
                <a:path w="963294" h="877570" extrusionOk="0">
                  <a:moveTo>
                    <a:pt x="51819" y="850900"/>
                  </a:moveTo>
                  <a:lnTo>
                    <a:pt x="48771" y="850900"/>
                  </a:lnTo>
                  <a:lnTo>
                    <a:pt x="48771" y="857250"/>
                  </a:lnTo>
                  <a:lnTo>
                    <a:pt x="51819" y="857250"/>
                  </a:lnTo>
                  <a:lnTo>
                    <a:pt x="51819" y="863600"/>
                  </a:lnTo>
                  <a:lnTo>
                    <a:pt x="54868" y="863600"/>
                  </a:lnTo>
                  <a:lnTo>
                    <a:pt x="54868" y="866139"/>
                  </a:lnTo>
                  <a:lnTo>
                    <a:pt x="67060" y="866139"/>
                  </a:lnTo>
                  <a:lnTo>
                    <a:pt x="67060" y="859789"/>
                  </a:lnTo>
                  <a:lnTo>
                    <a:pt x="76205" y="859789"/>
                  </a:lnTo>
                  <a:lnTo>
                    <a:pt x="76205" y="857250"/>
                  </a:lnTo>
                  <a:lnTo>
                    <a:pt x="79253" y="853439"/>
                  </a:lnTo>
                  <a:lnTo>
                    <a:pt x="51819" y="853439"/>
                  </a:lnTo>
                  <a:lnTo>
                    <a:pt x="51819" y="850900"/>
                  </a:lnTo>
                  <a:close/>
                </a:path>
                <a:path w="963294" h="877570" extrusionOk="0">
                  <a:moveTo>
                    <a:pt x="39626" y="859789"/>
                  </a:moveTo>
                  <a:lnTo>
                    <a:pt x="30482" y="859789"/>
                  </a:lnTo>
                  <a:lnTo>
                    <a:pt x="30482" y="863600"/>
                  </a:lnTo>
                  <a:lnTo>
                    <a:pt x="39626" y="863600"/>
                  </a:lnTo>
                  <a:lnTo>
                    <a:pt x="39626" y="859789"/>
                  </a:lnTo>
                  <a:close/>
                </a:path>
                <a:path w="963294" h="877570" extrusionOk="0">
                  <a:moveTo>
                    <a:pt x="73157" y="859789"/>
                  </a:moveTo>
                  <a:lnTo>
                    <a:pt x="70109" y="859789"/>
                  </a:lnTo>
                  <a:lnTo>
                    <a:pt x="70109" y="863600"/>
                  </a:lnTo>
                  <a:lnTo>
                    <a:pt x="73157" y="863600"/>
                  </a:lnTo>
                  <a:lnTo>
                    <a:pt x="73157" y="859789"/>
                  </a:lnTo>
                  <a:close/>
                </a:path>
                <a:path w="963294" h="877570" extrusionOk="0">
                  <a:moveTo>
                    <a:pt x="48771" y="853439"/>
                  </a:moveTo>
                  <a:lnTo>
                    <a:pt x="45723" y="853439"/>
                  </a:lnTo>
                  <a:lnTo>
                    <a:pt x="42675" y="857250"/>
                  </a:lnTo>
                  <a:lnTo>
                    <a:pt x="42675" y="859789"/>
                  </a:lnTo>
                  <a:lnTo>
                    <a:pt x="45723" y="859789"/>
                  </a:lnTo>
                  <a:lnTo>
                    <a:pt x="48771" y="857250"/>
                  </a:lnTo>
                  <a:lnTo>
                    <a:pt x="48771" y="853439"/>
                  </a:lnTo>
                  <a:close/>
                </a:path>
                <a:path w="963294" h="877570" extrusionOk="0">
                  <a:moveTo>
                    <a:pt x="115832" y="844550"/>
                  </a:moveTo>
                  <a:lnTo>
                    <a:pt x="88398" y="844550"/>
                  </a:lnTo>
                  <a:lnTo>
                    <a:pt x="88398" y="848360"/>
                  </a:lnTo>
                  <a:lnTo>
                    <a:pt x="85350" y="850900"/>
                  </a:lnTo>
                  <a:lnTo>
                    <a:pt x="85350" y="857250"/>
                  </a:lnTo>
                  <a:lnTo>
                    <a:pt x="97543" y="857250"/>
                  </a:lnTo>
                  <a:lnTo>
                    <a:pt x="97543" y="853439"/>
                  </a:lnTo>
                  <a:lnTo>
                    <a:pt x="100591" y="853439"/>
                  </a:lnTo>
                  <a:lnTo>
                    <a:pt x="100591" y="850900"/>
                  </a:lnTo>
                  <a:lnTo>
                    <a:pt x="109736" y="850900"/>
                  </a:lnTo>
                  <a:lnTo>
                    <a:pt x="109736" y="848360"/>
                  </a:lnTo>
                  <a:lnTo>
                    <a:pt x="112784" y="848360"/>
                  </a:lnTo>
                  <a:lnTo>
                    <a:pt x="115832" y="844550"/>
                  </a:lnTo>
                  <a:close/>
                </a:path>
                <a:path w="963294" h="877570" extrusionOk="0">
                  <a:moveTo>
                    <a:pt x="54868" y="850900"/>
                  </a:moveTo>
                  <a:lnTo>
                    <a:pt x="51819" y="853439"/>
                  </a:lnTo>
                  <a:lnTo>
                    <a:pt x="54868" y="853439"/>
                  </a:lnTo>
                  <a:lnTo>
                    <a:pt x="54868" y="850900"/>
                  </a:lnTo>
                  <a:close/>
                </a:path>
                <a:path w="963294" h="877570" extrusionOk="0">
                  <a:moveTo>
                    <a:pt x="82302" y="842010"/>
                  </a:moveTo>
                  <a:lnTo>
                    <a:pt x="57916" y="842010"/>
                  </a:lnTo>
                  <a:lnTo>
                    <a:pt x="54868" y="844550"/>
                  </a:lnTo>
                  <a:lnTo>
                    <a:pt x="54868" y="853439"/>
                  </a:lnTo>
                  <a:lnTo>
                    <a:pt x="79253" y="853439"/>
                  </a:lnTo>
                  <a:lnTo>
                    <a:pt x="79253" y="848360"/>
                  </a:lnTo>
                  <a:lnTo>
                    <a:pt x="82302" y="848360"/>
                  </a:lnTo>
                  <a:lnTo>
                    <a:pt x="82302" y="842010"/>
                  </a:lnTo>
                  <a:close/>
                </a:path>
                <a:path w="963294" h="877570" extrusionOk="0">
                  <a:moveTo>
                    <a:pt x="112784" y="850900"/>
                  </a:moveTo>
                  <a:lnTo>
                    <a:pt x="106688" y="850900"/>
                  </a:lnTo>
                  <a:lnTo>
                    <a:pt x="106688" y="853439"/>
                  </a:lnTo>
                  <a:lnTo>
                    <a:pt x="112784" y="853439"/>
                  </a:lnTo>
                  <a:lnTo>
                    <a:pt x="112784" y="850900"/>
                  </a:lnTo>
                  <a:close/>
                </a:path>
                <a:path w="963294" h="877570" extrusionOk="0">
                  <a:moveTo>
                    <a:pt x="121929" y="844550"/>
                  </a:moveTo>
                  <a:lnTo>
                    <a:pt x="115832" y="844550"/>
                  </a:lnTo>
                  <a:lnTo>
                    <a:pt x="115832" y="853439"/>
                  </a:lnTo>
                  <a:lnTo>
                    <a:pt x="118880" y="850900"/>
                  </a:lnTo>
                  <a:lnTo>
                    <a:pt x="118880" y="848360"/>
                  </a:lnTo>
                  <a:lnTo>
                    <a:pt x="121929" y="848360"/>
                  </a:lnTo>
                  <a:lnTo>
                    <a:pt x="121929" y="844550"/>
                  </a:lnTo>
                  <a:close/>
                </a:path>
                <a:path w="963294" h="877570" extrusionOk="0">
                  <a:moveTo>
                    <a:pt x="143266" y="848360"/>
                  </a:moveTo>
                  <a:lnTo>
                    <a:pt x="140218" y="848360"/>
                  </a:lnTo>
                  <a:lnTo>
                    <a:pt x="140218" y="850900"/>
                  </a:lnTo>
                  <a:lnTo>
                    <a:pt x="143266" y="850900"/>
                  </a:lnTo>
                  <a:lnTo>
                    <a:pt x="143266" y="848360"/>
                  </a:lnTo>
                  <a:close/>
                </a:path>
                <a:path w="963294" h="877570" extrusionOk="0">
                  <a:moveTo>
                    <a:pt x="149363" y="835660"/>
                  </a:moveTo>
                  <a:lnTo>
                    <a:pt x="143266" y="835660"/>
                  </a:lnTo>
                  <a:lnTo>
                    <a:pt x="146314" y="838200"/>
                  </a:lnTo>
                  <a:lnTo>
                    <a:pt x="143266" y="838200"/>
                  </a:lnTo>
                  <a:lnTo>
                    <a:pt x="143266" y="848360"/>
                  </a:lnTo>
                  <a:lnTo>
                    <a:pt x="146314" y="848360"/>
                  </a:lnTo>
                  <a:lnTo>
                    <a:pt x="146314" y="842010"/>
                  </a:lnTo>
                  <a:lnTo>
                    <a:pt x="149363" y="842010"/>
                  </a:lnTo>
                  <a:lnTo>
                    <a:pt x="149363" y="835660"/>
                  </a:lnTo>
                  <a:close/>
                </a:path>
                <a:path w="963294" h="877570" extrusionOk="0">
                  <a:moveTo>
                    <a:pt x="128025" y="842010"/>
                  </a:moveTo>
                  <a:lnTo>
                    <a:pt x="91446" y="842010"/>
                  </a:lnTo>
                  <a:lnTo>
                    <a:pt x="91446" y="844550"/>
                  </a:lnTo>
                  <a:lnTo>
                    <a:pt x="128025" y="844550"/>
                  </a:lnTo>
                  <a:lnTo>
                    <a:pt x="128025" y="842010"/>
                  </a:lnTo>
                  <a:close/>
                </a:path>
                <a:path w="963294" h="877570" extrusionOk="0">
                  <a:moveTo>
                    <a:pt x="106688" y="829310"/>
                  </a:moveTo>
                  <a:lnTo>
                    <a:pt x="73157" y="829310"/>
                  </a:lnTo>
                  <a:lnTo>
                    <a:pt x="73157" y="833119"/>
                  </a:lnTo>
                  <a:lnTo>
                    <a:pt x="67060" y="833119"/>
                  </a:lnTo>
                  <a:lnTo>
                    <a:pt x="67060" y="835660"/>
                  </a:lnTo>
                  <a:lnTo>
                    <a:pt x="64012" y="835660"/>
                  </a:lnTo>
                  <a:lnTo>
                    <a:pt x="60964" y="838200"/>
                  </a:lnTo>
                  <a:lnTo>
                    <a:pt x="60964" y="842010"/>
                  </a:lnTo>
                  <a:lnTo>
                    <a:pt x="112784" y="842010"/>
                  </a:lnTo>
                  <a:lnTo>
                    <a:pt x="112784" y="838200"/>
                  </a:lnTo>
                  <a:lnTo>
                    <a:pt x="106688" y="838200"/>
                  </a:lnTo>
                  <a:lnTo>
                    <a:pt x="106688" y="835660"/>
                  </a:lnTo>
                  <a:lnTo>
                    <a:pt x="103639" y="833119"/>
                  </a:lnTo>
                  <a:lnTo>
                    <a:pt x="106688" y="829310"/>
                  </a:lnTo>
                  <a:close/>
                </a:path>
                <a:path w="963294" h="877570" extrusionOk="0">
                  <a:moveTo>
                    <a:pt x="121929" y="835660"/>
                  </a:moveTo>
                  <a:lnTo>
                    <a:pt x="112784" y="835660"/>
                  </a:lnTo>
                  <a:lnTo>
                    <a:pt x="112784" y="842010"/>
                  </a:lnTo>
                  <a:lnTo>
                    <a:pt x="131073" y="842010"/>
                  </a:lnTo>
                  <a:lnTo>
                    <a:pt x="131073" y="838200"/>
                  </a:lnTo>
                  <a:lnTo>
                    <a:pt x="121929" y="838200"/>
                  </a:lnTo>
                  <a:lnTo>
                    <a:pt x="121929" y="835660"/>
                  </a:lnTo>
                  <a:close/>
                </a:path>
                <a:path w="963294" h="877570" extrusionOk="0">
                  <a:moveTo>
                    <a:pt x="149363" y="833119"/>
                  </a:moveTo>
                  <a:lnTo>
                    <a:pt x="124977" y="833119"/>
                  </a:lnTo>
                  <a:lnTo>
                    <a:pt x="124977" y="838200"/>
                  </a:lnTo>
                  <a:lnTo>
                    <a:pt x="134122" y="838200"/>
                  </a:lnTo>
                  <a:lnTo>
                    <a:pt x="134122" y="835660"/>
                  </a:lnTo>
                  <a:lnTo>
                    <a:pt x="149363" y="835660"/>
                  </a:lnTo>
                  <a:lnTo>
                    <a:pt x="149363" y="833119"/>
                  </a:lnTo>
                  <a:close/>
                </a:path>
                <a:path w="963294" h="877570" extrusionOk="0">
                  <a:moveTo>
                    <a:pt x="137170" y="835660"/>
                  </a:moveTo>
                  <a:lnTo>
                    <a:pt x="134122" y="835660"/>
                  </a:lnTo>
                  <a:lnTo>
                    <a:pt x="137170" y="838200"/>
                  </a:lnTo>
                  <a:lnTo>
                    <a:pt x="137170" y="835660"/>
                  </a:lnTo>
                  <a:close/>
                </a:path>
                <a:path w="963294" h="877570" extrusionOk="0">
                  <a:moveTo>
                    <a:pt x="158507" y="833119"/>
                  </a:moveTo>
                  <a:lnTo>
                    <a:pt x="149363" y="833119"/>
                  </a:lnTo>
                  <a:lnTo>
                    <a:pt x="149363" y="838200"/>
                  </a:lnTo>
                  <a:lnTo>
                    <a:pt x="152411" y="838200"/>
                  </a:lnTo>
                  <a:lnTo>
                    <a:pt x="152411" y="835660"/>
                  </a:lnTo>
                  <a:lnTo>
                    <a:pt x="158507" y="835660"/>
                  </a:lnTo>
                  <a:lnTo>
                    <a:pt x="158507" y="833119"/>
                  </a:lnTo>
                  <a:close/>
                </a:path>
                <a:path w="963294" h="877570" extrusionOk="0">
                  <a:moveTo>
                    <a:pt x="109736" y="829310"/>
                  </a:moveTo>
                  <a:lnTo>
                    <a:pt x="109736" y="835660"/>
                  </a:lnTo>
                  <a:lnTo>
                    <a:pt x="118880" y="835660"/>
                  </a:lnTo>
                  <a:lnTo>
                    <a:pt x="118880" y="833119"/>
                  </a:lnTo>
                  <a:lnTo>
                    <a:pt x="112784" y="833119"/>
                  </a:lnTo>
                  <a:lnTo>
                    <a:pt x="109736" y="829310"/>
                  </a:lnTo>
                  <a:close/>
                </a:path>
                <a:path w="963294" h="877570" extrusionOk="0">
                  <a:moveTo>
                    <a:pt x="164604" y="833119"/>
                  </a:moveTo>
                  <a:lnTo>
                    <a:pt x="161556" y="833119"/>
                  </a:lnTo>
                  <a:lnTo>
                    <a:pt x="164604" y="835660"/>
                  </a:lnTo>
                  <a:lnTo>
                    <a:pt x="164604" y="833119"/>
                  </a:lnTo>
                  <a:close/>
                </a:path>
                <a:path w="963294" h="877570" extrusionOk="0">
                  <a:moveTo>
                    <a:pt x="167652" y="829310"/>
                  </a:moveTo>
                  <a:lnTo>
                    <a:pt x="121929" y="829310"/>
                  </a:lnTo>
                  <a:lnTo>
                    <a:pt x="121929" y="833119"/>
                  </a:lnTo>
                  <a:lnTo>
                    <a:pt x="167652" y="833119"/>
                  </a:lnTo>
                  <a:lnTo>
                    <a:pt x="167652" y="829310"/>
                  </a:lnTo>
                  <a:close/>
                </a:path>
                <a:path w="963294" h="877570" extrusionOk="0">
                  <a:moveTo>
                    <a:pt x="103639" y="826769"/>
                  </a:moveTo>
                  <a:lnTo>
                    <a:pt x="79253" y="826769"/>
                  </a:lnTo>
                  <a:lnTo>
                    <a:pt x="76205" y="829310"/>
                  </a:lnTo>
                  <a:lnTo>
                    <a:pt x="103639" y="829310"/>
                  </a:lnTo>
                  <a:lnTo>
                    <a:pt x="103639" y="826769"/>
                  </a:lnTo>
                  <a:close/>
                </a:path>
                <a:path w="963294" h="877570" extrusionOk="0">
                  <a:moveTo>
                    <a:pt x="173749" y="826769"/>
                  </a:moveTo>
                  <a:lnTo>
                    <a:pt x="118880" y="826769"/>
                  </a:lnTo>
                  <a:lnTo>
                    <a:pt x="115832" y="829310"/>
                  </a:lnTo>
                  <a:lnTo>
                    <a:pt x="173749" y="829310"/>
                  </a:lnTo>
                  <a:lnTo>
                    <a:pt x="173749" y="826769"/>
                  </a:lnTo>
                  <a:close/>
                </a:path>
                <a:path w="963294" h="877570" extrusionOk="0">
                  <a:moveTo>
                    <a:pt x="179845" y="826769"/>
                  </a:moveTo>
                  <a:lnTo>
                    <a:pt x="176797" y="829310"/>
                  </a:lnTo>
                  <a:lnTo>
                    <a:pt x="179845" y="829310"/>
                  </a:lnTo>
                  <a:lnTo>
                    <a:pt x="179845" y="826769"/>
                  </a:lnTo>
                  <a:close/>
                </a:path>
                <a:path w="963294" h="877570" extrusionOk="0">
                  <a:moveTo>
                    <a:pt x="182893" y="826769"/>
                  </a:moveTo>
                  <a:lnTo>
                    <a:pt x="179845" y="826769"/>
                  </a:lnTo>
                  <a:lnTo>
                    <a:pt x="182893" y="829310"/>
                  </a:lnTo>
                  <a:lnTo>
                    <a:pt x="182893" y="826769"/>
                  </a:lnTo>
                  <a:close/>
                </a:path>
                <a:path w="963294" h="877570" extrusionOk="0">
                  <a:moveTo>
                    <a:pt x="91446" y="822960"/>
                  </a:moveTo>
                  <a:lnTo>
                    <a:pt x="88398" y="822960"/>
                  </a:lnTo>
                  <a:lnTo>
                    <a:pt x="88398" y="826769"/>
                  </a:lnTo>
                  <a:lnTo>
                    <a:pt x="91446" y="826769"/>
                  </a:lnTo>
                  <a:lnTo>
                    <a:pt x="91446" y="822960"/>
                  </a:lnTo>
                  <a:close/>
                </a:path>
                <a:path w="963294" h="877570" extrusionOk="0">
                  <a:moveTo>
                    <a:pt x="94495" y="822960"/>
                  </a:moveTo>
                  <a:lnTo>
                    <a:pt x="94495" y="826769"/>
                  </a:lnTo>
                  <a:lnTo>
                    <a:pt x="97543" y="826769"/>
                  </a:lnTo>
                  <a:lnTo>
                    <a:pt x="94495" y="822960"/>
                  </a:lnTo>
                  <a:close/>
                </a:path>
                <a:path w="963294" h="877570" extrusionOk="0">
                  <a:moveTo>
                    <a:pt x="109736" y="822960"/>
                  </a:moveTo>
                  <a:lnTo>
                    <a:pt x="106688" y="822960"/>
                  </a:lnTo>
                  <a:lnTo>
                    <a:pt x="103639" y="826769"/>
                  </a:lnTo>
                  <a:lnTo>
                    <a:pt x="109736" y="826769"/>
                  </a:lnTo>
                  <a:lnTo>
                    <a:pt x="109736" y="822960"/>
                  </a:lnTo>
                  <a:close/>
                </a:path>
                <a:path w="963294" h="877570" extrusionOk="0">
                  <a:moveTo>
                    <a:pt x="176797" y="822960"/>
                  </a:moveTo>
                  <a:lnTo>
                    <a:pt x="115832" y="822960"/>
                  </a:lnTo>
                  <a:lnTo>
                    <a:pt x="115832" y="826769"/>
                  </a:lnTo>
                  <a:lnTo>
                    <a:pt x="176797" y="826769"/>
                  </a:lnTo>
                  <a:lnTo>
                    <a:pt x="176797" y="822960"/>
                  </a:lnTo>
                  <a:close/>
                </a:path>
                <a:path w="963294" h="877570" extrusionOk="0">
                  <a:moveTo>
                    <a:pt x="179845" y="822960"/>
                  </a:moveTo>
                  <a:lnTo>
                    <a:pt x="176797" y="822960"/>
                  </a:lnTo>
                  <a:lnTo>
                    <a:pt x="176797" y="826769"/>
                  </a:lnTo>
                  <a:lnTo>
                    <a:pt x="179845" y="826769"/>
                  </a:lnTo>
                  <a:lnTo>
                    <a:pt x="179845" y="822960"/>
                  </a:lnTo>
                  <a:close/>
                </a:path>
                <a:path w="963294" h="877570" extrusionOk="0">
                  <a:moveTo>
                    <a:pt x="182893" y="805179"/>
                  </a:moveTo>
                  <a:lnTo>
                    <a:pt x="131073" y="805179"/>
                  </a:lnTo>
                  <a:lnTo>
                    <a:pt x="128025" y="807719"/>
                  </a:lnTo>
                  <a:lnTo>
                    <a:pt x="124977" y="807719"/>
                  </a:lnTo>
                  <a:lnTo>
                    <a:pt x="124977" y="811529"/>
                  </a:lnTo>
                  <a:lnTo>
                    <a:pt x="121929" y="814069"/>
                  </a:lnTo>
                  <a:lnTo>
                    <a:pt x="121929" y="817879"/>
                  </a:lnTo>
                  <a:lnTo>
                    <a:pt x="118880" y="820419"/>
                  </a:lnTo>
                  <a:lnTo>
                    <a:pt x="118880" y="822960"/>
                  </a:lnTo>
                  <a:lnTo>
                    <a:pt x="173749" y="822960"/>
                  </a:lnTo>
                  <a:lnTo>
                    <a:pt x="173749" y="820419"/>
                  </a:lnTo>
                  <a:lnTo>
                    <a:pt x="182893" y="820419"/>
                  </a:lnTo>
                  <a:lnTo>
                    <a:pt x="182893" y="817879"/>
                  </a:lnTo>
                  <a:lnTo>
                    <a:pt x="176797" y="817879"/>
                  </a:lnTo>
                  <a:lnTo>
                    <a:pt x="176797" y="811529"/>
                  </a:lnTo>
                  <a:lnTo>
                    <a:pt x="179845" y="811529"/>
                  </a:lnTo>
                  <a:lnTo>
                    <a:pt x="182893" y="807719"/>
                  </a:lnTo>
                  <a:lnTo>
                    <a:pt x="182893" y="805179"/>
                  </a:lnTo>
                  <a:close/>
                </a:path>
                <a:path w="963294" h="877570" extrusionOk="0">
                  <a:moveTo>
                    <a:pt x="176797" y="820419"/>
                  </a:moveTo>
                  <a:lnTo>
                    <a:pt x="173749" y="820419"/>
                  </a:lnTo>
                  <a:lnTo>
                    <a:pt x="176797" y="822960"/>
                  </a:lnTo>
                  <a:lnTo>
                    <a:pt x="176797" y="820419"/>
                  </a:lnTo>
                  <a:close/>
                </a:path>
                <a:path w="963294" h="877570" extrusionOk="0">
                  <a:moveTo>
                    <a:pt x="182893" y="820419"/>
                  </a:moveTo>
                  <a:lnTo>
                    <a:pt x="179845" y="820419"/>
                  </a:lnTo>
                  <a:lnTo>
                    <a:pt x="179845" y="822960"/>
                  </a:lnTo>
                  <a:lnTo>
                    <a:pt x="182893" y="822960"/>
                  </a:lnTo>
                  <a:lnTo>
                    <a:pt x="182893" y="820419"/>
                  </a:lnTo>
                  <a:close/>
                </a:path>
                <a:path w="963294" h="877570" extrusionOk="0">
                  <a:moveTo>
                    <a:pt x="185941" y="817879"/>
                  </a:moveTo>
                  <a:lnTo>
                    <a:pt x="182893" y="820419"/>
                  </a:lnTo>
                  <a:lnTo>
                    <a:pt x="182893" y="822960"/>
                  </a:lnTo>
                  <a:lnTo>
                    <a:pt x="185941" y="822960"/>
                  </a:lnTo>
                  <a:lnTo>
                    <a:pt x="185941" y="817879"/>
                  </a:lnTo>
                  <a:close/>
                </a:path>
                <a:path w="963294" h="877570" extrusionOk="0">
                  <a:moveTo>
                    <a:pt x="192038" y="817879"/>
                  </a:moveTo>
                  <a:lnTo>
                    <a:pt x="188990" y="817879"/>
                  </a:lnTo>
                  <a:lnTo>
                    <a:pt x="188990" y="820419"/>
                  </a:lnTo>
                  <a:lnTo>
                    <a:pt x="192038" y="820419"/>
                  </a:lnTo>
                  <a:lnTo>
                    <a:pt x="192038" y="817879"/>
                  </a:lnTo>
                  <a:close/>
                </a:path>
                <a:path w="963294" h="877570" extrusionOk="0">
                  <a:moveTo>
                    <a:pt x="182893" y="811529"/>
                  </a:moveTo>
                  <a:lnTo>
                    <a:pt x="179845" y="811529"/>
                  </a:lnTo>
                  <a:lnTo>
                    <a:pt x="179845" y="817879"/>
                  </a:lnTo>
                  <a:lnTo>
                    <a:pt x="185941" y="817879"/>
                  </a:lnTo>
                  <a:lnTo>
                    <a:pt x="185941" y="814069"/>
                  </a:lnTo>
                  <a:lnTo>
                    <a:pt x="182893" y="814069"/>
                  </a:lnTo>
                  <a:lnTo>
                    <a:pt x="182893" y="811529"/>
                  </a:lnTo>
                  <a:close/>
                </a:path>
                <a:path w="963294" h="877570" extrusionOk="0">
                  <a:moveTo>
                    <a:pt x="188990" y="814069"/>
                  </a:moveTo>
                  <a:lnTo>
                    <a:pt x="185941" y="814069"/>
                  </a:lnTo>
                  <a:lnTo>
                    <a:pt x="185941" y="817879"/>
                  </a:lnTo>
                  <a:lnTo>
                    <a:pt x="188990" y="817879"/>
                  </a:lnTo>
                  <a:lnTo>
                    <a:pt x="188990" y="814069"/>
                  </a:lnTo>
                  <a:close/>
                </a:path>
                <a:path w="963294" h="877570" extrusionOk="0">
                  <a:moveTo>
                    <a:pt x="195086" y="798829"/>
                  </a:moveTo>
                  <a:lnTo>
                    <a:pt x="140218" y="798829"/>
                  </a:lnTo>
                  <a:lnTo>
                    <a:pt x="137170" y="802639"/>
                  </a:lnTo>
                  <a:lnTo>
                    <a:pt x="134122" y="802639"/>
                  </a:lnTo>
                  <a:lnTo>
                    <a:pt x="134122" y="805179"/>
                  </a:lnTo>
                  <a:lnTo>
                    <a:pt x="192038" y="805179"/>
                  </a:lnTo>
                  <a:lnTo>
                    <a:pt x="192038" y="802639"/>
                  </a:lnTo>
                  <a:lnTo>
                    <a:pt x="195086" y="798829"/>
                  </a:lnTo>
                  <a:close/>
                </a:path>
                <a:path w="963294" h="877570" extrusionOk="0">
                  <a:moveTo>
                    <a:pt x="198134" y="798829"/>
                  </a:moveTo>
                  <a:lnTo>
                    <a:pt x="198134" y="802639"/>
                  </a:lnTo>
                  <a:lnTo>
                    <a:pt x="195086" y="802639"/>
                  </a:lnTo>
                  <a:lnTo>
                    <a:pt x="195086" y="805179"/>
                  </a:lnTo>
                  <a:lnTo>
                    <a:pt x="201183" y="805179"/>
                  </a:lnTo>
                  <a:lnTo>
                    <a:pt x="201183" y="802639"/>
                  </a:lnTo>
                  <a:lnTo>
                    <a:pt x="198134" y="798829"/>
                  </a:lnTo>
                  <a:close/>
                </a:path>
                <a:path w="963294" h="877570" extrusionOk="0">
                  <a:moveTo>
                    <a:pt x="198134" y="796289"/>
                  </a:moveTo>
                  <a:lnTo>
                    <a:pt x="143266" y="796289"/>
                  </a:lnTo>
                  <a:lnTo>
                    <a:pt x="143266" y="798829"/>
                  </a:lnTo>
                  <a:lnTo>
                    <a:pt x="198134" y="798829"/>
                  </a:lnTo>
                  <a:lnTo>
                    <a:pt x="198134" y="796289"/>
                  </a:lnTo>
                  <a:close/>
                </a:path>
                <a:path w="963294" h="877570" extrusionOk="0">
                  <a:moveTo>
                    <a:pt x="213376" y="796289"/>
                  </a:moveTo>
                  <a:lnTo>
                    <a:pt x="204231" y="796289"/>
                  </a:lnTo>
                  <a:lnTo>
                    <a:pt x="207279" y="798829"/>
                  </a:lnTo>
                  <a:lnTo>
                    <a:pt x="213376" y="798829"/>
                  </a:lnTo>
                  <a:lnTo>
                    <a:pt x="213376" y="796289"/>
                  </a:lnTo>
                  <a:close/>
                </a:path>
                <a:path w="963294" h="877570" extrusionOk="0">
                  <a:moveTo>
                    <a:pt x="210327" y="789939"/>
                  </a:moveTo>
                  <a:lnTo>
                    <a:pt x="155459" y="789939"/>
                  </a:lnTo>
                  <a:lnTo>
                    <a:pt x="155459" y="792479"/>
                  </a:lnTo>
                  <a:lnTo>
                    <a:pt x="149363" y="792479"/>
                  </a:lnTo>
                  <a:lnTo>
                    <a:pt x="149363" y="796289"/>
                  </a:lnTo>
                  <a:lnTo>
                    <a:pt x="210327" y="796289"/>
                  </a:lnTo>
                  <a:lnTo>
                    <a:pt x="210327" y="789939"/>
                  </a:lnTo>
                  <a:close/>
                </a:path>
                <a:path w="963294" h="877570" extrusionOk="0">
                  <a:moveTo>
                    <a:pt x="237761" y="774700"/>
                  </a:moveTo>
                  <a:lnTo>
                    <a:pt x="176797" y="774700"/>
                  </a:lnTo>
                  <a:lnTo>
                    <a:pt x="176797" y="787400"/>
                  </a:lnTo>
                  <a:lnTo>
                    <a:pt x="161556" y="787400"/>
                  </a:lnTo>
                  <a:lnTo>
                    <a:pt x="161556" y="789939"/>
                  </a:lnTo>
                  <a:lnTo>
                    <a:pt x="213376" y="789939"/>
                  </a:lnTo>
                  <a:lnTo>
                    <a:pt x="213376" y="787400"/>
                  </a:lnTo>
                  <a:lnTo>
                    <a:pt x="216424" y="783589"/>
                  </a:lnTo>
                  <a:lnTo>
                    <a:pt x="228617" y="783589"/>
                  </a:lnTo>
                  <a:lnTo>
                    <a:pt x="228617" y="781050"/>
                  </a:lnTo>
                  <a:lnTo>
                    <a:pt x="234713" y="781050"/>
                  </a:lnTo>
                  <a:lnTo>
                    <a:pt x="234713" y="777239"/>
                  </a:lnTo>
                  <a:lnTo>
                    <a:pt x="237761" y="777239"/>
                  </a:lnTo>
                  <a:lnTo>
                    <a:pt x="237761" y="774700"/>
                  </a:lnTo>
                  <a:close/>
                </a:path>
                <a:path w="963294" h="877570" extrusionOk="0">
                  <a:moveTo>
                    <a:pt x="222520" y="787400"/>
                  </a:moveTo>
                  <a:lnTo>
                    <a:pt x="219472" y="787400"/>
                  </a:lnTo>
                  <a:lnTo>
                    <a:pt x="219472" y="789939"/>
                  </a:lnTo>
                  <a:lnTo>
                    <a:pt x="222520" y="789939"/>
                  </a:lnTo>
                  <a:lnTo>
                    <a:pt x="222520" y="787400"/>
                  </a:lnTo>
                  <a:close/>
                </a:path>
                <a:path w="963294" h="877570" extrusionOk="0">
                  <a:moveTo>
                    <a:pt x="170700" y="783589"/>
                  </a:moveTo>
                  <a:lnTo>
                    <a:pt x="167652" y="787400"/>
                  </a:lnTo>
                  <a:lnTo>
                    <a:pt x="170700" y="787400"/>
                  </a:lnTo>
                  <a:lnTo>
                    <a:pt x="170700" y="783589"/>
                  </a:lnTo>
                  <a:close/>
                </a:path>
                <a:path w="963294" h="877570" extrusionOk="0">
                  <a:moveTo>
                    <a:pt x="225568" y="783589"/>
                  </a:moveTo>
                  <a:lnTo>
                    <a:pt x="216424" y="783589"/>
                  </a:lnTo>
                  <a:lnTo>
                    <a:pt x="216424" y="787400"/>
                  </a:lnTo>
                  <a:lnTo>
                    <a:pt x="225568" y="787400"/>
                  </a:lnTo>
                  <a:lnTo>
                    <a:pt x="225568" y="783589"/>
                  </a:lnTo>
                  <a:close/>
                </a:path>
                <a:path w="963294" h="877570" extrusionOk="0">
                  <a:moveTo>
                    <a:pt x="234713" y="781050"/>
                  </a:moveTo>
                  <a:lnTo>
                    <a:pt x="231665" y="781050"/>
                  </a:lnTo>
                  <a:lnTo>
                    <a:pt x="231665" y="783589"/>
                  </a:lnTo>
                  <a:lnTo>
                    <a:pt x="234713" y="783589"/>
                  </a:lnTo>
                  <a:lnTo>
                    <a:pt x="234713" y="781050"/>
                  </a:lnTo>
                  <a:close/>
                </a:path>
                <a:path w="963294" h="877570" extrusionOk="0">
                  <a:moveTo>
                    <a:pt x="240810" y="777239"/>
                  </a:moveTo>
                  <a:lnTo>
                    <a:pt x="237761" y="777239"/>
                  </a:lnTo>
                  <a:lnTo>
                    <a:pt x="237761" y="781050"/>
                  </a:lnTo>
                  <a:lnTo>
                    <a:pt x="240810" y="781050"/>
                  </a:lnTo>
                  <a:lnTo>
                    <a:pt x="240810" y="777239"/>
                  </a:lnTo>
                  <a:close/>
                </a:path>
                <a:path w="963294" h="877570" extrusionOk="0">
                  <a:moveTo>
                    <a:pt x="240810" y="774700"/>
                  </a:moveTo>
                  <a:lnTo>
                    <a:pt x="237761" y="774700"/>
                  </a:lnTo>
                  <a:lnTo>
                    <a:pt x="240810" y="777239"/>
                  </a:lnTo>
                  <a:lnTo>
                    <a:pt x="240810" y="774700"/>
                  </a:lnTo>
                  <a:close/>
                </a:path>
                <a:path w="963294" h="877570" extrusionOk="0">
                  <a:moveTo>
                    <a:pt x="243858" y="772160"/>
                  </a:moveTo>
                  <a:lnTo>
                    <a:pt x="179845" y="772160"/>
                  </a:lnTo>
                  <a:lnTo>
                    <a:pt x="179845" y="774700"/>
                  </a:lnTo>
                  <a:lnTo>
                    <a:pt x="240810" y="774700"/>
                  </a:lnTo>
                  <a:lnTo>
                    <a:pt x="240810" y="777239"/>
                  </a:lnTo>
                  <a:lnTo>
                    <a:pt x="243858" y="774700"/>
                  </a:lnTo>
                  <a:lnTo>
                    <a:pt x="243858" y="772160"/>
                  </a:lnTo>
                  <a:close/>
                </a:path>
                <a:path w="963294" h="877570" extrusionOk="0">
                  <a:moveTo>
                    <a:pt x="243858" y="759460"/>
                  </a:moveTo>
                  <a:lnTo>
                    <a:pt x="188990" y="759460"/>
                  </a:lnTo>
                  <a:lnTo>
                    <a:pt x="188990" y="762000"/>
                  </a:lnTo>
                  <a:lnTo>
                    <a:pt x="182893" y="768350"/>
                  </a:lnTo>
                  <a:lnTo>
                    <a:pt x="182893" y="772160"/>
                  </a:lnTo>
                  <a:lnTo>
                    <a:pt x="246906" y="772160"/>
                  </a:lnTo>
                  <a:lnTo>
                    <a:pt x="246906" y="762000"/>
                  </a:lnTo>
                  <a:lnTo>
                    <a:pt x="243858" y="762000"/>
                  </a:lnTo>
                  <a:lnTo>
                    <a:pt x="243858" y="759460"/>
                  </a:lnTo>
                  <a:close/>
                </a:path>
                <a:path w="963294" h="877570" extrusionOk="0">
                  <a:moveTo>
                    <a:pt x="246906" y="756919"/>
                  </a:moveTo>
                  <a:lnTo>
                    <a:pt x="195086" y="756919"/>
                  </a:lnTo>
                  <a:lnTo>
                    <a:pt x="195086" y="759460"/>
                  </a:lnTo>
                  <a:lnTo>
                    <a:pt x="246906" y="759460"/>
                  </a:lnTo>
                  <a:lnTo>
                    <a:pt x="246906" y="756919"/>
                  </a:lnTo>
                  <a:close/>
                </a:path>
                <a:path w="963294" h="877570" extrusionOk="0">
                  <a:moveTo>
                    <a:pt x="253003" y="753110"/>
                  </a:moveTo>
                  <a:lnTo>
                    <a:pt x="198134" y="753110"/>
                  </a:lnTo>
                  <a:lnTo>
                    <a:pt x="198134" y="756919"/>
                  </a:lnTo>
                  <a:lnTo>
                    <a:pt x="249954" y="756919"/>
                  </a:lnTo>
                  <a:lnTo>
                    <a:pt x="253003" y="753110"/>
                  </a:lnTo>
                  <a:close/>
                </a:path>
                <a:path w="963294" h="877570" extrusionOk="0">
                  <a:moveTo>
                    <a:pt x="265195" y="744219"/>
                  </a:moveTo>
                  <a:lnTo>
                    <a:pt x="210327" y="744219"/>
                  </a:lnTo>
                  <a:lnTo>
                    <a:pt x="213376" y="746760"/>
                  </a:lnTo>
                  <a:lnTo>
                    <a:pt x="213376" y="750569"/>
                  </a:lnTo>
                  <a:lnTo>
                    <a:pt x="201183" y="750569"/>
                  </a:lnTo>
                  <a:lnTo>
                    <a:pt x="201183" y="753110"/>
                  </a:lnTo>
                  <a:lnTo>
                    <a:pt x="253003" y="753110"/>
                  </a:lnTo>
                  <a:lnTo>
                    <a:pt x="253003" y="756919"/>
                  </a:lnTo>
                  <a:lnTo>
                    <a:pt x="256051" y="756919"/>
                  </a:lnTo>
                  <a:lnTo>
                    <a:pt x="256051" y="746760"/>
                  </a:lnTo>
                  <a:lnTo>
                    <a:pt x="265195" y="746760"/>
                  </a:lnTo>
                  <a:lnTo>
                    <a:pt x="265195" y="744219"/>
                  </a:lnTo>
                  <a:close/>
                </a:path>
                <a:path w="963294" h="877570" extrusionOk="0">
                  <a:moveTo>
                    <a:pt x="210327" y="746760"/>
                  </a:moveTo>
                  <a:lnTo>
                    <a:pt x="204231" y="746760"/>
                  </a:lnTo>
                  <a:lnTo>
                    <a:pt x="204231" y="750569"/>
                  </a:lnTo>
                  <a:lnTo>
                    <a:pt x="210327" y="750569"/>
                  </a:lnTo>
                  <a:lnTo>
                    <a:pt x="210327" y="746760"/>
                  </a:lnTo>
                  <a:close/>
                </a:path>
                <a:path w="963294" h="877570" extrusionOk="0">
                  <a:moveTo>
                    <a:pt x="262147" y="746760"/>
                  </a:moveTo>
                  <a:lnTo>
                    <a:pt x="256051" y="746760"/>
                  </a:lnTo>
                  <a:lnTo>
                    <a:pt x="259099" y="750569"/>
                  </a:lnTo>
                  <a:lnTo>
                    <a:pt x="262147" y="750569"/>
                  </a:lnTo>
                  <a:lnTo>
                    <a:pt x="262147" y="746760"/>
                  </a:lnTo>
                  <a:close/>
                </a:path>
                <a:path w="963294" h="877570" extrusionOk="0">
                  <a:moveTo>
                    <a:pt x="265195" y="746760"/>
                  </a:moveTo>
                  <a:lnTo>
                    <a:pt x="262147" y="746760"/>
                  </a:lnTo>
                  <a:lnTo>
                    <a:pt x="262147" y="750569"/>
                  </a:lnTo>
                  <a:lnTo>
                    <a:pt x="265195" y="750569"/>
                  </a:lnTo>
                  <a:lnTo>
                    <a:pt x="265195" y="746760"/>
                  </a:lnTo>
                  <a:close/>
                </a:path>
                <a:path w="963294" h="877570" extrusionOk="0">
                  <a:moveTo>
                    <a:pt x="301774" y="713739"/>
                  </a:moveTo>
                  <a:lnTo>
                    <a:pt x="216424" y="713739"/>
                  </a:lnTo>
                  <a:lnTo>
                    <a:pt x="213376" y="716279"/>
                  </a:lnTo>
                  <a:lnTo>
                    <a:pt x="213376" y="726439"/>
                  </a:lnTo>
                  <a:lnTo>
                    <a:pt x="210327" y="728979"/>
                  </a:lnTo>
                  <a:lnTo>
                    <a:pt x="210327" y="737869"/>
                  </a:lnTo>
                  <a:lnTo>
                    <a:pt x="207279" y="741679"/>
                  </a:lnTo>
                  <a:lnTo>
                    <a:pt x="207279" y="744219"/>
                  </a:lnTo>
                  <a:lnTo>
                    <a:pt x="271292" y="744219"/>
                  </a:lnTo>
                  <a:lnTo>
                    <a:pt x="271292" y="741679"/>
                  </a:lnTo>
                  <a:lnTo>
                    <a:pt x="268244" y="741679"/>
                  </a:lnTo>
                  <a:lnTo>
                    <a:pt x="268244" y="737869"/>
                  </a:lnTo>
                  <a:lnTo>
                    <a:pt x="277388" y="737869"/>
                  </a:lnTo>
                  <a:lnTo>
                    <a:pt x="277388" y="735329"/>
                  </a:lnTo>
                  <a:lnTo>
                    <a:pt x="280437" y="735329"/>
                  </a:lnTo>
                  <a:lnTo>
                    <a:pt x="280437" y="731519"/>
                  </a:lnTo>
                  <a:lnTo>
                    <a:pt x="286533" y="731519"/>
                  </a:lnTo>
                  <a:lnTo>
                    <a:pt x="283485" y="728979"/>
                  </a:lnTo>
                  <a:lnTo>
                    <a:pt x="286533" y="728979"/>
                  </a:lnTo>
                  <a:lnTo>
                    <a:pt x="286533" y="726439"/>
                  </a:lnTo>
                  <a:lnTo>
                    <a:pt x="289581" y="726439"/>
                  </a:lnTo>
                  <a:lnTo>
                    <a:pt x="289581" y="722629"/>
                  </a:lnTo>
                  <a:lnTo>
                    <a:pt x="301774" y="722629"/>
                  </a:lnTo>
                  <a:lnTo>
                    <a:pt x="301774" y="713739"/>
                  </a:lnTo>
                  <a:close/>
                </a:path>
                <a:path w="963294" h="877570" extrusionOk="0">
                  <a:moveTo>
                    <a:pt x="277388" y="737869"/>
                  </a:moveTo>
                  <a:lnTo>
                    <a:pt x="274340" y="737869"/>
                  </a:lnTo>
                  <a:lnTo>
                    <a:pt x="274340" y="741679"/>
                  </a:lnTo>
                  <a:lnTo>
                    <a:pt x="280437" y="741679"/>
                  </a:lnTo>
                  <a:lnTo>
                    <a:pt x="277388" y="737869"/>
                  </a:lnTo>
                  <a:close/>
                </a:path>
                <a:path w="963294" h="877570" extrusionOk="0">
                  <a:moveTo>
                    <a:pt x="280437" y="735329"/>
                  </a:moveTo>
                  <a:lnTo>
                    <a:pt x="277388" y="737869"/>
                  </a:lnTo>
                  <a:lnTo>
                    <a:pt x="280437" y="737869"/>
                  </a:lnTo>
                  <a:lnTo>
                    <a:pt x="280437" y="735329"/>
                  </a:lnTo>
                  <a:close/>
                </a:path>
                <a:path w="963294" h="877570" extrusionOk="0">
                  <a:moveTo>
                    <a:pt x="283485" y="731519"/>
                  </a:moveTo>
                  <a:lnTo>
                    <a:pt x="280437" y="731519"/>
                  </a:lnTo>
                  <a:lnTo>
                    <a:pt x="280437" y="735329"/>
                  </a:lnTo>
                  <a:lnTo>
                    <a:pt x="283485" y="731519"/>
                  </a:lnTo>
                  <a:close/>
                </a:path>
                <a:path w="963294" h="877570" extrusionOk="0">
                  <a:moveTo>
                    <a:pt x="295678" y="722629"/>
                  </a:moveTo>
                  <a:lnTo>
                    <a:pt x="292629" y="722629"/>
                  </a:lnTo>
                  <a:lnTo>
                    <a:pt x="292629" y="726439"/>
                  </a:lnTo>
                  <a:lnTo>
                    <a:pt x="295678" y="726439"/>
                  </a:lnTo>
                  <a:lnTo>
                    <a:pt x="295678" y="722629"/>
                  </a:lnTo>
                  <a:close/>
                </a:path>
                <a:path w="963294" h="877570" extrusionOk="0">
                  <a:moveTo>
                    <a:pt x="301774" y="722629"/>
                  </a:moveTo>
                  <a:lnTo>
                    <a:pt x="298726" y="722629"/>
                  </a:lnTo>
                  <a:lnTo>
                    <a:pt x="298726" y="726439"/>
                  </a:lnTo>
                  <a:lnTo>
                    <a:pt x="301774" y="722629"/>
                  </a:lnTo>
                  <a:close/>
                </a:path>
                <a:path w="963294" h="877570" extrusionOk="0">
                  <a:moveTo>
                    <a:pt x="304822" y="720089"/>
                  </a:moveTo>
                  <a:lnTo>
                    <a:pt x="301774" y="720089"/>
                  </a:lnTo>
                  <a:lnTo>
                    <a:pt x="301774" y="722629"/>
                  </a:lnTo>
                  <a:lnTo>
                    <a:pt x="304822" y="720089"/>
                  </a:lnTo>
                  <a:close/>
                </a:path>
                <a:path w="963294" h="877570" extrusionOk="0">
                  <a:moveTo>
                    <a:pt x="310919" y="711200"/>
                  </a:moveTo>
                  <a:lnTo>
                    <a:pt x="307871" y="711200"/>
                  </a:lnTo>
                  <a:lnTo>
                    <a:pt x="304822" y="713739"/>
                  </a:lnTo>
                  <a:lnTo>
                    <a:pt x="301774" y="713739"/>
                  </a:lnTo>
                  <a:lnTo>
                    <a:pt x="301774" y="716279"/>
                  </a:lnTo>
                  <a:lnTo>
                    <a:pt x="304822" y="716279"/>
                  </a:lnTo>
                  <a:lnTo>
                    <a:pt x="304822" y="720089"/>
                  </a:lnTo>
                  <a:lnTo>
                    <a:pt x="307871" y="720089"/>
                  </a:lnTo>
                  <a:lnTo>
                    <a:pt x="307871" y="713739"/>
                  </a:lnTo>
                  <a:lnTo>
                    <a:pt x="310919" y="711200"/>
                  </a:lnTo>
                  <a:close/>
                </a:path>
                <a:path w="963294" h="877570" extrusionOk="0">
                  <a:moveTo>
                    <a:pt x="310919" y="713739"/>
                  </a:moveTo>
                  <a:lnTo>
                    <a:pt x="307871" y="713739"/>
                  </a:lnTo>
                  <a:lnTo>
                    <a:pt x="307871" y="720089"/>
                  </a:lnTo>
                  <a:lnTo>
                    <a:pt x="310919" y="720089"/>
                  </a:lnTo>
                  <a:lnTo>
                    <a:pt x="310919" y="713739"/>
                  </a:lnTo>
                  <a:close/>
                </a:path>
                <a:path w="963294" h="877570" extrusionOk="0">
                  <a:moveTo>
                    <a:pt x="332257" y="670560"/>
                  </a:moveTo>
                  <a:lnTo>
                    <a:pt x="234713" y="670560"/>
                  </a:lnTo>
                  <a:lnTo>
                    <a:pt x="231665" y="674369"/>
                  </a:lnTo>
                  <a:lnTo>
                    <a:pt x="231665" y="685800"/>
                  </a:lnTo>
                  <a:lnTo>
                    <a:pt x="225568" y="685800"/>
                  </a:lnTo>
                  <a:lnTo>
                    <a:pt x="225568" y="689610"/>
                  </a:lnTo>
                  <a:lnTo>
                    <a:pt x="222520" y="689610"/>
                  </a:lnTo>
                  <a:lnTo>
                    <a:pt x="222520" y="695960"/>
                  </a:lnTo>
                  <a:lnTo>
                    <a:pt x="219472" y="695960"/>
                  </a:lnTo>
                  <a:lnTo>
                    <a:pt x="216424" y="698500"/>
                  </a:lnTo>
                  <a:lnTo>
                    <a:pt x="216424" y="711200"/>
                  </a:lnTo>
                  <a:lnTo>
                    <a:pt x="219472" y="713739"/>
                  </a:lnTo>
                  <a:lnTo>
                    <a:pt x="219472" y="711200"/>
                  </a:lnTo>
                  <a:lnTo>
                    <a:pt x="307871" y="711200"/>
                  </a:lnTo>
                  <a:lnTo>
                    <a:pt x="307871" y="707389"/>
                  </a:lnTo>
                  <a:lnTo>
                    <a:pt x="313967" y="707389"/>
                  </a:lnTo>
                  <a:lnTo>
                    <a:pt x="313967" y="698500"/>
                  </a:lnTo>
                  <a:lnTo>
                    <a:pt x="317015" y="698500"/>
                  </a:lnTo>
                  <a:lnTo>
                    <a:pt x="320064" y="695960"/>
                  </a:lnTo>
                  <a:lnTo>
                    <a:pt x="320064" y="692150"/>
                  </a:lnTo>
                  <a:lnTo>
                    <a:pt x="329208" y="692150"/>
                  </a:lnTo>
                  <a:lnTo>
                    <a:pt x="329208" y="689610"/>
                  </a:lnTo>
                  <a:lnTo>
                    <a:pt x="332257" y="685800"/>
                  </a:lnTo>
                  <a:lnTo>
                    <a:pt x="332257" y="683260"/>
                  </a:lnTo>
                  <a:lnTo>
                    <a:pt x="335305" y="683260"/>
                  </a:lnTo>
                  <a:lnTo>
                    <a:pt x="335305" y="674369"/>
                  </a:lnTo>
                  <a:lnTo>
                    <a:pt x="332257" y="674369"/>
                  </a:lnTo>
                  <a:lnTo>
                    <a:pt x="332257" y="670560"/>
                  </a:lnTo>
                  <a:close/>
                </a:path>
                <a:path w="963294" h="877570" extrusionOk="0">
                  <a:moveTo>
                    <a:pt x="307871" y="711200"/>
                  </a:moveTo>
                  <a:lnTo>
                    <a:pt x="219472" y="711200"/>
                  </a:lnTo>
                  <a:lnTo>
                    <a:pt x="219472" y="713739"/>
                  </a:lnTo>
                  <a:lnTo>
                    <a:pt x="304822" y="713739"/>
                  </a:lnTo>
                  <a:lnTo>
                    <a:pt x="307871" y="711200"/>
                  </a:lnTo>
                  <a:close/>
                </a:path>
                <a:path w="963294" h="877570" extrusionOk="0">
                  <a:moveTo>
                    <a:pt x="182893" y="674369"/>
                  </a:moveTo>
                  <a:lnTo>
                    <a:pt x="164604" y="674369"/>
                  </a:lnTo>
                  <a:lnTo>
                    <a:pt x="164604" y="680719"/>
                  </a:lnTo>
                  <a:lnTo>
                    <a:pt x="167652" y="683260"/>
                  </a:lnTo>
                  <a:lnTo>
                    <a:pt x="167652" y="685800"/>
                  </a:lnTo>
                  <a:lnTo>
                    <a:pt x="170700" y="689610"/>
                  </a:lnTo>
                  <a:lnTo>
                    <a:pt x="170700" y="695960"/>
                  </a:lnTo>
                  <a:lnTo>
                    <a:pt x="173749" y="695960"/>
                  </a:lnTo>
                  <a:lnTo>
                    <a:pt x="173749" y="698500"/>
                  </a:lnTo>
                  <a:lnTo>
                    <a:pt x="182893" y="698500"/>
                  </a:lnTo>
                  <a:lnTo>
                    <a:pt x="182893" y="692150"/>
                  </a:lnTo>
                  <a:lnTo>
                    <a:pt x="179845" y="692150"/>
                  </a:lnTo>
                  <a:lnTo>
                    <a:pt x="182893" y="689610"/>
                  </a:lnTo>
                  <a:lnTo>
                    <a:pt x="179845" y="689610"/>
                  </a:lnTo>
                  <a:lnTo>
                    <a:pt x="179845" y="680719"/>
                  </a:lnTo>
                  <a:lnTo>
                    <a:pt x="182893" y="680719"/>
                  </a:lnTo>
                  <a:lnTo>
                    <a:pt x="182893" y="674369"/>
                  </a:lnTo>
                  <a:close/>
                </a:path>
                <a:path w="963294" h="877570" extrusionOk="0">
                  <a:moveTo>
                    <a:pt x="954095" y="689610"/>
                  </a:moveTo>
                  <a:lnTo>
                    <a:pt x="944951" y="689610"/>
                  </a:lnTo>
                  <a:lnTo>
                    <a:pt x="944951" y="695960"/>
                  </a:lnTo>
                  <a:lnTo>
                    <a:pt x="951047" y="695960"/>
                  </a:lnTo>
                  <a:lnTo>
                    <a:pt x="951047" y="692150"/>
                  </a:lnTo>
                  <a:lnTo>
                    <a:pt x="954095" y="692150"/>
                  </a:lnTo>
                  <a:lnTo>
                    <a:pt x="954095" y="689610"/>
                  </a:lnTo>
                  <a:close/>
                </a:path>
                <a:path w="963294" h="877570" extrusionOk="0">
                  <a:moveTo>
                    <a:pt x="941902" y="689610"/>
                  </a:moveTo>
                  <a:lnTo>
                    <a:pt x="938854" y="689610"/>
                  </a:lnTo>
                  <a:lnTo>
                    <a:pt x="941902" y="692150"/>
                  </a:lnTo>
                  <a:lnTo>
                    <a:pt x="941902" y="689610"/>
                  </a:lnTo>
                  <a:close/>
                </a:path>
                <a:path w="963294" h="877570" extrusionOk="0">
                  <a:moveTo>
                    <a:pt x="944951" y="685800"/>
                  </a:moveTo>
                  <a:lnTo>
                    <a:pt x="935806" y="685800"/>
                  </a:lnTo>
                  <a:lnTo>
                    <a:pt x="935806" y="689610"/>
                  </a:lnTo>
                  <a:lnTo>
                    <a:pt x="941902" y="689610"/>
                  </a:lnTo>
                  <a:lnTo>
                    <a:pt x="941902" y="692150"/>
                  </a:lnTo>
                  <a:lnTo>
                    <a:pt x="944951" y="692150"/>
                  </a:lnTo>
                  <a:lnTo>
                    <a:pt x="944951" y="685800"/>
                  </a:lnTo>
                  <a:close/>
                </a:path>
                <a:path w="963294" h="877570" extrusionOk="0">
                  <a:moveTo>
                    <a:pt x="216424" y="680719"/>
                  </a:moveTo>
                  <a:lnTo>
                    <a:pt x="192038" y="680719"/>
                  </a:lnTo>
                  <a:lnTo>
                    <a:pt x="195086" y="683260"/>
                  </a:lnTo>
                  <a:lnTo>
                    <a:pt x="195086" y="689610"/>
                  </a:lnTo>
                  <a:lnTo>
                    <a:pt x="204231" y="689610"/>
                  </a:lnTo>
                  <a:lnTo>
                    <a:pt x="204231" y="685800"/>
                  </a:lnTo>
                  <a:lnTo>
                    <a:pt x="210327" y="685800"/>
                  </a:lnTo>
                  <a:lnTo>
                    <a:pt x="210327" y="683260"/>
                  </a:lnTo>
                  <a:lnTo>
                    <a:pt x="216424" y="683260"/>
                  </a:lnTo>
                  <a:lnTo>
                    <a:pt x="216424" y="680719"/>
                  </a:lnTo>
                  <a:close/>
                </a:path>
                <a:path w="963294" h="877570" extrusionOk="0">
                  <a:moveTo>
                    <a:pt x="957144" y="685800"/>
                  </a:moveTo>
                  <a:lnTo>
                    <a:pt x="947999" y="685800"/>
                  </a:lnTo>
                  <a:lnTo>
                    <a:pt x="947999" y="689610"/>
                  </a:lnTo>
                  <a:lnTo>
                    <a:pt x="957144" y="689610"/>
                  </a:lnTo>
                  <a:lnTo>
                    <a:pt x="957144" y="685800"/>
                  </a:lnTo>
                  <a:close/>
                </a:path>
                <a:path w="963294" h="877570" extrusionOk="0">
                  <a:moveTo>
                    <a:pt x="954095" y="676910"/>
                  </a:moveTo>
                  <a:lnTo>
                    <a:pt x="929709" y="676910"/>
                  </a:lnTo>
                  <a:lnTo>
                    <a:pt x="932758" y="680719"/>
                  </a:lnTo>
                  <a:lnTo>
                    <a:pt x="932758" y="685800"/>
                  </a:lnTo>
                  <a:lnTo>
                    <a:pt x="957144" y="685800"/>
                  </a:lnTo>
                  <a:lnTo>
                    <a:pt x="957144" y="689610"/>
                  </a:lnTo>
                  <a:lnTo>
                    <a:pt x="963240" y="689610"/>
                  </a:lnTo>
                  <a:lnTo>
                    <a:pt x="963240" y="683260"/>
                  </a:lnTo>
                  <a:lnTo>
                    <a:pt x="954095" y="680719"/>
                  </a:lnTo>
                  <a:lnTo>
                    <a:pt x="954095" y="676910"/>
                  </a:lnTo>
                  <a:close/>
                </a:path>
                <a:path w="963294" h="877570" extrusionOk="0">
                  <a:moveTo>
                    <a:pt x="100591" y="680719"/>
                  </a:moveTo>
                  <a:lnTo>
                    <a:pt x="97543" y="680719"/>
                  </a:lnTo>
                  <a:lnTo>
                    <a:pt x="97543" y="683260"/>
                  </a:lnTo>
                  <a:lnTo>
                    <a:pt x="100591" y="683260"/>
                  </a:lnTo>
                  <a:lnTo>
                    <a:pt x="100591" y="680719"/>
                  </a:lnTo>
                  <a:close/>
                </a:path>
                <a:path w="963294" h="877570" extrusionOk="0">
                  <a:moveTo>
                    <a:pt x="109736" y="674369"/>
                  </a:moveTo>
                  <a:lnTo>
                    <a:pt x="94495" y="674369"/>
                  </a:lnTo>
                  <a:lnTo>
                    <a:pt x="94495" y="680719"/>
                  </a:lnTo>
                  <a:lnTo>
                    <a:pt x="106688" y="680719"/>
                  </a:lnTo>
                  <a:lnTo>
                    <a:pt x="109736" y="676910"/>
                  </a:lnTo>
                  <a:lnTo>
                    <a:pt x="109736" y="674369"/>
                  </a:lnTo>
                  <a:close/>
                </a:path>
                <a:path w="963294" h="877570" extrusionOk="0">
                  <a:moveTo>
                    <a:pt x="231665" y="670560"/>
                  </a:moveTo>
                  <a:lnTo>
                    <a:pt x="188990" y="670560"/>
                  </a:lnTo>
                  <a:lnTo>
                    <a:pt x="188990" y="680719"/>
                  </a:lnTo>
                  <a:lnTo>
                    <a:pt x="222520" y="680719"/>
                  </a:lnTo>
                  <a:lnTo>
                    <a:pt x="222520" y="676910"/>
                  </a:lnTo>
                  <a:lnTo>
                    <a:pt x="228617" y="676910"/>
                  </a:lnTo>
                  <a:lnTo>
                    <a:pt x="231665" y="674369"/>
                  </a:lnTo>
                  <a:lnTo>
                    <a:pt x="231665" y="670560"/>
                  </a:lnTo>
                  <a:close/>
                </a:path>
                <a:path w="963294" h="877570" extrusionOk="0">
                  <a:moveTo>
                    <a:pt x="954095" y="670560"/>
                  </a:moveTo>
                  <a:lnTo>
                    <a:pt x="908372" y="670560"/>
                  </a:lnTo>
                  <a:lnTo>
                    <a:pt x="908372" y="676910"/>
                  </a:lnTo>
                  <a:lnTo>
                    <a:pt x="911420" y="680719"/>
                  </a:lnTo>
                  <a:lnTo>
                    <a:pt x="917517" y="680719"/>
                  </a:lnTo>
                  <a:lnTo>
                    <a:pt x="917517" y="676910"/>
                  </a:lnTo>
                  <a:lnTo>
                    <a:pt x="920565" y="676910"/>
                  </a:lnTo>
                  <a:lnTo>
                    <a:pt x="920565" y="674369"/>
                  </a:lnTo>
                  <a:lnTo>
                    <a:pt x="954095" y="674369"/>
                  </a:lnTo>
                  <a:lnTo>
                    <a:pt x="954095" y="670560"/>
                  </a:lnTo>
                  <a:close/>
                </a:path>
                <a:path w="963294" h="877570" extrusionOk="0">
                  <a:moveTo>
                    <a:pt x="954095" y="674369"/>
                  </a:moveTo>
                  <a:lnTo>
                    <a:pt x="920565" y="674369"/>
                  </a:lnTo>
                  <a:lnTo>
                    <a:pt x="920565" y="680719"/>
                  </a:lnTo>
                  <a:lnTo>
                    <a:pt x="929709" y="680719"/>
                  </a:lnTo>
                  <a:lnTo>
                    <a:pt x="929709" y="676910"/>
                  </a:lnTo>
                  <a:lnTo>
                    <a:pt x="954095" y="676910"/>
                  </a:lnTo>
                  <a:lnTo>
                    <a:pt x="954095" y="674369"/>
                  </a:lnTo>
                  <a:close/>
                </a:path>
                <a:path w="963294" h="877570" extrusionOk="0">
                  <a:moveTo>
                    <a:pt x="91446" y="674369"/>
                  </a:moveTo>
                  <a:lnTo>
                    <a:pt x="88398" y="674369"/>
                  </a:lnTo>
                  <a:lnTo>
                    <a:pt x="88398" y="676910"/>
                  </a:lnTo>
                  <a:lnTo>
                    <a:pt x="91446" y="676910"/>
                  </a:lnTo>
                  <a:lnTo>
                    <a:pt x="91446" y="674369"/>
                  </a:lnTo>
                  <a:close/>
                </a:path>
                <a:path w="963294" h="877570" extrusionOk="0">
                  <a:moveTo>
                    <a:pt x="91446" y="674369"/>
                  </a:moveTo>
                  <a:lnTo>
                    <a:pt x="91446" y="676910"/>
                  </a:lnTo>
                  <a:lnTo>
                    <a:pt x="94495" y="676910"/>
                  </a:lnTo>
                  <a:lnTo>
                    <a:pt x="91446" y="674369"/>
                  </a:lnTo>
                  <a:close/>
                </a:path>
                <a:path w="963294" h="877570" extrusionOk="0">
                  <a:moveTo>
                    <a:pt x="152411" y="670560"/>
                  </a:moveTo>
                  <a:lnTo>
                    <a:pt x="149363" y="670560"/>
                  </a:lnTo>
                  <a:lnTo>
                    <a:pt x="149363" y="676910"/>
                  </a:lnTo>
                  <a:lnTo>
                    <a:pt x="152411" y="676910"/>
                  </a:lnTo>
                  <a:lnTo>
                    <a:pt x="152411" y="670560"/>
                  </a:lnTo>
                  <a:close/>
                </a:path>
                <a:path w="963294" h="877570" extrusionOk="0">
                  <a:moveTo>
                    <a:pt x="118880" y="668019"/>
                  </a:moveTo>
                  <a:lnTo>
                    <a:pt x="100591" y="668019"/>
                  </a:lnTo>
                  <a:lnTo>
                    <a:pt x="97543" y="670560"/>
                  </a:lnTo>
                  <a:lnTo>
                    <a:pt x="97543" y="674369"/>
                  </a:lnTo>
                  <a:lnTo>
                    <a:pt x="112784" y="674369"/>
                  </a:lnTo>
                  <a:lnTo>
                    <a:pt x="112784" y="670560"/>
                  </a:lnTo>
                  <a:lnTo>
                    <a:pt x="118880" y="670560"/>
                  </a:lnTo>
                  <a:lnTo>
                    <a:pt x="118880" y="668019"/>
                  </a:lnTo>
                  <a:close/>
                </a:path>
                <a:path w="963294" h="877570" extrusionOk="0">
                  <a:moveTo>
                    <a:pt x="188990" y="665479"/>
                  </a:moveTo>
                  <a:lnTo>
                    <a:pt x="140218" y="665479"/>
                  </a:lnTo>
                  <a:lnTo>
                    <a:pt x="140218" y="668019"/>
                  </a:lnTo>
                  <a:lnTo>
                    <a:pt x="158507" y="668019"/>
                  </a:lnTo>
                  <a:lnTo>
                    <a:pt x="158507" y="674369"/>
                  </a:lnTo>
                  <a:lnTo>
                    <a:pt x="185941" y="674369"/>
                  </a:lnTo>
                  <a:lnTo>
                    <a:pt x="185941" y="670560"/>
                  </a:lnTo>
                  <a:lnTo>
                    <a:pt x="188990" y="670560"/>
                  </a:lnTo>
                  <a:lnTo>
                    <a:pt x="188990" y="665479"/>
                  </a:lnTo>
                  <a:close/>
                </a:path>
                <a:path w="963294" h="877570" extrusionOk="0">
                  <a:moveTo>
                    <a:pt x="155459" y="668019"/>
                  </a:moveTo>
                  <a:lnTo>
                    <a:pt x="143266" y="668019"/>
                  </a:lnTo>
                  <a:lnTo>
                    <a:pt x="143266" y="670560"/>
                  </a:lnTo>
                  <a:lnTo>
                    <a:pt x="155459" y="670560"/>
                  </a:lnTo>
                  <a:lnTo>
                    <a:pt x="155459" y="668019"/>
                  </a:lnTo>
                  <a:close/>
                </a:path>
                <a:path w="963294" h="877570" extrusionOk="0">
                  <a:moveTo>
                    <a:pt x="310919" y="661669"/>
                  </a:moveTo>
                  <a:lnTo>
                    <a:pt x="192038" y="661669"/>
                  </a:lnTo>
                  <a:lnTo>
                    <a:pt x="195086" y="665479"/>
                  </a:lnTo>
                  <a:lnTo>
                    <a:pt x="192038" y="665479"/>
                  </a:lnTo>
                  <a:lnTo>
                    <a:pt x="192038" y="670560"/>
                  </a:lnTo>
                  <a:lnTo>
                    <a:pt x="310919" y="670560"/>
                  </a:lnTo>
                  <a:lnTo>
                    <a:pt x="310919" y="661669"/>
                  </a:lnTo>
                  <a:close/>
                </a:path>
                <a:path w="963294" h="877570" extrusionOk="0">
                  <a:moveTo>
                    <a:pt x="326160" y="668019"/>
                  </a:moveTo>
                  <a:lnTo>
                    <a:pt x="313967" y="668019"/>
                  </a:lnTo>
                  <a:lnTo>
                    <a:pt x="313967" y="670560"/>
                  </a:lnTo>
                  <a:lnTo>
                    <a:pt x="326160" y="670560"/>
                  </a:lnTo>
                  <a:lnTo>
                    <a:pt x="326160" y="668019"/>
                  </a:lnTo>
                  <a:close/>
                </a:path>
                <a:path w="963294" h="877570" extrusionOk="0">
                  <a:moveTo>
                    <a:pt x="941902" y="661669"/>
                  </a:moveTo>
                  <a:lnTo>
                    <a:pt x="911420" y="661669"/>
                  </a:lnTo>
                  <a:lnTo>
                    <a:pt x="911420" y="665479"/>
                  </a:lnTo>
                  <a:lnTo>
                    <a:pt x="917517" y="665479"/>
                  </a:lnTo>
                  <a:lnTo>
                    <a:pt x="917517" y="668019"/>
                  </a:lnTo>
                  <a:lnTo>
                    <a:pt x="914468" y="668019"/>
                  </a:lnTo>
                  <a:lnTo>
                    <a:pt x="914468" y="670560"/>
                  </a:lnTo>
                  <a:lnTo>
                    <a:pt x="941902" y="670560"/>
                  </a:lnTo>
                  <a:lnTo>
                    <a:pt x="944951" y="665479"/>
                  </a:lnTo>
                  <a:lnTo>
                    <a:pt x="941902" y="661669"/>
                  </a:lnTo>
                  <a:close/>
                </a:path>
                <a:path w="963294" h="877570" extrusionOk="0">
                  <a:moveTo>
                    <a:pt x="134122" y="661669"/>
                  </a:moveTo>
                  <a:lnTo>
                    <a:pt x="97543" y="661669"/>
                  </a:lnTo>
                  <a:lnTo>
                    <a:pt x="97543" y="668019"/>
                  </a:lnTo>
                  <a:lnTo>
                    <a:pt x="128025" y="668019"/>
                  </a:lnTo>
                  <a:lnTo>
                    <a:pt x="128025" y="665479"/>
                  </a:lnTo>
                  <a:lnTo>
                    <a:pt x="134122" y="665479"/>
                  </a:lnTo>
                  <a:lnTo>
                    <a:pt x="134122" y="661669"/>
                  </a:lnTo>
                  <a:close/>
                </a:path>
                <a:path w="963294" h="877570" extrusionOk="0">
                  <a:moveTo>
                    <a:pt x="917517" y="665479"/>
                  </a:moveTo>
                  <a:lnTo>
                    <a:pt x="908372" y="665479"/>
                  </a:lnTo>
                  <a:lnTo>
                    <a:pt x="908372" y="668019"/>
                  </a:lnTo>
                  <a:lnTo>
                    <a:pt x="917517" y="668019"/>
                  </a:lnTo>
                  <a:lnTo>
                    <a:pt x="917517" y="665479"/>
                  </a:lnTo>
                  <a:close/>
                </a:path>
                <a:path w="963294" h="877570" extrusionOk="0">
                  <a:moveTo>
                    <a:pt x="313967" y="659129"/>
                  </a:moveTo>
                  <a:lnTo>
                    <a:pt x="140218" y="659129"/>
                  </a:lnTo>
                  <a:lnTo>
                    <a:pt x="140218" y="661669"/>
                  </a:lnTo>
                  <a:lnTo>
                    <a:pt x="143266" y="665479"/>
                  </a:lnTo>
                  <a:lnTo>
                    <a:pt x="192038" y="665479"/>
                  </a:lnTo>
                  <a:lnTo>
                    <a:pt x="192038" y="661669"/>
                  </a:lnTo>
                  <a:lnTo>
                    <a:pt x="313967" y="661669"/>
                  </a:lnTo>
                  <a:lnTo>
                    <a:pt x="313967" y="659129"/>
                  </a:lnTo>
                  <a:close/>
                </a:path>
                <a:path w="963294" h="877570" extrusionOk="0">
                  <a:moveTo>
                    <a:pt x="935806" y="655319"/>
                  </a:moveTo>
                  <a:lnTo>
                    <a:pt x="905324" y="655319"/>
                  </a:lnTo>
                  <a:lnTo>
                    <a:pt x="905324" y="665479"/>
                  </a:lnTo>
                  <a:lnTo>
                    <a:pt x="911420" y="665479"/>
                  </a:lnTo>
                  <a:lnTo>
                    <a:pt x="911420" y="661669"/>
                  </a:lnTo>
                  <a:lnTo>
                    <a:pt x="938854" y="661669"/>
                  </a:lnTo>
                  <a:lnTo>
                    <a:pt x="938854" y="659129"/>
                  </a:lnTo>
                  <a:lnTo>
                    <a:pt x="935806" y="655319"/>
                  </a:lnTo>
                  <a:close/>
                </a:path>
                <a:path w="963294" h="877570" extrusionOk="0">
                  <a:moveTo>
                    <a:pt x="313967" y="652779"/>
                  </a:moveTo>
                  <a:lnTo>
                    <a:pt x="97543" y="652779"/>
                  </a:lnTo>
                  <a:lnTo>
                    <a:pt x="97543" y="659129"/>
                  </a:lnTo>
                  <a:lnTo>
                    <a:pt x="100591" y="661669"/>
                  </a:lnTo>
                  <a:lnTo>
                    <a:pt x="137170" y="661669"/>
                  </a:lnTo>
                  <a:lnTo>
                    <a:pt x="137170" y="659129"/>
                  </a:lnTo>
                  <a:lnTo>
                    <a:pt x="310919" y="659129"/>
                  </a:lnTo>
                  <a:lnTo>
                    <a:pt x="313967" y="655319"/>
                  </a:lnTo>
                  <a:lnTo>
                    <a:pt x="313967" y="652779"/>
                  </a:lnTo>
                  <a:close/>
                </a:path>
                <a:path w="963294" h="877570" extrusionOk="0">
                  <a:moveTo>
                    <a:pt x="387125" y="655319"/>
                  </a:moveTo>
                  <a:lnTo>
                    <a:pt x="377980" y="655319"/>
                  </a:lnTo>
                  <a:lnTo>
                    <a:pt x="377980" y="661669"/>
                  </a:lnTo>
                  <a:lnTo>
                    <a:pt x="384076" y="661669"/>
                  </a:lnTo>
                  <a:lnTo>
                    <a:pt x="381028" y="659129"/>
                  </a:lnTo>
                  <a:lnTo>
                    <a:pt x="384076" y="659129"/>
                  </a:lnTo>
                  <a:lnTo>
                    <a:pt x="387125" y="655319"/>
                  </a:lnTo>
                  <a:close/>
                </a:path>
                <a:path w="963294" h="877570" extrusionOk="0">
                  <a:moveTo>
                    <a:pt x="377980" y="655319"/>
                  </a:moveTo>
                  <a:lnTo>
                    <a:pt x="374932" y="655319"/>
                  </a:lnTo>
                  <a:lnTo>
                    <a:pt x="377980" y="659129"/>
                  </a:lnTo>
                  <a:lnTo>
                    <a:pt x="377980" y="655319"/>
                  </a:lnTo>
                  <a:close/>
                </a:path>
                <a:path w="963294" h="877570" extrusionOk="0">
                  <a:moveTo>
                    <a:pt x="396269" y="655319"/>
                  </a:moveTo>
                  <a:lnTo>
                    <a:pt x="393221" y="655319"/>
                  </a:lnTo>
                  <a:lnTo>
                    <a:pt x="393221" y="659129"/>
                  </a:lnTo>
                  <a:lnTo>
                    <a:pt x="396269" y="659129"/>
                  </a:lnTo>
                  <a:lnTo>
                    <a:pt x="396269" y="655319"/>
                  </a:lnTo>
                  <a:close/>
                </a:path>
                <a:path w="963294" h="877570" extrusionOk="0">
                  <a:moveTo>
                    <a:pt x="911420" y="646429"/>
                  </a:moveTo>
                  <a:lnTo>
                    <a:pt x="899227" y="646429"/>
                  </a:lnTo>
                  <a:lnTo>
                    <a:pt x="899227" y="650239"/>
                  </a:lnTo>
                  <a:lnTo>
                    <a:pt x="905324" y="650239"/>
                  </a:lnTo>
                  <a:lnTo>
                    <a:pt x="908372" y="652779"/>
                  </a:lnTo>
                  <a:lnTo>
                    <a:pt x="899227" y="652779"/>
                  </a:lnTo>
                  <a:lnTo>
                    <a:pt x="899227" y="659129"/>
                  </a:lnTo>
                  <a:lnTo>
                    <a:pt x="905324" y="659129"/>
                  </a:lnTo>
                  <a:lnTo>
                    <a:pt x="905324" y="655319"/>
                  </a:lnTo>
                  <a:lnTo>
                    <a:pt x="911420" y="655319"/>
                  </a:lnTo>
                  <a:lnTo>
                    <a:pt x="911420" y="646429"/>
                  </a:lnTo>
                  <a:close/>
                </a:path>
                <a:path w="963294" h="877570" extrusionOk="0">
                  <a:moveTo>
                    <a:pt x="393221" y="652779"/>
                  </a:moveTo>
                  <a:lnTo>
                    <a:pt x="371883" y="652779"/>
                  </a:lnTo>
                  <a:lnTo>
                    <a:pt x="371883" y="655319"/>
                  </a:lnTo>
                  <a:lnTo>
                    <a:pt x="393221" y="655319"/>
                  </a:lnTo>
                  <a:lnTo>
                    <a:pt x="393221" y="652779"/>
                  </a:lnTo>
                  <a:close/>
                </a:path>
                <a:path w="963294" h="877570" extrusionOk="0">
                  <a:moveTo>
                    <a:pt x="377980" y="646429"/>
                  </a:moveTo>
                  <a:lnTo>
                    <a:pt x="374932" y="646429"/>
                  </a:lnTo>
                  <a:lnTo>
                    <a:pt x="374932" y="652779"/>
                  </a:lnTo>
                  <a:lnTo>
                    <a:pt x="399317" y="652779"/>
                  </a:lnTo>
                  <a:lnTo>
                    <a:pt x="399317" y="655319"/>
                  </a:lnTo>
                  <a:lnTo>
                    <a:pt x="402366" y="655319"/>
                  </a:lnTo>
                  <a:lnTo>
                    <a:pt x="402366" y="650239"/>
                  </a:lnTo>
                  <a:lnTo>
                    <a:pt x="381028" y="650239"/>
                  </a:lnTo>
                  <a:lnTo>
                    <a:pt x="377980" y="646429"/>
                  </a:lnTo>
                  <a:close/>
                </a:path>
                <a:path w="963294" h="877570" extrusionOk="0">
                  <a:moveTo>
                    <a:pt x="926661" y="646429"/>
                  </a:moveTo>
                  <a:lnTo>
                    <a:pt x="911420" y="646429"/>
                  </a:lnTo>
                  <a:lnTo>
                    <a:pt x="911420" y="652779"/>
                  </a:lnTo>
                  <a:lnTo>
                    <a:pt x="914468" y="655319"/>
                  </a:lnTo>
                  <a:lnTo>
                    <a:pt x="932758" y="655319"/>
                  </a:lnTo>
                  <a:lnTo>
                    <a:pt x="932758" y="652779"/>
                  </a:lnTo>
                  <a:lnTo>
                    <a:pt x="929709" y="652779"/>
                  </a:lnTo>
                  <a:lnTo>
                    <a:pt x="929709" y="650239"/>
                  </a:lnTo>
                  <a:lnTo>
                    <a:pt x="926661" y="650239"/>
                  </a:lnTo>
                  <a:lnTo>
                    <a:pt x="926661" y="646429"/>
                  </a:lnTo>
                  <a:close/>
                </a:path>
                <a:path w="963294" h="877570" extrusionOk="0">
                  <a:moveTo>
                    <a:pt x="329208" y="637539"/>
                  </a:moveTo>
                  <a:lnTo>
                    <a:pt x="97543" y="637539"/>
                  </a:lnTo>
                  <a:lnTo>
                    <a:pt x="97543" y="643889"/>
                  </a:lnTo>
                  <a:lnTo>
                    <a:pt x="94495" y="643889"/>
                  </a:lnTo>
                  <a:lnTo>
                    <a:pt x="94495" y="652779"/>
                  </a:lnTo>
                  <a:lnTo>
                    <a:pt x="317015" y="652779"/>
                  </a:lnTo>
                  <a:lnTo>
                    <a:pt x="317015" y="650239"/>
                  </a:lnTo>
                  <a:lnTo>
                    <a:pt x="323112" y="650239"/>
                  </a:lnTo>
                  <a:lnTo>
                    <a:pt x="323112" y="643889"/>
                  </a:lnTo>
                  <a:lnTo>
                    <a:pt x="320064" y="640079"/>
                  </a:lnTo>
                  <a:lnTo>
                    <a:pt x="329208" y="640079"/>
                  </a:lnTo>
                  <a:lnTo>
                    <a:pt x="329208" y="637539"/>
                  </a:lnTo>
                  <a:close/>
                </a:path>
                <a:path w="963294" h="877570" extrusionOk="0">
                  <a:moveTo>
                    <a:pt x="405414" y="646429"/>
                  </a:moveTo>
                  <a:lnTo>
                    <a:pt x="381028" y="646429"/>
                  </a:lnTo>
                  <a:lnTo>
                    <a:pt x="381028" y="650239"/>
                  </a:lnTo>
                  <a:lnTo>
                    <a:pt x="405414" y="650239"/>
                  </a:lnTo>
                  <a:lnTo>
                    <a:pt x="405414" y="646429"/>
                  </a:lnTo>
                  <a:close/>
                </a:path>
                <a:path w="963294" h="877570" extrusionOk="0">
                  <a:moveTo>
                    <a:pt x="807780" y="643889"/>
                  </a:moveTo>
                  <a:lnTo>
                    <a:pt x="801684" y="643889"/>
                  </a:lnTo>
                  <a:lnTo>
                    <a:pt x="801684" y="646429"/>
                  </a:lnTo>
                  <a:lnTo>
                    <a:pt x="804732" y="646429"/>
                  </a:lnTo>
                  <a:lnTo>
                    <a:pt x="804732" y="650239"/>
                  </a:lnTo>
                  <a:lnTo>
                    <a:pt x="807780" y="650239"/>
                  </a:lnTo>
                  <a:lnTo>
                    <a:pt x="807780" y="643889"/>
                  </a:lnTo>
                  <a:close/>
                </a:path>
                <a:path w="963294" h="877570" extrusionOk="0">
                  <a:moveTo>
                    <a:pt x="896179" y="640079"/>
                  </a:moveTo>
                  <a:lnTo>
                    <a:pt x="887034" y="640079"/>
                  </a:lnTo>
                  <a:lnTo>
                    <a:pt x="887034" y="643889"/>
                  </a:lnTo>
                  <a:lnTo>
                    <a:pt x="890082" y="643889"/>
                  </a:lnTo>
                  <a:lnTo>
                    <a:pt x="896179" y="650239"/>
                  </a:lnTo>
                  <a:lnTo>
                    <a:pt x="896179" y="640079"/>
                  </a:lnTo>
                  <a:close/>
                </a:path>
                <a:path w="963294" h="877570" extrusionOk="0">
                  <a:moveTo>
                    <a:pt x="384076" y="643889"/>
                  </a:moveTo>
                  <a:lnTo>
                    <a:pt x="377980" y="643889"/>
                  </a:lnTo>
                  <a:lnTo>
                    <a:pt x="377980" y="646429"/>
                  </a:lnTo>
                  <a:lnTo>
                    <a:pt x="384076" y="646429"/>
                  </a:lnTo>
                  <a:lnTo>
                    <a:pt x="384076" y="643889"/>
                  </a:lnTo>
                  <a:close/>
                </a:path>
                <a:path w="963294" h="877570" extrusionOk="0">
                  <a:moveTo>
                    <a:pt x="390173" y="637539"/>
                  </a:moveTo>
                  <a:lnTo>
                    <a:pt x="387125" y="640079"/>
                  </a:lnTo>
                  <a:lnTo>
                    <a:pt x="387125" y="643889"/>
                  </a:lnTo>
                  <a:lnTo>
                    <a:pt x="384076" y="643889"/>
                  </a:lnTo>
                  <a:lnTo>
                    <a:pt x="384076" y="646429"/>
                  </a:lnTo>
                  <a:lnTo>
                    <a:pt x="411510" y="646429"/>
                  </a:lnTo>
                  <a:lnTo>
                    <a:pt x="411510" y="640079"/>
                  </a:lnTo>
                  <a:lnTo>
                    <a:pt x="390173" y="640079"/>
                  </a:lnTo>
                  <a:lnTo>
                    <a:pt x="390173" y="637539"/>
                  </a:lnTo>
                  <a:close/>
                </a:path>
                <a:path w="963294" h="877570" extrusionOk="0">
                  <a:moveTo>
                    <a:pt x="804732" y="640079"/>
                  </a:moveTo>
                  <a:lnTo>
                    <a:pt x="801684" y="640079"/>
                  </a:lnTo>
                  <a:lnTo>
                    <a:pt x="798636" y="643889"/>
                  </a:lnTo>
                  <a:lnTo>
                    <a:pt x="798636" y="646429"/>
                  </a:lnTo>
                  <a:lnTo>
                    <a:pt x="801684" y="646429"/>
                  </a:lnTo>
                  <a:lnTo>
                    <a:pt x="801684" y="643889"/>
                  </a:lnTo>
                  <a:lnTo>
                    <a:pt x="804732" y="643889"/>
                  </a:lnTo>
                  <a:lnTo>
                    <a:pt x="804732" y="640079"/>
                  </a:lnTo>
                  <a:close/>
                </a:path>
                <a:path w="963294" h="877570" extrusionOk="0">
                  <a:moveTo>
                    <a:pt x="917517" y="637539"/>
                  </a:moveTo>
                  <a:lnTo>
                    <a:pt x="908372" y="637539"/>
                  </a:lnTo>
                  <a:lnTo>
                    <a:pt x="908372" y="640079"/>
                  </a:lnTo>
                  <a:lnTo>
                    <a:pt x="896179" y="640079"/>
                  </a:lnTo>
                  <a:lnTo>
                    <a:pt x="896179" y="646429"/>
                  </a:lnTo>
                  <a:lnTo>
                    <a:pt x="923613" y="646429"/>
                  </a:lnTo>
                  <a:lnTo>
                    <a:pt x="917517" y="640079"/>
                  </a:lnTo>
                  <a:lnTo>
                    <a:pt x="917517" y="637539"/>
                  </a:lnTo>
                  <a:close/>
                </a:path>
                <a:path w="963294" h="877570" extrusionOk="0">
                  <a:moveTo>
                    <a:pt x="414559" y="640079"/>
                  </a:moveTo>
                  <a:lnTo>
                    <a:pt x="411510" y="643889"/>
                  </a:lnTo>
                  <a:lnTo>
                    <a:pt x="414559" y="643889"/>
                  </a:lnTo>
                  <a:lnTo>
                    <a:pt x="414559" y="640079"/>
                  </a:lnTo>
                  <a:close/>
                </a:path>
                <a:path w="963294" h="877570" extrusionOk="0">
                  <a:moveTo>
                    <a:pt x="798636" y="640079"/>
                  </a:moveTo>
                  <a:lnTo>
                    <a:pt x="789491" y="640079"/>
                  </a:lnTo>
                  <a:lnTo>
                    <a:pt x="789491" y="643889"/>
                  </a:lnTo>
                  <a:lnTo>
                    <a:pt x="798636" y="643889"/>
                  </a:lnTo>
                  <a:lnTo>
                    <a:pt x="798636" y="640079"/>
                  </a:lnTo>
                  <a:close/>
                </a:path>
                <a:path w="963294" h="877570" extrusionOk="0">
                  <a:moveTo>
                    <a:pt x="807780" y="637539"/>
                  </a:moveTo>
                  <a:lnTo>
                    <a:pt x="780346" y="637539"/>
                  </a:lnTo>
                  <a:lnTo>
                    <a:pt x="780346" y="640079"/>
                  </a:lnTo>
                  <a:lnTo>
                    <a:pt x="804732" y="640079"/>
                  </a:lnTo>
                  <a:lnTo>
                    <a:pt x="807780" y="643889"/>
                  </a:lnTo>
                  <a:lnTo>
                    <a:pt x="807780" y="637539"/>
                  </a:lnTo>
                  <a:close/>
                </a:path>
                <a:path w="963294" h="877570" extrusionOk="0">
                  <a:moveTo>
                    <a:pt x="813877" y="637539"/>
                  </a:moveTo>
                  <a:lnTo>
                    <a:pt x="810829" y="637539"/>
                  </a:lnTo>
                  <a:lnTo>
                    <a:pt x="810829" y="643889"/>
                  </a:lnTo>
                  <a:lnTo>
                    <a:pt x="813877" y="643889"/>
                  </a:lnTo>
                  <a:lnTo>
                    <a:pt x="813877" y="637539"/>
                  </a:lnTo>
                  <a:close/>
                </a:path>
                <a:path w="963294" h="877570" extrusionOk="0">
                  <a:moveTo>
                    <a:pt x="417607" y="628650"/>
                  </a:moveTo>
                  <a:lnTo>
                    <a:pt x="396269" y="628650"/>
                  </a:lnTo>
                  <a:lnTo>
                    <a:pt x="396269" y="635000"/>
                  </a:lnTo>
                  <a:lnTo>
                    <a:pt x="393221" y="635000"/>
                  </a:lnTo>
                  <a:lnTo>
                    <a:pt x="393221" y="640079"/>
                  </a:lnTo>
                  <a:lnTo>
                    <a:pt x="408462" y="640079"/>
                  </a:lnTo>
                  <a:lnTo>
                    <a:pt x="408462" y="637539"/>
                  </a:lnTo>
                  <a:lnTo>
                    <a:pt x="417607" y="637539"/>
                  </a:lnTo>
                  <a:lnTo>
                    <a:pt x="417607" y="628650"/>
                  </a:lnTo>
                  <a:close/>
                </a:path>
                <a:path w="963294" h="877570" extrusionOk="0">
                  <a:moveTo>
                    <a:pt x="414559" y="637539"/>
                  </a:moveTo>
                  <a:lnTo>
                    <a:pt x="411510" y="637539"/>
                  </a:lnTo>
                  <a:lnTo>
                    <a:pt x="411510" y="640079"/>
                  </a:lnTo>
                  <a:lnTo>
                    <a:pt x="414559" y="640079"/>
                  </a:lnTo>
                  <a:lnTo>
                    <a:pt x="414559" y="637539"/>
                  </a:lnTo>
                  <a:close/>
                </a:path>
                <a:path w="963294" h="877570" extrusionOk="0">
                  <a:moveTo>
                    <a:pt x="423703" y="631189"/>
                  </a:moveTo>
                  <a:lnTo>
                    <a:pt x="417607" y="631189"/>
                  </a:lnTo>
                  <a:lnTo>
                    <a:pt x="417607" y="640079"/>
                  </a:lnTo>
                  <a:lnTo>
                    <a:pt x="420655" y="640079"/>
                  </a:lnTo>
                  <a:lnTo>
                    <a:pt x="420655" y="637539"/>
                  </a:lnTo>
                  <a:lnTo>
                    <a:pt x="423703" y="637539"/>
                  </a:lnTo>
                  <a:lnTo>
                    <a:pt x="420655" y="635000"/>
                  </a:lnTo>
                  <a:lnTo>
                    <a:pt x="423703" y="635000"/>
                  </a:lnTo>
                  <a:lnTo>
                    <a:pt x="423703" y="631189"/>
                  </a:lnTo>
                  <a:close/>
                </a:path>
                <a:path w="963294" h="877570" extrusionOk="0">
                  <a:moveTo>
                    <a:pt x="807780" y="637539"/>
                  </a:moveTo>
                  <a:lnTo>
                    <a:pt x="807780" y="640079"/>
                  </a:lnTo>
                  <a:lnTo>
                    <a:pt x="810829" y="640079"/>
                  </a:lnTo>
                  <a:lnTo>
                    <a:pt x="807780" y="637539"/>
                  </a:lnTo>
                  <a:close/>
                </a:path>
                <a:path w="963294" h="877570" extrusionOk="0">
                  <a:moveTo>
                    <a:pt x="819973" y="631189"/>
                  </a:moveTo>
                  <a:lnTo>
                    <a:pt x="777298" y="631189"/>
                  </a:lnTo>
                  <a:lnTo>
                    <a:pt x="777298" y="635000"/>
                  </a:lnTo>
                  <a:lnTo>
                    <a:pt x="774250" y="635000"/>
                  </a:lnTo>
                  <a:lnTo>
                    <a:pt x="774250" y="637539"/>
                  </a:lnTo>
                  <a:lnTo>
                    <a:pt x="813877" y="637539"/>
                  </a:lnTo>
                  <a:lnTo>
                    <a:pt x="813877" y="640079"/>
                  </a:lnTo>
                  <a:lnTo>
                    <a:pt x="819973" y="640079"/>
                  </a:lnTo>
                  <a:lnTo>
                    <a:pt x="819973" y="631189"/>
                  </a:lnTo>
                  <a:close/>
                </a:path>
                <a:path w="963294" h="877570" extrusionOk="0">
                  <a:moveTo>
                    <a:pt x="890082" y="609600"/>
                  </a:moveTo>
                  <a:lnTo>
                    <a:pt x="880938" y="609600"/>
                  </a:lnTo>
                  <a:lnTo>
                    <a:pt x="880938" y="613410"/>
                  </a:lnTo>
                  <a:lnTo>
                    <a:pt x="877890" y="613410"/>
                  </a:lnTo>
                  <a:lnTo>
                    <a:pt x="877890" y="635000"/>
                  </a:lnTo>
                  <a:lnTo>
                    <a:pt x="880938" y="635000"/>
                  </a:lnTo>
                  <a:lnTo>
                    <a:pt x="880938" y="637539"/>
                  </a:lnTo>
                  <a:lnTo>
                    <a:pt x="883986" y="637539"/>
                  </a:lnTo>
                  <a:lnTo>
                    <a:pt x="883986" y="640079"/>
                  </a:lnTo>
                  <a:lnTo>
                    <a:pt x="887034" y="640079"/>
                  </a:lnTo>
                  <a:lnTo>
                    <a:pt x="887034" y="631189"/>
                  </a:lnTo>
                  <a:lnTo>
                    <a:pt x="890082" y="631189"/>
                  </a:lnTo>
                  <a:lnTo>
                    <a:pt x="890082" y="628650"/>
                  </a:lnTo>
                  <a:lnTo>
                    <a:pt x="905324" y="628650"/>
                  </a:lnTo>
                  <a:lnTo>
                    <a:pt x="905324" y="624839"/>
                  </a:lnTo>
                  <a:lnTo>
                    <a:pt x="902275" y="624839"/>
                  </a:lnTo>
                  <a:lnTo>
                    <a:pt x="896179" y="619760"/>
                  </a:lnTo>
                  <a:lnTo>
                    <a:pt x="893131" y="619760"/>
                  </a:lnTo>
                  <a:lnTo>
                    <a:pt x="890082" y="615950"/>
                  </a:lnTo>
                  <a:lnTo>
                    <a:pt x="893131" y="613410"/>
                  </a:lnTo>
                  <a:lnTo>
                    <a:pt x="890082" y="609600"/>
                  </a:lnTo>
                  <a:close/>
                </a:path>
                <a:path w="963294" h="877570" extrusionOk="0">
                  <a:moveTo>
                    <a:pt x="905324" y="628650"/>
                  </a:moveTo>
                  <a:lnTo>
                    <a:pt x="896179" y="628650"/>
                  </a:lnTo>
                  <a:lnTo>
                    <a:pt x="896179" y="635000"/>
                  </a:lnTo>
                  <a:lnTo>
                    <a:pt x="893131" y="635000"/>
                  </a:lnTo>
                  <a:lnTo>
                    <a:pt x="893131" y="640079"/>
                  </a:lnTo>
                  <a:lnTo>
                    <a:pt x="899227" y="640079"/>
                  </a:lnTo>
                  <a:lnTo>
                    <a:pt x="899227" y="637539"/>
                  </a:lnTo>
                  <a:lnTo>
                    <a:pt x="914468" y="637539"/>
                  </a:lnTo>
                  <a:lnTo>
                    <a:pt x="905324" y="628650"/>
                  </a:lnTo>
                  <a:close/>
                </a:path>
                <a:path w="963294" h="877570" extrusionOk="0">
                  <a:moveTo>
                    <a:pt x="902275" y="637539"/>
                  </a:moveTo>
                  <a:lnTo>
                    <a:pt x="899227" y="637539"/>
                  </a:lnTo>
                  <a:lnTo>
                    <a:pt x="899227" y="640079"/>
                  </a:lnTo>
                  <a:lnTo>
                    <a:pt x="902275" y="640079"/>
                  </a:lnTo>
                  <a:lnTo>
                    <a:pt x="902275" y="637539"/>
                  </a:lnTo>
                  <a:close/>
                </a:path>
                <a:path w="963294" h="877570" extrusionOk="0">
                  <a:moveTo>
                    <a:pt x="905324" y="637539"/>
                  </a:moveTo>
                  <a:lnTo>
                    <a:pt x="902275" y="637539"/>
                  </a:lnTo>
                  <a:lnTo>
                    <a:pt x="902275" y="640079"/>
                  </a:lnTo>
                  <a:lnTo>
                    <a:pt x="905324" y="637539"/>
                  </a:lnTo>
                  <a:close/>
                </a:path>
                <a:path w="963294" h="877570" extrusionOk="0">
                  <a:moveTo>
                    <a:pt x="103639" y="631189"/>
                  </a:moveTo>
                  <a:lnTo>
                    <a:pt x="100591" y="635000"/>
                  </a:lnTo>
                  <a:lnTo>
                    <a:pt x="100591" y="637539"/>
                  </a:lnTo>
                  <a:lnTo>
                    <a:pt x="326160" y="637539"/>
                  </a:lnTo>
                  <a:lnTo>
                    <a:pt x="326160" y="635000"/>
                  </a:lnTo>
                  <a:lnTo>
                    <a:pt x="103639" y="635000"/>
                  </a:lnTo>
                  <a:lnTo>
                    <a:pt x="103639" y="631189"/>
                  </a:lnTo>
                  <a:close/>
                </a:path>
                <a:path w="963294" h="877570" extrusionOk="0">
                  <a:moveTo>
                    <a:pt x="350546" y="604519"/>
                  </a:moveTo>
                  <a:lnTo>
                    <a:pt x="97543" y="604519"/>
                  </a:lnTo>
                  <a:lnTo>
                    <a:pt x="97543" y="613410"/>
                  </a:lnTo>
                  <a:lnTo>
                    <a:pt x="100591" y="613410"/>
                  </a:lnTo>
                  <a:lnTo>
                    <a:pt x="100591" y="624839"/>
                  </a:lnTo>
                  <a:lnTo>
                    <a:pt x="103639" y="628650"/>
                  </a:lnTo>
                  <a:lnTo>
                    <a:pt x="103639" y="635000"/>
                  </a:lnTo>
                  <a:lnTo>
                    <a:pt x="326160" y="635000"/>
                  </a:lnTo>
                  <a:lnTo>
                    <a:pt x="329208" y="637539"/>
                  </a:lnTo>
                  <a:lnTo>
                    <a:pt x="332257" y="635000"/>
                  </a:lnTo>
                  <a:lnTo>
                    <a:pt x="332257" y="628650"/>
                  </a:lnTo>
                  <a:lnTo>
                    <a:pt x="335305" y="628650"/>
                  </a:lnTo>
                  <a:lnTo>
                    <a:pt x="335305" y="624839"/>
                  </a:lnTo>
                  <a:lnTo>
                    <a:pt x="341401" y="624839"/>
                  </a:lnTo>
                  <a:lnTo>
                    <a:pt x="341401" y="622300"/>
                  </a:lnTo>
                  <a:lnTo>
                    <a:pt x="350546" y="622300"/>
                  </a:lnTo>
                  <a:lnTo>
                    <a:pt x="350546" y="619760"/>
                  </a:lnTo>
                  <a:lnTo>
                    <a:pt x="353594" y="619760"/>
                  </a:lnTo>
                  <a:lnTo>
                    <a:pt x="353594" y="609600"/>
                  </a:lnTo>
                  <a:lnTo>
                    <a:pt x="350546" y="609600"/>
                  </a:lnTo>
                  <a:lnTo>
                    <a:pt x="353594" y="607060"/>
                  </a:lnTo>
                  <a:lnTo>
                    <a:pt x="350546" y="607060"/>
                  </a:lnTo>
                  <a:lnTo>
                    <a:pt x="350546" y="604519"/>
                  </a:lnTo>
                  <a:close/>
                </a:path>
                <a:path w="963294" h="877570" extrusionOk="0">
                  <a:moveTo>
                    <a:pt x="344449" y="624839"/>
                  </a:moveTo>
                  <a:lnTo>
                    <a:pt x="341401" y="624839"/>
                  </a:lnTo>
                  <a:lnTo>
                    <a:pt x="341401" y="628650"/>
                  </a:lnTo>
                  <a:lnTo>
                    <a:pt x="332257" y="628650"/>
                  </a:lnTo>
                  <a:lnTo>
                    <a:pt x="332257" y="637539"/>
                  </a:lnTo>
                  <a:lnTo>
                    <a:pt x="335305" y="637539"/>
                  </a:lnTo>
                  <a:lnTo>
                    <a:pt x="335305" y="635000"/>
                  </a:lnTo>
                  <a:lnTo>
                    <a:pt x="341401" y="635000"/>
                  </a:lnTo>
                  <a:lnTo>
                    <a:pt x="341401" y="631189"/>
                  </a:lnTo>
                  <a:lnTo>
                    <a:pt x="344449" y="631189"/>
                  </a:lnTo>
                  <a:lnTo>
                    <a:pt x="344449" y="624839"/>
                  </a:lnTo>
                  <a:close/>
                </a:path>
                <a:path w="963294" h="877570" extrusionOk="0">
                  <a:moveTo>
                    <a:pt x="338353" y="635000"/>
                  </a:moveTo>
                  <a:lnTo>
                    <a:pt x="335305" y="635000"/>
                  </a:lnTo>
                  <a:lnTo>
                    <a:pt x="335305" y="637539"/>
                  </a:lnTo>
                  <a:lnTo>
                    <a:pt x="338353" y="637539"/>
                  </a:lnTo>
                  <a:lnTo>
                    <a:pt x="338353" y="635000"/>
                  </a:lnTo>
                  <a:close/>
                </a:path>
                <a:path w="963294" h="877570" extrusionOk="0">
                  <a:moveTo>
                    <a:pt x="387125" y="631189"/>
                  </a:moveTo>
                  <a:lnTo>
                    <a:pt x="377980" y="631189"/>
                  </a:lnTo>
                  <a:lnTo>
                    <a:pt x="377980" y="635000"/>
                  </a:lnTo>
                  <a:lnTo>
                    <a:pt x="384076" y="635000"/>
                  </a:lnTo>
                  <a:lnTo>
                    <a:pt x="387125" y="637539"/>
                  </a:lnTo>
                  <a:lnTo>
                    <a:pt x="387125" y="631189"/>
                  </a:lnTo>
                  <a:close/>
                </a:path>
                <a:path w="963294" h="877570" extrusionOk="0">
                  <a:moveTo>
                    <a:pt x="847407" y="624839"/>
                  </a:moveTo>
                  <a:lnTo>
                    <a:pt x="835214" y="624839"/>
                  </a:lnTo>
                  <a:lnTo>
                    <a:pt x="835214" y="628650"/>
                  </a:lnTo>
                  <a:lnTo>
                    <a:pt x="838263" y="631189"/>
                  </a:lnTo>
                  <a:lnTo>
                    <a:pt x="838263" y="635000"/>
                  </a:lnTo>
                  <a:lnTo>
                    <a:pt x="841311" y="635000"/>
                  </a:lnTo>
                  <a:lnTo>
                    <a:pt x="841311" y="637539"/>
                  </a:lnTo>
                  <a:lnTo>
                    <a:pt x="850456" y="637539"/>
                  </a:lnTo>
                  <a:lnTo>
                    <a:pt x="847407" y="635000"/>
                  </a:lnTo>
                  <a:lnTo>
                    <a:pt x="847407" y="624839"/>
                  </a:lnTo>
                  <a:close/>
                </a:path>
                <a:path w="963294" h="877570" extrusionOk="0">
                  <a:moveTo>
                    <a:pt x="896179" y="628650"/>
                  </a:moveTo>
                  <a:lnTo>
                    <a:pt x="890082" y="628650"/>
                  </a:lnTo>
                  <a:lnTo>
                    <a:pt x="890082" y="637539"/>
                  </a:lnTo>
                  <a:lnTo>
                    <a:pt x="893131" y="637539"/>
                  </a:lnTo>
                  <a:lnTo>
                    <a:pt x="893131" y="635000"/>
                  </a:lnTo>
                  <a:lnTo>
                    <a:pt x="896179" y="631189"/>
                  </a:lnTo>
                  <a:lnTo>
                    <a:pt x="896179" y="628650"/>
                  </a:lnTo>
                  <a:close/>
                </a:path>
                <a:path w="963294" h="877570" extrusionOk="0">
                  <a:moveTo>
                    <a:pt x="423703" y="624839"/>
                  </a:moveTo>
                  <a:lnTo>
                    <a:pt x="399317" y="624839"/>
                  </a:lnTo>
                  <a:lnTo>
                    <a:pt x="399317" y="628650"/>
                  </a:lnTo>
                  <a:lnTo>
                    <a:pt x="420655" y="628650"/>
                  </a:lnTo>
                  <a:lnTo>
                    <a:pt x="420655" y="631189"/>
                  </a:lnTo>
                  <a:lnTo>
                    <a:pt x="423703" y="631189"/>
                  </a:lnTo>
                  <a:lnTo>
                    <a:pt x="423703" y="635000"/>
                  </a:lnTo>
                  <a:lnTo>
                    <a:pt x="426752" y="635000"/>
                  </a:lnTo>
                  <a:lnTo>
                    <a:pt x="426752" y="628650"/>
                  </a:lnTo>
                  <a:lnTo>
                    <a:pt x="423703" y="624839"/>
                  </a:lnTo>
                  <a:close/>
                </a:path>
                <a:path w="963294" h="877570" extrusionOk="0">
                  <a:moveTo>
                    <a:pt x="816925" y="628650"/>
                  </a:moveTo>
                  <a:lnTo>
                    <a:pt x="765105" y="628650"/>
                  </a:lnTo>
                  <a:lnTo>
                    <a:pt x="771202" y="635000"/>
                  </a:lnTo>
                  <a:lnTo>
                    <a:pt x="774250" y="635000"/>
                  </a:lnTo>
                  <a:lnTo>
                    <a:pt x="777298" y="631189"/>
                  </a:lnTo>
                  <a:lnTo>
                    <a:pt x="813877" y="631189"/>
                  </a:lnTo>
                  <a:lnTo>
                    <a:pt x="816925" y="628650"/>
                  </a:lnTo>
                  <a:close/>
                </a:path>
                <a:path w="963294" h="877570" extrusionOk="0">
                  <a:moveTo>
                    <a:pt x="829118" y="631189"/>
                  </a:moveTo>
                  <a:lnTo>
                    <a:pt x="823021" y="631189"/>
                  </a:lnTo>
                  <a:lnTo>
                    <a:pt x="823021" y="635000"/>
                  </a:lnTo>
                  <a:lnTo>
                    <a:pt x="829118" y="635000"/>
                  </a:lnTo>
                  <a:lnTo>
                    <a:pt x="829118" y="631189"/>
                  </a:lnTo>
                  <a:close/>
                </a:path>
                <a:path w="963294" h="877570" extrusionOk="0">
                  <a:moveTo>
                    <a:pt x="850456" y="631189"/>
                  </a:moveTo>
                  <a:lnTo>
                    <a:pt x="847407" y="631189"/>
                  </a:lnTo>
                  <a:lnTo>
                    <a:pt x="847407" y="635000"/>
                  </a:lnTo>
                  <a:lnTo>
                    <a:pt x="850456" y="635000"/>
                  </a:lnTo>
                  <a:lnTo>
                    <a:pt x="850456" y="631189"/>
                  </a:lnTo>
                  <a:close/>
                </a:path>
                <a:path w="963294" h="877570" extrusionOk="0">
                  <a:moveTo>
                    <a:pt x="429800" y="622300"/>
                  </a:moveTo>
                  <a:lnTo>
                    <a:pt x="374932" y="622300"/>
                  </a:lnTo>
                  <a:lnTo>
                    <a:pt x="374932" y="631189"/>
                  </a:lnTo>
                  <a:lnTo>
                    <a:pt x="393221" y="631189"/>
                  </a:lnTo>
                  <a:lnTo>
                    <a:pt x="393221" y="628650"/>
                  </a:lnTo>
                  <a:lnTo>
                    <a:pt x="396269" y="628650"/>
                  </a:lnTo>
                  <a:lnTo>
                    <a:pt x="396269" y="624839"/>
                  </a:lnTo>
                  <a:lnTo>
                    <a:pt x="432848" y="624839"/>
                  </a:lnTo>
                  <a:lnTo>
                    <a:pt x="429800" y="622300"/>
                  </a:lnTo>
                  <a:close/>
                </a:path>
                <a:path w="963294" h="877570" extrusionOk="0">
                  <a:moveTo>
                    <a:pt x="432848" y="624839"/>
                  </a:moveTo>
                  <a:lnTo>
                    <a:pt x="429800" y="624839"/>
                  </a:lnTo>
                  <a:lnTo>
                    <a:pt x="426752" y="628650"/>
                  </a:lnTo>
                  <a:lnTo>
                    <a:pt x="429800" y="628650"/>
                  </a:lnTo>
                  <a:lnTo>
                    <a:pt x="429800" y="631189"/>
                  </a:lnTo>
                  <a:lnTo>
                    <a:pt x="432848" y="631189"/>
                  </a:lnTo>
                  <a:lnTo>
                    <a:pt x="432848" y="624839"/>
                  </a:lnTo>
                  <a:close/>
                </a:path>
                <a:path w="963294" h="877570" extrusionOk="0">
                  <a:moveTo>
                    <a:pt x="844359" y="622300"/>
                  </a:moveTo>
                  <a:lnTo>
                    <a:pt x="823021" y="622300"/>
                  </a:lnTo>
                  <a:lnTo>
                    <a:pt x="823021" y="628650"/>
                  </a:lnTo>
                  <a:lnTo>
                    <a:pt x="826070" y="628650"/>
                  </a:lnTo>
                  <a:lnTo>
                    <a:pt x="826070" y="631189"/>
                  </a:lnTo>
                  <a:lnTo>
                    <a:pt x="838263" y="631189"/>
                  </a:lnTo>
                  <a:lnTo>
                    <a:pt x="835214" y="628650"/>
                  </a:lnTo>
                  <a:lnTo>
                    <a:pt x="835214" y="624839"/>
                  </a:lnTo>
                  <a:lnTo>
                    <a:pt x="844359" y="624839"/>
                  </a:lnTo>
                  <a:lnTo>
                    <a:pt x="844359" y="622300"/>
                  </a:lnTo>
                  <a:close/>
                </a:path>
                <a:path w="963294" h="877570" extrusionOk="0">
                  <a:moveTo>
                    <a:pt x="877890" y="609600"/>
                  </a:moveTo>
                  <a:lnTo>
                    <a:pt x="847407" y="609600"/>
                  </a:lnTo>
                  <a:lnTo>
                    <a:pt x="847407" y="615950"/>
                  </a:lnTo>
                  <a:lnTo>
                    <a:pt x="850456" y="619760"/>
                  </a:lnTo>
                  <a:lnTo>
                    <a:pt x="853504" y="619760"/>
                  </a:lnTo>
                  <a:lnTo>
                    <a:pt x="853504" y="622300"/>
                  </a:lnTo>
                  <a:lnTo>
                    <a:pt x="856552" y="624839"/>
                  </a:lnTo>
                  <a:lnTo>
                    <a:pt x="865697" y="624839"/>
                  </a:lnTo>
                  <a:lnTo>
                    <a:pt x="865697" y="628650"/>
                  </a:lnTo>
                  <a:lnTo>
                    <a:pt x="871793" y="628650"/>
                  </a:lnTo>
                  <a:lnTo>
                    <a:pt x="871793" y="631189"/>
                  </a:lnTo>
                  <a:lnTo>
                    <a:pt x="874841" y="631189"/>
                  </a:lnTo>
                  <a:lnTo>
                    <a:pt x="874841" y="613410"/>
                  </a:lnTo>
                  <a:lnTo>
                    <a:pt x="877890" y="613410"/>
                  </a:lnTo>
                  <a:lnTo>
                    <a:pt x="877890" y="609600"/>
                  </a:lnTo>
                  <a:close/>
                </a:path>
                <a:path w="963294" h="877570" extrusionOk="0">
                  <a:moveTo>
                    <a:pt x="338353" y="624839"/>
                  </a:moveTo>
                  <a:lnTo>
                    <a:pt x="335305" y="628650"/>
                  </a:lnTo>
                  <a:lnTo>
                    <a:pt x="338353" y="628650"/>
                  </a:lnTo>
                  <a:lnTo>
                    <a:pt x="338353" y="624839"/>
                  </a:lnTo>
                  <a:close/>
                </a:path>
                <a:path w="963294" h="877570" extrusionOk="0">
                  <a:moveTo>
                    <a:pt x="438945" y="624839"/>
                  </a:moveTo>
                  <a:lnTo>
                    <a:pt x="435896" y="624839"/>
                  </a:lnTo>
                  <a:lnTo>
                    <a:pt x="435896" y="628650"/>
                  </a:lnTo>
                  <a:lnTo>
                    <a:pt x="438945" y="628650"/>
                  </a:lnTo>
                  <a:lnTo>
                    <a:pt x="438945" y="624839"/>
                  </a:lnTo>
                  <a:close/>
                </a:path>
                <a:path w="963294" h="877570" extrusionOk="0">
                  <a:moveTo>
                    <a:pt x="804732" y="619760"/>
                  </a:moveTo>
                  <a:lnTo>
                    <a:pt x="801684" y="619760"/>
                  </a:lnTo>
                  <a:lnTo>
                    <a:pt x="801684" y="622300"/>
                  </a:lnTo>
                  <a:lnTo>
                    <a:pt x="762057" y="622300"/>
                  </a:lnTo>
                  <a:lnTo>
                    <a:pt x="762057" y="628650"/>
                  </a:lnTo>
                  <a:lnTo>
                    <a:pt x="804732" y="628650"/>
                  </a:lnTo>
                  <a:lnTo>
                    <a:pt x="807780" y="624839"/>
                  </a:lnTo>
                  <a:lnTo>
                    <a:pt x="804732" y="624839"/>
                  </a:lnTo>
                  <a:lnTo>
                    <a:pt x="804732" y="619760"/>
                  </a:lnTo>
                  <a:close/>
                </a:path>
                <a:path w="963294" h="877570" extrusionOk="0">
                  <a:moveTo>
                    <a:pt x="810829" y="622300"/>
                  </a:moveTo>
                  <a:lnTo>
                    <a:pt x="807780" y="622300"/>
                  </a:lnTo>
                  <a:lnTo>
                    <a:pt x="807780" y="628650"/>
                  </a:lnTo>
                  <a:lnTo>
                    <a:pt x="813877" y="628650"/>
                  </a:lnTo>
                  <a:lnTo>
                    <a:pt x="813877" y="624839"/>
                  </a:lnTo>
                  <a:lnTo>
                    <a:pt x="810829" y="624839"/>
                  </a:lnTo>
                  <a:lnTo>
                    <a:pt x="810829" y="622300"/>
                  </a:lnTo>
                  <a:close/>
                </a:path>
                <a:path w="963294" h="877570" extrusionOk="0">
                  <a:moveTo>
                    <a:pt x="807780" y="622300"/>
                  </a:moveTo>
                  <a:lnTo>
                    <a:pt x="804732" y="622300"/>
                  </a:lnTo>
                  <a:lnTo>
                    <a:pt x="804732" y="624839"/>
                  </a:lnTo>
                  <a:lnTo>
                    <a:pt x="807780" y="624839"/>
                  </a:lnTo>
                  <a:lnTo>
                    <a:pt x="807780" y="622300"/>
                  </a:lnTo>
                  <a:close/>
                </a:path>
                <a:path w="963294" h="877570" extrusionOk="0">
                  <a:moveTo>
                    <a:pt x="472475" y="585469"/>
                  </a:moveTo>
                  <a:lnTo>
                    <a:pt x="390173" y="585469"/>
                  </a:lnTo>
                  <a:lnTo>
                    <a:pt x="387125" y="589279"/>
                  </a:lnTo>
                  <a:lnTo>
                    <a:pt x="387125" y="604519"/>
                  </a:lnTo>
                  <a:lnTo>
                    <a:pt x="384076" y="604519"/>
                  </a:lnTo>
                  <a:lnTo>
                    <a:pt x="384076" y="607060"/>
                  </a:lnTo>
                  <a:lnTo>
                    <a:pt x="381028" y="609600"/>
                  </a:lnTo>
                  <a:lnTo>
                    <a:pt x="381028" y="613410"/>
                  </a:lnTo>
                  <a:lnTo>
                    <a:pt x="377980" y="613410"/>
                  </a:lnTo>
                  <a:lnTo>
                    <a:pt x="377980" y="622300"/>
                  </a:lnTo>
                  <a:lnTo>
                    <a:pt x="432848" y="622300"/>
                  </a:lnTo>
                  <a:lnTo>
                    <a:pt x="432848" y="615950"/>
                  </a:lnTo>
                  <a:lnTo>
                    <a:pt x="438945" y="615950"/>
                  </a:lnTo>
                  <a:lnTo>
                    <a:pt x="438945" y="607060"/>
                  </a:lnTo>
                  <a:lnTo>
                    <a:pt x="469427" y="607060"/>
                  </a:lnTo>
                  <a:lnTo>
                    <a:pt x="469427" y="600710"/>
                  </a:lnTo>
                  <a:lnTo>
                    <a:pt x="466379" y="600710"/>
                  </a:lnTo>
                  <a:lnTo>
                    <a:pt x="466379" y="594360"/>
                  </a:lnTo>
                  <a:lnTo>
                    <a:pt x="472475" y="594360"/>
                  </a:lnTo>
                  <a:lnTo>
                    <a:pt x="472475" y="585469"/>
                  </a:lnTo>
                  <a:close/>
                </a:path>
                <a:path w="963294" h="877570" extrusionOk="0">
                  <a:moveTo>
                    <a:pt x="435896" y="619760"/>
                  </a:moveTo>
                  <a:lnTo>
                    <a:pt x="432848" y="622300"/>
                  </a:lnTo>
                  <a:lnTo>
                    <a:pt x="435896" y="622300"/>
                  </a:lnTo>
                  <a:lnTo>
                    <a:pt x="435896" y="619760"/>
                  </a:lnTo>
                  <a:close/>
                </a:path>
                <a:path w="963294" h="877570" extrusionOk="0">
                  <a:moveTo>
                    <a:pt x="783394" y="619760"/>
                  </a:moveTo>
                  <a:lnTo>
                    <a:pt x="759009" y="619760"/>
                  </a:lnTo>
                  <a:lnTo>
                    <a:pt x="759009" y="622300"/>
                  </a:lnTo>
                  <a:lnTo>
                    <a:pt x="783394" y="622300"/>
                  </a:lnTo>
                  <a:lnTo>
                    <a:pt x="783394" y="619760"/>
                  </a:lnTo>
                  <a:close/>
                </a:path>
                <a:path w="963294" h="877570" extrusionOk="0">
                  <a:moveTo>
                    <a:pt x="792539" y="615950"/>
                  </a:moveTo>
                  <a:lnTo>
                    <a:pt x="786443" y="615950"/>
                  </a:lnTo>
                  <a:lnTo>
                    <a:pt x="786443" y="622300"/>
                  </a:lnTo>
                  <a:lnTo>
                    <a:pt x="798636" y="622300"/>
                  </a:lnTo>
                  <a:lnTo>
                    <a:pt x="798636" y="619760"/>
                  </a:lnTo>
                  <a:lnTo>
                    <a:pt x="792539" y="619760"/>
                  </a:lnTo>
                  <a:lnTo>
                    <a:pt x="792539" y="615950"/>
                  </a:lnTo>
                  <a:close/>
                </a:path>
                <a:path w="963294" h="877570" extrusionOk="0">
                  <a:moveTo>
                    <a:pt x="801684" y="619760"/>
                  </a:moveTo>
                  <a:lnTo>
                    <a:pt x="798636" y="622300"/>
                  </a:lnTo>
                  <a:lnTo>
                    <a:pt x="801684" y="622300"/>
                  </a:lnTo>
                  <a:lnTo>
                    <a:pt x="801684" y="619760"/>
                  </a:lnTo>
                  <a:close/>
                </a:path>
                <a:path w="963294" h="877570" extrusionOk="0">
                  <a:moveTo>
                    <a:pt x="841311" y="619760"/>
                  </a:moveTo>
                  <a:lnTo>
                    <a:pt x="819973" y="619760"/>
                  </a:lnTo>
                  <a:lnTo>
                    <a:pt x="819973" y="622300"/>
                  </a:lnTo>
                  <a:lnTo>
                    <a:pt x="841311" y="622300"/>
                  </a:lnTo>
                  <a:lnTo>
                    <a:pt x="841311" y="619760"/>
                  </a:lnTo>
                  <a:close/>
                </a:path>
                <a:path w="963294" h="877570" extrusionOk="0">
                  <a:moveTo>
                    <a:pt x="438945" y="615950"/>
                  </a:moveTo>
                  <a:lnTo>
                    <a:pt x="432848" y="615950"/>
                  </a:lnTo>
                  <a:lnTo>
                    <a:pt x="432848" y="619760"/>
                  </a:lnTo>
                  <a:lnTo>
                    <a:pt x="435896" y="619760"/>
                  </a:lnTo>
                  <a:lnTo>
                    <a:pt x="438945" y="615950"/>
                  </a:lnTo>
                  <a:close/>
                </a:path>
                <a:path w="963294" h="877570" extrusionOk="0">
                  <a:moveTo>
                    <a:pt x="768153" y="600710"/>
                  </a:moveTo>
                  <a:lnTo>
                    <a:pt x="725478" y="600710"/>
                  </a:lnTo>
                  <a:lnTo>
                    <a:pt x="725478" y="604519"/>
                  </a:lnTo>
                  <a:lnTo>
                    <a:pt x="719382" y="604519"/>
                  </a:lnTo>
                  <a:lnTo>
                    <a:pt x="719382" y="607060"/>
                  </a:lnTo>
                  <a:lnTo>
                    <a:pt x="725478" y="607060"/>
                  </a:lnTo>
                  <a:lnTo>
                    <a:pt x="725478" y="609600"/>
                  </a:lnTo>
                  <a:lnTo>
                    <a:pt x="743768" y="609600"/>
                  </a:lnTo>
                  <a:lnTo>
                    <a:pt x="743768" y="615950"/>
                  </a:lnTo>
                  <a:lnTo>
                    <a:pt x="752912" y="615950"/>
                  </a:lnTo>
                  <a:lnTo>
                    <a:pt x="752912" y="619760"/>
                  </a:lnTo>
                  <a:lnTo>
                    <a:pt x="774250" y="619760"/>
                  </a:lnTo>
                  <a:lnTo>
                    <a:pt x="774250" y="615950"/>
                  </a:lnTo>
                  <a:lnTo>
                    <a:pt x="771202" y="609600"/>
                  </a:lnTo>
                  <a:lnTo>
                    <a:pt x="768153" y="600710"/>
                  </a:lnTo>
                  <a:close/>
                </a:path>
                <a:path w="963294" h="877570" extrusionOk="0">
                  <a:moveTo>
                    <a:pt x="789491" y="613410"/>
                  </a:moveTo>
                  <a:lnTo>
                    <a:pt x="777298" y="613410"/>
                  </a:lnTo>
                  <a:lnTo>
                    <a:pt x="777298" y="615950"/>
                  </a:lnTo>
                  <a:lnTo>
                    <a:pt x="774250" y="619760"/>
                  </a:lnTo>
                  <a:lnTo>
                    <a:pt x="786443" y="619760"/>
                  </a:lnTo>
                  <a:lnTo>
                    <a:pt x="786443" y="615950"/>
                  </a:lnTo>
                  <a:lnTo>
                    <a:pt x="789491" y="613410"/>
                  </a:lnTo>
                  <a:close/>
                </a:path>
                <a:path w="963294" h="877570" extrusionOk="0">
                  <a:moveTo>
                    <a:pt x="798636" y="615950"/>
                  </a:moveTo>
                  <a:lnTo>
                    <a:pt x="792539" y="615950"/>
                  </a:lnTo>
                  <a:lnTo>
                    <a:pt x="792539" y="619760"/>
                  </a:lnTo>
                  <a:lnTo>
                    <a:pt x="798636" y="619760"/>
                  </a:lnTo>
                  <a:lnTo>
                    <a:pt x="798636" y="615950"/>
                  </a:lnTo>
                  <a:close/>
                </a:path>
                <a:path w="963294" h="877570" extrusionOk="0">
                  <a:moveTo>
                    <a:pt x="810829" y="615950"/>
                  </a:moveTo>
                  <a:lnTo>
                    <a:pt x="807780" y="615950"/>
                  </a:lnTo>
                  <a:lnTo>
                    <a:pt x="810829" y="619760"/>
                  </a:lnTo>
                  <a:lnTo>
                    <a:pt x="810829" y="615950"/>
                  </a:lnTo>
                  <a:close/>
                </a:path>
                <a:path w="963294" h="877570" extrusionOk="0">
                  <a:moveTo>
                    <a:pt x="838263" y="615950"/>
                  </a:moveTo>
                  <a:lnTo>
                    <a:pt x="816925" y="615950"/>
                  </a:lnTo>
                  <a:lnTo>
                    <a:pt x="816925" y="619760"/>
                  </a:lnTo>
                  <a:lnTo>
                    <a:pt x="838263" y="619760"/>
                  </a:lnTo>
                  <a:lnTo>
                    <a:pt x="838263" y="615950"/>
                  </a:lnTo>
                  <a:close/>
                </a:path>
                <a:path w="963294" h="877570" extrusionOk="0">
                  <a:moveTo>
                    <a:pt x="451137" y="607060"/>
                  </a:moveTo>
                  <a:lnTo>
                    <a:pt x="441993" y="607060"/>
                  </a:lnTo>
                  <a:lnTo>
                    <a:pt x="441993" y="615950"/>
                  </a:lnTo>
                  <a:lnTo>
                    <a:pt x="445041" y="615950"/>
                  </a:lnTo>
                  <a:lnTo>
                    <a:pt x="445041" y="613410"/>
                  </a:lnTo>
                  <a:lnTo>
                    <a:pt x="448089" y="613410"/>
                  </a:lnTo>
                  <a:lnTo>
                    <a:pt x="448089" y="609600"/>
                  </a:lnTo>
                  <a:lnTo>
                    <a:pt x="451137" y="609600"/>
                  </a:lnTo>
                  <a:lnTo>
                    <a:pt x="451137" y="607060"/>
                  </a:lnTo>
                  <a:close/>
                </a:path>
                <a:path w="963294" h="877570" extrusionOk="0">
                  <a:moveTo>
                    <a:pt x="457234" y="613410"/>
                  </a:moveTo>
                  <a:lnTo>
                    <a:pt x="454186" y="613410"/>
                  </a:lnTo>
                  <a:lnTo>
                    <a:pt x="454186" y="615950"/>
                  </a:lnTo>
                  <a:lnTo>
                    <a:pt x="457234" y="615950"/>
                  </a:lnTo>
                  <a:lnTo>
                    <a:pt x="457234" y="613410"/>
                  </a:lnTo>
                  <a:close/>
                </a:path>
                <a:path w="963294" h="877570" extrusionOk="0">
                  <a:moveTo>
                    <a:pt x="463330" y="609600"/>
                  </a:moveTo>
                  <a:lnTo>
                    <a:pt x="448089" y="609600"/>
                  </a:lnTo>
                  <a:lnTo>
                    <a:pt x="448089" y="613410"/>
                  </a:lnTo>
                  <a:lnTo>
                    <a:pt x="460282" y="613410"/>
                  </a:lnTo>
                  <a:lnTo>
                    <a:pt x="460282" y="615950"/>
                  </a:lnTo>
                  <a:lnTo>
                    <a:pt x="463330" y="615950"/>
                  </a:lnTo>
                  <a:lnTo>
                    <a:pt x="463330" y="609600"/>
                  </a:lnTo>
                  <a:close/>
                </a:path>
                <a:path w="963294" h="877570" extrusionOk="0">
                  <a:moveTo>
                    <a:pt x="740719" y="609600"/>
                  </a:moveTo>
                  <a:lnTo>
                    <a:pt x="731575" y="609600"/>
                  </a:lnTo>
                  <a:lnTo>
                    <a:pt x="734623" y="613410"/>
                  </a:lnTo>
                  <a:lnTo>
                    <a:pt x="737671" y="613410"/>
                  </a:lnTo>
                  <a:lnTo>
                    <a:pt x="740719" y="615950"/>
                  </a:lnTo>
                  <a:lnTo>
                    <a:pt x="740719" y="609600"/>
                  </a:lnTo>
                  <a:close/>
                </a:path>
                <a:path w="963294" h="877570" extrusionOk="0">
                  <a:moveTo>
                    <a:pt x="810829" y="609600"/>
                  </a:moveTo>
                  <a:lnTo>
                    <a:pt x="798636" y="609600"/>
                  </a:lnTo>
                  <a:lnTo>
                    <a:pt x="798636" y="613410"/>
                  </a:lnTo>
                  <a:lnTo>
                    <a:pt x="801684" y="613410"/>
                  </a:lnTo>
                  <a:lnTo>
                    <a:pt x="801684" y="615950"/>
                  </a:lnTo>
                  <a:lnTo>
                    <a:pt x="813877" y="615950"/>
                  </a:lnTo>
                  <a:lnTo>
                    <a:pt x="813877" y="613410"/>
                  </a:lnTo>
                  <a:lnTo>
                    <a:pt x="810829" y="609600"/>
                  </a:lnTo>
                  <a:close/>
                </a:path>
                <a:path w="963294" h="877570" extrusionOk="0">
                  <a:moveTo>
                    <a:pt x="838263" y="609600"/>
                  </a:moveTo>
                  <a:lnTo>
                    <a:pt x="816925" y="609600"/>
                  </a:lnTo>
                  <a:lnTo>
                    <a:pt x="813877" y="613410"/>
                  </a:lnTo>
                  <a:lnTo>
                    <a:pt x="813877" y="615950"/>
                  </a:lnTo>
                  <a:lnTo>
                    <a:pt x="841311" y="615950"/>
                  </a:lnTo>
                  <a:lnTo>
                    <a:pt x="841311" y="613410"/>
                  </a:lnTo>
                  <a:lnTo>
                    <a:pt x="838263" y="613410"/>
                  </a:lnTo>
                  <a:lnTo>
                    <a:pt x="838263" y="609600"/>
                  </a:lnTo>
                  <a:close/>
                </a:path>
                <a:path w="963294" h="877570" extrusionOk="0">
                  <a:moveTo>
                    <a:pt x="783394" y="607060"/>
                  </a:moveTo>
                  <a:lnTo>
                    <a:pt x="780346" y="613410"/>
                  </a:lnTo>
                  <a:lnTo>
                    <a:pt x="786443" y="613410"/>
                  </a:lnTo>
                  <a:lnTo>
                    <a:pt x="786443" y="609600"/>
                  </a:lnTo>
                  <a:lnTo>
                    <a:pt x="783394" y="609600"/>
                  </a:lnTo>
                  <a:lnTo>
                    <a:pt x="783394" y="607060"/>
                  </a:lnTo>
                  <a:close/>
                </a:path>
                <a:path w="963294" h="877570" extrusionOk="0">
                  <a:moveTo>
                    <a:pt x="795587" y="609600"/>
                  </a:moveTo>
                  <a:lnTo>
                    <a:pt x="789491" y="609600"/>
                  </a:lnTo>
                  <a:lnTo>
                    <a:pt x="789491" y="613410"/>
                  </a:lnTo>
                  <a:lnTo>
                    <a:pt x="798636" y="613410"/>
                  </a:lnTo>
                  <a:lnTo>
                    <a:pt x="795587" y="609600"/>
                  </a:lnTo>
                  <a:close/>
                </a:path>
                <a:path w="963294" h="877570" extrusionOk="0">
                  <a:moveTo>
                    <a:pt x="64012" y="607060"/>
                  </a:moveTo>
                  <a:lnTo>
                    <a:pt x="51819" y="607060"/>
                  </a:lnTo>
                  <a:lnTo>
                    <a:pt x="51819" y="609600"/>
                  </a:lnTo>
                  <a:lnTo>
                    <a:pt x="64012" y="609600"/>
                  </a:lnTo>
                  <a:lnTo>
                    <a:pt x="64012" y="607060"/>
                  </a:lnTo>
                  <a:close/>
                </a:path>
                <a:path w="963294" h="877570" extrusionOk="0">
                  <a:moveTo>
                    <a:pt x="466379" y="607060"/>
                  </a:moveTo>
                  <a:lnTo>
                    <a:pt x="451137" y="607060"/>
                  </a:lnTo>
                  <a:lnTo>
                    <a:pt x="451137" y="609600"/>
                  </a:lnTo>
                  <a:lnTo>
                    <a:pt x="466379" y="609600"/>
                  </a:lnTo>
                  <a:lnTo>
                    <a:pt x="466379" y="607060"/>
                  </a:lnTo>
                  <a:close/>
                </a:path>
                <a:path w="963294" h="877570" extrusionOk="0">
                  <a:moveTo>
                    <a:pt x="792539" y="607060"/>
                  </a:moveTo>
                  <a:lnTo>
                    <a:pt x="786443" y="607060"/>
                  </a:lnTo>
                  <a:lnTo>
                    <a:pt x="786443" y="609600"/>
                  </a:lnTo>
                  <a:lnTo>
                    <a:pt x="792539" y="609600"/>
                  </a:lnTo>
                  <a:lnTo>
                    <a:pt x="792539" y="607060"/>
                  </a:lnTo>
                  <a:close/>
                </a:path>
                <a:path w="963294" h="877570" extrusionOk="0">
                  <a:moveTo>
                    <a:pt x="819973" y="582929"/>
                  </a:moveTo>
                  <a:lnTo>
                    <a:pt x="792539" y="582929"/>
                  </a:lnTo>
                  <a:lnTo>
                    <a:pt x="795587" y="585469"/>
                  </a:lnTo>
                  <a:lnTo>
                    <a:pt x="795587" y="598169"/>
                  </a:lnTo>
                  <a:lnTo>
                    <a:pt x="789491" y="600710"/>
                  </a:lnTo>
                  <a:lnTo>
                    <a:pt x="783394" y="607060"/>
                  </a:lnTo>
                  <a:lnTo>
                    <a:pt x="795587" y="607060"/>
                  </a:lnTo>
                  <a:lnTo>
                    <a:pt x="795587" y="609600"/>
                  </a:lnTo>
                  <a:lnTo>
                    <a:pt x="807780" y="609600"/>
                  </a:lnTo>
                  <a:lnTo>
                    <a:pt x="810829" y="607060"/>
                  </a:lnTo>
                  <a:lnTo>
                    <a:pt x="807780" y="604519"/>
                  </a:lnTo>
                  <a:lnTo>
                    <a:pt x="807780" y="600710"/>
                  </a:lnTo>
                  <a:lnTo>
                    <a:pt x="829118" y="600710"/>
                  </a:lnTo>
                  <a:lnTo>
                    <a:pt x="829118" y="594360"/>
                  </a:lnTo>
                  <a:lnTo>
                    <a:pt x="826070" y="594360"/>
                  </a:lnTo>
                  <a:lnTo>
                    <a:pt x="826070" y="591819"/>
                  </a:lnTo>
                  <a:lnTo>
                    <a:pt x="823021" y="591819"/>
                  </a:lnTo>
                  <a:lnTo>
                    <a:pt x="823021" y="589279"/>
                  </a:lnTo>
                  <a:lnTo>
                    <a:pt x="819973" y="589279"/>
                  </a:lnTo>
                  <a:lnTo>
                    <a:pt x="819973" y="585469"/>
                  </a:lnTo>
                  <a:lnTo>
                    <a:pt x="823021" y="585469"/>
                  </a:lnTo>
                  <a:lnTo>
                    <a:pt x="819973" y="582929"/>
                  </a:lnTo>
                  <a:close/>
                </a:path>
                <a:path w="963294" h="877570" extrusionOk="0">
                  <a:moveTo>
                    <a:pt x="816925" y="607060"/>
                  </a:moveTo>
                  <a:lnTo>
                    <a:pt x="813877" y="607060"/>
                  </a:lnTo>
                  <a:lnTo>
                    <a:pt x="813877" y="609600"/>
                  </a:lnTo>
                  <a:lnTo>
                    <a:pt x="816925" y="609600"/>
                  </a:lnTo>
                  <a:lnTo>
                    <a:pt x="816925" y="607060"/>
                  </a:lnTo>
                  <a:close/>
                </a:path>
                <a:path w="963294" h="877570" extrusionOk="0">
                  <a:moveTo>
                    <a:pt x="832166" y="600710"/>
                  </a:moveTo>
                  <a:lnTo>
                    <a:pt x="807780" y="600710"/>
                  </a:lnTo>
                  <a:lnTo>
                    <a:pt x="807780" y="604519"/>
                  </a:lnTo>
                  <a:lnTo>
                    <a:pt x="810829" y="604519"/>
                  </a:lnTo>
                  <a:lnTo>
                    <a:pt x="810829" y="607060"/>
                  </a:lnTo>
                  <a:lnTo>
                    <a:pt x="819973" y="607060"/>
                  </a:lnTo>
                  <a:lnTo>
                    <a:pt x="819973" y="609600"/>
                  </a:lnTo>
                  <a:lnTo>
                    <a:pt x="835214" y="609600"/>
                  </a:lnTo>
                  <a:lnTo>
                    <a:pt x="835214" y="607060"/>
                  </a:lnTo>
                  <a:lnTo>
                    <a:pt x="832166" y="604519"/>
                  </a:lnTo>
                  <a:lnTo>
                    <a:pt x="832166" y="600710"/>
                  </a:lnTo>
                  <a:close/>
                </a:path>
                <a:path w="963294" h="877570" extrusionOk="0">
                  <a:moveTo>
                    <a:pt x="841311" y="594360"/>
                  </a:moveTo>
                  <a:lnTo>
                    <a:pt x="835214" y="594360"/>
                  </a:lnTo>
                  <a:lnTo>
                    <a:pt x="835214" y="600710"/>
                  </a:lnTo>
                  <a:lnTo>
                    <a:pt x="838263" y="600710"/>
                  </a:lnTo>
                  <a:lnTo>
                    <a:pt x="838263" y="607060"/>
                  </a:lnTo>
                  <a:lnTo>
                    <a:pt x="841311" y="607060"/>
                  </a:lnTo>
                  <a:lnTo>
                    <a:pt x="841311" y="609600"/>
                  </a:lnTo>
                  <a:lnTo>
                    <a:pt x="844359" y="609600"/>
                  </a:lnTo>
                  <a:lnTo>
                    <a:pt x="844359" y="600710"/>
                  </a:lnTo>
                  <a:lnTo>
                    <a:pt x="841311" y="598169"/>
                  </a:lnTo>
                  <a:lnTo>
                    <a:pt x="841311" y="594360"/>
                  </a:lnTo>
                  <a:close/>
                </a:path>
                <a:path w="963294" h="877570" extrusionOk="0">
                  <a:moveTo>
                    <a:pt x="847407" y="582929"/>
                  </a:moveTo>
                  <a:lnTo>
                    <a:pt x="835214" y="582929"/>
                  </a:lnTo>
                  <a:lnTo>
                    <a:pt x="835214" y="585469"/>
                  </a:lnTo>
                  <a:lnTo>
                    <a:pt x="829118" y="585469"/>
                  </a:lnTo>
                  <a:lnTo>
                    <a:pt x="829118" y="589279"/>
                  </a:lnTo>
                  <a:lnTo>
                    <a:pt x="832166" y="589279"/>
                  </a:lnTo>
                  <a:lnTo>
                    <a:pt x="832166" y="594360"/>
                  </a:lnTo>
                  <a:lnTo>
                    <a:pt x="841311" y="594360"/>
                  </a:lnTo>
                  <a:lnTo>
                    <a:pt x="841311" y="598169"/>
                  </a:lnTo>
                  <a:lnTo>
                    <a:pt x="844359" y="598169"/>
                  </a:lnTo>
                  <a:lnTo>
                    <a:pt x="844359" y="609600"/>
                  </a:lnTo>
                  <a:lnTo>
                    <a:pt x="887034" y="609600"/>
                  </a:lnTo>
                  <a:lnTo>
                    <a:pt x="880938" y="604519"/>
                  </a:lnTo>
                  <a:lnTo>
                    <a:pt x="877890" y="604519"/>
                  </a:lnTo>
                  <a:lnTo>
                    <a:pt x="874841" y="600710"/>
                  </a:lnTo>
                  <a:lnTo>
                    <a:pt x="871793" y="600710"/>
                  </a:lnTo>
                  <a:lnTo>
                    <a:pt x="862648" y="598169"/>
                  </a:lnTo>
                  <a:lnTo>
                    <a:pt x="859600" y="594360"/>
                  </a:lnTo>
                  <a:lnTo>
                    <a:pt x="859600" y="591819"/>
                  </a:lnTo>
                  <a:lnTo>
                    <a:pt x="856552" y="591819"/>
                  </a:lnTo>
                  <a:lnTo>
                    <a:pt x="856552" y="589279"/>
                  </a:lnTo>
                  <a:lnTo>
                    <a:pt x="850456" y="585469"/>
                  </a:lnTo>
                  <a:lnTo>
                    <a:pt x="847407" y="582929"/>
                  </a:lnTo>
                  <a:close/>
                </a:path>
                <a:path w="963294" h="877570" extrusionOk="0">
                  <a:moveTo>
                    <a:pt x="76205" y="604519"/>
                  </a:moveTo>
                  <a:lnTo>
                    <a:pt x="42675" y="604519"/>
                  </a:lnTo>
                  <a:lnTo>
                    <a:pt x="42675" y="607060"/>
                  </a:lnTo>
                  <a:lnTo>
                    <a:pt x="73157" y="607060"/>
                  </a:lnTo>
                  <a:lnTo>
                    <a:pt x="76205" y="604519"/>
                  </a:lnTo>
                  <a:close/>
                </a:path>
                <a:path w="963294" h="877570" extrusionOk="0">
                  <a:moveTo>
                    <a:pt x="713285" y="604519"/>
                  </a:moveTo>
                  <a:lnTo>
                    <a:pt x="713285" y="607060"/>
                  </a:lnTo>
                  <a:lnTo>
                    <a:pt x="716333" y="607060"/>
                  </a:lnTo>
                  <a:lnTo>
                    <a:pt x="713285" y="604519"/>
                  </a:lnTo>
                  <a:close/>
                </a:path>
                <a:path w="963294" h="877570" extrusionOk="0">
                  <a:moveTo>
                    <a:pt x="359691" y="598169"/>
                  </a:moveTo>
                  <a:lnTo>
                    <a:pt x="39626" y="598169"/>
                  </a:lnTo>
                  <a:lnTo>
                    <a:pt x="39626" y="604519"/>
                  </a:lnTo>
                  <a:lnTo>
                    <a:pt x="79253" y="604519"/>
                  </a:lnTo>
                  <a:lnTo>
                    <a:pt x="79253" y="600710"/>
                  </a:lnTo>
                  <a:lnTo>
                    <a:pt x="359691" y="600710"/>
                  </a:lnTo>
                  <a:lnTo>
                    <a:pt x="359691" y="598169"/>
                  </a:lnTo>
                  <a:close/>
                </a:path>
                <a:path w="963294" h="877570" extrusionOk="0">
                  <a:moveTo>
                    <a:pt x="85350" y="600710"/>
                  </a:moveTo>
                  <a:lnTo>
                    <a:pt x="82302" y="600710"/>
                  </a:lnTo>
                  <a:lnTo>
                    <a:pt x="82302" y="604519"/>
                  </a:lnTo>
                  <a:lnTo>
                    <a:pt x="85350" y="604519"/>
                  </a:lnTo>
                  <a:lnTo>
                    <a:pt x="85350" y="600710"/>
                  </a:lnTo>
                  <a:close/>
                </a:path>
                <a:path w="963294" h="877570" extrusionOk="0">
                  <a:moveTo>
                    <a:pt x="356642" y="600710"/>
                  </a:moveTo>
                  <a:lnTo>
                    <a:pt x="94495" y="600710"/>
                  </a:lnTo>
                  <a:lnTo>
                    <a:pt x="94495" y="604519"/>
                  </a:lnTo>
                  <a:lnTo>
                    <a:pt x="356642" y="604519"/>
                  </a:lnTo>
                  <a:lnTo>
                    <a:pt x="356642" y="600710"/>
                  </a:lnTo>
                  <a:close/>
                </a:path>
                <a:path w="963294" h="877570" extrusionOk="0">
                  <a:moveTo>
                    <a:pt x="472475" y="594360"/>
                  </a:moveTo>
                  <a:lnTo>
                    <a:pt x="469427" y="598169"/>
                  </a:lnTo>
                  <a:lnTo>
                    <a:pt x="469427" y="604519"/>
                  </a:lnTo>
                  <a:lnTo>
                    <a:pt x="472475" y="604519"/>
                  </a:lnTo>
                  <a:lnTo>
                    <a:pt x="472475" y="594360"/>
                  </a:lnTo>
                  <a:close/>
                </a:path>
                <a:path w="963294" h="877570" extrusionOk="0">
                  <a:moveTo>
                    <a:pt x="728526" y="574039"/>
                  </a:moveTo>
                  <a:lnTo>
                    <a:pt x="710237" y="574039"/>
                  </a:lnTo>
                  <a:lnTo>
                    <a:pt x="710237" y="576579"/>
                  </a:lnTo>
                  <a:lnTo>
                    <a:pt x="713285" y="579119"/>
                  </a:lnTo>
                  <a:lnTo>
                    <a:pt x="725478" y="579119"/>
                  </a:lnTo>
                  <a:lnTo>
                    <a:pt x="722430" y="582929"/>
                  </a:lnTo>
                  <a:lnTo>
                    <a:pt x="713285" y="582929"/>
                  </a:lnTo>
                  <a:lnTo>
                    <a:pt x="716333" y="585469"/>
                  </a:lnTo>
                  <a:lnTo>
                    <a:pt x="713285" y="585469"/>
                  </a:lnTo>
                  <a:lnTo>
                    <a:pt x="713285" y="589279"/>
                  </a:lnTo>
                  <a:lnTo>
                    <a:pt x="716333" y="589279"/>
                  </a:lnTo>
                  <a:lnTo>
                    <a:pt x="716333" y="591819"/>
                  </a:lnTo>
                  <a:lnTo>
                    <a:pt x="719382" y="591819"/>
                  </a:lnTo>
                  <a:lnTo>
                    <a:pt x="719382" y="594360"/>
                  </a:lnTo>
                  <a:lnTo>
                    <a:pt x="710237" y="594360"/>
                  </a:lnTo>
                  <a:lnTo>
                    <a:pt x="707189" y="598169"/>
                  </a:lnTo>
                  <a:lnTo>
                    <a:pt x="704140" y="598169"/>
                  </a:lnTo>
                  <a:lnTo>
                    <a:pt x="704140" y="600710"/>
                  </a:lnTo>
                  <a:lnTo>
                    <a:pt x="707189" y="604519"/>
                  </a:lnTo>
                  <a:lnTo>
                    <a:pt x="722430" y="604519"/>
                  </a:lnTo>
                  <a:lnTo>
                    <a:pt x="725478" y="600710"/>
                  </a:lnTo>
                  <a:lnTo>
                    <a:pt x="768153" y="600710"/>
                  </a:lnTo>
                  <a:lnTo>
                    <a:pt x="749864" y="591819"/>
                  </a:lnTo>
                  <a:lnTo>
                    <a:pt x="731575" y="579119"/>
                  </a:lnTo>
                  <a:lnTo>
                    <a:pt x="731575" y="576579"/>
                  </a:lnTo>
                  <a:lnTo>
                    <a:pt x="728526" y="574039"/>
                  </a:lnTo>
                  <a:close/>
                </a:path>
                <a:path w="963294" h="877570" extrusionOk="0">
                  <a:moveTo>
                    <a:pt x="475523" y="598169"/>
                  </a:moveTo>
                  <a:lnTo>
                    <a:pt x="472475" y="598169"/>
                  </a:lnTo>
                  <a:lnTo>
                    <a:pt x="472475" y="600710"/>
                  </a:lnTo>
                  <a:lnTo>
                    <a:pt x="475523" y="600710"/>
                  </a:lnTo>
                  <a:lnTo>
                    <a:pt x="475523" y="598169"/>
                  </a:lnTo>
                  <a:close/>
                </a:path>
                <a:path w="963294" h="877570" extrusionOk="0">
                  <a:moveTo>
                    <a:pt x="362739" y="591819"/>
                  </a:moveTo>
                  <a:lnTo>
                    <a:pt x="39626" y="591819"/>
                  </a:lnTo>
                  <a:lnTo>
                    <a:pt x="39626" y="594360"/>
                  </a:lnTo>
                  <a:lnTo>
                    <a:pt x="42675" y="594360"/>
                  </a:lnTo>
                  <a:lnTo>
                    <a:pt x="42675" y="598169"/>
                  </a:lnTo>
                  <a:lnTo>
                    <a:pt x="362739" y="598169"/>
                  </a:lnTo>
                  <a:lnTo>
                    <a:pt x="362739" y="591819"/>
                  </a:lnTo>
                  <a:close/>
                </a:path>
                <a:path w="963294" h="877570" extrusionOk="0">
                  <a:moveTo>
                    <a:pt x="591356" y="594360"/>
                  </a:moveTo>
                  <a:lnTo>
                    <a:pt x="588308" y="594360"/>
                  </a:lnTo>
                  <a:lnTo>
                    <a:pt x="588308" y="598169"/>
                  </a:lnTo>
                  <a:lnTo>
                    <a:pt x="591356" y="598169"/>
                  </a:lnTo>
                  <a:lnTo>
                    <a:pt x="591356" y="594360"/>
                  </a:lnTo>
                  <a:close/>
                </a:path>
                <a:path w="963294" h="877570" extrusionOk="0">
                  <a:moveTo>
                    <a:pt x="594404" y="591819"/>
                  </a:moveTo>
                  <a:lnTo>
                    <a:pt x="585260" y="591819"/>
                  </a:lnTo>
                  <a:lnTo>
                    <a:pt x="585260" y="594360"/>
                  </a:lnTo>
                  <a:lnTo>
                    <a:pt x="594404" y="594360"/>
                  </a:lnTo>
                  <a:lnTo>
                    <a:pt x="594404" y="591819"/>
                  </a:lnTo>
                  <a:close/>
                </a:path>
                <a:path w="963294" h="877570" extrusionOk="0">
                  <a:moveTo>
                    <a:pt x="691948" y="591819"/>
                  </a:moveTo>
                  <a:lnTo>
                    <a:pt x="661465" y="591819"/>
                  </a:lnTo>
                  <a:lnTo>
                    <a:pt x="664514" y="594360"/>
                  </a:lnTo>
                  <a:lnTo>
                    <a:pt x="688899" y="594360"/>
                  </a:lnTo>
                  <a:lnTo>
                    <a:pt x="691948" y="591819"/>
                  </a:lnTo>
                  <a:close/>
                </a:path>
                <a:path w="963294" h="877570" extrusionOk="0">
                  <a:moveTo>
                    <a:pt x="716333" y="589279"/>
                  </a:moveTo>
                  <a:lnTo>
                    <a:pt x="710237" y="589279"/>
                  </a:lnTo>
                  <a:lnTo>
                    <a:pt x="710237" y="591819"/>
                  </a:lnTo>
                  <a:lnTo>
                    <a:pt x="707189" y="594360"/>
                  </a:lnTo>
                  <a:lnTo>
                    <a:pt x="716333" y="594360"/>
                  </a:lnTo>
                  <a:lnTo>
                    <a:pt x="716333" y="589279"/>
                  </a:lnTo>
                  <a:close/>
                </a:path>
                <a:path w="963294" h="877570" extrusionOk="0">
                  <a:moveTo>
                    <a:pt x="829118" y="591819"/>
                  </a:moveTo>
                  <a:lnTo>
                    <a:pt x="829118" y="594360"/>
                  </a:lnTo>
                  <a:lnTo>
                    <a:pt x="832166" y="594360"/>
                  </a:lnTo>
                  <a:lnTo>
                    <a:pt x="829118" y="591819"/>
                  </a:lnTo>
                  <a:close/>
                </a:path>
                <a:path w="963294" h="877570" extrusionOk="0">
                  <a:moveTo>
                    <a:pt x="365787" y="582929"/>
                  </a:moveTo>
                  <a:lnTo>
                    <a:pt x="33530" y="582929"/>
                  </a:lnTo>
                  <a:lnTo>
                    <a:pt x="33530" y="585469"/>
                  </a:lnTo>
                  <a:lnTo>
                    <a:pt x="36578" y="589279"/>
                  </a:lnTo>
                  <a:lnTo>
                    <a:pt x="36578" y="591819"/>
                  </a:lnTo>
                  <a:lnTo>
                    <a:pt x="359691" y="591819"/>
                  </a:lnTo>
                  <a:lnTo>
                    <a:pt x="362739" y="589279"/>
                  </a:lnTo>
                  <a:lnTo>
                    <a:pt x="362739" y="585469"/>
                  </a:lnTo>
                  <a:lnTo>
                    <a:pt x="365787" y="585469"/>
                  </a:lnTo>
                  <a:lnTo>
                    <a:pt x="365787" y="582929"/>
                  </a:lnTo>
                  <a:close/>
                </a:path>
                <a:path w="963294" h="877570" extrusionOk="0">
                  <a:moveTo>
                    <a:pt x="615742" y="585469"/>
                  </a:moveTo>
                  <a:lnTo>
                    <a:pt x="579163" y="585469"/>
                  </a:lnTo>
                  <a:lnTo>
                    <a:pt x="579163" y="589279"/>
                  </a:lnTo>
                  <a:lnTo>
                    <a:pt x="582211" y="591819"/>
                  </a:lnTo>
                  <a:lnTo>
                    <a:pt x="603549" y="591819"/>
                  </a:lnTo>
                  <a:lnTo>
                    <a:pt x="606597" y="589279"/>
                  </a:lnTo>
                  <a:lnTo>
                    <a:pt x="612694" y="589279"/>
                  </a:lnTo>
                  <a:lnTo>
                    <a:pt x="615742" y="585469"/>
                  </a:lnTo>
                  <a:close/>
                </a:path>
                <a:path w="963294" h="877570" extrusionOk="0">
                  <a:moveTo>
                    <a:pt x="688899" y="589279"/>
                  </a:moveTo>
                  <a:lnTo>
                    <a:pt x="655369" y="589279"/>
                  </a:lnTo>
                  <a:lnTo>
                    <a:pt x="655369" y="591819"/>
                  </a:lnTo>
                  <a:lnTo>
                    <a:pt x="688899" y="591819"/>
                  </a:lnTo>
                  <a:lnTo>
                    <a:pt x="688899" y="589279"/>
                  </a:lnTo>
                  <a:close/>
                </a:path>
                <a:path w="963294" h="877570" extrusionOk="0">
                  <a:moveTo>
                    <a:pt x="694996" y="589279"/>
                  </a:moveTo>
                  <a:lnTo>
                    <a:pt x="691948" y="589279"/>
                  </a:lnTo>
                  <a:lnTo>
                    <a:pt x="691948" y="591819"/>
                  </a:lnTo>
                  <a:lnTo>
                    <a:pt x="694996" y="591819"/>
                  </a:lnTo>
                  <a:lnTo>
                    <a:pt x="694996" y="589279"/>
                  </a:lnTo>
                  <a:close/>
                </a:path>
                <a:path w="963294" h="877570" extrusionOk="0">
                  <a:moveTo>
                    <a:pt x="829118" y="589279"/>
                  </a:moveTo>
                  <a:lnTo>
                    <a:pt x="826070" y="589279"/>
                  </a:lnTo>
                  <a:lnTo>
                    <a:pt x="826070" y="591819"/>
                  </a:lnTo>
                  <a:lnTo>
                    <a:pt x="829118" y="591819"/>
                  </a:lnTo>
                  <a:lnTo>
                    <a:pt x="829118" y="589279"/>
                  </a:lnTo>
                  <a:close/>
                </a:path>
                <a:path w="963294" h="877570" extrusionOk="0">
                  <a:moveTo>
                    <a:pt x="472475" y="579119"/>
                  </a:moveTo>
                  <a:lnTo>
                    <a:pt x="469427" y="579119"/>
                  </a:lnTo>
                  <a:lnTo>
                    <a:pt x="469427" y="585469"/>
                  </a:lnTo>
                  <a:lnTo>
                    <a:pt x="472475" y="585469"/>
                  </a:lnTo>
                  <a:lnTo>
                    <a:pt x="475523" y="589279"/>
                  </a:lnTo>
                  <a:lnTo>
                    <a:pt x="475523" y="582929"/>
                  </a:lnTo>
                  <a:lnTo>
                    <a:pt x="472475" y="582929"/>
                  </a:lnTo>
                  <a:lnTo>
                    <a:pt x="472475" y="579119"/>
                  </a:lnTo>
                  <a:close/>
                </a:path>
                <a:path w="963294" h="877570" extrusionOk="0">
                  <a:moveTo>
                    <a:pt x="655369" y="582929"/>
                  </a:moveTo>
                  <a:lnTo>
                    <a:pt x="566970" y="582929"/>
                  </a:lnTo>
                  <a:lnTo>
                    <a:pt x="566970" y="589279"/>
                  </a:lnTo>
                  <a:lnTo>
                    <a:pt x="579163" y="589279"/>
                  </a:lnTo>
                  <a:lnTo>
                    <a:pt x="579163" y="585469"/>
                  </a:lnTo>
                  <a:lnTo>
                    <a:pt x="655369" y="585469"/>
                  </a:lnTo>
                  <a:lnTo>
                    <a:pt x="655369" y="582929"/>
                  </a:lnTo>
                  <a:close/>
                </a:path>
                <a:path w="963294" h="877570" extrusionOk="0">
                  <a:moveTo>
                    <a:pt x="652321" y="585469"/>
                  </a:moveTo>
                  <a:lnTo>
                    <a:pt x="643176" y="585469"/>
                  </a:lnTo>
                  <a:lnTo>
                    <a:pt x="643176" y="589279"/>
                  </a:lnTo>
                  <a:lnTo>
                    <a:pt x="652321" y="589279"/>
                  </a:lnTo>
                  <a:lnTo>
                    <a:pt x="652321" y="585469"/>
                  </a:lnTo>
                  <a:close/>
                </a:path>
                <a:path w="963294" h="877570" extrusionOk="0">
                  <a:moveTo>
                    <a:pt x="691948" y="585469"/>
                  </a:moveTo>
                  <a:lnTo>
                    <a:pt x="658417" y="585469"/>
                  </a:lnTo>
                  <a:lnTo>
                    <a:pt x="658417" y="589279"/>
                  </a:lnTo>
                  <a:lnTo>
                    <a:pt x="691948" y="589279"/>
                  </a:lnTo>
                  <a:lnTo>
                    <a:pt x="691948" y="585469"/>
                  </a:lnTo>
                  <a:close/>
                </a:path>
                <a:path w="963294" h="877570" extrusionOk="0">
                  <a:moveTo>
                    <a:pt x="698044" y="585469"/>
                  </a:moveTo>
                  <a:lnTo>
                    <a:pt x="694996" y="585469"/>
                  </a:lnTo>
                  <a:lnTo>
                    <a:pt x="694996" y="589279"/>
                  </a:lnTo>
                  <a:lnTo>
                    <a:pt x="698044" y="589279"/>
                  </a:lnTo>
                  <a:lnTo>
                    <a:pt x="698044" y="585469"/>
                  </a:lnTo>
                  <a:close/>
                </a:path>
                <a:path w="963294" h="877570" extrusionOk="0">
                  <a:moveTo>
                    <a:pt x="710237" y="576579"/>
                  </a:moveTo>
                  <a:lnTo>
                    <a:pt x="707189" y="576579"/>
                  </a:lnTo>
                  <a:lnTo>
                    <a:pt x="704140" y="579119"/>
                  </a:lnTo>
                  <a:lnTo>
                    <a:pt x="704140" y="582929"/>
                  </a:lnTo>
                  <a:lnTo>
                    <a:pt x="707189" y="582929"/>
                  </a:lnTo>
                  <a:lnTo>
                    <a:pt x="707189" y="589279"/>
                  </a:lnTo>
                  <a:lnTo>
                    <a:pt x="713285" y="589279"/>
                  </a:lnTo>
                  <a:lnTo>
                    <a:pt x="713285" y="579119"/>
                  </a:lnTo>
                  <a:lnTo>
                    <a:pt x="710237" y="579119"/>
                  </a:lnTo>
                  <a:lnTo>
                    <a:pt x="710237" y="576579"/>
                  </a:lnTo>
                  <a:close/>
                </a:path>
                <a:path w="963294" h="877570" extrusionOk="0">
                  <a:moveTo>
                    <a:pt x="826070" y="585469"/>
                  </a:moveTo>
                  <a:lnTo>
                    <a:pt x="819973" y="585469"/>
                  </a:lnTo>
                  <a:lnTo>
                    <a:pt x="823021" y="589279"/>
                  </a:lnTo>
                  <a:lnTo>
                    <a:pt x="826070" y="589279"/>
                  </a:lnTo>
                  <a:lnTo>
                    <a:pt x="826070" y="585469"/>
                  </a:lnTo>
                  <a:close/>
                </a:path>
                <a:path w="963294" h="877570" extrusionOk="0">
                  <a:moveTo>
                    <a:pt x="463330" y="579119"/>
                  </a:moveTo>
                  <a:lnTo>
                    <a:pt x="387125" y="579119"/>
                  </a:lnTo>
                  <a:lnTo>
                    <a:pt x="387125" y="585469"/>
                  </a:lnTo>
                  <a:lnTo>
                    <a:pt x="466379" y="585469"/>
                  </a:lnTo>
                  <a:lnTo>
                    <a:pt x="466379" y="582929"/>
                  </a:lnTo>
                  <a:lnTo>
                    <a:pt x="463330" y="582929"/>
                  </a:lnTo>
                  <a:lnTo>
                    <a:pt x="463330" y="579119"/>
                  </a:lnTo>
                  <a:close/>
                </a:path>
                <a:path w="963294" h="877570" extrusionOk="0">
                  <a:moveTo>
                    <a:pt x="560874" y="582929"/>
                  </a:moveTo>
                  <a:lnTo>
                    <a:pt x="557825" y="582929"/>
                  </a:lnTo>
                  <a:lnTo>
                    <a:pt x="557825" y="585469"/>
                  </a:lnTo>
                  <a:lnTo>
                    <a:pt x="560874" y="585469"/>
                  </a:lnTo>
                  <a:lnTo>
                    <a:pt x="560874" y="582929"/>
                  </a:lnTo>
                  <a:close/>
                </a:path>
                <a:path w="963294" h="877570" extrusionOk="0">
                  <a:moveTo>
                    <a:pt x="652321" y="576579"/>
                  </a:moveTo>
                  <a:lnTo>
                    <a:pt x="560874" y="576579"/>
                  </a:lnTo>
                  <a:lnTo>
                    <a:pt x="560874" y="585469"/>
                  </a:lnTo>
                  <a:lnTo>
                    <a:pt x="563922" y="585469"/>
                  </a:lnTo>
                  <a:lnTo>
                    <a:pt x="563922" y="582929"/>
                  </a:lnTo>
                  <a:lnTo>
                    <a:pt x="652321" y="582929"/>
                  </a:lnTo>
                  <a:lnTo>
                    <a:pt x="652321" y="576579"/>
                  </a:lnTo>
                  <a:close/>
                </a:path>
                <a:path w="963294" h="877570" extrusionOk="0">
                  <a:moveTo>
                    <a:pt x="566970" y="582929"/>
                  </a:moveTo>
                  <a:lnTo>
                    <a:pt x="563922" y="582929"/>
                  </a:lnTo>
                  <a:lnTo>
                    <a:pt x="563922" y="585469"/>
                  </a:lnTo>
                  <a:lnTo>
                    <a:pt x="566970" y="582929"/>
                  </a:lnTo>
                  <a:close/>
                </a:path>
                <a:path w="963294" h="877570" extrusionOk="0">
                  <a:moveTo>
                    <a:pt x="566970" y="582929"/>
                  </a:moveTo>
                  <a:lnTo>
                    <a:pt x="563922" y="585469"/>
                  </a:lnTo>
                  <a:lnTo>
                    <a:pt x="566970" y="585469"/>
                  </a:lnTo>
                  <a:lnTo>
                    <a:pt x="566970" y="582929"/>
                  </a:lnTo>
                  <a:close/>
                </a:path>
                <a:path w="963294" h="877570" extrusionOk="0">
                  <a:moveTo>
                    <a:pt x="701092" y="579119"/>
                  </a:moveTo>
                  <a:lnTo>
                    <a:pt x="658417" y="579119"/>
                  </a:lnTo>
                  <a:lnTo>
                    <a:pt x="658417" y="585469"/>
                  </a:lnTo>
                  <a:lnTo>
                    <a:pt x="661465" y="582929"/>
                  </a:lnTo>
                  <a:lnTo>
                    <a:pt x="701092" y="582929"/>
                  </a:lnTo>
                  <a:lnTo>
                    <a:pt x="701092" y="579119"/>
                  </a:lnTo>
                  <a:close/>
                </a:path>
                <a:path w="963294" h="877570" extrusionOk="0">
                  <a:moveTo>
                    <a:pt x="701092" y="582929"/>
                  </a:moveTo>
                  <a:lnTo>
                    <a:pt x="661465" y="582929"/>
                  </a:lnTo>
                  <a:lnTo>
                    <a:pt x="661465" y="585469"/>
                  </a:lnTo>
                  <a:lnTo>
                    <a:pt x="701092" y="585469"/>
                  </a:lnTo>
                  <a:lnTo>
                    <a:pt x="701092" y="582929"/>
                  </a:lnTo>
                  <a:close/>
                </a:path>
                <a:path w="963294" h="877570" extrusionOk="0">
                  <a:moveTo>
                    <a:pt x="832166" y="574039"/>
                  </a:moveTo>
                  <a:lnTo>
                    <a:pt x="826070" y="574039"/>
                  </a:lnTo>
                  <a:lnTo>
                    <a:pt x="826070" y="585469"/>
                  </a:lnTo>
                  <a:lnTo>
                    <a:pt x="829118" y="585469"/>
                  </a:lnTo>
                  <a:lnTo>
                    <a:pt x="829118" y="582929"/>
                  </a:lnTo>
                  <a:lnTo>
                    <a:pt x="844359" y="582929"/>
                  </a:lnTo>
                  <a:lnTo>
                    <a:pt x="844359" y="579119"/>
                  </a:lnTo>
                  <a:lnTo>
                    <a:pt x="835214" y="579119"/>
                  </a:lnTo>
                  <a:lnTo>
                    <a:pt x="832166" y="576579"/>
                  </a:lnTo>
                  <a:lnTo>
                    <a:pt x="835214" y="576579"/>
                  </a:lnTo>
                  <a:lnTo>
                    <a:pt x="832166" y="574039"/>
                  </a:lnTo>
                  <a:close/>
                </a:path>
                <a:path w="963294" h="877570" extrusionOk="0">
                  <a:moveTo>
                    <a:pt x="832166" y="582929"/>
                  </a:moveTo>
                  <a:lnTo>
                    <a:pt x="832166" y="585469"/>
                  </a:lnTo>
                  <a:lnTo>
                    <a:pt x="835214" y="585469"/>
                  </a:lnTo>
                  <a:lnTo>
                    <a:pt x="832166" y="582929"/>
                  </a:lnTo>
                  <a:close/>
                </a:path>
                <a:path w="963294" h="877570" extrusionOk="0">
                  <a:moveTo>
                    <a:pt x="374932" y="567689"/>
                  </a:moveTo>
                  <a:lnTo>
                    <a:pt x="21337" y="567689"/>
                  </a:lnTo>
                  <a:lnTo>
                    <a:pt x="21337" y="574039"/>
                  </a:lnTo>
                  <a:lnTo>
                    <a:pt x="24385" y="574039"/>
                  </a:lnTo>
                  <a:lnTo>
                    <a:pt x="24385" y="576579"/>
                  </a:lnTo>
                  <a:lnTo>
                    <a:pt x="30482" y="576579"/>
                  </a:lnTo>
                  <a:lnTo>
                    <a:pt x="30482" y="582929"/>
                  </a:lnTo>
                  <a:lnTo>
                    <a:pt x="368835" y="582929"/>
                  </a:lnTo>
                  <a:lnTo>
                    <a:pt x="368835" y="579119"/>
                  </a:lnTo>
                  <a:lnTo>
                    <a:pt x="374932" y="574039"/>
                  </a:lnTo>
                  <a:lnTo>
                    <a:pt x="374932" y="567689"/>
                  </a:lnTo>
                  <a:close/>
                </a:path>
                <a:path w="963294" h="877570" extrusionOk="0">
                  <a:moveTo>
                    <a:pt x="475523" y="579119"/>
                  </a:moveTo>
                  <a:lnTo>
                    <a:pt x="472475" y="582929"/>
                  </a:lnTo>
                  <a:lnTo>
                    <a:pt x="475523" y="582929"/>
                  </a:lnTo>
                  <a:lnTo>
                    <a:pt x="475523" y="579119"/>
                  </a:lnTo>
                  <a:close/>
                </a:path>
                <a:path w="963294" h="877570" extrusionOk="0">
                  <a:moveTo>
                    <a:pt x="554777" y="576579"/>
                  </a:moveTo>
                  <a:lnTo>
                    <a:pt x="545633" y="576579"/>
                  </a:lnTo>
                  <a:lnTo>
                    <a:pt x="545633" y="579119"/>
                  </a:lnTo>
                  <a:lnTo>
                    <a:pt x="548681" y="579119"/>
                  </a:lnTo>
                  <a:lnTo>
                    <a:pt x="545633" y="582929"/>
                  </a:lnTo>
                  <a:lnTo>
                    <a:pt x="551729" y="582929"/>
                  </a:lnTo>
                  <a:lnTo>
                    <a:pt x="551729" y="579119"/>
                  </a:lnTo>
                  <a:lnTo>
                    <a:pt x="554777" y="576579"/>
                  </a:lnTo>
                  <a:close/>
                </a:path>
                <a:path w="963294" h="877570" extrusionOk="0">
                  <a:moveTo>
                    <a:pt x="722430" y="579119"/>
                  </a:moveTo>
                  <a:lnTo>
                    <a:pt x="716333" y="579119"/>
                  </a:lnTo>
                  <a:lnTo>
                    <a:pt x="716333" y="582929"/>
                  </a:lnTo>
                  <a:lnTo>
                    <a:pt x="722430" y="582929"/>
                  </a:lnTo>
                  <a:lnTo>
                    <a:pt x="722430" y="579119"/>
                  </a:lnTo>
                  <a:close/>
                </a:path>
                <a:path w="963294" h="877570" extrusionOk="0">
                  <a:moveTo>
                    <a:pt x="813877" y="558800"/>
                  </a:moveTo>
                  <a:lnTo>
                    <a:pt x="801684" y="570229"/>
                  </a:lnTo>
                  <a:lnTo>
                    <a:pt x="798636" y="570229"/>
                  </a:lnTo>
                  <a:lnTo>
                    <a:pt x="795587" y="574039"/>
                  </a:lnTo>
                  <a:lnTo>
                    <a:pt x="798636" y="576579"/>
                  </a:lnTo>
                  <a:lnTo>
                    <a:pt x="798636" y="582929"/>
                  </a:lnTo>
                  <a:lnTo>
                    <a:pt x="816925" y="582929"/>
                  </a:lnTo>
                  <a:lnTo>
                    <a:pt x="816925" y="579119"/>
                  </a:lnTo>
                  <a:lnTo>
                    <a:pt x="813877" y="579119"/>
                  </a:lnTo>
                  <a:lnTo>
                    <a:pt x="813877" y="576579"/>
                  </a:lnTo>
                  <a:lnTo>
                    <a:pt x="823021" y="576579"/>
                  </a:lnTo>
                  <a:lnTo>
                    <a:pt x="823021" y="574039"/>
                  </a:lnTo>
                  <a:lnTo>
                    <a:pt x="832166" y="574039"/>
                  </a:lnTo>
                  <a:lnTo>
                    <a:pt x="832166" y="567689"/>
                  </a:lnTo>
                  <a:lnTo>
                    <a:pt x="829118" y="567689"/>
                  </a:lnTo>
                  <a:lnTo>
                    <a:pt x="829118" y="563879"/>
                  </a:lnTo>
                  <a:lnTo>
                    <a:pt x="823021" y="563879"/>
                  </a:lnTo>
                  <a:lnTo>
                    <a:pt x="823021" y="561339"/>
                  </a:lnTo>
                  <a:lnTo>
                    <a:pt x="819973" y="561339"/>
                  </a:lnTo>
                  <a:lnTo>
                    <a:pt x="813877" y="558800"/>
                  </a:lnTo>
                  <a:close/>
                </a:path>
                <a:path w="963294" h="877570" extrusionOk="0">
                  <a:moveTo>
                    <a:pt x="823021" y="576579"/>
                  </a:moveTo>
                  <a:lnTo>
                    <a:pt x="813877" y="576579"/>
                  </a:lnTo>
                  <a:lnTo>
                    <a:pt x="816925" y="579119"/>
                  </a:lnTo>
                  <a:lnTo>
                    <a:pt x="816925" y="582929"/>
                  </a:lnTo>
                  <a:lnTo>
                    <a:pt x="823021" y="582929"/>
                  </a:lnTo>
                  <a:lnTo>
                    <a:pt x="823021" y="576579"/>
                  </a:lnTo>
                  <a:close/>
                </a:path>
                <a:path w="963294" h="877570" extrusionOk="0">
                  <a:moveTo>
                    <a:pt x="469427" y="570229"/>
                  </a:moveTo>
                  <a:lnTo>
                    <a:pt x="466379" y="570229"/>
                  </a:lnTo>
                  <a:lnTo>
                    <a:pt x="466379" y="576579"/>
                  </a:lnTo>
                  <a:lnTo>
                    <a:pt x="384076" y="576579"/>
                  </a:lnTo>
                  <a:lnTo>
                    <a:pt x="384076" y="579119"/>
                  </a:lnTo>
                  <a:lnTo>
                    <a:pt x="469427" y="579119"/>
                  </a:lnTo>
                  <a:lnTo>
                    <a:pt x="469427" y="570229"/>
                  </a:lnTo>
                  <a:close/>
                </a:path>
                <a:path w="963294" h="877570" extrusionOk="0">
                  <a:moveTo>
                    <a:pt x="536488" y="576579"/>
                  </a:moveTo>
                  <a:lnTo>
                    <a:pt x="530391" y="576579"/>
                  </a:lnTo>
                  <a:lnTo>
                    <a:pt x="530391" y="579119"/>
                  </a:lnTo>
                  <a:lnTo>
                    <a:pt x="533440" y="579119"/>
                  </a:lnTo>
                  <a:lnTo>
                    <a:pt x="536488" y="576579"/>
                  </a:lnTo>
                  <a:close/>
                </a:path>
                <a:path w="963294" h="877570" extrusionOk="0">
                  <a:moveTo>
                    <a:pt x="542584" y="576579"/>
                  </a:moveTo>
                  <a:lnTo>
                    <a:pt x="539536" y="576579"/>
                  </a:lnTo>
                  <a:lnTo>
                    <a:pt x="542584" y="579119"/>
                  </a:lnTo>
                  <a:lnTo>
                    <a:pt x="542584" y="576579"/>
                  </a:lnTo>
                  <a:close/>
                </a:path>
                <a:path w="963294" h="877570" extrusionOk="0">
                  <a:moveTo>
                    <a:pt x="545633" y="576579"/>
                  </a:moveTo>
                  <a:lnTo>
                    <a:pt x="542584" y="576579"/>
                  </a:lnTo>
                  <a:lnTo>
                    <a:pt x="542584" y="579119"/>
                  </a:lnTo>
                  <a:lnTo>
                    <a:pt x="545633" y="579119"/>
                  </a:lnTo>
                  <a:lnTo>
                    <a:pt x="545633" y="576579"/>
                  </a:lnTo>
                  <a:close/>
                </a:path>
                <a:path w="963294" h="877570" extrusionOk="0">
                  <a:moveTo>
                    <a:pt x="713285" y="552450"/>
                  </a:moveTo>
                  <a:lnTo>
                    <a:pt x="698044" y="558800"/>
                  </a:lnTo>
                  <a:lnTo>
                    <a:pt x="691948" y="567689"/>
                  </a:lnTo>
                  <a:lnTo>
                    <a:pt x="536488" y="567689"/>
                  </a:lnTo>
                  <a:lnTo>
                    <a:pt x="536488" y="574039"/>
                  </a:lnTo>
                  <a:lnTo>
                    <a:pt x="563922" y="574039"/>
                  </a:lnTo>
                  <a:lnTo>
                    <a:pt x="563922" y="576579"/>
                  </a:lnTo>
                  <a:lnTo>
                    <a:pt x="655369" y="576579"/>
                  </a:lnTo>
                  <a:lnTo>
                    <a:pt x="655369" y="579119"/>
                  </a:lnTo>
                  <a:lnTo>
                    <a:pt x="704140" y="579119"/>
                  </a:lnTo>
                  <a:lnTo>
                    <a:pt x="704140" y="570229"/>
                  </a:lnTo>
                  <a:lnTo>
                    <a:pt x="719382" y="570229"/>
                  </a:lnTo>
                  <a:lnTo>
                    <a:pt x="713285" y="567689"/>
                  </a:lnTo>
                  <a:lnTo>
                    <a:pt x="713285" y="552450"/>
                  </a:lnTo>
                  <a:close/>
                </a:path>
                <a:path w="963294" h="877570" extrusionOk="0">
                  <a:moveTo>
                    <a:pt x="377980" y="574039"/>
                  </a:moveTo>
                  <a:lnTo>
                    <a:pt x="374932" y="574039"/>
                  </a:lnTo>
                  <a:lnTo>
                    <a:pt x="374932" y="576579"/>
                  </a:lnTo>
                  <a:lnTo>
                    <a:pt x="377980" y="576579"/>
                  </a:lnTo>
                  <a:lnTo>
                    <a:pt x="377980" y="574039"/>
                  </a:lnTo>
                  <a:close/>
                </a:path>
                <a:path w="963294" h="877570" extrusionOk="0">
                  <a:moveTo>
                    <a:pt x="414559" y="561339"/>
                  </a:moveTo>
                  <a:lnTo>
                    <a:pt x="402366" y="561339"/>
                  </a:lnTo>
                  <a:lnTo>
                    <a:pt x="402366" y="563879"/>
                  </a:lnTo>
                  <a:lnTo>
                    <a:pt x="393221" y="574039"/>
                  </a:lnTo>
                  <a:lnTo>
                    <a:pt x="387125" y="574039"/>
                  </a:lnTo>
                  <a:lnTo>
                    <a:pt x="387125" y="576579"/>
                  </a:lnTo>
                  <a:lnTo>
                    <a:pt x="457234" y="576579"/>
                  </a:lnTo>
                  <a:lnTo>
                    <a:pt x="457234" y="567689"/>
                  </a:lnTo>
                  <a:lnTo>
                    <a:pt x="448089" y="567689"/>
                  </a:lnTo>
                  <a:lnTo>
                    <a:pt x="445041" y="563879"/>
                  </a:lnTo>
                  <a:lnTo>
                    <a:pt x="414559" y="563879"/>
                  </a:lnTo>
                  <a:lnTo>
                    <a:pt x="414559" y="561339"/>
                  </a:lnTo>
                  <a:close/>
                </a:path>
                <a:path w="963294" h="877570" extrusionOk="0">
                  <a:moveTo>
                    <a:pt x="463330" y="570229"/>
                  </a:moveTo>
                  <a:lnTo>
                    <a:pt x="460282" y="570229"/>
                  </a:lnTo>
                  <a:lnTo>
                    <a:pt x="460282" y="574039"/>
                  </a:lnTo>
                  <a:lnTo>
                    <a:pt x="457234" y="574039"/>
                  </a:lnTo>
                  <a:lnTo>
                    <a:pt x="457234" y="576579"/>
                  </a:lnTo>
                  <a:lnTo>
                    <a:pt x="463330" y="576579"/>
                  </a:lnTo>
                  <a:lnTo>
                    <a:pt x="463330" y="570229"/>
                  </a:lnTo>
                  <a:close/>
                </a:path>
                <a:path w="963294" h="877570" extrusionOk="0">
                  <a:moveTo>
                    <a:pt x="557825" y="574039"/>
                  </a:moveTo>
                  <a:lnTo>
                    <a:pt x="533440" y="574039"/>
                  </a:lnTo>
                  <a:lnTo>
                    <a:pt x="533440" y="576579"/>
                  </a:lnTo>
                  <a:lnTo>
                    <a:pt x="557825" y="576579"/>
                  </a:lnTo>
                  <a:lnTo>
                    <a:pt x="557825" y="574039"/>
                  </a:lnTo>
                  <a:close/>
                </a:path>
                <a:path w="963294" h="877570" extrusionOk="0">
                  <a:moveTo>
                    <a:pt x="560874" y="574039"/>
                  </a:moveTo>
                  <a:lnTo>
                    <a:pt x="557825" y="574039"/>
                  </a:lnTo>
                  <a:lnTo>
                    <a:pt x="557825" y="576579"/>
                  </a:lnTo>
                  <a:lnTo>
                    <a:pt x="560874" y="576579"/>
                  </a:lnTo>
                  <a:lnTo>
                    <a:pt x="560874" y="574039"/>
                  </a:lnTo>
                  <a:close/>
                </a:path>
                <a:path w="963294" h="877570" extrusionOk="0">
                  <a:moveTo>
                    <a:pt x="719382" y="570229"/>
                  </a:moveTo>
                  <a:lnTo>
                    <a:pt x="707189" y="570229"/>
                  </a:lnTo>
                  <a:lnTo>
                    <a:pt x="707189" y="574039"/>
                  </a:lnTo>
                  <a:lnTo>
                    <a:pt x="722430" y="574039"/>
                  </a:lnTo>
                  <a:lnTo>
                    <a:pt x="719382" y="570229"/>
                  </a:lnTo>
                  <a:close/>
                </a:path>
                <a:path w="963294" h="877570" extrusionOk="0">
                  <a:moveTo>
                    <a:pt x="460282" y="563879"/>
                  </a:moveTo>
                  <a:lnTo>
                    <a:pt x="448089" y="563879"/>
                  </a:lnTo>
                  <a:lnTo>
                    <a:pt x="448089" y="567689"/>
                  </a:lnTo>
                  <a:lnTo>
                    <a:pt x="457234" y="567689"/>
                  </a:lnTo>
                  <a:lnTo>
                    <a:pt x="457234" y="570229"/>
                  </a:lnTo>
                  <a:lnTo>
                    <a:pt x="460282" y="570229"/>
                  </a:lnTo>
                  <a:lnTo>
                    <a:pt x="460282" y="563879"/>
                  </a:lnTo>
                  <a:close/>
                </a:path>
                <a:path w="963294" h="877570" extrusionOk="0">
                  <a:moveTo>
                    <a:pt x="463330" y="567689"/>
                  </a:moveTo>
                  <a:lnTo>
                    <a:pt x="463330" y="570229"/>
                  </a:lnTo>
                  <a:lnTo>
                    <a:pt x="466379" y="570229"/>
                  </a:lnTo>
                  <a:lnTo>
                    <a:pt x="463330" y="567689"/>
                  </a:lnTo>
                  <a:close/>
                </a:path>
                <a:path w="963294" h="877570" extrusionOk="0">
                  <a:moveTo>
                    <a:pt x="527343" y="567689"/>
                  </a:moveTo>
                  <a:lnTo>
                    <a:pt x="521247" y="567689"/>
                  </a:lnTo>
                  <a:lnTo>
                    <a:pt x="521247" y="570229"/>
                  </a:lnTo>
                  <a:lnTo>
                    <a:pt x="527343" y="570229"/>
                  </a:lnTo>
                  <a:lnTo>
                    <a:pt x="527343" y="567689"/>
                  </a:lnTo>
                  <a:close/>
                </a:path>
                <a:path w="963294" h="877570" extrusionOk="0">
                  <a:moveTo>
                    <a:pt x="530391" y="563879"/>
                  </a:moveTo>
                  <a:lnTo>
                    <a:pt x="524295" y="563879"/>
                  </a:lnTo>
                  <a:lnTo>
                    <a:pt x="524295" y="567689"/>
                  </a:lnTo>
                  <a:lnTo>
                    <a:pt x="527343" y="567689"/>
                  </a:lnTo>
                  <a:lnTo>
                    <a:pt x="527343" y="570229"/>
                  </a:lnTo>
                  <a:lnTo>
                    <a:pt x="530391" y="570229"/>
                  </a:lnTo>
                  <a:lnTo>
                    <a:pt x="530391" y="563879"/>
                  </a:lnTo>
                  <a:close/>
                </a:path>
                <a:path w="963294" h="877570" extrusionOk="0">
                  <a:moveTo>
                    <a:pt x="661465" y="554989"/>
                  </a:moveTo>
                  <a:lnTo>
                    <a:pt x="521247" y="554989"/>
                  </a:lnTo>
                  <a:lnTo>
                    <a:pt x="521247" y="561339"/>
                  </a:lnTo>
                  <a:lnTo>
                    <a:pt x="527343" y="561339"/>
                  </a:lnTo>
                  <a:lnTo>
                    <a:pt x="527343" y="563879"/>
                  </a:lnTo>
                  <a:lnTo>
                    <a:pt x="530391" y="563879"/>
                  </a:lnTo>
                  <a:lnTo>
                    <a:pt x="530391" y="570229"/>
                  </a:lnTo>
                  <a:lnTo>
                    <a:pt x="533440" y="567689"/>
                  </a:lnTo>
                  <a:lnTo>
                    <a:pt x="676706" y="567689"/>
                  </a:lnTo>
                  <a:lnTo>
                    <a:pt x="664514" y="563879"/>
                  </a:lnTo>
                  <a:lnTo>
                    <a:pt x="661465" y="561339"/>
                  </a:lnTo>
                  <a:lnTo>
                    <a:pt x="661465" y="554989"/>
                  </a:lnTo>
                  <a:close/>
                </a:path>
                <a:path w="963294" h="877570" extrusionOk="0">
                  <a:moveTo>
                    <a:pt x="536488" y="567689"/>
                  </a:moveTo>
                  <a:lnTo>
                    <a:pt x="533440" y="567689"/>
                  </a:lnTo>
                  <a:lnTo>
                    <a:pt x="533440" y="570229"/>
                  </a:lnTo>
                  <a:lnTo>
                    <a:pt x="536488" y="570229"/>
                  </a:lnTo>
                  <a:lnTo>
                    <a:pt x="536488" y="567689"/>
                  </a:lnTo>
                  <a:close/>
                </a:path>
                <a:path w="963294" h="877570" extrusionOk="0">
                  <a:moveTo>
                    <a:pt x="381028" y="561339"/>
                  </a:moveTo>
                  <a:lnTo>
                    <a:pt x="24385" y="561339"/>
                  </a:lnTo>
                  <a:lnTo>
                    <a:pt x="24385" y="567689"/>
                  </a:lnTo>
                  <a:lnTo>
                    <a:pt x="377980" y="567689"/>
                  </a:lnTo>
                  <a:lnTo>
                    <a:pt x="377980" y="563879"/>
                  </a:lnTo>
                  <a:lnTo>
                    <a:pt x="381028" y="563879"/>
                  </a:lnTo>
                  <a:lnTo>
                    <a:pt x="381028" y="561339"/>
                  </a:lnTo>
                  <a:close/>
                </a:path>
                <a:path w="963294" h="877570" extrusionOk="0">
                  <a:moveTo>
                    <a:pt x="463330" y="563879"/>
                  </a:moveTo>
                  <a:lnTo>
                    <a:pt x="460282" y="563879"/>
                  </a:lnTo>
                  <a:lnTo>
                    <a:pt x="460282" y="567689"/>
                  </a:lnTo>
                  <a:lnTo>
                    <a:pt x="463330" y="563879"/>
                  </a:lnTo>
                  <a:close/>
                </a:path>
                <a:path w="963294" h="877570" extrusionOk="0">
                  <a:moveTo>
                    <a:pt x="466379" y="558800"/>
                  </a:moveTo>
                  <a:lnTo>
                    <a:pt x="432848" y="558800"/>
                  </a:lnTo>
                  <a:lnTo>
                    <a:pt x="435896" y="561339"/>
                  </a:lnTo>
                  <a:lnTo>
                    <a:pt x="445041" y="561339"/>
                  </a:lnTo>
                  <a:lnTo>
                    <a:pt x="445041" y="563879"/>
                  </a:lnTo>
                  <a:lnTo>
                    <a:pt x="463330" y="563879"/>
                  </a:lnTo>
                  <a:lnTo>
                    <a:pt x="463330" y="567689"/>
                  </a:lnTo>
                  <a:lnTo>
                    <a:pt x="466379" y="567689"/>
                  </a:lnTo>
                  <a:lnTo>
                    <a:pt x="466379" y="558800"/>
                  </a:lnTo>
                  <a:close/>
                </a:path>
                <a:path w="963294" h="877570" extrusionOk="0">
                  <a:moveTo>
                    <a:pt x="515150" y="563879"/>
                  </a:moveTo>
                  <a:lnTo>
                    <a:pt x="512102" y="563879"/>
                  </a:lnTo>
                  <a:lnTo>
                    <a:pt x="512102" y="567689"/>
                  </a:lnTo>
                  <a:lnTo>
                    <a:pt x="515150" y="567689"/>
                  </a:lnTo>
                  <a:lnTo>
                    <a:pt x="515150" y="563879"/>
                  </a:lnTo>
                  <a:close/>
                </a:path>
                <a:path w="963294" h="877570" extrusionOk="0">
                  <a:moveTo>
                    <a:pt x="518198" y="563879"/>
                  </a:moveTo>
                  <a:lnTo>
                    <a:pt x="515150" y="563879"/>
                  </a:lnTo>
                  <a:lnTo>
                    <a:pt x="515150" y="567689"/>
                  </a:lnTo>
                  <a:lnTo>
                    <a:pt x="518198" y="567689"/>
                  </a:lnTo>
                  <a:lnTo>
                    <a:pt x="518198" y="563879"/>
                  </a:lnTo>
                  <a:close/>
                </a:path>
                <a:path w="963294" h="877570" extrusionOk="0">
                  <a:moveTo>
                    <a:pt x="524295" y="561339"/>
                  </a:moveTo>
                  <a:lnTo>
                    <a:pt x="518198" y="561339"/>
                  </a:lnTo>
                  <a:lnTo>
                    <a:pt x="518198" y="567689"/>
                  </a:lnTo>
                  <a:lnTo>
                    <a:pt x="521247" y="567689"/>
                  </a:lnTo>
                  <a:lnTo>
                    <a:pt x="521247" y="563879"/>
                  </a:lnTo>
                  <a:lnTo>
                    <a:pt x="524295" y="563879"/>
                  </a:lnTo>
                  <a:lnTo>
                    <a:pt x="524295" y="561339"/>
                  </a:lnTo>
                  <a:close/>
                </a:path>
                <a:path w="963294" h="877570" extrusionOk="0">
                  <a:moveTo>
                    <a:pt x="676706" y="563879"/>
                  </a:moveTo>
                  <a:lnTo>
                    <a:pt x="676706" y="567689"/>
                  </a:lnTo>
                  <a:lnTo>
                    <a:pt x="691948" y="567689"/>
                  </a:lnTo>
                  <a:lnTo>
                    <a:pt x="676706" y="563879"/>
                  </a:lnTo>
                  <a:close/>
                </a:path>
                <a:path w="963294" h="877570" extrusionOk="0">
                  <a:moveTo>
                    <a:pt x="24385" y="561339"/>
                  </a:moveTo>
                  <a:lnTo>
                    <a:pt x="15241" y="561339"/>
                  </a:lnTo>
                  <a:lnTo>
                    <a:pt x="15241" y="563879"/>
                  </a:lnTo>
                  <a:lnTo>
                    <a:pt x="21337" y="563879"/>
                  </a:lnTo>
                  <a:lnTo>
                    <a:pt x="24385" y="561339"/>
                  </a:lnTo>
                  <a:close/>
                </a:path>
                <a:path w="963294" h="877570" extrusionOk="0">
                  <a:moveTo>
                    <a:pt x="429800" y="561339"/>
                  </a:moveTo>
                  <a:lnTo>
                    <a:pt x="423703" y="561339"/>
                  </a:lnTo>
                  <a:lnTo>
                    <a:pt x="423703" y="563879"/>
                  </a:lnTo>
                  <a:lnTo>
                    <a:pt x="429800" y="563879"/>
                  </a:lnTo>
                  <a:lnTo>
                    <a:pt x="429800" y="561339"/>
                  </a:lnTo>
                  <a:close/>
                </a:path>
                <a:path w="963294" h="877570" extrusionOk="0">
                  <a:moveTo>
                    <a:pt x="435896" y="561339"/>
                  </a:moveTo>
                  <a:lnTo>
                    <a:pt x="432848" y="561339"/>
                  </a:lnTo>
                  <a:lnTo>
                    <a:pt x="432848" y="563879"/>
                  </a:lnTo>
                  <a:lnTo>
                    <a:pt x="435896" y="563879"/>
                  </a:lnTo>
                  <a:lnTo>
                    <a:pt x="435896" y="561339"/>
                  </a:lnTo>
                  <a:close/>
                </a:path>
                <a:path w="963294" h="877570" extrusionOk="0">
                  <a:moveTo>
                    <a:pt x="658417" y="539750"/>
                  </a:moveTo>
                  <a:lnTo>
                    <a:pt x="478571" y="539750"/>
                  </a:lnTo>
                  <a:lnTo>
                    <a:pt x="478571" y="548639"/>
                  </a:lnTo>
                  <a:lnTo>
                    <a:pt x="475523" y="548639"/>
                  </a:lnTo>
                  <a:lnTo>
                    <a:pt x="475523" y="554989"/>
                  </a:lnTo>
                  <a:lnTo>
                    <a:pt x="472475" y="554989"/>
                  </a:lnTo>
                  <a:lnTo>
                    <a:pt x="472475" y="558800"/>
                  </a:lnTo>
                  <a:lnTo>
                    <a:pt x="475523" y="561339"/>
                  </a:lnTo>
                  <a:lnTo>
                    <a:pt x="475523" y="563879"/>
                  </a:lnTo>
                  <a:lnTo>
                    <a:pt x="481620" y="563879"/>
                  </a:lnTo>
                  <a:lnTo>
                    <a:pt x="481620" y="561339"/>
                  </a:lnTo>
                  <a:lnTo>
                    <a:pt x="478571" y="561339"/>
                  </a:lnTo>
                  <a:lnTo>
                    <a:pt x="478571" y="558800"/>
                  </a:lnTo>
                  <a:lnTo>
                    <a:pt x="481620" y="558800"/>
                  </a:lnTo>
                  <a:lnTo>
                    <a:pt x="484668" y="554989"/>
                  </a:lnTo>
                  <a:lnTo>
                    <a:pt x="484668" y="546100"/>
                  </a:lnTo>
                  <a:lnTo>
                    <a:pt x="509054" y="546100"/>
                  </a:lnTo>
                  <a:lnTo>
                    <a:pt x="509054" y="543560"/>
                  </a:lnTo>
                  <a:lnTo>
                    <a:pt x="658417" y="543560"/>
                  </a:lnTo>
                  <a:lnTo>
                    <a:pt x="658417" y="539750"/>
                  </a:lnTo>
                  <a:close/>
                </a:path>
                <a:path w="963294" h="877570" extrusionOk="0">
                  <a:moveTo>
                    <a:pt x="484668" y="561339"/>
                  </a:moveTo>
                  <a:lnTo>
                    <a:pt x="481620" y="563879"/>
                  </a:lnTo>
                  <a:lnTo>
                    <a:pt x="484668" y="563879"/>
                  </a:lnTo>
                  <a:lnTo>
                    <a:pt x="484668" y="561339"/>
                  </a:lnTo>
                  <a:close/>
                </a:path>
                <a:path w="963294" h="877570" extrusionOk="0">
                  <a:moveTo>
                    <a:pt x="387125" y="558800"/>
                  </a:moveTo>
                  <a:lnTo>
                    <a:pt x="18289" y="558800"/>
                  </a:lnTo>
                  <a:lnTo>
                    <a:pt x="18289" y="561339"/>
                  </a:lnTo>
                  <a:lnTo>
                    <a:pt x="387125" y="561339"/>
                  </a:lnTo>
                  <a:lnTo>
                    <a:pt x="387125" y="558800"/>
                  </a:lnTo>
                  <a:close/>
                </a:path>
                <a:path w="963294" h="877570" extrusionOk="0">
                  <a:moveTo>
                    <a:pt x="411510" y="558800"/>
                  </a:moveTo>
                  <a:lnTo>
                    <a:pt x="408462" y="558800"/>
                  </a:lnTo>
                  <a:lnTo>
                    <a:pt x="408462" y="561339"/>
                  </a:lnTo>
                  <a:lnTo>
                    <a:pt x="411510" y="561339"/>
                  </a:lnTo>
                  <a:lnTo>
                    <a:pt x="411510" y="558800"/>
                  </a:lnTo>
                  <a:close/>
                </a:path>
                <a:path w="963294" h="877570" extrusionOk="0">
                  <a:moveTo>
                    <a:pt x="484668" y="558800"/>
                  </a:moveTo>
                  <a:lnTo>
                    <a:pt x="481620" y="558800"/>
                  </a:lnTo>
                  <a:lnTo>
                    <a:pt x="481620" y="561339"/>
                  </a:lnTo>
                  <a:lnTo>
                    <a:pt x="484668" y="561339"/>
                  </a:lnTo>
                  <a:lnTo>
                    <a:pt x="484668" y="558800"/>
                  </a:lnTo>
                  <a:close/>
                </a:path>
                <a:path w="963294" h="877570" extrusionOk="0">
                  <a:moveTo>
                    <a:pt x="490764" y="558800"/>
                  </a:moveTo>
                  <a:lnTo>
                    <a:pt x="487716" y="558800"/>
                  </a:lnTo>
                  <a:lnTo>
                    <a:pt x="487716" y="561339"/>
                  </a:lnTo>
                  <a:lnTo>
                    <a:pt x="490764" y="558800"/>
                  </a:lnTo>
                  <a:close/>
                </a:path>
                <a:path w="963294" h="877570" extrusionOk="0">
                  <a:moveTo>
                    <a:pt x="518198" y="558800"/>
                  </a:moveTo>
                  <a:lnTo>
                    <a:pt x="512102" y="558800"/>
                  </a:lnTo>
                  <a:lnTo>
                    <a:pt x="512102" y="561339"/>
                  </a:lnTo>
                  <a:lnTo>
                    <a:pt x="515150" y="561339"/>
                  </a:lnTo>
                  <a:lnTo>
                    <a:pt x="518198" y="558800"/>
                  </a:lnTo>
                  <a:close/>
                </a:path>
                <a:path w="963294" h="877570" extrusionOk="0">
                  <a:moveTo>
                    <a:pt x="390173" y="554989"/>
                  </a:moveTo>
                  <a:lnTo>
                    <a:pt x="21337" y="554989"/>
                  </a:lnTo>
                  <a:lnTo>
                    <a:pt x="21337" y="558800"/>
                  </a:lnTo>
                  <a:lnTo>
                    <a:pt x="390173" y="558800"/>
                  </a:lnTo>
                  <a:lnTo>
                    <a:pt x="390173" y="554989"/>
                  </a:lnTo>
                  <a:close/>
                </a:path>
                <a:path w="963294" h="877570" extrusionOk="0">
                  <a:moveTo>
                    <a:pt x="469427" y="552450"/>
                  </a:moveTo>
                  <a:lnTo>
                    <a:pt x="423703" y="552450"/>
                  </a:lnTo>
                  <a:lnTo>
                    <a:pt x="423703" y="554989"/>
                  </a:lnTo>
                  <a:lnTo>
                    <a:pt x="426752" y="554989"/>
                  </a:lnTo>
                  <a:lnTo>
                    <a:pt x="426752" y="558800"/>
                  </a:lnTo>
                  <a:lnTo>
                    <a:pt x="469427" y="558800"/>
                  </a:lnTo>
                  <a:lnTo>
                    <a:pt x="469427" y="552450"/>
                  </a:lnTo>
                  <a:close/>
                </a:path>
                <a:path w="963294" h="877570" extrusionOk="0">
                  <a:moveTo>
                    <a:pt x="487716" y="552450"/>
                  </a:moveTo>
                  <a:lnTo>
                    <a:pt x="484668" y="554989"/>
                  </a:lnTo>
                  <a:lnTo>
                    <a:pt x="484668" y="558800"/>
                  </a:lnTo>
                  <a:lnTo>
                    <a:pt x="487716" y="558800"/>
                  </a:lnTo>
                  <a:lnTo>
                    <a:pt x="487716" y="552450"/>
                  </a:lnTo>
                  <a:close/>
                </a:path>
                <a:path w="963294" h="877570" extrusionOk="0">
                  <a:moveTo>
                    <a:pt x="493813" y="552450"/>
                  </a:moveTo>
                  <a:lnTo>
                    <a:pt x="490764" y="552450"/>
                  </a:lnTo>
                  <a:lnTo>
                    <a:pt x="487716" y="554989"/>
                  </a:lnTo>
                  <a:lnTo>
                    <a:pt x="490764" y="554989"/>
                  </a:lnTo>
                  <a:lnTo>
                    <a:pt x="490764" y="558800"/>
                  </a:lnTo>
                  <a:lnTo>
                    <a:pt x="493813" y="558800"/>
                  </a:lnTo>
                  <a:lnTo>
                    <a:pt x="493813" y="552450"/>
                  </a:lnTo>
                  <a:close/>
                </a:path>
                <a:path w="963294" h="877570" extrusionOk="0">
                  <a:moveTo>
                    <a:pt x="496861" y="552450"/>
                  </a:moveTo>
                  <a:lnTo>
                    <a:pt x="493813" y="552450"/>
                  </a:lnTo>
                  <a:lnTo>
                    <a:pt x="493813" y="558800"/>
                  </a:lnTo>
                  <a:lnTo>
                    <a:pt x="496861" y="558800"/>
                  </a:lnTo>
                  <a:lnTo>
                    <a:pt x="496861" y="552450"/>
                  </a:lnTo>
                  <a:close/>
                </a:path>
                <a:path w="963294" h="877570" extrusionOk="0">
                  <a:moveTo>
                    <a:pt x="661465" y="548639"/>
                  </a:moveTo>
                  <a:lnTo>
                    <a:pt x="512102" y="548639"/>
                  </a:lnTo>
                  <a:lnTo>
                    <a:pt x="512102" y="552450"/>
                  </a:lnTo>
                  <a:lnTo>
                    <a:pt x="506006" y="552450"/>
                  </a:lnTo>
                  <a:lnTo>
                    <a:pt x="506006" y="558800"/>
                  </a:lnTo>
                  <a:lnTo>
                    <a:pt x="521247" y="558800"/>
                  </a:lnTo>
                  <a:lnTo>
                    <a:pt x="521247" y="554989"/>
                  </a:lnTo>
                  <a:lnTo>
                    <a:pt x="661465" y="554989"/>
                  </a:lnTo>
                  <a:lnTo>
                    <a:pt x="661465" y="548639"/>
                  </a:lnTo>
                  <a:close/>
                </a:path>
                <a:path w="963294" h="877570" extrusionOk="0">
                  <a:moveTo>
                    <a:pt x="396269" y="548639"/>
                  </a:moveTo>
                  <a:lnTo>
                    <a:pt x="24385" y="548639"/>
                  </a:lnTo>
                  <a:lnTo>
                    <a:pt x="24385" y="552450"/>
                  </a:lnTo>
                  <a:lnTo>
                    <a:pt x="27434" y="552450"/>
                  </a:lnTo>
                  <a:lnTo>
                    <a:pt x="27434" y="554989"/>
                  </a:lnTo>
                  <a:lnTo>
                    <a:pt x="393221" y="554989"/>
                  </a:lnTo>
                  <a:lnTo>
                    <a:pt x="393221" y="552450"/>
                  </a:lnTo>
                  <a:lnTo>
                    <a:pt x="396269" y="548639"/>
                  </a:lnTo>
                  <a:close/>
                </a:path>
                <a:path w="963294" h="877570" extrusionOk="0">
                  <a:moveTo>
                    <a:pt x="472475" y="548639"/>
                  </a:moveTo>
                  <a:lnTo>
                    <a:pt x="417607" y="548639"/>
                  </a:lnTo>
                  <a:lnTo>
                    <a:pt x="417607" y="552450"/>
                  </a:lnTo>
                  <a:lnTo>
                    <a:pt x="469427" y="552450"/>
                  </a:lnTo>
                  <a:lnTo>
                    <a:pt x="469427" y="554989"/>
                  </a:lnTo>
                  <a:lnTo>
                    <a:pt x="472475" y="554989"/>
                  </a:lnTo>
                  <a:lnTo>
                    <a:pt x="472475" y="548639"/>
                  </a:lnTo>
                  <a:close/>
                </a:path>
                <a:path w="963294" h="877570" extrusionOk="0">
                  <a:moveTo>
                    <a:pt x="502957" y="552450"/>
                  </a:moveTo>
                  <a:lnTo>
                    <a:pt x="499909" y="552450"/>
                  </a:lnTo>
                  <a:lnTo>
                    <a:pt x="499909" y="554989"/>
                  </a:lnTo>
                  <a:lnTo>
                    <a:pt x="502957" y="554989"/>
                  </a:lnTo>
                  <a:lnTo>
                    <a:pt x="502957" y="552450"/>
                  </a:lnTo>
                  <a:close/>
                </a:path>
                <a:path w="963294" h="877570" extrusionOk="0">
                  <a:moveTo>
                    <a:pt x="506006" y="548639"/>
                  </a:moveTo>
                  <a:lnTo>
                    <a:pt x="487716" y="548639"/>
                  </a:lnTo>
                  <a:lnTo>
                    <a:pt x="487716" y="552450"/>
                  </a:lnTo>
                  <a:lnTo>
                    <a:pt x="506006" y="552450"/>
                  </a:lnTo>
                  <a:lnTo>
                    <a:pt x="506006" y="548639"/>
                  </a:lnTo>
                  <a:close/>
                </a:path>
                <a:path w="963294" h="877570" extrusionOk="0">
                  <a:moveTo>
                    <a:pt x="512102" y="543560"/>
                  </a:moveTo>
                  <a:lnTo>
                    <a:pt x="509054" y="543560"/>
                  </a:lnTo>
                  <a:lnTo>
                    <a:pt x="509054" y="552450"/>
                  </a:lnTo>
                  <a:lnTo>
                    <a:pt x="512102" y="552450"/>
                  </a:lnTo>
                  <a:lnTo>
                    <a:pt x="512102" y="548639"/>
                  </a:lnTo>
                  <a:lnTo>
                    <a:pt x="661465" y="548639"/>
                  </a:lnTo>
                  <a:lnTo>
                    <a:pt x="658417" y="546100"/>
                  </a:lnTo>
                  <a:lnTo>
                    <a:pt x="512102" y="546100"/>
                  </a:lnTo>
                  <a:lnTo>
                    <a:pt x="512102" y="543560"/>
                  </a:lnTo>
                  <a:close/>
                </a:path>
                <a:path w="963294" h="877570" extrusionOk="0">
                  <a:moveTo>
                    <a:pt x="402366" y="543560"/>
                  </a:moveTo>
                  <a:lnTo>
                    <a:pt x="27434" y="543560"/>
                  </a:lnTo>
                  <a:lnTo>
                    <a:pt x="27434" y="548639"/>
                  </a:lnTo>
                  <a:lnTo>
                    <a:pt x="399317" y="548639"/>
                  </a:lnTo>
                  <a:lnTo>
                    <a:pt x="399317" y="546100"/>
                  </a:lnTo>
                  <a:lnTo>
                    <a:pt x="402366" y="546100"/>
                  </a:lnTo>
                  <a:lnTo>
                    <a:pt x="402366" y="543560"/>
                  </a:lnTo>
                  <a:close/>
                </a:path>
                <a:path w="963294" h="877570" extrusionOk="0">
                  <a:moveTo>
                    <a:pt x="655369" y="528319"/>
                  </a:moveTo>
                  <a:lnTo>
                    <a:pt x="24385" y="528319"/>
                  </a:lnTo>
                  <a:lnTo>
                    <a:pt x="24385" y="530860"/>
                  </a:lnTo>
                  <a:lnTo>
                    <a:pt x="438945" y="530860"/>
                  </a:lnTo>
                  <a:lnTo>
                    <a:pt x="435896" y="533400"/>
                  </a:lnTo>
                  <a:lnTo>
                    <a:pt x="432848" y="533400"/>
                  </a:lnTo>
                  <a:lnTo>
                    <a:pt x="432848" y="537210"/>
                  </a:lnTo>
                  <a:lnTo>
                    <a:pt x="426752" y="537210"/>
                  </a:lnTo>
                  <a:lnTo>
                    <a:pt x="426752" y="543560"/>
                  </a:lnTo>
                  <a:lnTo>
                    <a:pt x="423703" y="543560"/>
                  </a:lnTo>
                  <a:lnTo>
                    <a:pt x="423703" y="548639"/>
                  </a:lnTo>
                  <a:lnTo>
                    <a:pt x="475523" y="548639"/>
                  </a:lnTo>
                  <a:lnTo>
                    <a:pt x="475523" y="546100"/>
                  </a:lnTo>
                  <a:lnTo>
                    <a:pt x="478571" y="543560"/>
                  </a:lnTo>
                  <a:lnTo>
                    <a:pt x="478571" y="539750"/>
                  </a:lnTo>
                  <a:lnTo>
                    <a:pt x="658417" y="539750"/>
                  </a:lnTo>
                  <a:lnTo>
                    <a:pt x="658417" y="533400"/>
                  </a:lnTo>
                  <a:lnTo>
                    <a:pt x="655369" y="528319"/>
                  </a:lnTo>
                  <a:close/>
                </a:path>
                <a:path w="963294" h="877570" extrusionOk="0">
                  <a:moveTo>
                    <a:pt x="509054" y="546100"/>
                  </a:moveTo>
                  <a:lnTo>
                    <a:pt x="484668" y="546100"/>
                  </a:lnTo>
                  <a:lnTo>
                    <a:pt x="484668" y="548639"/>
                  </a:lnTo>
                  <a:lnTo>
                    <a:pt x="509054" y="548639"/>
                  </a:lnTo>
                  <a:lnTo>
                    <a:pt x="509054" y="546100"/>
                  </a:lnTo>
                  <a:close/>
                </a:path>
                <a:path w="963294" h="877570" extrusionOk="0">
                  <a:moveTo>
                    <a:pt x="27434" y="537210"/>
                  </a:moveTo>
                  <a:lnTo>
                    <a:pt x="24385" y="537210"/>
                  </a:lnTo>
                  <a:lnTo>
                    <a:pt x="24385" y="543560"/>
                  </a:lnTo>
                  <a:lnTo>
                    <a:pt x="405414" y="543560"/>
                  </a:lnTo>
                  <a:lnTo>
                    <a:pt x="405414" y="546100"/>
                  </a:lnTo>
                  <a:lnTo>
                    <a:pt x="423703" y="546100"/>
                  </a:lnTo>
                  <a:lnTo>
                    <a:pt x="423703" y="539750"/>
                  </a:lnTo>
                  <a:lnTo>
                    <a:pt x="27434" y="539750"/>
                  </a:lnTo>
                  <a:lnTo>
                    <a:pt x="27434" y="537210"/>
                  </a:lnTo>
                  <a:close/>
                </a:path>
                <a:path w="963294" h="877570" extrusionOk="0">
                  <a:moveTo>
                    <a:pt x="658417" y="543560"/>
                  </a:moveTo>
                  <a:lnTo>
                    <a:pt x="521247" y="543560"/>
                  </a:lnTo>
                  <a:lnTo>
                    <a:pt x="518198" y="546100"/>
                  </a:lnTo>
                  <a:lnTo>
                    <a:pt x="658417" y="546100"/>
                  </a:lnTo>
                  <a:lnTo>
                    <a:pt x="658417" y="543560"/>
                  </a:lnTo>
                  <a:close/>
                </a:path>
                <a:path w="963294" h="877570" extrusionOk="0">
                  <a:moveTo>
                    <a:pt x="429800" y="530860"/>
                  </a:moveTo>
                  <a:lnTo>
                    <a:pt x="27434" y="530860"/>
                  </a:lnTo>
                  <a:lnTo>
                    <a:pt x="27434" y="539750"/>
                  </a:lnTo>
                  <a:lnTo>
                    <a:pt x="423703" y="539750"/>
                  </a:lnTo>
                  <a:lnTo>
                    <a:pt x="423703" y="537210"/>
                  </a:lnTo>
                  <a:lnTo>
                    <a:pt x="426752" y="537210"/>
                  </a:lnTo>
                  <a:lnTo>
                    <a:pt x="426752" y="533400"/>
                  </a:lnTo>
                  <a:lnTo>
                    <a:pt x="429800" y="533400"/>
                  </a:lnTo>
                  <a:lnTo>
                    <a:pt x="429800" y="530860"/>
                  </a:lnTo>
                  <a:close/>
                </a:path>
                <a:path w="963294" h="877570" extrusionOk="0">
                  <a:moveTo>
                    <a:pt x="649272" y="502919"/>
                  </a:moveTo>
                  <a:lnTo>
                    <a:pt x="9144" y="502919"/>
                  </a:lnTo>
                  <a:lnTo>
                    <a:pt x="9144" y="506729"/>
                  </a:lnTo>
                  <a:lnTo>
                    <a:pt x="12192" y="506729"/>
                  </a:lnTo>
                  <a:lnTo>
                    <a:pt x="12192" y="513079"/>
                  </a:lnTo>
                  <a:lnTo>
                    <a:pt x="9144" y="513079"/>
                  </a:lnTo>
                  <a:lnTo>
                    <a:pt x="9144" y="518159"/>
                  </a:lnTo>
                  <a:lnTo>
                    <a:pt x="15241" y="518159"/>
                  </a:lnTo>
                  <a:lnTo>
                    <a:pt x="15241" y="530860"/>
                  </a:lnTo>
                  <a:lnTo>
                    <a:pt x="18289" y="533400"/>
                  </a:lnTo>
                  <a:lnTo>
                    <a:pt x="18289" y="530860"/>
                  </a:lnTo>
                  <a:lnTo>
                    <a:pt x="21337" y="530860"/>
                  </a:lnTo>
                  <a:lnTo>
                    <a:pt x="21337" y="528319"/>
                  </a:lnTo>
                  <a:lnTo>
                    <a:pt x="655369" y="528319"/>
                  </a:lnTo>
                  <a:lnTo>
                    <a:pt x="655369" y="524510"/>
                  </a:lnTo>
                  <a:lnTo>
                    <a:pt x="652321" y="518159"/>
                  </a:lnTo>
                  <a:lnTo>
                    <a:pt x="652321" y="506729"/>
                  </a:lnTo>
                  <a:lnTo>
                    <a:pt x="649272" y="502919"/>
                  </a:lnTo>
                  <a:close/>
                </a:path>
                <a:path w="963294" h="877570" extrusionOk="0">
                  <a:moveTo>
                    <a:pt x="21337" y="530860"/>
                  </a:moveTo>
                  <a:lnTo>
                    <a:pt x="18289" y="530860"/>
                  </a:lnTo>
                  <a:lnTo>
                    <a:pt x="18289" y="533400"/>
                  </a:lnTo>
                  <a:lnTo>
                    <a:pt x="21337" y="533400"/>
                  </a:lnTo>
                  <a:lnTo>
                    <a:pt x="21337" y="530860"/>
                  </a:lnTo>
                  <a:close/>
                </a:path>
                <a:path w="963294" h="877570" extrusionOk="0">
                  <a:moveTo>
                    <a:pt x="118880" y="411479"/>
                  </a:moveTo>
                  <a:lnTo>
                    <a:pt x="115832" y="411479"/>
                  </a:lnTo>
                  <a:lnTo>
                    <a:pt x="115832" y="415289"/>
                  </a:lnTo>
                  <a:lnTo>
                    <a:pt x="112784" y="415289"/>
                  </a:lnTo>
                  <a:lnTo>
                    <a:pt x="112784" y="421639"/>
                  </a:lnTo>
                  <a:lnTo>
                    <a:pt x="109736" y="421639"/>
                  </a:lnTo>
                  <a:lnTo>
                    <a:pt x="109736" y="424179"/>
                  </a:lnTo>
                  <a:lnTo>
                    <a:pt x="106688" y="424179"/>
                  </a:lnTo>
                  <a:lnTo>
                    <a:pt x="106688" y="426719"/>
                  </a:lnTo>
                  <a:lnTo>
                    <a:pt x="100591" y="426719"/>
                  </a:lnTo>
                  <a:lnTo>
                    <a:pt x="100591" y="430529"/>
                  </a:lnTo>
                  <a:lnTo>
                    <a:pt x="97543" y="430529"/>
                  </a:lnTo>
                  <a:lnTo>
                    <a:pt x="97543" y="433069"/>
                  </a:lnTo>
                  <a:lnTo>
                    <a:pt x="94495" y="433069"/>
                  </a:lnTo>
                  <a:lnTo>
                    <a:pt x="94495" y="436879"/>
                  </a:lnTo>
                  <a:lnTo>
                    <a:pt x="48771" y="436879"/>
                  </a:lnTo>
                  <a:lnTo>
                    <a:pt x="48771" y="445769"/>
                  </a:lnTo>
                  <a:lnTo>
                    <a:pt x="45723" y="445769"/>
                  </a:lnTo>
                  <a:lnTo>
                    <a:pt x="48771" y="448309"/>
                  </a:lnTo>
                  <a:lnTo>
                    <a:pt x="48771" y="454659"/>
                  </a:lnTo>
                  <a:lnTo>
                    <a:pt x="45723" y="454659"/>
                  </a:lnTo>
                  <a:lnTo>
                    <a:pt x="45723" y="457200"/>
                  </a:lnTo>
                  <a:lnTo>
                    <a:pt x="36578" y="457200"/>
                  </a:lnTo>
                  <a:lnTo>
                    <a:pt x="33530" y="461009"/>
                  </a:lnTo>
                  <a:lnTo>
                    <a:pt x="33530" y="463550"/>
                  </a:lnTo>
                  <a:lnTo>
                    <a:pt x="30482" y="463550"/>
                  </a:lnTo>
                  <a:lnTo>
                    <a:pt x="30482" y="467359"/>
                  </a:lnTo>
                  <a:lnTo>
                    <a:pt x="24385" y="472439"/>
                  </a:lnTo>
                  <a:lnTo>
                    <a:pt x="21337" y="472439"/>
                  </a:lnTo>
                  <a:lnTo>
                    <a:pt x="21337" y="476250"/>
                  </a:lnTo>
                  <a:lnTo>
                    <a:pt x="18289" y="476250"/>
                  </a:lnTo>
                  <a:lnTo>
                    <a:pt x="18289" y="485139"/>
                  </a:lnTo>
                  <a:lnTo>
                    <a:pt x="21337" y="487679"/>
                  </a:lnTo>
                  <a:lnTo>
                    <a:pt x="21337" y="491489"/>
                  </a:lnTo>
                  <a:lnTo>
                    <a:pt x="9144" y="491489"/>
                  </a:lnTo>
                  <a:lnTo>
                    <a:pt x="9144" y="494029"/>
                  </a:lnTo>
                  <a:lnTo>
                    <a:pt x="12192" y="494029"/>
                  </a:lnTo>
                  <a:lnTo>
                    <a:pt x="9144" y="497839"/>
                  </a:lnTo>
                  <a:lnTo>
                    <a:pt x="15241" y="497839"/>
                  </a:lnTo>
                  <a:lnTo>
                    <a:pt x="15241" y="500379"/>
                  </a:lnTo>
                  <a:lnTo>
                    <a:pt x="3048" y="500379"/>
                  </a:lnTo>
                  <a:lnTo>
                    <a:pt x="3048" y="506729"/>
                  </a:lnTo>
                  <a:lnTo>
                    <a:pt x="9144" y="506729"/>
                  </a:lnTo>
                  <a:lnTo>
                    <a:pt x="9144" y="502919"/>
                  </a:lnTo>
                  <a:lnTo>
                    <a:pt x="649272" y="502919"/>
                  </a:lnTo>
                  <a:lnTo>
                    <a:pt x="649272" y="500379"/>
                  </a:lnTo>
                  <a:lnTo>
                    <a:pt x="6096" y="500379"/>
                  </a:lnTo>
                  <a:lnTo>
                    <a:pt x="6096" y="497839"/>
                  </a:lnTo>
                  <a:lnTo>
                    <a:pt x="649272" y="497839"/>
                  </a:lnTo>
                  <a:lnTo>
                    <a:pt x="649272" y="491489"/>
                  </a:lnTo>
                  <a:lnTo>
                    <a:pt x="12192" y="491489"/>
                  </a:lnTo>
                  <a:lnTo>
                    <a:pt x="12192" y="487679"/>
                  </a:lnTo>
                  <a:lnTo>
                    <a:pt x="647443" y="487679"/>
                  </a:lnTo>
                  <a:lnTo>
                    <a:pt x="646224" y="485139"/>
                  </a:lnTo>
                  <a:lnTo>
                    <a:pt x="646224" y="476250"/>
                  </a:lnTo>
                  <a:lnTo>
                    <a:pt x="643176" y="469900"/>
                  </a:lnTo>
                  <a:lnTo>
                    <a:pt x="643176" y="461009"/>
                  </a:lnTo>
                  <a:lnTo>
                    <a:pt x="640128" y="454659"/>
                  </a:lnTo>
                  <a:lnTo>
                    <a:pt x="640128" y="441959"/>
                  </a:lnTo>
                  <a:lnTo>
                    <a:pt x="637079" y="439419"/>
                  </a:lnTo>
                  <a:lnTo>
                    <a:pt x="637079" y="426719"/>
                  </a:lnTo>
                  <a:lnTo>
                    <a:pt x="634031" y="421639"/>
                  </a:lnTo>
                  <a:lnTo>
                    <a:pt x="634031" y="417829"/>
                  </a:lnTo>
                  <a:lnTo>
                    <a:pt x="121929" y="417829"/>
                  </a:lnTo>
                  <a:lnTo>
                    <a:pt x="121929" y="415289"/>
                  </a:lnTo>
                  <a:lnTo>
                    <a:pt x="118880" y="411479"/>
                  </a:lnTo>
                  <a:close/>
                </a:path>
                <a:path w="963294" h="877570" extrusionOk="0">
                  <a:moveTo>
                    <a:pt x="42675" y="454659"/>
                  </a:moveTo>
                  <a:lnTo>
                    <a:pt x="39626" y="454659"/>
                  </a:lnTo>
                  <a:lnTo>
                    <a:pt x="39626" y="457200"/>
                  </a:lnTo>
                  <a:lnTo>
                    <a:pt x="42675" y="457200"/>
                  </a:lnTo>
                  <a:lnTo>
                    <a:pt x="42675" y="454659"/>
                  </a:lnTo>
                  <a:close/>
                </a:path>
                <a:path w="963294" h="877570" extrusionOk="0">
                  <a:moveTo>
                    <a:pt x="85350" y="430529"/>
                  </a:moveTo>
                  <a:lnTo>
                    <a:pt x="82302" y="430529"/>
                  </a:lnTo>
                  <a:lnTo>
                    <a:pt x="82302" y="433069"/>
                  </a:lnTo>
                  <a:lnTo>
                    <a:pt x="51819" y="433069"/>
                  </a:lnTo>
                  <a:lnTo>
                    <a:pt x="51819" y="436879"/>
                  </a:lnTo>
                  <a:lnTo>
                    <a:pt x="85350" y="436879"/>
                  </a:lnTo>
                  <a:lnTo>
                    <a:pt x="85350" y="430529"/>
                  </a:lnTo>
                  <a:close/>
                </a:path>
                <a:path w="963294" h="877570" extrusionOk="0">
                  <a:moveTo>
                    <a:pt x="82302" y="430529"/>
                  </a:moveTo>
                  <a:lnTo>
                    <a:pt x="54868" y="430529"/>
                  </a:lnTo>
                  <a:lnTo>
                    <a:pt x="54868" y="433069"/>
                  </a:lnTo>
                  <a:lnTo>
                    <a:pt x="82302" y="433069"/>
                  </a:lnTo>
                  <a:lnTo>
                    <a:pt x="82302" y="430529"/>
                  </a:lnTo>
                  <a:close/>
                </a:path>
                <a:path w="963294" h="877570" extrusionOk="0">
                  <a:moveTo>
                    <a:pt x="79253" y="424179"/>
                  </a:moveTo>
                  <a:lnTo>
                    <a:pt x="76205" y="424179"/>
                  </a:lnTo>
                  <a:lnTo>
                    <a:pt x="76205" y="426719"/>
                  </a:lnTo>
                  <a:lnTo>
                    <a:pt x="57916" y="426719"/>
                  </a:lnTo>
                  <a:lnTo>
                    <a:pt x="57916" y="430529"/>
                  </a:lnTo>
                  <a:lnTo>
                    <a:pt x="79253" y="430529"/>
                  </a:lnTo>
                  <a:lnTo>
                    <a:pt x="79253" y="424179"/>
                  </a:lnTo>
                  <a:close/>
                </a:path>
                <a:path w="963294" h="877570" extrusionOk="0">
                  <a:moveTo>
                    <a:pt x="60964" y="424179"/>
                  </a:moveTo>
                  <a:lnTo>
                    <a:pt x="57916" y="424179"/>
                  </a:lnTo>
                  <a:lnTo>
                    <a:pt x="60964" y="426719"/>
                  </a:lnTo>
                  <a:lnTo>
                    <a:pt x="60964" y="424179"/>
                  </a:lnTo>
                  <a:close/>
                </a:path>
                <a:path w="963294" h="877570" extrusionOk="0">
                  <a:moveTo>
                    <a:pt x="76205" y="421639"/>
                  </a:moveTo>
                  <a:lnTo>
                    <a:pt x="60964" y="421639"/>
                  </a:lnTo>
                  <a:lnTo>
                    <a:pt x="60964" y="426719"/>
                  </a:lnTo>
                  <a:lnTo>
                    <a:pt x="76205" y="426719"/>
                  </a:lnTo>
                  <a:lnTo>
                    <a:pt x="76205" y="421639"/>
                  </a:lnTo>
                  <a:close/>
                </a:path>
                <a:path w="963294" h="877570" extrusionOk="0">
                  <a:moveTo>
                    <a:pt x="146314" y="408939"/>
                  </a:moveTo>
                  <a:lnTo>
                    <a:pt x="146314" y="415289"/>
                  </a:lnTo>
                  <a:lnTo>
                    <a:pt x="143266" y="415289"/>
                  </a:lnTo>
                  <a:lnTo>
                    <a:pt x="143266" y="417829"/>
                  </a:lnTo>
                  <a:lnTo>
                    <a:pt x="634031" y="417829"/>
                  </a:lnTo>
                  <a:lnTo>
                    <a:pt x="634031" y="411479"/>
                  </a:lnTo>
                  <a:lnTo>
                    <a:pt x="149363" y="411479"/>
                  </a:lnTo>
                  <a:lnTo>
                    <a:pt x="146314" y="408939"/>
                  </a:lnTo>
                  <a:close/>
                </a:path>
                <a:path w="963294" h="877570" extrusionOk="0">
                  <a:moveTo>
                    <a:pt x="618081" y="339089"/>
                  </a:moveTo>
                  <a:lnTo>
                    <a:pt x="152411" y="339089"/>
                  </a:lnTo>
                  <a:lnTo>
                    <a:pt x="152411" y="341629"/>
                  </a:lnTo>
                  <a:lnTo>
                    <a:pt x="155459" y="345439"/>
                  </a:lnTo>
                  <a:lnTo>
                    <a:pt x="158507" y="345439"/>
                  </a:lnTo>
                  <a:lnTo>
                    <a:pt x="158507" y="356869"/>
                  </a:lnTo>
                  <a:lnTo>
                    <a:pt x="155459" y="356869"/>
                  </a:lnTo>
                  <a:lnTo>
                    <a:pt x="155459" y="360679"/>
                  </a:lnTo>
                  <a:lnTo>
                    <a:pt x="152411" y="360679"/>
                  </a:lnTo>
                  <a:lnTo>
                    <a:pt x="152411" y="363219"/>
                  </a:lnTo>
                  <a:lnTo>
                    <a:pt x="140218" y="363219"/>
                  </a:lnTo>
                  <a:lnTo>
                    <a:pt x="140218" y="365760"/>
                  </a:lnTo>
                  <a:lnTo>
                    <a:pt x="146314" y="365760"/>
                  </a:lnTo>
                  <a:lnTo>
                    <a:pt x="146314" y="372110"/>
                  </a:lnTo>
                  <a:lnTo>
                    <a:pt x="149363" y="372110"/>
                  </a:lnTo>
                  <a:lnTo>
                    <a:pt x="149363" y="375919"/>
                  </a:lnTo>
                  <a:lnTo>
                    <a:pt x="152411" y="375919"/>
                  </a:lnTo>
                  <a:lnTo>
                    <a:pt x="152411" y="396239"/>
                  </a:lnTo>
                  <a:lnTo>
                    <a:pt x="155459" y="396239"/>
                  </a:lnTo>
                  <a:lnTo>
                    <a:pt x="155459" y="402589"/>
                  </a:lnTo>
                  <a:lnTo>
                    <a:pt x="149363" y="408939"/>
                  </a:lnTo>
                  <a:lnTo>
                    <a:pt x="149363" y="411479"/>
                  </a:lnTo>
                  <a:lnTo>
                    <a:pt x="634031" y="411479"/>
                  </a:lnTo>
                  <a:lnTo>
                    <a:pt x="630983" y="406400"/>
                  </a:lnTo>
                  <a:lnTo>
                    <a:pt x="630983" y="400050"/>
                  </a:lnTo>
                  <a:lnTo>
                    <a:pt x="627935" y="396239"/>
                  </a:lnTo>
                  <a:lnTo>
                    <a:pt x="627935" y="384810"/>
                  </a:lnTo>
                  <a:lnTo>
                    <a:pt x="624886" y="378460"/>
                  </a:lnTo>
                  <a:lnTo>
                    <a:pt x="624886" y="369569"/>
                  </a:lnTo>
                  <a:lnTo>
                    <a:pt x="618081" y="339089"/>
                  </a:lnTo>
                  <a:close/>
                </a:path>
                <a:path w="963294" h="877570" extrusionOk="0">
                  <a:moveTo>
                    <a:pt x="121929" y="354329"/>
                  </a:moveTo>
                  <a:lnTo>
                    <a:pt x="109736" y="354329"/>
                  </a:lnTo>
                  <a:lnTo>
                    <a:pt x="109736" y="365760"/>
                  </a:lnTo>
                  <a:lnTo>
                    <a:pt x="112784" y="365760"/>
                  </a:lnTo>
                  <a:lnTo>
                    <a:pt x="112784" y="363219"/>
                  </a:lnTo>
                  <a:lnTo>
                    <a:pt x="115832" y="363219"/>
                  </a:lnTo>
                  <a:lnTo>
                    <a:pt x="115832" y="360679"/>
                  </a:lnTo>
                  <a:lnTo>
                    <a:pt x="121929" y="354329"/>
                  </a:lnTo>
                  <a:close/>
                </a:path>
                <a:path w="963294" h="877570" extrusionOk="0">
                  <a:moveTo>
                    <a:pt x="106688" y="356869"/>
                  </a:moveTo>
                  <a:lnTo>
                    <a:pt x="100591" y="356869"/>
                  </a:lnTo>
                  <a:lnTo>
                    <a:pt x="100591" y="363219"/>
                  </a:lnTo>
                  <a:lnTo>
                    <a:pt x="103639" y="363219"/>
                  </a:lnTo>
                  <a:lnTo>
                    <a:pt x="103639" y="360679"/>
                  </a:lnTo>
                  <a:lnTo>
                    <a:pt x="106688" y="360679"/>
                  </a:lnTo>
                  <a:lnTo>
                    <a:pt x="106688" y="356869"/>
                  </a:lnTo>
                  <a:close/>
                </a:path>
                <a:path w="963294" h="877570" extrusionOk="0">
                  <a:moveTo>
                    <a:pt x="146314" y="360679"/>
                  </a:moveTo>
                  <a:lnTo>
                    <a:pt x="143266" y="360679"/>
                  </a:lnTo>
                  <a:lnTo>
                    <a:pt x="143266" y="363219"/>
                  </a:lnTo>
                  <a:lnTo>
                    <a:pt x="146314" y="363219"/>
                  </a:lnTo>
                  <a:lnTo>
                    <a:pt x="146314" y="360679"/>
                  </a:lnTo>
                  <a:close/>
                </a:path>
                <a:path w="963294" h="877570" extrusionOk="0">
                  <a:moveTo>
                    <a:pt x="103639" y="354329"/>
                  </a:moveTo>
                  <a:lnTo>
                    <a:pt x="97543" y="354329"/>
                  </a:lnTo>
                  <a:lnTo>
                    <a:pt x="97543" y="356869"/>
                  </a:lnTo>
                  <a:lnTo>
                    <a:pt x="103639" y="356869"/>
                  </a:lnTo>
                  <a:lnTo>
                    <a:pt x="103639" y="354329"/>
                  </a:lnTo>
                  <a:close/>
                </a:path>
                <a:path w="963294" h="877570" extrusionOk="0">
                  <a:moveTo>
                    <a:pt x="70109" y="350519"/>
                  </a:moveTo>
                  <a:lnTo>
                    <a:pt x="54868" y="350519"/>
                  </a:lnTo>
                  <a:lnTo>
                    <a:pt x="57916" y="354329"/>
                  </a:lnTo>
                  <a:lnTo>
                    <a:pt x="67060" y="354329"/>
                  </a:lnTo>
                  <a:lnTo>
                    <a:pt x="70109" y="350519"/>
                  </a:lnTo>
                  <a:close/>
                </a:path>
                <a:path w="963294" h="877570" extrusionOk="0">
                  <a:moveTo>
                    <a:pt x="97543" y="350519"/>
                  </a:moveTo>
                  <a:lnTo>
                    <a:pt x="94495" y="350519"/>
                  </a:lnTo>
                  <a:lnTo>
                    <a:pt x="94495" y="354329"/>
                  </a:lnTo>
                  <a:lnTo>
                    <a:pt x="100591" y="354329"/>
                  </a:lnTo>
                  <a:lnTo>
                    <a:pt x="97543" y="350519"/>
                  </a:lnTo>
                  <a:close/>
                </a:path>
                <a:path w="963294" h="877570" extrusionOk="0">
                  <a:moveTo>
                    <a:pt x="124977" y="350519"/>
                  </a:moveTo>
                  <a:lnTo>
                    <a:pt x="106688" y="350519"/>
                  </a:lnTo>
                  <a:lnTo>
                    <a:pt x="106688" y="354329"/>
                  </a:lnTo>
                  <a:lnTo>
                    <a:pt x="124977" y="354329"/>
                  </a:lnTo>
                  <a:lnTo>
                    <a:pt x="124977" y="350519"/>
                  </a:lnTo>
                  <a:close/>
                </a:path>
                <a:path w="963294" h="877570" extrusionOk="0">
                  <a:moveTo>
                    <a:pt x="100591" y="347979"/>
                  </a:moveTo>
                  <a:lnTo>
                    <a:pt x="51819" y="347979"/>
                  </a:lnTo>
                  <a:lnTo>
                    <a:pt x="51819" y="350519"/>
                  </a:lnTo>
                  <a:lnTo>
                    <a:pt x="100591" y="350519"/>
                  </a:lnTo>
                  <a:lnTo>
                    <a:pt x="100591" y="347979"/>
                  </a:lnTo>
                  <a:close/>
                </a:path>
                <a:path w="963294" h="877570" extrusionOk="0">
                  <a:moveTo>
                    <a:pt x="131073" y="347979"/>
                  </a:moveTo>
                  <a:lnTo>
                    <a:pt x="103639" y="347979"/>
                  </a:lnTo>
                  <a:lnTo>
                    <a:pt x="103639" y="350519"/>
                  </a:lnTo>
                  <a:lnTo>
                    <a:pt x="131073" y="350519"/>
                  </a:lnTo>
                  <a:lnTo>
                    <a:pt x="131073" y="347979"/>
                  </a:lnTo>
                  <a:close/>
                </a:path>
                <a:path w="963294" h="877570" extrusionOk="0">
                  <a:moveTo>
                    <a:pt x="134122" y="347979"/>
                  </a:moveTo>
                  <a:lnTo>
                    <a:pt x="131073" y="347979"/>
                  </a:lnTo>
                  <a:lnTo>
                    <a:pt x="131073" y="350519"/>
                  </a:lnTo>
                  <a:lnTo>
                    <a:pt x="134122" y="347979"/>
                  </a:lnTo>
                  <a:close/>
                </a:path>
                <a:path w="963294" h="877570" extrusionOk="0">
                  <a:moveTo>
                    <a:pt x="134122" y="347979"/>
                  </a:moveTo>
                  <a:lnTo>
                    <a:pt x="131073" y="350519"/>
                  </a:lnTo>
                  <a:lnTo>
                    <a:pt x="134122" y="350519"/>
                  </a:lnTo>
                  <a:lnTo>
                    <a:pt x="134122" y="347979"/>
                  </a:lnTo>
                  <a:close/>
                </a:path>
                <a:path w="963294" h="877570" extrusionOk="0">
                  <a:moveTo>
                    <a:pt x="137170" y="345439"/>
                  </a:moveTo>
                  <a:lnTo>
                    <a:pt x="45723" y="345439"/>
                  </a:lnTo>
                  <a:lnTo>
                    <a:pt x="48771" y="347979"/>
                  </a:lnTo>
                  <a:lnTo>
                    <a:pt x="137170" y="347979"/>
                  </a:lnTo>
                  <a:lnTo>
                    <a:pt x="137170" y="345439"/>
                  </a:lnTo>
                  <a:close/>
                </a:path>
                <a:path w="963294" h="877570" extrusionOk="0">
                  <a:moveTo>
                    <a:pt x="149363" y="339089"/>
                  </a:moveTo>
                  <a:lnTo>
                    <a:pt x="33530" y="339089"/>
                  </a:lnTo>
                  <a:lnTo>
                    <a:pt x="33530" y="341629"/>
                  </a:lnTo>
                  <a:lnTo>
                    <a:pt x="36578" y="341629"/>
                  </a:lnTo>
                  <a:lnTo>
                    <a:pt x="39626" y="345439"/>
                  </a:lnTo>
                  <a:lnTo>
                    <a:pt x="140218" y="345439"/>
                  </a:lnTo>
                  <a:lnTo>
                    <a:pt x="140218" y="347979"/>
                  </a:lnTo>
                  <a:lnTo>
                    <a:pt x="146314" y="347979"/>
                  </a:lnTo>
                  <a:lnTo>
                    <a:pt x="146314" y="345439"/>
                  </a:lnTo>
                  <a:lnTo>
                    <a:pt x="149363" y="341629"/>
                  </a:lnTo>
                  <a:lnTo>
                    <a:pt x="149363" y="339089"/>
                  </a:lnTo>
                  <a:close/>
                </a:path>
                <a:path w="963294" h="877570" extrusionOk="0">
                  <a:moveTo>
                    <a:pt x="131073" y="274319"/>
                  </a:moveTo>
                  <a:lnTo>
                    <a:pt x="0" y="274319"/>
                  </a:lnTo>
                  <a:lnTo>
                    <a:pt x="0" y="278129"/>
                  </a:lnTo>
                  <a:lnTo>
                    <a:pt x="3048" y="280669"/>
                  </a:lnTo>
                  <a:lnTo>
                    <a:pt x="6096" y="280669"/>
                  </a:lnTo>
                  <a:lnTo>
                    <a:pt x="6096" y="284479"/>
                  </a:lnTo>
                  <a:lnTo>
                    <a:pt x="9144" y="284479"/>
                  </a:lnTo>
                  <a:lnTo>
                    <a:pt x="9144" y="287019"/>
                  </a:lnTo>
                  <a:lnTo>
                    <a:pt x="15241" y="293369"/>
                  </a:lnTo>
                  <a:lnTo>
                    <a:pt x="21337" y="293369"/>
                  </a:lnTo>
                  <a:lnTo>
                    <a:pt x="24385" y="295910"/>
                  </a:lnTo>
                  <a:lnTo>
                    <a:pt x="27434" y="295910"/>
                  </a:lnTo>
                  <a:lnTo>
                    <a:pt x="27434" y="299719"/>
                  </a:lnTo>
                  <a:lnTo>
                    <a:pt x="33530" y="299719"/>
                  </a:lnTo>
                  <a:lnTo>
                    <a:pt x="36578" y="302260"/>
                  </a:lnTo>
                  <a:lnTo>
                    <a:pt x="36578" y="304800"/>
                  </a:lnTo>
                  <a:lnTo>
                    <a:pt x="33530" y="304800"/>
                  </a:lnTo>
                  <a:lnTo>
                    <a:pt x="33530" y="308610"/>
                  </a:lnTo>
                  <a:lnTo>
                    <a:pt x="30482" y="308610"/>
                  </a:lnTo>
                  <a:lnTo>
                    <a:pt x="30482" y="311150"/>
                  </a:lnTo>
                  <a:lnTo>
                    <a:pt x="24385" y="311150"/>
                  </a:lnTo>
                  <a:lnTo>
                    <a:pt x="24385" y="314960"/>
                  </a:lnTo>
                  <a:lnTo>
                    <a:pt x="27434" y="314960"/>
                  </a:lnTo>
                  <a:lnTo>
                    <a:pt x="27434" y="320039"/>
                  </a:lnTo>
                  <a:lnTo>
                    <a:pt x="30482" y="320039"/>
                  </a:lnTo>
                  <a:lnTo>
                    <a:pt x="30482" y="330200"/>
                  </a:lnTo>
                  <a:lnTo>
                    <a:pt x="27434" y="330200"/>
                  </a:lnTo>
                  <a:lnTo>
                    <a:pt x="27434" y="332739"/>
                  </a:lnTo>
                  <a:lnTo>
                    <a:pt x="30482" y="335279"/>
                  </a:lnTo>
                  <a:lnTo>
                    <a:pt x="30482" y="339089"/>
                  </a:lnTo>
                  <a:lnTo>
                    <a:pt x="33530" y="341629"/>
                  </a:lnTo>
                  <a:lnTo>
                    <a:pt x="33530" y="339089"/>
                  </a:lnTo>
                  <a:lnTo>
                    <a:pt x="618081" y="339089"/>
                  </a:lnTo>
                  <a:lnTo>
                    <a:pt x="612694" y="314960"/>
                  </a:lnTo>
                  <a:lnTo>
                    <a:pt x="605327" y="278129"/>
                  </a:lnTo>
                  <a:lnTo>
                    <a:pt x="131073" y="278129"/>
                  </a:lnTo>
                  <a:lnTo>
                    <a:pt x="131073" y="274319"/>
                  </a:lnTo>
                  <a:close/>
                </a:path>
                <a:path w="963294" h="877570" extrusionOk="0">
                  <a:moveTo>
                    <a:pt x="24385" y="308610"/>
                  </a:moveTo>
                  <a:lnTo>
                    <a:pt x="21337" y="308610"/>
                  </a:lnTo>
                  <a:lnTo>
                    <a:pt x="24385" y="311150"/>
                  </a:lnTo>
                  <a:lnTo>
                    <a:pt x="24385" y="308610"/>
                  </a:lnTo>
                  <a:close/>
                </a:path>
                <a:path w="963294" h="877570" extrusionOk="0">
                  <a:moveTo>
                    <a:pt x="140218" y="274319"/>
                  </a:moveTo>
                  <a:lnTo>
                    <a:pt x="134122" y="274319"/>
                  </a:lnTo>
                  <a:lnTo>
                    <a:pt x="134122" y="278129"/>
                  </a:lnTo>
                  <a:lnTo>
                    <a:pt x="140218" y="278129"/>
                  </a:lnTo>
                  <a:lnTo>
                    <a:pt x="140218" y="274319"/>
                  </a:lnTo>
                  <a:close/>
                </a:path>
                <a:path w="963294" h="877570" extrusionOk="0">
                  <a:moveTo>
                    <a:pt x="82302" y="113029"/>
                  </a:moveTo>
                  <a:lnTo>
                    <a:pt x="76205" y="113029"/>
                  </a:lnTo>
                  <a:lnTo>
                    <a:pt x="76205" y="119379"/>
                  </a:lnTo>
                  <a:lnTo>
                    <a:pt x="73157" y="119379"/>
                  </a:lnTo>
                  <a:lnTo>
                    <a:pt x="73157" y="128269"/>
                  </a:lnTo>
                  <a:lnTo>
                    <a:pt x="70109" y="132079"/>
                  </a:lnTo>
                  <a:lnTo>
                    <a:pt x="70109" y="134619"/>
                  </a:lnTo>
                  <a:lnTo>
                    <a:pt x="67060" y="134619"/>
                  </a:lnTo>
                  <a:lnTo>
                    <a:pt x="64012" y="137160"/>
                  </a:lnTo>
                  <a:lnTo>
                    <a:pt x="60964" y="137160"/>
                  </a:lnTo>
                  <a:lnTo>
                    <a:pt x="60964" y="140969"/>
                  </a:lnTo>
                  <a:lnTo>
                    <a:pt x="67060" y="140969"/>
                  </a:lnTo>
                  <a:lnTo>
                    <a:pt x="67060" y="143510"/>
                  </a:lnTo>
                  <a:lnTo>
                    <a:pt x="70109" y="143510"/>
                  </a:lnTo>
                  <a:lnTo>
                    <a:pt x="70109" y="147319"/>
                  </a:lnTo>
                  <a:lnTo>
                    <a:pt x="73157" y="147319"/>
                  </a:lnTo>
                  <a:lnTo>
                    <a:pt x="73157" y="152400"/>
                  </a:lnTo>
                  <a:lnTo>
                    <a:pt x="76205" y="156210"/>
                  </a:lnTo>
                  <a:lnTo>
                    <a:pt x="79253" y="156210"/>
                  </a:lnTo>
                  <a:lnTo>
                    <a:pt x="85350" y="162560"/>
                  </a:lnTo>
                  <a:lnTo>
                    <a:pt x="85350" y="165100"/>
                  </a:lnTo>
                  <a:lnTo>
                    <a:pt x="88398" y="165100"/>
                  </a:lnTo>
                  <a:lnTo>
                    <a:pt x="88398" y="167639"/>
                  </a:lnTo>
                  <a:lnTo>
                    <a:pt x="91446" y="167639"/>
                  </a:lnTo>
                  <a:lnTo>
                    <a:pt x="91446" y="171450"/>
                  </a:lnTo>
                  <a:lnTo>
                    <a:pt x="94495" y="171450"/>
                  </a:lnTo>
                  <a:lnTo>
                    <a:pt x="94495" y="177800"/>
                  </a:lnTo>
                  <a:lnTo>
                    <a:pt x="97543" y="177800"/>
                  </a:lnTo>
                  <a:lnTo>
                    <a:pt x="97543" y="180339"/>
                  </a:lnTo>
                  <a:lnTo>
                    <a:pt x="100591" y="180339"/>
                  </a:lnTo>
                  <a:lnTo>
                    <a:pt x="100591" y="182879"/>
                  </a:lnTo>
                  <a:lnTo>
                    <a:pt x="103639" y="186689"/>
                  </a:lnTo>
                  <a:lnTo>
                    <a:pt x="106688" y="186689"/>
                  </a:lnTo>
                  <a:lnTo>
                    <a:pt x="106688" y="193039"/>
                  </a:lnTo>
                  <a:lnTo>
                    <a:pt x="109736" y="193039"/>
                  </a:lnTo>
                  <a:lnTo>
                    <a:pt x="109736" y="213360"/>
                  </a:lnTo>
                  <a:lnTo>
                    <a:pt x="112784" y="217169"/>
                  </a:lnTo>
                  <a:lnTo>
                    <a:pt x="115832" y="217169"/>
                  </a:lnTo>
                  <a:lnTo>
                    <a:pt x="118880" y="219710"/>
                  </a:lnTo>
                  <a:lnTo>
                    <a:pt x="131073" y="219710"/>
                  </a:lnTo>
                  <a:lnTo>
                    <a:pt x="131073" y="223519"/>
                  </a:lnTo>
                  <a:lnTo>
                    <a:pt x="149363" y="223519"/>
                  </a:lnTo>
                  <a:lnTo>
                    <a:pt x="152411" y="226060"/>
                  </a:lnTo>
                  <a:lnTo>
                    <a:pt x="155459" y="226060"/>
                  </a:lnTo>
                  <a:lnTo>
                    <a:pt x="155459" y="228600"/>
                  </a:lnTo>
                  <a:lnTo>
                    <a:pt x="152411" y="228600"/>
                  </a:lnTo>
                  <a:lnTo>
                    <a:pt x="152411" y="232410"/>
                  </a:lnTo>
                  <a:lnTo>
                    <a:pt x="149363" y="232410"/>
                  </a:lnTo>
                  <a:lnTo>
                    <a:pt x="149363" y="238760"/>
                  </a:lnTo>
                  <a:lnTo>
                    <a:pt x="146314" y="238760"/>
                  </a:lnTo>
                  <a:lnTo>
                    <a:pt x="146314" y="243839"/>
                  </a:lnTo>
                  <a:lnTo>
                    <a:pt x="149363" y="243839"/>
                  </a:lnTo>
                  <a:lnTo>
                    <a:pt x="149363" y="247650"/>
                  </a:lnTo>
                  <a:lnTo>
                    <a:pt x="152411" y="247650"/>
                  </a:lnTo>
                  <a:lnTo>
                    <a:pt x="152411" y="254000"/>
                  </a:lnTo>
                  <a:lnTo>
                    <a:pt x="158507" y="254000"/>
                  </a:lnTo>
                  <a:lnTo>
                    <a:pt x="158507" y="256539"/>
                  </a:lnTo>
                  <a:lnTo>
                    <a:pt x="143266" y="256539"/>
                  </a:lnTo>
                  <a:lnTo>
                    <a:pt x="143266" y="259079"/>
                  </a:lnTo>
                  <a:lnTo>
                    <a:pt x="155459" y="259079"/>
                  </a:lnTo>
                  <a:lnTo>
                    <a:pt x="155459" y="262889"/>
                  </a:lnTo>
                  <a:lnTo>
                    <a:pt x="161556" y="262889"/>
                  </a:lnTo>
                  <a:lnTo>
                    <a:pt x="161556" y="269239"/>
                  </a:lnTo>
                  <a:lnTo>
                    <a:pt x="164604" y="269239"/>
                  </a:lnTo>
                  <a:lnTo>
                    <a:pt x="161556" y="271779"/>
                  </a:lnTo>
                  <a:lnTo>
                    <a:pt x="146314" y="271779"/>
                  </a:lnTo>
                  <a:lnTo>
                    <a:pt x="146314" y="274319"/>
                  </a:lnTo>
                  <a:lnTo>
                    <a:pt x="143266" y="278129"/>
                  </a:lnTo>
                  <a:lnTo>
                    <a:pt x="605327" y="278129"/>
                  </a:lnTo>
                  <a:lnTo>
                    <a:pt x="573067" y="116839"/>
                  </a:lnTo>
                  <a:lnTo>
                    <a:pt x="82302" y="116839"/>
                  </a:lnTo>
                  <a:lnTo>
                    <a:pt x="82302" y="113029"/>
                  </a:lnTo>
                  <a:close/>
                </a:path>
                <a:path w="963294" h="877570" extrusionOk="0">
                  <a:moveTo>
                    <a:pt x="124977" y="271779"/>
                  </a:moveTo>
                  <a:lnTo>
                    <a:pt x="3048" y="271779"/>
                  </a:lnTo>
                  <a:lnTo>
                    <a:pt x="3048" y="274319"/>
                  </a:lnTo>
                  <a:lnTo>
                    <a:pt x="124977" y="274319"/>
                  </a:lnTo>
                  <a:lnTo>
                    <a:pt x="124977" y="271779"/>
                  </a:lnTo>
                  <a:close/>
                </a:path>
                <a:path w="963294" h="877570" extrusionOk="0">
                  <a:moveTo>
                    <a:pt x="100591" y="262889"/>
                  </a:moveTo>
                  <a:lnTo>
                    <a:pt x="97543" y="262889"/>
                  </a:lnTo>
                  <a:lnTo>
                    <a:pt x="97543" y="265429"/>
                  </a:lnTo>
                  <a:lnTo>
                    <a:pt x="21337" y="265429"/>
                  </a:lnTo>
                  <a:lnTo>
                    <a:pt x="21337" y="269239"/>
                  </a:lnTo>
                  <a:lnTo>
                    <a:pt x="12192" y="269239"/>
                  </a:lnTo>
                  <a:lnTo>
                    <a:pt x="12192" y="271779"/>
                  </a:lnTo>
                  <a:lnTo>
                    <a:pt x="100591" y="271779"/>
                  </a:lnTo>
                  <a:lnTo>
                    <a:pt x="100591" y="262889"/>
                  </a:lnTo>
                  <a:close/>
                </a:path>
                <a:path w="963294" h="877570" extrusionOk="0">
                  <a:moveTo>
                    <a:pt x="161556" y="269239"/>
                  </a:moveTo>
                  <a:lnTo>
                    <a:pt x="149363" y="269239"/>
                  </a:lnTo>
                  <a:lnTo>
                    <a:pt x="149363" y="271779"/>
                  </a:lnTo>
                  <a:lnTo>
                    <a:pt x="161556" y="271779"/>
                  </a:lnTo>
                  <a:lnTo>
                    <a:pt x="161556" y="269239"/>
                  </a:lnTo>
                  <a:close/>
                </a:path>
                <a:path w="963294" h="877570" extrusionOk="0">
                  <a:moveTo>
                    <a:pt x="152411" y="265429"/>
                  </a:moveTo>
                  <a:lnTo>
                    <a:pt x="152411" y="269239"/>
                  </a:lnTo>
                  <a:lnTo>
                    <a:pt x="155459" y="269239"/>
                  </a:lnTo>
                  <a:lnTo>
                    <a:pt x="152411" y="265429"/>
                  </a:lnTo>
                  <a:close/>
                </a:path>
                <a:path w="963294" h="877570" extrusionOk="0">
                  <a:moveTo>
                    <a:pt x="103639" y="243839"/>
                  </a:moveTo>
                  <a:lnTo>
                    <a:pt x="70109" y="243839"/>
                  </a:lnTo>
                  <a:lnTo>
                    <a:pt x="67060" y="247650"/>
                  </a:lnTo>
                  <a:lnTo>
                    <a:pt x="60964" y="247650"/>
                  </a:lnTo>
                  <a:lnTo>
                    <a:pt x="60964" y="250189"/>
                  </a:lnTo>
                  <a:lnTo>
                    <a:pt x="54868" y="250189"/>
                  </a:lnTo>
                  <a:lnTo>
                    <a:pt x="51819" y="254000"/>
                  </a:lnTo>
                  <a:lnTo>
                    <a:pt x="45723" y="254000"/>
                  </a:lnTo>
                  <a:lnTo>
                    <a:pt x="45723" y="256539"/>
                  </a:lnTo>
                  <a:lnTo>
                    <a:pt x="39626" y="256539"/>
                  </a:lnTo>
                  <a:lnTo>
                    <a:pt x="36578" y="259079"/>
                  </a:lnTo>
                  <a:lnTo>
                    <a:pt x="33530" y="259079"/>
                  </a:lnTo>
                  <a:lnTo>
                    <a:pt x="30482" y="262889"/>
                  </a:lnTo>
                  <a:lnTo>
                    <a:pt x="27434" y="262889"/>
                  </a:lnTo>
                  <a:lnTo>
                    <a:pt x="24385" y="265429"/>
                  </a:lnTo>
                  <a:lnTo>
                    <a:pt x="97543" y="265429"/>
                  </a:lnTo>
                  <a:lnTo>
                    <a:pt x="97543" y="262889"/>
                  </a:lnTo>
                  <a:lnTo>
                    <a:pt x="100591" y="259079"/>
                  </a:lnTo>
                  <a:lnTo>
                    <a:pt x="100591" y="254000"/>
                  </a:lnTo>
                  <a:lnTo>
                    <a:pt x="106688" y="247650"/>
                  </a:lnTo>
                  <a:lnTo>
                    <a:pt x="103639" y="243839"/>
                  </a:lnTo>
                  <a:close/>
                </a:path>
                <a:path w="963294" h="877570" extrusionOk="0">
                  <a:moveTo>
                    <a:pt x="149363" y="254000"/>
                  </a:moveTo>
                  <a:lnTo>
                    <a:pt x="146314" y="254000"/>
                  </a:lnTo>
                  <a:lnTo>
                    <a:pt x="146314" y="256539"/>
                  </a:lnTo>
                  <a:lnTo>
                    <a:pt x="149363" y="256539"/>
                  </a:lnTo>
                  <a:lnTo>
                    <a:pt x="149363" y="254000"/>
                  </a:lnTo>
                  <a:close/>
                </a:path>
                <a:path w="963294" h="877570" extrusionOk="0">
                  <a:moveTo>
                    <a:pt x="143266" y="247650"/>
                  </a:moveTo>
                  <a:lnTo>
                    <a:pt x="143266" y="250189"/>
                  </a:lnTo>
                  <a:lnTo>
                    <a:pt x="146314" y="250189"/>
                  </a:lnTo>
                  <a:lnTo>
                    <a:pt x="143266" y="247650"/>
                  </a:lnTo>
                  <a:close/>
                </a:path>
                <a:path w="963294" h="877570" extrusionOk="0">
                  <a:moveTo>
                    <a:pt x="140218" y="228600"/>
                  </a:moveTo>
                  <a:lnTo>
                    <a:pt x="131073" y="228600"/>
                  </a:lnTo>
                  <a:lnTo>
                    <a:pt x="131073" y="232410"/>
                  </a:lnTo>
                  <a:lnTo>
                    <a:pt x="134122" y="232410"/>
                  </a:lnTo>
                  <a:lnTo>
                    <a:pt x="134122" y="238760"/>
                  </a:lnTo>
                  <a:lnTo>
                    <a:pt x="137170" y="238760"/>
                  </a:lnTo>
                  <a:lnTo>
                    <a:pt x="140218" y="241300"/>
                  </a:lnTo>
                  <a:lnTo>
                    <a:pt x="140218" y="247650"/>
                  </a:lnTo>
                  <a:lnTo>
                    <a:pt x="143266" y="247650"/>
                  </a:lnTo>
                  <a:lnTo>
                    <a:pt x="143266" y="234950"/>
                  </a:lnTo>
                  <a:lnTo>
                    <a:pt x="140218" y="234950"/>
                  </a:lnTo>
                  <a:lnTo>
                    <a:pt x="140218" y="228600"/>
                  </a:lnTo>
                  <a:close/>
                </a:path>
                <a:path w="963294" h="877570" extrusionOk="0">
                  <a:moveTo>
                    <a:pt x="100591" y="241300"/>
                  </a:moveTo>
                  <a:lnTo>
                    <a:pt x="82302" y="241300"/>
                  </a:lnTo>
                  <a:lnTo>
                    <a:pt x="79253" y="243839"/>
                  </a:lnTo>
                  <a:lnTo>
                    <a:pt x="100591" y="243839"/>
                  </a:lnTo>
                  <a:lnTo>
                    <a:pt x="100591" y="241300"/>
                  </a:lnTo>
                  <a:close/>
                </a:path>
                <a:path w="963294" h="877570" extrusionOk="0">
                  <a:moveTo>
                    <a:pt x="103639" y="241300"/>
                  </a:moveTo>
                  <a:lnTo>
                    <a:pt x="100591" y="241300"/>
                  </a:lnTo>
                  <a:lnTo>
                    <a:pt x="100591" y="243839"/>
                  </a:lnTo>
                  <a:lnTo>
                    <a:pt x="106688" y="243839"/>
                  </a:lnTo>
                  <a:lnTo>
                    <a:pt x="103639" y="241300"/>
                  </a:lnTo>
                  <a:close/>
                </a:path>
                <a:path w="963294" h="877570" extrusionOk="0">
                  <a:moveTo>
                    <a:pt x="137170" y="226060"/>
                  </a:moveTo>
                  <a:lnTo>
                    <a:pt x="134122" y="226060"/>
                  </a:lnTo>
                  <a:lnTo>
                    <a:pt x="134122" y="228600"/>
                  </a:lnTo>
                  <a:lnTo>
                    <a:pt x="137170" y="228600"/>
                  </a:lnTo>
                  <a:lnTo>
                    <a:pt x="137170" y="226060"/>
                  </a:lnTo>
                  <a:close/>
                </a:path>
                <a:path w="963294" h="877570" extrusionOk="0">
                  <a:moveTo>
                    <a:pt x="143266" y="223519"/>
                  </a:moveTo>
                  <a:lnTo>
                    <a:pt x="137170" y="223519"/>
                  </a:lnTo>
                  <a:lnTo>
                    <a:pt x="137170" y="226060"/>
                  </a:lnTo>
                  <a:lnTo>
                    <a:pt x="143266" y="226060"/>
                  </a:lnTo>
                  <a:lnTo>
                    <a:pt x="143266" y="223519"/>
                  </a:lnTo>
                  <a:close/>
                </a:path>
                <a:path w="963294" h="877570" extrusionOk="0">
                  <a:moveTo>
                    <a:pt x="481620" y="60960"/>
                  </a:moveTo>
                  <a:lnTo>
                    <a:pt x="152411" y="60960"/>
                  </a:lnTo>
                  <a:lnTo>
                    <a:pt x="152411" y="64769"/>
                  </a:lnTo>
                  <a:lnTo>
                    <a:pt x="146314" y="71119"/>
                  </a:lnTo>
                  <a:lnTo>
                    <a:pt x="146314" y="73660"/>
                  </a:lnTo>
                  <a:lnTo>
                    <a:pt x="143266" y="73660"/>
                  </a:lnTo>
                  <a:lnTo>
                    <a:pt x="143266" y="80010"/>
                  </a:lnTo>
                  <a:lnTo>
                    <a:pt x="140218" y="80010"/>
                  </a:lnTo>
                  <a:lnTo>
                    <a:pt x="140218" y="95250"/>
                  </a:lnTo>
                  <a:lnTo>
                    <a:pt x="137170" y="95250"/>
                  </a:lnTo>
                  <a:lnTo>
                    <a:pt x="137170" y="101600"/>
                  </a:lnTo>
                  <a:lnTo>
                    <a:pt x="134122" y="101600"/>
                  </a:lnTo>
                  <a:lnTo>
                    <a:pt x="131073" y="104139"/>
                  </a:lnTo>
                  <a:lnTo>
                    <a:pt x="131073" y="106679"/>
                  </a:lnTo>
                  <a:lnTo>
                    <a:pt x="128025" y="106679"/>
                  </a:lnTo>
                  <a:lnTo>
                    <a:pt x="128025" y="110489"/>
                  </a:lnTo>
                  <a:lnTo>
                    <a:pt x="124977" y="110489"/>
                  </a:lnTo>
                  <a:lnTo>
                    <a:pt x="121929" y="113029"/>
                  </a:lnTo>
                  <a:lnTo>
                    <a:pt x="118880" y="113029"/>
                  </a:lnTo>
                  <a:lnTo>
                    <a:pt x="115832" y="116839"/>
                  </a:lnTo>
                  <a:lnTo>
                    <a:pt x="573067" y="116839"/>
                  </a:lnTo>
                  <a:lnTo>
                    <a:pt x="563922" y="71119"/>
                  </a:lnTo>
                  <a:lnTo>
                    <a:pt x="554777" y="71119"/>
                  </a:lnTo>
                  <a:lnTo>
                    <a:pt x="554777" y="67310"/>
                  </a:lnTo>
                  <a:lnTo>
                    <a:pt x="551729" y="67310"/>
                  </a:lnTo>
                  <a:lnTo>
                    <a:pt x="551729" y="64769"/>
                  </a:lnTo>
                  <a:lnTo>
                    <a:pt x="481620" y="64769"/>
                  </a:lnTo>
                  <a:lnTo>
                    <a:pt x="481620" y="60960"/>
                  </a:lnTo>
                  <a:close/>
                </a:path>
                <a:path w="963294" h="877570" extrusionOk="0">
                  <a:moveTo>
                    <a:pt x="554777" y="67310"/>
                  </a:moveTo>
                  <a:lnTo>
                    <a:pt x="554777" y="71119"/>
                  </a:lnTo>
                  <a:lnTo>
                    <a:pt x="557825" y="71119"/>
                  </a:lnTo>
                  <a:lnTo>
                    <a:pt x="554777" y="67310"/>
                  </a:lnTo>
                  <a:close/>
                </a:path>
                <a:path w="963294" h="877570" extrusionOk="0">
                  <a:moveTo>
                    <a:pt x="563922" y="67310"/>
                  </a:moveTo>
                  <a:lnTo>
                    <a:pt x="560874" y="67310"/>
                  </a:lnTo>
                  <a:lnTo>
                    <a:pt x="560874" y="71119"/>
                  </a:lnTo>
                  <a:lnTo>
                    <a:pt x="563922" y="71119"/>
                  </a:lnTo>
                  <a:lnTo>
                    <a:pt x="563922" y="67310"/>
                  </a:lnTo>
                  <a:close/>
                </a:path>
                <a:path w="963294" h="877570" extrusionOk="0">
                  <a:moveTo>
                    <a:pt x="542584" y="60960"/>
                  </a:moveTo>
                  <a:lnTo>
                    <a:pt x="493813" y="60960"/>
                  </a:lnTo>
                  <a:lnTo>
                    <a:pt x="493813" y="64769"/>
                  </a:lnTo>
                  <a:lnTo>
                    <a:pt x="542584" y="64769"/>
                  </a:lnTo>
                  <a:lnTo>
                    <a:pt x="542584" y="60960"/>
                  </a:lnTo>
                  <a:close/>
                </a:path>
                <a:path w="963294" h="877570" extrusionOk="0">
                  <a:moveTo>
                    <a:pt x="448089" y="58419"/>
                  </a:moveTo>
                  <a:lnTo>
                    <a:pt x="155459" y="58419"/>
                  </a:lnTo>
                  <a:lnTo>
                    <a:pt x="155459" y="60960"/>
                  </a:lnTo>
                  <a:lnTo>
                    <a:pt x="448089" y="60960"/>
                  </a:lnTo>
                  <a:lnTo>
                    <a:pt x="448089" y="58419"/>
                  </a:lnTo>
                  <a:close/>
                </a:path>
                <a:path w="963294" h="877570" extrusionOk="0">
                  <a:moveTo>
                    <a:pt x="475523" y="58419"/>
                  </a:moveTo>
                  <a:lnTo>
                    <a:pt x="448089" y="58419"/>
                  </a:lnTo>
                  <a:lnTo>
                    <a:pt x="448089" y="60960"/>
                  </a:lnTo>
                  <a:lnTo>
                    <a:pt x="475523" y="60960"/>
                  </a:lnTo>
                  <a:lnTo>
                    <a:pt x="475523" y="58419"/>
                  </a:lnTo>
                  <a:close/>
                </a:path>
                <a:path w="963294" h="877570" extrusionOk="0">
                  <a:moveTo>
                    <a:pt x="536488" y="58419"/>
                  </a:moveTo>
                  <a:lnTo>
                    <a:pt x="496861" y="58419"/>
                  </a:lnTo>
                  <a:lnTo>
                    <a:pt x="496861" y="60960"/>
                  </a:lnTo>
                  <a:lnTo>
                    <a:pt x="536488" y="60960"/>
                  </a:lnTo>
                  <a:lnTo>
                    <a:pt x="536488" y="58419"/>
                  </a:lnTo>
                  <a:close/>
                </a:path>
                <a:path w="963294" h="877570" extrusionOk="0">
                  <a:moveTo>
                    <a:pt x="368835" y="52069"/>
                  </a:moveTo>
                  <a:lnTo>
                    <a:pt x="161556" y="52069"/>
                  </a:lnTo>
                  <a:lnTo>
                    <a:pt x="158507" y="55879"/>
                  </a:lnTo>
                  <a:lnTo>
                    <a:pt x="158507" y="58419"/>
                  </a:lnTo>
                  <a:lnTo>
                    <a:pt x="432848" y="58419"/>
                  </a:lnTo>
                  <a:lnTo>
                    <a:pt x="432848" y="55879"/>
                  </a:lnTo>
                  <a:lnTo>
                    <a:pt x="368835" y="55879"/>
                  </a:lnTo>
                  <a:lnTo>
                    <a:pt x="368835" y="52069"/>
                  </a:lnTo>
                  <a:close/>
                </a:path>
                <a:path w="963294" h="877570" extrusionOk="0">
                  <a:moveTo>
                    <a:pt x="463330" y="55879"/>
                  </a:moveTo>
                  <a:lnTo>
                    <a:pt x="457234" y="55879"/>
                  </a:lnTo>
                  <a:lnTo>
                    <a:pt x="454186" y="58419"/>
                  </a:lnTo>
                  <a:lnTo>
                    <a:pt x="460282" y="58419"/>
                  </a:lnTo>
                  <a:lnTo>
                    <a:pt x="463330" y="55879"/>
                  </a:lnTo>
                  <a:close/>
                </a:path>
                <a:path w="963294" h="877570" extrusionOk="0">
                  <a:moveTo>
                    <a:pt x="502957" y="55879"/>
                  </a:moveTo>
                  <a:lnTo>
                    <a:pt x="502957" y="58419"/>
                  </a:lnTo>
                  <a:lnTo>
                    <a:pt x="506006" y="58419"/>
                  </a:lnTo>
                  <a:lnTo>
                    <a:pt x="502957" y="55879"/>
                  </a:lnTo>
                  <a:close/>
                </a:path>
                <a:path w="963294" h="877570" extrusionOk="0">
                  <a:moveTo>
                    <a:pt x="533440" y="55879"/>
                  </a:moveTo>
                  <a:lnTo>
                    <a:pt x="506006" y="55879"/>
                  </a:lnTo>
                  <a:lnTo>
                    <a:pt x="506006" y="58419"/>
                  </a:lnTo>
                  <a:lnTo>
                    <a:pt x="533440" y="58419"/>
                  </a:lnTo>
                  <a:lnTo>
                    <a:pt x="533440" y="55879"/>
                  </a:lnTo>
                  <a:close/>
                </a:path>
                <a:path w="963294" h="877570" extrusionOk="0">
                  <a:moveTo>
                    <a:pt x="417607" y="52069"/>
                  </a:moveTo>
                  <a:lnTo>
                    <a:pt x="368835" y="52069"/>
                  </a:lnTo>
                  <a:lnTo>
                    <a:pt x="368835" y="55879"/>
                  </a:lnTo>
                  <a:lnTo>
                    <a:pt x="417607" y="55879"/>
                  </a:lnTo>
                  <a:lnTo>
                    <a:pt x="417607" y="52069"/>
                  </a:lnTo>
                  <a:close/>
                </a:path>
                <a:path w="963294" h="877570" extrusionOk="0">
                  <a:moveTo>
                    <a:pt x="429800" y="52069"/>
                  </a:moveTo>
                  <a:lnTo>
                    <a:pt x="420655" y="52069"/>
                  </a:lnTo>
                  <a:lnTo>
                    <a:pt x="417607" y="55879"/>
                  </a:lnTo>
                  <a:lnTo>
                    <a:pt x="429800" y="55879"/>
                  </a:lnTo>
                  <a:lnTo>
                    <a:pt x="429800" y="52069"/>
                  </a:lnTo>
                  <a:close/>
                </a:path>
                <a:path w="963294" h="877570" extrusionOk="0">
                  <a:moveTo>
                    <a:pt x="432848" y="52069"/>
                  </a:moveTo>
                  <a:lnTo>
                    <a:pt x="429800" y="55879"/>
                  </a:lnTo>
                  <a:lnTo>
                    <a:pt x="432848" y="55879"/>
                  </a:lnTo>
                  <a:lnTo>
                    <a:pt x="432848" y="52069"/>
                  </a:lnTo>
                  <a:close/>
                </a:path>
                <a:path w="963294" h="877570" extrusionOk="0">
                  <a:moveTo>
                    <a:pt x="512102" y="52069"/>
                  </a:moveTo>
                  <a:lnTo>
                    <a:pt x="512102" y="55879"/>
                  </a:lnTo>
                  <a:lnTo>
                    <a:pt x="515150" y="55879"/>
                  </a:lnTo>
                  <a:lnTo>
                    <a:pt x="512102" y="52069"/>
                  </a:lnTo>
                  <a:close/>
                </a:path>
                <a:path w="963294" h="877570" extrusionOk="0">
                  <a:moveTo>
                    <a:pt x="524295" y="52069"/>
                  </a:moveTo>
                  <a:lnTo>
                    <a:pt x="515150" y="52069"/>
                  </a:lnTo>
                  <a:lnTo>
                    <a:pt x="515150" y="55879"/>
                  </a:lnTo>
                  <a:lnTo>
                    <a:pt x="524295" y="55879"/>
                  </a:lnTo>
                  <a:lnTo>
                    <a:pt x="524295" y="52069"/>
                  </a:lnTo>
                  <a:close/>
                </a:path>
                <a:path w="963294" h="877570" extrusionOk="0">
                  <a:moveTo>
                    <a:pt x="524295" y="52069"/>
                  </a:moveTo>
                  <a:lnTo>
                    <a:pt x="524295" y="55879"/>
                  </a:lnTo>
                  <a:lnTo>
                    <a:pt x="527343" y="55879"/>
                  </a:lnTo>
                  <a:lnTo>
                    <a:pt x="524295" y="52069"/>
                  </a:lnTo>
                  <a:close/>
                </a:path>
                <a:path w="963294" h="877570" extrusionOk="0">
                  <a:moveTo>
                    <a:pt x="176797" y="49529"/>
                  </a:moveTo>
                  <a:lnTo>
                    <a:pt x="164604" y="49529"/>
                  </a:lnTo>
                  <a:lnTo>
                    <a:pt x="164604" y="52069"/>
                  </a:lnTo>
                  <a:lnTo>
                    <a:pt x="179845" y="52069"/>
                  </a:lnTo>
                  <a:lnTo>
                    <a:pt x="176797" y="49529"/>
                  </a:lnTo>
                  <a:close/>
                </a:path>
                <a:path w="963294" h="877570" extrusionOk="0">
                  <a:moveTo>
                    <a:pt x="353594" y="49529"/>
                  </a:moveTo>
                  <a:lnTo>
                    <a:pt x="182893" y="49529"/>
                  </a:lnTo>
                  <a:lnTo>
                    <a:pt x="179845" y="52069"/>
                  </a:lnTo>
                  <a:lnTo>
                    <a:pt x="353594" y="52069"/>
                  </a:lnTo>
                  <a:lnTo>
                    <a:pt x="353594" y="49529"/>
                  </a:lnTo>
                  <a:close/>
                </a:path>
                <a:path w="963294" h="877570" extrusionOk="0">
                  <a:moveTo>
                    <a:pt x="362739" y="49529"/>
                  </a:moveTo>
                  <a:lnTo>
                    <a:pt x="353594" y="49529"/>
                  </a:lnTo>
                  <a:lnTo>
                    <a:pt x="353594" y="52069"/>
                  </a:lnTo>
                  <a:lnTo>
                    <a:pt x="362739" y="52069"/>
                  </a:lnTo>
                  <a:lnTo>
                    <a:pt x="362739" y="49529"/>
                  </a:lnTo>
                  <a:close/>
                </a:path>
                <a:path w="963294" h="877570" extrusionOk="0">
                  <a:moveTo>
                    <a:pt x="384076" y="49529"/>
                  </a:moveTo>
                  <a:lnTo>
                    <a:pt x="371883" y="49529"/>
                  </a:lnTo>
                  <a:lnTo>
                    <a:pt x="371883" y="52069"/>
                  </a:lnTo>
                  <a:lnTo>
                    <a:pt x="384076" y="52069"/>
                  </a:lnTo>
                  <a:lnTo>
                    <a:pt x="384076" y="49529"/>
                  </a:lnTo>
                  <a:close/>
                </a:path>
                <a:path w="963294" h="877570" extrusionOk="0">
                  <a:moveTo>
                    <a:pt x="417607" y="49529"/>
                  </a:moveTo>
                  <a:lnTo>
                    <a:pt x="384076" y="49529"/>
                  </a:lnTo>
                  <a:lnTo>
                    <a:pt x="384076" y="52069"/>
                  </a:lnTo>
                  <a:lnTo>
                    <a:pt x="420655" y="52069"/>
                  </a:lnTo>
                  <a:lnTo>
                    <a:pt x="417607" y="49529"/>
                  </a:lnTo>
                  <a:close/>
                </a:path>
                <a:path w="963294" h="877570" extrusionOk="0">
                  <a:moveTo>
                    <a:pt x="356642" y="43179"/>
                  </a:moveTo>
                  <a:lnTo>
                    <a:pt x="353594" y="43179"/>
                  </a:lnTo>
                  <a:lnTo>
                    <a:pt x="353594" y="45719"/>
                  </a:lnTo>
                  <a:lnTo>
                    <a:pt x="188990" y="45719"/>
                  </a:lnTo>
                  <a:lnTo>
                    <a:pt x="188990" y="49529"/>
                  </a:lnTo>
                  <a:lnTo>
                    <a:pt x="356642" y="49529"/>
                  </a:lnTo>
                  <a:lnTo>
                    <a:pt x="356642" y="43179"/>
                  </a:lnTo>
                  <a:close/>
                </a:path>
                <a:path w="963294" h="877570" extrusionOk="0">
                  <a:moveTo>
                    <a:pt x="377980" y="45719"/>
                  </a:moveTo>
                  <a:lnTo>
                    <a:pt x="374932" y="45719"/>
                  </a:lnTo>
                  <a:lnTo>
                    <a:pt x="377980" y="49529"/>
                  </a:lnTo>
                  <a:lnTo>
                    <a:pt x="381028" y="49529"/>
                  </a:lnTo>
                  <a:lnTo>
                    <a:pt x="377980" y="45719"/>
                  </a:lnTo>
                  <a:close/>
                </a:path>
                <a:path w="963294" h="877570" extrusionOk="0">
                  <a:moveTo>
                    <a:pt x="408462" y="45719"/>
                  </a:moveTo>
                  <a:lnTo>
                    <a:pt x="390173" y="45719"/>
                  </a:lnTo>
                  <a:lnTo>
                    <a:pt x="390173" y="49529"/>
                  </a:lnTo>
                  <a:lnTo>
                    <a:pt x="408462" y="49529"/>
                  </a:lnTo>
                  <a:lnTo>
                    <a:pt x="408462" y="45719"/>
                  </a:lnTo>
                  <a:close/>
                </a:path>
                <a:path w="963294" h="877570" extrusionOk="0">
                  <a:moveTo>
                    <a:pt x="341401" y="43179"/>
                  </a:moveTo>
                  <a:lnTo>
                    <a:pt x="195086" y="43179"/>
                  </a:lnTo>
                  <a:lnTo>
                    <a:pt x="195086" y="45719"/>
                  </a:lnTo>
                  <a:lnTo>
                    <a:pt x="341401" y="45719"/>
                  </a:lnTo>
                  <a:lnTo>
                    <a:pt x="341401" y="43179"/>
                  </a:lnTo>
                  <a:close/>
                </a:path>
                <a:path w="963294" h="877570" extrusionOk="0">
                  <a:moveTo>
                    <a:pt x="344449" y="43179"/>
                  </a:moveTo>
                  <a:lnTo>
                    <a:pt x="341401" y="45719"/>
                  </a:lnTo>
                  <a:lnTo>
                    <a:pt x="344449" y="45719"/>
                  </a:lnTo>
                  <a:lnTo>
                    <a:pt x="344449" y="43179"/>
                  </a:lnTo>
                  <a:close/>
                </a:path>
                <a:path w="963294" h="877570" extrusionOk="0">
                  <a:moveTo>
                    <a:pt x="344449" y="43179"/>
                  </a:moveTo>
                  <a:lnTo>
                    <a:pt x="344449" y="45719"/>
                  </a:lnTo>
                  <a:lnTo>
                    <a:pt x="347498" y="45719"/>
                  </a:lnTo>
                  <a:lnTo>
                    <a:pt x="344449" y="43179"/>
                  </a:lnTo>
                  <a:close/>
                </a:path>
                <a:path w="963294" h="877570" extrusionOk="0">
                  <a:moveTo>
                    <a:pt x="350546" y="43179"/>
                  </a:moveTo>
                  <a:lnTo>
                    <a:pt x="350546" y="45719"/>
                  </a:lnTo>
                  <a:lnTo>
                    <a:pt x="353594" y="45719"/>
                  </a:lnTo>
                  <a:lnTo>
                    <a:pt x="350546" y="43179"/>
                  </a:lnTo>
                  <a:close/>
                </a:path>
                <a:path w="963294" h="877570" extrusionOk="0">
                  <a:moveTo>
                    <a:pt x="402366" y="43179"/>
                  </a:moveTo>
                  <a:lnTo>
                    <a:pt x="399317" y="43179"/>
                  </a:lnTo>
                  <a:lnTo>
                    <a:pt x="399317" y="45719"/>
                  </a:lnTo>
                  <a:lnTo>
                    <a:pt x="402366" y="45719"/>
                  </a:lnTo>
                  <a:lnTo>
                    <a:pt x="402366" y="43179"/>
                  </a:lnTo>
                  <a:close/>
                </a:path>
                <a:path w="963294" h="877570" extrusionOk="0">
                  <a:moveTo>
                    <a:pt x="344449" y="36829"/>
                  </a:moveTo>
                  <a:lnTo>
                    <a:pt x="201183" y="36829"/>
                  </a:lnTo>
                  <a:lnTo>
                    <a:pt x="198134" y="40639"/>
                  </a:lnTo>
                  <a:lnTo>
                    <a:pt x="198134" y="43179"/>
                  </a:lnTo>
                  <a:lnTo>
                    <a:pt x="347498" y="43179"/>
                  </a:lnTo>
                  <a:lnTo>
                    <a:pt x="347498" y="40639"/>
                  </a:lnTo>
                  <a:lnTo>
                    <a:pt x="344449" y="40639"/>
                  </a:lnTo>
                  <a:lnTo>
                    <a:pt x="344449" y="36829"/>
                  </a:lnTo>
                  <a:close/>
                </a:path>
                <a:path w="963294" h="877570" extrusionOk="0">
                  <a:moveTo>
                    <a:pt x="222520" y="25400"/>
                  </a:moveTo>
                  <a:lnTo>
                    <a:pt x="216424" y="25400"/>
                  </a:lnTo>
                  <a:lnTo>
                    <a:pt x="204231" y="36829"/>
                  </a:lnTo>
                  <a:lnTo>
                    <a:pt x="347498" y="36829"/>
                  </a:lnTo>
                  <a:lnTo>
                    <a:pt x="344449" y="34289"/>
                  </a:lnTo>
                  <a:lnTo>
                    <a:pt x="280437" y="34289"/>
                  </a:lnTo>
                  <a:lnTo>
                    <a:pt x="280437" y="30479"/>
                  </a:lnTo>
                  <a:lnTo>
                    <a:pt x="277388" y="30479"/>
                  </a:lnTo>
                  <a:lnTo>
                    <a:pt x="277388" y="27939"/>
                  </a:lnTo>
                  <a:lnTo>
                    <a:pt x="222520" y="27939"/>
                  </a:lnTo>
                  <a:lnTo>
                    <a:pt x="222520" y="25400"/>
                  </a:lnTo>
                  <a:close/>
                </a:path>
                <a:path w="963294" h="877570" extrusionOk="0">
                  <a:moveTo>
                    <a:pt x="310919" y="30479"/>
                  </a:moveTo>
                  <a:lnTo>
                    <a:pt x="280437" y="30479"/>
                  </a:lnTo>
                  <a:lnTo>
                    <a:pt x="280437" y="34289"/>
                  </a:lnTo>
                  <a:lnTo>
                    <a:pt x="310919" y="34289"/>
                  </a:lnTo>
                  <a:lnTo>
                    <a:pt x="310919" y="30479"/>
                  </a:lnTo>
                  <a:close/>
                </a:path>
                <a:path w="963294" h="877570" extrusionOk="0">
                  <a:moveTo>
                    <a:pt x="347498" y="27939"/>
                  </a:moveTo>
                  <a:lnTo>
                    <a:pt x="317015" y="27939"/>
                  </a:lnTo>
                  <a:lnTo>
                    <a:pt x="317015" y="30479"/>
                  </a:lnTo>
                  <a:lnTo>
                    <a:pt x="313967" y="30479"/>
                  </a:lnTo>
                  <a:lnTo>
                    <a:pt x="313967" y="34289"/>
                  </a:lnTo>
                  <a:lnTo>
                    <a:pt x="347498" y="34289"/>
                  </a:lnTo>
                  <a:lnTo>
                    <a:pt x="347498" y="27939"/>
                  </a:lnTo>
                  <a:close/>
                </a:path>
                <a:path w="963294" h="877570" extrusionOk="0">
                  <a:moveTo>
                    <a:pt x="280437" y="21589"/>
                  </a:moveTo>
                  <a:lnTo>
                    <a:pt x="249954" y="21589"/>
                  </a:lnTo>
                  <a:lnTo>
                    <a:pt x="249954" y="25400"/>
                  </a:lnTo>
                  <a:lnTo>
                    <a:pt x="246906" y="25400"/>
                  </a:lnTo>
                  <a:lnTo>
                    <a:pt x="243858" y="27939"/>
                  </a:lnTo>
                  <a:lnTo>
                    <a:pt x="277388" y="27939"/>
                  </a:lnTo>
                  <a:lnTo>
                    <a:pt x="280437" y="30479"/>
                  </a:lnTo>
                  <a:lnTo>
                    <a:pt x="280437" y="21589"/>
                  </a:lnTo>
                  <a:close/>
                </a:path>
                <a:path w="963294" h="877570" extrusionOk="0">
                  <a:moveTo>
                    <a:pt x="286533" y="27939"/>
                  </a:moveTo>
                  <a:lnTo>
                    <a:pt x="283485" y="30479"/>
                  </a:lnTo>
                  <a:lnTo>
                    <a:pt x="286533" y="30479"/>
                  </a:lnTo>
                  <a:lnTo>
                    <a:pt x="286533" y="27939"/>
                  </a:lnTo>
                  <a:close/>
                </a:path>
                <a:path w="963294" h="877570" extrusionOk="0">
                  <a:moveTo>
                    <a:pt x="289581" y="27939"/>
                  </a:moveTo>
                  <a:lnTo>
                    <a:pt x="286533" y="27939"/>
                  </a:lnTo>
                  <a:lnTo>
                    <a:pt x="289581" y="30479"/>
                  </a:lnTo>
                  <a:lnTo>
                    <a:pt x="289581" y="27939"/>
                  </a:lnTo>
                  <a:close/>
                </a:path>
                <a:path w="963294" h="877570" extrusionOk="0">
                  <a:moveTo>
                    <a:pt x="295678" y="12700"/>
                  </a:moveTo>
                  <a:lnTo>
                    <a:pt x="295678" y="21589"/>
                  </a:lnTo>
                  <a:lnTo>
                    <a:pt x="292629" y="21589"/>
                  </a:lnTo>
                  <a:lnTo>
                    <a:pt x="289581" y="25400"/>
                  </a:lnTo>
                  <a:lnTo>
                    <a:pt x="289581" y="27939"/>
                  </a:lnTo>
                  <a:lnTo>
                    <a:pt x="292629" y="27939"/>
                  </a:lnTo>
                  <a:lnTo>
                    <a:pt x="292629" y="30479"/>
                  </a:lnTo>
                  <a:lnTo>
                    <a:pt x="304822" y="30479"/>
                  </a:lnTo>
                  <a:lnTo>
                    <a:pt x="304822" y="19050"/>
                  </a:lnTo>
                  <a:lnTo>
                    <a:pt x="301774" y="19050"/>
                  </a:lnTo>
                  <a:lnTo>
                    <a:pt x="301774" y="15239"/>
                  </a:lnTo>
                  <a:lnTo>
                    <a:pt x="298726" y="15239"/>
                  </a:lnTo>
                  <a:lnTo>
                    <a:pt x="295678" y="12700"/>
                  </a:lnTo>
                  <a:close/>
                </a:path>
                <a:path w="963294" h="877570" extrusionOk="0">
                  <a:moveTo>
                    <a:pt x="332257" y="25400"/>
                  </a:moveTo>
                  <a:lnTo>
                    <a:pt x="329208" y="25400"/>
                  </a:lnTo>
                  <a:lnTo>
                    <a:pt x="329208" y="27939"/>
                  </a:lnTo>
                  <a:lnTo>
                    <a:pt x="332257" y="27939"/>
                  </a:lnTo>
                  <a:lnTo>
                    <a:pt x="332257" y="25400"/>
                  </a:lnTo>
                  <a:close/>
                </a:path>
                <a:path w="963294" h="877570" extrusionOk="0">
                  <a:moveTo>
                    <a:pt x="335305" y="25400"/>
                  </a:moveTo>
                  <a:lnTo>
                    <a:pt x="332257" y="25400"/>
                  </a:lnTo>
                  <a:lnTo>
                    <a:pt x="332257" y="27939"/>
                  </a:lnTo>
                  <a:lnTo>
                    <a:pt x="335305" y="27939"/>
                  </a:lnTo>
                  <a:lnTo>
                    <a:pt x="335305" y="25400"/>
                  </a:lnTo>
                  <a:close/>
                </a:path>
                <a:path w="963294" h="877570" extrusionOk="0">
                  <a:moveTo>
                    <a:pt x="271292" y="0"/>
                  </a:moveTo>
                  <a:lnTo>
                    <a:pt x="268244" y="0"/>
                  </a:lnTo>
                  <a:lnTo>
                    <a:pt x="268244" y="3810"/>
                  </a:lnTo>
                  <a:lnTo>
                    <a:pt x="265195" y="3810"/>
                  </a:lnTo>
                  <a:lnTo>
                    <a:pt x="265195" y="6350"/>
                  </a:lnTo>
                  <a:lnTo>
                    <a:pt x="259099" y="12700"/>
                  </a:lnTo>
                  <a:lnTo>
                    <a:pt x="259099" y="15239"/>
                  </a:lnTo>
                  <a:lnTo>
                    <a:pt x="256051" y="15239"/>
                  </a:lnTo>
                  <a:lnTo>
                    <a:pt x="256051" y="19050"/>
                  </a:lnTo>
                  <a:lnTo>
                    <a:pt x="253003" y="21589"/>
                  </a:lnTo>
                  <a:lnTo>
                    <a:pt x="286533" y="21589"/>
                  </a:lnTo>
                  <a:lnTo>
                    <a:pt x="286533" y="19050"/>
                  </a:lnTo>
                  <a:lnTo>
                    <a:pt x="289581" y="19050"/>
                  </a:lnTo>
                  <a:lnTo>
                    <a:pt x="289581" y="12700"/>
                  </a:lnTo>
                  <a:lnTo>
                    <a:pt x="277388" y="12700"/>
                  </a:lnTo>
                  <a:lnTo>
                    <a:pt x="277388" y="10160"/>
                  </a:lnTo>
                  <a:lnTo>
                    <a:pt x="280437" y="6350"/>
                  </a:lnTo>
                  <a:lnTo>
                    <a:pt x="274340" y="6350"/>
                  </a:lnTo>
                  <a:lnTo>
                    <a:pt x="271292" y="3810"/>
                  </a:lnTo>
                  <a:lnTo>
                    <a:pt x="271292" y="0"/>
                  </a:lnTo>
                  <a:close/>
                </a:path>
                <a:path w="963294" h="877570" extrusionOk="0">
                  <a:moveTo>
                    <a:pt x="295678" y="15239"/>
                  </a:moveTo>
                  <a:lnTo>
                    <a:pt x="292629" y="15239"/>
                  </a:lnTo>
                  <a:lnTo>
                    <a:pt x="292629" y="19050"/>
                  </a:lnTo>
                  <a:lnTo>
                    <a:pt x="295678" y="19050"/>
                  </a:lnTo>
                  <a:lnTo>
                    <a:pt x="295678" y="15239"/>
                  </a:lnTo>
                  <a:close/>
                </a:path>
                <a:path w="963294" h="877570" extrusionOk="0">
                  <a:moveTo>
                    <a:pt x="286533" y="10160"/>
                  </a:moveTo>
                  <a:lnTo>
                    <a:pt x="280437" y="10160"/>
                  </a:lnTo>
                  <a:lnTo>
                    <a:pt x="280437" y="12700"/>
                  </a:lnTo>
                  <a:lnTo>
                    <a:pt x="286533" y="12700"/>
                  </a:lnTo>
                  <a:lnTo>
                    <a:pt x="286533" y="1016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74" name="Google Shape;5874;gda58c33139_0_6384"/>
            <p:cNvSpPr/>
            <p:nvPr/>
          </p:nvSpPr>
          <p:spPr>
            <a:xfrm>
              <a:off x="1524114" y="5726889"/>
              <a:ext cx="966469" cy="878204"/>
            </a:xfrm>
            <a:custGeom>
              <a:avLst/>
              <a:gdLst/>
              <a:ahLst/>
              <a:cxnLst/>
              <a:rect l="l" t="t" r="r" b="b"/>
              <a:pathLst>
                <a:path w="966469" h="878204" extrusionOk="0">
                  <a:moveTo>
                    <a:pt x="298726" y="15239"/>
                  </a:moveTo>
                  <a:lnTo>
                    <a:pt x="301774" y="15239"/>
                  </a:lnTo>
                  <a:lnTo>
                    <a:pt x="301774" y="18286"/>
                  </a:lnTo>
                  <a:lnTo>
                    <a:pt x="304822" y="18286"/>
                  </a:lnTo>
                  <a:lnTo>
                    <a:pt x="304822" y="21334"/>
                  </a:lnTo>
                  <a:lnTo>
                    <a:pt x="304822" y="24382"/>
                  </a:lnTo>
                  <a:lnTo>
                    <a:pt x="304822" y="27430"/>
                  </a:lnTo>
                  <a:lnTo>
                    <a:pt x="301774" y="27430"/>
                  </a:lnTo>
                  <a:lnTo>
                    <a:pt x="304822" y="27430"/>
                  </a:lnTo>
                  <a:lnTo>
                    <a:pt x="304822" y="30478"/>
                  </a:lnTo>
                  <a:lnTo>
                    <a:pt x="307871" y="30478"/>
                  </a:lnTo>
                  <a:lnTo>
                    <a:pt x="310919" y="30478"/>
                  </a:lnTo>
                  <a:lnTo>
                    <a:pt x="310919" y="33526"/>
                  </a:lnTo>
                  <a:lnTo>
                    <a:pt x="313967" y="33526"/>
                  </a:lnTo>
                  <a:lnTo>
                    <a:pt x="313967" y="30478"/>
                  </a:lnTo>
                  <a:lnTo>
                    <a:pt x="317015" y="30478"/>
                  </a:lnTo>
                  <a:lnTo>
                    <a:pt x="317015" y="27430"/>
                  </a:lnTo>
                  <a:lnTo>
                    <a:pt x="320064" y="27430"/>
                  </a:lnTo>
                  <a:lnTo>
                    <a:pt x="323112" y="27430"/>
                  </a:lnTo>
                  <a:lnTo>
                    <a:pt x="326160" y="27430"/>
                  </a:lnTo>
                  <a:lnTo>
                    <a:pt x="329208" y="27430"/>
                  </a:lnTo>
                  <a:lnTo>
                    <a:pt x="329208" y="24382"/>
                  </a:lnTo>
                  <a:lnTo>
                    <a:pt x="332257" y="24382"/>
                  </a:lnTo>
                  <a:lnTo>
                    <a:pt x="332257" y="27430"/>
                  </a:lnTo>
                  <a:lnTo>
                    <a:pt x="332257" y="24382"/>
                  </a:lnTo>
                  <a:lnTo>
                    <a:pt x="335305" y="24382"/>
                  </a:lnTo>
                  <a:lnTo>
                    <a:pt x="335305" y="27430"/>
                  </a:lnTo>
                  <a:lnTo>
                    <a:pt x="335305" y="24382"/>
                  </a:lnTo>
                  <a:lnTo>
                    <a:pt x="335305" y="27430"/>
                  </a:lnTo>
                  <a:lnTo>
                    <a:pt x="335305" y="24382"/>
                  </a:lnTo>
                  <a:lnTo>
                    <a:pt x="335305" y="27430"/>
                  </a:lnTo>
                  <a:lnTo>
                    <a:pt x="338353" y="27430"/>
                  </a:lnTo>
                  <a:lnTo>
                    <a:pt x="341401" y="27430"/>
                  </a:lnTo>
                  <a:lnTo>
                    <a:pt x="344449" y="27430"/>
                  </a:lnTo>
                  <a:lnTo>
                    <a:pt x="347498" y="27430"/>
                  </a:lnTo>
                  <a:lnTo>
                    <a:pt x="347498" y="30478"/>
                  </a:lnTo>
                  <a:lnTo>
                    <a:pt x="350546" y="30478"/>
                  </a:lnTo>
                  <a:lnTo>
                    <a:pt x="347498" y="30478"/>
                  </a:lnTo>
                  <a:lnTo>
                    <a:pt x="347498" y="33526"/>
                  </a:lnTo>
                  <a:lnTo>
                    <a:pt x="344449" y="33526"/>
                  </a:lnTo>
                  <a:lnTo>
                    <a:pt x="347498" y="36574"/>
                  </a:lnTo>
                  <a:lnTo>
                    <a:pt x="344449" y="36574"/>
                  </a:lnTo>
                  <a:lnTo>
                    <a:pt x="344449" y="39621"/>
                  </a:lnTo>
                  <a:lnTo>
                    <a:pt x="347498" y="39621"/>
                  </a:lnTo>
                  <a:lnTo>
                    <a:pt x="347498" y="42669"/>
                  </a:lnTo>
                  <a:lnTo>
                    <a:pt x="347498" y="39621"/>
                  </a:lnTo>
                  <a:lnTo>
                    <a:pt x="347498" y="42669"/>
                  </a:lnTo>
                  <a:lnTo>
                    <a:pt x="350546" y="42669"/>
                  </a:lnTo>
                  <a:lnTo>
                    <a:pt x="353594" y="42669"/>
                  </a:lnTo>
                  <a:lnTo>
                    <a:pt x="350546" y="42669"/>
                  </a:lnTo>
                  <a:lnTo>
                    <a:pt x="347498" y="42669"/>
                  </a:lnTo>
                  <a:lnTo>
                    <a:pt x="344449" y="42669"/>
                  </a:lnTo>
                  <a:lnTo>
                    <a:pt x="341401" y="42669"/>
                  </a:lnTo>
                  <a:lnTo>
                    <a:pt x="341401" y="45717"/>
                  </a:lnTo>
                  <a:lnTo>
                    <a:pt x="344449" y="42669"/>
                  </a:lnTo>
                  <a:lnTo>
                    <a:pt x="344449" y="45717"/>
                  </a:lnTo>
                  <a:lnTo>
                    <a:pt x="344449" y="42669"/>
                  </a:lnTo>
                  <a:lnTo>
                    <a:pt x="347498" y="45717"/>
                  </a:lnTo>
                  <a:lnTo>
                    <a:pt x="347498" y="42669"/>
                  </a:lnTo>
                  <a:lnTo>
                    <a:pt x="347498" y="45717"/>
                  </a:lnTo>
                  <a:lnTo>
                    <a:pt x="347498" y="42669"/>
                  </a:lnTo>
                  <a:lnTo>
                    <a:pt x="347498" y="45717"/>
                  </a:lnTo>
                  <a:lnTo>
                    <a:pt x="350546" y="45717"/>
                  </a:lnTo>
                  <a:lnTo>
                    <a:pt x="350546" y="42669"/>
                  </a:lnTo>
                  <a:lnTo>
                    <a:pt x="350546" y="45717"/>
                  </a:lnTo>
                  <a:lnTo>
                    <a:pt x="350546" y="42669"/>
                  </a:lnTo>
                  <a:lnTo>
                    <a:pt x="350546" y="45717"/>
                  </a:lnTo>
                  <a:lnTo>
                    <a:pt x="350546" y="42669"/>
                  </a:lnTo>
                  <a:lnTo>
                    <a:pt x="353594" y="45717"/>
                  </a:lnTo>
                  <a:lnTo>
                    <a:pt x="353594" y="42669"/>
                  </a:lnTo>
                  <a:lnTo>
                    <a:pt x="356642" y="42669"/>
                  </a:lnTo>
                  <a:lnTo>
                    <a:pt x="359691" y="42669"/>
                  </a:lnTo>
                  <a:lnTo>
                    <a:pt x="359691" y="45717"/>
                  </a:lnTo>
                  <a:lnTo>
                    <a:pt x="359691" y="42669"/>
                  </a:lnTo>
                  <a:lnTo>
                    <a:pt x="356642" y="42669"/>
                  </a:lnTo>
                  <a:lnTo>
                    <a:pt x="356642" y="45717"/>
                  </a:lnTo>
                  <a:lnTo>
                    <a:pt x="359691" y="45717"/>
                  </a:lnTo>
                  <a:lnTo>
                    <a:pt x="356642" y="45717"/>
                  </a:lnTo>
                  <a:lnTo>
                    <a:pt x="356642" y="48765"/>
                  </a:lnTo>
                  <a:lnTo>
                    <a:pt x="353594" y="48765"/>
                  </a:lnTo>
                  <a:lnTo>
                    <a:pt x="353594" y="51813"/>
                  </a:lnTo>
                  <a:lnTo>
                    <a:pt x="353594" y="48765"/>
                  </a:lnTo>
                  <a:lnTo>
                    <a:pt x="356642" y="48765"/>
                  </a:lnTo>
                  <a:lnTo>
                    <a:pt x="359691" y="48765"/>
                  </a:lnTo>
                  <a:lnTo>
                    <a:pt x="362739" y="48765"/>
                  </a:lnTo>
                  <a:lnTo>
                    <a:pt x="362739" y="51813"/>
                  </a:lnTo>
                  <a:lnTo>
                    <a:pt x="365787" y="51813"/>
                  </a:lnTo>
                  <a:lnTo>
                    <a:pt x="368835" y="51813"/>
                  </a:lnTo>
                  <a:lnTo>
                    <a:pt x="365787" y="51813"/>
                  </a:lnTo>
                  <a:lnTo>
                    <a:pt x="368835" y="51813"/>
                  </a:lnTo>
                  <a:lnTo>
                    <a:pt x="368835" y="54861"/>
                  </a:lnTo>
                  <a:lnTo>
                    <a:pt x="368835" y="51813"/>
                  </a:lnTo>
                  <a:lnTo>
                    <a:pt x="368835" y="48765"/>
                  </a:lnTo>
                  <a:lnTo>
                    <a:pt x="368835" y="51813"/>
                  </a:lnTo>
                  <a:lnTo>
                    <a:pt x="371883" y="51813"/>
                  </a:lnTo>
                  <a:lnTo>
                    <a:pt x="371883" y="48765"/>
                  </a:lnTo>
                  <a:lnTo>
                    <a:pt x="374932" y="48765"/>
                  </a:lnTo>
                  <a:lnTo>
                    <a:pt x="377980" y="48765"/>
                  </a:lnTo>
                  <a:lnTo>
                    <a:pt x="374932" y="45717"/>
                  </a:lnTo>
                  <a:lnTo>
                    <a:pt x="377980" y="45717"/>
                  </a:lnTo>
                  <a:lnTo>
                    <a:pt x="381028" y="45717"/>
                  </a:lnTo>
                  <a:lnTo>
                    <a:pt x="377980" y="45717"/>
                  </a:lnTo>
                  <a:lnTo>
                    <a:pt x="381028" y="48765"/>
                  </a:lnTo>
                  <a:lnTo>
                    <a:pt x="381028" y="45717"/>
                  </a:lnTo>
                  <a:lnTo>
                    <a:pt x="381028" y="48765"/>
                  </a:lnTo>
                  <a:lnTo>
                    <a:pt x="384076" y="48765"/>
                  </a:lnTo>
                  <a:lnTo>
                    <a:pt x="381028" y="48765"/>
                  </a:lnTo>
                  <a:lnTo>
                    <a:pt x="384076" y="48765"/>
                  </a:lnTo>
                  <a:lnTo>
                    <a:pt x="381028" y="48765"/>
                  </a:lnTo>
                  <a:lnTo>
                    <a:pt x="384076" y="48765"/>
                  </a:lnTo>
                  <a:lnTo>
                    <a:pt x="384076" y="51813"/>
                  </a:lnTo>
                  <a:lnTo>
                    <a:pt x="384076" y="48765"/>
                  </a:lnTo>
                  <a:lnTo>
                    <a:pt x="384076" y="51813"/>
                  </a:lnTo>
                  <a:lnTo>
                    <a:pt x="384076" y="48765"/>
                  </a:lnTo>
                  <a:lnTo>
                    <a:pt x="387125" y="48765"/>
                  </a:lnTo>
                  <a:lnTo>
                    <a:pt x="390173" y="48765"/>
                  </a:lnTo>
                  <a:lnTo>
                    <a:pt x="390173" y="45717"/>
                  </a:lnTo>
                  <a:lnTo>
                    <a:pt x="393221" y="45717"/>
                  </a:lnTo>
                  <a:lnTo>
                    <a:pt x="396269" y="45717"/>
                  </a:lnTo>
                  <a:lnTo>
                    <a:pt x="393221" y="45717"/>
                  </a:lnTo>
                  <a:lnTo>
                    <a:pt x="396269" y="45717"/>
                  </a:lnTo>
                  <a:lnTo>
                    <a:pt x="396269" y="42669"/>
                  </a:lnTo>
                  <a:lnTo>
                    <a:pt x="396269" y="45717"/>
                  </a:lnTo>
                  <a:lnTo>
                    <a:pt x="399317" y="45717"/>
                  </a:lnTo>
                  <a:lnTo>
                    <a:pt x="399317" y="42669"/>
                  </a:lnTo>
                  <a:lnTo>
                    <a:pt x="402366" y="42669"/>
                  </a:lnTo>
                  <a:lnTo>
                    <a:pt x="402366" y="45717"/>
                  </a:lnTo>
                  <a:lnTo>
                    <a:pt x="399317" y="45717"/>
                  </a:lnTo>
                  <a:lnTo>
                    <a:pt x="402366" y="45717"/>
                  </a:lnTo>
                  <a:lnTo>
                    <a:pt x="402366" y="42669"/>
                  </a:lnTo>
                  <a:lnTo>
                    <a:pt x="402366" y="45717"/>
                  </a:lnTo>
                  <a:lnTo>
                    <a:pt x="405414" y="45717"/>
                  </a:lnTo>
                  <a:lnTo>
                    <a:pt x="408462" y="45717"/>
                  </a:lnTo>
                  <a:lnTo>
                    <a:pt x="408462" y="48765"/>
                  </a:lnTo>
                  <a:lnTo>
                    <a:pt x="408462" y="45717"/>
                  </a:lnTo>
                  <a:lnTo>
                    <a:pt x="408462" y="48765"/>
                  </a:lnTo>
                  <a:lnTo>
                    <a:pt x="411510" y="48765"/>
                  </a:lnTo>
                  <a:lnTo>
                    <a:pt x="414559" y="48765"/>
                  </a:lnTo>
                  <a:lnTo>
                    <a:pt x="417607" y="48765"/>
                  </a:lnTo>
                  <a:lnTo>
                    <a:pt x="420655" y="51813"/>
                  </a:lnTo>
                  <a:lnTo>
                    <a:pt x="417607" y="51813"/>
                  </a:lnTo>
                  <a:lnTo>
                    <a:pt x="420655" y="51813"/>
                  </a:lnTo>
                  <a:lnTo>
                    <a:pt x="417607" y="51813"/>
                  </a:lnTo>
                  <a:lnTo>
                    <a:pt x="417607" y="54861"/>
                  </a:lnTo>
                  <a:lnTo>
                    <a:pt x="420655" y="51813"/>
                  </a:lnTo>
                  <a:lnTo>
                    <a:pt x="423703" y="51813"/>
                  </a:lnTo>
                  <a:lnTo>
                    <a:pt x="426752" y="51813"/>
                  </a:lnTo>
                  <a:lnTo>
                    <a:pt x="429800" y="51813"/>
                  </a:lnTo>
                  <a:lnTo>
                    <a:pt x="429800" y="54861"/>
                  </a:lnTo>
                  <a:lnTo>
                    <a:pt x="432848" y="51813"/>
                  </a:lnTo>
                  <a:lnTo>
                    <a:pt x="432848" y="54861"/>
                  </a:lnTo>
                  <a:lnTo>
                    <a:pt x="429800" y="54861"/>
                  </a:lnTo>
                  <a:lnTo>
                    <a:pt x="432848" y="54861"/>
                  </a:lnTo>
                  <a:lnTo>
                    <a:pt x="432848" y="51813"/>
                  </a:lnTo>
                  <a:lnTo>
                    <a:pt x="432848" y="54861"/>
                  </a:lnTo>
                  <a:lnTo>
                    <a:pt x="432848" y="51813"/>
                  </a:lnTo>
                  <a:lnTo>
                    <a:pt x="432848" y="54861"/>
                  </a:lnTo>
                  <a:lnTo>
                    <a:pt x="432848" y="57908"/>
                  </a:lnTo>
                  <a:lnTo>
                    <a:pt x="435896" y="57908"/>
                  </a:lnTo>
                  <a:lnTo>
                    <a:pt x="445041" y="57908"/>
                  </a:lnTo>
                  <a:lnTo>
                    <a:pt x="441993" y="57908"/>
                  </a:lnTo>
                  <a:lnTo>
                    <a:pt x="448089" y="57908"/>
                  </a:lnTo>
                  <a:lnTo>
                    <a:pt x="448089" y="60956"/>
                  </a:lnTo>
                  <a:lnTo>
                    <a:pt x="448089" y="57908"/>
                  </a:lnTo>
                  <a:lnTo>
                    <a:pt x="451137" y="57908"/>
                  </a:lnTo>
                  <a:lnTo>
                    <a:pt x="454186" y="57908"/>
                  </a:lnTo>
                  <a:lnTo>
                    <a:pt x="454186" y="54861"/>
                  </a:lnTo>
                  <a:lnTo>
                    <a:pt x="454186" y="57908"/>
                  </a:lnTo>
                  <a:lnTo>
                    <a:pt x="454186" y="54861"/>
                  </a:lnTo>
                  <a:lnTo>
                    <a:pt x="454186" y="57908"/>
                  </a:lnTo>
                  <a:lnTo>
                    <a:pt x="457234" y="54861"/>
                  </a:lnTo>
                  <a:lnTo>
                    <a:pt x="460282" y="54861"/>
                  </a:lnTo>
                  <a:lnTo>
                    <a:pt x="463330" y="54861"/>
                  </a:lnTo>
                  <a:lnTo>
                    <a:pt x="460282" y="57908"/>
                  </a:lnTo>
                  <a:lnTo>
                    <a:pt x="463330" y="57908"/>
                  </a:lnTo>
                  <a:lnTo>
                    <a:pt x="463330" y="54861"/>
                  </a:lnTo>
                  <a:lnTo>
                    <a:pt x="463330" y="57908"/>
                  </a:lnTo>
                  <a:lnTo>
                    <a:pt x="463330" y="54861"/>
                  </a:lnTo>
                  <a:lnTo>
                    <a:pt x="463330" y="57908"/>
                  </a:lnTo>
                  <a:lnTo>
                    <a:pt x="466379" y="57908"/>
                  </a:lnTo>
                  <a:lnTo>
                    <a:pt x="469427" y="57908"/>
                  </a:lnTo>
                  <a:lnTo>
                    <a:pt x="469427" y="54861"/>
                  </a:lnTo>
                  <a:lnTo>
                    <a:pt x="469427" y="57908"/>
                  </a:lnTo>
                  <a:lnTo>
                    <a:pt x="472475" y="57908"/>
                  </a:lnTo>
                  <a:lnTo>
                    <a:pt x="475523" y="57908"/>
                  </a:lnTo>
                  <a:lnTo>
                    <a:pt x="475523" y="60956"/>
                  </a:lnTo>
                  <a:lnTo>
                    <a:pt x="478571" y="60956"/>
                  </a:lnTo>
                  <a:lnTo>
                    <a:pt x="475523" y="60956"/>
                  </a:lnTo>
                  <a:lnTo>
                    <a:pt x="478571" y="60956"/>
                  </a:lnTo>
                  <a:lnTo>
                    <a:pt x="481620" y="60956"/>
                  </a:lnTo>
                  <a:lnTo>
                    <a:pt x="481620" y="64004"/>
                  </a:lnTo>
                  <a:lnTo>
                    <a:pt x="490764" y="64004"/>
                  </a:lnTo>
                  <a:lnTo>
                    <a:pt x="487716" y="64004"/>
                  </a:lnTo>
                  <a:lnTo>
                    <a:pt x="493813" y="64004"/>
                  </a:lnTo>
                  <a:lnTo>
                    <a:pt x="493813" y="60956"/>
                  </a:lnTo>
                  <a:lnTo>
                    <a:pt x="496861" y="60956"/>
                  </a:lnTo>
                  <a:lnTo>
                    <a:pt x="496861" y="57908"/>
                  </a:lnTo>
                  <a:lnTo>
                    <a:pt x="499909" y="57908"/>
                  </a:lnTo>
                  <a:lnTo>
                    <a:pt x="502957" y="57908"/>
                  </a:lnTo>
                  <a:lnTo>
                    <a:pt x="506006" y="57908"/>
                  </a:lnTo>
                  <a:lnTo>
                    <a:pt x="502957" y="57908"/>
                  </a:lnTo>
                  <a:lnTo>
                    <a:pt x="502957" y="54861"/>
                  </a:lnTo>
                  <a:lnTo>
                    <a:pt x="506006" y="57908"/>
                  </a:lnTo>
                  <a:lnTo>
                    <a:pt x="506006" y="54861"/>
                  </a:lnTo>
                  <a:lnTo>
                    <a:pt x="506006" y="57908"/>
                  </a:lnTo>
                  <a:lnTo>
                    <a:pt x="506006" y="54861"/>
                  </a:lnTo>
                  <a:lnTo>
                    <a:pt x="506006" y="57908"/>
                  </a:lnTo>
                  <a:lnTo>
                    <a:pt x="506006" y="54861"/>
                  </a:lnTo>
                  <a:lnTo>
                    <a:pt x="509054" y="54861"/>
                  </a:lnTo>
                  <a:lnTo>
                    <a:pt x="509054" y="51813"/>
                  </a:lnTo>
                  <a:lnTo>
                    <a:pt x="509054" y="54861"/>
                  </a:lnTo>
                  <a:lnTo>
                    <a:pt x="512102" y="54861"/>
                  </a:lnTo>
                  <a:lnTo>
                    <a:pt x="509054" y="54861"/>
                  </a:lnTo>
                  <a:lnTo>
                    <a:pt x="512102" y="54861"/>
                  </a:lnTo>
                  <a:lnTo>
                    <a:pt x="512102" y="51813"/>
                  </a:lnTo>
                  <a:lnTo>
                    <a:pt x="515150" y="54861"/>
                  </a:lnTo>
                  <a:lnTo>
                    <a:pt x="515150" y="51813"/>
                  </a:lnTo>
                  <a:lnTo>
                    <a:pt x="518198" y="51813"/>
                  </a:lnTo>
                  <a:lnTo>
                    <a:pt x="521247" y="51813"/>
                  </a:lnTo>
                  <a:lnTo>
                    <a:pt x="524295" y="51813"/>
                  </a:lnTo>
                  <a:lnTo>
                    <a:pt x="524295" y="54861"/>
                  </a:lnTo>
                  <a:lnTo>
                    <a:pt x="524295" y="51813"/>
                  </a:lnTo>
                  <a:lnTo>
                    <a:pt x="527343" y="54861"/>
                  </a:lnTo>
                  <a:lnTo>
                    <a:pt x="527343" y="51813"/>
                  </a:lnTo>
                  <a:lnTo>
                    <a:pt x="524295" y="51813"/>
                  </a:lnTo>
                  <a:lnTo>
                    <a:pt x="527343" y="51813"/>
                  </a:lnTo>
                  <a:lnTo>
                    <a:pt x="527343" y="54861"/>
                  </a:lnTo>
                  <a:lnTo>
                    <a:pt x="530391" y="54861"/>
                  </a:lnTo>
                  <a:lnTo>
                    <a:pt x="533440" y="54861"/>
                  </a:lnTo>
                  <a:lnTo>
                    <a:pt x="530391" y="54861"/>
                  </a:lnTo>
                  <a:lnTo>
                    <a:pt x="533440" y="54861"/>
                  </a:lnTo>
                  <a:lnTo>
                    <a:pt x="533440" y="57908"/>
                  </a:lnTo>
                  <a:lnTo>
                    <a:pt x="530391" y="57908"/>
                  </a:lnTo>
                  <a:lnTo>
                    <a:pt x="533440" y="57908"/>
                  </a:lnTo>
                  <a:lnTo>
                    <a:pt x="536488" y="57908"/>
                  </a:lnTo>
                  <a:lnTo>
                    <a:pt x="536488" y="60956"/>
                  </a:lnTo>
                  <a:lnTo>
                    <a:pt x="536488" y="57908"/>
                  </a:lnTo>
                  <a:lnTo>
                    <a:pt x="536488" y="60956"/>
                  </a:lnTo>
                  <a:lnTo>
                    <a:pt x="539536" y="60956"/>
                  </a:lnTo>
                  <a:lnTo>
                    <a:pt x="542584" y="60956"/>
                  </a:lnTo>
                  <a:lnTo>
                    <a:pt x="542584" y="64004"/>
                  </a:lnTo>
                  <a:lnTo>
                    <a:pt x="542584" y="60956"/>
                  </a:lnTo>
                  <a:lnTo>
                    <a:pt x="542584" y="64004"/>
                  </a:lnTo>
                  <a:lnTo>
                    <a:pt x="545633" y="64004"/>
                  </a:lnTo>
                  <a:lnTo>
                    <a:pt x="542584" y="64004"/>
                  </a:lnTo>
                  <a:lnTo>
                    <a:pt x="545633" y="64004"/>
                  </a:lnTo>
                  <a:lnTo>
                    <a:pt x="548681" y="64004"/>
                  </a:lnTo>
                  <a:lnTo>
                    <a:pt x="551729" y="64004"/>
                  </a:lnTo>
                  <a:lnTo>
                    <a:pt x="551729" y="67052"/>
                  </a:lnTo>
                  <a:lnTo>
                    <a:pt x="554777" y="67052"/>
                  </a:lnTo>
                  <a:lnTo>
                    <a:pt x="554777" y="70100"/>
                  </a:lnTo>
                  <a:lnTo>
                    <a:pt x="554777" y="67052"/>
                  </a:lnTo>
                  <a:lnTo>
                    <a:pt x="557825" y="70100"/>
                  </a:lnTo>
                  <a:lnTo>
                    <a:pt x="560874" y="70100"/>
                  </a:lnTo>
                  <a:lnTo>
                    <a:pt x="560874" y="67052"/>
                  </a:lnTo>
                  <a:lnTo>
                    <a:pt x="557825" y="67052"/>
                  </a:lnTo>
                  <a:lnTo>
                    <a:pt x="560874" y="67052"/>
                  </a:lnTo>
                  <a:lnTo>
                    <a:pt x="563922" y="67052"/>
                  </a:lnTo>
                  <a:lnTo>
                    <a:pt x="563922" y="70100"/>
                  </a:lnTo>
                  <a:lnTo>
                    <a:pt x="612694" y="313927"/>
                  </a:lnTo>
                  <a:lnTo>
                    <a:pt x="624886" y="368788"/>
                  </a:lnTo>
                  <a:lnTo>
                    <a:pt x="624886" y="374884"/>
                  </a:lnTo>
                  <a:lnTo>
                    <a:pt x="624886" y="377931"/>
                  </a:lnTo>
                  <a:lnTo>
                    <a:pt x="627935" y="384027"/>
                  </a:lnTo>
                  <a:lnTo>
                    <a:pt x="627935" y="390123"/>
                  </a:lnTo>
                  <a:lnTo>
                    <a:pt x="627935" y="396219"/>
                  </a:lnTo>
                  <a:lnTo>
                    <a:pt x="630983" y="399266"/>
                  </a:lnTo>
                  <a:lnTo>
                    <a:pt x="630983" y="405362"/>
                  </a:lnTo>
                  <a:lnTo>
                    <a:pt x="634031" y="411458"/>
                  </a:lnTo>
                  <a:lnTo>
                    <a:pt x="634031" y="417553"/>
                  </a:lnTo>
                  <a:lnTo>
                    <a:pt x="634031" y="420601"/>
                  </a:lnTo>
                  <a:lnTo>
                    <a:pt x="637079" y="426697"/>
                  </a:lnTo>
                  <a:lnTo>
                    <a:pt x="637079" y="432793"/>
                  </a:lnTo>
                  <a:lnTo>
                    <a:pt x="637079" y="438888"/>
                  </a:lnTo>
                  <a:lnTo>
                    <a:pt x="640128" y="441936"/>
                  </a:lnTo>
                  <a:lnTo>
                    <a:pt x="640128" y="448032"/>
                  </a:lnTo>
                  <a:lnTo>
                    <a:pt x="640128" y="454127"/>
                  </a:lnTo>
                  <a:lnTo>
                    <a:pt x="643176" y="460223"/>
                  </a:lnTo>
                  <a:lnTo>
                    <a:pt x="643176" y="463271"/>
                  </a:lnTo>
                  <a:lnTo>
                    <a:pt x="643176" y="469367"/>
                  </a:lnTo>
                  <a:lnTo>
                    <a:pt x="646224" y="475462"/>
                  </a:lnTo>
                  <a:lnTo>
                    <a:pt x="646224" y="481558"/>
                  </a:lnTo>
                  <a:lnTo>
                    <a:pt x="646224" y="484606"/>
                  </a:lnTo>
                  <a:lnTo>
                    <a:pt x="649272" y="490701"/>
                  </a:lnTo>
                  <a:lnTo>
                    <a:pt x="649272" y="496797"/>
                  </a:lnTo>
                  <a:lnTo>
                    <a:pt x="649272" y="502893"/>
                  </a:lnTo>
                  <a:lnTo>
                    <a:pt x="652321" y="505941"/>
                  </a:lnTo>
                  <a:lnTo>
                    <a:pt x="652321" y="512036"/>
                  </a:lnTo>
                  <a:lnTo>
                    <a:pt x="652321" y="518132"/>
                  </a:lnTo>
                  <a:lnTo>
                    <a:pt x="655369" y="524228"/>
                  </a:lnTo>
                  <a:lnTo>
                    <a:pt x="655369" y="527276"/>
                  </a:lnTo>
                  <a:lnTo>
                    <a:pt x="658417" y="533371"/>
                  </a:lnTo>
                  <a:lnTo>
                    <a:pt x="658417" y="539467"/>
                  </a:lnTo>
                  <a:lnTo>
                    <a:pt x="658417" y="545563"/>
                  </a:lnTo>
                  <a:lnTo>
                    <a:pt x="661465" y="548610"/>
                  </a:lnTo>
                  <a:lnTo>
                    <a:pt x="661465" y="554706"/>
                  </a:lnTo>
                  <a:lnTo>
                    <a:pt x="661465" y="560802"/>
                  </a:lnTo>
                  <a:lnTo>
                    <a:pt x="664514" y="563850"/>
                  </a:lnTo>
                  <a:lnTo>
                    <a:pt x="676706" y="566898"/>
                  </a:lnTo>
                  <a:lnTo>
                    <a:pt x="676706" y="563850"/>
                  </a:lnTo>
                  <a:lnTo>
                    <a:pt x="691948" y="566898"/>
                  </a:lnTo>
                  <a:lnTo>
                    <a:pt x="698044" y="557754"/>
                  </a:lnTo>
                  <a:lnTo>
                    <a:pt x="713285" y="551658"/>
                  </a:lnTo>
                  <a:lnTo>
                    <a:pt x="713285" y="554706"/>
                  </a:lnTo>
                  <a:lnTo>
                    <a:pt x="713285" y="566898"/>
                  </a:lnTo>
                  <a:lnTo>
                    <a:pt x="719382" y="569945"/>
                  </a:lnTo>
                  <a:lnTo>
                    <a:pt x="722430" y="572993"/>
                  </a:lnTo>
                  <a:lnTo>
                    <a:pt x="728526" y="572993"/>
                  </a:lnTo>
                  <a:lnTo>
                    <a:pt x="731575" y="576041"/>
                  </a:lnTo>
                  <a:lnTo>
                    <a:pt x="731575" y="579089"/>
                  </a:lnTo>
                  <a:lnTo>
                    <a:pt x="749864" y="591280"/>
                  </a:lnTo>
                  <a:lnTo>
                    <a:pt x="755960" y="594328"/>
                  </a:lnTo>
                  <a:lnTo>
                    <a:pt x="768153" y="600424"/>
                  </a:lnTo>
                  <a:lnTo>
                    <a:pt x="771202" y="609567"/>
                  </a:lnTo>
                  <a:lnTo>
                    <a:pt x="774250" y="615663"/>
                  </a:lnTo>
                  <a:lnTo>
                    <a:pt x="774250" y="618711"/>
                  </a:lnTo>
                  <a:lnTo>
                    <a:pt x="777298" y="615663"/>
                  </a:lnTo>
                  <a:lnTo>
                    <a:pt x="777298" y="612615"/>
                  </a:lnTo>
                  <a:lnTo>
                    <a:pt x="780346" y="612615"/>
                  </a:lnTo>
                  <a:lnTo>
                    <a:pt x="783394" y="606519"/>
                  </a:lnTo>
                  <a:lnTo>
                    <a:pt x="786443" y="603471"/>
                  </a:lnTo>
                  <a:lnTo>
                    <a:pt x="789491" y="600424"/>
                  </a:lnTo>
                  <a:lnTo>
                    <a:pt x="795587" y="597376"/>
                  </a:lnTo>
                  <a:lnTo>
                    <a:pt x="795587" y="594328"/>
                  </a:lnTo>
                  <a:lnTo>
                    <a:pt x="795587" y="591280"/>
                  </a:lnTo>
                  <a:lnTo>
                    <a:pt x="795587" y="585185"/>
                  </a:lnTo>
                  <a:lnTo>
                    <a:pt x="792539" y="582137"/>
                  </a:lnTo>
                  <a:lnTo>
                    <a:pt x="795587" y="582137"/>
                  </a:lnTo>
                  <a:lnTo>
                    <a:pt x="798636" y="582137"/>
                  </a:lnTo>
                  <a:lnTo>
                    <a:pt x="798636" y="579089"/>
                  </a:lnTo>
                  <a:lnTo>
                    <a:pt x="798636" y="576041"/>
                  </a:lnTo>
                  <a:lnTo>
                    <a:pt x="795587" y="572993"/>
                  </a:lnTo>
                  <a:lnTo>
                    <a:pt x="798636" y="569945"/>
                  </a:lnTo>
                  <a:lnTo>
                    <a:pt x="801684" y="569945"/>
                  </a:lnTo>
                  <a:lnTo>
                    <a:pt x="804732" y="566898"/>
                  </a:lnTo>
                  <a:lnTo>
                    <a:pt x="807780" y="563850"/>
                  </a:lnTo>
                  <a:lnTo>
                    <a:pt x="813877" y="557754"/>
                  </a:lnTo>
                  <a:lnTo>
                    <a:pt x="819973" y="560802"/>
                  </a:lnTo>
                  <a:lnTo>
                    <a:pt x="823021" y="560802"/>
                  </a:lnTo>
                  <a:lnTo>
                    <a:pt x="823021" y="563850"/>
                  </a:lnTo>
                  <a:lnTo>
                    <a:pt x="826070" y="563850"/>
                  </a:lnTo>
                  <a:lnTo>
                    <a:pt x="829118" y="563850"/>
                  </a:lnTo>
                  <a:lnTo>
                    <a:pt x="829118" y="566898"/>
                  </a:lnTo>
                  <a:lnTo>
                    <a:pt x="832166" y="566898"/>
                  </a:lnTo>
                  <a:lnTo>
                    <a:pt x="832166" y="569945"/>
                  </a:lnTo>
                  <a:lnTo>
                    <a:pt x="832166" y="572993"/>
                  </a:lnTo>
                  <a:lnTo>
                    <a:pt x="835214" y="576041"/>
                  </a:lnTo>
                  <a:lnTo>
                    <a:pt x="832166" y="576041"/>
                  </a:lnTo>
                  <a:lnTo>
                    <a:pt x="835214" y="579089"/>
                  </a:lnTo>
                  <a:lnTo>
                    <a:pt x="844359" y="579089"/>
                  </a:lnTo>
                  <a:lnTo>
                    <a:pt x="844359" y="582137"/>
                  </a:lnTo>
                  <a:lnTo>
                    <a:pt x="847407" y="582137"/>
                  </a:lnTo>
                  <a:lnTo>
                    <a:pt x="850456" y="585185"/>
                  </a:lnTo>
                  <a:lnTo>
                    <a:pt x="856552" y="588232"/>
                  </a:lnTo>
                  <a:lnTo>
                    <a:pt x="856552" y="591280"/>
                  </a:lnTo>
                  <a:lnTo>
                    <a:pt x="859600" y="591280"/>
                  </a:lnTo>
                  <a:lnTo>
                    <a:pt x="859600" y="594328"/>
                  </a:lnTo>
                  <a:lnTo>
                    <a:pt x="862648" y="597376"/>
                  </a:lnTo>
                  <a:lnTo>
                    <a:pt x="871793" y="600424"/>
                  </a:lnTo>
                  <a:lnTo>
                    <a:pt x="874841" y="600424"/>
                  </a:lnTo>
                  <a:lnTo>
                    <a:pt x="877890" y="603471"/>
                  </a:lnTo>
                  <a:lnTo>
                    <a:pt x="880938" y="603471"/>
                  </a:lnTo>
                  <a:lnTo>
                    <a:pt x="883986" y="606519"/>
                  </a:lnTo>
                  <a:lnTo>
                    <a:pt x="887034" y="609567"/>
                  </a:lnTo>
                  <a:lnTo>
                    <a:pt x="890082" y="609567"/>
                  </a:lnTo>
                  <a:lnTo>
                    <a:pt x="893131" y="612615"/>
                  </a:lnTo>
                  <a:lnTo>
                    <a:pt x="890082" y="615663"/>
                  </a:lnTo>
                  <a:lnTo>
                    <a:pt x="893131" y="618711"/>
                  </a:lnTo>
                  <a:lnTo>
                    <a:pt x="896179" y="618711"/>
                  </a:lnTo>
                  <a:lnTo>
                    <a:pt x="899227" y="621759"/>
                  </a:lnTo>
                  <a:lnTo>
                    <a:pt x="902275" y="624806"/>
                  </a:lnTo>
                  <a:lnTo>
                    <a:pt x="905324" y="624806"/>
                  </a:lnTo>
                  <a:lnTo>
                    <a:pt x="905324" y="627854"/>
                  </a:lnTo>
                  <a:lnTo>
                    <a:pt x="908372" y="630902"/>
                  </a:lnTo>
                  <a:lnTo>
                    <a:pt x="911420" y="633950"/>
                  </a:lnTo>
                  <a:lnTo>
                    <a:pt x="914468" y="636998"/>
                  </a:lnTo>
                  <a:lnTo>
                    <a:pt x="917517" y="636998"/>
                  </a:lnTo>
                  <a:lnTo>
                    <a:pt x="917517" y="640046"/>
                  </a:lnTo>
                  <a:lnTo>
                    <a:pt x="920565" y="643093"/>
                  </a:lnTo>
                  <a:lnTo>
                    <a:pt x="923613" y="646141"/>
                  </a:lnTo>
                  <a:lnTo>
                    <a:pt x="926661" y="646141"/>
                  </a:lnTo>
                  <a:lnTo>
                    <a:pt x="926661" y="649189"/>
                  </a:lnTo>
                  <a:lnTo>
                    <a:pt x="929709" y="649189"/>
                  </a:lnTo>
                  <a:lnTo>
                    <a:pt x="929709" y="652237"/>
                  </a:lnTo>
                  <a:lnTo>
                    <a:pt x="932758" y="652237"/>
                  </a:lnTo>
                  <a:lnTo>
                    <a:pt x="932758" y="655285"/>
                  </a:lnTo>
                  <a:lnTo>
                    <a:pt x="935806" y="655285"/>
                  </a:lnTo>
                  <a:lnTo>
                    <a:pt x="938854" y="658333"/>
                  </a:lnTo>
                  <a:lnTo>
                    <a:pt x="938854" y="661380"/>
                  </a:lnTo>
                  <a:lnTo>
                    <a:pt x="941902" y="661380"/>
                  </a:lnTo>
                  <a:lnTo>
                    <a:pt x="944951" y="664428"/>
                  </a:lnTo>
                  <a:lnTo>
                    <a:pt x="941902" y="670524"/>
                  </a:lnTo>
                  <a:lnTo>
                    <a:pt x="954095" y="670524"/>
                  </a:lnTo>
                  <a:lnTo>
                    <a:pt x="954095" y="679668"/>
                  </a:lnTo>
                  <a:lnTo>
                    <a:pt x="963240" y="682715"/>
                  </a:lnTo>
                  <a:lnTo>
                    <a:pt x="963240" y="685763"/>
                  </a:lnTo>
                  <a:lnTo>
                    <a:pt x="963240" y="688811"/>
                  </a:lnTo>
                  <a:lnTo>
                    <a:pt x="966288" y="688811"/>
                  </a:lnTo>
                  <a:lnTo>
                    <a:pt x="963240" y="688811"/>
                  </a:lnTo>
                  <a:lnTo>
                    <a:pt x="960192" y="688811"/>
                  </a:lnTo>
                  <a:lnTo>
                    <a:pt x="957144" y="688811"/>
                  </a:lnTo>
                  <a:lnTo>
                    <a:pt x="960192" y="688811"/>
                  </a:lnTo>
                  <a:lnTo>
                    <a:pt x="957144" y="688811"/>
                  </a:lnTo>
                  <a:lnTo>
                    <a:pt x="957144" y="685763"/>
                  </a:lnTo>
                  <a:lnTo>
                    <a:pt x="954095" y="685763"/>
                  </a:lnTo>
                  <a:lnTo>
                    <a:pt x="957144" y="685763"/>
                  </a:lnTo>
                  <a:lnTo>
                    <a:pt x="957144" y="688811"/>
                  </a:lnTo>
                  <a:lnTo>
                    <a:pt x="954095" y="688811"/>
                  </a:lnTo>
                  <a:lnTo>
                    <a:pt x="954095" y="691859"/>
                  </a:lnTo>
                  <a:lnTo>
                    <a:pt x="951047" y="691859"/>
                  </a:lnTo>
                  <a:lnTo>
                    <a:pt x="951047" y="694907"/>
                  </a:lnTo>
                  <a:lnTo>
                    <a:pt x="947999" y="694907"/>
                  </a:lnTo>
                  <a:lnTo>
                    <a:pt x="944951" y="694907"/>
                  </a:lnTo>
                  <a:lnTo>
                    <a:pt x="944951" y="691859"/>
                  </a:lnTo>
                  <a:lnTo>
                    <a:pt x="944951" y="688811"/>
                  </a:lnTo>
                  <a:lnTo>
                    <a:pt x="947999" y="688811"/>
                  </a:lnTo>
                  <a:lnTo>
                    <a:pt x="947999" y="685763"/>
                  </a:lnTo>
                  <a:lnTo>
                    <a:pt x="944951" y="685763"/>
                  </a:lnTo>
                  <a:lnTo>
                    <a:pt x="944951" y="688811"/>
                  </a:lnTo>
                  <a:lnTo>
                    <a:pt x="944951" y="691859"/>
                  </a:lnTo>
                  <a:lnTo>
                    <a:pt x="941902" y="691859"/>
                  </a:lnTo>
                  <a:lnTo>
                    <a:pt x="941902" y="688811"/>
                  </a:lnTo>
                  <a:lnTo>
                    <a:pt x="941902" y="691859"/>
                  </a:lnTo>
                  <a:lnTo>
                    <a:pt x="938854" y="688811"/>
                  </a:lnTo>
                  <a:lnTo>
                    <a:pt x="935806" y="688811"/>
                  </a:lnTo>
                  <a:lnTo>
                    <a:pt x="935806" y="685763"/>
                  </a:lnTo>
                  <a:lnTo>
                    <a:pt x="932758" y="685763"/>
                  </a:lnTo>
                  <a:lnTo>
                    <a:pt x="932758" y="682715"/>
                  </a:lnTo>
                  <a:lnTo>
                    <a:pt x="929709" y="682715"/>
                  </a:lnTo>
                  <a:lnTo>
                    <a:pt x="932758" y="682715"/>
                  </a:lnTo>
                  <a:lnTo>
                    <a:pt x="929709" y="682715"/>
                  </a:lnTo>
                  <a:lnTo>
                    <a:pt x="932758" y="682715"/>
                  </a:lnTo>
                  <a:lnTo>
                    <a:pt x="932758" y="679668"/>
                  </a:lnTo>
                  <a:lnTo>
                    <a:pt x="929709" y="676620"/>
                  </a:lnTo>
                  <a:lnTo>
                    <a:pt x="932758" y="676620"/>
                  </a:lnTo>
                  <a:lnTo>
                    <a:pt x="929709" y="676620"/>
                  </a:lnTo>
                  <a:lnTo>
                    <a:pt x="929709" y="679668"/>
                  </a:lnTo>
                  <a:lnTo>
                    <a:pt x="926661" y="679668"/>
                  </a:lnTo>
                  <a:lnTo>
                    <a:pt x="926661" y="682715"/>
                  </a:lnTo>
                  <a:lnTo>
                    <a:pt x="926661" y="679668"/>
                  </a:lnTo>
                  <a:lnTo>
                    <a:pt x="923613" y="679668"/>
                  </a:lnTo>
                  <a:lnTo>
                    <a:pt x="920565" y="679668"/>
                  </a:lnTo>
                  <a:lnTo>
                    <a:pt x="920565" y="676620"/>
                  </a:lnTo>
                  <a:lnTo>
                    <a:pt x="920565" y="673572"/>
                  </a:lnTo>
                  <a:lnTo>
                    <a:pt x="920565" y="676620"/>
                  </a:lnTo>
                  <a:lnTo>
                    <a:pt x="917517" y="676620"/>
                  </a:lnTo>
                  <a:lnTo>
                    <a:pt x="917517" y="679668"/>
                  </a:lnTo>
                  <a:lnTo>
                    <a:pt x="914468" y="679668"/>
                  </a:lnTo>
                  <a:lnTo>
                    <a:pt x="911420" y="679668"/>
                  </a:lnTo>
                  <a:lnTo>
                    <a:pt x="908372" y="676620"/>
                  </a:lnTo>
                  <a:lnTo>
                    <a:pt x="908372" y="679668"/>
                  </a:lnTo>
                  <a:lnTo>
                    <a:pt x="908372" y="676620"/>
                  </a:lnTo>
                  <a:lnTo>
                    <a:pt x="908372" y="673572"/>
                  </a:lnTo>
                  <a:lnTo>
                    <a:pt x="908372" y="670524"/>
                  </a:lnTo>
                  <a:lnTo>
                    <a:pt x="911420" y="670524"/>
                  </a:lnTo>
                  <a:lnTo>
                    <a:pt x="914468" y="670524"/>
                  </a:lnTo>
                  <a:lnTo>
                    <a:pt x="911420" y="670524"/>
                  </a:lnTo>
                  <a:lnTo>
                    <a:pt x="914468" y="670524"/>
                  </a:lnTo>
                  <a:lnTo>
                    <a:pt x="917517" y="670524"/>
                  </a:lnTo>
                  <a:lnTo>
                    <a:pt x="914468" y="670524"/>
                  </a:lnTo>
                  <a:lnTo>
                    <a:pt x="914468" y="667476"/>
                  </a:lnTo>
                  <a:lnTo>
                    <a:pt x="917517" y="667476"/>
                  </a:lnTo>
                  <a:lnTo>
                    <a:pt x="917517" y="664428"/>
                  </a:lnTo>
                  <a:lnTo>
                    <a:pt x="920565" y="664428"/>
                  </a:lnTo>
                  <a:lnTo>
                    <a:pt x="917517" y="664428"/>
                  </a:lnTo>
                  <a:lnTo>
                    <a:pt x="917517" y="667476"/>
                  </a:lnTo>
                  <a:lnTo>
                    <a:pt x="914468" y="667476"/>
                  </a:lnTo>
                  <a:lnTo>
                    <a:pt x="911420" y="667476"/>
                  </a:lnTo>
                  <a:lnTo>
                    <a:pt x="908372" y="667476"/>
                  </a:lnTo>
                  <a:lnTo>
                    <a:pt x="908372" y="664428"/>
                  </a:lnTo>
                  <a:lnTo>
                    <a:pt x="911420" y="664428"/>
                  </a:lnTo>
                  <a:lnTo>
                    <a:pt x="911420" y="661380"/>
                  </a:lnTo>
                  <a:lnTo>
                    <a:pt x="911420" y="664428"/>
                  </a:lnTo>
                  <a:lnTo>
                    <a:pt x="908372" y="664428"/>
                  </a:lnTo>
                  <a:lnTo>
                    <a:pt x="905324" y="664428"/>
                  </a:lnTo>
                  <a:lnTo>
                    <a:pt x="905324" y="661380"/>
                  </a:lnTo>
                  <a:lnTo>
                    <a:pt x="905324" y="658333"/>
                  </a:lnTo>
                  <a:lnTo>
                    <a:pt x="905324" y="655285"/>
                  </a:lnTo>
                  <a:lnTo>
                    <a:pt x="905324" y="658333"/>
                  </a:lnTo>
                  <a:lnTo>
                    <a:pt x="902275" y="658333"/>
                  </a:lnTo>
                  <a:lnTo>
                    <a:pt x="899227" y="658333"/>
                  </a:lnTo>
                  <a:lnTo>
                    <a:pt x="899227" y="655285"/>
                  </a:lnTo>
                  <a:lnTo>
                    <a:pt x="896179" y="655285"/>
                  </a:lnTo>
                  <a:lnTo>
                    <a:pt x="899227" y="655285"/>
                  </a:lnTo>
                  <a:lnTo>
                    <a:pt x="899227" y="652237"/>
                  </a:lnTo>
                  <a:lnTo>
                    <a:pt x="896179" y="652237"/>
                  </a:lnTo>
                  <a:lnTo>
                    <a:pt x="899227" y="652237"/>
                  </a:lnTo>
                  <a:lnTo>
                    <a:pt x="896179" y="652237"/>
                  </a:lnTo>
                  <a:lnTo>
                    <a:pt x="899227" y="652237"/>
                  </a:lnTo>
                  <a:lnTo>
                    <a:pt x="899227" y="649189"/>
                  </a:lnTo>
                  <a:lnTo>
                    <a:pt x="899227" y="652237"/>
                  </a:lnTo>
                  <a:lnTo>
                    <a:pt x="902275" y="652237"/>
                  </a:lnTo>
                  <a:lnTo>
                    <a:pt x="905324" y="652237"/>
                  </a:lnTo>
                  <a:lnTo>
                    <a:pt x="908372" y="652237"/>
                  </a:lnTo>
                  <a:lnTo>
                    <a:pt x="911420" y="652237"/>
                  </a:lnTo>
                  <a:lnTo>
                    <a:pt x="911420" y="655285"/>
                  </a:lnTo>
                  <a:lnTo>
                    <a:pt x="914468" y="655285"/>
                  </a:lnTo>
                  <a:lnTo>
                    <a:pt x="917517" y="655285"/>
                  </a:lnTo>
                  <a:lnTo>
                    <a:pt x="920565" y="655285"/>
                  </a:lnTo>
                  <a:lnTo>
                    <a:pt x="917517" y="655285"/>
                  </a:lnTo>
                  <a:lnTo>
                    <a:pt x="914468" y="655285"/>
                  </a:lnTo>
                  <a:lnTo>
                    <a:pt x="911420" y="652237"/>
                  </a:lnTo>
                  <a:lnTo>
                    <a:pt x="911420" y="649189"/>
                  </a:lnTo>
                  <a:lnTo>
                    <a:pt x="911420" y="646141"/>
                  </a:lnTo>
                  <a:lnTo>
                    <a:pt x="911420" y="649189"/>
                  </a:lnTo>
                  <a:lnTo>
                    <a:pt x="911420" y="652237"/>
                  </a:lnTo>
                  <a:lnTo>
                    <a:pt x="908372" y="652237"/>
                  </a:lnTo>
                  <a:lnTo>
                    <a:pt x="905324" y="649189"/>
                  </a:lnTo>
                  <a:lnTo>
                    <a:pt x="902275" y="649189"/>
                  </a:lnTo>
                  <a:lnTo>
                    <a:pt x="899227" y="649189"/>
                  </a:lnTo>
                  <a:lnTo>
                    <a:pt x="899227" y="646141"/>
                  </a:lnTo>
                  <a:lnTo>
                    <a:pt x="899227" y="649189"/>
                  </a:lnTo>
                  <a:lnTo>
                    <a:pt x="899227" y="646141"/>
                  </a:lnTo>
                  <a:lnTo>
                    <a:pt x="896179" y="646141"/>
                  </a:lnTo>
                  <a:lnTo>
                    <a:pt x="896179" y="643093"/>
                  </a:lnTo>
                  <a:lnTo>
                    <a:pt x="896179" y="640046"/>
                  </a:lnTo>
                  <a:lnTo>
                    <a:pt x="899227" y="640046"/>
                  </a:lnTo>
                  <a:lnTo>
                    <a:pt x="902275" y="640046"/>
                  </a:lnTo>
                  <a:lnTo>
                    <a:pt x="905324" y="640046"/>
                  </a:lnTo>
                  <a:lnTo>
                    <a:pt x="908372" y="640046"/>
                  </a:lnTo>
                  <a:lnTo>
                    <a:pt x="908372" y="636998"/>
                  </a:lnTo>
                  <a:lnTo>
                    <a:pt x="905324" y="636998"/>
                  </a:lnTo>
                  <a:lnTo>
                    <a:pt x="905324" y="640046"/>
                  </a:lnTo>
                  <a:lnTo>
                    <a:pt x="905324" y="636998"/>
                  </a:lnTo>
                  <a:lnTo>
                    <a:pt x="902275" y="640046"/>
                  </a:lnTo>
                  <a:lnTo>
                    <a:pt x="902275" y="636998"/>
                  </a:lnTo>
                  <a:lnTo>
                    <a:pt x="902275" y="640046"/>
                  </a:lnTo>
                  <a:lnTo>
                    <a:pt x="899227" y="640046"/>
                  </a:lnTo>
                  <a:lnTo>
                    <a:pt x="899227" y="636998"/>
                  </a:lnTo>
                  <a:lnTo>
                    <a:pt x="899227" y="640046"/>
                  </a:lnTo>
                  <a:lnTo>
                    <a:pt x="896179" y="640046"/>
                  </a:lnTo>
                  <a:lnTo>
                    <a:pt x="896179" y="643093"/>
                  </a:lnTo>
                  <a:lnTo>
                    <a:pt x="893131" y="643093"/>
                  </a:lnTo>
                  <a:lnTo>
                    <a:pt x="896179" y="643093"/>
                  </a:lnTo>
                  <a:lnTo>
                    <a:pt x="893131" y="643093"/>
                  </a:lnTo>
                  <a:lnTo>
                    <a:pt x="896179" y="643093"/>
                  </a:lnTo>
                  <a:lnTo>
                    <a:pt x="896179" y="646141"/>
                  </a:lnTo>
                  <a:lnTo>
                    <a:pt x="896179" y="649189"/>
                  </a:lnTo>
                  <a:lnTo>
                    <a:pt x="896179" y="646141"/>
                  </a:lnTo>
                  <a:lnTo>
                    <a:pt x="896179" y="649189"/>
                  </a:lnTo>
                  <a:lnTo>
                    <a:pt x="893131" y="646141"/>
                  </a:lnTo>
                  <a:lnTo>
                    <a:pt x="890082" y="643093"/>
                  </a:lnTo>
                  <a:lnTo>
                    <a:pt x="887034" y="643093"/>
                  </a:lnTo>
                  <a:lnTo>
                    <a:pt x="887034" y="640046"/>
                  </a:lnTo>
                  <a:lnTo>
                    <a:pt x="890082" y="640046"/>
                  </a:lnTo>
                  <a:lnTo>
                    <a:pt x="890082" y="636998"/>
                  </a:lnTo>
                  <a:lnTo>
                    <a:pt x="890082" y="640046"/>
                  </a:lnTo>
                  <a:lnTo>
                    <a:pt x="893131" y="640046"/>
                  </a:lnTo>
                  <a:lnTo>
                    <a:pt x="893131" y="636998"/>
                  </a:lnTo>
                  <a:lnTo>
                    <a:pt x="890082" y="636998"/>
                  </a:lnTo>
                  <a:lnTo>
                    <a:pt x="893131" y="636998"/>
                  </a:lnTo>
                  <a:lnTo>
                    <a:pt x="893131" y="633950"/>
                  </a:lnTo>
                  <a:lnTo>
                    <a:pt x="896179" y="633950"/>
                  </a:lnTo>
                  <a:lnTo>
                    <a:pt x="896179" y="630902"/>
                  </a:lnTo>
                  <a:lnTo>
                    <a:pt x="896179" y="627854"/>
                  </a:lnTo>
                  <a:lnTo>
                    <a:pt x="899227" y="627854"/>
                  </a:lnTo>
                  <a:lnTo>
                    <a:pt x="896179" y="627854"/>
                  </a:lnTo>
                  <a:lnTo>
                    <a:pt x="896179" y="630902"/>
                  </a:lnTo>
                  <a:lnTo>
                    <a:pt x="893131" y="633950"/>
                  </a:lnTo>
                  <a:lnTo>
                    <a:pt x="893131" y="636998"/>
                  </a:lnTo>
                  <a:lnTo>
                    <a:pt x="890082" y="636998"/>
                  </a:lnTo>
                  <a:lnTo>
                    <a:pt x="890082" y="633950"/>
                  </a:lnTo>
                  <a:lnTo>
                    <a:pt x="887034" y="633950"/>
                  </a:lnTo>
                  <a:lnTo>
                    <a:pt x="890082" y="633950"/>
                  </a:lnTo>
                  <a:lnTo>
                    <a:pt x="890082" y="630902"/>
                  </a:lnTo>
                  <a:lnTo>
                    <a:pt x="890082" y="627854"/>
                  </a:lnTo>
                  <a:lnTo>
                    <a:pt x="890082" y="630902"/>
                  </a:lnTo>
                  <a:lnTo>
                    <a:pt x="887034" y="630902"/>
                  </a:lnTo>
                  <a:lnTo>
                    <a:pt x="890082" y="630902"/>
                  </a:lnTo>
                  <a:lnTo>
                    <a:pt x="887034" y="630902"/>
                  </a:lnTo>
                  <a:lnTo>
                    <a:pt x="887034" y="633950"/>
                  </a:lnTo>
                  <a:lnTo>
                    <a:pt x="887034" y="636998"/>
                  </a:lnTo>
                  <a:lnTo>
                    <a:pt x="890082" y="636998"/>
                  </a:lnTo>
                  <a:lnTo>
                    <a:pt x="887034" y="636998"/>
                  </a:lnTo>
                  <a:lnTo>
                    <a:pt x="887034" y="640046"/>
                  </a:lnTo>
                  <a:lnTo>
                    <a:pt x="883986" y="640046"/>
                  </a:lnTo>
                  <a:lnTo>
                    <a:pt x="883986" y="636998"/>
                  </a:lnTo>
                  <a:lnTo>
                    <a:pt x="880938" y="636998"/>
                  </a:lnTo>
                  <a:lnTo>
                    <a:pt x="880938" y="633950"/>
                  </a:lnTo>
                  <a:lnTo>
                    <a:pt x="877890" y="633950"/>
                  </a:lnTo>
                  <a:lnTo>
                    <a:pt x="880938" y="633950"/>
                  </a:lnTo>
                  <a:lnTo>
                    <a:pt x="877890" y="633950"/>
                  </a:lnTo>
                  <a:lnTo>
                    <a:pt x="877890" y="630902"/>
                  </a:lnTo>
                  <a:lnTo>
                    <a:pt x="877890" y="627854"/>
                  </a:lnTo>
                  <a:lnTo>
                    <a:pt x="877890" y="624806"/>
                  </a:lnTo>
                  <a:lnTo>
                    <a:pt x="877890" y="621759"/>
                  </a:lnTo>
                  <a:lnTo>
                    <a:pt x="877890" y="618711"/>
                  </a:lnTo>
                  <a:lnTo>
                    <a:pt x="874841" y="618711"/>
                  </a:lnTo>
                  <a:lnTo>
                    <a:pt x="877890" y="618711"/>
                  </a:lnTo>
                  <a:lnTo>
                    <a:pt x="877890" y="615663"/>
                  </a:lnTo>
                  <a:lnTo>
                    <a:pt x="877890" y="612615"/>
                  </a:lnTo>
                  <a:lnTo>
                    <a:pt x="880938" y="612615"/>
                  </a:lnTo>
                  <a:lnTo>
                    <a:pt x="880938" y="609567"/>
                  </a:lnTo>
                  <a:lnTo>
                    <a:pt x="877890" y="609567"/>
                  </a:lnTo>
                  <a:lnTo>
                    <a:pt x="877890" y="612615"/>
                  </a:lnTo>
                  <a:lnTo>
                    <a:pt x="874841" y="612615"/>
                  </a:lnTo>
                  <a:lnTo>
                    <a:pt x="874841" y="615663"/>
                  </a:lnTo>
                  <a:lnTo>
                    <a:pt x="877890" y="615663"/>
                  </a:lnTo>
                  <a:lnTo>
                    <a:pt x="874841" y="615663"/>
                  </a:lnTo>
                  <a:lnTo>
                    <a:pt x="874841" y="618711"/>
                  </a:lnTo>
                  <a:lnTo>
                    <a:pt x="874841" y="621759"/>
                  </a:lnTo>
                  <a:lnTo>
                    <a:pt x="874841" y="624806"/>
                  </a:lnTo>
                  <a:lnTo>
                    <a:pt x="874841" y="627854"/>
                  </a:lnTo>
                  <a:lnTo>
                    <a:pt x="877890" y="627854"/>
                  </a:lnTo>
                  <a:lnTo>
                    <a:pt x="874841" y="627854"/>
                  </a:lnTo>
                  <a:lnTo>
                    <a:pt x="874841" y="630902"/>
                  </a:lnTo>
                  <a:lnTo>
                    <a:pt x="871793" y="630902"/>
                  </a:lnTo>
                  <a:lnTo>
                    <a:pt x="871793" y="627854"/>
                  </a:lnTo>
                  <a:lnTo>
                    <a:pt x="868745" y="627854"/>
                  </a:lnTo>
                  <a:lnTo>
                    <a:pt x="865697" y="627854"/>
                  </a:lnTo>
                  <a:lnTo>
                    <a:pt x="865697" y="624806"/>
                  </a:lnTo>
                  <a:lnTo>
                    <a:pt x="862648" y="624806"/>
                  </a:lnTo>
                  <a:lnTo>
                    <a:pt x="859600" y="624806"/>
                  </a:lnTo>
                  <a:lnTo>
                    <a:pt x="859600" y="627854"/>
                  </a:lnTo>
                  <a:lnTo>
                    <a:pt x="859600" y="624806"/>
                  </a:lnTo>
                  <a:lnTo>
                    <a:pt x="856552" y="624806"/>
                  </a:lnTo>
                  <a:lnTo>
                    <a:pt x="853504" y="621759"/>
                  </a:lnTo>
                  <a:lnTo>
                    <a:pt x="853504" y="618711"/>
                  </a:lnTo>
                  <a:lnTo>
                    <a:pt x="850456" y="618711"/>
                  </a:lnTo>
                  <a:lnTo>
                    <a:pt x="847407" y="615663"/>
                  </a:lnTo>
                  <a:lnTo>
                    <a:pt x="847407" y="612615"/>
                  </a:lnTo>
                  <a:lnTo>
                    <a:pt x="844359" y="612615"/>
                  </a:lnTo>
                  <a:lnTo>
                    <a:pt x="847407" y="612615"/>
                  </a:lnTo>
                  <a:lnTo>
                    <a:pt x="847407" y="609567"/>
                  </a:lnTo>
                  <a:lnTo>
                    <a:pt x="844359" y="609567"/>
                  </a:lnTo>
                  <a:lnTo>
                    <a:pt x="844359" y="606519"/>
                  </a:lnTo>
                  <a:lnTo>
                    <a:pt x="844359" y="603471"/>
                  </a:lnTo>
                  <a:lnTo>
                    <a:pt x="847407" y="603471"/>
                  </a:lnTo>
                  <a:lnTo>
                    <a:pt x="844359" y="603471"/>
                  </a:lnTo>
                  <a:lnTo>
                    <a:pt x="844359" y="606519"/>
                  </a:lnTo>
                  <a:lnTo>
                    <a:pt x="844359" y="603471"/>
                  </a:lnTo>
                  <a:lnTo>
                    <a:pt x="844359" y="600424"/>
                  </a:lnTo>
                  <a:lnTo>
                    <a:pt x="844359" y="597376"/>
                  </a:lnTo>
                  <a:lnTo>
                    <a:pt x="841311" y="597376"/>
                  </a:lnTo>
                  <a:lnTo>
                    <a:pt x="841311" y="594328"/>
                  </a:lnTo>
                  <a:lnTo>
                    <a:pt x="841311" y="597376"/>
                  </a:lnTo>
                  <a:lnTo>
                    <a:pt x="844359" y="600424"/>
                  </a:lnTo>
                  <a:lnTo>
                    <a:pt x="844359" y="603471"/>
                  </a:lnTo>
                  <a:lnTo>
                    <a:pt x="841311" y="603471"/>
                  </a:lnTo>
                  <a:lnTo>
                    <a:pt x="844359" y="603471"/>
                  </a:lnTo>
                  <a:lnTo>
                    <a:pt x="844359" y="606519"/>
                  </a:lnTo>
                  <a:lnTo>
                    <a:pt x="841311" y="606519"/>
                  </a:lnTo>
                  <a:lnTo>
                    <a:pt x="844359" y="606519"/>
                  </a:lnTo>
                  <a:lnTo>
                    <a:pt x="844359" y="609567"/>
                  </a:lnTo>
                  <a:lnTo>
                    <a:pt x="841311" y="609567"/>
                  </a:lnTo>
                  <a:lnTo>
                    <a:pt x="841311" y="606519"/>
                  </a:lnTo>
                  <a:lnTo>
                    <a:pt x="838263" y="606519"/>
                  </a:lnTo>
                  <a:lnTo>
                    <a:pt x="838263" y="603471"/>
                  </a:lnTo>
                  <a:lnTo>
                    <a:pt x="838263" y="600424"/>
                  </a:lnTo>
                  <a:lnTo>
                    <a:pt x="835214" y="600424"/>
                  </a:lnTo>
                  <a:lnTo>
                    <a:pt x="835214" y="597376"/>
                  </a:lnTo>
                  <a:lnTo>
                    <a:pt x="835214" y="594328"/>
                  </a:lnTo>
                  <a:lnTo>
                    <a:pt x="832166" y="594328"/>
                  </a:lnTo>
                  <a:lnTo>
                    <a:pt x="832166" y="591280"/>
                  </a:lnTo>
                  <a:lnTo>
                    <a:pt x="832166" y="588232"/>
                  </a:lnTo>
                  <a:lnTo>
                    <a:pt x="829118" y="588232"/>
                  </a:lnTo>
                  <a:lnTo>
                    <a:pt x="829118" y="585185"/>
                  </a:lnTo>
                  <a:lnTo>
                    <a:pt x="832166" y="585185"/>
                  </a:lnTo>
                  <a:lnTo>
                    <a:pt x="832166" y="582137"/>
                  </a:lnTo>
                  <a:lnTo>
                    <a:pt x="835214" y="585185"/>
                  </a:lnTo>
                  <a:lnTo>
                    <a:pt x="835214" y="582137"/>
                  </a:lnTo>
                  <a:lnTo>
                    <a:pt x="832166" y="582137"/>
                  </a:lnTo>
                  <a:lnTo>
                    <a:pt x="829118" y="582137"/>
                  </a:lnTo>
                  <a:lnTo>
                    <a:pt x="832166" y="582137"/>
                  </a:lnTo>
                  <a:lnTo>
                    <a:pt x="829118" y="582137"/>
                  </a:lnTo>
                  <a:lnTo>
                    <a:pt x="829118" y="585185"/>
                  </a:lnTo>
                  <a:lnTo>
                    <a:pt x="829118" y="588232"/>
                  </a:lnTo>
                  <a:lnTo>
                    <a:pt x="829118" y="585185"/>
                  </a:lnTo>
                  <a:lnTo>
                    <a:pt x="826070" y="585185"/>
                  </a:lnTo>
                  <a:lnTo>
                    <a:pt x="826070" y="582137"/>
                  </a:lnTo>
                  <a:lnTo>
                    <a:pt x="826070" y="579089"/>
                  </a:lnTo>
                  <a:lnTo>
                    <a:pt x="826070" y="576041"/>
                  </a:lnTo>
                  <a:lnTo>
                    <a:pt x="826070" y="572993"/>
                  </a:lnTo>
                  <a:lnTo>
                    <a:pt x="823021" y="572993"/>
                  </a:lnTo>
                  <a:lnTo>
                    <a:pt x="823021" y="576041"/>
                  </a:lnTo>
                  <a:lnTo>
                    <a:pt x="823021" y="572993"/>
                  </a:lnTo>
                  <a:lnTo>
                    <a:pt x="823021" y="576041"/>
                  </a:lnTo>
                  <a:lnTo>
                    <a:pt x="823021" y="579089"/>
                  </a:lnTo>
                  <a:lnTo>
                    <a:pt x="823021" y="582137"/>
                  </a:lnTo>
                  <a:lnTo>
                    <a:pt x="826070" y="582137"/>
                  </a:lnTo>
                  <a:lnTo>
                    <a:pt x="823021" y="582137"/>
                  </a:lnTo>
                  <a:lnTo>
                    <a:pt x="819973" y="582137"/>
                  </a:lnTo>
                  <a:lnTo>
                    <a:pt x="816925" y="582137"/>
                  </a:lnTo>
                  <a:lnTo>
                    <a:pt x="816925" y="579089"/>
                  </a:lnTo>
                  <a:lnTo>
                    <a:pt x="813877" y="576041"/>
                  </a:lnTo>
                  <a:lnTo>
                    <a:pt x="813877" y="579089"/>
                  </a:lnTo>
                  <a:lnTo>
                    <a:pt x="816925" y="579089"/>
                  </a:lnTo>
                  <a:lnTo>
                    <a:pt x="816925" y="582137"/>
                  </a:lnTo>
                  <a:lnTo>
                    <a:pt x="819973" y="582137"/>
                  </a:lnTo>
                  <a:lnTo>
                    <a:pt x="823021" y="585185"/>
                  </a:lnTo>
                  <a:lnTo>
                    <a:pt x="826070" y="585185"/>
                  </a:lnTo>
                  <a:lnTo>
                    <a:pt x="826070" y="588232"/>
                  </a:lnTo>
                  <a:lnTo>
                    <a:pt x="829118" y="588232"/>
                  </a:lnTo>
                  <a:lnTo>
                    <a:pt x="829118" y="591280"/>
                  </a:lnTo>
                  <a:lnTo>
                    <a:pt x="832166" y="594328"/>
                  </a:lnTo>
                  <a:lnTo>
                    <a:pt x="829118" y="594328"/>
                  </a:lnTo>
                  <a:lnTo>
                    <a:pt x="829118" y="591280"/>
                  </a:lnTo>
                  <a:lnTo>
                    <a:pt x="826070" y="591280"/>
                  </a:lnTo>
                  <a:lnTo>
                    <a:pt x="826070" y="588232"/>
                  </a:lnTo>
                  <a:lnTo>
                    <a:pt x="823021" y="588232"/>
                  </a:lnTo>
                  <a:lnTo>
                    <a:pt x="819973" y="585185"/>
                  </a:lnTo>
                  <a:lnTo>
                    <a:pt x="819973" y="588232"/>
                  </a:lnTo>
                  <a:lnTo>
                    <a:pt x="823021" y="588232"/>
                  </a:lnTo>
                  <a:lnTo>
                    <a:pt x="823021" y="591280"/>
                  </a:lnTo>
                  <a:lnTo>
                    <a:pt x="826070" y="591280"/>
                  </a:lnTo>
                  <a:lnTo>
                    <a:pt x="826070" y="594328"/>
                  </a:lnTo>
                  <a:lnTo>
                    <a:pt x="829118" y="594328"/>
                  </a:lnTo>
                  <a:lnTo>
                    <a:pt x="829118" y="597376"/>
                  </a:lnTo>
                  <a:lnTo>
                    <a:pt x="829118" y="600424"/>
                  </a:lnTo>
                  <a:lnTo>
                    <a:pt x="832166" y="600424"/>
                  </a:lnTo>
                  <a:lnTo>
                    <a:pt x="832166" y="603471"/>
                  </a:lnTo>
                  <a:lnTo>
                    <a:pt x="835214" y="606519"/>
                  </a:lnTo>
                  <a:lnTo>
                    <a:pt x="835214" y="609567"/>
                  </a:lnTo>
                  <a:lnTo>
                    <a:pt x="838263" y="609567"/>
                  </a:lnTo>
                  <a:lnTo>
                    <a:pt x="835214" y="609567"/>
                  </a:lnTo>
                  <a:lnTo>
                    <a:pt x="838263" y="609567"/>
                  </a:lnTo>
                  <a:lnTo>
                    <a:pt x="838263" y="612615"/>
                  </a:lnTo>
                  <a:lnTo>
                    <a:pt x="841311" y="612615"/>
                  </a:lnTo>
                  <a:lnTo>
                    <a:pt x="841311" y="615663"/>
                  </a:lnTo>
                  <a:lnTo>
                    <a:pt x="841311" y="618711"/>
                  </a:lnTo>
                  <a:lnTo>
                    <a:pt x="844359" y="618711"/>
                  </a:lnTo>
                  <a:lnTo>
                    <a:pt x="841311" y="618711"/>
                  </a:lnTo>
                  <a:lnTo>
                    <a:pt x="841311" y="615663"/>
                  </a:lnTo>
                  <a:lnTo>
                    <a:pt x="838263" y="615663"/>
                  </a:lnTo>
                  <a:lnTo>
                    <a:pt x="838263" y="618711"/>
                  </a:lnTo>
                  <a:lnTo>
                    <a:pt x="841311" y="618711"/>
                  </a:lnTo>
                  <a:lnTo>
                    <a:pt x="841311" y="621759"/>
                  </a:lnTo>
                  <a:lnTo>
                    <a:pt x="844359" y="621759"/>
                  </a:lnTo>
                  <a:lnTo>
                    <a:pt x="844359" y="624806"/>
                  </a:lnTo>
                  <a:lnTo>
                    <a:pt x="847407" y="624806"/>
                  </a:lnTo>
                  <a:lnTo>
                    <a:pt x="847407" y="627854"/>
                  </a:lnTo>
                  <a:lnTo>
                    <a:pt x="847407" y="630902"/>
                  </a:lnTo>
                  <a:lnTo>
                    <a:pt x="850456" y="630902"/>
                  </a:lnTo>
                  <a:lnTo>
                    <a:pt x="850456" y="633950"/>
                  </a:lnTo>
                  <a:lnTo>
                    <a:pt x="847407" y="633950"/>
                  </a:lnTo>
                  <a:lnTo>
                    <a:pt x="847407" y="630902"/>
                  </a:lnTo>
                  <a:lnTo>
                    <a:pt x="847407" y="633950"/>
                  </a:lnTo>
                  <a:lnTo>
                    <a:pt x="850456" y="636998"/>
                  </a:lnTo>
                  <a:lnTo>
                    <a:pt x="847407" y="636998"/>
                  </a:lnTo>
                  <a:lnTo>
                    <a:pt x="844359" y="636998"/>
                  </a:lnTo>
                  <a:lnTo>
                    <a:pt x="841311" y="636998"/>
                  </a:lnTo>
                  <a:lnTo>
                    <a:pt x="841311" y="633950"/>
                  </a:lnTo>
                  <a:lnTo>
                    <a:pt x="838263" y="633950"/>
                  </a:lnTo>
                  <a:lnTo>
                    <a:pt x="838263" y="630902"/>
                  </a:lnTo>
                  <a:lnTo>
                    <a:pt x="835214" y="627854"/>
                  </a:lnTo>
                  <a:lnTo>
                    <a:pt x="835214" y="624806"/>
                  </a:lnTo>
                  <a:lnTo>
                    <a:pt x="832166" y="624806"/>
                  </a:lnTo>
                  <a:lnTo>
                    <a:pt x="835214" y="624806"/>
                  </a:lnTo>
                  <a:lnTo>
                    <a:pt x="835214" y="627854"/>
                  </a:lnTo>
                  <a:lnTo>
                    <a:pt x="838263" y="630902"/>
                  </a:lnTo>
                  <a:lnTo>
                    <a:pt x="835214" y="630902"/>
                  </a:lnTo>
                  <a:lnTo>
                    <a:pt x="832166" y="630902"/>
                  </a:lnTo>
                  <a:lnTo>
                    <a:pt x="829118" y="630902"/>
                  </a:lnTo>
                  <a:lnTo>
                    <a:pt x="829118" y="633950"/>
                  </a:lnTo>
                  <a:lnTo>
                    <a:pt x="826070" y="633950"/>
                  </a:lnTo>
                  <a:lnTo>
                    <a:pt x="823021" y="633950"/>
                  </a:lnTo>
                  <a:lnTo>
                    <a:pt x="826070" y="633950"/>
                  </a:lnTo>
                  <a:lnTo>
                    <a:pt x="823021" y="633950"/>
                  </a:lnTo>
                  <a:lnTo>
                    <a:pt x="823021" y="630902"/>
                  </a:lnTo>
                  <a:lnTo>
                    <a:pt x="826070" y="630902"/>
                  </a:lnTo>
                  <a:lnTo>
                    <a:pt x="826070" y="627854"/>
                  </a:lnTo>
                  <a:lnTo>
                    <a:pt x="826070" y="630902"/>
                  </a:lnTo>
                  <a:lnTo>
                    <a:pt x="826070" y="627854"/>
                  </a:lnTo>
                  <a:lnTo>
                    <a:pt x="823021" y="627854"/>
                  </a:lnTo>
                  <a:lnTo>
                    <a:pt x="823021" y="624806"/>
                  </a:lnTo>
                  <a:lnTo>
                    <a:pt x="823021" y="621759"/>
                  </a:lnTo>
                  <a:lnTo>
                    <a:pt x="819973" y="621759"/>
                  </a:lnTo>
                  <a:lnTo>
                    <a:pt x="819973" y="618711"/>
                  </a:lnTo>
                  <a:lnTo>
                    <a:pt x="816925" y="618711"/>
                  </a:lnTo>
                  <a:lnTo>
                    <a:pt x="816925" y="615663"/>
                  </a:lnTo>
                  <a:lnTo>
                    <a:pt x="813877" y="615663"/>
                  </a:lnTo>
                  <a:lnTo>
                    <a:pt x="813877" y="612615"/>
                  </a:lnTo>
                  <a:lnTo>
                    <a:pt x="816925" y="609567"/>
                  </a:lnTo>
                  <a:lnTo>
                    <a:pt x="819973" y="609567"/>
                  </a:lnTo>
                  <a:lnTo>
                    <a:pt x="819973" y="606519"/>
                  </a:lnTo>
                  <a:lnTo>
                    <a:pt x="816925" y="606519"/>
                  </a:lnTo>
                  <a:lnTo>
                    <a:pt x="813877" y="606519"/>
                  </a:lnTo>
                  <a:lnTo>
                    <a:pt x="816925" y="606519"/>
                  </a:lnTo>
                  <a:lnTo>
                    <a:pt x="816925" y="609567"/>
                  </a:lnTo>
                  <a:lnTo>
                    <a:pt x="813877" y="609567"/>
                  </a:lnTo>
                  <a:lnTo>
                    <a:pt x="813877" y="612615"/>
                  </a:lnTo>
                  <a:lnTo>
                    <a:pt x="813877" y="609567"/>
                  </a:lnTo>
                  <a:lnTo>
                    <a:pt x="813877" y="606519"/>
                  </a:lnTo>
                  <a:lnTo>
                    <a:pt x="810829" y="606519"/>
                  </a:lnTo>
                  <a:lnTo>
                    <a:pt x="810829" y="603471"/>
                  </a:lnTo>
                  <a:lnTo>
                    <a:pt x="807780" y="603471"/>
                  </a:lnTo>
                  <a:lnTo>
                    <a:pt x="807780" y="600424"/>
                  </a:lnTo>
                  <a:lnTo>
                    <a:pt x="807780" y="603471"/>
                  </a:lnTo>
                  <a:lnTo>
                    <a:pt x="810829" y="606519"/>
                  </a:lnTo>
                  <a:lnTo>
                    <a:pt x="807780" y="609567"/>
                  </a:lnTo>
                  <a:lnTo>
                    <a:pt x="810829" y="609567"/>
                  </a:lnTo>
                  <a:lnTo>
                    <a:pt x="810829" y="606519"/>
                  </a:lnTo>
                  <a:lnTo>
                    <a:pt x="810829" y="609567"/>
                  </a:lnTo>
                  <a:lnTo>
                    <a:pt x="813877" y="612615"/>
                  </a:lnTo>
                  <a:lnTo>
                    <a:pt x="813877" y="615663"/>
                  </a:lnTo>
                  <a:lnTo>
                    <a:pt x="810829" y="615663"/>
                  </a:lnTo>
                  <a:lnTo>
                    <a:pt x="813877" y="615663"/>
                  </a:lnTo>
                  <a:lnTo>
                    <a:pt x="810829" y="615663"/>
                  </a:lnTo>
                  <a:lnTo>
                    <a:pt x="810829" y="618711"/>
                  </a:lnTo>
                  <a:lnTo>
                    <a:pt x="807780" y="615663"/>
                  </a:lnTo>
                  <a:lnTo>
                    <a:pt x="804732" y="615663"/>
                  </a:lnTo>
                  <a:lnTo>
                    <a:pt x="807780" y="615663"/>
                  </a:lnTo>
                  <a:lnTo>
                    <a:pt x="804732" y="615663"/>
                  </a:lnTo>
                  <a:lnTo>
                    <a:pt x="801684" y="615663"/>
                  </a:lnTo>
                  <a:lnTo>
                    <a:pt x="801684" y="612615"/>
                  </a:lnTo>
                  <a:lnTo>
                    <a:pt x="798636" y="612615"/>
                  </a:lnTo>
                  <a:lnTo>
                    <a:pt x="798636" y="609567"/>
                  </a:lnTo>
                  <a:lnTo>
                    <a:pt x="801684" y="609567"/>
                  </a:lnTo>
                  <a:lnTo>
                    <a:pt x="798636" y="609567"/>
                  </a:lnTo>
                  <a:lnTo>
                    <a:pt x="798636" y="612615"/>
                  </a:lnTo>
                  <a:lnTo>
                    <a:pt x="798636" y="609567"/>
                  </a:lnTo>
                  <a:lnTo>
                    <a:pt x="795587" y="609567"/>
                  </a:lnTo>
                  <a:lnTo>
                    <a:pt x="795587" y="606519"/>
                  </a:lnTo>
                  <a:lnTo>
                    <a:pt x="792539" y="606519"/>
                  </a:lnTo>
                  <a:lnTo>
                    <a:pt x="792539" y="609567"/>
                  </a:lnTo>
                  <a:lnTo>
                    <a:pt x="795587" y="609567"/>
                  </a:lnTo>
                  <a:lnTo>
                    <a:pt x="798636" y="612615"/>
                  </a:lnTo>
                  <a:lnTo>
                    <a:pt x="795587" y="612615"/>
                  </a:lnTo>
                  <a:lnTo>
                    <a:pt x="792539" y="612615"/>
                  </a:lnTo>
                  <a:lnTo>
                    <a:pt x="789491" y="612615"/>
                  </a:lnTo>
                  <a:lnTo>
                    <a:pt x="789491" y="609567"/>
                  </a:lnTo>
                  <a:lnTo>
                    <a:pt x="786443" y="609567"/>
                  </a:lnTo>
                  <a:lnTo>
                    <a:pt x="786443" y="606519"/>
                  </a:lnTo>
                  <a:lnTo>
                    <a:pt x="783394" y="606519"/>
                  </a:lnTo>
                  <a:lnTo>
                    <a:pt x="783394" y="609567"/>
                  </a:lnTo>
                  <a:lnTo>
                    <a:pt x="786443" y="609567"/>
                  </a:lnTo>
                  <a:lnTo>
                    <a:pt x="786443" y="612615"/>
                  </a:lnTo>
                  <a:lnTo>
                    <a:pt x="789491" y="612615"/>
                  </a:lnTo>
                  <a:lnTo>
                    <a:pt x="789491" y="615663"/>
                  </a:lnTo>
                  <a:lnTo>
                    <a:pt x="789491" y="612615"/>
                  </a:lnTo>
                  <a:lnTo>
                    <a:pt x="786443" y="615663"/>
                  </a:lnTo>
                  <a:lnTo>
                    <a:pt x="786443" y="618711"/>
                  </a:lnTo>
                  <a:lnTo>
                    <a:pt x="783394" y="618711"/>
                  </a:lnTo>
                  <a:lnTo>
                    <a:pt x="786443" y="618711"/>
                  </a:lnTo>
                  <a:lnTo>
                    <a:pt x="783394" y="618711"/>
                  </a:lnTo>
                  <a:lnTo>
                    <a:pt x="783394" y="621759"/>
                  </a:lnTo>
                  <a:lnTo>
                    <a:pt x="786443" y="621759"/>
                  </a:lnTo>
                  <a:lnTo>
                    <a:pt x="786443" y="618711"/>
                  </a:lnTo>
                  <a:lnTo>
                    <a:pt x="786443" y="615663"/>
                  </a:lnTo>
                  <a:lnTo>
                    <a:pt x="789491" y="615663"/>
                  </a:lnTo>
                  <a:lnTo>
                    <a:pt x="792539" y="615663"/>
                  </a:lnTo>
                  <a:lnTo>
                    <a:pt x="792539" y="618711"/>
                  </a:lnTo>
                  <a:lnTo>
                    <a:pt x="792539" y="615663"/>
                  </a:lnTo>
                  <a:lnTo>
                    <a:pt x="795587" y="615663"/>
                  </a:lnTo>
                  <a:lnTo>
                    <a:pt x="798636" y="615663"/>
                  </a:lnTo>
                  <a:lnTo>
                    <a:pt x="798636" y="618711"/>
                  </a:lnTo>
                  <a:lnTo>
                    <a:pt x="801684" y="618711"/>
                  </a:lnTo>
                  <a:lnTo>
                    <a:pt x="798636" y="618711"/>
                  </a:lnTo>
                  <a:lnTo>
                    <a:pt x="798636" y="621759"/>
                  </a:lnTo>
                  <a:lnTo>
                    <a:pt x="801684" y="618711"/>
                  </a:lnTo>
                  <a:lnTo>
                    <a:pt x="801684" y="621759"/>
                  </a:lnTo>
                  <a:lnTo>
                    <a:pt x="804732" y="621759"/>
                  </a:lnTo>
                  <a:lnTo>
                    <a:pt x="804732" y="624806"/>
                  </a:lnTo>
                  <a:lnTo>
                    <a:pt x="804732" y="621759"/>
                  </a:lnTo>
                  <a:lnTo>
                    <a:pt x="801684" y="621759"/>
                  </a:lnTo>
                  <a:lnTo>
                    <a:pt x="801684" y="618711"/>
                  </a:lnTo>
                  <a:lnTo>
                    <a:pt x="804732" y="618711"/>
                  </a:lnTo>
                  <a:lnTo>
                    <a:pt x="804732" y="621759"/>
                  </a:lnTo>
                  <a:lnTo>
                    <a:pt x="804732" y="618711"/>
                  </a:lnTo>
                  <a:lnTo>
                    <a:pt x="804732" y="621759"/>
                  </a:lnTo>
                  <a:lnTo>
                    <a:pt x="807780" y="621759"/>
                  </a:lnTo>
                  <a:lnTo>
                    <a:pt x="807780" y="624806"/>
                  </a:lnTo>
                  <a:lnTo>
                    <a:pt x="804732" y="627854"/>
                  </a:lnTo>
                  <a:lnTo>
                    <a:pt x="807780" y="627854"/>
                  </a:lnTo>
                  <a:lnTo>
                    <a:pt x="807780" y="624806"/>
                  </a:lnTo>
                  <a:lnTo>
                    <a:pt x="807780" y="627854"/>
                  </a:lnTo>
                  <a:lnTo>
                    <a:pt x="810829" y="627854"/>
                  </a:lnTo>
                  <a:lnTo>
                    <a:pt x="807780" y="627854"/>
                  </a:lnTo>
                  <a:lnTo>
                    <a:pt x="807780" y="624806"/>
                  </a:lnTo>
                  <a:lnTo>
                    <a:pt x="810829" y="624806"/>
                  </a:lnTo>
                  <a:lnTo>
                    <a:pt x="807780" y="624806"/>
                  </a:lnTo>
                  <a:lnTo>
                    <a:pt x="807780" y="621759"/>
                  </a:lnTo>
                  <a:lnTo>
                    <a:pt x="810829" y="621759"/>
                  </a:lnTo>
                  <a:lnTo>
                    <a:pt x="810829" y="624806"/>
                  </a:lnTo>
                  <a:lnTo>
                    <a:pt x="813877" y="624806"/>
                  </a:lnTo>
                  <a:lnTo>
                    <a:pt x="813877" y="627854"/>
                  </a:lnTo>
                  <a:lnTo>
                    <a:pt x="813877" y="624806"/>
                  </a:lnTo>
                  <a:lnTo>
                    <a:pt x="813877" y="627854"/>
                  </a:lnTo>
                  <a:lnTo>
                    <a:pt x="816925" y="627854"/>
                  </a:lnTo>
                  <a:lnTo>
                    <a:pt x="813877" y="627854"/>
                  </a:lnTo>
                  <a:lnTo>
                    <a:pt x="816925" y="627854"/>
                  </a:lnTo>
                  <a:lnTo>
                    <a:pt x="813877" y="630902"/>
                  </a:lnTo>
                  <a:lnTo>
                    <a:pt x="816925" y="630902"/>
                  </a:lnTo>
                  <a:lnTo>
                    <a:pt x="813877" y="630902"/>
                  </a:lnTo>
                  <a:lnTo>
                    <a:pt x="816925" y="630902"/>
                  </a:lnTo>
                  <a:lnTo>
                    <a:pt x="816925" y="627854"/>
                  </a:lnTo>
                  <a:lnTo>
                    <a:pt x="816925" y="630902"/>
                  </a:lnTo>
                  <a:lnTo>
                    <a:pt x="816925" y="627854"/>
                  </a:lnTo>
                  <a:lnTo>
                    <a:pt x="816925" y="630902"/>
                  </a:lnTo>
                  <a:lnTo>
                    <a:pt x="819973" y="630902"/>
                  </a:lnTo>
                  <a:lnTo>
                    <a:pt x="819973" y="633950"/>
                  </a:lnTo>
                  <a:lnTo>
                    <a:pt x="819973" y="636998"/>
                  </a:lnTo>
                  <a:lnTo>
                    <a:pt x="819973" y="640046"/>
                  </a:lnTo>
                  <a:lnTo>
                    <a:pt x="816925" y="640046"/>
                  </a:lnTo>
                  <a:lnTo>
                    <a:pt x="813877" y="640046"/>
                  </a:lnTo>
                  <a:lnTo>
                    <a:pt x="813877" y="636998"/>
                  </a:lnTo>
                  <a:lnTo>
                    <a:pt x="813877" y="640046"/>
                  </a:lnTo>
                  <a:lnTo>
                    <a:pt x="813877" y="636998"/>
                  </a:lnTo>
                  <a:lnTo>
                    <a:pt x="813877" y="640046"/>
                  </a:lnTo>
                  <a:lnTo>
                    <a:pt x="810829" y="640046"/>
                  </a:lnTo>
                  <a:lnTo>
                    <a:pt x="810829" y="636998"/>
                  </a:lnTo>
                  <a:lnTo>
                    <a:pt x="807780" y="636998"/>
                  </a:lnTo>
                  <a:lnTo>
                    <a:pt x="807780" y="640046"/>
                  </a:lnTo>
                  <a:lnTo>
                    <a:pt x="804732" y="640046"/>
                  </a:lnTo>
                  <a:lnTo>
                    <a:pt x="807780" y="640046"/>
                  </a:lnTo>
                  <a:lnTo>
                    <a:pt x="807780" y="643093"/>
                  </a:lnTo>
                  <a:lnTo>
                    <a:pt x="810829" y="643093"/>
                  </a:lnTo>
                  <a:lnTo>
                    <a:pt x="810829" y="640046"/>
                  </a:lnTo>
                  <a:lnTo>
                    <a:pt x="807780" y="640046"/>
                  </a:lnTo>
                  <a:lnTo>
                    <a:pt x="807780" y="636998"/>
                  </a:lnTo>
                  <a:lnTo>
                    <a:pt x="810829" y="640046"/>
                  </a:lnTo>
                  <a:lnTo>
                    <a:pt x="813877" y="640046"/>
                  </a:lnTo>
                  <a:lnTo>
                    <a:pt x="813877" y="643093"/>
                  </a:lnTo>
                  <a:lnTo>
                    <a:pt x="810829" y="643093"/>
                  </a:lnTo>
                  <a:lnTo>
                    <a:pt x="807780" y="643093"/>
                  </a:lnTo>
                  <a:lnTo>
                    <a:pt x="804732" y="640046"/>
                  </a:lnTo>
                  <a:lnTo>
                    <a:pt x="804732" y="643093"/>
                  </a:lnTo>
                  <a:lnTo>
                    <a:pt x="807780" y="643093"/>
                  </a:lnTo>
                  <a:lnTo>
                    <a:pt x="807780" y="646141"/>
                  </a:lnTo>
                  <a:lnTo>
                    <a:pt x="807780" y="649189"/>
                  </a:lnTo>
                  <a:lnTo>
                    <a:pt x="804732" y="649189"/>
                  </a:lnTo>
                  <a:lnTo>
                    <a:pt x="804732" y="646141"/>
                  </a:lnTo>
                  <a:lnTo>
                    <a:pt x="801684" y="646141"/>
                  </a:lnTo>
                  <a:lnTo>
                    <a:pt x="804732" y="646141"/>
                  </a:lnTo>
                  <a:lnTo>
                    <a:pt x="801684" y="646141"/>
                  </a:lnTo>
                  <a:lnTo>
                    <a:pt x="801684" y="643093"/>
                  </a:lnTo>
                  <a:lnTo>
                    <a:pt x="801684" y="646141"/>
                  </a:lnTo>
                  <a:lnTo>
                    <a:pt x="798636" y="646141"/>
                  </a:lnTo>
                  <a:lnTo>
                    <a:pt x="798636" y="643093"/>
                  </a:lnTo>
                  <a:lnTo>
                    <a:pt x="801684" y="640046"/>
                  </a:lnTo>
                  <a:lnTo>
                    <a:pt x="798636" y="640046"/>
                  </a:lnTo>
                  <a:lnTo>
                    <a:pt x="798636" y="643093"/>
                  </a:lnTo>
                  <a:lnTo>
                    <a:pt x="795587" y="643093"/>
                  </a:lnTo>
                  <a:lnTo>
                    <a:pt x="798636" y="643093"/>
                  </a:lnTo>
                  <a:lnTo>
                    <a:pt x="795587" y="643093"/>
                  </a:lnTo>
                  <a:lnTo>
                    <a:pt x="792539" y="643093"/>
                  </a:lnTo>
                  <a:lnTo>
                    <a:pt x="789491" y="643093"/>
                  </a:lnTo>
                  <a:lnTo>
                    <a:pt x="789491" y="640046"/>
                  </a:lnTo>
                  <a:lnTo>
                    <a:pt x="786443" y="640046"/>
                  </a:lnTo>
                  <a:lnTo>
                    <a:pt x="783394" y="640046"/>
                  </a:lnTo>
                  <a:lnTo>
                    <a:pt x="780346" y="640046"/>
                  </a:lnTo>
                  <a:lnTo>
                    <a:pt x="780346" y="636998"/>
                  </a:lnTo>
                  <a:lnTo>
                    <a:pt x="777298" y="636998"/>
                  </a:lnTo>
                  <a:lnTo>
                    <a:pt x="774250" y="636998"/>
                  </a:lnTo>
                  <a:lnTo>
                    <a:pt x="774250" y="633950"/>
                  </a:lnTo>
                  <a:lnTo>
                    <a:pt x="777298" y="633950"/>
                  </a:lnTo>
                  <a:lnTo>
                    <a:pt x="777298" y="630902"/>
                  </a:lnTo>
                  <a:lnTo>
                    <a:pt x="780346" y="630902"/>
                  </a:lnTo>
                  <a:lnTo>
                    <a:pt x="777298" y="630902"/>
                  </a:lnTo>
                  <a:lnTo>
                    <a:pt x="774250" y="633950"/>
                  </a:lnTo>
                  <a:lnTo>
                    <a:pt x="774250" y="636998"/>
                  </a:lnTo>
                  <a:lnTo>
                    <a:pt x="774250" y="633950"/>
                  </a:lnTo>
                  <a:lnTo>
                    <a:pt x="771202" y="633950"/>
                  </a:lnTo>
                  <a:lnTo>
                    <a:pt x="768153" y="630902"/>
                  </a:lnTo>
                  <a:lnTo>
                    <a:pt x="765105" y="627854"/>
                  </a:lnTo>
                  <a:lnTo>
                    <a:pt x="762057" y="627854"/>
                  </a:lnTo>
                  <a:lnTo>
                    <a:pt x="762057" y="624806"/>
                  </a:lnTo>
                  <a:lnTo>
                    <a:pt x="762057" y="621759"/>
                  </a:lnTo>
                  <a:lnTo>
                    <a:pt x="759009" y="621759"/>
                  </a:lnTo>
                  <a:lnTo>
                    <a:pt x="759009" y="618711"/>
                  </a:lnTo>
                  <a:lnTo>
                    <a:pt x="755960" y="618711"/>
                  </a:lnTo>
                  <a:lnTo>
                    <a:pt x="752912" y="618711"/>
                  </a:lnTo>
                  <a:lnTo>
                    <a:pt x="752912" y="615663"/>
                  </a:lnTo>
                  <a:lnTo>
                    <a:pt x="752912" y="618711"/>
                  </a:lnTo>
                  <a:lnTo>
                    <a:pt x="752912" y="615663"/>
                  </a:lnTo>
                  <a:lnTo>
                    <a:pt x="749864" y="615663"/>
                  </a:lnTo>
                  <a:lnTo>
                    <a:pt x="746816" y="615663"/>
                  </a:lnTo>
                  <a:lnTo>
                    <a:pt x="743768" y="615663"/>
                  </a:lnTo>
                  <a:lnTo>
                    <a:pt x="746816" y="615663"/>
                  </a:lnTo>
                  <a:lnTo>
                    <a:pt x="743768" y="615663"/>
                  </a:lnTo>
                  <a:lnTo>
                    <a:pt x="740719" y="615663"/>
                  </a:lnTo>
                  <a:lnTo>
                    <a:pt x="743768" y="615663"/>
                  </a:lnTo>
                  <a:lnTo>
                    <a:pt x="743768" y="612615"/>
                  </a:lnTo>
                  <a:lnTo>
                    <a:pt x="743768" y="609567"/>
                  </a:lnTo>
                  <a:lnTo>
                    <a:pt x="740719" y="609567"/>
                  </a:lnTo>
                  <a:lnTo>
                    <a:pt x="740719" y="612615"/>
                  </a:lnTo>
                  <a:lnTo>
                    <a:pt x="737671" y="612615"/>
                  </a:lnTo>
                  <a:lnTo>
                    <a:pt x="740719" y="612615"/>
                  </a:lnTo>
                  <a:lnTo>
                    <a:pt x="740719" y="615663"/>
                  </a:lnTo>
                  <a:lnTo>
                    <a:pt x="737671" y="612615"/>
                  </a:lnTo>
                  <a:lnTo>
                    <a:pt x="734623" y="612615"/>
                  </a:lnTo>
                  <a:lnTo>
                    <a:pt x="731575" y="609567"/>
                  </a:lnTo>
                  <a:lnTo>
                    <a:pt x="728526" y="609567"/>
                  </a:lnTo>
                  <a:lnTo>
                    <a:pt x="731575" y="609567"/>
                  </a:lnTo>
                  <a:lnTo>
                    <a:pt x="734623" y="609567"/>
                  </a:lnTo>
                  <a:lnTo>
                    <a:pt x="731575" y="609567"/>
                  </a:lnTo>
                  <a:lnTo>
                    <a:pt x="728526" y="609567"/>
                  </a:lnTo>
                  <a:lnTo>
                    <a:pt x="725478" y="609567"/>
                  </a:lnTo>
                  <a:lnTo>
                    <a:pt x="722430" y="609567"/>
                  </a:lnTo>
                  <a:lnTo>
                    <a:pt x="722430" y="606519"/>
                  </a:lnTo>
                  <a:lnTo>
                    <a:pt x="722430" y="609567"/>
                  </a:lnTo>
                  <a:lnTo>
                    <a:pt x="725478" y="609567"/>
                  </a:lnTo>
                  <a:lnTo>
                    <a:pt x="725478" y="606519"/>
                  </a:lnTo>
                  <a:lnTo>
                    <a:pt x="725478" y="609567"/>
                  </a:lnTo>
                  <a:lnTo>
                    <a:pt x="725478" y="606519"/>
                  </a:lnTo>
                  <a:lnTo>
                    <a:pt x="722430" y="606519"/>
                  </a:lnTo>
                  <a:lnTo>
                    <a:pt x="719382" y="606519"/>
                  </a:lnTo>
                  <a:lnTo>
                    <a:pt x="722430" y="606519"/>
                  </a:lnTo>
                  <a:lnTo>
                    <a:pt x="719382" y="606519"/>
                  </a:lnTo>
                  <a:lnTo>
                    <a:pt x="719382" y="603471"/>
                  </a:lnTo>
                  <a:lnTo>
                    <a:pt x="722430" y="603471"/>
                  </a:lnTo>
                  <a:lnTo>
                    <a:pt x="725478" y="603471"/>
                  </a:lnTo>
                  <a:lnTo>
                    <a:pt x="725478" y="600424"/>
                  </a:lnTo>
                  <a:lnTo>
                    <a:pt x="722430" y="603471"/>
                  </a:lnTo>
                  <a:lnTo>
                    <a:pt x="719382" y="603471"/>
                  </a:lnTo>
                  <a:lnTo>
                    <a:pt x="719382" y="606519"/>
                  </a:lnTo>
                  <a:lnTo>
                    <a:pt x="716333" y="606519"/>
                  </a:lnTo>
                  <a:lnTo>
                    <a:pt x="713285" y="606519"/>
                  </a:lnTo>
                  <a:lnTo>
                    <a:pt x="713285" y="603471"/>
                  </a:lnTo>
                  <a:lnTo>
                    <a:pt x="716333" y="606519"/>
                  </a:lnTo>
                  <a:lnTo>
                    <a:pt x="719382" y="606519"/>
                  </a:lnTo>
                  <a:lnTo>
                    <a:pt x="719382" y="603471"/>
                  </a:lnTo>
                  <a:lnTo>
                    <a:pt x="716333" y="603471"/>
                  </a:lnTo>
                  <a:lnTo>
                    <a:pt x="716333" y="606519"/>
                  </a:lnTo>
                  <a:lnTo>
                    <a:pt x="716333" y="603471"/>
                  </a:lnTo>
                  <a:lnTo>
                    <a:pt x="713285" y="603471"/>
                  </a:lnTo>
                  <a:lnTo>
                    <a:pt x="710237" y="603471"/>
                  </a:lnTo>
                  <a:lnTo>
                    <a:pt x="707189" y="603471"/>
                  </a:lnTo>
                </a:path>
                <a:path w="966469" h="878204" extrusionOk="0">
                  <a:moveTo>
                    <a:pt x="707189" y="603471"/>
                  </a:moveTo>
                  <a:lnTo>
                    <a:pt x="704140" y="600424"/>
                  </a:lnTo>
                  <a:lnTo>
                    <a:pt x="701092" y="600424"/>
                  </a:lnTo>
                  <a:lnTo>
                    <a:pt x="704140" y="600424"/>
                  </a:lnTo>
                  <a:lnTo>
                    <a:pt x="704140" y="597376"/>
                  </a:lnTo>
                  <a:lnTo>
                    <a:pt x="707189" y="597376"/>
                  </a:lnTo>
                  <a:lnTo>
                    <a:pt x="710237" y="594328"/>
                  </a:lnTo>
                  <a:lnTo>
                    <a:pt x="707189" y="594328"/>
                  </a:lnTo>
                  <a:lnTo>
                    <a:pt x="710237" y="591280"/>
                  </a:lnTo>
                  <a:lnTo>
                    <a:pt x="710237" y="588232"/>
                  </a:lnTo>
                  <a:lnTo>
                    <a:pt x="707189" y="588232"/>
                  </a:lnTo>
                  <a:lnTo>
                    <a:pt x="707189" y="585185"/>
                  </a:lnTo>
                  <a:lnTo>
                    <a:pt x="707189" y="582137"/>
                  </a:lnTo>
                  <a:lnTo>
                    <a:pt x="704140" y="582137"/>
                  </a:lnTo>
                  <a:lnTo>
                    <a:pt x="704140" y="579089"/>
                  </a:lnTo>
                  <a:lnTo>
                    <a:pt x="707189" y="576041"/>
                  </a:lnTo>
                  <a:lnTo>
                    <a:pt x="707189" y="572993"/>
                  </a:lnTo>
                  <a:lnTo>
                    <a:pt x="707189" y="576041"/>
                  </a:lnTo>
                  <a:lnTo>
                    <a:pt x="710237" y="576041"/>
                  </a:lnTo>
                  <a:lnTo>
                    <a:pt x="710237" y="579089"/>
                  </a:lnTo>
                  <a:lnTo>
                    <a:pt x="713285" y="579089"/>
                  </a:lnTo>
                  <a:lnTo>
                    <a:pt x="713285" y="582137"/>
                  </a:lnTo>
                  <a:lnTo>
                    <a:pt x="713285" y="585185"/>
                  </a:lnTo>
                  <a:lnTo>
                    <a:pt x="713285" y="588232"/>
                  </a:lnTo>
                  <a:lnTo>
                    <a:pt x="716333" y="588232"/>
                  </a:lnTo>
                  <a:lnTo>
                    <a:pt x="716333" y="591280"/>
                  </a:lnTo>
                  <a:lnTo>
                    <a:pt x="716333" y="594328"/>
                  </a:lnTo>
                  <a:lnTo>
                    <a:pt x="719382" y="594328"/>
                  </a:lnTo>
                  <a:lnTo>
                    <a:pt x="719382" y="591280"/>
                  </a:lnTo>
                  <a:lnTo>
                    <a:pt x="716333" y="591280"/>
                  </a:lnTo>
                  <a:lnTo>
                    <a:pt x="716333" y="588232"/>
                  </a:lnTo>
                  <a:lnTo>
                    <a:pt x="713285" y="588232"/>
                  </a:lnTo>
                  <a:lnTo>
                    <a:pt x="713285" y="585185"/>
                  </a:lnTo>
                  <a:lnTo>
                    <a:pt x="716333" y="585185"/>
                  </a:lnTo>
                  <a:lnTo>
                    <a:pt x="713285" y="582137"/>
                  </a:lnTo>
                  <a:lnTo>
                    <a:pt x="716333" y="582137"/>
                  </a:lnTo>
                  <a:lnTo>
                    <a:pt x="716333" y="579089"/>
                  </a:lnTo>
                  <a:lnTo>
                    <a:pt x="719382" y="579089"/>
                  </a:lnTo>
                  <a:lnTo>
                    <a:pt x="722430" y="579089"/>
                  </a:lnTo>
                  <a:lnTo>
                    <a:pt x="722430" y="582137"/>
                  </a:lnTo>
                  <a:lnTo>
                    <a:pt x="725478" y="579089"/>
                  </a:lnTo>
                  <a:lnTo>
                    <a:pt x="722430" y="579089"/>
                  </a:lnTo>
                  <a:lnTo>
                    <a:pt x="719382" y="579089"/>
                  </a:lnTo>
                  <a:lnTo>
                    <a:pt x="716333" y="579089"/>
                  </a:lnTo>
                  <a:lnTo>
                    <a:pt x="713285" y="579089"/>
                  </a:lnTo>
                  <a:lnTo>
                    <a:pt x="710237" y="576041"/>
                  </a:lnTo>
                  <a:lnTo>
                    <a:pt x="710237" y="572993"/>
                  </a:lnTo>
                  <a:lnTo>
                    <a:pt x="707189" y="572993"/>
                  </a:lnTo>
                  <a:lnTo>
                    <a:pt x="707189" y="569945"/>
                  </a:lnTo>
                  <a:lnTo>
                    <a:pt x="704140" y="569945"/>
                  </a:lnTo>
                  <a:lnTo>
                    <a:pt x="704140" y="572993"/>
                  </a:lnTo>
                  <a:lnTo>
                    <a:pt x="704140" y="576041"/>
                  </a:lnTo>
                  <a:lnTo>
                    <a:pt x="704140" y="579089"/>
                  </a:lnTo>
                  <a:lnTo>
                    <a:pt x="701092" y="579089"/>
                  </a:lnTo>
                  <a:lnTo>
                    <a:pt x="701092" y="582137"/>
                  </a:lnTo>
                  <a:lnTo>
                    <a:pt x="701092" y="585185"/>
                  </a:lnTo>
                  <a:lnTo>
                    <a:pt x="701092" y="582137"/>
                  </a:lnTo>
                  <a:lnTo>
                    <a:pt x="701092" y="585185"/>
                  </a:lnTo>
                  <a:lnTo>
                    <a:pt x="698044" y="585185"/>
                  </a:lnTo>
                  <a:lnTo>
                    <a:pt x="698044" y="588232"/>
                  </a:lnTo>
                  <a:lnTo>
                    <a:pt x="698044" y="585185"/>
                  </a:lnTo>
                  <a:lnTo>
                    <a:pt x="698044" y="588232"/>
                  </a:lnTo>
                  <a:lnTo>
                    <a:pt x="694996" y="588232"/>
                  </a:lnTo>
                  <a:lnTo>
                    <a:pt x="694996" y="585185"/>
                  </a:lnTo>
                  <a:lnTo>
                    <a:pt x="691948" y="585185"/>
                  </a:lnTo>
                  <a:lnTo>
                    <a:pt x="691948" y="588232"/>
                  </a:lnTo>
                  <a:lnTo>
                    <a:pt x="688899" y="588232"/>
                  </a:lnTo>
                  <a:lnTo>
                    <a:pt x="688899" y="591280"/>
                  </a:lnTo>
                  <a:lnTo>
                    <a:pt x="691948" y="591280"/>
                  </a:lnTo>
                  <a:lnTo>
                    <a:pt x="691948" y="588232"/>
                  </a:lnTo>
                  <a:lnTo>
                    <a:pt x="691948" y="591280"/>
                  </a:lnTo>
                  <a:lnTo>
                    <a:pt x="691948" y="588232"/>
                  </a:lnTo>
                  <a:lnTo>
                    <a:pt x="694996" y="588232"/>
                  </a:lnTo>
                  <a:lnTo>
                    <a:pt x="691948" y="588232"/>
                  </a:lnTo>
                  <a:lnTo>
                    <a:pt x="694996" y="588232"/>
                  </a:lnTo>
                  <a:lnTo>
                    <a:pt x="698044" y="588232"/>
                  </a:lnTo>
                  <a:lnTo>
                    <a:pt x="694996" y="588232"/>
                  </a:lnTo>
                  <a:lnTo>
                    <a:pt x="694996" y="591280"/>
                  </a:lnTo>
                  <a:lnTo>
                    <a:pt x="691948" y="591280"/>
                  </a:lnTo>
                  <a:lnTo>
                    <a:pt x="688899" y="594328"/>
                  </a:lnTo>
                  <a:lnTo>
                    <a:pt x="685851" y="594328"/>
                  </a:lnTo>
                  <a:lnTo>
                    <a:pt x="664514" y="594328"/>
                  </a:lnTo>
                  <a:lnTo>
                    <a:pt x="661465" y="591280"/>
                  </a:lnTo>
                  <a:lnTo>
                    <a:pt x="658417" y="591280"/>
                  </a:lnTo>
                  <a:lnTo>
                    <a:pt x="655369" y="591280"/>
                  </a:lnTo>
                  <a:lnTo>
                    <a:pt x="655369" y="588232"/>
                  </a:lnTo>
                  <a:lnTo>
                    <a:pt x="655369" y="591280"/>
                  </a:lnTo>
                  <a:lnTo>
                    <a:pt x="655369" y="588232"/>
                  </a:lnTo>
                  <a:lnTo>
                    <a:pt x="658417" y="588232"/>
                  </a:lnTo>
                  <a:lnTo>
                    <a:pt x="658417" y="585185"/>
                  </a:lnTo>
                  <a:lnTo>
                    <a:pt x="661465" y="585185"/>
                  </a:lnTo>
                  <a:lnTo>
                    <a:pt x="658417" y="585185"/>
                  </a:lnTo>
                  <a:lnTo>
                    <a:pt x="661465" y="585185"/>
                  </a:lnTo>
                  <a:lnTo>
                    <a:pt x="661465" y="582137"/>
                  </a:lnTo>
                  <a:lnTo>
                    <a:pt x="658417" y="585185"/>
                  </a:lnTo>
                  <a:lnTo>
                    <a:pt x="658417" y="582137"/>
                  </a:lnTo>
                  <a:lnTo>
                    <a:pt x="658417" y="579089"/>
                  </a:lnTo>
                  <a:lnTo>
                    <a:pt x="655369" y="579089"/>
                  </a:lnTo>
                  <a:lnTo>
                    <a:pt x="655369" y="576041"/>
                  </a:lnTo>
                  <a:lnTo>
                    <a:pt x="652321" y="576041"/>
                  </a:lnTo>
                  <a:lnTo>
                    <a:pt x="652321" y="579089"/>
                  </a:lnTo>
                  <a:lnTo>
                    <a:pt x="652321" y="582137"/>
                  </a:lnTo>
                  <a:lnTo>
                    <a:pt x="652321" y="579089"/>
                  </a:lnTo>
                  <a:lnTo>
                    <a:pt x="652321" y="582137"/>
                  </a:lnTo>
                  <a:lnTo>
                    <a:pt x="655369" y="582137"/>
                  </a:lnTo>
                  <a:lnTo>
                    <a:pt x="655369" y="585185"/>
                  </a:lnTo>
                  <a:lnTo>
                    <a:pt x="652321" y="585185"/>
                  </a:lnTo>
                  <a:lnTo>
                    <a:pt x="652321" y="588232"/>
                  </a:lnTo>
                  <a:lnTo>
                    <a:pt x="649272" y="588232"/>
                  </a:lnTo>
                  <a:lnTo>
                    <a:pt x="646224" y="588232"/>
                  </a:lnTo>
                  <a:lnTo>
                    <a:pt x="643176" y="588232"/>
                  </a:lnTo>
                  <a:lnTo>
                    <a:pt x="643176" y="585185"/>
                  </a:lnTo>
                  <a:lnTo>
                    <a:pt x="615742" y="585185"/>
                  </a:lnTo>
                  <a:lnTo>
                    <a:pt x="612694" y="588232"/>
                  </a:lnTo>
                  <a:lnTo>
                    <a:pt x="609645" y="588232"/>
                  </a:lnTo>
                  <a:lnTo>
                    <a:pt x="606597" y="588232"/>
                  </a:lnTo>
                  <a:lnTo>
                    <a:pt x="603549" y="591280"/>
                  </a:lnTo>
                  <a:lnTo>
                    <a:pt x="600501" y="591280"/>
                  </a:lnTo>
                  <a:lnTo>
                    <a:pt x="597452" y="591280"/>
                  </a:lnTo>
                  <a:lnTo>
                    <a:pt x="594404" y="591280"/>
                  </a:lnTo>
                  <a:lnTo>
                    <a:pt x="594404" y="594328"/>
                  </a:lnTo>
                  <a:lnTo>
                    <a:pt x="591356" y="594328"/>
                  </a:lnTo>
                  <a:lnTo>
                    <a:pt x="591356" y="597376"/>
                  </a:lnTo>
                  <a:lnTo>
                    <a:pt x="588308" y="597376"/>
                  </a:lnTo>
                  <a:lnTo>
                    <a:pt x="588308" y="594328"/>
                  </a:lnTo>
                  <a:lnTo>
                    <a:pt x="585260" y="594328"/>
                  </a:lnTo>
                  <a:lnTo>
                    <a:pt x="582211" y="594328"/>
                  </a:lnTo>
                  <a:lnTo>
                    <a:pt x="579163" y="594328"/>
                  </a:lnTo>
                  <a:lnTo>
                    <a:pt x="582211" y="594328"/>
                  </a:lnTo>
                  <a:lnTo>
                    <a:pt x="585260" y="594328"/>
                  </a:lnTo>
                  <a:lnTo>
                    <a:pt x="585260" y="591280"/>
                  </a:lnTo>
                  <a:lnTo>
                    <a:pt x="582211" y="591280"/>
                  </a:lnTo>
                  <a:lnTo>
                    <a:pt x="579163" y="588232"/>
                  </a:lnTo>
                  <a:lnTo>
                    <a:pt x="582211" y="588232"/>
                  </a:lnTo>
                  <a:lnTo>
                    <a:pt x="579163" y="588232"/>
                  </a:lnTo>
                  <a:lnTo>
                    <a:pt x="579163" y="585185"/>
                  </a:lnTo>
                  <a:lnTo>
                    <a:pt x="579163" y="588232"/>
                  </a:lnTo>
                  <a:lnTo>
                    <a:pt x="576115" y="588232"/>
                  </a:lnTo>
                  <a:lnTo>
                    <a:pt x="579163" y="588232"/>
                  </a:lnTo>
                  <a:lnTo>
                    <a:pt x="576115" y="588232"/>
                  </a:lnTo>
                  <a:lnTo>
                    <a:pt x="573067" y="588232"/>
                  </a:lnTo>
                  <a:lnTo>
                    <a:pt x="576115" y="588232"/>
                  </a:lnTo>
                  <a:lnTo>
                    <a:pt x="573067" y="588232"/>
                  </a:lnTo>
                  <a:lnTo>
                    <a:pt x="570018" y="588232"/>
                  </a:lnTo>
                  <a:lnTo>
                    <a:pt x="573067" y="588232"/>
                  </a:lnTo>
                  <a:lnTo>
                    <a:pt x="570018" y="588232"/>
                  </a:lnTo>
                  <a:lnTo>
                    <a:pt x="566970" y="588232"/>
                  </a:lnTo>
                  <a:lnTo>
                    <a:pt x="566970" y="585185"/>
                  </a:lnTo>
                  <a:lnTo>
                    <a:pt x="566970" y="588232"/>
                  </a:lnTo>
                  <a:lnTo>
                    <a:pt x="566970" y="585185"/>
                  </a:lnTo>
                  <a:lnTo>
                    <a:pt x="566970" y="582137"/>
                  </a:lnTo>
                  <a:lnTo>
                    <a:pt x="566970" y="585185"/>
                  </a:lnTo>
                  <a:lnTo>
                    <a:pt x="563922" y="585185"/>
                  </a:lnTo>
                  <a:lnTo>
                    <a:pt x="566970" y="582137"/>
                  </a:lnTo>
                  <a:lnTo>
                    <a:pt x="563922" y="585185"/>
                  </a:lnTo>
                  <a:lnTo>
                    <a:pt x="563922" y="582137"/>
                  </a:lnTo>
                  <a:lnTo>
                    <a:pt x="563922" y="585185"/>
                  </a:lnTo>
                  <a:lnTo>
                    <a:pt x="560874" y="585185"/>
                  </a:lnTo>
                  <a:lnTo>
                    <a:pt x="560874" y="582137"/>
                  </a:lnTo>
                  <a:lnTo>
                    <a:pt x="560874" y="585185"/>
                  </a:lnTo>
                  <a:lnTo>
                    <a:pt x="560874" y="582137"/>
                  </a:lnTo>
                  <a:lnTo>
                    <a:pt x="560874" y="585185"/>
                  </a:lnTo>
                  <a:lnTo>
                    <a:pt x="557825" y="585185"/>
                  </a:lnTo>
                  <a:lnTo>
                    <a:pt x="557825" y="582137"/>
                  </a:lnTo>
                  <a:lnTo>
                    <a:pt x="560874" y="582137"/>
                  </a:lnTo>
                  <a:lnTo>
                    <a:pt x="560874" y="579089"/>
                  </a:lnTo>
                  <a:lnTo>
                    <a:pt x="557825" y="579089"/>
                  </a:lnTo>
                  <a:lnTo>
                    <a:pt x="560874" y="579089"/>
                  </a:lnTo>
                  <a:lnTo>
                    <a:pt x="560874" y="576041"/>
                  </a:lnTo>
                  <a:lnTo>
                    <a:pt x="560874" y="579089"/>
                  </a:lnTo>
                  <a:lnTo>
                    <a:pt x="560874" y="576041"/>
                  </a:lnTo>
                  <a:lnTo>
                    <a:pt x="563922" y="576041"/>
                  </a:lnTo>
                  <a:lnTo>
                    <a:pt x="563922" y="572993"/>
                  </a:lnTo>
                  <a:lnTo>
                    <a:pt x="560874" y="572993"/>
                  </a:lnTo>
                  <a:lnTo>
                    <a:pt x="560874" y="576041"/>
                  </a:lnTo>
                  <a:lnTo>
                    <a:pt x="560874" y="572993"/>
                  </a:lnTo>
                  <a:lnTo>
                    <a:pt x="560874" y="576041"/>
                  </a:lnTo>
                  <a:lnTo>
                    <a:pt x="560874" y="572993"/>
                  </a:lnTo>
                  <a:lnTo>
                    <a:pt x="560874" y="576041"/>
                  </a:lnTo>
                  <a:lnTo>
                    <a:pt x="557825" y="576041"/>
                  </a:lnTo>
                  <a:lnTo>
                    <a:pt x="557825" y="572993"/>
                  </a:lnTo>
                  <a:lnTo>
                    <a:pt x="557825" y="576041"/>
                  </a:lnTo>
                  <a:lnTo>
                    <a:pt x="554777" y="576041"/>
                  </a:lnTo>
                  <a:lnTo>
                    <a:pt x="551729" y="576041"/>
                  </a:lnTo>
                  <a:lnTo>
                    <a:pt x="554777" y="576041"/>
                  </a:lnTo>
                  <a:lnTo>
                    <a:pt x="551729" y="579089"/>
                  </a:lnTo>
                  <a:lnTo>
                    <a:pt x="551729" y="582137"/>
                  </a:lnTo>
                  <a:lnTo>
                    <a:pt x="548681" y="582137"/>
                  </a:lnTo>
                  <a:lnTo>
                    <a:pt x="545633" y="582137"/>
                  </a:lnTo>
                  <a:lnTo>
                    <a:pt x="548681" y="579089"/>
                  </a:lnTo>
                  <a:lnTo>
                    <a:pt x="545633" y="579089"/>
                  </a:lnTo>
                  <a:lnTo>
                    <a:pt x="545633" y="582137"/>
                  </a:lnTo>
                  <a:lnTo>
                    <a:pt x="545633" y="579089"/>
                  </a:lnTo>
                  <a:lnTo>
                    <a:pt x="545633" y="582137"/>
                  </a:lnTo>
                  <a:lnTo>
                    <a:pt x="545633" y="579089"/>
                  </a:lnTo>
                  <a:lnTo>
                    <a:pt x="542584" y="579089"/>
                  </a:lnTo>
                  <a:lnTo>
                    <a:pt x="545633" y="579089"/>
                  </a:lnTo>
                  <a:lnTo>
                    <a:pt x="548681" y="579089"/>
                  </a:lnTo>
                  <a:lnTo>
                    <a:pt x="545633" y="579089"/>
                  </a:lnTo>
                  <a:lnTo>
                    <a:pt x="542584" y="579089"/>
                  </a:lnTo>
                  <a:lnTo>
                    <a:pt x="545633" y="579089"/>
                  </a:lnTo>
                  <a:lnTo>
                    <a:pt x="545633" y="576041"/>
                  </a:lnTo>
                  <a:lnTo>
                    <a:pt x="545633" y="579089"/>
                  </a:lnTo>
                  <a:lnTo>
                    <a:pt x="542584" y="579089"/>
                  </a:lnTo>
                  <a:lnTo>
                    <a:pt x="542584" y="576041"/>
                  </a:lnTo>
                  <a:lnTo>
                    <a:pt x="542584" y="579089"/>
                  </a:lnTo>
                  <a:lnTo>
                    <a:pt x="539536" y="576041"/>
                  </a:lnTo>
                  <a:lnTo>
                    <a:pt x="536488" y="576041"/>
                  </a:lnTo>
                  <a:lnTo>
                    <a:pt x="533440" y="579089"/>
                  </a:lnTo>
                  <a:lnTo>
                    <a:pt x="530391" y="579089"/>
                  </a:lnTo>
                  <a:lnTo>
                    <a:pt x="530391" y="576041"/>
                  </a:lnTo>
                  <a:lnTo>
                    <a:pt x="533440" y="576041"/>
                  </a:lnTo>
                  <a:lnTo>
                    <a:pt x="533440" y="572993"/>
                  </a:lnTo>
                  <a:lnTo>
                    <a:pt x="533440" y="576041"/>
                  </a:lnTo>
                  <a:lnTo>
                    <a:pt x="533440" y="572993"/>
                  </a:lnTo>
                  <a:lnTo>
                    <a:pt x="536488" y="572993"/>
                  </a:lnTo>
                  <a:lnTo>
                    <a:pt x="536488" y="569945"/>
                  </a:lnTo>
                  <a:lnTo>
                    <a:pt x="536488" y="566898"/>
                  </a:lnTo>
                  <a:lnTo>
                    <a:pt x="539536" y="566898"/>
                  </a:lnTo>
                  <a:lnTo>
                    <a:pt x="536488" y="566898"/>
                  </a:lnTo>
                  <a:lnTo>
                    <a:pt x="536488" y="569945"/>
                  </a:lnTo>
                  <a:lnTo>
                    <a:pt x="533440" y="569945"/>
                  </a:lnTo>
                  <a:lnTo>
                    <a:pt x="530391" y="569945"/>
                  </a:lnTo>
                  <a:lnTo>
                    <a:pt x="533440" y="569945"/>
                  </a:lnTo>
                  <a:lnTo>
                    <a:pt x="533440" y="566898"/>
                  </a:lnTo>
                  <a:lnTo>
                    <a:pt x="530391" y="569945"/>
                  </a:lnTo>
                  <a:lnTo>
                    <a:pt x="530391" y="566898"/>
                  </a:lnTo>
                  <a:lnTo>
                    <a:pt x="533440" y="566898"/>
                  </a:lnTo>
                  <a:lnTo>
                    <a:pt x="530391" y="566898"/>
                  </a:lnTo>
                  <a:lnTo>
                    <a:pt x="530391" y="569945"/>
                  </a:lnTo>
                  <a:lnTo>
                    <a:pt x="527343" y="569945"/>
                  </a:lnTo>
                  <a:lnTo>
                    <a:pt x="527343" y="566898"/>
                  </a:lnTo>
                  <a:lnTo>
                    <a:pt x="530391" y="566898"/>
                  </a:lnTo>
                  <a:lnTo>
                    <a:pt x="530391" y="563850"/>
                  </a:lnTo>
                  <a:lnTo>
                    <a:pt x="530391" y="566898"/>
                  </a:lnTo>
                  <a:lnTo>
                    <a:pt x="527343" y="566898"/>
                  </a:lnTo>
                  <a:lnTo>
                    <a:pt x="527343" y="569945"/>
                  </a:lnTo>
                  <a:lnTo>
                    <a:pt x="524295" y="569945"/>
                  </a:lnTo>
                  <a:lnTo>
                    <a:pt x="521247" y="569945"/>
                  </a:lnTo>
                  <a:lnTo>
                    <a:pt x="521247" y="566898"/>
                  </a:lnTo>
                  <a:lnTo>
                    <a:pt x="524295" y="566898"/>
                  </a:lnTo>
                  <a:lnTo>
                    <a:pt x="524295" y="563850"/>
                  </a:lnTo>
                  <a:lnTo>
                    <a:pt x="527343" y="563850"/>
                  </a:lnTo>
                  <a:lnTo>
                    <a:pt x="527343" y="560802"/>
                  </a:lnTo>
                  <a:lnTo>
                    <a:pt x="524295" y="560802"/>
                  </a:lnTo>
                  <a:lnTo>
                    <a:pt x="524295" y="563850"/>
                  </a:lnTo>
                  <a:lnTo>
                    <a:pt x="521247" y="563850"/>
                  </a:lnTo>
                  <a:lnTo>
                    <a:pt x="524295" y="563850"/>
                  </a:lnTo>
                  <a:lnTo>
                    <a:pt x="521247" y="563850"/>
                  </a:lnTo>
                  <a:lnTo>
                    <a:pt x="521247" y="566898"/>
                  </a:lnTo>
                  <a:lnTo>
                    <a:pt x="518198" y="566898"/>
                  </a:lnTo>
                  <a:lnTo>
                    <a:pt x="518198" y="563850"/>
                  </a:lnTo>
                  <a:lnTo>
                    <a:pt x="521247" y="563850"/>
                  </a:lnTo>
                  <a:lnTo>
                    <a:pt x="518198" y="563850"/>
                  </a:lnTo>
                  <a:lnTo>
                    <a:pt x="518198" y="566898"/>
                  </a:lnTo>
                  <a:lnTo>
                    <a:pt x="515150" y="566898"/>
                  </a:lnTo>
                  <a:lnTo>
                    <a:pt x="515150" y="569945"/>
                  </a:lnTo>
                  <a:lnTo>
                    <a:pt x="515150" y="566898"/>
                  </a:lnTo>
                  <a:lnTo>
                    <a:pt x="512102" y="566898"/>
                  </a:lnTo>
                  <a:lnTo>
                    <a:pt x="512102" y="569945"/>
                  </a:lnTo>
                  <a:lnTo>
                    <a:pt x="512102" y="566898"/>
                  </a:lnTo>
                  <a:lnTo>
                    <a:pt x="509054" y="566898"/>
                  </a:lnTo>
                  <a:lnTo>
                    <a:pt x="512102" y="566898"/>
                  </a:lnTo>
                  <a:lnTo>
                    <a:pt x="509054" y="566898"/>
                  </a:lnTo>
                  <a:lnTo>
                    <a:pt x="509054" y="563850"/>
                  </a:lnTo>
                  <a:lnTo>
                    <a:pt x="509054" y="566898"/>
                  </a:lnTo>
                  <a:lnTo>
                    <a:pt x="512102" y="566898"/>
                  </a:lnTo>
                  <a:lnTo>
                    <a:pt x="512102" y="563850"/>
                  </a:lnTo>
                  <a:lnTo>
                    <a:pt x="512102" y="566898"/>
                  </a:lnTo>
                  <a:lnTo>
                    <a:pt x="512102" y="563850"/>
                  </a:lnTo>
                  <a:lnTo>
                    <a:pt x="515150" y="563850"/>
                  </a:lnTo>
                  <a:lnTo>
                    <a:pt x="515150" y="566898"/>
                  </a:lnTo>
                  <a:lnTo>
                    <a:pt x="515150" y="563850"/>
                  </a:lnTo>
                  <a:lnTo>
                    <a:pt x="512102" y="563850"/>
                  </a:lnTo>
                  <a:lnTo>
                    <a:pt x="515150" y="563850"/>
                  </a:lnTo>
                  <a:lnTo>
                    <a:pt x="518198" y="563850"/>
                  </a:lnTo>
                  <a:lnTo>
                    <a:pt x="518198" y="560802"/>
                  </a:lnTo>
                  <a:lnTo>
                    <a:pt x="521247" y="560802"/>
                  </a:lnTo>
                  <a:lnTo>
                    <a:pt x="521247" y="557754"/>
                  </a:lnTo>
                  <a:lnTo>
                    <a:pt x="524295" y="557754"/>
                  </a:lnTo>
                  <a:lnTo>
                    <a:pt x="521247" y="557754"/>
                  </a:lnTo>
                  <a:lnTo>
                    <a:pt x="521247" y="554706"/>
                  </a:lnTo>
                  <a:lnTo>
                    <a:pt x="521247" y="557754"/>
                  </a:lnTo>
                  <a:lnTo>
                    <a:pt x="518198" y="557754"/>
                  </a:lnTo>
                  <a:lnTo>
                    <a:pt x="518198" y="560802"/>
                  </a:lnTo>
                  <a:lnTo>
                    <a:pt x="515150" y="560802"/>
                  </a:lnTo>
                  <a:lnTo>
                    <a:pt x="518198" y="560802"/>
                  </a:lnTo>
                  <a:lnTo>
                    <a:pt x="518198" y="557754"/>
                  </a:lnTo>
                  <a:lnTo>
                    <a:pt x="515150" y="560802"/>
                  </a:lnTo>
                  <a:lnTo>
                    <a:pt x="512102" y="560802"/>
                  </a:lnTo>
                  <a:lnTo>
                    <a:pt x="512102" y="557754"/>
                  </a:lnTo>
                  <a:lnTo>
                    <a:pt x="512102" y="560802"/>
                  </a:lnTo>
                  <a:lnTo>
                    <a:pt x="512102" y="557754"/>
                  </a:lnTo>
                  <a:lnTo>
                    <a:pt x="512102" y="560802"/>
                  </a:lnTo>
                  <a:lnTo>
                    <a:pt x="509054" y="560802"/>
                  </a:lnTo>
                  <a:lnTo>
                    <a:pt x="512102" y="560802"/>
                  </a:lnTo>
                  <a:lnTo>
                    <a:pt x="512102" y="557754"/>
                  </a:lnTo>
                  <a:lnTo>
                    <a:pt x="509054" y="557754"/>
                  </a:lnTo>
                  <a:lnTo>
                    <a:pt x="506006" y="557754"/>
                  </a:lnTo>
                  <a:lnTo>
                    <a:pt x="506006" y="554706"/>
                  </a:lnTo>
                  <a:lnTo>
                    <a:pt x="509054" y="554706"/>
                  </a:lnTo>
                  <a:lnTo>
                    <a:pt x="512102" y="554706"/>
                  </a:lnTo>
                  <a:lnTo>
                    <a:pt x="509054" y="554706"/>
                  </a:lnTo>
                  <a:lnTo>
                    <a:pt x="506006" y="554706"/>
                  </a:lnTo>
                  <a:lnTo>
                    <a:pt x="506006" y="551658"/>
                  </a:lnTo>
                  <a:lnTo>
                    <a:pt x="509054" y="551658"/>
                  </a:lnTo>
                  <a:lnTo>
                    <a:pt x="509054" y="548610"/>
                  </a:lnTo>
                  <a:lnTo>
                    <a:pt x="509054" y="551658"/>
                  </a:lnTo>
                  <a:lnTo>
                    <a:pt x="509054" y="548610"/>
                  </a:lnTo>
                  <a:lnTo>
                    <a:pt x="512102" y="548610"/>
                  </a:lnTo>
                  <a:lnTo>
                    <a:pt x="512102" y="551658"/>
                  </a:lnTo>
                  <a:lnTo>
                    <a:pt x="512102" y="548610"/>
                  </a:lnTo>
                  <a:lnTo>
                    <a:pt x="509054" y="548610"/>
                  </a:lnTo>
                  <a:lnTo>
                    <a:pt x="509054" y="545563"/>
                  </a:lnTo>
                  <a:lnTo>
                    <a:pt x="512102" y="545563"/>
                  </a:lnTo>
                  <a:lnTo>
                    <a:pt x="515150" y="545563"/>
                  </a:lnTo>
                  <a:lnTo>
                    <a:pt x="518198" y="545563"/>
                  </a:lnTo>
                  <a:lnTo>
                    <a:pt x="521247" y="542515"/>
                  </a:lnTo>
                  <a:lnTo>
                    <a:pt x="518198" y="542515"/>
                  </a:lnTo>
                  <a:lnTo>
                    <a:pt x="518198" y="545563"/>
                  </a:lnTo>
                  <a:lnTo>
                    <a:pt x="518198" y="542515"/>
                  </a:lnTo>
                  <a:lnTo>
                    <a:pt x="515150" y="542515"/>
                  </a:lnTo>
                  <a:lnTo>
                    <a:pt x="512102" y="542515"/>
                  </a:lnTo>
                  <a:lnTo>
                    <a:pt x="512102" y="545563"/>
                  </a:lnTo>
                  <a:lnTo>
                    <a:pt x="509054" y="545563"/>
                  </a:lnTo>
                  <a:lnTo>
                    <a:pt x="509054" y="542515"/>
                  </a:lnTo>
                  <a:lnTo>
                    <a:pt x="509054" y="545563"/>
                  </a:lnTo>
                  <a:lnTo>
                    <a:pt x="509054" y="548610"/>
                  </a:lnTo>
                  <a:lnTo>
                    <a:pt x="506006" y="548610"/>
                  </a:lnTo>
                  <a:lnTo>
                    <a:pt x="506006" y="551658"/>
                  </a:lnTo>
                  <a:lnTo>
                    <a:pt x="502957" y="551658"/>
                  </a:lnTo>
                  <a:lnTo>
                    <a:pt x="502957" y="554706"/>
                  </a:lnTo>
                  <a:lnTo>
                    <a:pt x="499909" y="554706"/>
                  </a:lnTo>
                  <a:lnTo>
                    <a:pt x="499909" y="551658"/>
                  </a:lnTo>
                  <a:lnTo>
                    <a:pt x="499909" y="554706"/>
                  </a:lnTo>
                  <a:lnTo>
                    <a:pt x="499909" y="551658"/>
                  </a:lnTo>
                  <a:lnTo>
                    <a:pt x="496861" y="551658"/>
                  </a:lnTo>
                  <a:lnTo>
                    <a:pt x="496861" y="554706"/>
                  </a:lnTo>
                  <a:lnTo>
                    <a:pt x="496861" y="557754"/>
                  </a:lnTo>
                  <a:lnTo>
                    <a:pt x="493813" y="557754"/>
                  </a:lnTo>
                  <a:lnTo>
                    <a:pt x="493813" y="554706"/>
                  </a:lnTo>
                  <a:lnTo>
                    <a:pt x="493813" y="551658"/>
                  </a:lnTo>
                  <a:lnTo>
                    <a:pt x="493813" y="554706"/>
                  </a:lnTo>
                  <a:lnTo>
                    <a:pt x="493813" y="551658"/>
                  </a:lnTo>
                  <a:lnTo>
                    <a:pt x="493813" y="554706"/>
                  </a:lnTo>
                  <a:lnTo>
                    <a:pt x="490764" y="554706"/>
                  </a:lnTo>
                  <a:lnTo>
                    <a:pt x="493813" y="554706"/>
                  </a:lnTo>
                  <a:lnTo>
                    <a:pt x="493813" y="557754"/>
                  </a:lnTo>
                  <a:lnTo>
                    <a:pt x="490764" y="557754"/>
                  </a:lnTo>
                  <a:lnTo>
                    <a:pt x="493813" y="557754"/>
                  </a:lnTo>
                  <a:lnTo>
                    <a:pt x="490764" y="557754"/>
                  </a:lnTo>
                  <a:lnTo>
                    <a:pt x="490764" y="560802"/>
                  </a:lnTo>
                  <a:lnTo>
                    <a:pt x="490764" y="557754"/>
                  </a:lnTo>
                  <a:lnTo>
                    <a:pt x="487716" y="560802"/>
                  </a:lnTo>
                  <a:lnTo>
                    <a:pt x="487716" y="557754"/>
                  </a:lnTo>
                  <a:lnTo>
                    <a:pt x="487716" y="560802"/>
                  </a:lnTo>
                  <a:lnTo>
                    <a:pt x="487716" y="557754"/>
                  </a:lnTo>
                  <a:lnTo>
                    <a:pt x="490764" y="557754"/>
                  </a:lnTo>
                  <a:lnTo>
                    <a:pt x="487716" y="557754"/>
                  </a:lnTo>
                  <a:lnTo>
                    <a:pt x="490764" y="557754"/>
                  </a:lnTo>
                  <a:lnTo>
                    <a:pt x="490764" y="554706"/>
                  </a:lnTo>
                  <a:lnTo>
                    <a:pt x="487716" y="554706"/>
                  </a:lnTo>
                  <a:lnTo>
                    <a:pt x="487716" y="557754"/>
                  </a:lnTo>
                  <a:lnTo>
                    <a:pt x="487716" y="554706"/>
                  </a:lnTo>
                  <a:lnTo>
                    <a:pt x="490764" y="551658"/>
                  </a:lnTo>
                  <a:lnTo>
                    <a:pt x="487716" y="551658"/>
                  </a:lnTo>
                  <a:lnTo>
                    <a:pt x="487716" y="554706"/>
                  </a:lnTo>
                  <a:lnTo>
                    <a:pt x="487716" y="551658"/>
                  </a:lnTo>
                  <a:lnTo>
                    <a:pt x="487716" y="554706"/>
                  </a:lnTo>
                  <a:lnTo>
                    <a:pt x="487716" y="557754"/>
                  </a:lnTo>
                  <a:lnTo>
                    <a:pt x="487716" y="560802"/>
                  </a:lnTo>
                  <a:lnTo>
                    <a:pt x="487716" y="557754"/>
                  </a:lnTo>
                  <a:lnTo>
                    <a:pt x="484668" y="557754"/>
                  </a:lnTo>
                  <a:lnTo>
                    <a:pt x="487716" y="557754"/>
                  </a:lnTo>
                  <a:lnTo>
                    <a:pt x="484668" y="557754"/>
                  </a:lnTo>
                  <a:lnTo>
                    <a:pt x="487716" y="557754"/>
                  </a:lnTo>
                  <a:lnTo>
                    <a:pt x="484668" y="557754"/>
                  </a:lnTo>
                  <a:lnTo>
                    <a:pt x="487716" y="557754"/>
                  </a:lnTo>
                  <a:lnTo>
                    <a:pt x="484668" y="557754"/>
                  </a:lnTo>
                  <a:lnTo>
                    <a:pt x="484668" y="554706"/>
                  </a:lnTo>
                  <a:lnTo>
                    <a:pt x="487716" y="551658"/>
                  </a:lnTo>
                  <a:lnTo>
                    <a:pt x="484668" y="551658"/>
                  </a:lnTo>
                  <a:lnTo>
                    <a:pt x="487716" y="551658"/>
                  </a:lnTo>
                  <a:lnTo>
                    <a:pt x="487716" y="548610"/>
                  </a:lnTo>
                  <a:lnTo>
                    <a:pt x="484668" y="548610"/>
                  </a:lnTo>
                  <a:lnTo>
                    <a:pt x="484668" y="545563"/>
                  </a:lnTo>
                  <a:lnTo>
                    <a:pt x="484668" y="548610"/>
                  </a:lnTo>
                  <a:lnTo>
                    <a:pt x="484668" y="551658"/>
                  </a:lnTo>
                  <a:lnTo>
                    <a:pt x="484668" y="554706"/>
                  </a:lnTo>
                  <a:lnTo>
                    <a:pt x="481620" y="557754"/>
                  </a:lnTo>
                  <a:lnTo>
                    <a:pt x="484668" y="557754"/>
                  </a:lnTo>
                  <a:lnTo>
                    <a:pt x="484668" y="560802"/>
                  </a:lnTo>
                  <a:lnTo>
                    <a:pt x="484668" y="563850"/>
                  </a:lnTo>
                  <a:lnTo>
                    <a:pt x="484668" y="560802"/>
                  </a:lnTo>
                  <a:lnTo>
                    <a:pt x="484668" y="563850"/>
                  </a:lnTo>
                  <a:lnTo>
                    <a:pt x="481620" y="563850"/>
                  </a:lnTo>
                  <a:lnTo>
                    <a:pt x="484668" y="560802"/>
                  </a:lnTo>
                  <a:lnTo>
                    <a:pt x="481620" y="560802"/>
                  </a:lnTo>
                  <a:lnTo>
                    <a:pt x="484668" y="560802"/>
                  </a:lnTo>
                  <a:lnTo>
                    <a:pt x="481620" y="560802"/>
                  </a:lnTo>
                  <a:lnTo>
                    <a:pt x="484668" y="560802"/>
                  </a:lnTo>
                  <a:lnTo>
                    <a:pt x="481620" y="560802"/>
                  </a:lnTo>
                  <a:lnTo>
                    <a:pt x="481620" y="557754"/>
                  </a:lnTo>
                  <a:lnTo>
                    <a:pt x="478571" y="557754"/>
                  </a:lnTo>
                  <a:lnTo>
                    <a:pt x="478571" y="560802"/>
                  </a:lnTo>
                  <a:lnTo>
                    <a:pt x="481620" y="560802"/>
                  </a:lnTo>
                  <a:lnTo>
                    <a:pt x="478571" y="560802"/>
                  </a:lnTo>
                  <a:lnTo>
                    <a:pt x="481620" y="560802"/>
                  </a:lnTo>
                  <a:lnTo>
                    <a:pt x="481620" y="563850"/>
                  </a:lnTo>
                  <a:lnTo>
                    <a:pt x="478571" y="563850"/>
                  </a:lnTo>
                  <a:lnTo>
                    <a:pt x="475523" y="563850"/>
                  </a:lnTo>
                  <a:lnTo>
                    <a:pt x="475523" y="560802"/>
                  </a:lnTo>
                  <a:lnTo>
                    <a:pt x="472475" y="557754"/>
                  </a:lnTo>
                  <a:lnTo>
                    <a:pt x="475523" y="557754"/>
                  </a:lnTo>
                  <a:lnTo>
                    <a:pt x="472475" y="557754"/>
                  </a:lnTo>
                  <a:lnTo>
                    <a:pt x="472475" y="554706"/>
                  </a:lnTo>
                  <a:lnTo>
                    <a:pt x="475523" y="554706"/>
                  </a:lnTo>
                  <a:lnTo>
                    <a:pt x="475523" y="551658"/>
                  </a:lnTo>
                  <a:lnTo>
                    <a:pt x="475523" y="548610"/>
                  </a:lnTo>
                  <a:lnTo>
                    <a:pt x="478571" y="548610"/>
                  </a:lnTo>
                  <a:lnTo>
                    <a:pt x="478571" y="545563"/>
                  </a:lnTo>
                  <a:lnTo>
                    <a:pt x="478571" y="542515"/>
                  </a:lnTo>
                  <a:lnTo>
                    <a:pt x="481620" y="542515"/>
                  </a:lnTo>
                  <a:lnTo>
                    <a:pt x="478571" y="542515"/>
                  </a:lnTo>
                  <a:lnTo>
                    <a:pt x="478571" y="539467"/>
                  </a:lnTo>
                  <a:lnTo>
                    <a:pt x="481620" y="539467"/>
                  </a:lnTo>
                  <a:lnTo>
                    <a:pt x="478571" y="539467"/>
                  </a:lnTo>
                  <a:lnTo>
                    <a:pt x="478571" y="542515"/>
                  </a:lnTo>
                  <a:lnTo>
                    <a:pt x="475523" y="545563"/>
                  </a:lnTo>
                  <a:lnTo>
                    <a:pt x="475523" y="548610"/>
                  </a:lnTo>
                  <a:lnTo>
                    <a:pt x="472475" y="548610"/>
                  </a:lnTo>
                  <a:lnTo>
                    <a:pt x="472475" y="551658"/>
                  </a:lnTo>
                  <a:lnTo>
                    <a:pt x="472475" y="554706"/>
                  </a:lnTo>
                  <a:lnTo>
                    <a:pt x="469427" y="554706"/>
                  </a:lnTo>
                  <a:lnTo>
                    <a:pt x="472475" y="554706"/>
                  </a:lnTo>
                  <a:lnTo>
                    <a:pt x="469427" y="554706"/>
                  </a:lnTo>
                  <a:lnTo>
                    <a:pt x="469427" y="551658"/>
                  </a:lnTo>
                  <a:lnTo>
                    <a:pt x="469427" y="554706"/>
                  </a:lnTo>
                  <a:lnTo>
                    <a:pt x="469427" y="557754"/>
                  </a:lnTo>
                  <a:lnTo>
                    <a:pt x="469427" y="554706"/>
                  </a:lnTo>
                  <a:lnTo>
                    <a:pt x="469427" y="557754"/>
                  </a:lnTo>
                  <a:lnTo>
                    <a:pt x="466379" y="557754"/>
                  </a:lnTo>
                  <a:lnTo>
                    <a:pt x="466379" y="560802"/>
                  </a:lnTo>
                  <a:lnTo>
                    <a:pt x="466379" y="563850"/>
                  </a:lnTo>
                  <a:lnTo>
                    <a:pt x="463330" y="563850"/>
                  </a:lnTo>
                  <a:lnTo>
                    <a:pt x="466379" y="563850"/>
                  </a:lnTo>
                  <a:lnTo>
                    <a:pt x="466379" y="566898"/>
                  </a:lnTo>
                  <a:lnTo>
                    <a:pt x="463330" y="566898"/>
                  </a:lnTo>
                  <a:lnTo>
                    <a:pt x="463330" y="563850"/>
                  </a:lnTo>
                  <a:lnTo>
                    <a:pt x="460282" y="566898"/>
                  </a:lnTo>
                  <a:lnTo>
                    <a:pt x="460282" y="563850"/>
                  </a:lnTo>
                  <a:lnTo>
                    <a:pt x="460282" y="566898"/>
                  </a:lnTo>
                  <a:lnTo>
                    <a:pt x="457234" y="566898"/>
                  </a:lnTo>
                  <a:lnTo>
                    <a:pt x="457234" y="569945"/>
                  </a:lnTo>
                  <a:lnTo>
                    <a:pt x="457234" y="566898"/>
                  </a:lnTo>
                  <a:lnTo>
                    <a:pt x="460282" y="566898"/>
                  </a:lnTo>
                  <a:lnTo>
                    <a:pt x="463330" y="566898"/>
                  </a:lnTo>
                  <a:lnTo>
                    <a:pt x="460282" y="566898"/>
                  </a:lnTo>
                  <a:lnTo>
                    <a:pt x="460282" y="569945"/>
                  </a:lnTo>
                  <a:lnTo>
                    <a:pt x="457234" y="569945"/>
                  </a:lnTo>
                  <a:lnTo>
                    <a:pt x="457234" y="572993"/>
                  </a:lnTo>
                  <a:lnTo>
                    <a:pt x="457234" y="569945"/>
                  </a:lnTo>
                  <a:lnTo>
                    <a:pt x="457234" y="572993"/>
                  </a:lnTo>
                  <a:lnTo>
                    <a:pt x="457234" y="576041"/>
                  </a:lnTo>
                  <a:lnTo>
                    <a:pt x="457234" y="572993"/>
                  </a:lnTo>
                  <a:lnTo>
                    <a:pt x="457234" y="576041"/>
                  </a:lnTo>
                  <a:lnTo>
                    <a:pt x="457234" y="572993"/>
                  </a:lnTo>
                  <a:lnTo>
                    <a:pt x="460282" y="572993"/>
                  </a:lnTo>
                  <a:lnTo>
                    <a:pt x="460282" y="569945"/>
                  </a:lnTo>
                  <a:lnTo>
                    <a:pt x="463330" y="569945"/>
                  </a:lnTo>
                  <a:lnTo>
                    <a:pt x="463330" y="566898"/>
                  </a:lnTo>
                  <a:lnTo>
                    <a:pt x="466379" y="569945"/>
                  </a:lnTo>
                  <a:lnTo>
                    <a:pt x="463330" y="569945"/>
                  </a:lnTo>
                  <a:lnTo>
                    <a:pt x="466379" y="569945"/>
                  </a:lnTo>
                  <a:lnTo>
                    <a:pt x="463330" y="569945"/>
                  </a:lnTo>
                  <a:lnTo>
                    <a:pt x="463330" y="572993"/>
                  </a:lnTo>
                  <a:lnTo>
                    <a:pt x="466379" y="572993"/>
                  </a:lnTo>
                  <a:lnTo>
                    <a:pt x="463330" y="572993"/>
                  </a:lnTo>
                  <a:lnTo>
                    <a:pt x="463330" y="576041"/>
                  </a:lnTo>
                  <a:lnTo>
                    <a:pt x="466379" y="576041"/>
                  </a:lnTo>
                  <a:lnTo>
                    <a:pt x="466379" y="572993"/>
                  </a:lnTo>
                  <a:lnTo>
                    <a:pt x="466379" y="569945"/>
                  </a:lnTo>
                  <a:lnTo>
                    <a:pt x="469427" y="569945"/>
                  </a:lnTo>
                  <a:lnTo>
                    <a:pt x="469427" y="566898"/>
                  </a:lnTo>
                  <a:lnTo>
                    <a:pt x="469427" y="569945"/>
                  </a:lnTo>
                  <a:lnTo>
                    <a:pt x="469427" y="572993"/>
                  </a:lnTo>
                  <a:lnTo>
                    <a:pt x="466379" y="572993"/>
                  </a:lnTo>
                  <a:lnTo>
                    <a:pt x="469427" y="572993"/>
                  </a:lnTo>
                  <a:lnTo>
                    <a:pt x="469427" y="576041"/>
                  </a:lnTo>
                  <a:lnTo>
                    <a:pt x="469427" y="579089"/>
                  </a:lnTo>
                  <a:lnTo>
                    <a:pt x="466379" y="579089"/>
                  </a:lnTo>
                  <a:lnTo>
                    <a:pt x="469427" y="579089"/>
                  </a:lnTo>
                  <a:lnTo>
                    <a:pt x="466379" y="579089"/>
                  </a:lnTo>
                  <a:lnTo>
                    <a:pt x="466379" y="582137"/>
                  </a:lnTo>
                  <a:lnTo>
                    <a:pt x="466379" y="579089"/>
                  </a:lnTo>
                  <a:lnTo>
                    <a:pt x="466379" y="582137"/>
                  </a:lnTo>
                  <a:lnTo>
                    <a:pt x="466379" y="579089"/>
                  </a:lnTo>
                  <a:lnTo>
                    <a:pt x="463330" y="579089"/>
                  </a:lnTo>
                  <a:lnTo>
                    <a:pt x="463330" y="582137"/>
                  </a:lnTo>
                  <a:lnTo>
                    <a:pt x="466379" y="582137"/>
                  </a:lnTo>
                  <a:lnTo>
                    <a:pt x="466379" y="585185"/>
                  </a:lnTo>
                  <a:lnTo>
                    <a:pt x="469427" y="585185"/>
                  </a:lnTo>
                  <a:lnTo>
                    <a:pt x="469427" y="582137"/>
                  </a:lnTo>
                  <a:lnTo>
                    <a:pt x="469427" y="585185"/>
                  </a:lnTo>
                  <a:lnTo>
                    <a:pt x="469427" y="582137"/>
                  </a:lnTo>
                  <a:lnTo>
                    <a:pt x="469427" y="579089"/>
                  </a:lnTo>
                  <a:lnTo>
                    <a:pt x="472475" y="579089"/>
                  </a:lnTo>
                  <a:lnTo>
                    <a:pt x="472475" y="576041"/>
                  </a:lnTo>
                  <a:lnTo>
                    <a:pt x="472475" y="579089"/>
                  </a:lnTo>
                  <a:lnTo>
                    <a:pt x="475523" y="579089"/>
                  </a:lnTo>
                  <a:lnTo>
                    <a:pt x="472475" y="579089"/>
                  </a:lnTo>
                  <a:lnTo>
                    <a:pt x="472475" y="582137"/>
                  </a:lnTo>
                  <a:lnTo>
                    <a:pt x="475523" y="579089"/>
                  </a:lnTo>
                  <a:lnTo>
                    <a:pt x="475523" y="582137"/>
                  </a:lnTo>
                  <a:lnTo>
                    <a:pt x="478571" y="582137"/>
                  </a:lnTo>
                  <a:lnTo>
                    <a:pt x="475523" y="582137"/>
                  </a:lnTo>
                  <a:lnTo>
                    <a:pt x="475523" y="585185"/>
                  </a:lnTo>
                  <a:lnTo>
                    <a:pt x="475523" y="582137"/>
                  </a:lnTo>
                  <a:lnTo>
                    <a:pt x="475523" y="585185"/>
                  </a:lnTo>
                  <a:lnTo>
                    <a:pt x="472475" y="585185"/>
                  </a:lnTo>
                  <a:lnTo>
                    <a:pt x="475523" y="585185"/>
                  </a:lnTo>
                  <a:lnTo>
                    <a:pt x="478571" y="585185"/>
                  </a:lnTo>
                  <a:lnTo>
                    <a:pt x="475523" y="585185"/>
                  </a:lnTo>
                  <a:lnTo>
                    <a:pt x="475523" y="588232"/>
                  </a:lnTo>
                  <a:lnTo>
                    <a:pt x="472475" y="585185"/>
                  </a:lnTo>
                  <a:lnTo>
                    <a:pt x="472475" y="588232"/>
                  </a:lnTo>
                  <a:lnTo>
                    <a:pt x="475523" y="588232"/>
                  </a:lnTo>
                  <a:lnTo>
                    <a:pt x="472475" y="588232"/>
                  </a:lnTo>
                  <a:lnTo>
                    <a:pt x="472475" y="591280"/>
                  </a:lnTo>
                  <a:lnTo>
                    <a:pt x="469427" y="591280"/>
                  </a:lnTo>
                  <a:lnTo>
                    <a:pt x="472475" y="591280"/>
                  </a:lnTo>
                  <a:lnTo>
                    <a:pt x="472475" y="594328"/>
                  </a:lnTo>
                  <a:lnTo>
                    <a:pt x="469427" y="594328"/>
                  </a:lnTo>
                  <a:lnTo>
                    <a:pt x="469427" y="597376"/>
                  </a:lnTo>
                  <a:lnTo>
                    <a:pt x="469427" y="594328"/>
                  </a:lnTo>
                  <a:lnTo>
                    <a:pt x="466379" y="594328"/>
                  </a:lnTo>
                  <a:lnTo>
                    <a:pt x="466379" y="597376"/>
                  </a:lnTo>
                  <a:lnTo>
                    <a:pt x="469427" y="597376"/>
                  </a:lnTo>
                  <a:lnTo>
                    <a:pt x="466379" y="597376"/>
                  </a:lnTo>
                  <a:lnTo>
                    <a:pt x="466379" y="600424"/>
                  </a:lnTo>
                  <a:lnTo>
                    <a:pt x="469427" y="600424"/>
                  </a:lnTo>
                  <a:lnTo>
                    <a:pt x="469427" y="597376"/>
                  </a:lnTo>
                  <a:lnTo>
                    <a:pt x="472475" y="594328"/>
                  </a:lnTo>
                  <a:lnTo>
                    <a:pt x="472475" y="597376"/>
                  </a:lnTo>
                  <a:lnTo>
                    <a:pt x="469427" y="597376"/>
                  </a:lnTo>
                  <a:lnTo>
                    <a:pt x="472475" y="597376"/>
                  </a:lnTo>
                  <a:lnTo>
                    <a:pt x="472475" y="600424"/>
                  </a:lnTo>
                  <a:lnTo>
                    <a:pt x="472475" y="597376"/>
                  </a:lnTo>
                  <a:lnTo>
                    <a:pt x="475523" y="597376"/>
                  </a:lnTo>
                  <a:lnTo>
                    <a:pt x="475523" y="600424"/>
                  </a:lnTo>
                  <a:lnTo>
                    <a:pt x="472475" y="600424"/>
                  </a:lnTo>
                  <a:lnTo>
                    <a:pt x="472475" y="603471"/>
                  </a:lnTo>
                  <a:lnTo>
                    <a:pt x="469427" y="603471"/>
                  </a:lnTo>
                  <a:lnTo>
                    <a:pt x="469427" y="600424"/>
                  </a:lnTo>
                  <a:lnTo>
                    <a:pt x="469427" y="603471"/>
                  </a:lnTo>
                  <a:lnTo>
                    <a:pt x="466379" y="603471"/>
                  </a:lnTo>
                  <a:lnTo>
                    <a:pt x="469427" y="603471"/>
                  </a:lnTo>
                  <a:lnTo>
                    <a:pt x="469427" y="606519"/>
                  </a:lnTo>
                  <a:lnTo>
                    <a:pt x="466379" y="606519"/>
                  </a:lnTo>
                  <a:lnTo>
                    <a:pt x="466379" y="609567"/>
                  </a:lnTo>
                  <a:lnTo>
                    <a:pt x="466379" y="612615"/>
                  </a:lnTo>
                  <a:lnTo>
                    <a:pt x="466379" y="609567"/>
                  </a:lnTo>
                  <a:lnTo>
                    <a:pt x="463330" y="609567"/>
                  </a:lnTo>
                  <a:lnTo>
                    <a:pt x="463330" y="612615"/>
                  </a:lnTo>
                  <a:lnTo>
                    <a:pt x="463330" y="615663"/>
                  </a:lnTo>
                  <a:lnTo>
                    <a:pt x="460282" y="615663"/>
                  </a:lnTo>
                  <a:lnTo>
                    <a:pt x="460282" y="612615"/>
                  </a:lnTo>
                  <a:lnTo>
                    <a:pt x="460282" y="615663"/>
                  </a:lnTo>
                  <a:lnTo>
                    <a:pt x="460282" y="612615"/>
                  </a:lnTo>
                  <a:lnTo>
                    <a:pt x="457234" y="612615"/>
                  </a:lnTo>
                  <a:lnTo>
                    <a:pt x="457234" y="615663"/>
                  </a:lnTo>
                  <a:lnTo>
                    <a:pt x="454186" y="615663"/>
                  </a:lnTo>
                  <a:lnTo>
                    <a:pt x="454186" y="612615"/>
                  </a:lnTo>
                  <a:lnTo>
                    <a:pt x="451137" y="612615"/>
                  </a:lnTo>
                  <a:lnTo>
                    <a:pt x="451137" y="615663"/>
                  </a:lnTo>
                  <a:lnTo>
                    <a:pt x="451137" y="612615"/>
                  </a:lnTo>
                  <a:lnTo>
                    <a:pt x="448089" y="612615"/>
                  </a:lnTo>
                  <a:lnTo>
                    <a:pt x="448089" y="609567"/>
                  </a:lnTo>
                  <a:lnTo>
                    <a:pt x="451137" y="609567"/>
                  </a:lnTo>
                  <a:lnTo>
                    <a:pt x="451137" y="606519"/>
                  </a:lnTo>
                  <a:lnTo>
                    <a:pt x="451137" y="609567"/>
                  </a:lnTo>
                  <a:lnTo>
                    <a:pt x="448089" y="609567"/>
                  </a:lnTo>
                  <a:lnTo>
                    <a:pt x="448089" y="612615"/>
                  </a:lnTo>
                  <a:lnTo>
                    <a:pt x="445041" y="612615"/>
                  </a:lnTo>
                  <a:lnTo>
                    <a:pt x="445041" y="615663"/>
                  </a:lnTo>
                  <a:lnTo>
                    <a:pt x="445041" y="618711"/>
                  </a:lnTo>
                  <a:lnTo>
                    <a:pt x="445041" y="615663"/>
                  </a:lnTo>
                  <a:lnTo>
                    <a:pt x="441993" y="615663"/>
                  </a:lnTo>
                  <a:lnTo>
                    <a:pt x="445041" y="615663"/>
                  </a:lnTo>
                  <a:lnTo>
                    <a:pt x="441993" y="615663"/>
                  </a:lnTo>
                  <a:lnTo>
                    <a:pt x="441993" y="612615"/>
                  </a:lnTo>
                  <a:lnTo>
                    <a:pt x="445041" y="612615"/>
                  </a:lnTo>
                  <a:lnTo>
                    <a:pt x="441993" y="612615"/>
                  </a:lnTo>
                  <a:lnTo>
                    <a:pt x="441993" y="609567"/>
                  </a:lnTo>
                  <a:lnTo>
                    <a:pt x="441993" y="606519"/>
                  </a:lnTo>
                  <a:lnTo>
                    <a:pt x="438945" y="606519"/>
                  </a:lnTo>
                  <a:lnTo>
                    <a:pt x="438945" y="609567"/>
                  </a:lnTo>
                  <a:lnTo>
                    <a:pt x="438945" y="612615"/>
                  </a:lnTo>
                  <a:lnTo>
                    <a:pt x="441993" y="612615"/>
                  </a:lnTo>
                  <a:lnTo>
                    <a:pt x="438945" y="612615"/>
                  </a:lnTo>
                  <a:lnTo>
                    <a:pt x="438945" y="615663"/>
                  </a:lnTo>
                  <a:lnTo>
                    <a:pt x="435896" y="618711"/>
                  </a:lnTo>
                  <a:lnTo>
                    <a:pt x="435896" y="621759"/>
                  </a:lnTo>
                  <a:lnTo>
                    <a:pt x="435896" y="624806"/>
                  </a:lnTo>
                  <a:lnTo>
                    <a:pt x="438945" y="624806"/>
                  </a:lnTo>
                  <a:lnTo>
                    <a:pt x="435896" y="624806"/>
                  </a:lnTo>
                  <a:lnTo>
                    <a:pt x="438945" y="624806"/>
                  </a:lnTo>
                  <a:lnTo>
                    <a:pt x="438945" y="627854"/>
                  </a:lnTo>
                  <a:lnTo>
                    <a:pt x="435896" y="627854"/>
                  </a:lnTo>
                  <a:lnTo>
                    <a:pt x="435896" y="624806"/>
                  </a:lnTo>
                  <a:lnTo>
                    <a:pt x="435896" y="621759"/>
                  </a:lnTo>
                  <a:lnTo>
                    <a:pt x="435896" y="624806"/>
                  </a:lnTo>
                  <a:lnTo>
                    <a:pt x="435896" y="621759"/>
                  </a:lnTo>
                  <a:lnTo>
                    <a:pt x="432848" y="621759"/>
                  </a:lnTo>
                  <a:lnTo>
                    <a:pt x="435896" y="621759"/>
                  </a:lnTo>
                  <a:lnTo>
                    <a:pt x="432848" y="621759"/>
                  </a:lnTo>
                  <a:lnTo>
                    <a:pt x="435896" y="621759"/>
                  </a:lnTo>
                  <a:lnTo>
                    <a:pt x="432848" y="621759"/>
                  </a:lnTo>
                  <a:lnTo>
                    <a:pt x="435896" y="618711"/>
                  </a:lnTo>
                  <a:lnTo>
                    <a:pt x="432848" y="618711"/>
                  </a:lnTo>
                  <a:lnTo>
                    <a:pt x="435896" y="618711"/>
                  </a:lnTo>
                  <a:lnTo>
                    <a:pt x="432848" y="618711"/>
                  </a:lnTo>
                  <a:lnTo>
                    <a:pt x="432848" y="615663"/>
                  </a:lnTo>
                  <a:lnTo>
                    <a:pt x="432848" y="618711"/>
                  </a:lnTo>
                  <a:lnTo>
                    <a:pt x="432848" y="621759"/>
                  </a:lnTo>
                  <a:lnTo>
                    <a:pt x="429800" y="621759"/>
                  </a:lnTo>
                  <a:lnTo>
                    <a:pt x="432848" y="624806"/>
                  </a:lnTo>
                  <a:lnTo>
                    <a:pt x="429800" y="624806"/>
                  </a:lnTo>
                  <a:lnTo>
                    <a:pt x="432848" y="624806"/>
                  </a:lnTo>
                  <a:lnTo>
                    <a:pt x="429800" y="624806"/>
                  </a:lnTo>
                  <a:lnTo>
                    <a:pt x="432848" y="624806"/>
                  </a:lnTo>
                  <a:lnTo>
                    <a:pt x="432848" y="627854"/>
                  </a:lnTo>
                  <a:lnTo>
                    <a:pt x="432848" y="630902"/>
                  </a:lnTo>
                  <a:lnTo>
                    <a:pt x="432848" y="633950"/>
                  </a:lnTo>
                  <a:lnTo>
                    <a:pt x="432848" y="630902"/>
                  </a:lnTo>
                  <a:lnTo>
                    <a:pt x="429800" y="630902"/>
                  </a:lnTo>
                  <a:lnTo>
                    <a:pt x="429800" y="627854"/>
                  </a:lnTo>
                  <a:lnTo>
                    <a:pt x="432848" y="627854"/>
                  </a:lnTo>
                  <a:lnTo>
                    <a:pt x="432848" y="630902"/>
                  </a:lnTo>
                  <a:lnTo>
                    <a:pt x="432848" y="627854"/>
                  </a:lnTo>
                  <a:lnTo>
                    <a:pt x="429800" y="627854"/>
                  </a:lnTo>
                  <a:lnTo>
                    <a:pt x="426752" y="627854"/>
                  </a:lnTo>
                  <a:lnTo>
                    <a:pt x="429800" y="624806"/>
                  </a:lnTo>
                  <a:lnTo>
                    <a:pt x="426752" y="624806"/>
                  </a:lnTo>
                  <a:lnTo>
                    <a:pt x="423703" y="624806"/>
                  </a:lnTo>
                  <a:lnTo>
                    <a:pt x="426752" y="627854"/>
                  </a:lnTo>
                  <a:lnTo>
                    <a:pt x="426752" y="630902"/>
                  </a:lnTo>
                  <a:lnTo>
                    <a:pt x="426752" y="633950"/>
                  </a:lnTo>
                  <a:lnTo>
                    <a:pt x="423703" y="633950"/>
                  </a:lnTo>
                  <a:lnTo>
                    <a:pt x="423703" y="630902"/>
                  </a:lnTo>
                  <a:lnTo>
                    <a:pt x="420655" y="630902"/>
                  </a:lnTo>
                  <a:lnTo>
                    <a:pt x="423703" y="630902"/>
                  </a:lnTo>
                  <a:lnTo>
                    <a:pt x="423703" y="633950"/>
                  </a:lnTo>
                  <a:lnTo>
                    <a:pt x="420655" y="633950"/>
                  </a:lnTo>
                  <a:lnTo>
                    <a:pt x="423703" y="636998"/>
                  </a:lnTo>
                  <a:lnTo>
                    <a:pt x="420655" y="636998"/>
                  </a:lnTo>
                  <a:lnTo>
                    <a:pt x="420655" y="640046"/>
                  </a:lnTo>
                  <a:lnTo>
                    <a:pt x="420655" y="636998"/>
                  </a:lnTo>
                  <a:lnTo>
                    <a:pt x="420655" y="640046"/>
                  </a:lnTo>
                  <a:lnTo>
                    <a:pt x="417607" y="640046"/>
                  </a:lnTo>
                  <a:lnTo>
                    <a:pt x="420655" y="640046"/>
                  </a:lnTo>
                  <a:lnTo>
                    <a:pt x="417607" y="640046"/>
                  </a:lnTo>
                  <a:lnTo>
                    <a:pt x="417607" y="643093"/>
                  </a:lnTo>
                  <a:lnTo>
                    <a:pt x="417607" y="640046"/>
                  </a:lnTo>
                  <a:lnTo>
                    <a:pt x="417607" y="643093"/>
                  </a:lnTo>
                  <a:lnTo>
                    <a:pt x="414559" y="643093"/>
                  </a:lnTo>
                  <a:lnTo>
                    <a:pt x="417607" y="643093"/>
                  </a:lnTo>
                  <a:lnTo>
                    <a:pt x="417607" y="640046"/>
                  </a:lnTo>
                  <a:lnTo>
                    <a:pt x="414559" y="640046"/>
                  </a:lnTo>
                  <a:lnTo>
                    <a:pt x="417607" y="640046"/>
                  </a:lnTo>
                  <a:lnTo>
                    <a:pt x="414559" y="640046"/>
                  </a:lnTo>
                  <a:lnTo>
                    <a:pt x="417607" y="640046"/>
                  </a:lnTo>
                  <a:lnTo>
                    <a:pt x="417607" y="636998"/>
                  </a:lnTo>
                  <a:lnTo>
                    <a:pt x="417607" y="633950"/>
                  </a:lnTo>
                  <a:lnTo>
                    <a:pt x="417607" y="630902"/>
                  </a:lnTo>
                  <a:lnTo>
                    <a:pt x="420655" y="630902"/>
                  </a:lnTo>
                  <a:lnTo>
                    <a:pt x="420655" y="627854"/>
                  </a:lnTo>
                  <a:lnTo>
                    <a:pt x="417607" y="627854"/>
                  </a:lnTo>
                  <a:lnTo>
                    <a:pt x="417607" y="630902"/>
                  </a:lnTo>
                  <a:lnTo>
                    <a:pt x="417607" y="633950"/>
                  </a:lnTo>
                  <a:lnTo>
                    <a:pt x="417607" y="636998"/>
                  </a:lnTo>
                  <a:lnTo>
                    <a:pt x="414559" y="636998"/>
                  </a:lnTo>
                  <a:lnTo>
                    <a:pt x="414559" y="640046"/>
                  </a:lnTo>
                  <a:lnTo>
                    <a:pt x="414559" y="643093"/>
                  </a:lnTo>
                  <a:lnTo>
                    <a:pt x="411510" y="643093"/>
                  </a:lnTo>
                  <a:lnTo>
                    <a:pt x="414559" y="640046"/>
                  </a:lnTo>
                  <a:lnTo>
                    <a:pt x="411510" y="640046"/>
                  </a:lnTo>
                  <a:lnTo>
                    <a:pt x="414559" y="640046"/>
                  </a:lnTo>
                  <a:lnTo>
                    <a:pt x="411510" y="640046"/>
                  </a:lnTo>
                  <a:lnTo>
                    <a:pt x="414559" y="640046"/>
                  </a:lnTo>
                  <a:lnTo>
                    <a:pt x="411510" y="640046"/>
                  </a:lnTo>
                  <a:lnTo>
                    <a:pt x="411510" y="636998"/>
                  </a:lnTo>
                  <a:lnTo>
                    <a:pt x="408462" y="636998"/>
                  </a:lnTo>
                  <a:lnTo>
                    <a:pt x="408462" y="640046"/>
                  </a:lnTo>
                  <a:lnTo>
                    <a:pt x="408462" y="636998"/>
                  </a:lnTo>
                  <a:lnTo>
                    <a:pt x="408462" y="640046"/>
                  </a:lnTo>
                  <a:lnTo>
                    <a:pt x="411510" y="640046"/>
                  </a:lnTo>
                  <a:lnTo>
                    <a:pt x="411510" y="643093"/>
                  </a:lnTo>
                  <a:lnTo>
                    <a:pt x="408462" y="643093"/>
                  </a:lnTo>
                  <a:lnTo>
                    <a:pt x="411510" y="643093"/>
                  </a:lnTo>
                  <a:lnTo>
                    <a:pt x="411510" y="646141"/>
                  </a:lnTo>
                  <a:lnTo>
                    <a:pt x="408462" y="646141"/>
                  </a:lnTo>
                  <a:lnTo>
                    <a:pt x="405414" y="646141"/>
                  </a:lnTo>
                  <a:lnTo>
                    <a:pt x="405414" y="649189"/>
                  </a:lnTo>
                  <a:lnTo>
                    <a:pt x="402366" y="649189"/>
                  </a:lnTo>
                  <a:lnTo>
                    <a:pt x="402366" y="652237"/>
                  </a:lnTo>
                  <a:lnTo>
                    <a:pt x="399317" y="652237"/>
                  </a:lnTo>
                  <a:lnTo>
                    <a:pt x="402366" y="652237"/>
                  </a:lnTo>
                  <a:lnTo>
                    <a:pt x="402366" y="655285"/>
                  </a:lnTo>
                  <a:lnTo>
                    <a:pt x="399317" y="655285"/>
                  </a:lnTo>
                  <a:lnTo>
                    <a:pt x="399317" y="658333"/>
                  </a:lnTo>
                  <a:lnTo>
                    <a:pt x="399317" y="655285"/>
                  </a:lnTo>
                  <a:lnTo>
                    <a:pt x="399317" y="652237"/>
                  </a:lnTo>
                  <a:lnTo>
                    <a:pt x="396269" y="652237"/>
                  </a:lnTo>
                  <a:lnTo>
                    <a:pt x="396269" y="655285"/>
                  </a:lnTo>
                  <a:lnTo>
                    <a:pt x="396269" y="652237"/>
                  </a:lnTo>
                  <a:lnTo>
                    <a:pt x="393221" y="652237"/>
                  </a:lnTo>
                  <a:lnTo>
                    <a:pt x="390173" y="652237"/>
                  </a:lnTo>
                  <a:lnTo>
                    <a:pt x="393221" y="652237"/>
                  </a:lnTo>
                  <a:lnTo>
                    <a:pt x="393221" y="655285"/>
                  </a:lnTo>
                  <a:lnTo>
                    <a:pt x="393221" y="652237"/>
                  </a:lnTo>
                  <a:lnTo>
                    <a:pt x="393221" y="655285"/>
                  </a:lnTo>
                  <a:lnTo>
                    <a:pt x="396269" y="655285"/>
                  </a:lnTo>
                  <a:lnTo>
                    <a:pt x="396269" y="658333"/>
                  </a:lnTo>
                  <a:lnTo>
                    <a:pt x="393221" y="658333"/>
                  </a:lnTo>
                  <a:lnTo>
                    <a:pt x="393221" y="655285"/>
                  </a:lnTo>
                  <a:lnTo>
                    <a:pt x="390173" y="655285"/>
                  </a:lnTo>
                  <a:lnTo>
                    <a:pt x="390173" y="658333"/>
                  </a:lnTo>
                  <a:lnTo>
                    <a:pt x="390173" y="655285"/>
                  </a:lnTo>
                  <a:lnTo>
                    <a:pt x="387125" y="655285"/>
                  </a:lnTo>
                  <a:lnTo>
                    <a:pt x="384076" y="658333"/>
                  </a:lnTo>
                  <a:lnTo>
                    <a:pt x="387125" y="658333"/>
                  </a:lnTo>
                  <a:lnTo>
                    <a:pt x="384076" y="658333"/>
                  </a:lnTo>
                  <a:lnTo>
                    <a:pt x="387125" y="658333"/>
                  </a:lnTo>
                  <a:lnTo>
                    <a:pt x="384076" y="658333"/>
                  </a:lnTo>
                  <a:lnTo>
                    <a:pt x="381028" y="658333"/>
                  </a:lnTo>
                  <a:lnTo>
                    <a:pt x="384076" y="661380"/>
                  </a:lnTo>
                  <a:lnTo>
                    <a:pt x="384076" y="658333"/>
                  </a:lnTo>
                  <a:lnTo>
                    <a:pt x="384076" y="661380"/>
                  </a:lnTo>
                  <a:lnTo>
                    <a:pt x="381028" y="661380"/>
                  </a:lnTo>
                  <a:lnTo>
                    <a:pt x="377980" y="661380"/>
                  </a:lnTo>
                  <a:lnTo>
                    <a:pt x="377980" y="658333"/>
                  </a:lnTo>
                  <a:lnTo>
                    <a:pt x="381028" y="658333"/>
                  </a:lnTo>
                  <a:lnTo>
                    <a:pt x="377980" y="658333"/>
                  </a:lnTo>
                  <a:lnTo>
                    <a:pt x="374932" y="658333"/>
                  </a:lnTo>
                  <a:lnTo>
                    <a:pt x="377980" y="658333"/>
                  </a:lnTo>
                  <a:lnTo>
                    <a:pt x="377980" y="655285"/>
                  </a:lnTo>
                  <a:lnTo>
                    <a:pt x="377980" y="658333"/>
                  </a:lnTo>
                  <a:lnTo>
                    <a:pt x="374932" y="655285"/>
                  </a:lnTo>
                  <a:lnTo>
                    <a:pt x="371883" y="655285"/>
                  </a:lnTo>
                  <a:lnTo>
                    <a:pt x="371883" y="652237"/>
                  </a:lnTo>
                  <a:lnTo>
                    <a:pt x="374932" y="652237"/>
                  </a:lnTo>
                  <a:lnTo>
                    <a:pt x="374932" y="649189"/>
                  </a:lnTo>
                  <a:lnTo>
                    <a:pt x="374932" y="646141"/>
                  </a:lnTo>
                  <a:lnTo>
                    <a:pt x="377980" y="646141"/>
                  </a:lnTo>
                  <a:lnTo>
                    <a:pt x="381028" y="649189"/>
                  </a:lnTo>
                  <a:lnTo>
                    <a:pt x="381028" y="646141"/>
                  </a:lnTo>
                  <a:lnTo>
                    <a:pt x="377980" y="646141"/>
                  </a:lnTo>
                  <a:lnTo>
                    <a:pt x="377980" y="643093"/>
                  </a:lnTo>
                  <a:lnTo>
                    <a:pt x="381028" y="643093"/>
                  </a:lnTo>
                  <a:lnTo>
                    <a:pt x="384076" y="643093"/>
                  </a:lnTo>
                  <a:lnTo>
                    <a:pt x="384076" y="646141"/>
                  </a:lnTo>
                  <a:lnTo>
                    <a:pt x="384076" y="643093"/>
                  </a:lnTo>
                  <a:lnTo>
                    <a:pt x="387125" y="643093"/>
                  </a:lnTo>
                  <a:lnTo>
                    <a:pt x="387125" y="640046"/>
                  </a:lnTo>
                  <a:lnTo>
                    <a:pt x="387125" y="643093"/>
                  </a:lnTo>
                  <a:lnTo>
                    <a:pt x="387125" y="640046"/>
                  </a:lnTo>
                  <a:lnTo>
                    <a:pt x="390173" y="636998"/>
                  </a:lnTo>
                  <a:lnTo>
                    <a:pt x="390173" y="640046"/>
                  </a:lnTo>
                  <a:lnTo>
                    <a:pt x="393221" y="640046"/>
                  </a:lnTo>
                  <a:lnTo>
                    <a:pt x="390173" y="640046"/>
                  </a:lnTo>
                  <a:lnTo>
                    <a:pt x="393221" y="640046"/>
                  </a:lnTo>
                  <a:lnTo>
                    <a:pt x="393221" y="636998"/>
                  </a:lnTo>
                  <a:lnTo>
                    <a:pt x="390173" y="636998"/>
                  </a:lnTo>
                  <a:lnTo>
                    <a:pt x="393221" y="636998"/>
                  </a:lnTo>
                  <a:lnTo>
                    <a:pt x="393221" y="633950"/>
                  </a:lnTo>
                  <a:lnTo>
                    <a:pt x="396269" y="633950"/>
                  </a:lnTo>
                  <a:lnTo>
                    <a:pt x="396269" y="630902"/>
                  </a:lnTo>
                  <a:lnTo>
                    <a:pt x="396269" y="627854"/>
                  </a:lnTo>
                  <a:lnTo>
                    <a:pt x="399317" y="627854"/>
                  </a:lnTo>
                  <a:lnTo>
                    <a:pt x="399317" y="624806"/>
                  </a:lnTo>
                  <a:lnTo>
                    <a:pt x="396269" y="624806"/>
                  </a:lnTo>
                  <a:lnTo>
                    <a:pt x="396269" y="627854"/>
                  </a:lnTo>
                  <a:lnTo>
                    <a:pt x="393221" y="627854"/>
                  </a:lnTo>
                  <a:lnTo>
                    <a:pt x="393221" y="630902"/>
                  </a:lnTo>
                  <a:lnTo>
                    <a:pt x="390173" y="630902"/>
                  </a:lnTo>
                  <a:lnTo>
                    <a:pt x="387125" y="630902"/>
                  </a:lnTo>
                  <a:lnTo>
                    <a:pt x="387125" y="633950"/>
                  </a:lnTo>
                  <a:lnTo>
                    <a:pt x="384076" y="633950"/>
                  </a:lnTo>
                  <a:lnTo>
                    <a:pt x="387125" y="633950"/>
                  </a:lnTo>
                  <a:lnTo>
                    <a:pt x="387125" y="636998"/>
                  </a:lnTo>
                  <a:lnTo>
                    <a:pt x="384076" y="633950"/>
                  </a:lnTo>
                  <a:lnTo>
                    <a:pt x="381028" y="633950"/>
                  </a:lnTo>
                  <a:lnTo>
                    <a:pt x="377980" y="633950"/>
                  </a:lnTo>
                  <a:lnTo>
                    <a:pt x="377980" y="630902"/>
                  </a:lnTo>
                  <a:lnTo>
                    <a:pt x="374932" y="630902"/>
                  </a:lnTo>
                  <a:lnTo>
                    <a:pt x="374932" y="627854"/>
                  </a:lnTo>
                  <a:lnTo>
                    <a:pt x="374932" y="624806"/>
                  </a:lnTo>
                  <a:lnTo>
                    <a:pt x="374932" y="621759"/>
                  </a:lnTo>
                  <a:lnTo>
                    <a:pt x="377980" y="621759"/>
                  </a:lnTo>
                  <a:lnTo>
                    <a:pt x="377980" y="618711"/>
                  </a:lnTo>
                  <a:lnTo>
                    <a:pt x="377980" y="615663"/>
                  </a:lnTo>
                  <a:lnTo>
                    <a:pt x="377980" y="612615"/>
                  </a:lnTo>
                  <a:lnTo>
                    <a:pt x="381028" y="612615"/>
                  </a:lnTo>
                  <a:lnTo>
                    <a:pt x="381028" y="609567"/>
                  </a:lnTo>
                  <a:lnTo>
                    <a:pt x="384076" y="606519"/>
                  </a:lnTo>
                  <a:lnTo>
                    <a:pt x="384076" y="603471"/>
                  </a:lnTo>
                  <a:lnTo>
                    <a:pt x="387125" y="603471"/>
                  </a:lnTo>
                  <a:lnTo>
                    <a:pt x="387125" y="600424"/>
                  </a:lnTo>
                  <a:lnTo>
                    <a:pt x="387125" y="597376"/>
                  </a:lnTo>
                  <a:lnTo>
                    <a:pt x="387125" y="594328"/>
                  </a:lnTo>
                  <a:lnTo>
                    <a:pt x="390173" y="594328"/>
                  </a:lnTo>
                  <a:lnTo>
                    <a:pt x="387125" y="594328"/>
                  </a:lnTo>
                  <a:lnTo>
                    <a:pt x="387125" y="591280"/>
                  </a:lnTo>
                  <a:lnTo>
                    <a:pt x="387125" y="588232"/>
                  </a:lnTo>
                  <a:lnTo>
                    <a:pt x="390173" y="588232"/>
                  </a:lnTo>
                  <a:lnTo>
                    <a:pt x="387125" y="588232"/>
                  </a:lnTo>
                  <a:lnTo>
                    <a:pt x="390173" y="585185"/>
                  </a:lnTo>
                  <a:lnTo>
                    <a:pt x="387125" y="585185"/>
                  </a:lnTo>
                  <a:lnTo>
                    <a:pt x="387125" y="582137"/>
                  </a:lnTo>
                  <a:lnTo>
                    <a:pt x="387125" y="579089"/>
                  </a:lnTo>
                  <a:lnTo>
                    <a:pt x="384076" y="579089"/>
                  </a:lnTo>
                  <a:lnTo>
                    <a:pt x="384076" y="576041"/>
                  </a:lnTo>
                  <a:lnTo>
                    <a:pt x="387125" y="576041"/>
                  </a:lnTo>
                  <a:lnTo>
                    <a:pt x="387125" y="572993"/>
                  </a:lnTo>
                  <a:lnTo>
                    <a:pt x="390173" y="572993"/>
                  </a:lnTo>
                  <a:lnTo>
                    <a:pt x="393221" y="572993"/>
                  </a:lnTo>
                  <a:lnTo>
                    <a:pt x="396269" y="569945"/>
                  </a:lnTo>
                  <a:lnTo>
                    <a:pt x="399317" y="566898"/>
                  </a:lnTo>
                  <a:lnTo>
                    <a:pt x="402366" y="563850"/>
                  </a:lnTo>
                  <a:lnTo>
                    <a:pt x="402366" y="560802"/>
                  </a:lnTo>
                  <a:lnTo>
                    <a:pt x="405414" y="560802"/>
                  </a:lnTo>
                  <a:lnTo>
                    <a:pt x="408462" y="560802"/>
                  </a:lnTo>
                  <a:lnTo>
                    <a:pt x="408462" y="557754"/>
                  </a:lnTo>
                  <a:lnTo>
                    <a:pt x="411510" y="557754"/>
                  </a:lnTo>
                  <a:lnTo>
                    <a:pt x="411510" y="560802"/>
                  </a:lnTo>
                  <a:lnTo>
                    <a:pt x="414559" y="560802"/>
                  </a:lnTo>
                  <a:lnTo>
                    <a:pt x="414559" y="563850"/>
                  </a:lnTo>
                  <a:lnTo>
                    <a:pt x="417607" y="563850"/>
                  </a:lnTo>
                  <a:lnTo>
                    <a:pt x="420655" y="563850"/>
                  </a:lnTo>
                  <a:lnTo>
                    <a:pt x="423703" y="563850"/>
                  </a:lnTo>
                  <a:lnTo>
                    <a:pt x="423703" y="560802"/>
                  </a:lnTo>
                  <a:lnTo>
                    <a:pt x="426752" y="560802"/>
                  </a:lnTo>
                  <a:lnTo>
                    <a:pt x="429800" y="560802"/>
                  </a:lnTo>
                  <a:lnTo>
                    <a:pt x="429800" y="563850"/>
                  </a:lnTo>
                  <a:lnTo>
                    <a:pt x="429800" y="560802"/>
                  </a:lnTo>
                  <a:lnTo>
                    <a:pt x="429800" y="563850"/>
                  </a:lnTo>
                  <a:lnTo>
                    <a:pt x="432848" y="563850"/>
                  </a:lnTo>
                  <a:lnTo>
                    <a:pt x="432848" y="560802"/>
                  </a:lnTo>
                  <a:lnTo>
                    <a:pt x="435896" y="560802"/>
                  </a:lnTo>
                  <a:lnTo>
                    <a:pt x="435896" y="563850"/>
                  </a:lnTo>
                  <a:lnTo>
                    <a:pt x="438945" y="563850"/>
                  </a:lnTo>
                  <a:lnTo>
                    <a:pt x="441993" y="563850"/>
                  </a:lnTo>
                  <a:lnTo>
                    <a:pt x="445041" y="563850"/>
                  </a:lnTo>
                  <a:lnTo>
                    <a:pt x="448089" y="566898"/>
                  </a:lnTo>
                  <a:lnTo>
                    <a:pt x="445041" y="566898"/>
                  </a:lnTo>
                  <a:lnTo>
                    <a:pt x="448089" y="566898"/>
                  </a:lnTo>
                  <a:lnTo>
                    <a:pt x="448089" y="563850"/>
                  </a:lnTo>
                  <a:lnTo>
                    <a:pt x="445041" y="563850"/>
                  </a:lnTo>
                  <a:lnTo>
                    <a:pt x="445041" y="560802"/>
                  </a:lnTo>
                  <a:lnTo>
                    <a:pt x="441993" y="560802"/>
                  </a:lnTo>
                  <a:lnTo>
                    <a:pt x="438945" y="560802"/>
                  </a:lnTo>
                  <a:lnTo>
                    <a:pt x="435896" y="560802"/>
                  </a:lnTo>
                  <a:lnTo>
                    <a:pt x="432848" y="557754"/>
                  </a:lnTo>
                  <a:lnTo>
                    <a:pt x="432848" y="560802"/>
                  </a:lnTo>
                  <a:lnTo>
                    <a:pt x="432848" y="557754"/>
                  </a:lnTo>
                  <a:lnTo>
                    <a:pt x="429800" y="557754"/>
                  </a:lnTo>
                  <a:lnTo>
                    <a:pt x="426752" y="557754"/>
                  </a:lnTo>
                  <a:lnTo>
                    <a:pt x="426752" y="554706"/>
                  </a:lnTo>
                  <a:lnTo>
                    <a:pt x="423703" y="554706"/>
                  </a:lnTo>
                  <a:lnTo>
                    <a:pt x="423703" y="551658"/>
                  </a:lnTo>
                  <a:lnTo>
                    <a:pt x="420655" y="551658"/>
                  </a:lnTo>
                  <a:lnTo>
                    <a:pt x="417607" y="551658"/>
                  </a:lnTo>
                  <a:lnTo>
                    <a:pt x="417607" y="548610"/>
                  </a:lnTo>
                  <a:lnTo>
                    <a:pt x="420655" y="548610"/>
                  </a:lnTo>
                  <a:lnTo>
                    <a:pt x="423703" y="548610"/>
                  </a:lnTo>
                  <a:lnTo>
                    <a:pt x="423703" y="545563"/>
                  </a:lnTo>
                  <a:lnTo>
                    <a:pt x="423703" y="542515"/>
                  </a:lnTo>
                  <a:lnTo>
                    <a:pt x="426752" y="542515"/>
                  </a:lnTo>
                  <a:lnTo>
                    <a:pt x="426752" y="539467"/>
                  </a:lnTo>
                  <a:lnTo>
                    <a:pt x="426752" y="536419"/>
                  </a:lnTo>
                  <a:lnTo>
                    <a:pt x="429800" y="536419"/>
                  </a:lnTo>
                  <a:lnTo>
                    <a:pt x="432848" y="536419"/>
                  </a:lnTo>
                  <a:lnTo>
                    <a:pt x="432848" y="533371"/>
                  </a:lnTo>
                  <a:lnTo>
                    <a:pt x="435896" y="533371"/>
                  </a:lnTo>
                  <a:lnTo>
                    <a:pt x="438945" y="530323"/>
                  </a:lnTo>
                  <a:lnTo>
                    <a:pt x="435896" y="530323"/>
                  </a:lnTo>
                  <a:lnTo>
                    <a:pt x="432848" y="530323"/>
                  </a:lnTo>
                  <a:lnTo>
                    <a:pt x="429800" y="530323"/>
                  </a:lnTo>
                  <a:lnTo>
                    <a:pt x="429800" y="533371"/>
                  </a:lnTo>
                  <a:lnTo>
                    <a:pt x="426752" y="533371"/>
                  </a:lnTo>
                  <a:lnTo>
                    <a:pt x="426752" y="536419"/>
                  </a:lnTo>
                  <a:lnTo>
                    <a:pt x="423703" y="536419"/>
                  </a:lnTo>
                  <a:lnTo>
                    <a:pt x="423703" y="539467"/>
                  </a:lnTo>
                  <a:lnTo>
                    <a:pt x="423703" y="542515"/>
                  </a:lnTo>
                  <a:lnTo>
                    <a:pt x="423703" y="545563"/>
                  </a:lnTo>
                  <a:lnTo>
                    <a:pt x="420655" y="545563"/>
                  </a:lnTo>
                  <a:lnTo>
                    <a:pt x="405414" y="545563"/>
                  </a:lnTo>
                  <a:lnTo>
                    <a:pt x="405414" y="542515"/>
                  </a:lnTo>
                  <a:lnTo>
                    <a:pt x="405414" y="545563"/>
                  </a:lnTo>
                  <a:lnTo>
                    <a:pt x="405414" y="542515"/>
                  </a:lnTo>
                  <a:lnTo>
                    <a:pt x="402366" y="542515"/>
                  </a:lnTo>
                  <a:lnTo>
                    <a:pt x="402366" y="545563"/>
                  </a:lnTo>
                  <a:lnTo>
                    <a:pt x="399317" y="545563"/>
                  </a:lnTo>
                  <a:lnTo>
                    <a:pt x="399317" y="548610"/>
                  </a:lnTo>
                  <a:lnTo>
                    <a:pt x="396269" y="548610"/>
                  </a:lnTo>
                  <a:lnTo>
                    <a:pt x="393221" y="551658"/>
                  </a:lnTo>
                  <a:lnTo>
                    <a:pt x="393221" y="554706"/>
                  </a:lnTo>
                  <a:lnTo>
                    <a:pt x="390173" y="554706"/>
                  </a:lnTo>
                  <a:lnTo>
                    <a:pt x="390173" y="557754"/>
                  </a:lnTo>
                  <a:lnTo>
                    <a:pt x="387125" y="557754"/>
                  </a:lnTo>
                  <a:lnTo>
                    <a:pt x="387125" y="560802"/>
                  </a:lnTo>
                  <a:lnTo>
                    <a:pt x="384076" y="560802"/>
                  </a:lnTo>
                  <a:lnTo>
                    <a:pt x="381028" y="560802"/>
                  </a:lnTo>
                  <a:lnTo>
                    <a:pt x="381028" y="563850"/>
                  </a:lnTo>
                  <a:lnTo>
                    <a:pt x="377980" y="563850"/>
                  </a:lnTo>
                  <a:lnTo>
                    <a:pt x="377980" y="566898"/>
                  </a:lnTo>
                  <a:lnTo>
                    <a:pt x="374932" y="566898"/>
                  </a:lnTo>
                  <a:lnTo>
                    <a:pt x="374932" y="569945"/>
                  </a:lnTo>
                  <a:lnTo>
                    <a:pt x="374932" y="572993"/>
                  </a:lnTo>
                  <a:lnTo>
                    <a:pt x="377980" y="572993"/>
                  </a:lnTo>
                  <a:lnTo>
                    <a:pt x="377980" y="576041"/>
                  </a:lnTo>
                  <a:lnTo>
                    <a:pt x="374932" y="576041"/>
                  </a:lnTo>
                  <a:lnTo>
                    <a:pt x="374932" y="572993"/>
                  </a:lnTo>
                  <a:lnTo>
                    <a:pt x="371883" y="576041"/>
                  </a:lnTo>
                  <a:lnTo>
                    <a:pt x="368835" y="579089"/>
                  </a:lnTo>
                  <a:lnTo>
                    <a:pt x="368835" y="582137"/>
                  </a:lnTo>
                  <a:lnTo>
                    <a:pt x="365787" y="582137"/>
                  </a:lnTo>
                  <a:lnTo>
                    <a:pt x="365787" y="585185"/>
                  </a:lnTo>
                  <a:lnTo>
                    <a:pt x="362739" y="585185"/>
                  </a:lnTo>
                  <a:lnTo>
                    <a:pt x="362739" y="588232"/>
                  </a:lnTo>
                  <a:lnTo>
                    <a:pt x="359691" y="588232"/>
                  </a:lnTo>
                  <a:lnTo>
                    <a:pt x="362739" y="588232"/>
                  </a:lnTo>
                  <a:lnTo>
                    <a:pt x="359691" y="591280"/>
                  </a:lnTo>
                  <a:lnTo>
                    <a:pt x="362739" y="591280"/>
                  </a:lnTo>
                  <a:lnTo>
                    <a:pt x="362739" y="594328"/>
                  </a:lnTo>
                  <a:lnTo>
                    <a:pt x="362739" y="597376"/>
                  </a:lnTo>
                  <a:lnTo>
                    <a:pt x="359691" y="597376"/>
                  </a:lnTo>
                  <a:lnTo>
                    <a:pt x="359691" y="600424"/>
                  </a:lnTo>
                  <a:lnTo>
                    <a:pt x="356642" y="600424"/>
                  </a:lnTo>
                  <a:lnTo>
                    <a:pt x="356642" y="603471"/>
                  </a:lnTo>
                  <a:lnTo>
                    <a:pt x="353594" y="603471"/>
                  </a:lnTo>
                  <a:lnTo>
                    <a:pt x="350546" y="603471"/>
                  </a:lnTo>
                  <a:lnTo>
                    <a:pt x="353594" y="603471"/>
                  </a:lnTo>
                  <a:lnTo>
                    <a:pt x="350546" y="603471"/>
                  </a:lnTo>
                  <a:lnTo>
                    <a:pt x="350546" y="606519"/>
                  </a:lnTo>
                  <a:lnTo>
                    <a:pt x="353594" y="606519"/>
                  </a:lnTo>
                  <a:lnTo>
                    <a:pt x="350546" y="606519"/>
                  </a:lnTo>
                  <a:lnTo>
                    <a:pt x="353594" y="606519"/>
                  </a:lnTo>
                  <a:lnTo>
                    <a:pt x="350546" y="609567"/>
                  </a:lnTo>
                  <a:lnTo>
                    <a:pt x="353594" y="609567"/>
                  </a:lnTo>
                  <a:lnTo>
                    <a:pt x="353594" y="612615"/>
                  </a:lnTo>
                  <a:lnTo>
                    <a:pt x="353594" y="615663"/>
                  </a:lnTo>
                  <a:lnTo>
                    <a:pt x="353594" y="618711"/>
                  </a:lnTo>
                  <a:lnTo>
                    <a:pt x="350546" y="618711"/>
                  </a:lnTo>
                  <a:lnTo>
                    <a:pt x="350546" y="621759"/>
                  </a:lnTo>
                  <a:lnTo>
                    <a:pt x="347498" y="621759"/>
                  </a:lnTo>
                  <a:lnTo>
                    <a:pt x="344449" y="621759"/>
                  </a:lnTo>
                  <a:lnTo>
                    <a:pt x="341401" y="621759"/>
                  </a:lnTo>
                  <a:lnTo>
                    <a:pt x="341401" y="624806"/>
                  </a:lnTo>
                  <a:lnTo>
                    <a:pt x="338353" y="624806"/>
                  </a:lnTo>
                  <a:lnTo>
                    <a:pt x="341401" y="624806"/>
                  </a:lnTo>
                  <a:lnTo>
                    <a:pt x="338353" y="624806"/>
                  </a:lnTo>
                  <a:lnTo>
                    <a:pt x="335305" y="624806"/>
                  </a:lnTo>
                  <a:lnTo>
                    <a:pt x="335305" y="627854"/>
                  </a:lnTo>
                  <a:lnTo>
                    <a:pt x="338353" y="624806"/>
                  </a:lnTo>
                  <a:lnTo>
                    <a:pt x="338353" y="627854"/>
                  </a:lnTo>
                  <a:lnTo>
                    <a:pt x="341401" y="627854"/>
                  </a:lnTo>
                  <a:lnTo>
                    <a:pt x="341401" y="624806"/>
                  </a:lnTo>
                  <a:lnTo>
                    <a:pt x="344449" y="624806"/>
                  </a:lnTo>
                  <a:lnTo>
                    <a:pt x="344449" y="627854"/>
                  </a:lnTo>
                  <a:lnTo>
                    <a:pt x="344449" y="630902"/>
                  </a:lnTo>
                  <a:lnTo>
                    <a:pt x="341401" y="630902"/>
                  </a:lnTo>
                  <a:lnTo>
                    <a:pt x="341401" y="633950"/>
                  </a:lnTo>
                  <a:lnTo>
                    <a:pt x="338353" y="633950"/>
                  </a:lnTo>
                  <a:lnTo>
                    <a:pt x="338353" y="636998"/>
                  </a:lnTo>
                  <a:lnTo>
                    <a:pt x="335305" y="636998"/>
                  </a:lnTo>
                  <a:lnTo>
                    <a:pt x="335305" y="633950"/>
                  </a:lnTo>
                  <a:lnTo>
                    <a:pt x="335305" y="636998"/>
                  </a:lnTo>
                  <a:lnTo>
                    <a:pt x="332257" y="636998"/>
                  </a:lnTo>
                  <a:lnTo>
                    <a:pt x="332257" y="633950"/>
                  </a:lnTo>
                  <a:lnTo>
                    <a:pt x="332257" y="630902"/>
                  </a:lnTo>
                  <a:lnTo>
                    <a:pt x="335305" y="630902"/>
                  </a:lnTo>
                  <a:lnTo>
                    <a:pt x="332257" y="630902"/>
                  </a:lnTo>
                  <a:lnTo>
                    <a:pt x="332257" y="627854"/>
                  </a:lnTo>
                  <a:lnTo>
                    <a:pt x="332257" y="630902"/>
                  </a:lnTo>
                  <a:lnTo>
                    <a:pt x="332257" y="633950"/>
                  </a:lnTo>
                  <a:lnTo>
                    <a:pt x="329208" y="636998"/>
                  </a:lnTo>
                  <a:lnTo>
                    <a:pt x="326160" y="633950"/>
                  </a:lnTo>
                  <a:lnTo>
                    <a:pt x="326160" y="636998"/>
                  </a:lnTo>
                  <a:lnTo>
                    <a:pt x="323112" y="636998"/>
                  </a:lnTo>
                  <a:lnTo>
                    <a:pt x="326160" y="636998"/>
                  </a:lnTo>
                  <a:lnTo>
                    <a:pt x="329208" y="636998"/>
                  </a:lnTo>
                  <a:lnTo>
                    <a:pt x="329208" y="640046"/>
                  </a:lnTo>
                  <a:lnTo>
                    <a:pt x="326160" y="640046"/>
                  </a:lnTo>
                  <a:lnTo>
                    <a:pt x="323112" y="640046"/>
                  </a:lnTo>
                  <a:lnTo>
                    <a:pt x="323112" y="643093"/>
                  </a:lnTo>
                  <a:lnTo>
                    <a:pt x="323112" y="640046"/>
                  </a:lnTo>
                  <a:lnTo>
                    <a:pt x="320064" y="640046"/>
                  </a:lnTo>
                  <a:lnTo>
                    <a:pt x="323112" y="643093"/>
                  </a:lnTo>
                  <a:lnTo>
                    <a:pt x="323112" y="646141"/>
                  </a:lnTo>
                  <a:lnTo>
                    <a:pt x="323112" y="649189"/>
                  </a:lnTo>
                  <a:lnTo>
                    <a:pt x="320064" y="649189"/>
                  </a:lnTo>
                  <a:lnTo>
                    <a:pt x="317015" y="649189"/>
                  </a:lnTo>
                  <a:lnTo>
                    <a:pt x="317015" y="652237"/>
                  </a:lnTo>
                  <a:lnTo>
                    <a:pt x="313967" y="652237"/>
                  </a:lnTo>
                </a:path>
                <a:path w="966469" h="878204" extrusionOk="0">
                  <a:moveTo>
                    <a:pt x="313967" y="652237"/>
                  </a:moveTo>
                  <a:lnTo>
                    <a:pt x="313967" y="655285"/>
                  </a:lnTo>
                  <a:lnTo>
                    <a:pt x="310919" y="658333"/>
                  </a:lnTo>
                  <a:lnTo>
                    <a:pt x="313967" y="658333"/>
                  </a:lnTo>
                  <a:lnTo>
                    <a:pt x="310919" y="658333"/>
                  </a:lnTo>
                  <a:lnTo>
                    <a:pt x="313967" y="658333"/>
                  </a:lnTo>
                  <a:lnTo>
                    <a:pt x="310919" y="658333"/>
                  </a:lnTo>
                  <a:lnTo>
                    <a:pt x="313967" y="658333"/>
                  </a:lnTo>
                  <a:lnTo>
                    <a:pt x="313967" y="661380"/>
                  </a:lnTo>
                  <a:lnTo>
                    <a:pt x="310919" y="661380"/>
                  </a:lnTo>
                  <a:lnTo>
                    <a:pt x="310919" y="664428"/>
                  </a:lnTo>
                  <a:lnTo>
                    <a:pt x="307871" y="664428"/>
                  </a:lnTo>
                  <a:lnTo>
                    <a:pt x="310919" y="664428"/>
                  </a:lnTo>
                  <a:lnTo>
                    <a:pt x="310919" y="667476"/>
                  </a:lnTo>
                  <a:lnTo>
                    <a:pt x="310919" y="664428"/>
                  </a:lnTo>
                  <a:lnTo>
                    <a:pt x="310919" y="667476"/>
                  </a:lnTo>
                  <a:lnTo>
                    <a:pt x="310919" y="670524"/>
                  </a:lnTo>
                  <a:lnTo>
                    <a:pt x="313967" y="670524"/>
                  </a:lnTo>
                  <a:lnTo>
                    <a:pt x="310919" y="670524"/>
                  </a:lnTo>
                  <a:lnTo>
                    <a:pt x="313967" y="670524"/>
                  </a:lnTo>
                  <a:lnTo>
                    <a:pt x="313967" y="667476"/>
                  </a:lnTo>
                  <a:lnTo>
                    <a:pt x="317015" y="667476"/>
                  </a:lnTo>
                  <a:lnTo>
                    <a:pt x="320064" y="667476"/>
                  </a:lnTo>
                  <a:lnTo>
                    <a:pt x="323112" y="667476"/>
                  </a:lnTo>
                  <a:lnTo>
                    <a:pt x="326160" y="667476"/>
                  </a:lnTo>
                  <a:lnTo>
                    <a:pt x="326160" y="670524"/>
                  </a:lnTo>
                  <a:lnTo>
                    <a:pt x="329208" y="670524"/>
                  </a:lnTo>
                  <a:lnTo>
                    <a:pt x="332257" y="670524"/>
                  </a:lnTo>
                  <a:lnTo>
                    <a:pt x="332257" y="673572"/>
                  </a:lnTo>
                  <a:lnTo>
                    <a:pt x="335305" y="673572"/>
                  </a:lnTo>
                  <a:lnTo>
                    <a:pt x="335305" y="676620"/>
                  </a:lnTo>
                  <a:lnTo>
                    <a:pt x="335305" y="679668"/>
                  </a:lnTo>
                  <a:lnTo>
                    <a:pt x="335305" y="676620"/>
                  </a:lnTo>
                  <a:lnTo>
                    <a:pt x="335305" y="679668"/>
                  </a:lnTo>
                  <a:lnTo>
                    <a:pt x="338353" y="679668"/>
                  </a:lnTo>
                  <a:lnTo>
                    <a:pt x="335305" y="679668"/>
                  </a:lnTo>
                  <a:lnTo>
                    <a:pt x="338353" y="679668"/>
                  </a:lnTo>
                  <a:lnTo>
                    <a:pt x="335305" y="679668"/>
                  </a:lnTo>
                  <a:lnTo>
                    <a:pt x="335305" y="682715"/>
                  </a:lnTo>
                  <a:lnTo>
                    <a:pt x="332257" y="682715"/>
                  </a:lnTo>
                  <a:lnTo>
                    <a:pt x="332257" y="685763"/>
                  </a:lnTo>
                  <a:lnTo>
                    <a:pt x="329208" y="688811"/>
                  </a:lnTo>
                  <a:lnTo>
                    <a:pt x="329208" y="691859"/>
                  </a:lnTo>
                  <a:lnTo>
                    <a:pt x="326160" y="691859"/>
                  </a:lnTo>
                  <a:lnTo>
                    <a:pt x="323112" y="691859"/>
                  </a:lnTo>
                  <a:lnTo>
                    <a:pt x="320064" y="691859"/>
                  </a:lnTo>
                  <a:lnTo>
                    <a:pt x="320064" y="694907"/>
                  </a:lnTo>
                  <a:lnTo>
                    <a:pt x="317015" y="697955"/>
                  </a:lnTo>
                  <a:lnTo>
                    <a:pt x="320064" y="697955"/>
                  </a:lnTo>
                  <a:lnTo>
                    <a:pt x="317015" y="697955"/>
                  </a:lnTo>
                  <a:lnTo>
                    <a:pt x="313967" y="697955"/>
                  </a:lnTo>
                  <a:lnTo>
                    <a:pt x="313967" y="701002"/>
                  </a:lnTo>
                  <a:lnTo>
                    <a:pt x="313967" y="704050"/>
                  </a:lnTo>
                  <a:lnTo>
                    <a:pt x="317015" y="704050"/>
                  </a:lnTo>
                  <a:lnTo>
                    <a:pt x="313967" y="704050"/>
                  </a:lnTo>
                  <a:lnTo>
                    <a:pt x="313967" y="707098"/>
                  </a:lnTo>
                  <a:lnTo>
                    <a:pt x="310919" y="707098"/>
                  </a:lnTo>
                  <a:lnTo>
                    <a:pt x="307871" y="707098"/>
                  </a:lnTo>
                  <a:lnTo>
                    <a:pt x="307871" y="710146"/>
                  </a:lnTo>
                  <a:lnTo>
                    <a:pt x="304822" y="710146"/>
                  </a:lnTo>
                  <a:lnTo>
                    <a:pt x="307871" y="710146"/>
                  </a:lnTo>
                  <a:lnTo>
                    <a:pt x="304822" y="713194"/>
                  </a:lnTo>
                  <a:lnTo>
                    <a:pt x="307871" y="710146"/>
                  </a:lnTo>
                  <a:lnTo>
                    <a:pt x="310919" y="710146"/>
                  </a:lnTo>
                  <a:lnTo>
                    <a:pt x="310919" y="707098"/>
                  </a:lnTo>
                  <a:lnTo>
                    <a:pt x="310919" y="710146"/>
                  </a:lnTo>
                  <a:lnTo>
                    <a:pt x="313967" y="710146"/>
                  </a:lnTo>
                  <a:lnTo>
                    <a:pt x="310919" y="710146"/>
                  </a:lnTo>
                  <a:lnTo>
                    <a:pt x="307871" y="713194"/>
                  </a:lnTo>
                  <a:lnTo>
                    <a:pt x="310919" y="713194"/>
                  </a:lnTo>
                  <a:lnTo>
                    <a:pt x="310919" y="710146"/>
                  </a:lnTo>
                  <a:lnTo>
                    <a:pt x="310919" y="713194"/>
                  </a:lnTo>
                  <a:lnTo>
                    <a:pt x="310919" y="716242"/>
                  </a:lnTo>
                  <a:lnTo>
                    <a:pt x="307871" y="716242"/>
                  </a:lnTo>
                  <a:lnTo>
                    <a:pt x="307871" y="713194"/>
                  </a:lnTo>
                  <a:lnTo>
                    <a:pt x="307871" y="716242"/>
                  </a:lnTo>
                  <a:lnTo>
                    <a:pt x="310919" y="716242"/>
                  </a:lnTo>
                  <a:lnTo>
                    <a:pt x="310919" y="719289"/>
                  </a:lnTo>
                  <a:lnTo>
                    <a:pt x="307871" y="719289"/>
                  </a:lnTo>
                  <a:lnTo>
                    <a:pt x="307871" y="716242"/>
                  </a:lnTo>
                  <a:lnTo>
                    <a:pt x="307871" y="719289"/>
                  </a:lnTo>
                  <a:lnTo>
                    <a:pt x="307871" y="722337"/>
                  </a:lnTo>
                  <a:lnTo>
                    <a:pt x="307871" y="719289"/>
                  </a:lnTo>
                  <a:lnTo>
                    <a:pt x="304822" y="719289"/>
                  </a:lnTo>
                  <a:lnTo>
                    <a:pt x="304822" y="716242"/>
                  </a:lnTo>
                  <a:lnTo>
                    <a:pt x="301774" y="716242"/>
                  </a:lnTo>
                  <a:lnTo>
                    <a:pt x="301774" y="713194"/>
                  </a:lnTo>
                  <a:lnTo>
                    <a:pt x="301774" y="716242"/>
                  </a:lnTo>
                  <a:lnTo>
                    <a:pt x="301774" y="719289"/>
                  </a:lnTo>
                  <a:lnTo>
                    <a:pt x="304822" y="719289"/>
                  </a:lnTo>
                  <a:lnTo>
                    <a:pt x="301774" y="722337"/>
                  </a:lnTo>
                  <a:lnTo>
                    <a:pt x="301774" y="719289"/>
                  </a:lnTo>
                  <a:lnTo>
                    <a:pt x="298726" y="719289"/>
                  </a:lnTo>
                  <a:lnTo>
                    <a:pt x="301774" y="719289"/>
                  </a:lnTo>
                  <a:lnTo>
                    <a:pt x="301774" y="722337"/>
                  </a:lnTo>
                  <a:lnTo>
                    <a:pt x="298726" y="725385"/>
                  </a:lnTo>
                  <a:lnTo>
                    <a:pt x="298726" y="722337"/>
                  </a:lnTo>
                  <a:lnTo>
                    <a:pt x="295678" y="722337"/>
                  </a:lnTo>
                  <a:lnTo>
                    <a:pt x="295678" y="725385"/>
                  </a:lnTo>
                  <a:lnTo>
                    <a:pt x="292629" y="725385"/>
                  </a:lnTo>
                  <a:lnTo>
                    <a:pt x="292629" y="722337"/>
                  </a:lnTo>
                  <a:lnTo>
                    <a:pt x="289581" y="722337"/>
                  </a:lnTo>
                  <a:lnTo>
                    <a:pt x="289581" y="725385"/>
                  </a:lnTo>
                  <a:lnTo>
                    <a:pt x="289581" y="722337"/>
                  </a:lnTo>
                  <a:lnTo>
                    <a:pt x="289581" y="725385"/>
                  </a:lnTo>
                  <a:lnTo>
                    <a:pt x="286533" y="725385"/>
                  </a:lnTo>
                  <a:lnTo>
                    <a:pt x="286533" y="728433"/>
                  </a:lnTo>
                  <a:lnTo>
                    <a:pt x="283485" y="728433"/>
                  </a:lnTo>
                  <a:lnTo>
                    <a:pt x="286533" y="731481"/>
                  </a:lnTo>
                  <a:lnTo>
                    <a:pt x="283485" y="731481"/>
                  </a:lnTo>
                  <a:lnTo>
                    <a:pt x="283485" y="734529"/>
                  </a:lnTo>
                  <a:lnTo>
                    <a:pt x="283485" y="731481"/>
                  </a:lnTo>
                  <a:lnTo>
                    <a:pt x="280437" y="734529"/>
                  </a:lnTo>
                  <a:lnTo>
                    <a:pt x="280437" y="731481"/>
                  </a:lnTo>
                  <a:lnTo>
                    <a:pt x="280437" y="734529"/>
                  </a:lnTo>
                  <a:lnTo>
                    <a:pt x="277388" y="734529"/>
                  </a:lnTo>
                  <a:lnTo>
                    <a:pt x="277388" y="737576"/>
                  </a:lnTo>
                  <a:lnTo>
                    <a:pt x="280437" y="734529"/>
                  </a:lnTo>
                  <a:lnTo>
                    <a:pt x="280437" y="737576"/>
                  </a:lnTo>
                  <a:lnTo>
                    <a:pt x="277388" y="737576"/>
                  </a:lnTo>
                  <a:lnTo>
                    <a:pt x="280437" y="737576"/>
                  </a:lnTo>
                  <a:lnTo>
                    <a:pt x="277388" y="737576"/>
                  </a:lnTo>
                  <a:lnTo>
                    <a:pt x="280437" y="740624"/>
                  </a:lnTo>
                  <a:lnTo>
                    <a:pt x="277388" y="740624"/>
                  </a:lnTo>
                  <a:lnTo>
                    <a:pt x="274340" y="740624"/>
                  </a:lnTo>
                  <a:lnTo>
                    <a:pt x="277388" y="740624"/>
                  </a:lnTo>
                  <a:lnTo>
                    <a:pt x="274340" y="740624"/>
                  </a:lnTo>
                  <a:lnTo>
                    <a:pt x="274340" y="737576"/>
                  </a:lnTo>
                  <a:lnTo>
                    <a:pt x="271292" y="737576"/>
                  </a:lnTo>
                  <a:lnTo>
                    <a:pt x="268244" y="737576"/>
                  </a:lnTo>
                  <a:lnTo>
                    <a:pt x="268244" y="740624"/>
                  </a:lnTo>
                  <a:lnTo>
                    <a:pt x="271292" y="740624"/>
                  </a:lnTo>
                  <a:lnTo>
                    <a:pt x="271292" y="743672"/>
                  </a:lnTo>
                  <a:lnTo>
                    <a:pt x="268244" y="743672"/>
                  </a:lnTo>
                  <a:lnTo>
                    <a:pt x="265195" y="743672"/>
                  </a:lnTo>
                  <a:lnTo>
                    <a:pt x="265195" y="746720"/>
                  </a:lnTo>
                  <a:lnTo>
                    <a:pt x="265195" y="749768"/>
                  </a:lnTo>
                  <a:lnTo>
                    <a:pt x="262147" y="749768"/>
                  </a:lnTo>
                  <a:lnTo>
                    <a:pt x="262147" y="746720"/>
                  </a:lnTo>
                  <a:lnTo>
                    <a:pt x="262147" y="749768"/>
                  </a:lnTo>
                  <a:lnTo>
                    <a:pt x="259099" y="749768"/>
                  </a:lnTo>
                  <a:lnTo>
                    <a:pt x="262147" y="749768"/>
                  </a:lnTo>
                  <a:lnTo>
                    <a:pt x="259099" y="749768"/>
                  </a:lnTo>
                  <a:lnTo>
                    <a:pt x="256051" y="746720"/>
                  </a:lnTo>
                  <a:lnTo>
                    <a:pt x="256051" y="749768"/>
                  </a:lnTo>
                  <a:lnTo>
                    <a:pt x="256051" y="752816"/>
                  </a:lnTo>
                  <a:lnTo>
                    <a:pt x="256051" y="755863"/>
                  </a:lnTo>
                  <a:lnTo>
                    <a:pt x="253003" y="755863"/>
                  </a:lnTo>
                  <a:lnTo>
                    <a:pt x="253003" y="752816"/>
                  </a:lnTo>
                  <a:lnTo>
                    <a:pt x="256051" y="752816"/>
                  </a:lnTo>
                  <a:lnTo>
                    <a:pt x="253003" y="752816"/>
                  </a:lnTo>
                  <a:lnTo>
                    <a:pt x="249954" y="755863"/>
                  </a:lnTo>
                  <a:lnTo>
                    <a:pt x="253003" y="755863"/>
                  </a:lnTo>
                  <a:lnTo>
                    <a:pt x="249954" y="755863"/>
                  </a:lnTo>
                  <a:lnTo>
                    <a:pt x="246906" y="755863"/>
                  </a:lnTo>
                  <a:lnTo>
                    <a:pt x="246906" y="758911"/>
                  </a:lnTo>
                  <a:lnTo>
                    <a:pt x="243858" y="758911"/>
                  </a:lnTo>
                  <a:lnTo>
                    <a:pt x="243858" y="761959"/>
                  </a:lnTo>
                  <a:lnTo>
                    <a:pt x="243858" y="758911"/>
                  </a:lnTo>
                  <a:lnTo>
                    <a:pt x="243858" y="761959"/>
                  </a:lnTo>
                  <a:lnTo>
                    <a:pt x="240810" y="761959"/>
                  </a:lnTo>
                  <a:lnTo>
                    <a:pt x="243858" y="761959"/>
                  </a:lnTo>
                  <a:lnTo>
                    <a:pt x="246906" y="761959"/>
                  </a:lnTo>
                  <a:lnTo>
                    <a:pt x="246906" y="765007"/>
                  </a:lnTo>
                  <a:lnTo>
                    <a:pt x="246906" y="768055"/>
                  </a:lnTo>
                  <a:lnTo>
                    <a:pt x="246906" y="771103"/>
                  </a:lnTo>
                  <a:lnTo>
                    <a:pt x="243858" y="771103"/>
                  </a:lnTo>
                  <a:lnTo>
                    <a:pt x="246906" y="771103"/>
                  </a:lnTo>
                  <a:lnTo>
                    <a:pt x="243858" y="771103"/>
                  </a:lnTo>
                  <a:lnTo>
                    <a:pt x="243858" y="774150"/>
                  </a:lnTo>
                  <a:lnTo>
                    <a:pt x="240810" y="777198"/>
                  </a:lnTo>
                  <a:lnTo>
                    <a:pt x="240810" y="774150"/>
                  </a:lnTo>
                  <a:lnTo>
                    <a:pt x="237761" y="774150"/>
                  </a:lnTo>
                  <a:lnTo>
                    <a:pt x="240810" y="774150"/>
                  </a:lnTo>
                  <a:lnTo>
                    <a:pt x="240810" y="777198"/>
                  </a:lnTo>
                  <a:lnTo>
                    <a:pt x="237761" y="774150"/>
                  </a:lnTo>
                  <a:lnTo>
                    <a:pt x="237761" y="777198"/>
                  </a:lnTo>
                  <a:lnTo>
                    <a:pt x="240810" y="777198"/>
                  </a:lnTo>
                  <a:lnTo>
                    <a:pt x="240810" y="780246"/>
                  </a:lnTo>
                  <a:lnTo>
                    <a:pt x="240810" y="777198"/>
                  </a:lnTo>
                  <a:lnTo>
                    <a:pt x="240810" y="780246"/>
                  </a:lnTo>
                  <a:lnTo>
                    <a:pt x="237761" y="780246"/>
                  </a:lnTo>
                  <a:lnTo>
                    <a:pt x="237761" y="777198"/>
                  </a:lnTo>
                  <a:lnTo>
                    <a:pt x="234713" y="777198"/>
                  </a:lnTo>
                  <a:lnTo>
                    <a:pt x="234713" y="780246"/>
                  </a:lnTo>
                  <a:lnTo>
                    <a:pt x="234713" y="783294"/>
                  </a:lnTo>
                  <a:lnTo>
                    <a:pt x="231665" y="783294"/>
                  </a:lnTo>
                  <a:lnTo>
                    <a:pt x="231665" y="780246"/>
                  </a:lnTo>
                  <a:lnTo>
                    <a:pt x="228617" y="780246"/>
                  </a:lnTo>
                  <a:lnTo>
                    <a:pt x="228617" y="783294"/>
                  </a:lnTo>
                  <a:lnTo>
                    <a:pt x="225568" y="783294"/>
                  </a:lnTo>
                  <a:lnTo>
                    <a:pt x="225568" y="786342"/>
                  </a:lnTo>
                  <a:lnTo>
                    <a:pt x="222520" y="786342"/>
                  </a:lnTo>
                  <a:lnTo>
                    <a:pt x="222520" y="789390"/>
                  </a:lnTo>
                  <a:lnTo>
                    <a:pt x="219472" y="789390"/>
                  </a:lnTo>
                  <a:lnTo>
                    <a:pt x="219472" y="786342"/>
                  </a:lnTo>
                  <a:lnTo>
                    <a:pt x="216424" y="786342"/>
                  </a:lnTo>
                  <a:lnTo>
                    <a:pt x="216424" y="783294"/>
                  </a:lnTo>
                  <a:lnTo>
                    <a:pt x="213376" y="786342"/>
                  </a:lnTo>
                  <a:lnTo>
                    <a:pt x="213376" y="789390"/>
                  </a:lnTo>
                  <a:lnTo>
                    <a:pt x="213376" y="786342"/>
                  </a:lnTo>
                  <a:lnTo>
                    <a:pt x="213376" y="789390"/>
                  </a:lnTo>
                  <a:lnTo>
                    <a:pt x="216424" y="789390"/>
                  </a:lnTo>
                  <a:lnTo>
                    <a:pt x="213376" y="789390"/>
                  </a:lnTo>
                  <a:lnTo>
                    <a:pt x="210327" y="789390"/>
                  </a:lnTo>
                  <a:lnTo>
                    <a:pt x="210327" y="792438"/>
                  </a:lnTo>
                  <a:lnTo>
                    <a:pt x="210327" y="795485"/>
                  </a:lnTo>
                  <a:lnTo>
                    <a:pt x="213376" y="795485"/>
                  </a:lnTo>
                  <a:lnTo>
                    <a:pt x="213376" y="798533"/>
                  </a:lnTo>
                  <a:lnTo>
                    <a:pt x="210327" y="798533"/>
                  </a:lnTo>
                  <a:lnTo>
                    <a:pt x="207279" y="798533"/>
                  </a:lnTo>
                  <a:lnTo>
                    <a:pt x="204231" y="795485"/>
                  </a:lnTo>
                  <a:lnTo>
                    <a:pt x="201183" y="795485"/>
                  </a:lnTo>
                  <a:lnTo>
                    <a:pt x="198134" y="795485"/>
                  </a:lnTo>
                  <a:lnTo>
                    <a:pt x="198134" y="798533"/>
                  </a:lnTo>
                  <a:lnTo>
                    <a:pt x="195086" y="798533"/>
                  </a:lnTo>
                  <a:lnTo>
                    <a:pt x="192038" y="801581"/>
                  </a:lnTo>
                  <a:lnTo>
                    <a:pt x="195086" y="801581"/>
                  </a:lnTo>
                  <a:lnTo>
                    <a:pt x="198134" y="801581"/>
                  </a:lnTo>
                  <a:lnTo>
                    <a:pt x="198134" y="798533"/>
                  </a:lnTo>
                  <a:lnTo>
                    <a:pt x="201183" y="801581"/>
                  </a:lnTo>
                  <a:lnTo>
                    <a:pt x="201183" y="804629"/>
                  </a:lnTo>
                  <a:lnTo>
                    <a:pt x="201183" y="801581"/>
                  </a:lnTo>
                  <a:lnTo>
                    <a:pt x="201183" y="804629"/>
                  </a:lnTo>
                  <a:lnTo>
                    <a:pt x="198134" y="804629"/>
                  </a:lnTo>
                  <a:lnTo>
                    <a:pt x="195086" y="804629"/>
                  </a:lnTo>
                  <a:lnTo>
                    <a:pt x="195086" y="801581"/>
                  </a:lnTo>
                  <a:lnTo>
                    <a:pt x="192038" y="801581"/>
                  </a:lnTo>
                  <a:lnTo>
                    <a:pt x="192038" y="804629"/>
                  </a:lnTo>
                  <a:lnTo>
                    <a:pt x="188990" y="804629"/>
                  </a:lnTo>
                  <a:lnTo>
                    <a:pt x="185941" y="804629"/>
                  </a:lnTo>
                  <a:lnTo>
                    <a:pt x="182893" y="804629"/>
                  </a:lnTo>
                  <a:lnTo>
                    <a:pt x="182893" y="807677"/>
                  </a:lnTo>
                  <a:lnTo>
                    <a:pt x="179845" y="810725"/>
                  </a:lnTo>
                  <a:lnTo>
                    <a:pt x="176797" y="810725"/>
                  </a:lnTo>
                  <a:lnTo>
                    <a:pt x="176797" y="813772"/>
                  </a:lnTo>
                  <a:lnTo>
                    <a:pt x="176797" y="816820"/>
                  </a:lnTo>
                  <a:lnTo>
                    <a:pt x="179845" y="816820"/>
                  </a:lnTo>
                  <a:lnTo>
                    <a:pt x="179845" y="813772"/>
                  </a:lnTo>
                  <a:lnTo>
                    <a:pt x="179845" y="810725"/>
                  </a:lnTo>
                  <a:lnTo>
                    <a:pt x="182893" y="810725"/>
                  </a:lnTo>
                  <a:lnTo>
                    <a:pt x="182893" y="813772"/>
                  </a:lnTo>
                  <a:lnTo>
                    <a:pt x="182893" y="810725"/>
                  </a:lnTo>
                  <a:lnTo>
                    <a:pt x="182893" y="813772"/>
                  </a:lnTo>
                  <a:lnTo>
                    <a:pt x="185941" y="813772"/>
                  </a:lnTo>
                  <a:lnTo>
                    <a:pt x="182893" y="813772"/>
                  </a:lnTo>
                  <a:lnTo>
                    <a:pt x="185941" y="813772"/>
                  </a:lnTo>
                  <a:lnTo>
                    <a:pt x="185941" y="816820"/>
                  </a:lnTo>
                  <a:lnTo>
                    <a:pt x="185941" y="813772"/>
                  </a:lnTo>
                  <a:lnTo>
                    <a:pt x="188990" y="813772"/>
                  </a:lnTo>
                  <a:lnTo>
                    <a:pt x="188990" y="816820"/>
                  </a:lnTo>
                  <a:lnTo>
                    <a:pt x="185941" y="816820"/>
                  </a:lnTo>
                  <a:lnTo>
                    <a:pt x="182893" y="816820"/>
                  </a:lnTo>
                  <a:lnTo>
                    <a:pt x="182893" y="819868"/>
                  </a:lnTo>
                  <a:lnTo>
                    <a:pt x="185941" y="816820"/>
                  </a:lnTo>
                  <a:lnTo>
                    <a:pt x="185941" y="819868"/>
                  </a:lnTo>
                  <a:lnTo>
                    <a:pt x="188990" y="819868"/>
                  </a:lnTo>
                  <a:lnTo>
                    <a:pt x="188990" y="816820"/>
                  </a:lnTo>
                  <a:lnTo>
                    <a:pt x="192038" y="816820"/>
                  </a:lnTo>
                  <a:lnTo>
                    <a:pt x="192038" y="819868"/>
                  </a:lnTo>
                  <a:lnTo>
                    <a:pt x="188990" y="819868"/>
                  </a:lnTo>
                  <a:lnTo>
                    <a:pt x="185941" y="819868"/>
                  </a:lnTo>
                  <a:lnTo>
                    <a:pt x="185941" y="822916"/>
                  </a:lnTo>
                  <a:lnTo>
                    <a:pt x="182893" y="822916"/>
                  </a:lnTo>
                  <a:lnTo>
                    <a:pt x="182893" y="819868"/>
                  </a:lnTo>
                  <a:lnTo>
                    <a:pt x="182893" y="822916"/>
                  </a:lnTo>
                  <a:lnTo>
                    <a:pt x="182893" y="825964"/>
                  </a:lnTo>
                  <a:lnTo>
                    <a:pt x="182893" y="822916"/>
                  </a:lnTo>
                  <a:lnTo>
                    <a:pt x="179845" y="822916"/>
                  </a:lnTo>
                  <a:lnTo>
                    <a:pt x="179845" y="825964"/>
                  </a:lnTo>
                  <a:lnTo>
                    <a:pt x="179845" y="829012"/>
                  </a:lnTo>
                  <a:lnTo>
                    <a:pt x="182893" y="829012"/>
                  </a:lnTo>
                  <a:lnTo>
                    <a:pt x="179845" y="825964"/>
                  </a:lnTo>
                  <a:lnTo>
                    <a:pt x="182893" y="825964"/>
                  </a:lnTo>
                  <a:lnTo>
                    <a:pt x="182893" y="829012"/>
                  </a:lnTo>
                  <a:lnTo>
                    <a:pt x="179845" y="829012"/>
                  </a:lnTo>
                  <a:lnTo>
                    <a:pt x="179845" y="832059"/>
                  </a:lnTo>
                  <a:lnTo>
                    <a:pt x="179845" y="829012"/>
                  </a:lnTo>
                  <a:lnTo>
                    <a:pt x="176797" y="829012"/>
                  </a:lnTo>
                  <a:lnTo>
                    <a:pt x="179845" y="825964"/>
                  </a:lnTo>
                  <a:lnTo>
                    <a:pt x="179845" y="829012"/>
                  </a:lnTo>
                  <a:lnTo>
                    <a:pt x="179845" y="825964"/>
                  </a:lnTo>
                  <a:lnTo>
                    <a:pt x="176797" y="825964"/>
                  </a:lnTo>
                  <a:lnTo>
                    <a:pt x="176797" y="829012"/>
                  </a:lnTo>
                  <a:lnTo>
                    <a:pt x="176797" y="825964"/>
                  </a:lnTo>
                  <a:lnTo>
                    <a:pt x="179845" y="825964"/>
                  </a:lnTo>
                  <a:lnTo>
                    <a:pt x="176797" y="825964"/>
                  </a:lnTo>
                  <a:lnTo>
                    <a:pt x="176797" y="822916"/>
                  </a:lnTo>
                  <a:lnTo>
                    <a:pt x="179845" y="822916"/>
                  </a:lnTo>
                  <a:lnTo>
                    <a:pt x="179845" y="819868"/>
                  </a:lnTo>
                  <a:lnTo>
                    <a:pt x="182893" y="819868"/>
                  </a:lnTo>
                  <a:lnTo>
                    <a:pt x="179845" y="819868"/>
                  </a:lnTo>
                  <a:lnTo>
                    <a:pt x="176797" y="819868"/>
                  </a:lnTo>
                  <a:lnTo>
                    <a:pt x="179845" y="819868"/>
                  </a:lnTo>
                  <a:lnTo>
                    <a:pt x="176797" y="819868"/>
                  </a:lnTo>
                  <a:lnTo>
                    <a:pt x="176797" y="822916"/>
                  </a:lnTo>
                  <a:lnTo>
                    <a:pt x="173749" y="819868"/>
                  </a:lnTo>
                  <a:lnTo>
                    <a:pt x="173749" y="822916"/>
                  </a:lnTo>
                  <a:lnTo>
                    <a:pt x="176797" y="822916"/>
                  </a:lnTo>
                  <a:lnTo>
                    <a:pt x="176797" y="825964"/>
                  </a:lnTo>
                  <a:lnTo>
                    <a:pt x="173749" y="825964"/>
                  </a:lnTo>
                  <a:lnTo>
                    <a:pt x="173749" y="829012"/>
                  </a:lnTo>
                  <a:lnTo>
                    <a:pt x="173749" y="825964"/>
                  </a:lnTo>
                  <a:lnTo>
                    <a:pt x="173749" y="829012"/>
                  </a:lnTo>
                  <a:lnTo>
                    <a:pt x="176797" y="829012"/>
                  </a:lnTo>
                  <a:lnTo>
                    <a:pt x="173749" y="829012"/>
                  </a:lnTo>
                  <a:lnTo>
                    <a:pt x="173749" y="832059"/>
                  </a:lnTo>
                  <a:lnTo>
                    <a:pt x="173749" y="829012"/>
                  </a:lnTo>
                  <a:lnTo>
                    <a:pt x="173749" y="832059"/>
                  </a:lnTo>
                  <a:lnTo>
                    <a:pt x="173749" y="829012"/>
                  </a:lnTo>
                  <a:lnTo>
                    <a:pt x="170700" y="829012"/>
                  </a:lnTo>
                  <a:lnTo>
                    <a:pt x="167652" y="829012"/>
                  </a:lnTo>
                  <a:lnTo>
                    <a:pt x="170700" y="829012"/>
                  </a:lnTo>
                  <a:lnTo>
                    <a:pt x="167652" y="829012"/>
                  </a:lnTo>
                  <a:lnTo>
                    <a:pt x="167652" y="832059"/>
                  </a:lnTo>
                  <a:lnTo>
                    <a:pt x="164604" y="832059"/>
                  </a:lnTo>
                  <a:lnTo>
                    <a:pt x="164604" y="835107"/>
                  </a:lnTo>
                  <a:lnTo>
                    <a:pt x="161556" y="832059"/>
                  </a:lnTo>
                  <a:lnTo>
                    <a:pt x="158507" y="832059"/>
                  </a:lnTo>
                  <a:lnTo>
                    <a:pt x="158507" y="835107"/>
                  </a:lnTo>
                  <a:lnTo>
                    <a:pt x="155459" y="835107"/>
                  </a:lnTo>
                  <a:lnTo>
                    <a:pt x="152411" y="835107"/>
                  </a:lnTo>
                  <a:lnTo>
                    <a:pt x="152411" y="838155"/>
                  </a:lnTo>
                  <a:lnTo>
                    <a:pt x="149363" y="838155"/>
                  </a:lnTo>
                  <a:lnTo>
                    <a:pt x="149363" y="835107"/>
                  </a:lnTo>
                  <a:lnTo>
                    <a:pt x="149363" y="832059"/>
                  </a:lnTo>
                  <a:lnTo>
                    <a:pt x="149363" y="835107"/>
                  </a:lnTo>
                  <a:lnTo>
                    <a:pt x="146314" y="835107"/>
                  </a:lnTo>
                  <a:lnTo>
                    <a:pt x="149363" y="835107"/>
                  </a:lnTo>
                  <a:lnTo>
                    <a:pt x="146314" y="835107"/>
                  </a:lnTo>
                  <a:lnTo>
                    <a:pt x="149363" y="835107"/>
                  </a:lnTo>
                  <a:lnTo>
                    <a:pt x="149363" y="838155"/>
                  </a:lnTo>
                  <a:lnTo>
                    <a:pt x="149363" y="841203"/>
                  </a:lnTo>
                  <a:lnTo>
                    <a:pt x="146314" y="841203"/>
                  </a:lnTo>
                  <a:lnTo>
                    <a:pt x="146314" y="844251"/>
                  </a:lnTo>
                  <a:lnTo>
                    <a:pt x="146314" y="847299"/>
                  </a:lnTo>
                  <a:lnTo>
                    <a:pt x="143266" y="847299"/>
                  </a:lnTo>
                  <a:lnTo>
                    <a:pt x="143266" y="850346"/>
                  </a:lnTo>
                  <a:lnTo>
                    <a:pt x="146314" y="850346"/>
                  </a:lnTo>
                  <a:lnTo>
                    <a:pt x="143266" y="850346"/>
                  </a:lnTo>
                  <a:lnTo>
                    <a:pt x="140218" y="850346"/>
                  </a:lnTo>
                  <a:lnTo>
                    <a:pt x="140218" y="847299"/>
                  </a:lnTo>
                  <a:lnTo>
                    <a:pt x="143266" y="847299"/>
                  </a:lnTo>
                  <a:lnTo>
                    <a:pt x="140218" y="847299"/>
                  </a:lnTo>
                  <a:lnTo>
                    <a:pt x="143266" y="847299"/>
                  </a:lnTo>
                  <a:lnTo>
                    <a:pt x="143266" y="844251"/>
                  </a:lnTo>
                  <a:lnTo>
                    <a:pt x="143266" y="847299"/>
                  </a:lnTo>
                  <a:lnTo>
                    <a:pt x="143266" y="844251"/>
                  </a:lnTo>
                  <a:lnTo>
                    <a:pt x="143266" y="841203"/>
                  </a:lnTo>
                  <a:lnTo>
                    <a:pt x="143266" y="838155"/>
                  </a:lnTo>
                  <a:lnTo>
                    <a:pt x="146314" y="838155"/>
                  </a:lnTo>
                  <a:lnTo>
                    <a:pt x="143266" y="835107"/>
                  </a:lnTo>
                  <a:lnTo>
                    <a:pt x="140218" y="835107"/>
                  </a:lnTo>
                  <a:lnTo>
                    <a:pt x="137170" y="835107"/>
                  </a:lnTo>
                  <a:lnTo>
                    <a:pt x="137170" y="838155"/>
                  </a:lnTo>
                  <a:lnTo>
                    <a:pt x="134122" y="835107"/>
                  </a:lnTo>
                  <a:lnTo>
                    <a:pt x="134122" y="838155"/>
                  </a:lnTo>
                  <a:lnTo>
                    <a:pt x="131073" y="838155"/>
                  </a:lnTo>
                  <a:lnTo>
                    <a:pt x="131073" y="841203"/>
                  </a:lnTo>
                  <a:lnTo>
                    <a:pt x="134122" y="841203"/>
                  </a:lnTo>
                  <a:lnTo>
                    <a:pt x="131073" y="841203"/>
                  </a:lnTo>
                  <a:lnTo>
                    <a:pt x="128025" y="841203"/>
                  </a:lnTo>
                  <a:lnTo>
                    <a:pt x="128025" y="844251"/>
                  </a:lnTo>
                  <a:lnTo>
                    <a:pt x="124977" y="844251"/>
                  </a:lnTo>
                  <a:lnTo>
                    <a:pt x="121929" y="844251"/>
                  </a:lnTo>
                  <a:lnTo>
                    <a:pt x="118880" y="844251"/>
                  </a:lnTo>
                  <a:lnTo>
                    <a:pt x="121929" y="844251"/>
                  </a:lnTo>
                  <a:lnTo>
                    <a:pt x="121929" y="847299"/>
                  </a:lnTo>
                  <a:lnTo>
                    <a:pt x="118880" y="847299"/>
                  </a:lnTo>
                  <a:lnTo>
                    <a:pt x="118880" y="850346"/>
                  </a:lnTo>
                  <a:lnTo>
                    <a:pt x="115832" y="853394"/>
                  </a:lnTo>
                  <a:lnTo>
                    <a:pt x="115832" y="850346"/>
                  </a:lnTo>
                  <a:lnTo>
                    <a:pt x="115832" y="847299"/>
                  </a:lnTo>
                  <a:lnTo>
                    <a:pt x="112784" y="847299"/>
                  </a:lnTo>
                  <a:lnTo>
                    <a:pt x="115832" y="847299"/>
                  </a:lnTo>
                  <a:lnTo>
                    <a:pt x="115832" y="844251"/>
                  </a:lnTo>
                  <a:lnTo>
                    <a:pt x="112784" y="847299"/>
                  </a:lnTo>
                  <a:lnTo>
                    <a:pt x="109736" y="847299"/>
                  </a:lnTo>
                  <a:lnTo>
                    <a:pt x="109736" y="850346"/>
                  </a:lnTo>
                  <a:lnTo>
                    <a:pt x="112784" y="850346"/>
                  </a:lnTo>
                  <a:lnTo>
                    <a:pt x="112784" y="853394"/>
                  </a:lnTo>
                  <a:lnTo>
                    <a:pt x="109736" y="853394"/>
                  </a:lnTo>
                  <a:lnTo>
                    <a:pt x="106688" y="853394"/>
                  </a:lnTo>
                  <a:lnTo>
                    <a:pt x="106688" y="850346"/>
                  </a:lnTo>
                  <a:lnTo>
                    <a:pt x="103639" y="850346"/>
                  </a:lnTo>
                  <a:lnTo>
                    <a:pt x="100591" y="850346"/>
                  </a:lnTo>
                  <a:lnTo>
                    <a:pt x="100591" y="853394"/>
                  </a:lnTo>
                  <a:lnTo>
                    <a:pt x="97543" y="853394"/>
                  </a:lnTo>
                  <a:lnTo>
                    <a:pt x="97543" y="856442"/>
                  </a:lnTo>
                  <a:lnTo>
                    <a:pt x="94495" y="856442"/>
                  </a:lnTo>
                  <a:lnTo>
                    <a:pt x="91446" y="856442"/>
                  </a:lnTo>
                  <a:lnTo>
                    <a:pt x="88398" y="856442"/>
                  </a:lnTo>
                  <a:lnTo>
                    <a:pt x="85350" y="856442"/>
                  </a:lnTo>
                  <a:lnTo>
                    <a:pt x="85350" y="853394"/>
                  </a:lnTo>
                  <a:lnTo>
                    <a:pt x="85350" y="850346"/>
                  </a:lnTo>
                  <a:lnTo>
                    <a:pt x="88398" y="847299"/>
                  </a:lnTo>
                  <a:lnTo>
                    <a:pt x="88398" y="844251"/>
                  </a:lnTo>
                  <a:lnTo>
                    <a:pt x="91446" y="844251"/>
                  </a:lnTo>
                  <a:lnTo>
                    <a:pt x="91446" y="841203"/>
                  </a:lnTo>
                  <a:lnTo>
                    <a:pt x="88398" y="841203"/>
                  </a:lnTo>
                  <a:lnTo>
                    <a:pt x="85350" y="841203"/>
                  </a:lnTo>
                  <a:lnTo>
                    <a:pt x="82302" y="841203"/>
                  </a:lnTo>
                  <a:lnTo>
                    <a:pt x="82302" y="844251"/>
                  </a:lnTo>
                  <a:lnTo>
                    <a:pt x="82302" y="847299"/>
                  </a:lnTo>
                  <a:lnTo>
                    <a:pt x="79253" y="847299"/>
                  </a:lnTo>
                  <a:lnTo>
                    <a:pt x="79253" y="850346"/>
                  </a:lnTo>
                  <a:lnTo>
                    <a:pt x="79253" y="853394"/>
                  </a:lnTo>
                  <a:lnTo>
                    <a:pt x="76205" y="856442"/>
                  </a:lnTo>
                  <a:lnTo>
                    <a:pt x="76205" y="859490"/>
                  </a:lnTo>
                  <a:lnTo>
                    <a:pt x="73157" y="859490"/>
                  </a:lnTo>
                  <a:lnTo>
                    <a:pt x="73157" y="862538"/>
                  </a:lnTo>
                  <a:lnTo>
                    <a:pt x="73157" y="859490"/>
                  </a:lnTo>
                  <a:lnTo>
                    <a:pt x="73157" y="862538"/>
                  </a:lnTo>
                  <a:lnTo>
                    <a:pt x="70109" y="862538"/>
                  </a:lnTo>
                  <a:lnTo>
                    <a:pt x="73157" y="862538"/>
                  </a:lnTo>
                  <a:lnTo>
                    <a:pt x="70109" y="862538"/>
                  </a:lnTo>
                  <a:lnTo>
                    <a:pt x="70109" y="859490"/>
                  </a:lnTo>
                  <a:lnTo>
                    <a:pt x="67060" y="859490"/>
                  </a:lnTo>
                  <a:lnTo>
                    <a:pt x="67060" y="862538"/>
                  </a:lnTo>
                  <a:lnTo>
                    <a:pt x="70109" y="862538"/>
                  </a:lnTo>
                  <a:lnTo>
                    <a:pt x="67060" y="862538"/>
                  </a:lnTo>
                  <a:lnTo>
                    <a:pt x="67060" y="865586"/>
                  </a:lnTo>
                  <a:lnTo>
                    <a:pt x="70109" y="865586"/>
                  </a:lnTo>
                  <a:lnTo>
                    <a:pt x="70109" y="868634"/>
                  </a:lnTo>
                  <a:lnTo>
                    <a:pt x="67060" y="868634"/>
                  </a:lnTo>
                  <a:lnTo>
                    <a:pt x="64012" y="868634"/>
                  </a:lnTo>
                  <a:lnTo>
                    <a:pt x="64012" y="865586"/>
                  </a:lnTo>
                  <a:lnTo>
                    <a:pt x="67060" y="865586"/>
                  </a:lnTo>
                  <a:lnTo>
                    <a:pt x="64012" y="865586"/>
                  </a:lnTo>
                  <a:lnTo>
                    <a:pt x="60964" y="865586"/>
                  </a:lnTo>
                  <a:lnTo>
                    <a:pt x="60964" y="868634"/>
                  </a:lnTo>
                  <a:lnTo>
                    <a:pt x="60964" y="871681"/>
                  </a:lnTo>
                  <a:lnTo>
                    <a:pt x="57916" y="871681"/>
                  </a:lnTo>
                  <a:lnTo>
                    <a:pt x="57916" y="868634"/>
                  </a:lnTo>
                  <a:lnTo>
                    <a:pt x="57916" y="871681"/>
                  </a:lnTo>
                  <a:lnTo>
                    <a:pt x="57916" y="868634"/>
                  </a:lnTo>
                  <a:lnTo>
                    <a:pt x="54868" y="868634"/>
                  </a:lnTo>
                  <a:lnTo>
                    <a:pt x="54868" y="871681"/>
                  </a:lnTo>
                  <a:lnTo>
                    <a:pt x="54868" y="868634"/>
                  </a:lnTo>
                  <a:lnTo>
                    <a:pt x="51819" y="868634"/>
                  </a:lnTo>
                  <a:lnTo>
                    <a:pt x="51819" y="865586"/>
                  </a:lnTo>
                  <a:lnTo>
                    <a:pt x="54868" y="865586"/>
                  </a:lnTo>
                  <a:lnTo>
                    <a:pt x="57916" y="865586"/>
                  </a:lnTo>
                  <a:lnTo>
                    <a:pt x="54868" y="865586"/>
                  </a:lnTo>
                  <a:lnTo>
                    <a:pt x="54868" y="862538"/>
                  </a:lnTo>
                  <a:lnTo>
                    <a:pt x="51819" y="862538"/>
                  </a:lnTo>
                  <a:lnTo>
                    <a:pt x="51819" y="859490"/>
                  </a:lnTo>
                  <a:lnTo>
                    <a:pt x="51819" y="856442"/>
                  </a:lnTo>
                  <a:lnTo>
                    <a:pt x="48771" y="856442"/>
                  </a:lnTo>
                  <a:lnTo>
                    <a:pt x="51819" y="856442"/>
                  </a:lnTo>
                  <a:lnTo>
                    <a:pt x="48771" y="856442"/>
                  </a:lnTo>
                  <a:lnTo>
                    <a:pt x="48771" y="853394"/>
                  </a:lnTo>
                  <a:lnTo>
                    <a:pt x="48771" y="856442"/>
                  </a:lnTo>
                  <a:lnTo>
                    <a:pt x="45723" y="859490"/>
                  </a:lnTo>
                  <a:lnTo>
                    <a:pt x="48771" y="859490"/>
                  </a:lnTo>
                  <a:lnTo>
                    <a:pt x="48771" y="862538"/>
                  </a:lnTo>
                  <a:lnTo>
                    <a:pt x="48771" y="859490"/>
                  </a:lnTo>
                  <a:lnTo>
                    <a:pt x="48771" y="862538"/>
                  </a:lnTo>
                  <a:lnTo>
                    <a:pt x="48771" y="865586"/>
                  </a:lnTo>
                  <a:lnTo>
                    <a:pt x="48771" y="862538"/>
                  </a:lnTo>
                  <a:lnTo>
                    <a:pt x="48771" y="868634"/>
                  </a:lnTo>
                  <a:lnTo>
                    <a:pt x="48771" y="865586"/>
                  </a:lnTo>
                  <a:lnTo>
                    <a:pt x="48771" y="874729"/>
                  </a:lnTo>
                  <a:lnTo>
                    <a:pt x="48771" y="871681"/>
                  </a:lnTo>
                  <a:lnTo>
                    <a:pt x="45723" y="871681"/>
                  </a:lnTo>
                  <a:lnTo>
                    <a:pt x="48771" y="871681"/>
                  </a:lnTo>
                  <a:lnTo>
                    <a:pt x="45723" y="871681"/>
                  </a:lnTo>
                  <a:lnTo>
                    <a:pt x="45723" y="868634"/>
                  </a:lnTo>
                  <a:lnTo>
                    <a:pt x="48771" y="871681"/>
                  </a:lnTo>
                  <a:lnTo>
                    <a:pt x="48771" y="868634"/>
                  </a:lnTo>
                  <a:lnTo>
                    <a:pt x="45723" y="868634"/>
                  </a:lnTo>
                  <a:lnTo>
                    <a:pt x="45723" y="871681"/>
                  </a:lnTo>
                  <a:lnTo>
                    <a:pt x="45723" y="874729"/>
                  </a:lnTo>
                  <a:lnTo>
                    <a:pt x="42675" y="874729"/>
                  </a:lnTo>
                  <a:lnTo>
                    <a:pt x="39626" y="874729"/>
                  </a:lnTo>
                  <a:lnTo>
                    <a:pt x="39626" y="871681"/>
                  </a:lnTo>
                  <a:lnTo>
                    <a:pt x="36578" y="871681"/>
                  </a:lnTo>
                  <a:lnTo>
                    <a:pt x="36578" y="868634"/>
                  </a:lnTo>
                  <a:lnTo>
                    <a:pt x="39626" y="868634"/>
                  </a:lnTo>
                  <a:lnTo>
                    <a:pt x="36578" y="868634"/>
                  </a:lnTo>
                  <a:lnTo>
                    <a:pt x="36578" y="865586"/>
                  </a:lnTo>
                  <a:lnTo>
                    <a:pt x="36578" y="862538"/>
                  </a:lnTo>
                  <a:lnTo>
                    <a:pt x="33530" y="862538"/>
                  </a:lnTo>
                  <a:lnTo>
                    <a:pt x="30482" y="862538"/>
                  </a:lnTo>
                  <a:lnTo>
                    <a:pt x="30482" y="865586"/>
                  </a:lnTo>
                  <a:lnTo>
                    <a:pt x="30482" y="862538"/>
                  </a:lnTo>
                  <a:lnTo>
                    <a:pt x="30482" y="865586"/>
                  </a:lnTo>
                  <a:lnTo>
                    <a:pt x="30482" y="868634"/>
                  </a:lnTo>
                  <a:lnTo>
                    <a:pt x="33530" y="868634"/>
                  </a:lnTo>
                  <a:lnTo>
                    <a:pt x="33530" y="871681"/>
                  </a:lnTo>
                  <a:lnTo>
                    <a:pt x="33530" y="874729"/>
                  </a:lnTo>
                  <a:lnTo>
                    <a:pt x="30482" y="874729"/>
                  </a:lnTo>
                  <a:lnTo>
                    <a:pt x="27434" y="877777"/>
                  </a:lnTo>
                  <a:lnTo>
                    <a:pt x="24385" y="877777"/>
                  </a:lnTo>
                  <a:lnTo>
                    <a:pt x="24385" y="874729"/>
                  </a:lnTo>
                  <a:lnTo>
                    <a:pt x="27434" y="874729"/>
                  </a:lnTo>
                  <a:lnTo>
                    <a:pt x="27434" y="871681"/>
                  </a:lnTo>
                  <a:lnTo>
                    <a:pt x="24385" y="871681"/>
                  </a:lnTo>
                  <a:lnTo>
                    <a:pt x="27434" y="871681"/>
                  </a:lnTo>
                  <a:lnTo>
                    <a:pt x="30482" y="871681"/>
                  </a:lnTo>
                  <a:lnTo>
                    <a:pt x="27434" y="871681"/>
                  </a:lnTo>
                  <a:lnTo>
                    <a:pt x="27434" y="868634"/>
                  </a:lnTo>
                  <a:lnTo>
                    <a:pt x="27434" y="865586"/>
                  </a:lnTo>
                  <a:lnTo>
                    <a:pt x="27434" y="862538"/>
                  </a:lnTo>
                  <a:lnTo>
                    <a:pt x="30482" y="862538"/>
                  </a:lnTo>
                  <a:lnTo>
                    <a:pt x="30482" y="859490"/>
                  </a:lnTo>
                  <a:lnTo>
                    <a:pt x="33530" y="859490"/>
                  </a:lnTo>
                  <a:lnTo>
                    <a:pt x="36578" y="859490"/>
                  </a:lnTo>
                  <a:lnTo>
                    <a:pt x="36578" y="856442"/>
                  </a:lnTo>
                  <a:lnTo>
                    <a:pt x="39626" y="856442"/>
                  </a:lnTo>
                  <a:lnTo>
                    <a:pt x="36578" y="856442"/>
                  </a:lnTo>
                  <a:lnTo>
                    <a:pt x="36578" y="859490"/>
                  </a:lnTo>
                  <a:lnTo>
                    <a:pt x="39626" y="859490"/>
                  </a:lnTo>
                  <a:lnTo>
                    <a:pt x="39626" y="862538"/>
                  </a:lnTo>
                  <a:lnTo>
                    <a:pt x="39626" y="859490"/>
                  </a:lnTo>
                  <a:lnTo>
                    <a:pt x="42675" y="859490"/>
                  </a:lnTo>
                  <a:lnTo>
                    <a:pt x="42675" y="856442"/>
                  </a:lnTo>
                  <a:lnTo>
                    <a:pt x="39626" y="856442"/>
                  </a:lnTo>
                  <a:lnTo>
                    <a:pt x="42675" y="856442"/>
                  </a:lnTo>
                  <a:lnTo>
                    <a:pt x="45723" y="853394"/>
                  </a:lnTo>
                  <a:lnTo>
                    <a:pt x="48771" y="853394"/>
                  </a:lnTo>
                  <a:lnTo>
                    <a:pt x="48771" y="850346"/>
                  </a:lnTo>
                  <a:lnTo>
                    <a:pt x="51819" y="850346"/>
                  </a:lnTo>
                  <a:lnTo>
                    <a:pt x="48771" y="850346"/>
                  </a:lnTo>
                  <a:lnTo>
                    <a:pt x="51819" y="850346"/>
                  </a:lnTo>
                  <a:lnTo>
                    <a:pt x="51819" y="853394"/>
                  </a:lnTo>
                  <a:lnTo>
                    <a:pt x="54868" y="850346"/>
                  </a:lnTo>
                  <a:lnTo>
                    <a:pt x="54868" y="853394"/>
                  </a:lnTo>
                  <a:lnTo>
                    <a:pt x="54868" y="850346"/>
                  </a:lnTo>
                  <a:lnTo>
                    <a:pt x="54868" y="847299"/>
                  </a:lnTo>
                  <a:lnTo>
                    <a:pt x="51819" y="847299"/>
                  </a:lnTo>
                  <a:lnTo>
                    <a:pt x="51819" y="850346"/>
                  </a:lnTo>
                  <a:lnTo>
                    <a:pt x="51819" y="847299"/>
                  </a:lnTo>
                  <a:lnTo>
                    <a:pt x="54868" y="847299"/>
                  </a:lnTo>
                  <a:lnTo>
                    <a:pt x="54868" y="844251"/>
                  </a:lnTo>
                  <a:lnTo>
                    <a:pt x="57916" y="841203"/>
                  </a:lnTo>
                  <a:lnTo>
                    <a:pt x="60964" y="841203"/>
                  </a:lnTo>
                  <a:lnTo>
                    <a:pt x="60964" y="838155"/>
                  </a:lnTo>
                  <a:lnTo>
                    <a:pt x="64012" y="835107"/>
                  </a:lnTo>
                  <a:lnTo>
                    <a:pt x="67060" y="835107"/>
                  </a:lnTo>
                  <a:lnTo>
                    <a:pt x="67060" y="832059"/>
                  </a:lnTo>
                  <a:lnTo>
                    <a:pt x="70109" y="832059"/>
                  </a:lnTo>
                  <a:lnTo>
                    <a:pt x="73157" y="832059"/>
                  </a:lnTo>
                  <a:lnTo>
                    <a:pt x="73157" y="829012"/>
                  </a:lnTo>
                  <a:lnTo>
                    <a:pt x="76205" y="829012"/>
                  </a:lnTo>
                  <a:lnTo>
                    <a:pt x="79253" y="825964"/>
                  </a:lnTo>
                  <a:lnTo>
                    <a:pt x="82302" y="825964"/>
                  </a:lnTo>
                  <a:lnTo>
                    <a:pt x="85350" y="825964"/>
                  </a:lnTo>
                  <a:lnTo>
                    <a:pt x="88398" y="825964"/>
                  </a:lnTo>
                  <a:lnTo>
                    <a:pt x="88398" y="822916"/>
                  </a:lnTo>
                  <a:lnTo>
                    <a:pt x="91446" y="822916"/>
                  </a:lnTo>
                  <a:lnTo>
                    <a:pt x="94495" y="822916"/>
                  </a:lnTo>
                  <a:lnTo>
                    <a:pt x="97543" y="822916"/>
                  </a:lnTo>
                  <a:lnTo>
                    <a:pt x="100591" y="822916"/>
                  </a:lnTo>
                  <a:lnTo>
                    <a:pt x="97543" y="822916"/>
                  </a:lnTo>
                  <a:lnTo>
                    <a:pt x="94495" y="822916"/>
                  </a:lnTo>
                  <a:lnTo>
                    <a:pt x="91446" y="822916"/>
                  </a:lnTo>
                  <a:lnTo>
                    <a:pt x="91446" y="825964"/>
                  </a:lnTo>
                  <a:lnTo>
                    <a:pt x="94495" y="825964"/>
                  </a:lnTo>
                  <a:lnTo>
                    <a:pt x="94495" y="822916"/>
                  </a:lnTo>
                  <a:lnTo>
                    <a:pt x="97543" y="825964"/>
                  </a:lnTo>
                  <a:lnTo>
                    <a:pt x="100591" y="825964"/>
                  </a:lnTo>
                  <a:lnTo>
                    <a:pt x="103639" y="825964"/>
                  </a:lnTo>
                  <a:lnTo>
                    <a:pt x="106688" y="822916"/>
                  </a:lnTo>
                  <a:lnTo>
                    <a:pt x="109736" y="822916"/>
                  </a:lnTo>
                  <a:lnTo>
                    <a:pt x="109736" y="825964"/>
                  </a:lnTo>
                  <a:lnTo>
                    <a:pt x="106688" y="825964"/>
                  </a:lnTo>
                  <a:lnTo>
                    <a:pt x="109736" y="825964"/>
                  </a:lnTo>
                  <a:lnTo>
                    <a:pt x="106688" y="825964"/>
                  </a:lnTo>
                  <a:lnTo>
                    <a:pt x="103639" y="825964"/>
                  </a:lnTo>
                  <a:lnTo>
                    <a:pt x="103639" y="829012"/>
                  </a:lnTo>
                  <a:lnTo>
                    <a:pt x="106688" y="829012"/>
                  </a:lnTo>
                  <a:lnTo>
                    <a:pt x="103639" y="832059"/>
                  </a:lnTo>
                  <a:lnTo>
                    <a:pt x="106688" y="835107"/>
                  </a:lnTo>
                  <a:lnTo>
                    <a:pt x="106688" y="838155"/>
                  </a:lnTo>
                  <a:lnTo>
                    <a:pt x="109736" y="838155"/>
                  </a:lnTo>
                  <a:lnTo>
                    <a:pt x="112784" y="838155"/>
                  </a:lnTo>
                  <a:lnTo>
                    <a:pt x="112784" y="841203"/>
                  </a:lnTo>
                  <a:lnTo>
                    <a:pt x="112784" y="838155"/>
                  </a:lnTo>
                  <a:lnTo>
                    <a:pt x="112784" y="835107"/>
                  </a:lnTo>
                  <a:lnTo>
                    <a:pt x="109736" y="835107"/>
                  </a:lnTo>
                  <a:lnTo>
                    <a:pt x="109736" y="832059"/>
                  </a:lnTo>
                  <a:lnTo>
                    <a:pt x="109736" y="829012"/>
                  </a:lnTo>
                  <a:lnTo>
                    <a:pt x="112784" y="832059"/>
                  </a:lnTo>
                  <a:lnTo>
                    <a:pt x="115832" y="832059"/>
                  </a:lnTo>
                  <a:lnTo>
                    <a:pt x="118880" y="832059"/>
                  </a:lnTo>
                  <a:lnTo>
                    <a:pt x="118880" y="835107"/>
                  </a:lnTo>
                  <a:lnTo>
                    <a:pt x="121929" y="835107"/>
                  </a:lnTo>
                  <a:lnTo>
                    <a:pt x="118880" y="835107"/>
                  </a:lnTo>
                  <a:lnTo>
                    <a:pt x="121929" y="835107"/>
                  </a:lnTo>
                  <a:lnTo>
                    <a:pt x="121929" y="838155"/>
                  </a:lnTo>
                  <a:lnTo>
                    <a:pt x="124977" y="838155"/>
                  </a:lnTo>
                  <a:lnTo>
                    <a:pt x="124977" y="835107"/>
                  </a:lnTo>
                  <a:lnTo>
                    <a:pt x="128025" y="835107"/>
                  </a:lnTo>
                  <a:lnTo>
                    <a:pt x="124977" y="835107"/>
                  </a:lnTo>
                  <a:lnTo>
                    <a:pt x="124977" y="832059"/>
                  </a:lnTo>
                  <a:lnTo>
                    <a:pt x="121929" y="832059"/>
                  </a:lnTo>
                  <a:lnTo>
                    <a:pt x="121929" y="829012"/>
                  </a:lnTo>
                  <a:lnTo>
                    <a:pt x="118880" y="829012"/>
                  </a:lnTo>
                  <a:lnTo>
                    <a:pt x="115832" y="829012"/>
                  </a:lnTo>
                  <a:lnTo>
                    <a:pt x="118880" y="825964"/>
                  </a:lnTo>
                  <a:lnTo>
                    <a:pt x="115832" y="825964"/>
                  </a:lnTo>
                  <a:lnTo>
                    <a:pt x="115832" y="822916"/>
                  </a:lnTo>
                  <a:lnTo>
                    <a:pt x="118880" y="822916"/>
                  </a:lnTo>
                  <a:lnTo>
                    <a:pt x="118880" y="819868"/>
                  </a:lnTo>
                  <a:lnTo>
                    <a:pt x="121929" y="816820"/>
                  </a:lnTo>
                  <a:lnTo>
                    <a:pt x="121929" y="813772"/>
                  </a:lnTo>
                  <a:lnTo>
                    <a:pt x="124977" y="810725"/>
                  </a:lnTo>
                  <a:lnTo>
                    <a:pt x="124977" y="807677"/>
                  </a:lnTo>
                  <a:lnTo>
                    <a:pt x="128025" y="807677"/>
                  </a:lnTo>
                  <a:lnTo>
                    <a:pt x="131073" y="804629"/>
                  </a:lnTo>
                  <a:lnTo>
                    <a:pt x="134122" y="804629"/>
                  </a:lnTo>
                  <a:lnTo>
                    <a:pt x="134122" y="801581"/>
                  </a:lnTo>
                  <a:lnTo>
                    <a:pt x="137170" y="801581"/>
                  </a:lnTo>
                  <a:lnTo>
                    <a:pt x="140218" y="798533"/>
                  </a:lnTo>
                  <a:lnTo>
                    <a:pt x="143266" y="798533"/>
                  </a:lnTo>
                  <a:lnTo>
                    <a:pt x="143266" y="795485"/>
                  </a:lnTo>
                  <a:lnTo>
                    <a:pt x="143266" y="798533"/>
                  </a:lnTo>
                  <a:lnTo>
                    <a:pt x="143266" y="795485"/>
                  </a:lnTo>
                  <a:lnTo>
                    <a:pt x="146314" y="795485"/>
                  </a:lnTo>
                  <a:lnTo>
                    <a:pt x="149363" y="795485"/>
                  </a:lnTo>
                  <a:lnTo>
                    <a:pt x="149363" y="792438"/>
                  </a:lnTo>
                  <a:lnTo>
                    <a:pt x="152411" y="792438"/>
                  </a:lnTo>
                  <a:lnTo>
                    <a:pt x="155459" y="792438"/>
                  </a:lnTo>
                  <a:lnTo>
                    <a:pt x="155459" y="789390"/>
                  </a:lnTo>
                  <a:lnTo>
                    <a:pt x="158507" y="789390"/>
                  </a:lnTo>
                  <a:lnTo>
                    <a:pt x="161556" y="789390"/>
                  </a:lnTo>
                  <a:lnTo>
                    <a:pt x="161556" y="786342"/>
                  </a:lnTo>
                  <a:lnTo>
                    <a:pt x="164604" y="786342"/>
                  </a:lnTo>
                  <a:lnTo>
                    <a:pt x="167652" y="786342"/>
                  </a:lnTo>
                  <a:lnTo>
                    <a:pt x="170700" y="783294"/>
                  </a:lnTo>
                  <a:lnTo>
                    <a:pt x="170700" y="780246"/>
                  </a:lnTo>
                  <a:lnTo>
                    <a:pt x="173749" y="780246"/>
                  </a:lnTo>
                  <a:lnTo>
                    <a:pt x="170700" y="780246"/>
                  </a:lnTo>
                  <a:lnTo>
                    <a:pt x="170700" y="783294"/>
                  </a:lnTo>
                  <a:lnTo>
                    <a:pt x="170700" y="780246"/>
                  </a:lnTo>
                  <a:lnTo>
                    <a:pt x="170700" y="783294"/>
                  </a:lnTo>
                  <a:lnTo>
                    <a:pt x="167652" y="783294"/>
                  </a:lnTo>
                  <a:lnTo>
                    <a:pt x="170700" y="783294"/>
                  </a:lnTo>
                  <a:lnTo>
                    <a:pt x="170700" y="786342"/>
                  </a:lnTo>
                  <a:lnTo>
                    <a:pt x="173749" y="786342"/>
                  </a:lnTo>
                  <a:lnTo>
                    <a:pt x="176797" y="786342"/>
                  </a:lnTo>
                  <a:lnTo>
                    <a:pt x="176797" y="783294"/>
                  </a:lnTo>
                  <a:lnTo>
                    <a:pt x="179845" y="783294"/>
                  </a:lnTo>
                  <a:lnTo>
                    <a:pt x="176797" y="783294"/>
                  </a:lnTo>
                  <a:lnTo>
                    <a:pt x="176797" y="780246"/>
                  </a:lnTo>
                  <a:lnTo>
                    <a:pt x="176797" y="777198"/>
                  </a:lnTo>
                  <a:lnTo>
                    <a:pt x="176797" y="774150"/>
                  </a:lnTo>
                  <a:lnTo>
                    <a:pt x="179845" y="774150"/>
                  </a:lnTo>
                  <a:lnTo>
                    <a:pt x="179845" y="771103"/>
                  </a:lnTo>
                  <a:lnTo>
                    <a:pt x="182893" y="771103"/>
                  </a:lnTo>
                  <a:lnTo>
                    <a:pt x="182893" y="768055"/>
                  </a:lnTo>
                  <a:lnTo>
                    <a:pt x="185941" y="765007"/>
                  </a:lnTo>
                  <a:lnTo>
                    <a:pt x="188990" y="761959"/>
                  </a:lnTo>
                  <a:lnTo>
                    <a:pt x="188990" y="758911"/>
                  </a:lnTo>
                  <a:lnTo>
                    <a:pt x="188990" y="761959"/>
                  </a:lnTo>
                  <a:lnTo>
                    <a:pt x="188990" y="758911"/>
                  </a:lnTo>
                  <a:lnTo>
                    <a:pt x="192038" y="758911"/>
                  </a:lnTo>
                  <a:lnTo>
                    <a:pt x="195086" y="758911"/>
                  </a:lnTo>
                  <a:lnTo>
                    <a:pt x="195086" y="755863"/>
                  </a:lnTo>
                  <a:lnTo>
                    <a:pt x="195086" y="758911"/>
                  </a:lnTo>
                  <a:lnTo>
                    <a:pt x="195086" y="755863"/>
                  </a:lnTo>
                  <a:lnTo>
                    <a:pt x="198134" y="755863"/>
                  </a:lnTo>
                  <a:lnTo>
                    <a:pt x="195086" y="755863"/>
                  </a:lnTo>
                  <a:lnTo>
                    <a:pt x="198134" y="755863"/>
                  </a:lnTo>
                  <a:lnTo>
                    <a:pt x="198134" y="752816"/>
                  </a:lnTo>
                  <a:lnTo>
                    <a:pt x="201183" y="752816"/>
                  </a:lnTo>
                  <a:lnTo>
                    <a:pt x="201183" y="749768"/>
                  </a:lnTo>
                  <a:lnTo>
                    <a:pt x="204231" y="749768"/>
                  </a:lnTo>
                  <a:lnTo>
                    <a:pt x="204231" y="746720"/>
                  </a:lnTo>
                  <a:lnTo>
                    <a:pt x="204231" y="749768"/>
                  </a:lnTo>
                  <a:lnTo>
                    <a:pt x="204231" y="746720"/>
                  </a:lnTo>
                  <a:lnTo>
                    <a:pt x="207279" y="746720"/>
                  </a:lnTo>
                  <a:lnTo>
                    <a:pt x="210327" y="746720"/>
                  </a:lnTo>
                  <a:lnTo>
                    <a:pt x="210327" y="749768"/>
                  </a:lnTo>
                  <a:lnTo>
                    <a:pt x="213376" y="749768"/>
                  </a:lnTo>
                  <a:lnTo>
                    <a:pt x="213376" y="746720"/>
                  </a:lnTo>
                  <a:lnTo>
                    <a:pt x="210327" y="743672"/>
                  </a:lnTo>
                  <a:lnTo>
                    <a:pt x="207279" y="743672"/>
                  </a:lnTo>
                  <a:lnTo>
                    <a:pt x="207279" y="740624"/>
                  </a:lnTo>
                  <a:lnTo>
                    <a:pt x="210327" y="737576"/>
                  </a:lnTo>
                  <a:lnTo>
                    <a:pt x="210327" y="734529"/>
                  </a:lnTo>
                  <a:lnTo>
                    <a:pt x="210327" y="731481"/>
                  </a:lnTo>
                  <a:lnTo>
                    <a:pt x="210327" y="728433"/>
                  </a:lnTo>
                  <a:lnTo>
                    <a:pt x="213376" y="725385"/>
                  </a:lnTo>
                  <a:lnTo>
                    <a:pt x="213376" y="722337"/>
                  </a:lnTo>
                  <a:lnTo>
                    <a:pt x="213376" y="719289"/>
                  </a:lnTo>
                  <a:lnTo>
                    <a:pt x="213376" y="716242"/>
                  </a:lnTo>
                  <a:lnTo>
                    <a:pt x="213376" y="713194"/>
                  </a:lnTo>
                  <a:lnTo>
                    <a:pt x="213376" y="716242"/>
                  </a:lnTo>
                  <a:lnTo>
                    <a:pt x="216424" y="713194"/>
                  </a:lnTo>
                  <a:lnTo>
                    <a:pt x="219472" y="713194"/>
                  </a:lnTo>
                  <a:lnTo>
                    <a:pt x="219472" y="710146"/>
                  </a:lnTo>
                  <a:lnTo>
                    <a:pt x="219472" y="713194"/>
                  </a:lnTo>
                  <a:lnTo>
                    <a:pt x="216424" y="710146"/>
                  </a:lnTo>
                  <a:lnTo>
                    <a:pt x="216424" y="707098"/>
                  </a:lnTo>
                  <a:lnTo>
                    <a:pt x="216424" y="704050"/>
                  </a:lnTo>
                  <a:lnTo>
                    <a:pt x="216424" y="701002"/>
                  </a:lnTo>
                  <a:lnTo>
                    <a:pt x="216424" y="697955"/>
                  </a:lnTo>
                  <a:lnTo>
                    <a:pt x="219472" y="694907"/>
                  </a:lnTo>
                  <a:lnTo>
                    <a:pt x="222520" y="694907"/>
                  </a:lnTo>
                  <a:lnTo>
                    <a:pt x="222520" y="691859"/>
                  </a:lnTo>
                  <a:lnTo>
                    <a:pt x="222520" y="688811"/>
                  </a:lnTo>
                  <a:lnTo>
                    <a:pt x="225568" y="688811"/>
                  </a:lnTo>
                  <a:lnTo>
                    <a:pt x="225568" y="685763"/>
                  </a:lnTo>
                  <a:lnTo>
                    <a:pt x="228617" y="685763"/>
                  </a:lnTo>
                  <a:lnTo>
                    <a:pt x="231665" y="685763"/>
                  </a:lnTo>
                  <a:lnTo>
                    <a:pt x="231665" y="682715"/>
                  </a:lnTo>
                  <a:lnTo>
                    <a:pt x="231665" y="685763"/>
                  </a:lnTo>
                  <a:lnTo>
                    <a:pt x="231665" y="682715"/>
                  </a:lnTo>
                  <a:lnTo>
                    <a:pt x="228617" y="682715"/>
                  </a:lnTo>
                  <a:lnTo>
                    <a:pt x="231665" y="682715"/>
                  </a:lnTo>
                  <a:lnTo>
                    <a:pt x="231665" y="679668"/>
                  </a:lnTo>
                  <a:lnTo>
                    <a:pt x="231665" y="676620"/>
                  </a:lnTo>
                  <a:lnTo>
                    <a:pt x="231665" y="673572"/>
                  </a:lnTo>
                  <a:lnTo>
                    <a:pt x="234713" y="673572"/>
                  </a:lnTo>
                  <a:lnTo>
                    <a:pt x="231665" y="673572"/>
                  </a:lnTo>
                  <a:lnTo>
                    <a:pt x="234713" y="670524"/>
                  </a:lnTo>
                  <a:lnTo>
                    <a:pt x="231665" y="670524"/>
                  </a:lnTo>
                  <a:lnTo>
                    <a:pt x="231665" y="673572"/>
                  </a:lnTo>
                  <a:lnTo>
                    <a:pt x="228617" y="676620"/>
                  </a:lnTo>
                  <a:lnTo>
                    <a:pt x="225568" y="676620"/>
                  </a:lnTo>
                  <a:lnTo>
                    <a:pt x="222520" y="676620"/>
                  </a:lnTo>
                  <a:lnTo>
                    <a:pt x="222520" y="679668"/>
                  </a:lnTo>
                  <a:lnTo>
                    <a:pt x="219472" y="679668"/>
                  </a:lnTo>
                  <a:lnTo>
                    <a:pt x="216424" y="679668"/>
                  </a:lnTo>
                  <a:lnTo>
                    <a:pt x="216424" y="682715"/>
                  </a:lnTo>
                  <a:lnTo>
                    <a:pt x="213376" y="682715"/>
                  </a:lnTo>
                  <a:lnTo>
                    <a:pt x="210327" y="682715"/>
                  </a:lnTo>
                  <a:lnTo>
                    <a:pt x="210327" y="685763"/>
                  </a:lnTo>
                  <a:lnTo>
                    <a:pt x="207279" y="685763"/>
                  </a:lnTo>
                  <a:lnTo>
                    <a:pt x="204231" y="685763"/>
                  </a:lnTo>
                  <a:lnTo>
                    <a:pt x="204231" y="688811"/>
                  </a:lnTo>
                  <a:lnTo>
                    <a:pt x="201183" y="688811"/>
                  </a:lnTo>
                  <a:lnTo>
                    <a:pt x="198134" y="688811"/>
                  </a:lnTo>
                  <a:lnTo>
                    <a:pt x="195086" y="688811"/>
                  </a:lnTo>
                  <a:lnTo>
                    <a:pt x="195086" y="685763"/>
                  </a:lnTo>
                  <a:lnTo>
                    <a:pt x="195086" y="688811"/>
                  </a:lnTo>
                  <a:lnTo>
                    <a:pt x="195086" y="685763"/>
                  </a:lnTo>
                  <a:lnTo>
                    <a:pt x="195086" y="682715"/>
                  </a:lnTo>
                  <a:lnTo>
                    <a:pt x="192038" y="679668"/>
                  </a:lnTo>
                  <a:lnTo>
                    <a:pt x="188990" y="679668"/>
                  </a:lnTo>
                  <a:lnTo>
                    <a:pt x="188990" y="676620"/>
                  </a:lnTo>
                  <a:lnTo>
                    <a:pt x="188990" y="673572"/>
                  </a:lnTo>
                  <a:lnTo>
                    <a:pt x="188990" y="676620"/>
                  </a:lnTo>
                  <a:lnTo>
                    <a:pt x="188990" y="673572"/>
                  </a:lnTo>
                  <a:lnTo>
                    <a:pt x="188990" y="670524"/>
                  </a:lnTo>
                  <a:lnTo>
                    <a:pt x="192038" y="670524"/>
                  </a:lnTo>
                  <a:lnTo>
                    <a:pt x="192038" y="667476"/>
                  </a:lnTo>
                  <a:lnTo>
                    <a:pt x="192038" y="664428"/>
                  </a:lnTo>
                  <a:lnTo>
                    <a:pt x="195086" y="664428"/>
                  </a:lnTo>
                  <a:lnTo>
                    <a:pt x="192038" y="661380"/>
                  </a:lnTo>
                  <a:lnTo>
                    <a:pt x="192038" y="664428"/>
                  </a:lnTo>
                  <a:lnTo>
                    <a:pt x="188990" y="664428"/>
                  </a:lnTo>
                  <a:lnTo>
                    <a:pt x="188990" y="667476"/>
                  </a:lnTo>
                  <a:lnTo>
                    <a:pt x="188990" y="670524"/>
                  </a:lnTo>
                  <a:lnTo>
                    <a:pt x="185941" y="670524"/>
                  </a:lnTo>
                  <a:lnTo>
                    <a:pt x="185941" y="673572"/>
                  </a:lnTo>
                  <a:lnTo>
                    <a:pt x="182893" y="673572"/>
                  </a:lnTo>
                  <a:lnTo>
                    <a:pt x="182893" y="676620"/>
                  </a:lnTo>
                  <a:lnTo>
                    <a:pt x="182893" y="679668"/>
                  </a:lnTo>
                  <a:lnTo>
                    <a:pt x="179845" y="679668"/>
                  </a:lnTo>
                  <a:lnTo>
                    <a:pt x="179845" y="682715"/>
                  </a:lnTo>
                  <a:lnTo>
                    <a:pt x="179845" y="685763"/>
                  </a:lnTo>
                  <a:lnTo>
                    <a:pt x="179845" y="688811"/>
                  </a:lnTo>
                  <a:lnTo>
                    <a:pt x="182893" y="688811"/>
                  </a:lnTo>
                  <a:lnTo>
                    <a:pt x="179845" y="691859"/>
                  </a:lnTo>
                  <a:lnTo>
                    <a:pt x="182893" y="691859"/>
                  </a:lnTo>
                  <a:lnTo>
                    <a:pt x="182893" y="694907"/>
                  </a:lnTo>
                  <a:lnTo>
                    <a:pt x="182893" y="697955"/>
                  </a:lnTo>
                  <a:lnTo>
                    <a:pt x="179845" y="697955"/>
                  </a:lnTo>
                  <a:lnTo>
                    <a:pt x="176797" y="697955"/>
                  </a:lnTo>
                  <a:lnTo>
                    <a:pt x="173749" y="697955"/>
                  </a:lnTo>
                  <a:lnTo>
                    <a:pt x="173749" y="694907"/>
                  </a:lnTo>
                  <a:lnTo>
                    <a:pt x="170700" y="694907"/>
                  </a:lnTo>
                  <a:lnTo>
                    <a:pt x="170700" y="691859"/>
                  </a:lnTo>
                  <a:lnTo>
                    <a:pt x="170700" y="688811"/>
                  </a:lnTo>
                  <a:lnTo>
                    <a:pt x="167652" y="685763"/>
                  </a:lnTo>
                  <a:lnTo>
                    <a:pt x="167652" y="682715"/>
                  </a:lnTo>
                  <a:lnTo>
                    <a:pt x="164604" y="679668"/>
                  </a:lnTo>
                  <a:lnTo>
                    <a:pt x="164604" y="676620"/>
                  </a:lnTo>
                  <a:lnTo>
                    <a:pt x="161556" y="673572"/>
                  </a:lnTo>
                  <a:lnTo>
                    <a:pt x="164604" y="676620"/>
                  </a:lnTo>
                  <a:lnTo>
                    <a:pt x="164604" y="673572"/>
                  </a:lnTo>
                  <a:lnTo>
                    <a:pt x="161556" y="673572"/>
                  </a:lnTo>
                  <a:lnTo>
                    <a:pt x="158507" y="673572"/>
                  </a:lnTo>
                  <a:lnTo>
                    <a:pt x="158507" y="670524"/>
                  </a:lnTo>
                  <a:lnTo>
                    <a:pt x="158507" y="667476"/>
                  </a:lnTo>
                  <a:lnTo>
                    <a:pt x="161556" y="667476"/>
                  </a:lnTo>
                  <a:lnTo>
                    <a:pt x="158507" y="667476"/>
                  </a:lnTo>
                  <a:lnTo>
                    <a:pt x="155459" y="667476"/>
                  </a:lnTo>
                  <a:lnTo>
                    <a:pt x="155459" y="670524"/>
                  </a:lnTo>
                  <a:lnTo>
                    <a:pt x="155459" y="673572"/>
                  </a:lnTo>
                  <a:lnTo>
                    <a:pt x="155459" y="670524"/>
                  </a:lnTo>
                  <a:lnTo>
                    <a:pt x="155459" y="673572"/>
                  </a:lnTo>
                  <a:lnTo>
                    <a:pt x="155459" y="670524"/>
                  </a:lnTo>
                  <a:lnTo>
                    <a:pt x="152411" y="670524"/>
                  </a:lnTo>
                  <a:lnTo>
                    <a:pt x="152411" y="673572"/>
                  </a:lnTo>
                  <a:lnTo>
                    <a:pt x="155459" y="673572"/>
                  </a:lnTo>
                  <a:lnTo>
                    <a:pt x="152411" y="673572"/>
                  </a:lnTo>
                  <a:lnTo>
                    <a:pt x="152411" y="676620"/>
                  </a:lnTo>
                  <a:lnTo>
                    <a:pt x="152411" y="673572"/>
                  </a:lnTo>
                  <a:lnTo>
                    <a:pt x="152411" y="676620"/>
                  </a:lnTo>
                  <a:lnTo>
                    <a:pt x="149363" y="676620"/>
                  </a:lnTo>
                  <a:lnTo>
                    <a:pt x="149363" y="673572"/>
                  </a:lnTo>
                  <a:lnTo>
                    <a:pt x="149363" y="670524"/>
                  </a:lnTo>
                  <a:lnTo>
                    <a:pt x="149363" y="673572"/>
                  </a:lnTo>
                  <a:lnTo>
                    <a:pt x="149363" y="670524"/>
                  </a:lnTo>
                  <a:lnTo>
                    <a:pt x="146314" y="670524"/>
                  </a:lnTo>
                  <a:lnTo>
                    <a:pt x="143266" y="670524"/>
                  </a:lnTo>
                  <a:lnTo>
                    <a:pt x="143266" y="667476"/>
                  </a:lnTo>
                  <a:lnTo>
                    <a:pt x="140218" y="667476"/>
                  </a:lnTo>
                  <a:lnTo>
                    <a:pt x="140218" y="664428"/>
                  </a:lnTo>
                  <a:lnTo>
                    <a:pt x="140218" y="667476"/>
                  </a:lnTo>
                  <a:lnTo>
                    <a:pt x="140218" y="664428"/>
                  </a:lnTo>
                  <a:lnTo>
                    <a:pt x="143266" y="664428"/>
                  </a:lnTo>
                  <a:lnTo>
                    <a:pt x="140218" y="661380"/>
                  </a:lnTo>
                  <a:lnTo>
                    <a:pt x="140218" y="658333"/>
                  </a:lnTo>
                  <a:lnTo>
                    <a:pt x="137170" y="658333"/>
                  </a:lnTo>
                  <a:lnTo>
                    <a:pt x="137170" y="661380"/>
                  </a:lnTo>
                  <a:lnTo>
                    <a:pt x="134122" y="661380"/>
                  </a:lnTo>
                  <a:lnTo>
                    <a:pt x="134122" y="664428"/>
                  </a:lnTo>
                  <a:lnTo>
                    <a:pt x="131073" y="664428"/>
                  </a:lnTo>
                  <a:lnTo>
                    <a:pt x="128025" y="664428"/>
                  </a:lnTo>
                  <a:lnTo>
                    <a:pt x="128025" y="667476"/>
                  </a:lnTo>
                  <a:lnTo>
                    <a:pt x="124977" y="667476"/>
                  </a:lnTo>
                  <a:lnTo>
                    <a:pt x="124977" y="670524"/>
                  </a:lnTo>
                  <a:lnTo>
                    <a:pt x="124977" y="667476"/>
                  </a:lnTo>
                  <a:lnTo>
                    <a:pt x="121929" y="667476"/>
                  </a:lnTo>
                  <a:lnTo>
                    <a:pt x="118880" y="667476"/>
                  </a:lnTo>
                  <a:lnTo>
                    <a:pt x="118880" y="670524"/>
                  </a:lnTo>
                  <a:lnTo>
                    <a:pt x="115832" y="670524"/>
                  </a:lnTo>
                  <a:lnTo>
                    <a:pt x="112784" y="670524"/>
                  </a:lnTo>
                  <a:lnTo>
                    <a:pt x="112784" y="673572"/>
                  </a:lnTo>
                  <a:lnTo>
                    <a:pt x="109736" y="673572"/>
                  </a:lnTo>
                  <a:lnTo>
                    <a:pt x="109736" y="676620"/>
                  </a:lnTo>
                  <a:lnTo>
                    <a:pt x="106688" y="679668"/>
                  </a:lnTo>
                  <a:lnTo>
                    <a:pt x="103639" y="679668"/>
                  </a:lnTo>
                  <a:lnTo>
                    <a:pt x="100591" y="679668"/>
                  </a:lnTo>
                  <a:lnTo>
                    <a:pt x="100591" y="682715"/>
                  </a:lnTo>
                  <a:lnTo>
                    <a:pt x="97543" y="682715"/>
                  </a:lnTo>
                  <a:lnTo>
                    <a:pt x="97543" y="679668"/>
                  </a:lnTo>
                  <a:lnTo>
                    <a:pt x="94495" y="679668"/>
                  </a:lnTo>
                  <a:lnTo>
                    <a:pt x="94495" y="676620"/>
                  </a:lnTo>
                  <a:lnTo>
                    <a:pt x="91446" y="676620"/>
                  </a:lnTo>
                  <a:lnTo>
                    <a:pt x="88398" y="676620"/>
                  </a:lnTo>
                  <a:lnTo>
                    <a:pt x="85350" y="676620"/>
                  </a:lnTo>
                  <a:lnTo>
                    <a:pt x="88398" y="676620"/>
                  </a:lnTo>
                  <a:lnTo>
                    <a:pt x="88398" y="673572"/>
                  </a:lnTo>
                  <a:lnTo>
                    <a:pt x="88398" y="676620"/>
                  </a:lnTo>
                  <a:lnTo>
                    <a:pt x="88398" y="673572"/>
                  </a:lnTo>
                  <a:lnTo>
                    <a:pt x="88398" y="676620"/>
                  </a:lnTo>
                  <a:lnTo>
                    <a:pt x="88398" y="673572"/>
                  </a:lnTo>
                  <a:lnTo>
                    <a:pt x="91446" y="673572"/>
                  </a:lnTo>
                  <a:lnTo>
                    <a:pt x="91446" y="676620"/>
                  </a:lnTo>
                  <a:lnTo>
                    <a:pt x="91446" y="673572"/>
                  </a:lnTo>
                  <a:lnTo>
                    <a:pt x="91446" y="676620"/>
                  </a:lnTo>
                  <a:lnTo>
                    <a:pt x="91446" y="673572"/>
                  </a:lnTo>
                  <a:lnTo>
                    <a:pt x="94495" y="676620"/>
                  </a:lnTo>
                  <a:lnTo>
                    <a:pt x="91446" y="676620"/>
                  </a:lnTo>
                  <a:lnTo>
                    <a:pt x="94495" y="676620"/>
                  </a:lnTo>
                  <a:lnTo>
                    <a:pt x="97543" y="676620"/>
                  </a:lnTo>
                  <a:lnTo>
                    <a:pt x="94495" y="676620"/>
                  </a:lnTo>
                  <a:lnTo>
                    <a:pt x="94495" y="673572"/>
                  </a:lnTo>
                  <a:lnTo>
                    <a:pt x="97543" y="673572"/>
                  </a:lnTo>
                  <a:lnTo>
                    <a:pt x="97543" y="670524"/>
                  </a:lnTo>
                  <a:lnTo>
                    <a:pt x="100591" y="667476"/>
                  </a:lnTo>
                  <a:lnTo>
                    <a:pt x="97543" y="667476"/>
                  </a:lnTo>
                  <a:lnTo>
                    <a:pt x="97543" y="664428"/>
                  </a:lnTo>
                  <a:lnTo>
                    <a:pt x="97543" y="661380"/>
                  </a:lnTo>
                  <a:lnTo>
                    <a:pt x="100591" y="661380"/>
                  </a:lnTo>
                  <a:lnTo>
                    <a:pt x="97543" y="658333"/>
                  </a:lnTo>
                  <a:lnTo>
                    <a:pt x="97543" y="655285"/>
                  </a:lnTo>
                  <a:lnTo>
                    <a:pt x="97543" y="652237"/>
                  </a:lnTo>
                  <a:lnTo>
                    <a:pt x="94495" y="652237"/>
                  </a:lnTo>
                  <a:lnTo>
                    <a:pt x="94495" y="649189"/>
                  </a:lnTo>
                  <a:lnTo>
                    <a:pt x="94495" y="646141"/>
                  </a:lnTo>
                  <a:lnTo>
                    <a:pt x="94495" y="643093"/>
                  </a:lnTo>
                  <a:lnTo>
                    <a:pt x="94495" y="640046"/>
                  </a:lnTo>
                  <a:lnTo>
                    <a:pt x="94495" y="643093"/>
                  </a:lnTo>
                  <a:lnTo>
                    <a:pt x="94495" y="646141"/>
                  </a:lnTo>
                  <a:lnTo>
                    <a:pt x="94495" y="643093"/>
                  </a:lnTo>
                  <a:lnTo>
                    <a:pt x="97543" y="643093"/>
                  </a:lnTo>
                  <a:lnTo>
                    <a:pt x="97543" y="640046"/>
                  </a:lnTo>
                  <a:lnTo>
                    <a:pt x="97543" y="636998"/>
                  </a:lnTo>
                  <a:lnTo>
                    <a:pt x="100591" y="636998"/>
                  </a:lnTo>
                  <a:lnTo>
                    <a:pt x="100591" y="633950"/>
                  </a:lnTo>
                  <a:lnTo>
                    <a:pt x="100591" y="636998"/>
                  </a:lnTo>
                  <a:lnTo>
                    <a:pt x="100591" y="633950"/>
                  </a:lnTo>
                  <a:lnTo>
                    <a:pt x="103639" y="630902"/>
                  </a:lnTo>
                  <a:lnTo>
                    <a:pt x="103639" y="633950"/>
                  </a:lnTo>
                  <a:lnTo>
                    <a:pt x="103639" y="630902"/>
                  </a:lnTo>
                  <a:lnTo>
                    <a:pt x="103639" y="627854"/>
                  </a:lnTo>
                  <a:lnTo>
                    <a:pt x="100591" y="624806"/>
                  </a:lnTo>
                  <a:lnTo>
                    <a:pt x="100591" y="615663"/>
                  </a:lnTo>
                  <a:lnTo>
                    <a:pt x="100591" y="618711"/>
                  </a:lnTo>
                  <a:lnTo>
                    <a:pt x="100591" y="612615"/>
                  </a:lnTo>
                  <a:lnTo>
                    <a:pt x="97543" y="612615"/>
                  </a:lnTo>
                  <a:lnTo>
                    <a:pt x="97543" y="609567"/>
                  </a:lnTo>
                  <a:lnTo>
                    <a:pt x="97543" y="606519"/>
                  </a:lnTo>
                  <a:lnTo>
                    <a:pt x="97543" y="603471"/>
                  </a:lnTo>
                  <a:lnTo>
                    <a:pt x="94495" y="603471"/>
                  </a:lnTo>
                  <a:lnTo>
                    <a:pt x="94495" y="600424"/>
                  </a:lnTo>
                  <a:lnTo>
                    <a:pt x="88398" y="600424"/>
                  </a:lnTo>
                  <a:lnTo>
                    <a:pt x="85350" y="600424"/>
                  </a:lnTo>
                  <a:lnTo>
                    <a:pt x="85350" y="603471"/>
                  </a:lnTo>
                  <a:lnTo>
                    <a:pt x="82302" y="603471"/>
                  </a:lnTo>
                  <a:lnTo>
                    <a:pt x="82302" y="600424"/>
                  </a:lnTo>
                  <a:lnTo>
                    <a:pt x="79253" y="600424"/>
                  </a:lnTo>
                  <a:lnTo>
                    <a:pt x="79253" y="603471"/>
                  </a:lnTo>
                  <a:lnTo>
                    <a:pt x="76205" y="603471"/>
                  </a:lnTo>
                  <a:lnTo>
                    <a:pt x="73157" y="606519"/>
                  </a:lnTo>
                  <a:lnTo>
                    <a:pt x="70109" y="606519"/>
                  </a:lnTo>
                  <a:lnTo>
                    <a:pt x="67060" y="606519"/>
                  </a:lnTo>
                  <a:lnTo>
                    <a:pt x="64012" y="606519"/>
                  </a:lnTo>
                  <a:lnTo>
                    <a:pt x="64012" y="609567"/>
                  </a:lnTo>
                  <a:lnTo>
                    <a:pt x="60964" y="609567"/>
                  </a:lnTo>
                  <a:lnTo>
                    <a:pt x="57916" y="609567"/>
                  </a:lnTo>
                  <a:lnTo>
                    <a:pt x="51819" y="609567"/>
                  </a:lnTo>
                  <a:lnTo>
                    <a:pt x="51819" y="606519"/>
                  </a:lnTo>
                  <a:lnTo>
                    <a:pt x="48771" y="606519"/>
                  </a:lnTo>
                  <a:lnTo>
                    <a:pt x="45723" y="606519"/>
                  </a:lnTo>
                  <a:lnTo>
                    <a:pt x="42675" y="606519"/>
                  </a:lnTo>
                  <a:lnTo>
                    <a:pt x="42675" y="603471"/>
                  </a:lnTo>
                  <a:lnTo>
                    <a:pt x="39626" y="603471"/>
                  </a:lnTo>
                  <a:lnTo>
                    <a:pt x="39626" y="600424"/>
                  </a:lnTo>
                  <a:lnTo>
                    <a:pt x="39626" y="597376"/>
                  </a:lnTo>
                  <a:lnTo>
                    <a:pt x="42675" y="597376"/>
                  </a:lnTo>
                  <a:lnTo>
                    <a:pt x="42675" y="594328"/>
                  </a:lnTo>
                  <a:lnTo>
                    <a:pt x="42675" y="597376"/>
                  </a:lnTo>
                  <a:lnTo>
                    <a:pt x="42675" y="594328"/>
                  </a:lnTo>
                  <a:lnTo>
                    <a:pt x="39626" y="594328"/>
                  </a:lnTo>
                  <a:lnTo>
                    <a:pt x="39626" y="591280"/>
                  </a:lnTo>
                  <a:lnTo>
                    <a:pt x="36578" y="591280"/>
                  </a:lnTo>
                  <a:lnTo>
                    <a:pt x="36578" y="588232"/>
                  </a:lnTo>
                  <a:lnTo>
                    <a:pt x="33530" y="585185"/>
                  </a:lnTo>
                  <a:lnTo>
                    <a:pt x="33530" y="582137"/>
                  </a:lnTo>
                  <a:lnTo>
                    <a:pt x="30482" y="582137"/>
                  </a:lnTo>
                  <a:lnTo>
                    <a:pt x="30482" y="579089"/>
                  </a:lnTo>
                  <a:lnTo>
                    <a:pt x="30482" y="576041"/>
                  </a:lnTo>
                  <a:lnTo>
                    <a:pt x="27434" y="576041"/>
                  </a:lnTo>
                  <a:lnTo>
                    <a:pt x="24385" y="576041"/>
                  </a:lnTo>
                  <a:lnTo>
                    <a:pt x="24385" y="572993"/>
                  </a:lnTo>
                  <a:lnTo>
                    <a:pt x="21337" y="572993"/>
                  </a:lnTo>
                  <a:lnTo>
                    <a:pt x="21337" y="569945"/>
                  </a:lnTo>
                  <a:lnTo>
                    <a:pt x="21337" y="566898"/>
                  </a:lnTo>
                  <a:lnTo>
                    <a:pt x="24385" y="566898"/>
                  </a:lnTo>
                  <a:lnTo>
                    <a:pt x="24385" y="563850"/>
                  </a:lnTo>
                  <a:lnTo>
                    <a:pt x="24385" y="560802"/>
                  </a:lnTo>
                  <a:lnTo>
                    <a:pt x="21337" y="563850"/>
                  </a:lnTo>
                  <a:lnTo>
                    <a:pt x="18289" y="563850"/>
                  </a:lnTo>
                  <a:lnTo>
                    <a:pt x="15241" y="563850"/>
                  </a:lnTo>
                  <a:lnTo>
                    <a:pt x="15241" y="560802"/>
                  </a:lnTo>
                  <a:lnTo>
                    <a:pt x="12192" y="560802"/>
                  </a:lnTo>
                  <a:lnTo>
                    <a:pt x="15241" y="560802"/>
                  </a:lnTo>
                  <a:lnTo>
                    <a:pt x="15241" y="557754"/>
                  </a:lnTo>
                  <a:lnTo>
                    <a:pt x="15241" y="560802"/>
                  </a:lnTo>
                  <a:lnTo>
                    <a:pt x="18289" y="560802"/>
                  </a:lnTo>
                  <a:lnTo>
                    <a:pt x="18289" y="557754"/>
                  </a:lnTo>
                  <a:lnTo>
                    <a:pt x="21337" y="557754"/>
                  </a:lnTo>
                  <a:lnTo>
                    <a:pt x="21337" y="554706"/>
                  </a:lnTo>
                  <a:lnTo>
                    <a:pt x="24385" y="554706"/>
                  </a:lnTo>
                  <a:lnTo>
                    <a:pt x="27434" y="554706"/>
                  </a:lnTo>
                  <a:lnTo>
                    <a:pt x="27434" y="551658"/>
                  </a:lnTo>
                  <a:lnTo>
                    <a:pt x="24385" y="551658"/>
                  </a:lnTo>
                  <a:lnTo>
                    <a:pt x="24385" y="548610"/>
                  </a:lnTo>
                  <a:lnTo>
                    <a:pt x="27434" y="548610"/>
                  </a:lnTo>
                  <a:lnTo>
                    <a:pt x="27434" y="545563"/>
                  </a:lnTo>
                  <a:lnTo>
                    <a:pt x="27434" y="542515"/>
                  </a:lnTo>
                  <a:lnTo>
                    <a:pt x="24385" y="542515"/>
                  </a:lnTo>
                  <a:lnTo>
                    <a:pt x="24385" y="539467"/>
                  </a:lnTo>
                  <a:lnTo>
                    <a:pt x="24385" y="536419"/>
                  </a:lnTo>
                  <a:lnTo>
                    <a:pt x="27434" y="536419"/>
                  </a:lnTo>
                  <a:lnTo>
                    <a:pt x="27434" y="539467"/>
                  </a:lnTo>
                  <a:lnTo>
                    <a:pt x="27434" y="536419"/>
                  </a:lnTo>
                  <a:lnTo>
                    <a:pt x="30482" y="536419"/>
                  </a:lnTo>
                  <a:lnTo>
                    <a:pt x="27434" y="536419"/>
                  </a:lnTo>
                  <a:lnTo>
                    <a:pt x="27434" y="533371"/>
                  </a:lnTo>
                  <a:lnTo>
                    <a:pt x="27434" y="530323"/>
                  </a:lnTo>
                  <a:lnTo>
                    <a:pt x="24385" y="530323"/>
                  </a:lnTo>
                  <a:lnTo>
                    <a:pt x="24385" y="527276"/>
                  </a:lnTo>
                  <a:lnTo>
                    <a:pt x="24385" y="530323"/>
                  </a:lnTo>
                  <a:lnTo>
                    <a:pt x="24385" y="527276"/>
                  </a:lnTo>
                  <a:lnTo>
                    <a:pt x="21337" y="527276"/>
                  </a:lnTo>
                  <a:lnTo>
                    <a:pt x="21337" y="530323"/>
                  </a:lnTo>
                  <a:lnTo>
                    <a:pt x="18289" y="530323"/>
                  </a:lnTo>
                  <a:lnTo>
                    <a:pt x="21337" y="530323"/>
                  </a:lnTo>
                  <a:lnTo>
                    <a:pt x="21337" y="533371"/>
                  </a:lnTo>
                  <a:lnTo>
                    <a:pt x="18289" y="533371"/>
                  </a:lnTo>
                  <a:lnTo>
                    <a:pt x="18289" y="530323"/>
                  </a:lnTo>
                  <a:lnTo>
                    <a:pt x="18289" y="533371"/>
                  </a:lnTo>
                  <a:lnTo>
                    <a:pt x="15241" y="530323"/>
                  </a:lnTo>
                  <a:lnTo>
                    <a:pt x="15241" y="527276"/>
                  </a:lnTo>
                  <a:lnTo>
                    <a:pt x="15241" y="524228"/>
                  </a:lnTo>
                  <a:lnTo>
                    <a:pt x="15241" y="521180"/>
                  </a:lnTo>
                  <a:lnTo>
                    <a:pt x="15241" y="518132"/>
                  </a:lnTo>
                  <a:lnTo>
                    <a:pt x="12192" y="518132"/>
                  </a:lnTo>
                  <a:lnTo>
                    <a:pt x="9144" y="518132"/>
                  </a:lnTo>
                  <a:lnTo>
                    <a:pt x="9144" y="515084"/>
                  </a:lnTo>
                  <a:lnTo>
                    <a:pt x="9144" y="512036"/>
                  </a:lnTo>
                  <a:lnTo>
                    <a:pt x="9144" y="515084"/>
                  </a:lnTo>
                  <a:lnTo>
                    <a:pt x="9144" y="512036"/>
                  </a:lnTo>
                  <a:lnTo>
                    <a:pt x="12192" y="512036"/>
                  </a:lnTo>
                  <a:lnTo>
                    <a:pt x="12192" y="508989"/>
                  </a:lnTo>
                  <a:lnTo>
                    <a:pt x="12192" y="512036"/>
                  </a:lnTo>
                  <a:lnTo>
                    <a:pt x="12192" y="508989"/>
                  </a:lnTo>
                  <a:lnTo>
                    <a:pt x="12192" y="512036"/>
                  </a:lnTo>
                  <a:lnTo>
                    <a:pt x="12192" y="508989"/>
                  </a:lnTo>
                  <a:lnTo>
                    <a:pt x="15241" y="508989"/>
                  </a:lnTo>
                  <a:lnTo>
                    <a:pt x="12192" y="508989"/>
                  </a:lnTo>
                  <a:lnTo>
                    <a:pt x="12192" y="505941"/>
                  </a:lnTo>
                  <a:lnTo>
                    <a:pt x="9144" y="505941"/>
                  </a:lnTo>
                  <a:lnTo>
                    <a:pt x="9144" y="502893"/>
                  </a:lnTo>
                  <a:lnTo>
                    <a:pt x="9144" y="505941"/>
                  </a:lnTo>
                  <a:lnTo>
                    <a:pt x="6096" y="505941"/>
                  </a:lnTo>
                  <a:lnTo>
                    <a:pt x="3048" y="505941"/>
                  </a:lnTo>
                  <a:lnTo>
                    <a:pt x="3048" y="502893"/>
                  </a:lnTo>
                  <a:lnTo>
                    <a:pt x="3048" y="499845"/>
                  </a:lnTo>
                </a:path>
                <a:path w="966469" h="878204" extrusionOk="0">
                  <a:moveTo>
                    <a:pt x="3048" y="499845"/>
                  </a:moveTo>
                  <a:lnTo>
                    <a:pt x="6096" y="496797"/>
                  </a:lnTo>
                  <a:lnTo>
                    <a:pt x="6096" y="493749"/>
                  </a:lnTo>
                  <a:lnTo>
                    <a:pt x="6096" y="496797"/>
                  </a:lnTo>
                  <a:lnTo>
                    <a:pt x="6096" y="499845"/>
                  </a:lnTo>
                  <a:lnTo>
                    <a:pt x="9144" y="499845"/>
                  </a:lnTo>
                  <a:lnTo>
                    <a:pt x="12192" y="499845"/>
                  </a:lnTo>
                  <a:lnTo>
                    <a:pt x="15241" y="499845"/>
                  </a:lnTo>
                  <a:lnTo>
                    <a:pt x="15241" y="496797"/>
                  </a:lnTo>
                  <a:lnTo>
                    <a:pt x="12192" y="496797"/>
                  </a:lnTo>
                  <a:lnTo>
                    <a:pt x="9144" y="496797"/>
                  </a:lnTo>
                  <a:lnTo>
                    <a:pt x="12192" y="493749"/>
                  </a:lnTo>
                  <a:lnTo>
                    <a:pt x="9144" y="493749"/>
                  </a:lnTo>
                  <a:lnTo>
                    <a:pt x="9144" y="490701"/>
                  </a:lnTo>
                  <a:lnTo>
                    <a:pt x="12192" y="487654"/>
                  </a:lnTo>
                  <a:lnTo>
                    <a:pt x="12192" y="490701"/>
                  </a:lnTo>
                  <a:lnTo>
                    <a:pt x="15241" y="490701"/>
                  </a:lnTo>
                  <a:lnTo>
                    <a:pt x="18289" y="490701"/>
                  </a:lnTo>
                  <a:lnTo>
                    <a:pt x="21337" y="490701"/>
                  </a:lnTo>
                  <a:lnTo>
                    <a:pt x="21337" y="487654"/>
                  </a:lnTo>
                  <a:lnTo>
                    <a:pt x="18289" y="484606"/>
                  </a:lnTo>
                  <a:lnTo>
                    <a:pt x="18289" y="481558"/>
                  </a:lnTo>
                  <a:lnTo>
                    <a:pt x="18289" y="478510"/>
                  </a:lnTo>
                  <a:lnTo>
                    <a:pt x="18289" y="475462"/>
                  </a:lnTo>
                  <a:lnTo>
                    <a:pt x="21337" y="475462"/>
                  </a:lnTo>
                  <a:lnTo>
                    <a:pt x="21337" y="472414"/>
                  </a:lnTo>
                  <a:lnTo>
                    <a:pt x="24385" y="472414"/>
                  </a:lnTo>
                  <a:lnTo>
                    <a:pt x="27434" y="469367"/>
                  </a:lnTo>
                  <a:lnTo>
                    <a:pt x="30482" y="466319"/>
                  </a:lnTo>
                  <a:lnTo>
                    <a:pt x="30482" y="463271"/>
                  </a:lnTo>
                  <a:lnTo>
                    <a:pt x="33530" y="463271"/>
                  </a:lnTo>
                  <a:lnTo>
                    <a:pt x="33530" y="460223"/>
                  </a:lnTo>
                  <a:lnTo>
                    <a:pt x="36578" y="457175"/>
                  </a:lnTo>
                  <a:lnTo>
                    <a:pt x="39626" y="457175"/>
                  </a:lnTo>
                  <a:lnTo>
                    <a:pt x="39626" y="454127"/>
                  </a:lnTo>
                  <a:lnTo>
                    <a:pt x="42675" y="454127"/>
                  </a:lnTo>
                  <a:lnTo>
                    <a:pt x="42675" y="457175"/>
                  </a:lnTo>
                  <a:lnTo>
                    <a:pt x="45723" y="457175"/>
                  </a:lnTo>
                  <a:lnTo>
                    <a:pt x="45723" y="454127"/>
                  </a:lnTo>
                  <a:lnTo>
                    <a:pt x="48771" y="454127"/>
                  </a:lnTo>
                  <a:lnTo>
                    <a:pt x="48771" y="451080"/>
                  </a:lnTo>
                  <a:lnTo>
                    <a:pt x="48771" y="448032"/>
                  </a:lnTo>
                  <a:lnTo>
                    <a:pt x="45723" y="444984"/>
                  </a:lnTo>
                  <a:lnTo>
                    <a:pt x="48771" y="444984"/>
                  </a:lnTo>
                  <a:lnTo>
                    <a:pt x="48771" y="441936"/>
                  </a:lnTo>
                  <a:lnTo>
                    <a:pt x="48771" y="438888"/>
                  </a:lnTo>
                  <a:lnTo>
                    <a:pt x="48771" y="435840"/>
                  </a:lnTo>
                  <a:lnTo>
                    <a:pt x="51819" y="435840"/>
                  </a:lnTo>
                  <a:lnTo>
                    <a:pt x="51819" y="432793"/>
                  </a:lnTo>
                  <a:lnTo>
                    <a:pt x="54868" y="432793"/>
                  </a:lnTo>
                  <a:lnTo>
                    <a:pt x="54868" y="429745"/>
                  </a:lnTo>
                  <a:lnTo>
                    <a:pt x="57916" y="429745"/>
                  </a:lnTo>
                  <a:lnTo>
                    <a:pt x="54868" y="429745"/>
                  </a:lnTo>
                  <a:lnTo>
                    <a:pt x="57916" y="429745"/>
                  </a:lnTo>
                  <a:lnTo>
                    <a:pt x="57916" y="426697"/>
                  </a:lnTo>
                  <a:lnTo>
                    <a:pt x="57916" y="423649"/>
                  </a:lnTo>
                  <a:lnTo>
                    <a:pt x="57916" y="426697"/>
                  </a:lnTo>
                  <a:lnTo>
                    <a:pt x="60964" y="426697"/>
                  </a:lnTo>
                  <a:lnTo>
                    <a:pt x="57916" y="426697"/>
                  </a:lnTo>
                  <a:lnTo>
                    <a:pt x="60964" y="426697"/>
                  </a:lnTo>
                  <a:lnTo>
                    <a:pt x="60964" y="423649"/>
                  </a:lnTo>
                  <a:lnTo>
                    <a:pt x="60964" y="426697"/>
                  </a:lnTo>
                  <a:lnTo>
                    <a:pt x="57916" y="423649"/>
                  </a:lnTo>
                  <a:lnTo>
                    <a:pt x="60964" y="423649"/>
                  </a:lnTo>
                  <a:lnTo>
                    <a:pt x="60964" y="420601"/>
                  </a:lnTo>
                  <a:lnTo>
                    <a:pt x="76205" y="420601"/>
                  </a:lnTo>
                  <a:lnTo>
                    <a:pt x="76205" y="423649"/>
                  </a:lnTo>
                  <a:lnTo>
                    <a:pt x="76205" y="426697"/>
                  </a:lnTo>
                  <a:lnTo>
                    <a:pt x="76205" y="423649"/>
                  </a:lnTo>
                  <a:lnTo>
                    <a:pt x="79253" y="423649"/>
                  </a:lnTo>
                  <a:lnTo>
                    <a:pt x="79253" y="426697"/>
                  </a:lnTo>
                  <a:lnTo>
                    <a:pt x="79253" y="429745"/>
                  </a:lnTo>
                  <a:lnTo>
                    <a:pt x="82302" y="429745"/>
                  </a:lnTo>
                  <a:lnTo>
                    <a:pt x="82302" y="432793"/>
                  </a:lnTo>
                  <a:lnTo>
                    <a:pt x="82302" y="429745"/>
                  </a:lnTo>
                  <a:lnTo>
                    <a:pt x="85350" y="429745"/>
                  </a:lnTo>
                  <a:lnTo>
                    <a:pt x="85350" y="432793"/>
                  </a:lnTo>
                  <a:lnTo>
                    <a:pt x="85350" y="435840"/>
                  </a:lnTo>
                  <a:lnTo>
                    <a:pt x="88398" y="435840"/>
                  </a:lnTo>
                  <a:lnTo>
                    <a:pt x="91446" y="435840"/>
                  </a:lnTo>
                  <a:lnTo>
                    <a:pt x="94495" y="435840"/>
                  </a:lnTo>
                  <a:lnTo>
                    <a:pt x="94495" y="432793"/>
                  </a:lnTo>
                  <a:lnTo>
                    <a:pt x="97543" y="432793"/>
                  </a:lnTo>
                  <a:lnTo>
                    <a:pt x="97543" y="429745"/>
                  </a:lnTo>
                  <a:lnTo>
                    <a:pt x="100591" y="429745"/>
                  </a:lnTo>
                  <a:lnTo>
                    <a:pt x="100591" y="426697"/>
                  </a:lnTo>
                  <a:lnTo>
                    <a:pt x="103639" y="426697"/>
                  </a:lnTo>
                  <a:lnTo>
                    <a:pt x="106688" y="426697"/>
                  </a:lnTo>
                  <a:lnTo>
                    <a:pt x="106688" y="423649"/>
                  </a:lnTo>
                  <a:lnTo>
                    <a:pt x="109736" y="423649"/>
                  </a:lnTo>
                  <a:lnTo>
                    <a:pt x="109736" y="420601"/>
                  </a:lnTo>
                  <a:lnTo>
                    <a:pt x="112784" y="420601"/>
                  </a:lnTo>
                  <a:lnTo>
                    <a:pt x="112784" y="417553"/>
                  </a:lnTo>
                  <a:lnTo>
                    <a:pt x="112784" y="414506"/>
                  </a:lnTo>
                  <a:lnTo>
                    <a:pt x="115832" y="414506"/>
                  </a:lnTo>
                  <a:lnTo>
                    <a:pt x="115832" y="411458"/>
                  </a:lnTo>
                  <a:lnTo>
                    <a:pt x="118880" y="411458"/>
                  </a:lnTo>
                  <a:lnTo>
                    <a:pt x="121929" y="414506"/>
                  </a:lnTo>
                  <a:lnTo>
                    <a:pt x="121929" y="417553"/>
                  </a:lnTo>
                  <a:lnTo>
                    <a:pt x="118880" y="417553"/>
                  </a:lnTo>
                  <a:lnTo>
                    <a:pt x="121929" y="417553"/>
                  </a:lnTo>
                  <a:lnTo>
                    <a:pt x="143266" y="417553"/>
                  </a:lnTo>
                  <a:lnTo>
                    <a:pt x="143266" y="414506"/>
                  </a:lnTo>
                  <a:lnTo>
                    <a:pt x="146314" y="414506"/>
                  </a:lnTo>
                  <a:lnTo>
                    <a:pt x="146314" y="411458"/>
                  </a:lnTo>
                  <a:lnTo>
                    <a:pt x="146314" y="408410"/>
                  </a:lnTo>
                  <a:lnTo>
                    <a:pt x="149363" y="411458"/>
                  </a:lnTo>
                  <a:lnTo>
                    <a:pt x="149363" y="408410"/>
                  </a:lnTo>
                  <a:lnTo>
                    <a:pt x="152411" y="405362"/>
                  </a:lnTo>
                  <a:lnTo>
                    <a:pt x="155459" y="402314"/>
                  </a:lnTo>
                  <a:lnTo>
                    <a:pt x="155459" y="399266"/>
                  </a:lnTo>
                  <a:lnTo>
                    <a:pt x="155459" y="396219"/>
                  </a:lnTo>
                  <a:lnTo>
                    <a:pt x="152411" y="396219"/>
                  </a:lnTo>
                  <a:lnTo>
                    <a:pt x="152411" y="393171"/>
                  </a:lnTo>
                  <a:lnTo>
                    <a:pt x="152411" y="390123"/>
                  </a:lnTo>
                  <a:lnTo>
                    <a:pt x="152411" y="374884"/>
                  </a:lnTo>
                  <a:lnTo>
                    <a:pt x="149363" y="374884"/>
                  </a:lnTo>
                  <a:lnTo>
                    <a:pt x="149363" y="371836"/>
                  </a:lnTo>
                  <a:lnTo>
                    <a:pt x="146314" y="371836"/>
                  </a:lnTo>
                  <a:lnTo>
                    <a:pt x="146314" y="368788"/>
                  </a:lnTo>
                  <a:lnTo>
                    <a:pt x="146314" y="365740"/>
                  </a:lnTo>
                  <a:lnTo>
                    <a:pt x="143266" y="365740"/>
                  </a:lnTo>
                  <a:lnTo>
                    <a:pt x="140218" y="365740"/>
                  </a:lnTo>
                  <a:lnTo>
                    <a:pt x="140218" y="368788"/>
                  </a:lnTo>
                  <a:lnTo>
                    <a:pt x="140218" y="365740"/>
                  </a:lnTo>
                  <a:lnTo>
                    <a:pt x="140218" y="362692"/>
                  </a:lnTo>
                  <a:lnTo>
                    <a:pt x="143266" y="362692"/>
                  </a:lnTo>
                  <a:lnTo>
                    <a:pt x="143266" y="359644"/>
                  </a:lnTo>
                  <a:lnTo>
                    <a:pt x="146314" y="359644"/>
                  </a:lnTo>
                  <a:lnTo>
                    <a:pt x="146314" y="362692"/>
                  </a:lnTo>
                  <a:lnTo>
                    <a:pt x="149363" y="362692"/>
                  </a:lnTo>
                  <a:lnTo>
                    <a:pt x="152411" y="362692"/>
                  </a:lnTo>
                  <a:lnTo>
                    <a:pt x="152411" y="359644"/>
                  </a:lnTo>
                  <a:lnTo>
                    <a:pt x="155459" y="359644"/>
                  </a:lnTo>
                  <a:lnTo>
                    <a:pt x="155459" y="356597"/>
                  </a:lnTo>
                  <a:lnTo>
                    <a:pt x="155459" y="359644"/>
                  </a:lnTo>
                  <a:lnTo>
                    <a:pt x="155459" y="356597"/>
                  </a:lnTo>
                  <a:lnTo>
                    <a:pt x="158507" y="356597"/>
                  </a:lnTo>
                  <a:lnTo>
                    <a:pt x="158507" y="353549"/>
                  </a:lnTo>
                  <a:lnTo>
                    <a:pt x="158507" y="350501"/>
                  </a:lnTo>
                  <a:lnTo>
                    <a:pt x="158507" y="347453"/>
                  </a:lnTo>
                  <a:lnTo>
                    <a:pt x="158507" y="344405"/>
                  </a:lnTo>
                  <a:lnTo>
                    <a:pt x="155459" y="344405"/>
                  </a:lnTo>
                  <a:lnTo>
                    <a:pt x="152411" y="341357"/>
                  </a:lnTo>
                  <a:lnTo>
                    <a:pt x="152411" y="338310"/>
                  </a:lnTo>
                  <a:lnTo>
                    <a:pt x="149363" y="338310"/>
                  </a:lnTo>
                  <a:lnTo>
                    <a:pt x="149363" y="341357"/>
                  </a:lnTo>
                  <a:lnTo>
                    <a:pt x="146314" y="344405"/>
                  </a:lnTo>
                  <a:lnTo>
                    <a:pt x="149363" y="344405"/>
                  </a:lnTo>
                  <a:lnTo>
                    <a:pt x="146314" y="344405"/>
                  </a:lnTo>
                  <a:lnTo>
                    <a:pt x="146314" y="347453"/>
                  </a:lnTo>
                  <a:lnTo>
                    <a:pt x="143266" y="347453"/>
                  </a:lnTo>
                  <a:lnTo>
                    <a:pt x="140218" y="347453"/>
                  </a:lnTo>
                  <a:lnTo>
                    <a:pt x="143266" y="347453"/>
                  </a:lnTo>
                  <a:lnTo>
                    <a:pt x="140218" y="347453"/>
                  </a:lnTo>
                  <a:lnTo>
                    <a:pt x="140218" y="344405"/>
                  </a:lnTo>
                  <a:lnTo>
                    <a:pt x="137170" y="344405"/>
                  </a:lnTo>
                  <a:lnTo>
                    <a:pt x="137170" y="347453"/>
                  </a:lnTo>
                  <a:lnTo>
                    <a:pt x="134122" y="347453"/>
                  </a:lnTo>
                  <a:lnTo>
                    <a:pt x="131073" y="347453"/>
                  </a:lnTo>
                  <a:lnTo>
                    <a:pt x="134122" y="347453"/>
                  </a:lnTo>
                  <a:lnTo>
                    <a:pt x="131073" y="350501"/>
                  </a:lnTo>
                  <a:lnTo>
                    <a:pt x="134122" y="347453"/>
                  </a:lnTo>
                  <a:lnTo>
                    <a:pt x="137170" y="347453"/>
                  </a:lnTo>
                  <a:lnTo>
                    <a:pt x="134122" y="347453"/>
                  </a:lnTo>
                  <a:lnTo>
                    <a:pt x="134122" y="350501"/>
                  </a:lnTo>
                  <a:lnTo>
                    <a:pt x="131073" y="350501"/>
                  </a:lnTo>
                  <a:lnTo>
                    <a:pt x="131073" y="347453"/>
                  </a:lnTo>
                  <a:lnTo>
                    <a:pt x="131073" y="350501"/>
                  </a:lnTo>
                  <a:lnTo>
                    <a:pt x="128025" y="350501"/>
                  </a:lnTo>
                  <a:lnTo>
                    <a:pt x="124977" y="350501"/>
                  </a:lnTo>
                  <a:lnTo>
                    <a:pt x="124977" y="353549"/>
                  </a:lnTo>
                  <a:lnTo>
                    <a:pt x="121929" y="353549"/>
                  </a:lnTo>
                  <a:lnTo>
                    <a:pt x="118880" y="356597"/>
                  </a:lnTo>
                  <a:lnTo>
                    <a:pt x="115832" y="359644"/>
                  </a:lnTo>
                  <a:lnTo>
                    <a:pt x="115832" y="362692"/>
                  </a:lnTo>
                  <a:lnTo>
                    <a:pt x="112784" y="362692"/>
                  </a:lnTo>
                  <a:lnTo>
                    <a:pt x="112784" y="365740"/>
                  </a:lnTo>
                  <a:lnTo>
                    <a:pt x="109736" y="365740"/>
                  </a:lnTo>
                  <a:lnTo>
                    <a:pt x="109736" y="362692"/>
                  </a:lnTo>
                  <a:lnTo>
                    <a:pt x="109736" y="359644"/>
                  </a:lnTo>
                  <a:lnTo>
                    <a:pt x="109736" y="356597"/>
                  </a:lnTo>
                  <a:lnTo>
                    <a:pt x="109736" y="353549"/>
                  </a:lnTo>
                  <a:lnTo>
                    <a:pt x="106688" y="353549"/>
                  </a:lnTo>
                  <a:lnTo>
                    <a:pt x="106688" y="350501"/>
                  </a:lnTo>
                  <a:lnTo>
                    <a:pt x="103639" y="350501"/>
                  </a:lnTo>
                  <a:lnTo>
                    <a:pt x="103639" y="347453"/>
                  </a:lnTo>
                  <a:lnTo>
                    <a:pt x="100591" y="347453"/>
                  </a:lnTo>
                  <a:lnTo>
                    <a:pt x="100591" y="350501"/>
                  </a:lnTo>
                  <a:lnTo>
                    <a:pt x="97543" y="350501"/>
                  </a:lnTo>
                  <a:lnTo>
                    <a:pt x="100591" y="353549"/>
                  </a:lnTo>
                  <a:lnTo>
                    <a:pt x="103639" y="353549"/>
                  </a:lnTo>
                  <a:lnTo>
                    <a:pt x="103639" y="356597"/>
                  </a:lnTo>
                  <a:lnTo>
                    <a:pt x="106688" y="356597"/>
                  </a:lnTo>
                  <a:lnTo>
                    <a:pt x="106688" y="359644"/>
                  </a:lnTo>
                  <a:lnTo>
                    <a:pt x="103639" y="359644"/>
                  </a:lnTo>
                  <a:lnTo>
                    <a:pt x="103639" y="362692"/>
                  </a:lnTo>
                  <a:lnTo>
                    <a:pt x="100591" y="362692"/>
                  </a:lnTo>
                  <a:lnTo>
                    <a:pt x="100591" y="359644"/>
                  </a:lnTo>
                  <a:lnTo>
                    <a:pt x="100591" y="356597"/>
                  </a:lnTo>
                  <a:lnTo>
                    <a:pt x="97543" y="356597"/>
                  </a:lnTo>
                  <a:lnTo>
                    <a:pt x="97543" y="353549"/>
                  </a:lnTo>
                  <a:lnTo>
                    <a:pt x="94495" y="353549"/>
                  </a:lnTo>
                  <a:lnTo>
                    <a:pt x="94495" y="350501"/>
                  </a:lnTo>
                  <a:lnTo>
                    <a:pt x="91446" y="350501"/>
                  </a:lnTo>
                  <a:lnTo>
                    <a:pt x="88398" y="350501"/>
                  </a:lnTo>
                  <a:lnTo>
                    <a:pt x="70109" y="350501"/>
                  </a:lnTo>
                  <a:lnTo>
                    <a:pt x="67060" y="353549"/>
                  </a:lnTo>
                  <a:lnTo>
                    <a:pt x="64012" y="353549"/>
                  </a:lnTo>
                  <a:lnTo>
                    <a:pt x="60964" y="353549"/>
                  </a:lnTo>
                  <a:lnTo>
                    <a:pt x="57916" y="353549"/>
                  </a:lnTo>
                  <a:lnTo>
                    <a:pt x="54868" y="350501"/>
                  </a:lnTo>
                  <a:lnTo>
                    <a:pt x="51819" y="350501"/>
                  </a:lnTo>
                  <a:lnTo>
                    <a:pt x="54868" y="350501"/>
                  </a:lnTo>
                  <a:lnTo>
                    <a:pt x="51819" y="350501"/>
                  </a:lnTo>
                  <a:lnTo>
                    <a:pt x="51819" y="347453"/>
                  </a:lnTo>
                  <a:lnTo>
                    <a:pt x="48771" y="347453"/>
                  </a:lnTo>
                  <a:lnTo>
                    <a:pt x="45723" y="344405"/>
                  </a:lnTo>
                  <a:lnTo>
                    <a:pt x="42675" y="344405"/>
                  </a:lnTo>
                  <a:lnTo>
                    <a:pt x="39626" y="344405"/>
                  </a:lnTo>
                  <a:lnTo>
                    <a:pt x="36578" y="341357"/>
                  </a:lnTo>
                  <a:lnTo>
                    <a:pt x="33530" y="341357"/>
                  </a:lnTo>
                  <a:lnTo>
                    <a:pt x="33530" y="338310"/>
                  </a:lnTo>
                  <a:lnTo>
                    <a:pt x="33530" y="341357"/>
                  </a:lnTo>
                  <a:lnTo>
                    <a:pt x="30482" y="338310"/>
                  </a:lnTo>
                  <a:lnTo>
                    <a:pt x="30482" y="335262"/>
                  </a:lnTo>
                  <a:lnTo>
                    <a:pt x="27434" y="332214"/>
                  </a:lnTo>
                  <a:lnTo>
                    <a:pt x="27434" y="329166"/>
                  </a:lnTo>
                  <a:lnTo>
                    <a:pt x="30482" y="329166"/>
                  </a:lnTo>
                  <a:lnTo>
                    <a:pt x="30482" y="326118"/>
                  </a:lnTo>
                  <a:lnTo>
                    <a:pt x="30482" y="329166"/>
                  </a:lnTo>
                  <a:lnTo>
                    <a:pt x="30482" y="326118"/>
                  </a:lnTo>
                  <a:lnTo>
                    <a:pt x="30482" y="323070"/>
                  </a:lnTo>
                  <a:lnTo>
                    <a:pt x="30482" y="320022"/>
                  </a:lnTo>
                  <a:lnTo>
                    <a:pt x="27434" y="320022"/>
                  </a:lnTo>
                  <a:lnTo>
                    <a:pt x="27434" y="316975"/>
                  </a:lnTo>
                  <a:lnTo>
                    <a:pt x="27434" y="313927"/>
                  </a:lnTo>
                  <a:lnTo>
                    <a:pt x="24385" y="313927"/>
                  </a:lnTo>
                  <a:lnTo>
                    <a:pt x="24385" y="310879"/>
                  </a:lnTo>
                  <a:lnTo>
                    <a:pt x="21337" y="307831"/>
                  </a:lnTo>
                  <a:lnTo>
                    <a:pt x="21337" y="304783"/>
                  </a:lnTo>
                  <a:lnTo>
                    <a:pt x="24385" y="304783"/>
                  </a:lnTo>
                  <a:lnTo>
                    <a:pt x="24385" y="301735"/>
                  </a:lnTo>
                  <a:lnTo>
                    <a:pt x="24385" y="304783"/>
                  </a:lnTo>
                  <a:lnTo>
                    <a:pt x="21337" y="304783"/>
                  </a:lnTo>
                  <a:lnTo>
                    <a:pt x="21337" y="307831"/>
                  </a:lnTo>
                  <a:lnTo>
                    <a:pt x="24385" y="307831"/>
                  </a:lnTo>
                  <a:lnTo>
                    <a:pt x="21337" y="307831"/>
                  </a:lnTo>
                  <a:lnTo>
                    <a:pt x="24385" y="307831"/>
                  </a:lnTo>
                  <a:lnTo>
                    <a:pt x="24385" y="310879"/>
                  </a:lnTo>
                  <a:lnTo>
                    <a:pt x="27434" y="310879"/>
                  </a:lnTo>
                  <a:lnTo>
                    <a:pt x="30482" y="310879"/>
                  </a:lnTo>
                  <a:lnTo>
                    <a:pt x="30482" y="307831"/>
                  </a:lnTo>
                  <a:lnTo>
                    <a:pt x="30482" y="310879"/>
                  </a:lnTo>
                  <a:lnTo>
                    <a:pt x="30482" y="307831"/>
                  </a:lnTo>
                  <a:lnTo>
                    <a:pt x="33530" y="307831"/>
                  </a:lnTo>
                  <a:lnTo>
                    <a:pt x="33530" y="304783"/>
                  </a:lnTo>
                  <a:lnTo>
                    <a:pt x="36578" y="304783"/>
                  </a:lnTo>
                  <a:lnTo>
                    <a:pt x="36578" y="301735"/>
                  </a:lnTo>
                  <a:lnTo>
                    <a:pt x="33530" y="298688"/>
                  </a:lnTo>
                  <a:lnTo>
                    <a:pt x="30482" y="298688"/>
                  </a:lnTo>
                  <a:lnTo>
                    <a:pt x="27434" y="298688"/>
                  </a:lnTo>
                  <a:lnTo>
                    <a:pt x="27434" y="295640"/>
                  </a:lnTo>
                  <a:lnTo>
                    <a:pt x="24385" y="295640"/>
                  </a:lnTo>
                  <a:lnTo>
                    <a:pt x="21337" y="292592"/>
                  </a:lnTo>
                  <a:lnTo>
                    <a:pt x="18289" y="292592"/>
                  </a:lnTo>
                  <a:lnTo>
                    <a:pt x="15241" y="292592"/>
                  </a:lnTo>
                  <a:lnTo>
                    <a:pt x="12192" y="289544"/>
                  </a:lnTo>
                  <a:lnTo>
                    <a:pt x="9144" y="286496"/>
                  </a:lnTo>
                  <a:lnTo>
                    <a:pt x="9144" y="283449"/>
                  </a:lnTo>
                  <a:lnTo>
                    <a:pt x="6096" y="283449"/>
                  </a:lnTo>
                  <a:lnTo>
                    <a:pt x="6096" y="280401"/>
                  </a:lnTo>
                  <a:lnTo>
                    <a:pt x="3048" y="280401"/>
                  </a:lnTo>
                  <a:lnTo>
                    <a:pt x="0" y="277353"/>
                  </a:lnTo>
                  <a:lnTo>
                    <a:pt x="0" y="274305"/>
                  </a:lnTo>
                  <a:lnTo>
                    <a:pt x="3048" y="274305"/>
                  </a:lnTo>
                  <a:lnTo>
                    <a:pt x="3048" y="271257"/>
                  </a:lnTo>
                  <a:lnTo>
                    <a:pt x="6096" y="271257"/>
                  </a:lnTo>
                  <a:lnTo>
                    <a:pt x="9144" y="271257"/>
                  </a:lnTo>
                  <a:lnTo>
                    <a:pt x="12192" y="271257"/>
                  </a:lnTo>
                  <a:lnTo>
                    <a:pt x="12192" y="268209"/>
                  </a:lnTo>
                  <a:lnTo>
                    <a:pt x="15241" y="268209"/>
                  </a:lnTo>
                  <a:lnTo>
                    <a:pt x="18289" y="268209"/>
                  </a:lnTo>
                  <a:lnTo>
                    <a:pt x="21337" y="268209"/>
                  </a:lnTo>
                  <a:lnTo>
                    <a:pt x="21337" y="265161"/>
                  </a:lnTo>
                  <a:lnTo>
                    <a:pt x="24385" y="265161"/>
                  </a:lnTo>
                  <a:lnTo>
                    <a:pt x="27434" y="262114"/>
                  </a:lnTo>
                  <a:lnTo>
                    <a:pt x="30482" y="262114"/>
                  </a:lnTo>
                  <a:lnTo>
                    <a:pt x="33530" y="259066"/>
                  </a:lnTo>
                  <a:lnTo>
                    <a:pt x="36578" y="259066"/>
                  </a:lnTo>
                  <a:lnTo>
                    <a:pt x="39626" y="256018"/>
                  </a:lnTo>
                  <a:lnTo>
                    <a:pt x="42675" y="256018"/>
                  </a:lnTo>
                  <a:lnTo>
                    <a:pt x="45723" y="256018"/>
                  </a:lnTo>
                  <a:lnTo>
                    <a:pt x="45723" y="252970"/>
                  </a:lnTo>
                  <a:lnTo>
                    <a:pt x="48771" y="252970"/>
                  </a:lnTo>
                  <a:lnTo>
                    <a:pt x="51819" y="252970"/>
                  </a:lnTo>
                  <a:lnTo>
                    <a:pt x="54868" y="249922"/>
                  </a:lnTo>
                  <a:lnTo>
                    <a:pt x="57916" y="249922"/>
                  </a:lnTo>
                  <a:lnTo>
                    <a:pt x="60964" y="249922"/>
                  </a:lnTo>
                  <a:lnTo>
                    <a:pt x="60964" y="246874"/>
                  </a:lnTo>
                  <a:lnTo>
                    <a:pt x="64012" y="246874"/>
                  </a:lnTo>
                  <a:lnTo>
                    <a:pt x="67060" y="246874"/>
                  </a:lnTo>
                  <a:lnTo>
                    <a:pt x="70109" y="243827"/>
                  </a:lnTo>
                  <a:lnTo>
                    <a:pt x="73157" y="243827"/>
                  </a:lnTo>
                  <a:lnTo>
                    <a:pt x="76205" y="243827"/>
                  </a:lnTo>
                  <a:lnTo>
                    <a:pt x="79253" y="243827"/>
                  </a:lnTo>
                  <a:lnTo>
                    <a:pt x="82302" y="240779"/>
                  </a:lnTo>
                  <a:lnTo>
                    <a:pt x="103639" y="240779"/>
                  </a:lnTo>
                  <a:lnTo>
                    <a:pt x="106688" y="243827"/>
                  </a:lnTo>
                  <a:lnTo>
                    <a:pt x="109736" y="243827"/>
                  </a:lnTo>
                  <a:lnTo>
                    <a:pt x="106688" y="243827"/>
                  </a:lnTo>
                  <a:lnTo>
                    <a:pt x="103639" y="243827"/>
                  </a:lnTo>
                  <a:lnTo>
                    <a:pt x="100591" y="243827"/>
                  </a:lnTo>
                  <a:lnTo>
                    <a:pt x="100591" y="240779"/>
                  </a:lnTo>
                  <a:lnTo>
                    <a:pt x="100591" y="243827"/>
                  </a:lnTo>
                  <a:lnTo>
                    <a:pt x="103639" y="243827"/>
                  </a:lnTo>
                  <a:lnTo>
                    <a:pt x="106688" y="243827"/>
                  </a:lnTo>
                  <a:lnTo>
                    <a:pt x="103639" y="243827"/>
                  </a:lnTo>
                  <a:lnTo>
                    <a:pt x="106688" y="246874"/>
                  </a:lnTo>
                  <a:lnTo>
                    <a:pt x="103639" y="249922"/>
                  </a:lnTo>
                  <a:lnTo>
                    <a:pt x="100591" y="252970"/>
                  </a:lnTo>
                  <a:lnTo>
                    <a:pt x="100591" y="256018"/>
                  </a:lnTo>
                  <a:lnTo>
                    <a:pt x="100591" y="259066"/>
                  </a:lnTo>
                  <a:lnTo>
                    <a:pt x="97543" y="262114"/>
                  </a:lnTo>
                  <a:lnTo>
                    <a:pt x="94495" y="262114"/>
                  </a:lnTo>
                  <a:lnTo>
                    <a:pt x="91446" y="262114"/>
                  </a:lnTo>
                  <a:lnTo>
                    <a:pt x="94495" y="262114"/>
                  </a:lnTo>
                  <a:lnTo>
                    <a:pt x="97543" y="262114"/>
                  </a:lnTo>
                  <a:lnTo>
                    <a:pt x="97543" y="265161"/>
                  </a:lnTo>
                  <a:lnTo>
                    <a:pt x="97543" y="262114"/>
                  </a:lnTo>
                  <a:lnTo>
                    <a:pt x="100591" y="262114"/>
                  </a:lnTo>
                  <a:lnTo>
                    <a:pt x="100591" y="268209"/>
                  </a:lnTo>
                  <a:lnTo>
                    <a:pt x="100591" y="271257"/>
                  </a:lnTo>
                  <a:lnTo>
                    <a:pt x="124977" y="271257"/>
                  </a:lnTo>
                  <a:lnTo>
                    <a:pt x="124977" y="274305"/>
                  </a:lnTo>
                  <a:lnTo>
                    <a:pt x="128025" y="274305"/>
                  </a:lnTo>
                  <a:lnTo>
                    <a:pt x="131073" y="274305"/>
                  </a:lnTo>
                  <a:lnTo>
                    <a:pt x="131073" y="277353"/>
                  </a:lnTo>
                  <a:lnTo>
                    <a:pt x="134122" y="277353"/>
                  </a:lnTo>
                  <a:lnTo>
                    <a:pt x="134122" y="274305"/>
                  </a:lnTo>
                  <a:lnTo>
                    <a:pt x="137170" y="274305"/>
                  </a:lnTo>
                  <a:lnTo>
                    <a:pt x="140218" y="274305"/>
                  </a:lnTo>
                  <a:lnTo>
                    <a:pt x="140218" y="277353"/>
                  </a:lnTo>
                  <a:lnTo>
                    <a:pt x="143266" y="277353"/>
                  </a:lnTo>
                  <a:lnTo>
                    <a:pt x="146314" y="274305"/>
                  </a:lnTo>
                  <a:lnTo>
                    <a:pt x="146314" y="271257"/>
                  </a:lnTo>
                  <a:lnTo>
                    <a:pt x="149363" y="271257"/>
                  </a:lnTo>
                  <a:lnTo>
                    <a:pt x="149363" y="268209"/>
                  </a:lnTo>
                  <a:lnTo>
                    <a:pt x="152411" y="268209"/>
                  </a:lnTo>
                  <a:lnTo>
                    <a:pt x="152411" y="265161"/>
                  </a:lnTo>
                  <a:lnTo>
                    <a:pt x="155459" y="268209"/>
                  </a:lnTo>
                  <a:lnTo>
                    <a:pt x="155459" y="265161"/>
                  </a:lnTo>
                  <a:lnTo>
                    <a:pt x="155459" y="268209"/>
                  </a:lnTo>
                  <a:lnTo>
                    <a:pt x="158507" y="268209"/>
                  </a:lnTo>
                  <a:lnTo>
                    <a:pt x="161556" y="268209"/>
                  </a:lnTo>
                  <a:lnTo>
                    <a:pt x="161556" y="271257"/>
                  </a:lnTo>
                  <a:lnTo>
                    <a:pt x="164604" y="268209"/>
                  </a:lnTo>
                  <a:lnTo>
                    <a:pt x="161556" y="268209"/>
                  </a:lnTo>
                  <a:lnTo>
                    <a:pt x="161556" y="265161"/>
                  </a:lnTo>
                  <a:lnTo>
                    <a:pt x="161556" y="262114"/>
                  </a:lnTo>
                  <a:lnTo>
                    <a:pt x="158507" y="262114"/>
                  </a:lnTo>
                  <a:lnTo>
                    <a:pt x="155459" y="262114"/>
                  </a:lnTo>
                  <a:lnTo>
                    <a:pt x="155459" y="259066"/>
                  </a:lnTo>
                  <a:lnTo>
                    <a:pt x="152411" y="259066"/>
                  </a:lnTo>
                  <a:lnTo>
                    <a:pt x="149363" y="259066"/>
                  </a:lnTo>
                  <a:lnTo>
                    <a:pt x="146314" y="259066"/>
                  </a:lnTo>
                  <a:lnTo>
                    <a:pt x="143266" y="259066"/>
                  </a:lnTo>
                  <a:lnTo>
                    <a:pt x="143266" y="262114"/>
                  </a:lnTo>
                  <a:lnTo>
                    <a:pt x="143266" y="265161"/>
                  </a:lnTo>
                  <a:lnTo>
                    <a:pt x="146314" y="265161"/>
                  </a:lnTo>
                  <a:lnTo>
                    <a:pt x="143266" y="265161"/>
                  </a:lnTo>
                  <a:lnTo>
                    <a:pt x="143266" y="262114"/>
                  </a:lnTo>
                  <a:lnTo>
                    <a:pt x="143266" y="259066"/>
                  </a:lnTo>
                  <a:lnTo>
                    <a:pt x="143266" y="256018"/>
                  </a:lnTo>
                  <a:lnTo>
                    <a:pt x="146314" y="256018"/>
                  </a:lnTo>
                  <a:lnTo>
                    <a:pt x="146314" y="252970"/>
                  </a:lnTo>
                  <a:lnTo>
                    <a:pt x="146314" y="249922"/>
                  </a:lnTo>
                  <a:lnTo>
                    <a:pt x="143266" y="249922"/>
                  </a:lnTo>
                  <a:lnTo>
                    <a:pt x="143266" y="246874"/>
                  </a:lnTo>
                  <a:lnTo>
                    <a:pt x="140218" y="246874"/>
                  </a:lnTo>
                  <a:lnTo>
                    <a:pt x="140218" y="243827"/>
                  </a:lnTo>
                  <a:lnTo>
                    <a:pt x="140218" y="240779"/>
                  </a:lnTo>
                  <a:lnTo>
                    <a:pt x="137170" y="237731"/>
                  </a:lnTo>
                  <a:lnTo>
                    <a:pt x="134122" y="237731"/>
                  </a:lnTo>
                  <a:lnTo>
                    <a:pt x="134122" y="234683"/>
                  </a:lnTo>
                  <a:lnTo>
                    <a:pt x="134122" y="231635"/>
                  </a:lnTo>
                  <a:lnTo>
                    <a:pt x="131073" y="231635"/>
                  </a:lnTo>
                  <a:lnTo>
                    <a:pt x="131073" y="228587"/>
                  </a:lnTo>
                  <a:lnTo>
                    <a:pt x="134122" y="228587"/>
                  </a:lnTo>
                  <a:lnTo>
                    <a:pt x="134122" y="225540"/>
                  </a:lnTo>
                  <a:lnTo>
                    <a:pt x="137170" y="225540"/>
                  </a:lnTo>
                  <a:lnTo>
                    <a:pt x="137170" y="228587"/>
                  </a:lnTo>
                  <a:lnTo>
                    <a:pt x="140218" y="228587"/>
                  </a:lnTo>
                  <a:lnTo>
                    <a:pt x="140218" y="231635"/>
                  </a:lnTo>
                  <a:lnTo>
                    <a:pt x="140218" y="234683"/>
                  </a:lnTo>
                  <a:lnTo>
                    <a:pt x="143266" y="234683"/>
                  </a:lnTo>
                  <a:lnTo>
                    <a:pt x="143266" y="237731"/>
                  </a:lnTo>
                  <a:lnTo>
                    <a:pt x="143266" y="240779"/>
                  </a:lnTo>
                  <a:lnTo>
                    <a:pt x="143266" y="243827"/>
                  </a:lnTo>
                  <a:lnTo>
                    <a:pt x="143266" y="246874"/>
                  </a:lnTo>
                  <a:lnTo>
                    <a:pt x="146314" y="249922"/>
                  </a:lnTo>
                  <a:lnTo>
                    <a:pt x="146314" y="252970"/>
                  </a:lnTo>
                  <a:lnTo>
                    <a:pt x="149363" y="252970"/>
                  </a:lnTo>
                  <a:lnTo>
                    <a:pt x="149363" y="256018"/>
                  </a:lnTo>
                  <a:lnTo>
                    <a:pt x="152411" y="256018"/>
                  </a:lnTo>
                  <a:lnTo>
                    <a:pt x="155459" y="256018"/>
                  </a:lnTo>
                  <a:lnTo>
                    <a:pt x="158507" y="256018"/>
                  </a:lnTo>
                  <a:lnTo>
                    <a:pt x="158507" y="252970"/>
                  </a:lnTo>
                  <a:lnTo>
                    <a:pt x="155459" y="252970"/>
                  </a:lnTo>
                  <a:lnTo>
                    <a:pt x="152411" y="252970"/>
                  </a:lnTo>
                  <a:lnTo>
                    <a:pt x="152411" y="249922"/>
                  </a:lnTo>
                  <a:lnTo>
                    <a:pt x="152411" y="246874"/>
                  </a:lnTo>
                  <a:lnTo>
                    <a:pt x="149363" y="246874"/>
                  </a:lnTo>
                  <a:lnTo>
                    <a:pt x="149363" y="243827"/>
                  </a:lnTo>
                  <a:lnTo>
                    <a:pt x="146314" y="243827"/>
                  </a:lnTo>
                  <a:lnTo>
                    <a:pt x="146314" y="240779"/>
                  </a:lnTo>
                  <a:lnTo>
                    <a:pt x="146314" y="237731"/>
                  </a:lnTo>
                  <a:lnTo>
                    <a:pt x="149363" y="237731"/>
                  </a:lnTo>
                  <a:lnTo>
                    <a:pt x="149363" y="234683"/>
                  </a:lnTo>
                  <a:lnTo>
                    <a:pt x="146314" y="234683"/>
                  </a:lnTo>
                  <a:lnTo>
                    <a:pt x="149363" y="234683"/>
                  </a:lnTo>
                  <a:lnTo>
                    <a:pt x="149363" y="231635"/>
                  </a:lnTo>
                  <a:lnTo>
                    <a:pt x="152411" y="231635"/>
                  </a:lnTo>
                  <a:lnTo>
                    <a:pt x="152411" y="228587"/>
                  </a:lnTo>
                  <a:lnTo>
                    <a:pt x="152411" y="231635"/>
                  </a:lnTo>
                  <a:lnTo>
                    <a:pt x="152411" y="228587"/>
                  </a:lnTo>
                  <a:lnTo>
                    <a:pt x="155459" y="228587"/>
                  </a:lnTo>
                  <a:lnTo>
                    <a:pt x="155459" y="225540"/>
                  </a:lnTo>
                  <a:lnTo>
                    <a:pt x="152411" y="225540"/>
                  </a:lnTo>
                  <a:lnTo>
                    <a:pt x="149363" y="222492"/>
                  </a:lnTo>
                  <a:lnTo>
                    <a:pt x="146314" y="222492"/>
                  </a:lnTo>
                  <a:lnTo>
                    <a:pt x="143266" y="222492"/>
                  </a:lnTo>
                  <a:lnTo>
                    <a:pt x="143266" y="225540"/>
                  </a:lnTo>
                  <a:lnTo>
                    <a:pt x="140218" y="225540"/>
                  </a:lnTo>
                  <a:lnTo>
                    <a:pt x="137170" y="225540"/>
                  </a:lnTo>
                  <a:lnTo>
                    <a:pt x="137170" y="222492"/>
                  </a:lnTo>
                  <a:lnTo>
                    <a:pt x="134122" y="222492"/>
                  </a:lnTo>
                  <a:lnTo>
                    <a:pt x="131073" y="222492"/>
                  </a:lnTo>
                  <a:lnTo>
                    <a:pt x="131073" y="219444"/>
                  </a:lnTo>
                  <a:lnTo>
                    <a:pt x="128025" y="219444"/>
                  </a:lnTo>
                  <a:lnTo>
                    <a:pt x="128025" y="222492"/>
                  </a:lnTo>
                  <a:lnTo>
                    <a:pt x="128025" y="219444"/>
                  </a:lnTo>
                  <a:lnTo>
                    <a:pt x="124977" y="219444"/>
                  </a:lnTo>
                  <a:lnTo>
                    <a:pt x="124977" y="222492"/>
                  </a:lnTo>
                  <a:lnTo>
                    <a:pt x="128025" y="222492"/>
                  </a:lnTo>
                  <a:lnTo>
                    <a:pt x="124977" y="222492"/>
                  </a:lnTo>
                  <a:lnTo>
                    <a:pt x="124977" y="219444"/>
                  </a:lnTo>
                  <a:lnTo>
                    <a:pt x="121929" y="219444"/>
                  </a:lnTo>
                  <a:lnTo>
                    <a:pt x="118880" y="219444"/>
                  </a:lnTo>
                  <a:lnTo>
                    <a:pt x="115832" y="216396"/>
                  </a:lnTo>
                  <a:lnTo>
                    <a:pt x="112784" y="216396"/>
                  </a:lnTo>
                  <a:lnTo>
                    <a:pt x="109736" y="213348"/>
                  </a:lnTo>
                  <a:lnTo>
                    <a:pt x="109736" y="192013"/>
                  </a:lnTo>
                  <a:lnTo>
                    <a:pt x="106688" y="192013"/>
                  </a:lnTo>
                  <a:lnTo>
                    <a:pt x="106688" y="188965"/>
                  </a:lnTo>
                  <a:lnTo>
                    <a:pt x="106688" y="185918"/>
                  </a:lnTo>
                  <a:lnTo>
                    <a:pt x="103639" y="185918"/>
                  </a:lnTo>
                  <a:lnTo>
                    <a:pt x="100591" y="182870"/>
                  </a:lnTo>
                  <a:lnTo>
                    <a:pt x="100591" y="179822"/>
                  </a:lnTo>
                  <a:lnTo>
                    <a:pt x="97543" y="179822"/>
                  </a:lnTo>
                  <a:lnTo>
                    <a:pt x="97543" y="176774"/>
                  </a:lnTo>
                  <a:lnTo>
                    <a:pt x="94495" y="176774"/>
                  </a:lnTo>
                  <a:lnTo>
                    <a:pt x="94495" y="173726"/>
                  </a:lnTo>
                  <a:lnTo>
                    <a:pt x="94495" y="170678"/>
                  </a:lnTo>
                  <a:lnTo>
                    <a:pt x="91446" y="170678"/>
                  </a:lnTo>
                  <a:lnTo>
                    <a:pt x="91446" y="167631"/>
                  </a:lnTo>
                  <a:lnTo>
                    <a:pt x="88398" y="167631"/>
                  </a:lnTo>
                  <a:lnTo>
                    <a:pt x="88398" y="164583"/>
                  </a:lnTo>
                  <a:lnTo>
                    <a:pt x="85350" y="164583"/>
                  </a:lnTo>
                  <a:lnTo>
                    <a:pt x="85350" y="161535"/>
                  </a:lnTo>
                  <a:lnTo>
                    <a:pt x="82302" y="158487"/>
                  </a:lnTo>
                  <a:lnTo>
                    <a:pt x="79253" y="155439"/>
                  </a:lnTo>
                  <a:lnTo>
                    <a:pt x="76205" y="155439"/>
                  </a:lnTo>
                  <a:lnTo>
                    <a:pt x="73157" y="152391"/>
                  </a:lnTo>
                  <a:lnTo>
                    <a:pt x="73157" y="149344"/>
                  </a:lnTo>
                  <a:lnTo>
                    <a:pt x="73157" y="146296"/>
                  </a:lnTo>
                  <a:lnTo>
                    <a:pt x="70109" y="146296"/>
                  </a:lnTo>
                  <a:lnTo>
                    <a:pt x="70109" y="143248"/>
                  </a:lnTo>
                  <a:lnTo>
                    <a:pt x="67060" y="143248"/>
                  </a:lnTo>
                  <a:lnTo>
                    <a:pt x="67060" y="140200"/>
                  </a:lnTo>
                  <a:lnTo>
                    <a:pt x="64012" y="140200"/>
                  </a:lnTo>
                  <a:lnTo>
                    <a:pt x="60964" y="140200"/>
                  </a:lnTo>
                  <a:lnTo>
                    <a:pt x="60964" y="137152"/>
                  </a:lnTo>
                  <a:lnTo>
                    <a:pt x="57916" y="137152"/>
                  </a:lnTo>
                  <a:lnTo>
                    <a:pt x="60964" y="137152"/>
                  </a:lnTo>
                  <a:lnTo>
                    <a:pt x="64012" y="137152"/>
                  </a:lnTo>
                  <a:lnTo>
                    <a:pt x="67060" y="134104"/>
                  </a:lnTo>
                  <a:lnTo>
                    <a:pt x="70109" y="134104"/>
                  </a:lnTo>
                  <a:lnTo>
                    <a:pt x="70109" y="131057"/>
                  </a:lnTo>
                  <a:lnTo>
                    <a:pt x="73157" y="128009"/>
                  </a:lnTo>
                  <a:lnTo>
                    <a:pt x="73157" y="124961"/>
                  </a:lnTo>
                  <a:lnTo>
                    <a:pt x="73157" y="121913"/>
                  </a:lnTo>
                  <a:lnTo>
                    <a:pt x="73157" y="118865"/>
                  </a:lnTo>
                  <a:lnTo>
                    <a:pt x="76205" y="118865"/>
                  </a:lnTo>
                  <a:lnTo>
                    <a:pt x="76205" y="115817"/>
                  </a:lnTo>
                  <a:lnTo>
                    <a:pt x="76205" y="112770"/>
                  </a:lnTo>
                  <a:lnTo>
                    <a:pt x="79253" y="112770"/>
                  </a:lnTo>
                  <a:lnTo>
                    <a:pt x="82302" y="112770"/>
                  </a:lnTo>
                  <a:lnTo>
                    <a:pt x="82302" y="115817"/>
                  </a:lnTo>
                  <a:lnTo>
                    <a:pt x="85350" y="115817"/>
                  </a:lnTo>
                  <a:lnTo>
                    <a:pt x="115832" y="115817"/>
                  </a:lnTo>
                  <a:lnTo>
                    <a:pt x="118880" y="112770"/>
                  </a:lnTo>
                  <a:lnTo>
                    <a:pt x="121929" y="112770"/>
                  </a:lnTo>
                  <a:lnTo>
                    <a:pt x="124977" y="109722"/>
                  </a:lnTo>
                  <a:lnTo>
                    <a:pt x="128025" y="109722"/>
                  </a:lnTo>
                  <a:lnTo>
                    <a:pt x="128025" y="106674"/>
                  </a:lnTo>
                  <a:lnTo>
                    <a:pt x="131073" y="106674"/>
                  </a:lnTo>
                  <a:lnTo>
                    <a:pt x="131073" y="103626"/>
                  </a:lnTo>
                  <a:lnTo>
                    <a:pt x="134122" y="100578"/>
                  </a:lnTo>
                  <a:lnTo>
                    <a:pt x="137170" y="100578"/>
                  </a:lnTo>
                  <a:lnTo>
                    <a:pt x="137170" y="97530"/>
                  </a:lnTo>
                  <a:lnTo>
                    <a:pt x="137170" y="94482"/>
                  </a:lnTo>
                  <a:lnTo>
                    <a:pt x="140218" y="94482"/>
                  </a:lnTo>
                  <a:lnTo>
                    <a:pt x="140218" y="91435"/>
                  </a:lnTo>
                  <a:lnTo>
                    <a:pt x="140218" y="85339"/>
                  </a:lnTo>
                  <a:lnTo>
                    <a:pt x="140218" y="82291"/>
                  </a:lnTo>
                  <a:lnTo>
                    <a:pt x="140218" y="79243"/>
                  </a:lnTo>
                  <a:lnTo>
                    <a:pt x="143266" y="79243"/>
                  </a:lnTo>
                  <a:lnTo>
                    <a:pt x="143266" y="76195"/>
                  </a:lnTo>
                  <a:lnTo>
                    <a:pt x="143266" y="73148"/>
                  </a:lnTo>
                  <a:lnTo>
                    <a:pt x="146314" y="73148"/>
                  </a:lnTo>
                  <a:lnTo>
                    <a:pt x="146314" y="70100"/>
                  </a:lnTo>
                  <a:lnTo>
                    <a:pt x="149363" y="67052"/>
                  </a:lnTo>
                  <a:lnTo>
                    <a:pt x="152411" y="64004"/>
                  </a:lnTo>
                  <a:lnTo>
                    <a:pt x="152411" y="60956"/>
                  </a:lnTo>
                  <a:lnTo>
                    <a:pt x="155459" y="60956"/>
                  </a:lnTo>
                  <a:lnTo>
                    <a:pt x="155459" y="57908"/>
                  </a:lnTo>
                  <a:lnTo>
                    <a:pt x="158507" y="57908"/>
                  </a:lnTo>
                  <a:lnTo>
                    <a:pt x="158507" y="54861"/>
                  </a:lnTo>
                  <a:lnTo>
                    <a:pt x="161556" y="51813"/>
                  </a:lnTo>
                  <a:lnTo>
                    <a:pt x="164604" y="51813"/>
                  </a:lnTo>
                  <a:lnTo>
                    <a:pt x="164604" y="48765"/>
                  </a:lnTo>
                  <a:lnTo>
                    <a:pt x="167652" y="48765"/>
                  </a:lnTo>
                  <a:lnTo>
                    <a:pt x="170700" y="48765"/>
                  </a:lnTo>
                  <a:lnTo>
                    <a:pt x="173749" y="48765"/>
                  </a:lnTo>
                  <a:lnTo>
                    <a:pt x="176797" y="48765"/>
                  </a:lnTo>
                  <a:lnTo>
                    <a:pt x="179845" y="51813"/>
                  </a:lnTo>
                  <a:lnTo>
                    <a:pt x="182893" y="48765"/>
                  </a:lnTo>
                  <a:lnTo>
                    <a:pt x="185941" y="48765"/>
                  </a:lnTo>
                  <a:lnTo>
                    <a:pt x="188990" y="48765"/>
                  </a:lnTo>
                  <a:lnTo>
                    <a:pt x="188990" y="45717"/>
                  </a:lnTo>
                  <a:lnTo>
                    <a:pt x="192038" y="45717"/>
                  </a:lnTo>
                  <a:lnTo>
                    <a:pt x="195086" y="45717"/>
                  </a:lnTo>
                  <a:lnTo>
                    <a:pt x="195086" y="42669"/>
                  </a:lnTo>
                  <a:lnTo>
                    <a:pt x="198134" y="42669"/>
                  </a:lnTo>
                  <a:lnTo>
                    <a:pt x="198134" y="39621"/>
                  </a:lnTo>
                  <a:lnTo>
                    <a:pt x="201183" y="36574"/>
                  </a:lnTo>
                  <a:lnTo>
                    <a:pt x="204231" y="36574"/>
                  </a:lnTo>
                  <a:lnTo>
                    <a:pt x="207279" y="33526"/>
                  </a:lnTo>
                  <a:lnTo>
                    <a:pt x="210327" y="30478"/>
                  </a:lnTo>
                  <a:lnTo>
                    <a:pt x="213376" y="27430"/>
                  </a:lnTo>
                  <a:lnTo>
                    <a:pt x="216424" y="24382"/>
                  </a:lnTo>
                  <a:lnTo>
                    <a:pt x="219472" y="24382"/>
                  </a:lnTo>
                  <a:lnTo>
                    <a:pt x="222520" y="24382"/>
                  </a:lnTo>
                  <a:lnTo>
                    <a:pt x="222520" y="27430"/>
                  </a:lnTo>
                  <a:lnTo>
                    <a:pt x="225568" y="27430"/>
                  </a:lnTo>
                  <a:lnTo>
                    <a:pt x="228617" y="27430"/>
                  </a:lnTo>
                  <a:lnTo>
                    <a:pt x="243858" y="27430"/>
                  </a:lnTo>
                  <a:lnTo>
                    <a:pt x="246906" y="24382"/>
                  </a:lnTo>
                  <a:lnTo>
                    <a:pt x="249954" y="24382"/>
                  </a:lnTo>
                  <a:lnTo>
                    <a:pt x="249954" y="21334"/>
                  </a:lnTo>
                  <a:lnTo>
                    <a:pt x="253003" y="21334"/>
                  </a:lnTo>
                  <a:lnTo>
                    <a:pt x="256051" y="18286"/>
                  </a:lnTo>
                  <a:lnTo>
                    <a:pt x="256051" y="15239"/>
                  </a:lnTo>
                  <a:lnTo>
                    <a:pt x="259099" y="15239"/>
                  </a:lnTo>
                  <a:lnTo>
                    <a:pt x="259099" y="12191"/>
                  </a:lnTo>
                  <a:lnTo>
                    <a:pt x="262147" y="9143"/>
                  </a:lnTo>
                  <a:lnTo>
                    <a:pt x="265195" y="6095"/>
                  </a:lnTo>
                  <a:lnTo>
                    <a:pt x="265195" y="3047"/>
                  </a:lnTo>
                  <a:lnTo>
                    <a:pt x="268244" y="3047"/>
                  </a:lnTo>
                  <a:lnTo>
                    <a:pt x="268244" y="0"/>
                  </a:lnTo>
                  <a:lnTo>
                    <a:pt x="271292" y="0"/>
                  </a:lnTo>
                  <a:lnTo>
                    <a:pt x="274340" y="0"/>
                  </a:lnTo>
                  <a:lnTo>
                    <a:pt x="271292" y="0"/>
                  </a:lnTo>
                  <a:lnTo>
                    <a:pt x="271292" y="3047"/>
                  </a:lnTo>
                  <a:lnTo>
                    <a:pt x="268244" y="3047"/>
                  </a:lnTo>
                  <a:lnTo>
                    <a:pt x="271292" y="3047"/>
                  </a:lnTo>
                  <a:lnTo>
                    <a:pt x="274340" y="6095"/>
                  </a:lnTo>
                  <a:lnTo>
                    <a:pt x="271292" y="6095"/>
                  </a:lnTo>
                  <a:lnTo>
                    <a:pt x="274340" y="6095"/>
                  </a:lnTo>
                  <a:lnTo>
                    <a:pt x="277388" y="6095"/>
                  </a:lnTo>
                  <a:lnTo>
                    <a:pt x="280437" y="6095"/>
                  </a:lnTo>
                  <a:lnTo>
                    <a:pt x="277388" y="9143"/>
                  </a:lnTo>
                  <a:lnTo>
                    <a:pt x="280437" y="9143"/>
                  </a:lnTo>
                  <a:lnTo>
                    <a:pt x="277388" y="9143"/>
                  </a:lnTo>
                  <a:lnTo>
                    <a:pt x="277388" y="12191"/>
                  </a:lnTo>
                  <a:lnTo>
                    <a:pt x="280437" y="12191"/>
                  </a:lnTo>
                  <a:lnTo>
                    <a:pt x="280437" y="9143"/>
                  </a:lnTo>
                  <a:lnTo>
                    <a:pt x="283485" y="9143"/>
                  </a:lnTo>
                  <a:lnTo>
                    <a:pt x="280437" y="9143"/>
                  </a:lnTo>
                  <a:lnTo>
                    <a:pt x="283485" y="9143"/>
                  </a:lnTo>
                  <a:lnTo>
                    <a:pt x="286533" y="9143"/>
                  </a:lnTo>
                  <a:lnTo>
                    <a:pt x="286533" y="12191"/>
                  </a:lnTo>
                  <a:lnTo>
                    <a:pt x="289581" y="12191"/>
                  </a:lnTo>
                  <a:lnTo>
                    <a:pt x="289581" y="15239"/>
                  </a:lnTo>
                  <a:lnTo>
                    <a:pt x="289581" y="18286"/>
                  </a:lnTo>
                  <a:lnTo>
                    <a:pt x="286533" y="18286"/>
                  </a:lnTo>
                  <a:lnTo>
                    <a:pt x="286533" y="21334"/>
                  </a:lnTo>
                  <a:lnTo>
                    <a:pt x="283485" y="21334"/>
                  </a:lnTo>
                  <a:lnTo>
                    <a:pt x="280437" y="21334"/>
                  </a:lnTo>
                  <a:lnTo>
                    <a:pt x="277388" y="21334"/>
                  </a:lnTo>
                  <a:lnTo>
                    <a:pt x="280437" y="21334"/>
                  </a:lnTo>
                  <a:lnTo>
                    <a:pt x="280437" y="24382"/>
                  </a:lnTo>
                  <a:lnTo>
                    <a:pt x="280437" y="27430"/>
                  </a:lnTo>
                  <a:lnTo>
                    <a:pt x="277388" y="27430"/>
                  </a:lnTo>
                  <a:lnTo>
                    <a:pt x="280437" y="27430"/>
                  </a:lnTo>
                  <a:lnTo>
                    <a:pt x="280437" y="30478"/>
                  </a:lnTo>
                  <a:lnTo>
                    <a:pt x="280437" y="27430"/>
                  </a:lnTo>
                  <a:lnTo>
                    <a:pt x="280437" y="30478"/>
                  </a:lnTo>
                  <a:lnTo>
                    <a:pt x="277388" y="27430"/>
                  </a:lnTo>
                  <a:lnTo>
                    <a:pt x="277388" y="30478"/>
                  </a:lnTo>
                  <a:lnTo>
                    <a:pt x="280437" y="30478"/>
                  </a:lnTo>
                  <a:lnTo>
                    <a:pt x="280437" y="27430"/>
                  </a:lnTo>
                  <a:lnTo>
                    <a:pt x="280437" y="30478"/>
                  </a:lnTo>
                  <a:lnTo>
                    <a:pt x="280437" y="33526"/>
                  </a:lnTo>
                  <a:lnTo>
                    <a:pt x="280437" y="30478"/>
                  </a:lnTo>
                  <a:lnTo>
                    <a:pt x="283485" y="30478"/>
                  </a:lnTo>
                  <a:lnTo>
                    <a:pt x="283485" y="27430"/>
                  </a:lnTo>
                  <a:lnTo>
                    <a:pt x="283485" y="30478"/>
                  </a:lnTo>
                  <a:lnTo>
                    <a:pt x="286533" y="27430"/>
                  </a:lnTo>
                  <a:lnTo>
                    <a:pt x="286533" y="30478"/>
                  </a:lnTo>
                  <a:lnTo>
                    <a:pt x="286533" y="27430"/>
                  </a:lnTo>
                  <a:lnTo>
                    <a:pt x="286533" y="30478"/>
                  </a:lnTo>
                  <a:lnTo>
                    <a:pt x="289581" y="30478"/>
                  </a:lnTo>
                  <a:lnTo>
                    <a:pt x="286533" y="27430"/>
                  </a:lnTo>
                  <a:lnTo>
                    <a:pt x="289581" y="27430"/>
                  </a:lnTo>
                  <a:lnTo>
                    <a:pt x="289581" y="30478"/>
                  </a:lnTo>
                  <a:lnTo>
                    <a:pt x="292629" y="30478"/>
                  </a:lnTo>
                  <a:lnTo>
                    <a:pt x="289581" y="30478"/>
                  </a:lnTo>
                  <a:lnTo>
                    <a:pt x="292629" y="30478"/>
                  </a:lnTo>
                  <a:lnTo>
                    <a:pt x="292629" y="27430"/>
                  </a:lnTo>
                  <a:lnTo>
                    <a:pt x="289581" y="27430"/>
                  </a:lnTo>
                  <a:lnTo>
                    <a:pt x="289581" y="30478"/>
                  </a:lnTo>
                  <a:lnTo>
                    <a:pt x="289581" y="27430"/>
                  </a:lnTo>
                  <a:lnTo>
                    <a:pt x="289581" y="24382"/>
                  </a:lnTo>
                  <a:lnTo>
                    <a:pt x="292629" y="21334"/>
                  </a:lnTo>
                  <a:lnTo>
                    <a:pt x="292629" y="18286"/>
                  </a:lnTo>
                  <a:lnTo>
                    <a:pt x="292629" y="21334"/>
                  </a:lnTo>
                  <a:lnTo>
                    <a:pt x="295678" y="21334"/>
                  </a:lnTo>
                  <a:lnTo>
                    <a:pt x="295678" y="18286"/>
                  </a:lnTo>
                  <a:lnTo>
                    <a:pt x="292629" y="18286"/>
                  </a:lnTo>
                  <a:lnTo>
                    <a:pt x="292629" y="15239"/>
                  </a:lnTo>
                  <a:lnTo>
                    <a:pt x="295678" y="15239"/>
                  </a:lnTo>
                  <a:lnTo>
                    <a:pt x="295678" y="18286"/>
                  </a:lnTo>
                  <a:lnTo>
                    <a:pt x="298726" y="18286"/>
                  </a:lnTo>
                  <a:lnTo>
                    <a:pt x="295678" y="18286"/>
                  </a:lnTo>
                  <a:lnTo>
                    <a:pt x="298726" y="18286"/>
                  </a:lnTo>
                  <a:lnTo>
                    <a:pt x="295678" y="18286"/>
                  </a:lnTo>
                  <a:lnTo>
                    <a:pt x="295678" y="15239"/>
                  </a:lnTo>
                  <a:lnTo>
                    <a:pt x="295678" y="12191"/>
                  </a:lnTo>
                  <a:lnTo>
                    <a:pt x="298726" y="15239"/>
                  </a:lnTo>
                  <a:lnTo>
                    <a:pt x="298726" y="12191"/>
                  </a:lnTo>
                  <a:lnTo>
                    <a:pt x="298726"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75" name="Google Shape;5875;gda58c33139_0_6384"/>
            <p:cNvSpPr/>
            <p:nvPr/>
          </p:nvSpPr>
          <p:spPr>
            <a:xfrm>
              <a:off x="1801503" y="572993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76" name="Google Shape;5876;gda58c33139_0_6384"/>
            <p:cNvSpPr/>
            <p:nvPr/>
          </p:nvSpPr>
          <p:spPr>
            <a:xfrm>
              <a:off x="1804551" y="572993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77" name="Google Shape;5877;gda58c33139_0_6384"/>
            <p:cNvSpPr/>
            <p:nvPr/>
          </p:nvSpPr>
          <p:spPr>
            <a:xfrm>
              <a:off x="1804551" y="572993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78" name="Google Shape;5878;gda58c33139_0_6384"/>
            <p:cNvSpPr/>
            <p:nvPr/>
          </p:nvSpPr>
          <p:spPr>
            <a:xfrm>
              <a:off x="1807600" y="5732984"/>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79" name="Google Shape;5879;gda58c33139_0_6384"/>
            <p:cNvSpPr/>
            <p:nvPr/>
          </p:nvSpPr>
          <p:spPr>
            <a:xfrm>
              <a:off x="1807600" y="5732984"/>
              <a:ext cx="3175" cy="3175"/>
            </a:xfrm>
            <a:custGeom>
              <a:avLst/>
              <a:gdLst/>
              <a:ahLst/>
              <a:cxnLst/>
              <a:rect l="l" t="t" r="r" b="b"/>
              <a:pathLst>
                <a:path w="3175" h="3175" extrusionOk="0">
                  <a:moveTo>
                    <a:pt x="3048" y="0"/>
                  </a:moveTo>
                  <a:lnTo>
                    <a:pt x="3048" y="3047"/>
                  </a:lnTo>
                  <a:lnTo>
                    <a:pt x="0" y="3047"/>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80" name="Google Shape;5880;gda58c33139_0_6384"/>
            <p:cNvSpPr/>
            <p:nvPr/>
          </p:nvSpPr>
          <p:spPr>
            <a:xfrm>
              <a:off x="1810648" y="573603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81" name="Google Shape;5881;gda58c33139_0_6384"/>
            <p:cNvSpPr/>
            <p:nvPr/>
          </p:nvSpPr>
          <p:spPr>
            <a:xfrm>
              <a:off x="1810648" y="573603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82" name="Google Shape;5882;gda58c33139_0_6384"/>
            <p:cNvSpPr/>
            <p:nvPr/>
          </p:nvSpPr>
          <p:spPr>
            <a:xfrm>
              <a:off x="1816744" y="573908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83" name="Google Shape;5883;gda58c33139_0_6384"/>
            <p:cNvSpPr/>
            <p:nvPr/>
          </p:nvSpPr>
          <p:spPr>
            <a:xfrm>
              <a:off x="1816744" y="573908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84" name="Google Shape;5884;gda58c33139_0_6384"/>
            <p:cNvSpPr/>
            <p:nvPr/>
          </p:nvSpPr>
          <p:spPr>
            <a:xfrm>
              <a:off x="1819792" y="573908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85" name="Google Shape;5885;gda58c33139_0_6384"/>
            <p:cNvSpPr/>
            <p:nvPr/>
          </p:nvSpPr>
          <p:spPr>
            <a:xfrm>
              <a:off x="1819792" y="573908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86" name="Google Shape;5886;gda58c33139_0_6384"/>
            <p:cNvSpPr/>
            <p:nvPr/>
          </p:nvSpPr>
          <p:spPr>
            <a:xfrm>
              <a:off x="1819792" y="573908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87" name="Google Shape;5887;gda58c33139_0_6384"/>
            <p:cNvSpPr/>
            <p:nvPr/>
          </p:nvSpPr>
          <p:spPr>
            <a:xfrm>
              <a:off x="1819792" y="573908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88" name="Google Shape;5888;gda58c33139_0_6384"/>
            <p:cNvSpPr/>
            <p:nvPr/>
          </p:nvSpPr>
          <p:spPr>
            <a:xfrm>
              <a:off x="1822841" y="573908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89" name="Google Shape;5889;gda58c33139_0_6384"/>
            <p:cNvSpPr/>
            <p:nvPr/>
          </p:nvSpPr>
          <p:spPr>
            <a:xfrm>
              <a:off x="1822841" y="573908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90" name="Google Shape;5890;gda58c33139_0_6384"/>
            <p:cNvSpPr/>
            <p:nvPr/>
          </p:nvSpPr>
          <p:spPr>
            <a:xfrm>
              <a:off x="1822841" y="574212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91" name="Google Shape;5891;gda58c33139_0_6384"/>
            <p:cNvSpPr/>
            <p:nvPr/>
          </p:nvSpPr>
          <p:spPr>
            <a:xfrm>
              <a:off x="1822841" y="574212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92" name="Google Shape;5892;gda58c33139_0_6384"/>
            <p:cNvSpPr/>
            <p:nvPr/>
          </p:nvSpPr>
          <p:spPr>
            <a:xfrm>
              <a:off x="1810648" y="574517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93" name="Google Shape;5893;gda58c33139_0_6384"/>
            <p:cNvSpPr/>
            <p:nvPr/>
          </p:nvSpPr>
          <p:spPr>
            <a:xfrm>
              <a:off x="1810648" y="574517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94" name="Google Shape;5894;gda58c33139_0_6384"/>
            <p:cNvSpPr/>
            <p:nvPr/>
          </p:nvSpPr>
          <p:spPr>
            <a:xfrm>
              <a:off x="1810648" y="574822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95" name="Google Shape;5895;gda58c33139_0_6384"/>
            <p:cNvSpPr/>
            <p:nvPr/>
          </p:nvSpPr>
          <p:spPr>
            <a:xfrm>
              <a:off x="1810648" y="574822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96" name="Google Shape;5896;gda58c33139_0_6384"/>
            <p:cNvSpPr/>
            <p:nvPr/>
          </p:nvSpPr>
          <p:spPr>
            <a:xfrm>
              <a:off x="1859420" y="575127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97" name="Google Shape;5897;gda58c33139_0_6384"/>
            <p:cNvSpPr/>
            <p:nvPr/>
          </p:nvSpPr>
          <p:spPr>
            <a:xfrm>
              <a:off x="1749683" y="5748223"/>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98" name="Google Shape;5898;gda58c33139_0_6384"/>
            <p:cNvSpPr/>
            <p:nvPr/>
          </p:nvSpPr>
          <p:spPr>
            <a:xfrm>
              <a:off x="1746635" y="5748223"/>
              <a:ext cx="6350" cy="3175"/>
            </a:xfrm>
            <a:custGeom>
              <a:avLst/>
              <a:gdLst/>
              <a:ahLst/>
              <a:cxnLst/>
              <a:rect l="l" t="t" r="r" b="b"/>
              <a:pathLst>
                <a:path w="6350" h="3175" extrusionOk="0">
                  <a:moveTo>
                    <a:pt x="0" y="3047"/>
                  </a:moveTo>
                  <a:lnTo>
                    <a:pt x="3048" y="3047"/>
                  </a:lnTo>
                  <a:lnTo>
                    <a:pt x="3048" y="0"/>
                  </a:lnTo>
                  <a:lnTo>
                    <a:pt x="6096"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899" name="Google Shape;5899;gda58c33139_0_6384"/>
            <p:cNvSpPr/>
            <p:nvPr/>
          </p:nvSpPr>
          <p:spPr>
            <a:xfrm>
              <a:off x="1862468" y="575127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00" name="Google Shape;5900;gda58c33139_0_6384"/>
            <p:cNvSpPr/>
            <p:nvPr/>
          </p:nvSpPr>
          <p:spPr>
            <a:xfrm>
              <a:off x="1862468" y="575127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01" name="Google Shape;5901;gda58c33139_0_6384"/>
            <p:cNvSpPr/>
            <p:nvPr/>
          </p:nvSpPr>
          <p:spPr>
            <a:xfrm>
              <a:off x="1810648" y="575431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02" name="Google Shape;5902;gda58c33139_0_6384"/>
            <p:cNvSpPr/>
            <p:nvPr/>
          </p:nvSpPr>
          <p:spPr>
            <a:xfrm>
              <a:off x="1758828" y="575431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03" name="Google Shape;5903;gda58c33139_0_6384"/>
            <p:cNvSpPr/>
            <p:nvPr/>
          </p:nvSpPr>
          <p:spPr>
            <a:xfrm>
              <a:off x="1758828" y="575431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04" name="Google Shape;5904;gda58c33139_0_6384"/>
            <p:cNvSpPr/>
            <p:nvPr/>
          </p:nvSpPr>
          <p:spPr>
            <a:xfrm>
              <a:off x="1871612" y="576651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05" name="Google Shape;5905;gda58c33139_0_6384"/>
            <p:cNvSpPr/>
            <p:nvPr/>
          </p:nvSpPr>
          <p:spPr>
            <a:xfrm>
              <a:off x="1877709"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06" name="Google Shape;5906;gda58c33139_0_6384"/>
            <p:cNvSpPr/>
            <p:nvPr/>
          </p:nvSpPr>
          <p:spPr>
            <a:xfrm>
              <a:off x="1920379" y="5766511"/>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07" name="Google Shape;5907;gda58c33139_0_6384"/>
            <p:cNvSpPr/>
            <p:nvPr/>
          </p:nvSpPr>
          <p:spPr>
            <a:xfrm>
              <a:off x="1920384" y="5766510"/>
              <a:ext cx="6350" cy="3175"/>
            </a:xfrm>
            <a:custGeom>
              <a:avLst/>
              <a:gdLst/>
              <a:ahLst/>
              <a:cxnLst/>
              <a:rect l="l" t="t" r="r" b="b"/>
              <a:pathLst>
                <a:path w="6350" h="3175" extrusionOk="0">
                  <a:moveTo>
                    <a:pt x="6096" y="3047"/>
                  </a:moveTo>
                  <a:lnTo>
                    <a:pt x="3048" y="3047"/>
                  </a:lnTo>
                  <a:lnTo>
                    <a:pt x="0" y="3047"/>
                  </a:lnTo>
                  <a:lnTo>
                    <a:pt x="0"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08" name="Google Shape;5908;gda58c33139_0_6384"/>
            <p:cNvSpPr/>
            <p:nvPr/>
          </p:nvSpPr>
          <p:spPr>
            <a:xfrm>
              <a:off x="1914288" y="576955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09" name="Google Shape;5909;gda58c33139_0_6384"/>
            <p:cNvSpPr/>
            <p:nvPr/>
          </p:nvSpPr>
          <p:spPr>
            <a:xfrm>
              <a:off x="1914288"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10" name="Google Shape;5910;gda58c33139_0_6384"/>
            <p:cNvSpPr/>
            <p:nvPr/>
          </p:nvSpPr>
          <p:spPr>
            <a:xfrm>
              <a:off x="1926481"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11" name="Google Shape;5911;gda58c33139_0_6384"/>
            <p:cNvSpPr/>
            <p:nvPr/>
          </p:nvSpPr>
          <p:spPr>
            <a:xfrm>
              <a:off x="1929529" y="5769558"/>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12" name="Google Shape;5912;gda58c33139_0_6384"/>
            <p:cNvSpPr/>
            <p:nvPr/>
          </p:nvSpPr>
          <p:spPr>
            <a:xfrm>
              <a:off x="1929529" y="5769558"/>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13" name="Google Shape;5913;gda58c33139_0_6384"/>
            <p:cNvSpPr/>
            <p:nvPr/>
          </p:nvSpPr>
          <p:spPr>
            <a:xfrm>
              <a:off x="1905143" y="577260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14" name="Google Shape;5914;gda58c33139_0_6384"/>
            <p:cNvSpPr/>
            <p:nvPr/>
          </p:nvSpPr>
          <p:spPr>
            <a:xfrm>
              <a:off x="1950866" y="576955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15" name="Google Shape;5915;gda58c33139_0_6384"/>
            <p:cNvSpPr/>
            <p:nvPr/>
          </p:nvSpPr>
          <p:spPr>
            <a:xfrm>
              <a:off x="1932577" y="577260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16" name="Google Shape;5916;gda58c33139_0_6384"/>
            <p:cNvSpPr/>
            <p:nvPr/>
          </p:nvSpPr>
          <p:spPr>
            <a:xfrm>
              <a:off x="1905139" y="577260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17" name="Google Shape;5917;gda58c33139_0_6384"/>
            <p:cNvSpPr/>
            <p:nvPr/>
          </p:nvSpPr>
          <p:spPr>
            <a:xfrm>
              <a:off x="1905143" y="5772606"/>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18" name="Google Shape;5918;gda58c33139_0_6384"/>
            <p:cNvSpPr/>
            <p:nvPr/>
          </p:nvSpPr>
          <p:spPr>
            <a:xfrm>
              <a:off x="1908191" y="577260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19" name="Google Shape;5919;gda58c33139_0_6384"/>
            <p:cNvSpPr/>
            <p:nvPr/>
          </p:nvSpPr>
          <p:spPr>
            <a:xfrm>
              <a:off x="1908191" y="577260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20" name="Google Shape;5920;gda58c33139_0_6384"/>
            <p:cNvSpPr/>
            <p:nvPr/>
          </p:nvSpPr>
          <p:spPr>
            <a:xfrm>
              <a:off x="1908191" y="577260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21" name="Google Shape;5921;gda58c33139_0_6384"/>
            <p:cNvSpPr/>
            <p:nvPr/>
          </p:nvSpPr>
          <p:spPr>
            <a:xfrm>
              <a:off x="1908191" y="577260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22" name="Google Shape;5922;gda58c33139_0_6384"/>
            <p:cNvSpPr/>
            <p:nvPr/>
          </p:nvSpPr>
          <p:spPr>
            <a:xfrm>
              <a:off x="1938667" y="5772607"/>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23" name="Google Shape;5923;gda58c33139_0_6384"/>
            <p:cNvSpPr/>
            <p:nvPr/>
          </p:nvSpPr>
          <p:spPr>
            <a:xfrm>
              <a:off x="1938674" y="5772606"/>
              <a:ext cx="3175" cy="3175"/>
            </a:xfrm>
            <a:custGeom>
              <a:avLst/>
              <a:gdLst/>
              <a:ahLst/>
              <a:cxnLst/>
              <a:rect l="l" t="t" r="r" b="b"/>
              <a:pathLst>
                <a:path w="3175" h="3175" extrusionOk="0">
                  <a:moveTo>
                    <a:pt x="0" y="0"/>
                  </a:moveTo>
                  <a:lnTo>
                    <a:pt x="0" y="3047"/>
                  </a:lnTo>
                  <a:lnTo>
                    <a:pt x="0" y="0"/>
                  </a:lnTo>
                  <a:lnTo>
                    <a:pt x="3048" y="0"/>
                  </a:lnTo>
                  <a:lnTo>
                    <a:pt x="3048"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24" name="Google Shape;5924;gda58c33139_0_6384"/>
            <p:cNvSpPr/>
            <p:nvPr/>
          </p:nvSpPr>
          <p:spPr>
            <a:xfrm>
              <a:off x="1892947" y="5775655"/>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25" name="Google Shape;5925;gda58c33139_0_6384"/>
            <p:cNvSpPr/>
            <p:nvPr/>
          </p:nvSpPr>
          <p:spPr>
            <a:xfrm>
              <a:off x="1892950" y="5775654"/>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26" name="Google Shape;5926;gda58c33139_0_6384"/>
            <p:cNvSpPr/>
            <p:nvPr/>
          </p:nvSpPr>
          <p:spPr>
            <a:xfrm>
              <a:off x="1935625" y="577565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27" name="Google Shape;5927;gda58c33139_0_6384"/>
            <p:cNvSpPr/>
            <p:nvPr/>
          </p:nvSpPr>
          <p:spPr>
            <a:xfrm>
              <a:off x="1960011" y="5772606"/>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28" name="Google Shape;5928;gda58c33139_0_6384"/>
            <p:cNvSpPr/>
            <p:nvPr/>
          </p:nvSpPr>
          <p:spPr>
            <a:xfrm>
              <a:off x="1960011" y="5772606"/>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29" name="Google Shape;5929;gda58c33139_0_6384"/>
            <p:cNvSpPr/>
            <p:nvPr/>
          </p:nvSpPr>
          <p:spPr>
            <a:xfrm>
              <a:off x="1950866" y="577870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30" name="Google Shape;5930;gda58c33139_0_6384"/>
            <p:cNvSpPr/>
            <p:nvPr/>
          </p:nvSpPr>
          <p:spPr>
            <a:xfrm>
              <a:off x="1950866" y="577870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31" name="Google Shape;5931;gda58c33139_0_6384"/>
            <p:cNvSpPr/>
            <p:nvPr/>
          </p:nvSpPr>
          <p:spPr>
            <a:xfrm>
              <a:off x="1953915" y="577870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32" name="Google Shape;5932;gda58c33139_0_6384"/>
            <p:cNvSpPr/>
            <p:nvPr/>
          </p:nvSpPr>
          <p:spPr>
            <a:xfrm>
              <a:off x="1953915" y="577870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33" name="Google Shape;5933;gda58c33139_0_6384"/>
            <p:cNvSpPr/>
            <p:nvPr/>
          </p:nvSpPr>
          <p:spPr>
            <a:xfrm>
              <a:off x="1969156" y="577870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34" name="Google Shape;5934;gda58c33139_0_6384"/>
            <p:cNvSpPr/>
            <p:nvPr/>
          </p:nvSpPr>
          <p:spPr>
            <a:xfrm>
              <a:off x="1969156" y="577870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35" name="Google Shape;5935;gda58c33139_0_6384"/>
            <p:cNvSpPr/>
            <p:nvPr/>
          </p:nvSpPr>
          <p:spPr>
            <a:xfrm>
              <a:off x="1966108" y="578175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36" name="Google Shape;5936;gda58c33139_0_6384"/>
            <p:cNvSpPr/>
            <p:nvPr/>
          </p:nvSpPr>
          <p:spPr>
            <a:xfrm>
              <a:off x="1978300" y="578175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37" name="Google Shape;5937;gda58c33139_0_6384"/>
            <p:cNvSpPr/>
            <p:nvPr/>
          </p:nvSpPr>
          <p:spPr>
            <a:xfrm>
              <a:off x="1978300" y="578175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38" name="Google Shape;5938;gda58c33139_0_6384"/>
            <p:cNvSpPr/>
            <p:nvPr/>
          </p:nvSpPr>
          <p:spPr>
            <a:xfrm>
              <a:off x="1981349" y="5778702"/>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39" name="Google Shape;5939;gda58c33139_0_6384"/>
            <p:cNvSpPr/>
            <p:nvPr/>
          </p:nvSpPr>
          <p:spPr>
            <a:xfrm>
              <a:off x="1981349" y="5778702"/>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40" name="Google Shape;5940;gda58c33139_0_6384"/>
            <p:cNvSpPr/>
            <p:nvPr/>
          </p:nvSpPr>
          <p:spPr>
            <a:xfrm>
              <a:off x="2039265" y="577565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41" name="Google Shape;5941;gda58c33139_0_6384"/>
            <p:cNvSpPr/>
            <p:nvPr/>
          </p:nvSpPr>
          <p:spPr>
            <a:xfrm>
              <a:off x="2036217" y="577870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42" name="Google Shape;5942;gda58c33139_0_6384"/>
            <p:cNvSpPr/>
            <p:nvPr/>
          </p:nvSpPr>
          <p:spPr>
            <a:xfrm>
              <a:off x="2036217" y="577870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43" name="Google Shape;5943;gda58c33139_0_6384"/>
            <p:cNvSpPr/>
            <p:nvPr/>
          </p:nvSpPr>
          <p:spPr>
            <a:xfrm>
              <a:off x="1990493" y="578479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44" name="Google Shape;5944;gda58c33139_0_6384"/>
            <p:cNvSpPr/>
            <p:nvPr/>
          </p:nvSpPr>
          <p:spPr>
            <a:xfrm>
              <a:off x="1990493" y="578479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45" name="Google Shape;5945;gda58c33139_0_6384"/>
            <p:cNvSpPr/>
            <p:nvPr/>
          </p:nvSpPr>
          <p:spPr>
            <a:xfrm>
              <a:off x="1993542" y="578479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46" name="Google Shape;5946;gda58c33139_0_6384"/>
            <p:cNvSpPr/>
            <p:nvPr/>
          </p:nvSpPr>
          <p:spPr>
            <a:xfrm>
              <a:off x="1993542" y="578479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47" name="Google Shape;5947;gda58c33139_0_6384"/>
            <p:cNvSpPr/>
            <p:nvPr/>
          </p:nvSpPr>
          <p:spPr>
            <a:xfrm>
              <a:off x="2033169" y="577870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48" name="Google Shape;5948;gda58c33139_0_6384"/>
            <p:cNvSpPr/>
            <p:nvPr/>
          </p:nvSpPr>
          <p:spPr>
            <a:xfrm>
              <a:off x="2033169" y="5778702"/>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49" name="Google Shape;5949;gda58c33139_0_6384"/>
            <p:cNvSpPr/>
            <p:nvPr/>
          </p:nvSpPr>
          <p:spPr>
            <a:xfrm>
              <a:off x="2042313" y="5775654"/>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50" name="Google Shape;5950;gda58c33139_0_6384"/>
            <p:cNvSpPr/>
            <p:nvPr/>
          </p:nvSpPr>
          <p:spPr>
            <a:xfrm>
              <a:off x="2027072" y="5775654"/>
              <a:ext cx="18414" cy="6350"/>
            </a:xfrm>
            <a:custGeom>
              <a:avLst/>
              <a:gdLst/>
              <a:ahLst/>
              <a:cxnLst/>
              <a:rect l="l" t="t" r="r" b="b"/>
              <a:pathLst>
                <a:path w="18414" h="6350" extrusionOk="0">
                  <a:moveTo>
                    <a:pt x="18289" y="3047"/>
                  </a:moveTo>
                  <a:lnTo>
                    <a:pt x="15241" y="3047"/>
                  </a:lnTo>
                  <a:lnTo>
                    <a:pt x="15241" y="0"/>
                  </a:lnTo>
                  <a:lnTo>
                    <a:pt x="18289" y="3047"/>
                  </a:lnTo>
                </a:path>
                <a:path w="18414" h="6350" extrusionOk="0">
                  <a:moveTo>
                    <a:pt x="3048" y="6095"/>
                  </a:moveTo>
                  <a:lnTo>
                    <a:pt x="0" y="6095"/>
                  </a:lnTo>
                  <a:lnTo>
                    <a:pt x="3048" y="6095"/>
                  </a:lnTo>
                  <a:lnTo>
                    <a:pt x="3048" y="3047"/>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51" name="Google Shape;5951;gda58c33139_0_6384"/>
            <p:cNvSpPr/>
            <p:nvPr/>
          </p:nvSpPr>
          <p:spPr>
            <a:xfrm>
              <a:off x="2045362" y="577870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52" name="Google Shape;5952;gda58c33139_0_6384"/>
            <p:cNvSpPr/>
            <p:nvPr/>
          </p:nvSpPr>
          <p:spPr>
            <a:xfrm>
              <a:off x="2045362" y="577870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53" name="Google Shape;5953;gda58c33139_0_6384"/>
            <p:cNvSpPr/>
            <p:nvPr/>
          </p:nvSpPr>
          <p:spPr>
            <a:xfrm>
              <a:off x="2020976" y="578479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54" name="Google Shape;5954;gda58c33139_0_6384"/>
            <p:cNvSpPr/>
            <p:nvPr/>
          </p:nvSpPr>
          <p:spPr>
            <a:xfrm>
              <a:off x="2060603" y="578479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55" name="Google Shape;5955;gda58c33139_0_6384"/>
            <p:cNvSpPr/>
            <p:nvPr/>
          </p:nvSpPr>
          <p:spPr>
            <a:xfrm>
              <a:off x="2060603" y="5784797"/>
              <a:ext cx="6350" cy="3175"/>
            </a:xfrm>
            <a:custGeom>
              <a:avLst/>
              <a:gdLst/>
              <a:ahLst/>
              <a:cxnLst/>
              <a:rect l="l" t="t" r="r" b="b"/>
              <a:pathLst>
                <a:path w="6350" h="3175" extrusionOk="0">
                  <a:moveTo>
                    <a:pt x="3048" y="3047"/>
                  </a:moveTo>
                  <a:lnTo>
                    <a:pt x="0" y="0"/>
                  </a:lnTo>
                  <a:lnTo>
                    <a:pt x="3048" y="0"/>
                  </a:lnTo>
                  <a:lnTo>
                    <a:pt x="3048" y="3047"/>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56" name="Google Shape;5956;gda58c33139_0_6384"/>
            <p:cNvSpPr/>
            <p:nvPr/>
          </p:nvSpPr>
          <p:spPr>
            <a:xfrm>
              <a:off x="2069747" y="5787845"/>
              <a:ext cx="12700" cy="6350"/>
            </a:xfrm>
            <a:custGeom>
              <a:avLst/>
              <a:gdLst/>
              <a:ahLst/>
              <a:cxnLst/>
              <a:rect l="l" t="t" r="r" b="b"/>
              <a:pathLst>
                <a:path w="12700" h="6350" extrusionOk="0">
                  <a:moveTo>
                    <a:pt x="0" y="3047"/>
                  </a:moveTo>
                  <a:lnTo>
                    <a:pt x="0" y="0"/>
                  </a:lnTo>
                  <a:lnTo>
                    <a:pt x="0" y="3047"/>
                  </a:lnTo>
                </a:path>
                <a:path w="12700" h="6350" extrusionOk="0">
                  <a:moveTo>
                    <a:pt x="6096" y="3047"/>
                  </a:moveTo>
                  <a:lnTo>
                    <a:pt x="9144" y="6095"/>
                  </a:lnTo>
                  <a:lnTo>
                    <a:pt x="12192" y="6095"/>
                  </a:lnTo>
                  <a:lnTo>
                    <a:pt x="9144" y="6095"/>
                  </a:lnTo>
                  <a:lnTo>
                    <a:pt x="6096" y="3047"/>
                  </a:lnTo>
                  <a:lnTo>
                    <a:pt x="3048" y="3047"/>
                  </a:lnTo>
                  <a:lnTo>
                    <a:pt x="0" y="3047"/>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57" name="Google Shape;5957;gda58c33139_0_6384"/>
            <p:cNvSpPr/>
            <p:nvPr/>
          </p:nvSpPr>
          <p:spPr>
            <a:xfrm>
              <a:off x="1658236" y="594938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58" name="Google Shape;5958;gda58c33139_0_6384"/>
            <p:cNvSpPr/>
            <p:nvPr/>
          </p:nvSpPr>
          <p:spPr>
            <a:xfrm>
              <a:off x="1655188" y="594633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59" name="Google Shape;5959;gda58c33139_0_6384"/>
            <p:cNvSpPr/>
            <p:nvPr/>
          </p:nvSpPr>
          <p:spPr>
            <a:xfrm>
              <a:off x="1655188" y="594633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60" name="Google Shape;5960;gda58c33139_0_6384"/>
            <p:cNvSpPr/>
            <p:nvPr/>
          </p:nvSpPr>
          <p:spPr>
            <a:xfrm>
              <a:off x="1655188" y="594938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61" name="Google Shape;5961;gda58c33139_0_6384"/>
            <p:cNvSpPr/>
            <p:nvPr/>
          </p:nvSpPr>
          <p:spPr>
            <a:xfrm>
              <a:off x="1655188" y="594938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62" name="Google Shape;5962;gda58c33139_0_6384"/>
            <p:cNvSpPr/>
            <p:nvPr/>
          </p:nvSpPr>
          <p:spPr>
            <a:xfrm>
              <a:off x="1655188" y="594938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63" name="Google Shape;5963;gda58c33139_0_6384"/>
            <p:cNvSpPr/>
            <p:nvPr/>
          </p:nvSpPr>
          <p:spPr>
            <a:xfrm>
              <a:off x="1655188" y="594938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64" name="Google Shape;5964;gda58c33139_0_6384"/>
            <p:cNvSpPr/>
            <p:nvPr/>
          </p:nvSpPr>
          <p:spPr>
            <a:xfrm>
              <a:off x="1667381" y="599509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65" name="Google Shape;5965;gda58c33139_0_6384"/>
            <p:cNvSpPr/>
            <p:nvPr/>
          </p:nvSpPr>
          <p:spPr>
            <a:xfrm>
              <a:off x="1618609" y="598900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66" name="Google Shape;5966;gda58c33139_0_6384"/>
            <p:cNvSpPr/>
            <p:nvPr/>
          </p:nvSpPr>
          <p:spPr>
            <a:xfrm>
              <a:off x="1618609" y="598900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67" name="Google Shape;5967;gda58c33139_0_6384"/>
            <p:cNvSpPr/>
            <p:nvPr/>
          </p:nvSpPr>
          <p:spPr>
            <a:xfrm>
              <a:off x="1618609" y="598900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68" name="Google Shape;5968;gda58c33139_0_6384"/>
            <p:cNvSpPr/>
            <p:nvPr/>
          </p:nvSpPr>
          <p:spPr>
            <a:xfrm>
              <a:off x="1518018" y="603776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69" name="Google Shape;5969;gda58c33139_0_6384"/>
            <p:cNvSpPr/>
            <p:nvPr/>
          </p:nvSpPr>
          <p:spPr>
            <a:xfrm>
              <a:off x="1554594" y="6071298"/>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70" name="Google Shape;5970;gda58c33139_0_6384"/>
            <p:cNvSpPr/>
            <p:nvPr/>
          </p:nvSpPr>
          <p:spPr>
            <a:xfrm>
              <a:off x="1554597" y="6071294"/>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71" name="Google Shape;5971;gda58c33139_0_6384"/>
            <p:cNvSpPr/>
            <p:nvPr/>
          </p:nvSpPr>
          <p:spPr>
            <a:xfrm>
              <a:off x="1667381" y="610786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72" name="Google Shape;5972;gda58c33139_0_6384"/>
            <p:cNvSpPr/>
            <p:nvPr/>
          </p:nvSpPr>
          <p:spPr>
            <a:xfrm>
              <a:off x="1667381" y="610786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73" name="Google Shape;5973;gda58c33139_0_6384"/>
            <p:cNvSpPr/>
            <p:nvPr/>
          </p:nvSpPr>
          <p:spPr>
            <a:xfrm>
              <a:off x="1411330" y="6083486"/>
              <a:ext cx="73659" cy="55245"/>
            </a:xfrm>
            <a:custGeom>
              <a:avLst/>
              <a:gdLst/>
              <a:ahLst/>
              <a:cxnLst/>
              <a:rect l="l" t="t" r="r" b="b"/>
              <a:pathLst>
                <a:path w="73659" h="55245" extrusionOk="0">
                  <a:moveTo>
                    <a:pt x="54868" y="42669"/>
                  </a:moveTo>
                  <a:lnTo>
                    <a:pt x="42675" y="42669"/>
                  </a:lnTo>
                  <a:lnTo>
                    <a:pt x="42675" y="48765"/>
                  </a:lnTo>
                  <a:lnTo>
                    <a:pt x="45723" y="51813"/>
                  </a:lnTo>
                  <a:lnTo>
                    <a:pt x="45723" y="54861"/>
                  </a:lnTo>
                  <a:lnTo>
                    <a:pt x="48771" y="51813"/>
                  </a:lnTo>
                  <a:lnTo>
                    <a:pt x="48771" y="48765"/>
                  </a:lnTo>
                  <a:lnTo>
                    <a:pt x="51819" y="48765"/>
                  </a:lnTo>
                  <a:lnTo>
                    <a:pt x="51819" y="45717"/>
                  </a:lnTo>
                  <a:lnTo>
                    <a:pt x="54868" y="45717"/>
                  </a:lnTo>
                  <a:lnTo>
                    <a:pt x="54868" y="42669"/>
                  </a:lnTo>
                  <a:close/>
                </a:path>
                <a:path w="73659" h="55245" extrusionOk="0">
                  <a:moveTo>
                    <a:pt x="73157" y="39621"/>
                  </a:moveTo>
                  <a:lnTo>
                    <a:pt x="39626" y="39621"/>
                  </a:lnTo>
                  <a:lnTo>
                    <a:pt x="39626" y="42669"/>
                  </a:lnTo>
                  <a:lnTo>
                    <a:pt x="54868" y="42669"/>
                  </a:lnTo>
                  <a:lnTo>
                    <a:pt x="54868" y="45717"/>
                  </a:lnTo>
                  <a:lnTo>
                    <a:pt x="67061" y="45717"/>
                  </a:lnTo>
                  <a:lnTo>
                    <a:pt x="67061" y="48765"/>
                  </a:lnTo>
                  <a:lnTo>
                    <a:pt x="73157" y="42669"/>
                  </a:lnTo>
                  <a:lnTo>
                    <a:pt x="73157" y="39621"/>
                  </a:lnTo>
                  <a:close/>
                </a:path>
                <a:path w="73659" h="55245" extrusionOk="0">
                  <a:moveTo>
                    <a:pt x="70109" y="36574"/>
                  </a:moveTo>
                  <a:lnTo>
                    <a:pt x="36578" y="36574"/>
                  </a:lnTo>
                  <a:lnTo>
                    <a:pt x="36578" y="39621"/>
                  </a:lnTo>
                  <a:lnTo>
                    <a:pt x="70109" y="39621"/>
                  </a:lnTo>
                  <a:lnTo>
                    <a:pt x="70109" y="36574"/>
                  </a:lnTo>
                  <a:close/>
                </a:path>
                <a:path w="73659" h="55245" extrusionOk="0">
                  <a:moveTo>
                    <a:pt x="15241" y="6095"/>
                  </a:moveTo>
                  <a:lnTo>
                    <a:pt x="3048" y="6095"/>
                  </a:lnTo>
                  <a:lnTo>
                    <a:pt x="3048" y="12191"/>
                  </a:lnTo>
                  <a:lnTo>
                    <a:pt x="0" y="15239"/>
                  </a:lnTo>
                  <a:lnTo>
                    <a:pt x="3048" y="15239"/>
                  </a:lnTo>
                  <a:lnTo>
                    <a:pt x="3048" y="21334"/>
                  </a:lnTo>
                  <a:lnTo>
                    <a:pt x="24385" y="21334"/>
                  </a:lnTo>
                  <a:lnTo>
                    <a:pt x="33530" y="30478"/>
                  </a:lnTo>
                  <a:lnTo>
                    <a:pt x="33530" y="36574"/>
                  </a:lnTo>
                  <a:lnTo>
                    <a:pt x="64012" y="36574"/>
                  </a:lnTo>
                  <a:lnTo>
                    <a:pt x="60964" y="33526"/>
                  </a:lnTo>
                  <a:lnTo>
                    <a:pt x="54868" y="33526"/>
                  </a:lnTo>
                  <a:lnTo>
                    <a:pt x="54868" y="30478"/>
                  </a:lnTo>
                  <a:lnTo>
                    <a:pt x="51819" y="27430"/>
                  </a:lnTo>
                  <a:lnTo>
                    <a:pt x="48771" y="27430"/>
                  </a:lnTo>
                  <a:lnTo>
                    <a:pt x="45723" y="24382"/>
                  </a:lnTo>
                  <a:lnTo>
                    <a:pt x="42675" y="24382"/>
                  </a:lnTo>
                  <a:lnTo>
                    <a:pt x="42675" y="21334"/>
                  </a:lnTo>
                  <a:lnTo>
                    <a:pt x="45723" y="18287"/>
                  </a:lnTo>
                  <a:lnTo>
                    <a:pt x="42675" y="15239"/>
                  </a:lnTo>
                  <a:lnTo>
                    <a:pt x="42675" y="12191"/>
                  </a:lnTo>
                  <a:lnTo>
                    <a:pt x="18289" y="12191"/>
                  </a:lnTo>
                  <a:lnTo>
                    <a:pt x="18289" y="9143"/>
                  </a:lnTo>
                  <a:lnTo>
                    <a:pt x="15241" y="9143"/>
                  </a:lnTo>
                  <a:lnTo>
                    <a:pt x="15241" y="6095"/>
                  </a:lnTo>
                  <a:close/>
                </a:path>
                <a:path w="73659" h="55245" extrusionOk="0">
                  <a:moveTo>
                    <a:pt x="12192" y="21334"/>
                  </a:moveTo>
                  <a:lnTo>
                    <a:pt x="9144" y="21334"/>
                  </a:lnTo>
                  <a:lnTo>
                    <a:pt x="9144" y="24382"/>
                  </a:lnTo>
                  <a:lnTo>
                    <a:pt x="12192" y="24382"/>
                  </a:lnTo>
                  <a:lnTo>
                    <a:pt x="12192" y="21334"/>
                  </a:lnTo>
                  <a:close/>
                </a:path>
                <a:path w="73659" h="55245" extrusionOk="0">
                  <a:moveTo>
                    <a:pt x="36578" y="9143"/>
                  </a:moveTo>
                  <a:lnTo>
                    <a:pt x="30482" y="9143"/>
                  </a:lnTo>
                  <a:lnTo>
                    <a:pt x="30482" y="12191"/>
                  </a:lnTo>
                  <a:lnTo>
                    <a:pt x="39626" y="12191"/>
                  </a:lnTo>
                  <a:lnTo>
                    <a:pt x="36578" y="9143"/>
                  </a:lnTo>
                  <a:close/>
                </a:path>
                <a:path w="73659" h="55245" extrusionOk="0">
                  <a:moveTo>
                    <a:pt x="9144" y="0"/>
                  </a:moveTo>
                  <a:lnTo>
                    <a:pt x="6096" y="0"/>
                  </a:lnTo>
                  <a:lnTo>
                    <a:pt x="6096" y="6095"/>
                  </a:lnTo>
                  <a:lnTo>
                    <a:pt x="12192" y="6095"/>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74" name="Google Shape;5974;gda58c33139_0_6384"/>
            <p:cNvSpPr/>
            <p:nvPr/>
          </p:nvSpPr>
          <p:spPr>
            <a:xfrm>
              <a:off x="1411330" y="6080438"/>
              <a:ext cx="73659" cy="58420"/>
            </a:xfrm>
            <a:custGeom>
              <a:avLst/>
              <a:gdLst/>
              <a:ahLst/>
              <a:cxnLst/>
              <a:rect l="l" t="t" r="r" b="b"/>
              <a:pathLst>
                <a:path w="73659" h="58420" extrusionOk="0">
                  <a:moveTo>
                    <a:pt x="12192" y="9143"/>
                  </a:moveTo>
                  <a:lnTo>
                    <a:pt x="15241" y="9143"/>
                  </a:lnTo>
                  <a:lnTo>
                    <a:pt x="15241" y="12191"/>
                  </a:lnTo>
                  <a:lnTo>
                    <a:pt x="18289" y="12191"/>
                  </a:lnTo>
                  <a:lnTo>
                    <a:pt x="21337" y="15239"/>
                  </a:lnTo>
                  <a:lnTo>
                    <a:pt x="18289" y="12191"/>
                  </a:lnTo>
                  <a:lnTo>
                    <a:pt x="18289" y="15239"/>
                  </a:lnTo>
                  <a:lnTo>
                    <a:pt x="24385" y="15239"/>
                  </a:lnTo>
                  <a:lnTo>
                    <a:pt x="21337" y="15239"/>
                  </a:lnTo>
                  <a:lnTo>
                    <a:pt x="30482" y="15239"/>
                  </a:lnTo>
                  <a:lnTo>
                    <a:pt x="30482" y="12191"/>
                  </a:lnTo>
                  <a:lnTo>
                    <a:pt x="33530" y="12191"/>
                  </a:lnTo>
                  <a:lnTo>
                    <a:pt x="36578" y="12191"/>
                  </a:lnTo>
                  <a:lnTo>
                    <a:pt x="39626" y="15239"/>
                  </a:lnTo>
                  <a:lnTo>
                    <a:pt x="39626" y="12191"/>
                  </a:lnTo>
                  <a:lnTo>
                    <a:pt x="39626" y="15239"/>
                  </a:lnTo>
                  <a:lnTo>
                    <a:pt x="42675" y="15239"/>
                  </a:lnTo>
                  <a:lnTo>
                    <a:pt x="42675" y="18287"/>
                  </a:lnTo>
                  <a:lnTo>
                    <a:pt x="45723" y="18287"/>
                  </a:lnTo>
                  <a:lnTo>
                    <a:pt x="42675" y="18287"/>
                  </a:lnTo>
                  <a:lnTo>
                    <a:pt x="45723" y="21334"/>
                  </a:lnTo>
                  <a:lnTo>
                    <a:pt x="42675" y="24382"/>
                  </a:lnTo>
                  <a:lnTo>
                    <a:pt x="45723" y="24382"/>
                  </a:lnTo>
                  <a:lnTo>
                    <a:pt x="42675" y="24382"/>
                  </a:lnTo>
                  <a:lnTo>
                    <a:pt x="42675" y="27430"/>
                  </a:lnTo>
                  <a:lnTo>
                    <a:pt x="45723" y="27430"/>
                  </a:lnTo>
                  <a:lnTo>
                    <a:pt x="48771" y="30478"/>
                  </a:lnTo>
                  <a:lnTo>
                    <a:pt x="51819" y="30478"/>
                  </a:lnTo>
                  <a:lnTo>
                    <a:pt x="48771" y="30478"/>
                  </a:lnTo>
                  <a:lnTo>
                    <a:pt x="51819" y="30478"/>
                  </a:lnTo>
                  <a:lnTo>
                    <a:pt x="54868" y="33526"/>
                  </a:lnTo>
                  <a:lnTo>
                    <a:pt x="54868" y="36574"/>
                  </a:lnTo>
                  <a:lnTo>
                    <a:pt x="57916" y="36574"/>
                  </a:lnTo>
                  <a:lnTo>
                    <a:pt x="54868" y="36574"/>
                  </a:lnTo>
                  <a:lnTo>
                    <a:pt x="54868" y="33526"/>
                  </a:lnTo>
                  <a:lnTo>
                    <a:pt x="54868" y="36574"/>
                  </a:lnTo>
                  <a:lnTo>
                    <a:pt x="57916" y="36574"/>
                  </a:lnTo>
                  <a:lnTo>
                    <a:pt x="60964" y="36574"/>
                  </a:lnTo>
                  <a:lnTo>
                    <a:pt x="64012" y="39621"/>
                  </a:lnTo>
                  <a:lnTo>
                    <a:pt x="67061" y="39621"/>
                  </a:lnTo>
                  <a:lnTo>
                    <a:pt x="70109" y="39621"/>
                  </a:lnTo>
                  <a:lnTo>
                    <a:pt x="70109" y="42669"/>
                  </a:lnTo>
                  <a:lnTo>
                    <a:pt x="73157" y="42669"/>
                  </a:lnTo>
                  <a:lnTo>
                    <a:pt x="73157" y="45717"/>
                  </a:lnTo>
                  <a:lnTo>
                    <a:pt x="70109" y="48765"/>
                  </a:lnTo>
                  <a:lnTo>
                    <a:pt x="67061" y="51813"/>
                  </a:lnTo>
                  <a:lnTo>
                    <a:pt x="67061" y="48765"/>
                  </a:lnTo>
                  <a:lnTo>
                    <a:pt x="64012" y="48765"/>
                  </a:lnTo>
                  <a:lnTo>
                    <a:pt x="60964" y="48765"/>
                  </a:lnTo>
                  <a:lnTo>
                    <a:pt x="57916" y="48765"/>
                  </a:lnTo>
                  <a:lnTo>
                    <a:pt x="54868" y="48765"/>
                  </a:lnTo>
                  <a:lnTo>
                    <a:pt x="54868" y="45717"/>
                  </a:lnTo>
                  <a:lnTo>
                    <a:pt x="54868" y="48765"/>
                  </a:lnTo>
                  <a:lnTo>
                    <a:pt x="51819" y="48765"/>
                  </a:lnTo>
                  <a:lnTo>
                    <a:pt x="51819" y="51813"/>
                  </a:lnTo>
                  <a:lnTo>
                    <a:pt x="48771" y="51813"/>
                  </a:lnTo>
                  <a:lnTo>
                    <a:pt x="48771" y="54861"/>
                  </a:lnTo>
                  <a:lnTo>
                    <a:pt x="45723" y="57908"/>
                  </a:lnTo>
                  <a:lnTo>
                    <a:pt x="45723" y="54861"/>
                  </a:lnTo>
                  <a:lnTo>
                    <a:pt x="42675" y="54861"/>
                  </a:lnTo>
                  <a:lnTo>
                    <a:pt x="45723" y="54861"/>
                  </a:lnTo>
                  <a:lnTo>
                    <a:pt x="42675" y="51813"/>
                  </a:lnTo>
                  <a:lnTo>
                    <a:pt x="45723" y="51813"/>
                  </a:lnTo>
                  <a:lnTo>
                    <a:pt x="42675" y="51813"/>
                  </a:lnTo>
                  <a:lnTo>
                    <a:pt x="42675" y="48765"/>
                  </a:lnTo>
                  <a:lnTo>
                    <a:pt x="42675" y="45717"/>
                  </a:lnTo>
                  <a:lnTo>
                    <a:pt x="39626" y="45717"/>
                  </a:lnTo>
                  <a:lnTo>
                    <a:pt x="39626" y="42669"/>
                  </a:lnTo>
                  <a:lnTo>
                    <a:pt x="36578" y="42669"/>
                  </a:lnTo>
                  <a:lnTo>
                    <a:pt x="36578" y="39621"/>
                  </a:lnTo>
                  <a:lnTo>
                    <a:pt x="33530" y="39621"/>
                  </a:lnTo>
                  <a:lnTo>
                    <a:pt x="33530" y="36574"/>
                  </a:lnTo>
                  <a:lnTo>
                    <a:pt x="33530" y="33526"/>
                  </a:lnTo>
                  <a:lnTo>
                    <a:pt x="30482" y="30478"/>
                  </a:lnTo>
                  <a:lnTo>
                    <a:pt x="27434" y="27430"/>
                  </a:lnTo>
                  <a:lnTo>
                    <a:pt x="24385" y="24382"/>
                  </a:lnTo>
                  <a:lnTo>
                    <a:pt x="21337" y="24382"/>
                  </a:lnTo>
                  <a:lnTo>
                    <a:pt x="18289" y="24382"/>
                  </a:lnTo>
                  <a:lnTo>
                    <a:pt x="15241" y="24382"/>
                  </a:lnTo>
                  <a:lnTo>
                    <a:pt x="12192" y="24382"/>
                  </a:lnTo>
                  <a:lnTo>
                    <a:pt x="12192" y="27430"/>
                  </a:lnTo>
                  <a:lnTo>
                    <a:pt x="9144" y="27430"/>
                  </a:lnTo>
                  <a:lnTo>
                    <a:pt x="9144" y="24382"/>
                  </a:lnTo>
                  <a:lnTo>
                    <a:pt x="6096" y="24382"/>
                  </a:lnTo>
                  <a:lnTo>
                    <a:pt x="3048" y="24382"/>
                  </a:lnTo>
                  <a:lnTo>
                    <a:pt x="3048" y="21334"/>
                  </a:lnTo>
                  <a:lnTo>
                    <a:pt x="3048" y="18287"/>
                  </a:lnTo>
                  <a:lnTo>
                    <a:pt x="0" y="18287"/>
                  </a:lnTo>
                  <a:lnTo>
                    <a:pt x="3048" y="15239"/>
                  </a:lnTo>
                  <a:lnTo>
                    <a:pt x="3048" y="12191"/>
                  </a:lnTo>
                  <a:lnTo>
                    <a:pt x="3048" y="9143"/>
                  </a:lnTo>
                  <a:lnTo>
                    <a:pt x="6096" y="9143"/>
                  </a:lnTo>
                  <a:lnTo>
                    <a:pt x="6096" y="6095"/>
                  </a:lnTo>
                  <a:lnTo>
                    <a:pt x="6096" y="3047"/>
                  </a:lnTo>
                  <a:lnTo>
                    <a:pt x="9144" y="3047"/>
                  </a:lnTo>
                  <a:lnTo>
                    <a:pt x="9144" y="0"/>
                  </a:lnTo>
                  <a:lnTo>
                    <a:pt x="9144" y="3047"/>
                  </a:lnTo>
                  <a:lnTo>
                    <a:pt x="9144" y="6095"/>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75" name="Google Shape;5975;gda58c33139_0_6384"/>
            <p:cNvSpPr/>
            <p:nvPr/>
          </p:nvSpPr>
          <p:spPr>
            <a:xfrm>
              <a:off x="1630802" y="6132251"/>
              <a:ext cx="9525" cy="6350"/>
            </a:xfrm>
            <a:custGeom>
              <a:avLst/>
              <a:gdLst/>
              <a:ahLst/>
              <a:cxnLst/>
              <a:rect l="l" t="t" r="r" b="b"/>
              <a:pathLst>
                <a:path w="9525" h="6350" extrusionOk="0">
                  <a:moveTo>
                    <a:pt x="9144" y="0"/>
                  </a:moveTo>
                  <a:lnTo>
                    <a:pt x="0" y="0"/>
                  </a:lnTo>
                  <a:lnTo>
                    <a:pt x="0" y="3047"/>
                  </a:lnTo>
                  <a:lnTo>
                    <a:pt x="3048" y="6095"/>
                  </a:lnTo>
                  <a:lnTo>
                    <a:pt x="3048" y="3047"/>
                  </a:lnTo>
                  <a:lnTo>
                    <a:pt x="9144" y="3047"/>
                  </a:lnTo>
                  <a:lnTo>
                    <a:pt x="9144" y="0"/>
                  </a:lnTo>
                  <a:close/>
                </a:path>
                <a:path w="9525" h="6350" extrusionOk="0">
                  <a:moveTo>
                    <a:pt x="6096" y="3047"/>
                  </a:moveTo>
                  <a:lnTo>
                    <a:pt x="3048" y="3047"/>
                  </a:lnTo>
                  <a:lnTo>
                    <a:pt x="3048" y="6095"/>
                  </a:lnTo>
                  <a:lnTo>
                    <a:pt x="6096" y="6095"/>
                  </a:lnTo>
                  <a:lnTo>
                    <a:pt x="6096" y="3047"/>
                  </a:lnTo>
                  <a:close/>
                </a:path>
                <a:path w="9525" h="6350" extrusionOk="0">
                  <a:moveTo>
                    <a:pt x="9144" y="3047"/>
                  </a:moveTo>
                  <a:lnTo>
                    <a:pt x="6096" y="3047"/>
                  </a:lnTo>
                  <a:lnTo>
                    <a:pt x="6096" y="6095"/>
                  </a:lnTo>
                  <a:lnTo>
                    <a:pt x="9144" y="6095"/>
                  </a:lnTo>
                  <a:lnTo>
                    <a:pt x="914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76" name="Google Shape;5976;gda58c33139_0_6384"/>
            <p:cNvSpPr/>
            <p:nvPr/>
          </p:nvSpPr>
          <p:spPr>
            <a:xfrm>
              <a:off x="1630802" y="6132251"/>
              <a:ext cx="9525" cy="6350"/>
            </a:xfrm>
            <a:custGeom>
              <a:avLst/>
              <a:gdLst/>
              <a:ahLst/>
              <a:cxnLst/>
              <a:rect l="l" t="t" r="r" b="b"/>
              <a:pathLst>
                <a:path w="9525" h="6350" extrusionOk="0">
                  <a:moveTo>
                    <a:pt x="3048" y="3047"/>
                  </a:moveTo>
                  <a:lnTo>
                    <a:pt x="3048" y="6095"/>
                  </a:lnTo>
                  <a:lnTo>
                    <a:pt x="0" y="3047"/>
                  </a:lnTo>
                  <a:lnTo>
                    <a:pt x="0" y="0"/>
                  </a:lnTo>
                  <a:lnTo>
                    <a:pt x="0" y="3047"/>
                  </a:lnTo>
                  <a:lnTo>
                    <a:pt x="0" y="0"/>
                  </a:lnTo>
                  <a:lnTo>
                    <a:pt x="3048" y="0"/>
                  </a:lnTo>
                  <a:lnTo>
                    <a:pt x="6096" y="0"/>
                  </a:lnTo>
                  <a:lnTo>
                    <a:pt x="9144" y="0"/>
                  </a:lnTo>
                  <a:lnTo>
                    <a:pt x="9144" y="3047"/>
                  </a:lnTo>
                  <a:lnTo>
                    <a:pt x="9144" y="6095"/>
                  </a:lnTo>
                  <a:lnTo>
                    <a:pt x="6096" y="6095"/>
                  </a:lnTo>
                  <a:lnTo>
                    <a:pt x="6096" y="3047"/>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77" name="Google Shape;5977;gda58c33139_0_6384"/>
            <p:cNvSpPr/>
            <p:nvPr/>
          </p:nvSpPr>
          <p:spPr>
            <a:xfrm>
              <a:off x="1603362" y="6153594"/>
              <a:ext cx="3175" cy="3175"/>
            </a:xfrm>
            <a:custGeom>
              <a:avLst/>
              <a:gdLst/>
              <a:ahLst/>
              <a:cxnLst/>
              <a:rect l="l" t="t" r="r" b="b"/>
              <a:pathLst>
                <a:path w="3175" h="3175" extrusionOk="0">
                  <a:moveTo>
                    <a:pt x="3048" y="0"/>
                  </a:moveTo>
                  <a:lnTo>
                    <a:pt x="0" y="0"/>
                  </a:lnTo>
                  <a:lnTo>
                    <a:pt x="0"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78" name="Google Shape;5978;gda58c33139_0_6384"/>
            <p:cNvSpPr/>
            <p:nvPr/>
          </p:nvSpPr>
          <p:spPr>
            <a:xfrm>
              <a:off x="1603368" y="6153586"/>
              <a:ext cx="3175" cy="3175"/>
            </a:xfrm>
            <a:custGeom>
              <a:avLst/>
              <a:gdLst/>
              <a:ahLst/>
              <a:cxnLst/>
              <a:rect l="l" t="t" r="r" b="b"/>
              <a:pathLst>
                <a:path w="3175" h="3175" extrusionOk="0">
                  <a:moveTo>
                    <a:pt x="0" y="0"/>
                  </a:moveTo>
                  <a:lnTo>
                    <a:pt x="3048"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79" name="Google Shape;5979;gda58c33139_0_6384"/>
            <p:cNvSpPr/>
            <p:nvPr/>
          </p:nvSpPr>
          <p:spPr>
            <a:xfrm>
              <a:off x="1606417" y="615358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80" name="Google Shape;5980;gda58c33139_0_6384"/>
            <p:cNvSpPr/>
            <p:nvPr/>
          </p:nvSpPr>
          <p:spPr>
            <a:xfrm>
              <a:off x="1606417" y="615358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81" name="Google Shape;5981;gda58c33139_0_6384"/>
            <p:cNvSpPr/>
            <p:nvPr/>
          </p:nvSpPr>
          <p:spPr>
            <a:xfrm>
              <a:off x="1606417" y="615358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82" name="Google Shape;5982;gda58c33139_0_6384"/>
            <p:cNvSpPr/>
            <p:nvPr/>
          </p:nvSpPr>
          <p:spPr>
            <a:xfrm>
              <a:off x="1606417" y="615358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83" name="Google Shape;5983;gda58c33139_0_6384"/>
            <p:cNvSpPr/>
            <p:nvPr/>
          </p:nvSpPr>
          <p:spPr>
            <a:xfrm>
              <a:off x="1578982" y="615358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84" name="Google Shape;5984;gda58c33139_0_6384"/>
            <p:cNvSpPr/>
            <p:nvPr/>
          </p:nvSpPr>
          <p:spPr>
            <a:xfrm>
              <a:off x="1606417" y="615663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85" name="Google Shape;5985;gda58c33139_0_6384"/>
            <p:cNvSpPr/>
            <p:nvPr/>
          </p:nvSpPr>
          <p:spPr>
            <a:xfrm>
              <a:off x="1606417" y="615663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86" name="Google Shape;5986;gda58c33139_0_6384"/>
            <p:cNvSpPr/>
            <p:nvPr/>
          </p:nvSpPr>
          <p:spPr>
            <a:xfrm>
              <a:off x="1569838" y="617492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87" name="Google Shape;5987;gda58c33139_0_6384"/>
            <p:cNvSpPr/>
            <p:nvPr/>
          </p:nvSpPr>
          <p:spPr>
            <a:xfrm>
              <a:off x="1569838" y="617492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88" name="Google Shape;5988;gda58c33139_0_6384"/>
            <p:cNvSpPr/>
            <p:nvPr/>
          </p:nvSpPr>
          <p:spPr>
            <a:xfrm>
              <a:off x="1569838" y="617492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89" name="Google Shape;5989;gda58c33139_0_6384"/>
            <p:cNvSpPr/>
            <p:nvPr/>
          </p:nvSpPr>
          <p:spPr>
            <a:xfrm>
              <a:off x="1566790" y="61779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90" name="Google Shape;5990;gda58c33139_0_6384"/>
            <p:cNvSpPr/>
            <p:nvPr/>
          </p:nvSpPr>
          <p:spPr>
            <a:xfrm>
              <a:off x="1566790" y="618101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91" name="Google Shape;5991;gda58c33139_0_6384"/>
            <p:cNvSpPr/>
            <p:nvPr/>
          </p:nvSpPr>
          <p:spPr>
            <a:xfrm>
              <a:off x="1566790" y="618101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92" name="Google Shape;5992;gda58c33139_0_6384"/>
            <p:cNvSpPr/>
            <p:nvPr/>
          </p:nvSpPr>
          <p:spPr>
            <a:xfrm>
              <a:off x="1536307" y="6202351"/>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93" name="Google Shape;5993;gda58c33139_0_6384"/>
            <p:cNvSpPr/>
            <p:nvPr/>
          </p:nvSpPr>
          <p:spPr>
            <a:xfrm>
              <a:off x="1536307" y="6202351"/>
              <a:ext cx="3175" cy="3175"/>
            </a:xfrm>
            <a:custGeom>
              <a:avLst/>
              <a:gdLst/>
              <a:ahLst/>
              <a:cxnLst/>
              <a:rect l="l" t="t" r="r" b="b"/>
              <a:pathLst>
                <a:path w="3175" h="3175" extrusionOk="0">
                  <a:moveTo>
                    <a:pt x="0" y="3047"/>
                  </a:moveTo>
                  <a:lnTo>
                    <a:pt x="0" y="0"/>
                  </a:lnTo>
                  <a:lnTo>
                    <a:pt x="3048"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94" name="Google Shape;5994;gda58c33139_0_6384"/>
            <p:cNvSpPr/>
            <p:nvPr/>
          </p:nvSpPr>
          <p:spPr>
            <a:xfrm>
              <a:off x="1536307" y="6205399"/>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95" name="Google Shape;5995;gda58c33139_0_6384"/>
            <p:cNvSpPr/>
            <p:nvPr/>
          </p:nvSpPr>
          <p:spPr>
            <a:xfrm>
              <a:off x="1536307" y="6205399"/>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96" name="Google Shape;5996;gda58c33139_0_6384"/>
            <p:cNvSpPr/>
            <p:nvPr/>
          </p:nvSpPr>
          <p:spPr>
            <a:xfrm>
              <a:off x="1536307" y="6208447"/>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97" name="Google Shape;5997;gda58c33139_0_6384"/>
            <p:cNvSpPr/>
            <p:nvPr/>
          </p:nvSpPr>
          <p:spPr>
            <a:xfrm>
              <a:off x="1536307" y="6208447"/>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98" name="Google Shape;5998;gda58c33139_0_6384"/>
            <p:cNvSpPr/>
            <p:nvPr/>
          </p:nvSpPr>
          <p:spPr>
            <a:xfrm>
              <a:off x="1530211" y="621759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5999" name="Google Shape;5999;gda58c33139_0_6384"/>
            <p:cNvSpPr/>
            <p:nvPr/>
          </p:nvSpPr>
          <p:spPr>
            <a:xfrm>
              <a:off x="1530211" y="621759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00" name="Google Shape;6000;gda58c33139_0_6384"/>
            <p:cNvSpPr/>
            <p:nvPr/>
          </p:nvSpPr>
          <p:spPr>
            <a:xfrm>
              <a:off x="1533259" y="623892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01" name="Google Shape;6001;gda58c33139_0_6384"/>
            <p:cNvSpPr/>
            <p:nvPr/>
          </p:nvSpPr>
          <p:spPr>
            <a:xfrm>
              <a:off x="1938674" y="627549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02" name="Google Shape;6002;gda58c33139_0_6384"/>
            <p:cNvSpPr/>
            <p:nvPr/>
          </p:nvSpPr>
          <p:spPr>
            <a:xfrm>
              <a:off x="1938674" y="6275499"/>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03" name="Google Shape;6003;gda58c33139_0_6384"/>
            <p:cNvSpPr/>
            <p:nvPr/>
          </p:nvSpPr>
          <p:spPr>
            <a:xfrm>
              <a:off x="2020976" y="6278547"/>
              <a:ext cx="3175" cy="3175"/>
            </a:xfrm>
            <a:custGeom>
              <a:avLst/>
              <a:gdLst/>
              <a:ahLst/>
              <a:cxnLst/>
              <a:rect l="l" t="t" r="r" b="b"/>
              <a:pathLst>
                <a:path w="3175" h="3175" extrusionOk="0">
                  <a:moveTo>
                    <a:pt x="3048" y="0"/>
                  </a:moveTo>
                  <a:lnTo>
                    <a:pt x="3048" y="3047"/>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04" name="Google Shape;6004;gda58c33139_0_6384"/>
            <p:cNvSpPr/>
            <p:nvPr/>
          </p:nvSpPr>
          <p:spPr>
            <a:xfrm>
              <a:off x="2020976" y="6278547"/>
              <a:ext cx="3175" cy="3175"/>
            </a:xfrm>
            <a:custGeom>
              <a:avLst/>
              <a:gdLst/>
              <a:ahLst/>
              <a:cxnLst/>
              <a:rect l="l" t="t" r="r" b="b"/>
              <a:pathLst>
                <a:path w="3175" h="3175" extrusionOk="0">
                  <a:moveTo>
                    <a:pt x="3048" y="3047"/>
                  </a:move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05" name="Google Shape;6005;gda58c33139_0_6384"/>
            <p:cNvSpPr/>
            <p:nvPr/>
          </p:nvSpPr>
          <p:spPr>
            <a:xfrm>
              <a:off x="1993542" y="6284643"/>
              <a:ext cx="6350" cy="9525"/>
            </a:xfrm>
            <a:custGeom>
              <a:avLst/>
              <a:gdLst/>
              <a:ahLst/>
              <a:cxnLst/>
              <a:rect l="l" t="t" r="r" b="b"/>
              <a:pathLst>
                <a:path w="6350" h="9525" extrusionOk="0">
                  <a:moveTo>
                    <a:pt x="3048" y="6095"/>
                  </a:moveTo>
                  <a:lnTo>
                    <a:pt x="0" y="6095"/>
                  </a:lnTo>
                  <a:lnTo>
                    <a:pt x="0" y="9143"/>
                  </a:lnTo>
                  <a:lnTo>
                    <a:pt x="3048" y="9143"/>
                  </a:lnTo>
                  <a:lnTo>
                    <a:pt x="3048" y="6095"/>
                  </a:lnTo>
                  <a:close/>
                </a:path>
                <a:path w="6350" h="9525" extrusionOk="0">
                  <a:moveTo>
                    <a:pt x="3048" y="0"/>
                  </a:moveTo>
                  <a:lnTo>
                    <a:pt x="3048" y="9143"/>
                  </a:lnTo>
                  <a:lnTo>
                    <a:pt x="6096" y="9143"/>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06" name="Google Shape;6006;gda58c33139_0_6384"/>
            <p:cNvSpPr/>
            <p:nvPr/>
          </p:nvSpPr>
          <p:spPr>
            <a:xfrm>
              <a:off x="1993542" y="6284643"/>
              <a:ext cx="6350" cy="9525"/>
            </a:xfrm>
            <a:custGeom>
              <a:avLst/>
              <a:gdLst/>
              <a:ahLst/>
              <a:cxnLst/>
              <a:rect l="l" t="t" r="r" b="b"/>
              <a:pathLst>
                <a:path w="6350" h="9525" extrusionOk="0">
                  <a:moveTo>
                    <a:pt x="3048" y="9143"/>
                  </a:moveTo>
                  <a:lnTo>
                    <a:pt x="0" y="9143"/>
                  </a:lnTo>
                  <a:lnTo>
                    <a:pt x="0" y="6095"/>
                  </a:lnTo>
                  <a:lnTo>
                    <a:pt x="3048" y="6095"/>
                  </a:lnTo>
                  <a:lnTo>
                    <a:pt x="3048" y="3047"/>
                  </a:lnTo>
                  <a:lnTo>
                    <a:pt x="3048" y="6095"/>
                  </a:lnTo>
                  <a:lnTo>
                    <a:pt x="3048" y="3047"/>
                  </a:lnTo>
                  <a:lnTo>
                    <a:pt x="3048" y="0"/>
                  </a:lnTo>
                  <a:lnTo>
                    <a:pt x="6096" y="3047"/>
                  </a:lnTo>
                  <a:lnTo>
                    <a:pt x="6096" y="6095"/>
                  </a:lnTo>
                  <a:lnTo>
                    <a:pt x="6096" y="3047"/>
                  </a:lnTo>
                  <a:lnTo>
                    <a:pt x="6096" y="6095"/>
                  </a:lnTo>
                  <a:lnTo>
                    <a:pt x="6096" y="9143"/>
                  </a:lnTo>
                  <a:lnTo>
                    <a:pt x="6096" y="6095"/>
                  </a:lnTo>
                  <a:lnTo>
                    <a:pt x="6096" y="9143"/>
                  </a:lnTo>
                  <a:lnTo>
                    <a:pt x="3048" y="9143"/>
                  </a:lnTo>
                  <a:lnTo>
                    <a:pt x="3048" y="6095"/>
                  </a:lnTo>
                  <a:lnTo>
                    <a:pt x="3048"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07" name="Google Shape;6007;gda58c33139_0_6384"/>
            <p:cNvSpPr/>
            <p:nvPr/>
          </p:nvSpPr>
          <p:spPr>
            <a:xfrm>
              <a:off x="2017927" y="6284643"/>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08" name="Google Shape;6008;gda58c33139_0_6384"/>
            <p:cNvSpPr/>
            <p:nvPr/>
          </p:nvSpPr>
          <p:spPr>
            <a:xfrm>
              <a:off x="2014879" y="6284643"/>
              <a:ext cx="9525" cy="3175"/>
            </a:xfrm>
            <a:custGeom>
              <a:avLst/>
              <a:gdLst/>
              <a:ahLst/>
              <a:cxnLst/>
              <a:rect l="l" t="t" r="r" b="b"/>
              <a:pathLst>
                <a:path w="9525" h="3175" extrusionOk="0">
                  <a:moveTo>
                    <a:pt x="6096" y="3047"/>
                  </a:moveTo>
                  <a:lnTo>
                    <a:pt x="3048" y="3047"/>
                  </a:lnTo>
                  <a:lnTo>
                    <a:pt x="0" y="3047"/>
                  </a:lnTo>
                  <a:lnTo>
                    <a:pt x="3048" y="3047"/>
                  </a:lnTo>
                  <a:lnTo>
                    <a:pt x="3048" y="0"/>
                  </a:lnTo>
                  <a:lnTo>
                    <a:pt x="3048" y="3047"/>
                  </a:lnTo>
                  <a:lnTo>
                    <a:pt x="3048" y="0"/>
                  </a:lnTo>
                  <a:lnTo>
                    <a:pt x="6096" y="0"/>
                  </a:lnTo>
                  <a:lnTo>
                    <a:pt x="3048" y="0"/>
                  </a:lnTo>
                  <a:lnTo>
                    <a:pt x="6096" y="0"/>
                  </a:lnTo>
                  <a:lnTo>
                    <a:pt x="6096" y="3047"/>
                  </a:lnTo>
                  <a:lnTo>
                    <a:pt x="6096" y="0"/>
                  </a:lnTo>
                  <a:lnTo>
                    <a:pt x="9144"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09" name="Google Shape;6009;gda58c33139_0_6384"/>
            <p:cNvSpPr/>
            <p:nvPr/>
          </p:nvSpPr>
          <p:spPr>
            <a:xfrm>
              <a:off x="2011831" y="62876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10" name="Google Shape;6010;gda58c33139_0_6384"/>
            <p:cNvSpPr/>
            <p:nvPr/>
          </p:nvSpPr>
          <p:spPr>
            <a:xfrm>
              <a:off x="2030120" y="6284643"/>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11" name="Google Shape;6011;gda58c33139_0_6384"/>
            <p:cNvSpPr/>
            <p:nvPr/>
          </p:nvSpPr>
          <p:spPr>
            <a:xfrm>
              <a:off x="2030120" y="6284643"/>
              <a:ext cx="3175" cy="6350"/>
            </a:xfrm>
            <a:custGeom>
              <a:avLst/>
              <a:gdLst/>
              <a:ahLst/>
              <a:cxnLst/>
              <a:rect l="l" t="t" r="r" b="b"/>
              <a:pathLst>
                <a:path w="3175" h="6350" extrusionOk="0">
                  <a:moveTo>
                    <a:pt x="3048" y="3047"/>
                  </a:moveTo>
                  <a:lnTo>
                    <a:pt x="0" y="3047"/>
                  </a:lnTo>
                  <a:lnTo>
                    <a:pt x="0" y="6095"/>
                  </a:lnTo>
                  <a:lnTo>
                    <a:pt x="0" y="3047"/>
                  </a:lnTo>
                  <a:lnTo>
                    <a:pt x="0" y="0"/>
                  </a:ln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12" name="Google Shape;6012;gda58c33139_0_6384"/>
            <p:cNvSpPr/>
            <p:nvPr/>
          </p:nvSpPr>
          <p:spPr>
            <a:xfrm>
              <a:off x="2008783" y="62876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13" name="Google Shape;6013;gda58c33139_0_6384"/>
            <p:cNvSpPr/>
            <p:nvPr/>
          </p:nvSpPr>
          <p:spPr>
            <a:xfrm>
              <a:off x="2008783" y="62876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14" name="Google Shape;6014;gda58c33139_0_6384"/>
            <p:cNvSpPr/>
            <p:nvPr/>
          </p:nvSpPr>
          <p:spPr>
            <a:xfrm>
              <a:off x="2033169" y="628464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15" name="Google Shape;6015;gda58c33139_0_6384"/>
            <p:cNvSpPr/>
            <p:nvPr/>
          </p:nvSpPr>
          <p:spPr>
            <a:xfrm>
              <a:off x="2033169" y="628464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16" name="Google Shape;6016;gda58c33139_0_6384"/>
            <p:cNvSpPr/>
            <p:nvPr/>
          </p:nvSpPr>
          <p:spPr>
            <a:xfrm>
              <a:off x="2005735" y="629073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17" name="Google Shape;6017;gda58c33139_0_6384"/>
            <p:cNvSpPr/>
            <p:nvPr/>
          </p:nvSpPr>
          <p:spPr>
            <a:xfrm>
              <a:off x="2005735" y="62907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18" name="Google Shape;6018;gda58c33139_0_6384"/>
            <p:cNvSpPr/>
            <p:nvPr/>
          </p:nvSpPr>
          <p:spPr>
            <a:xfrm>
              <a:off x="2005735" y="62907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19" name="Google Shape;6019;gda58c33139_0_6384"/>
            <p:cNvSpPr/>
            <p:nvPr/>
          </p:nvSpPr>
          <p:spPr>
            <a:xfrm>
              <a:off x="1993531" y="6293789"/>
              <a:ext cx="3175" cy="9525"/>
            </a:xfrm>
            <a:custGeom>
              <a:avLst/>
              <a:gdLst/>
              <a:ahLst/>
              <a:cxnLst/>
              <a:rect l="l" t="t" r="r" b="b"/>
              <a:pathLst>
                <a:path w="3175" h="9525" extrusionOk="0">
                  <a:moveTo>
                    <a:pt x="3048" y="6096"/>
                  </a:moveTo>
                  <a:lnTo>
                    <a:pt x="0" y="3048"/>
                  </a:lnTo>
                  <a:lnTo>
                    <a:pt x="0" y="6096"/>
                  </a:lnTo>
                  <a:lnTo>
                    <a:pt x="3048" y="9144"/>
                  </a:lnTo>
                  <a:lnTo>
                    <a:pt x="3048" y="6096"/>
                  </a:lnTo>
                  <a:close/>
                </a:path>
                <a:path w="3175" h="952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20" name="Google Shape;6020;gda58c33139_0_6384"/>
            <p:cNvSpPr/>
            <p:nvPr/>
          </p:nvSpPr>
          <p:spPr>
            <a:xfrm>
              <a:off x="1993542" y="6293787"/>
              <a:ext cx="3175" cy="9525"/>
            </a:xfrm>
            <a:custGeom>
              <a:avLst/>
              <a:gdLst/>
              <a:ahLst/>
              <a:cxnLst/>
              <a:rect l="l" t="t" r="r" b="b"/>
              <a:pathLst>
                <a:path w="3175" h="9525" extrusionOk="0">
                  <a:moveTo>
                    <a:pt x="3048" y="3047"/>
                  </a:moveTo>
                  <a:lnTo>
                    <a:pt x="3048" y="6095"/>
                  </a:lnTo>
                  <a:lnTo>
                    <a:pt x="3048" y="9143"/>
                  </a:lnTo>
                  <a:lnTo>
                    <a:pt x="0" y="6095"/>
                  </a:lnTo>
                  <a:lnTo>
                    <a:pt x="0" y="3047"/>
                  </a:lnTo>
                  <a:lnTo>
                    <a:pt x="0" y="0"/>
                  </a:lnTo>
                  <a:lnTo>
                    <a:pt x="0" y="3047"/>
                  </a:lnTo>
                  <a:lnTo>
                    <a:pt x="0" y="0"/>
                  </a:lnTo>
                  <a:lnTo>
                    <a:pt x="3048" y="3047"/>
                  </a:lnTo>
                  <a:lnTo>
                    <a:pt x="0" y="3047"/>
                  </a:lnTo>
                  <a:lnTo>
                    <a:pt x="3048" y="3047"/>
                  </a:lnTo>
                  <a:lnTo>
                    <a:pt x="0" y="3047"/>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21" name="Google Shape;6021;gda58c33139_0_6384"/>
            <p:cNvSpPr/>
            <p:nvPr/>
          </p:nvSpPr>
          <p:spPr>
            <a:xfrm>
              <a:off x="1999638" y="629683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22" name="Google Shape;6022;gda58c33139_0_6384"/>
            <p:cNvSpPr/>
            <p:nvPr/>
          </p:nvSpPr>
          <p:spPr>
            <a:xfrm>
              <a:off x="1999638" y="6296834"/>
              <a:ext cx="3175" cy="3175"/>
            </a:xfrm>
            <a:custGeom>
              <a:avLst/>
              <a:gdLst/>
              <a:ahLst/>
              <a:cxnLst/>
              <a:rect l="l" t="t" r="r" b="b"/>
              <a:pathLst>
                <a:path w="3175" h="3175" extrusionOk="0">
                  <a:moveTo>
                    <a:pt x="0" y="3047"/>
                  </a:moveTo>
                  <a:lnTo>
                    <a:pt x="0" y="0"/>
                  </a:lnTo>
                  <a:lnTo>
                    <a:pt x="3048" y="0"/>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23" name="Google Shape;6023;gda58c33139_0_6384"/>
            <p:cNvSpPr/>
            <p:nvPr/>
          </p:nvSpPr>
          <p:spPr>
            <a:xfrm>
              <a:off x="2011831" y="629378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24" name="Google Shape;6024;gda58c33139_0_6384"/>
            <p:cNvSpPr/>
            <p:nvPr/>
          </p:nvSpPr>
          <p:spPr>
            <a:xfrm>
              <a:off x="2011831" y="6293787"/>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25" name="Google Shape;6025;gda58c33139_0_6384"/>
            <p:cNvSpPr/>
            <p:nvPr/>
          </p:nvSpPr>
          <p:spPr>
            <a:xfrm>
              <a:off x="1341220" y="6232830"/>
              <a:ext cx="676910" cy="67310"/>
            </a:xfrm>
            <a:custGeom>
              <a:avLst/>
              <a:gdLst/>
              <a:ahLst/>
              <a:cxnLst/>
              <a:rect l="l" t="t" r="r" b="b"/>
              <a:pathLst>
                <a:path w="676910" h="67310" extrusionOk="0">
                  <a:moveTo>
                    <a:pt x="0" y="3047"/>
                  </a:moveTo>
                  <a:lnTo>
                    <a:pt x="0" y="0"/>
                  </a:lnTo>
                  <a:lnTo>
                    <a:pt x="0" y="3047"/>
                  </a:lnTo>
                  <a:lnTo>
                    <a:pt x="0" y="6095"/>
                  </a:lnTo>
                  <a:lnTo>
                    <a:pt x="0" y="3047"/>
                  </a:lnTo>
                </a:path>
                <a:path w="676910" h="67310" extrusionOk="0">
                  <a:moveTo>
                    <a:pt x="673658" y="67052"/>
                  </a:moveTo>
                  <a:lnTo>
                    <a:pt x="670610" y="67052"/>
                  </a:lnTo>
                  <a:lnTo>
                    <a:pt x="673658" y="67052"/>
                  </a:lnTo>
                  <a:lnTo>
                    <a:pt x="670610" y="67052"/>
                  </a:lnTo>
                  <a:lnTo>
                    <a:pt x="673658" y="67052"/>
                  </a:lnTo>
                  <a:lnTo>
                    <a:pt x="673658" y="64004"/>
                  </a:lnTo>
                  <a:lnTo>
                    <a:pt x="670610" y="64004"/>
                  </a:lnTo>
                  <a:lnTo>
                    <a:pt x="673658" y="64004"/>
                  </a:lnTo>
                  <a:lnTo>
                    <a:pt x="673658" y="67052"/>
                  </a:lnTo>
                  <a:lnTo>
                    <a:pt x="676707" y="67052"/>
                  </a:lnTo>
                  <a:lnTo>
                    <a:pt x="676707" y="64004"/>
                  </a:lnTo>
                  <a:lnTo>
                    <a:pt x="676707" y="67052"/>
                  </a:lnTo>
                  <a:lnTo>
                    <a:pt x="673658" y="6705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26" name="Google Shape;6026;gda58c33139_0_6384"/>
            <p:cNvSpPr/>
            <p:nvPr/>
          </p:nvSpPr>
          <p:spPr>
            <a:xfrm>
              <a:off x="2005735" y="629683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27" name="Google Shape;6027;gda58c33139_0_6384"/>
            <p:cNvSpPr/>
            <p:nvPr/>
          </p:nvSpPr>
          <p:spPr>
            <a:xfrm>
              <a:off x="2005735" y="629683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28" name="Google Shape;6028;gda58c33139_0_6384"/>
            <p:cNvSpPr/>
            <p:nvPr/>
          </p:nvSpPr>
          <p:spPr>
            <a:xfrm>
              <a:off x="2045360" y="6296837"/>
              <a:ext cx="15239" cy="9525"/>
            </a:xfrm>
            <a:custGeom>
              <a:avLst/>
              <a:gdLst/>
              <a:ahLst/>
              <a:cxnLst/>
              <a:rect l="l" t="t" r="r" b="b"/>
              <a:pathLst>
                <a:path w="15239" h="9525" extrusionOk="0">
                  <a:moveTo>
                    <a:pt x="6096" y="6096"/>
                  </a:moveTo>
                  <a:lnTo>
                    <a:pt x="0" y="6096"/>
                  </a:lnTo>
                  <a:lnTo>
                    <a:pt x="0" y="9144"/>
                  </a:lnTo>
                  <a:lnTo>
                    <a:pt x="6096" y="9144"/>
                  </a:lnTo>
                  <a:lnTo>
                    <a:pt x="6096" y="6096"/>
                  </a:lnTo>
                  <a:close/>
                </a:path>
                <a:path w="15239" h="9525" extrusionOk="0">
                  <a:moveTo>
                    <a:pt x="15240" y="0"/>
                  </a:moveTo>
                  <a:lnTo>
                    <a:pt x="9144" y="0"/>
                  </a:lnTo>
                  <a:lnTo>
                    <a:pt x="9144" y="3048"/>
                  </a:lnTo>
                  <a:lnTo>
                    <a:pt x="6096" y="3048"/>
                  </a:lnTo>
                  <a:lnTo>
                    <a:pt x="6096" y="6096"/>
                  </a:lnTo>
                  <a:lnTo>
                    <a:pt x="9144" y="6096"/>
                  </a:lnTo>
                  <a:lnTo>
                    <a:pt x="1524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29" name="Google Shape;6029;gda58c33139_0_6384"/>
            <p:cNvSpPr/>
            <p:nvPr/>
          </p:nvSpPr>
          <p:spPr>
            <a:xfrm>
              <a:off x="2045362" y="6296834"/>
              <a:ext cx="15239" cy="9525"/>
            </a:xfrm>
            <a:custGeom>
              <a:avLst/>
              <a:gdLst/>
              <a:ahLst/>
              <a:cxnLst/>
              <a:rect l="l" t="t" r="r" b="b"/>
              <a:pathLst>
                <a:path w="15239" h="9525" extrusionOk="0">
                  <a:moveTo>
                    <a:pt x="6096" y="3047"/>
                  </a:moveTo>
                  <a:lnTo>
                    <a:pt x="9144" y="3047"/>
                  </a:lnTo>
                  <a:lnTo>
                    <a:pt x="6096" y="3047"/>
                  </a:lnTo>
                  <a:lnTo>
                    <a:pt x="9144" y="3047"/>
                  </a:lnTo>
                  <a:lnTo>
                    <a:pt x="9144" y="0"/>
                  </a:lnTo>
                  <a:lnTo>
                    <a:pt x="12192" y="0"/>
                  </a:lnTo>
                  <a:lnTo>
                    <a:pt x="15241" y="0"/>
                  </a:lnTo>
                  <a:lnTo>
                    <a:pt x="12192" y="0"/>
                  </a:lnTo>
                  <a:lnTo>
                    <a:pt x="15241" y="0"/>
                  </a:lnTo>
                  <a:lnTo>
                    <a:pt x="12192" y="3047"/>
                  </a:lnTo>
                  <a:lnTo>
                    <a:pt x="9144" y="6095"/>
                  </a:lnTo>
                  <a:lnTo>
                    <a:pt x="6096" y="6095"/>
                  </a:lnTo>
                  <a:lnTo>
                    <a:pt x="6096" y="9143"/>
                  </a:lnTo>
                  <a:lnTo>
                    <a:pt x="3048" y="9143"/>
                  </a:lnTo>
                  <a:lnTo>
                    <a:pt x="0" y="9143"/>
                  </a:lnTo>
                  <a:lnTo>
                    <a:pt x="0" y="6095"/>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30" name="Google Shape;6030;gda58c33139_0_6384"/>
            <p:cNvSpPr/>
            <p:nvPr/>
          </p:nvSpPr>
          <p:spPr>
            <a:xfrm>
              <a:off x="1338172" y="6238925"/>
              <a:ext cx="15240" cy="18414"/>
            </a:xfrm>
            <a:custGeom>
              <a:avLst/>
              <a:gdLst/>
              <a:ahLst/>
              <a:cxnLst/>
              <a:rect l="l" t="t" r="r" b="b"/>
              <a:pathLst>
                <a:path w="15240" h="18414" extrusionOk="0">
                  <a:moveTo>
                    <a:pt x="15241" y="15239"/>
                  </a:moveTo>
                  <a:lnTo>
                    <a:pt x="9144" y="15239"/>
                  </a:lnTo>
                  <a:lnTo>
                    <a:pt x="9144" y="18287"/>
                  </a:lnTo>
                  <a:lnTo>
                    <a:pt x="15241" y="18287"/>
                  </a:lnTo>
                  <a:lnTo>
                    <a:pt x="15241" y="15239"/>
                  </a:lnTo>
                  <a:close/>
                </a:path>
                <a:path w="15240" h="18414" extrusionOk="0">
                  <a:moveTo>
                    <a:pt x="6096" y="0"/>
                  </a:moveTo>
                  <a:lnTo>
                    <a:pt x="3048" y="0"/>
                  </a:lnTo>
                  <a:lnTo>
                    <a:pt x="3048" y="3047"/>
                  </a:lnTo>
                  <a:lnTo>
                    <a:pt x="0" y="3047"/>
                  </a:lnTo>
                  <a:lnTo>
                    <a:pt x="0" y="6095"/>
                  </a:lnTo>
                  <a:lnTo>
                    <a:pt x="3048" y="6095"/>
                  </a:lnTo>
                  <a:lnTo>
                    <a:pt x="3048" y="9143"/>
                  </a:lnTo>
                  <a:lnTo>
                    <a:pt x="6096" y="12191"/>
                  </a:lnTo>
                  <a:lnTo>
                    <a:pt x="6096" y="15239"/>
                  </a:lnTo>
                  <a:lnTo>
                    <a:pt x="12193" y="15239"/>
                  </a:lnTo>
                  <a:lnTo>
                    <a:pt x="6096" y="9143"/>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31" name="Google Shape;6031;gda58c33139_0_6384"/>
            <p:cNvSpPr/>
            <p:nvPr/>
          </p:nvSpPr>
          <p:spPr>
            <a:xfrm>
              <a:off x="1338172" y="6238925"/>
              <a:ext cx="18415" cy="21589"/>
            </a:xfrm>
            <a:custGeom>
              <a:avLst/>
              <a:gdLst/>
              <a:ahLst/>
              <a:cxnLst/>
              <a:rect l="l" t="t" r="r" b="b"/>
              <a:pathLst>
                <a:path w="18415" h="21589" extrusionOk="0">
                  <a:moveTo>
                    <a:pt x="6096" y="12191"/>
                  </a:moveTo>
                  <a:lnTo>
                    <a:pt x="3048" y="9143"/>
                  </a:lnTo>
                  <a:lnTo>
                    <a:pt x="3048" y="6095"/>
                  </a:lnTo>
                  <a:lnTo>
                    <a:pt x="0" y="6095"/>
                  </a:lnTo>
                  <a:lnTo>
                    <a:pt x="0" y="3047"/>
                  </a:lnTo>
                  <a:lnTo>
                    <a:pt x="3048" y="3047"/>
                  </a:lnTo>
                  <a:lnTo>
                    <a:pt x="3048" y="0"/>
                  </a:lnTo>
                  <a:lnTo>
                    <a:pt x="6096" y="0"/>
                  </a:lnTo>
                  <a:lnTo>
                    <a:pt x="6096" y="3047"/>
                  </a:lnTo>
                  <a:lnTo>
                    <a:pt x="6096" y="6095"/>
                  </a:lnTo>
                  <a:lnTo>
                    <a:pt x="6096" y="9143"/>
                  </a:lnTo>
                  <a:lnTo>
                    <a:pt x="9144" y="12191"/>
                  </a:lnTo>
                  <a:lnTo>
                    <a:pt x="12193" y="15239"/>
                  </a:lnTo>
                  <a:lnTo>
                    <a:pt x="15241" y="15239"/>
                  </a:lnTo>
                  <a:lnTo>
                    <a:pt x="15241" y="18287"/>
                  </a:lnTo>
                  <a:lnTo>
                    <a:pt x="18289" y="18287"/>
                  </a:lnTo>
                  <a:lnTo>
                    <a:pt x="18289" y="21334"/>
                  </a:lnTo>
                  <a:lnTo>
                    <a:pt x="18289" y="18287"/>
                  </a:lnTo>
                  <a:lnTo>
                    <a:pt x="15241" y="18287"/>
                  </a:lnTo>
                  <a:lnTo>
                    <a:pt x="12193" y="18287"/>
                  </a:lnTo>
                  <a:lnTo>
                    <a:pt x="9144" y="18287"/>
                  </a:lnTo>
                  <a:lnTo>
                    <a:pt x="9144" y="15239"/>
                  </a:lnTo>
                  <a:lnTo>
                    <a:pt x="6096" y="15239"/>
                  </a:lnTo>
                  <a:lnTo>
                    <a:pt x="6096"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32" name="Google Shape;6032;gda58c33139_0_6384"/>
            <p:cNvSpPr/>
            <p:nvPr/>
          </p:nvSpPr>
          <p:spPr>
            <a:xfrm>
              <a:off x="2060603" y="6296834"/>
              <a:ext cx="0" cy="0"/>
            </a:xfrm>
            <a:custGeom>
              <a:avLst/>
              <a:gdLst/>
              <a:ahLst/>
              <a:cxnLst/>
              <a:rect l="l" t="t" r="r" b="b"/>
              <a:pathLst>
                <a:path w="120000" h="120000" extrusionOk="0">
                  <a:moveTo>
                    <a:pt x="0" y="0"/>
                  </a:moveTo>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33" name="Google Shape;6033;gda58c33139_0_6384"/>
            <p:cNvSpPr/>
            <p:nvPr/>
          </p:nvSpPr>
          <p:spPr>
            <a:xfrm>
              <a:off x="2008783" y="6302930"/>
              <a:ext cx="3175" cy="3175"/>
            </a:xfrm>
            <a:custGeom>
              <a:avLst/>
              <a:gdLst/>
              <a:ahLst/>
              <a:cxnLst/>
              <a:rect l="l" t="t" r="r" b="b"/>
              <a:pathLst>
                <a:path w="3175" h="3175" extrusionOk="0">
                  <a:moveTo>
                    <a:pt x="3048" y="3047"/>
                  </a:moveTo>
                  <a:lnTo>
                    <a:pt x="0" y="3047"/>
                  </a:lnTo>
                  <a:lnTo>
                    <a:pt x="0" y="0"/>
                  </a:lnTo>
                  <a:lnTo>
                    <a:pt x="0" y="3047"/>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34" name="Google Shape;6034;gda58c33139_0_6384"/>
            <p:cNvSpPr/>
            <p:nvPr/>
          </p:nvSpPr>
          <p:spPr>
            <a:xfrm>
              <a:off x="2008783" y="63059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35" name="Google Shape;6035;gda58c33139_0_6384"/>
            <p:cNvSpPr/>
            <p:nvPr/>
          </p:nvSpPr>
          <p:spPr>
            <a:xfrm>
              <a:off x="2008783" y="6305978"/>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36" name="Google Shape;6036;gda58c33139_0_6384"/>
            <p:cNvSpPr/>
            <p:nvPr/>
          </p:nvSpPr>
          <p:spPr>
            <a:xfrm>
              <a:off x="2014879" y="63059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37" name="Google Shape;6037;gda58c33139_0_6384"/>
            <p:cNvSpPr/>
            <p:nvPr/>
          </p:nvSpPr>
          <p:spPr>
            <a:xfrm>
              <a:off x="2014879" y="63059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38" name="Google Shape;6038;gda58c33139_0_6384"/>
            <p:cNvSpPr/>
            <p:nvPr/>
          </p:nvSpPr>
          <p:spPr>
            <a:xfrm>
              <a:off x="2008783" y="63059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39" name="Google Shape;6039;gda58c33139_0_6384"/>
            <p:cNvSpPr/>
            <p:nvPr/>
          </p:nvSpPr>
          <p:spPr>
            <a:xfrm>
              <a:off x="2008783" y="63059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40" name="Google Shape;6040;gda58c33139_0_6384"/>
            <p:cNvSpPr/>
            <p:nvPr/>
          </p:nvSpPr>
          <p:spPr>
            <a:xfrm>
              <a:off x="1892947" y="6315125"/>
              <a:ext cx="6350" cy="9525"/>
            </a:xfrm>
            <a:custGeom>
              <a:avLst/>
              <a:gdLst/>
              <a:ahLst/>
              <a:cxnLst/>
              <a:rect l="l" t="t" r="r" b="b"/>
              <a:pathLst>
                <a:path w="6350" h="9525" extrusionOk="0">
                  <a:moveTo>
                    <a:pt x="3048" y="6096"/>
                  </a:moveTo>
                  <a:lnTo>
                    <a:pt x="0" y="6096"/>
                  </a:lnTo>
                  <a:lnTo>
                    <a:pt x="0" y="9144"/>
                  </a:lnTo>
                  <a:lnTo>
                    <a:pt x="3048" y="6096"/>
                  </a:lnTo>
                  <a:close/>
                </a:path>
                <a:path w="6350" h="9525" extrusionOk="0">
                  <a:moveTo>
                    <a:pt x="6096" y="0"/>
                  </a:moveTo>
                  <a:lnTo>
                    <a:pt x="3048" y="0"/>
                  </a:lnTo>
                  <a:lnTo>
                    <a:pt x="3048" y="3048"/>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41" name="Google Shape;6041;gda58c33139_0_6384"/>
            <p:cNvSpPr/>
            <p:nvPr/>
          </p:nvSpPr>
          <p:spPr>
            <a:xfrm>
              <a:off x="1892950" y="6315121"/>
              <a:ext cx="6350" cy="9525"/>
            </a:xfrm>
            <a:custGeom>
              <a:avLst/>
              <a:gdLst/>
              <a:ahLst/>
              <a:cxnLst/>
              <a:rect l="l" t="t" r="r" b="b"/>
              <a:pathLst>
                <a:path w="6350" h="9525" extrusionOk="0">
                  <a:moveTo>
                    <a:pt x="0" y="9143"/>
                  </a:moveTo>
                  <a:lnTo>
                    <a:pt x="0" y="6095"/>
                  </a:lnTo>
                  <a:lnTo>
                    <a:pt x="3048" y="6095"/>
                  </a:lnTo>
                  <a:lnTo>
                    <a:pt x="3048" y="3047"/>
                  </a:lnTo>
                  <a:lnTo>
                    <a:pt x="3048" y="0"/>
                  </a:lnTo>
                  <a:lnTo>
                    <a:pt x="6096" y="0"/>
                  </a:lnTo>
                  <a:lnTo>
                    <a:pt x="3048" y="3047"/>
                  </a:lnTo>
                  <a:lnTo>
                    <a:pt x="3048" y="6095"/>
                  </a:lnTo>
                  <a:lnTo>
                    <a:pt x="0" y="6095"/>
                  </a:lnTo>
                  <a:lnTo>
                    <a:pt x="3048"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42" name="Google Shape;6042;gda58c33139_0_6384"/>
            <p:cNvSpPr/>
            <p:nvPr/>
          </p:nvSpPr>
          <p:spPr>
            <a:xfrm>
              <a:off x="2002686" y="6312074"/>
              <a:ext cx="9525" cy="12700"/>
            </a:xfrm>
            <a:custGeom>
              <a:avLst/>
              <a:gdLst/>
              <a:ahLst/>
              <a:cxnLst/>
              <a:rect l="l" t="t" r="r" b="b"/>
              <a:pathLst>
                <a:path w="9525" h="12700" extrusionOk="0">
                  <a:moveTo>
                    <a:pt x="3048" y="9143"/>
                  </a:moveTo>
                  <a:lnTo>
                    <a:pt x="0" y="9143"/>
                  </a:lnTo>
                  <a:lnTo>
                    <a:pt x="0" y="12191"/>
                  </a:lnTo>
                  <a:lnTo>
                    <a:pt x="3048" y="12191"/>
                  </a:lnTo>
                  <a:lnTo>
                    <a:pt x="3048" y="9143"/>
                  </a:lnTo>
                  <a:close/>
                </a:path>
                <a:path w="9525" h="12700" extrusionOk="0">
                  <a:moveTo>
                    <a:pt x="6096" y="6095"/>
                  </a:moveTo>
                  <a:lnTo>
                    <a:pt x="3048" y="6095"/>
                  </a:lnTo>
                  <a:lnTo>
                    <a:pt x="3048" y="12191"/>
                  </a:lnTo>
                  <a:lnTo>
                    <a:pt x="6096" y="12191"/>
                  </a:lnTo>
                  <a:lnTo>
                    <a:pt x="6096" y="6095"/>
                  </a:lnTo>
                  <a:close/>
                </a:path>
                <a:path w="9525" h="12700" extrusionOk="0">
                  <a:moveTo>
                    <a:pt x="6096" y="0"/>
                  </a:moveTo>
                  <a:lnTo>
                    <a:pt x="3048" y="0"/>
                  </a:lnTo>
                  <a:lnTo>
                    <a:pt x="3048" y="6095"/>
                  </a:lnTo>
                  <a:lnTo>
                    <a:pt x="6096" y="3047"/>
                  </a:lnTo>
                  <a:lnTo>
                    <a:pt x="6096" y="0"/>
                  </a:lnTo>
                  <a:close/>
                </a:path>
                <a:path w="9525" h="12700" extrusionOk="0">
                  <a:moveTo>
                    <a:pt x="9144" y="3047"/>
                  </a:moveTo>
                  <a:lnTo>
                    <a:pt x="6096" y="3047"/>
                  </a:lnTo>
                  <a:lnTo>
                    <a:pt x="6096" y="6095"/>
                  </a:lnTo>
                  <a:lnTo>
                    <a:pt x="9144" y="6095"/>
                  </a:lnTo>
                  <a:lnTo>
                    <a:pt x="914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43" name="Google Shape;6043;gda58c33139_0_6384"/>
            <p:cNvSpPr/>
            <p:nvPr/>
          </p:nvSpPr>
          <p:spPr>
            <a:xfrm>
              <a:off x="2002686" y="6305978"/>
              <a:ext cx="9525" cy="21589"/>
            </a:xfrm>
            <a:custGeom>
              <a:avLst/>
              <a:gdLst/>
              <a:ahLst/>
              <a:cxnLst/>
              <a:rect l="l" t="t" r="r" b="b"/>
              <a:pathLst>
                <a:path w="9525" h="21589" extrusionOk="0">
                  <a:moveTo>
                    <a:pt x="6096" y="3047"/>
                  </a:moveTo>
                  <a:lnTo>
                    <a:pt x="6096" y="0"/>
                  </a:lnTo>
                  <a:lnTo>
                    <a:pt x="6096" y="3047"/>
                  </a:lnTo>
                  <a:lnTo>
                    <a:pt x="9144" y="3047"/>
                  </a:lnTo>
                  <a:lnTo>
                    <a:pt x="6096" y="3047"/>
                  </a:lnTo>
                  <a:lnTo>
                    <a:pt x="6096" y="6095"/>
                  </a:lnTo>
                  <a:lnTo>
                    <a:pt x="9144" y="6095"/>
                  </a:lnTo>
                  <a:lnTo>
                    <a:pt x="6096" y="6095"/>
                  </a:lnTo>
                  <a:lnTo>
                    <a:pt x="6096" y="9143"/>
                  </a:lnTo>
                  <a:lnTo>
                    <a:pt x="3048" y="9143"/>
                  </a:lnTo>
                  <a:lnTo>
                    <a:pt x="6096" y="9143"/>
                  </a:lnTo>
                  <a:lnTo>
                    <a:pt x="9144" y="9143"/>
                  </a:lnTo>
                  <a:lnTo>
                    <a:pt x="9144" y="12191"/>
                  </a:lnTo>
                  <a:lnTo>
                    <a:pt x="6096" y="12191"/>
                  </a:lnTo>
                  <a:lnTo>
                    <a:pt x="6096" y="9143"/>
                  </a:lnTo>
                  <a:lnTo>
                    <a:pt x="6096" y="12191"/>
                  </a:lnTo>
                  <a:lnTo>
                    <a:pt x="6096" y="15239"/>
                  </a:lnTo>
                  <a:lnTo>
                    <a:pt x="6096" y="18287"/>
                  </a:lnTo>
                  <a:lnTo>
                    <a:pt x="6096" y="21334"/>
                  </a:lnTo>
                  <a:lnTo>
                    <a:pt x="3048" y="21334"/>
                  </a:lnTo>
                  <a:lnTo>
                    <a:pt x="6096" y="21334"/>
                  </a:lnTo>
                  <a:lnTo>
                    <a:pt x="6096" y="18287"/>
                  </a:lnTo>
                  <a:lnTo>
                    <a:pt x="3048" y="18287"/>
                  </a:lnTo>
                  <a:lnTo>
                    <a:pt x="3048" y="21334"/>
                  </a:lnTo>
                  <a:lnTo>
                    <a:pt x="3048" y="18287"/>
                  </a:lnTo>
                  <a:lnTo>
                    <a:pt x="6096" y="18287"/>
                  </a:lnTo>
                  <a:lnTo>
                    <a:pt x="3048" y="18287"/>
                  </a:lnTo>
                  <a:lnTo>
                    <a:pt x="6096" y="18287"/>
                  </a:lnTo>
                  <a:lnTo>
                    <a:pt x="3048" y="18287"/>
                  </a:lnTo>
                  <a:lnTo>
                    <a:pt x="3048" y="15239"/>
                  </a:lnTo>
                  <a:lnTo>
                    <a:pt x="3048" y="18287"/>
                  </a:lnTo>
                  <a:lnTo>
                    <a:pt x="0" y="18287"/>
                  </a:lnTo>
                  <a:lnTo>
                    <a:pt x="0" y="15239"/>
                  </a:lnTo>
                  <a:lnTo>
                    <a:pt x="3048" y="15239"/>
                  </a:lnTo>
                  <a:lnTo>
                    <a:pt x="0" y="15239"/>
                  </a:lnTo>
                  <a:lnTo>
                    <a:pt x="3048" y="15239"/>
                  </a:lnTo>
                  <a:lnTo>
                    <a:pt x="0" y="15239"/>
                  </a:lnTo>
                  <a:lnTo>
                    <a:pt x="3048" y="15239"/>
                  </a:lnTo>
                  <a:lnTo>
                    <a:pt x="0" y="15239"/>
                  </a:lnTo>
                  <a:lnTo>
                    <a:pt x="3048" y="15239"/>
                  </a:lnTo>
                  <a:lnTo>
                    <a:pt x="3048" y="12191"/>
                  </a:lnTo>
                  <a:lnTo>
                    <a:pt x="3048" y="15239"/>
                  </a:lnTo>
                  <a:lnTo>
                    <a:pt x="3048" y="12191"/>
                  </a:lnTo>
                  <a:lnTo>
                    <a:pt x="3048" y="15239"/>
                  </a:lnTo>
                  <a:lnTo>
                    <a:pt x="3048" y="12191"/>
                  </a:lnTo>
                  <a:lnTo>
                    <a:pt x="6096" y="12191"/>
                  </a:lnTo>
                  <a:lnTo>
                    <a:pt x="3048" y="12191"/>
                  </a:lnTo>
                  <a:lnTo>
                    <a:pt x="6096" y="12191"/>
                  </a:lnTo>
                  <a:lnTo>
                    <a:pt x="6096" y="9143"/>
                  </a:lnTo>
                  <a:lnTo>
                    <a:pt x="3048" y="12191"/>
                  </a:lnTo>
                  <a:lnTo>
                    <a:pt x="3048" y="9143"/>
                  </a:lnTo>
                  <a:lnTo>
                    <a:pt x="3048" y="6095"/>
                  </a:lnTo>
                  <a:lnTo>
                    <a:pt x="3048" y="9143"/>
                  </a:lnTo>
                  <a:lnTo>
                    <a:pt x="3048" y="6095"/>
                  </a:lnTo>
                  <a:lnTo>
                    <a:pt x="3048" y="9143"/>
                  </a:lnTo>
                  <a:lnTo>
                    <a:pt x="3048" y="6095"/>
                  </a:lnTo>
                  <a:lnTo>
                    <a:pt x="3048" y="3047"/>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44" name="Google Shape;6044;gda58c33139_0_6384"/>
            <p:cNvSpPr/>
            <p:nvPr/>
          </p:nvSpPr>
          <p:spPr>
            <a:xfrm>
              <a:off x="2036216" y="6305981"/>
              <a:ext cx="15239" cy="12700"/>
            </a:xfrm>
            <a:custGeom>
              <a:avLst/>
              <a:gdLst/>
              <a:ahLst/>
              <a:cxnLst/>
              <a:rect l="l" t="t" r="r" b="b"/>
              <a:pathLst>
                <a:path w="15239" h="12700" extrusionOk="0">
                  <a:moveTo>
                    <a:pt x="12192" y="3048"/>
                  </a:moveTo>
                  <a:lnTo>
                    <a:pt x="9144" y="3048"/>
                  </a:lnTo>
                  <a:lnTo>
                    <a:pt x="9144" y="0"/>
                  </a:lnTo>
                  <a:lnTo>
                    <a:pt x="0" y="0"/>
                  </a:lnTo>
                  <a:lnTo>
                    <a:pt x="0" y="9144"/>
                  </a:lnTo>
                  <a:lnTo>
                    <a:pt x="3048" y="6096"/>
                  </a:lnTo>
                  <a:lnTo>
                    <a:pt x="3048" y="9144"/>
                  </a:lnTo>
                  <a:lnTo>
                    <a:pt x="0" y="9144"/>
                  </a:lnTo>
                  <a:lnTo>
                    <a:pt x="0" y="12192"/>
                  </a:lnTo>
                  <a:lnTo>
                    <a:pt x="3048" y="12192"/>
                  </a:lnTo>
                  <a:lnTo>
                    <a:pt x="9144" y="6096"/>
                  </a:lnTo>
                  <a:lnTo>
                    <a:pt x="12192" y="6096"/>
                  </a:lnTo>
                  <a:lnTo>
                    <a:pt x="12192" y="3048"/>
                  </a:lnTo>
                  <a:close/>
                </a:path>
                <a:path w="15239" h="12700" extrusionOk="0">
                  <a:moveTo>
                    <a:pt x="15240" y="0"/>
                  </a:moveTo>
                  <a:lnTo>
                    <a:pt x="12192" y="0"/>
                  </a:lnTo>
                  <a:lnTo>
                    <a:pt x="12192" y="3048"/>
                  </a:lnTo>
                  <a:lnTo>
                    <a:pt x="15240" y="3048"/>
                  </a:lnTo>
                  <a:lnTo>
                    <a:pt x="1524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45" name="Google Shape;6045;gda58c33139_0_6384"/>
            <p:cNvSpPr/>
            <p:nvPr/>
          </p:nvSpPr>
          <p:spPr>
            <a:xfrm>
              <a:off x="2036217" y="6305978"/>
              <a:ext cx="15239" cy="12700"/>
            </a:xfrm>
            <a:custGeom>
              <a:avLst/>
              <a:gdLst/>
              <a:ahLst/>
              <a:cxnLst/>
              <a:rect l="l" t="t" r="r" b="b"/>
              <a:pathLst>
                <a:path w="15239" h="12700" extrusionOk="0">
                  <a:moveTo>
                    <a:pt x="9144" y="3047"/>
                  </a:moveTo>
                  <a:lnTo>
                    <a:pt x="12193" y="3047"/>
                  </a:lnTo>
                  <a:lnTo>
                    <a:pt x="12193" y="0"/>
                  </a:lnTo>
                  <a:lnTo>
                    <a:pt x="15241" y="0"/>
                  </a:lnTo>
                  <a:lnTo>
                    <a:pt x="15241" y="3047"/>
                  </a:lnTo>
                  <a:lnTo>
                    <a:pt x="12193" y="3047"/>
                  </a:lnTo>
                  <a:lnTo>
                    <a:pt x="15241" y="3047"/>
                  </a:lnTo>
                  <a:lnTo>
                    <a:pt x="12193" y="3047"/>
                  </a:lnTo>
                  <a:lnTo>
                    <a:pt x="12193" y="6095"/>
                  </a:lnTo>
                  <a:lnTo>
                    <a:pt x="9144" y="6095"/>
                  </a:lnTo>
                  <a:lnTo>
                    <a:pt x="6096" y="9143"/>
                  </a:lnTo>
                  <a:lnTo>
                    <a:pt x="3048" y="12191"/>
                  </a:lnTo>
                  <a:lnTo>
                    <a:pt x="0" y="12191"/>
                  </a:lnTo>
                  <a:lnTo>
                    <a:pt x="0" y="9143"/>
                  </a:lnTo>
                  <a:lnTo>
                    <a:pt x="3048" y="9143"/>
                  </a:lnTo>
                  <a:lnTo>
                    <a:pt x="3048" y="6095"/>
                  </a:lnTo>
                  <a:lnTo>
                    <a:pt x="6096" y="6095"/>
                  </a:lnTo>
                  <a:lnTo>
                    <a:pt x="3048" y="6095"/>
                  </a:lnTo>
                  <a:lnTo>
                    <a:pt x="0" y="6095"/>
                  </a:lnTo>
                  <a:lnTo>
                    <a:pt x="0" y="9143"/>
                  </a:lnTo>
                  <a:lnTo>
                    <a:pt x="0" y="6095"/>
                  </a:lnTo>
                  <a:lnTo>
                    <a:pt x="3048" y="6095"/>
                  </a:lnTo>
                  <a:lnTo>
                    <a:pt x="0" y="9143"/>
                  </a:lnTo>
                  <a:lnTo>
                    <a:pt x="0" y="6095"/>
                  </a:lnTo>
                  <a:lnTo>
                    <a:pt x="0" y="3047"/>
                  </a:lnTo>
                  <a:lnTo>
                    <a:pt x="0" y="0"/>
                  </a:lnTo>
                  <a:lnTo>
                    <a:pt x="3048" y="0"/>
                  </a:lnTo>
                  <a:lnTo>
                    <a:pt x="6096" y="0"/>
                  </a:lnTo>
                  <a:lnTo>
                    <a:pt x="9144" y="0"/>
                  </a:lnTo>
                  <a:lnTo>
                    <a:pt x="6096" y="0"/>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46" name="Google Shape;6046;gda58c33139_0_6384"/>
            <p:cNvSpPr/>
            <p:nvPr/>
          </p:nvSpPr>
          <p:spPr>
            <a:xfrm>
              <a:off x="2078892" y="630293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47" name="Google Shape;6047;gda58c33139_0_6384"/>
            <p:cNvSpPr/>
            <p:nvPr/>
          </p:nvSpPr>
          <p:spPr>
            <a:xfrm>
              <a:off x="1481439" y="6290739"/>
              <a:ext cx="45719" cy="36829"/>
            </a:xfrm>
            <a:custGeom>
              <a:avLst/>
              <a:gdLst/>
              <a:ahLst/>
              <a:cxnLst/>
              <a:rect l="l" t="t" r="r" b="b"/>
              <a:pathLst>
                <a:path w="45719" h="36829" extrusionOk="0">
                  <a:moveTo>
                    <a:pt x="30482" y="30478"/>
                  </a:moveTo>
                  <a:lnTo>
                    <a:pt x="27434" y="30478"/>
                  </a:lnTo>
                  <a:lnTo>
                    <a:pt x="27434" y="36574"/>
                  </a:lnTo>
                  <a:lnTo>
                    <a:pt x="30482" y="36574"/>
                  </a:lnTo>
                  <a:lnTo>
                    <a:pt x="30482" y="30478"/>
                  </a:lnTo>
                  <a:close/>
                </a:path>
                <a:path w="45719" h="36829" extrusionOk="0">
                  <a:moveTo>
                    <a:pt x="39627" y="27430"/>
                  </a:moveTo>
                  <a:lnTo>
                    <a:pt x="24385" y="27430"/>
                  </a:lnTo>
                  <a:lnTo>
                    <a:pt x="24385" y="30478"/>
                  </a:lnTo>
                  <a:lnTo>
                    <a:pt x="39627" y="30478"/>
                  </a:lnTo>
                  <a:lnTo>
                    <a:pt x="39627" y="27430"/>
                  </a:lnTo>
                  <a:close/>
                </a:path>
                <a:path w="45719" h="36829" extrusionOk="0">
                  <a:moveTo>
                    <a:pt x="3048" y="3047"/>
                  </a:moveTo>
                  <a:lnTo>
                    <a:pt x="0" y="6095"/>
                  </a:lnTo>
                  <a:lnTo>
                    <a:pt x="0" y="12191"/>
                  </a:lnTo>
                  <a:lnTo>
                    <a:pt x="3048" y="12191"/>
                  </a:lnTo>
                  <a:lnTo>
                    <a:pt x="3048" y="15239"/>
                  </a:lnTo>
                  <a:lnTo>
                    <a:pt x="6096" y="18286"/>
                  </a:lnTo>
                  <a:lnTo>
                    <a:pt x="9144" y="18286"/>
                  </a:lnTo>
                  <a:lnTo>
                    <a:pt x="9144" y="21334"/>
                  </a:lnTo>
                  <a:lnTo>
                    <a:pt x="12193" y="21334"/>
                  </a:lnTo>
                  <a:lnTo>
                    <a:pt x="12193" y="24382"/>
                  </a:lnTo>
                  <a:lnTo>
                    <a:pt x="15241" y="24382"/>
                  </a:lnTo>
                  <a:lnTo>
                    <a:pt x="15241" y="27430"/>
                  </a:lnTo>
                  <a:lnTo>
                    <a:pt x="42675" y="27430"/>
                  </a:lnTo>
                  <a:lnTo>
                    <a:pt x="42675" y="30478"/>
                  </a:lnTo>
                  <a:lnTo>
                    <a:pt x="45723" y="30478"/>
                  </a:lnTo>
                  <a:lnTo>
                    <a:pt x="45723" y="9143"/>
                  </a:lnTo>
                  <a:lnTo>
                    <a:pt x="12193" y="9143"/>
                  </a:lnTo>
                  <a:lnTo>
                    <a:pt x="12193" y="6095"/>
                  </a:lnTo>
                  <a:lnTo>
                    <a:pt x="3048" y="6095"/>
                  </a:lnTo>
                  <a:lnTo>
                    <a:pt x="3048" y="3047"/>
                  </a:lnTo>
                  <a:close/>
                </a:path>
                <a:path w="45719" h="36829" extrusionOk="0">
                  <a:moveTo>
                    <a:pt x="18289" y="3047"/>
                  </a:moveTo>
                  <a:lnTo>
                    <a:pt x="15241" y="6095"/>
                  </a:lnTo>
                  <a:lnTo>
                    <a:pt x="15241" y="9143"/>
                  </a:lnTo>
                  <a:lnTo>
                    <a:pt x="45723" y="9143"/>
                  </a:lnTo>
                  <a:lnTo>
                    <a:pt x="45723" y="6095"/>
                  </a:lnTo>
                  <a:lnTo>
                    <a:pt x="18289" y="6095"/>
                  </a:lnTo>
                  <a:lnTo>
                    <a:pt x="18289" y="3047"/>
                  </a:lnTo>
                  <a:close/>
                </a:path>
                <a:path w="45719" h="36829" extrusionOk="0">
                  <a:moveTo>
                    <a:pt x="36578" y="3047"/>
                  </a:moveTo>
                  <a:lnTo>
                    <a:pt x="18289" y="3047"/>
                  </a:lnTo>
                  <a:lnTo>
                    <a:pt x="18289" y="6095"/>
                  </a:lnTo>
                  <a:lnTo>
                    <a:pt x="36578" y="6095"/>
                  </a:lnTo>
                  <a:lnTo>
                    <a:pt x="36578" y="3047"/>
                  </a:lnTo>
                  <a:close/>
                </a:path>
                <a:path w="45719" h="36829" extrusionOk="0">
                  <a:moveTo>
                    <a:pt x="27434" y="0"/>
                  </a:moveTo>
                  <a:lnTo>
                    <a:pt x="24385" y="0"/>
                  </a:lnTo>
                  <a:lnTo>
                    <a:pt x="24385" y="3047"/>
                  </a:lnTo>
                  <a:lnTo>
                    <a:pt x="27434" y="3047"/>
                  </a:lnTo>
                  <a:lnTo>
                    <a:pt x="27434" y="0"/>
                  </a:lnTo>
                  <a:close/>
                </a:path>
                <a:path w="45719" h="36829" extrusionOk="0">
                  <a:moveTo>
                    <a:pt x="30482" y="0"/>
                  </a:moveTo>
                  <a:lnTo>
                    <a:pt x="30482" y="3047"/>
                  </a:lnTo>
                  <a:lnTo>
                    <a:pt x="33530" y="3047"/>
                  </a:lnTo>
                  <a:lnTo>
                    <a:pt x="3048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48" name="Google Shape;6048;gda58c33139_0_6384"/>
            <p:cNvSpPr/>
            <p:nvPr/>
          </p:nvSpPr>
          <p:spPr>
            <a:xfrm>
              <a:off x="1481439" y="6290739"/>
              <a:ext cx="48894" cy="36829"/>
            </a:xfrm>
            <a:custGeom>
              <a:avLst/>
              <a:gdLst/>
              <a:ahLst/>
              <a:cxnLst/>
              <a:rect l="l" t="t" r="r" b="b"/>
              <a:pathLst>
                <a:path w="48894" h="36829" extrusionOk="0">
                  <a:moveTo>
                    <a:pt x="36578" y="30478"/>
                  </a:moveTo>
                  <a:lnTo>
                    <a:pt x="33530" y="30478"/>
                  </a:lnTo>
                  <a:lnTo>
                    <a:pt x="30482" y="30478"/>
                  </a:lnTo>
                  <a:lnTo>
                    <a:pt x="30482" y="33526"/>
                  </a:lnTo>
                  <a:lnTo>
                    <a:pt x="30482" y="36574"/>
                  </a:lnTo>
                  <a:lnTo>
                    <a:pt x="27434" y="36574"/>
                  </a:lnTo>
                  <a:lnTo>
                    <a:pt x="27434" y="33526"/>
                  </a:lnTo>
                  <a:lnTo>
                    <a:pt x="27434" y="30478"/>
                  </a:lnTo>
                  <a:lnTo>
                    <a:pt x="24385" y="30478"/>
                  </a:lnTo>
                  <a:lnTo>
                    <a:pt x="24385" y="27430"/>
                  </a:lnTo>
                  <a:lnTo>
                    <a:pt x="21337" y="27430"/>
                  </a:lnTo>
                  <a:lnTo>
                    <a:pt x="21337" y="30478"/>
                  </a:lnTo>
                  <a:lnTo>
                    <a:pt x="21337" y="27430"/>
                  </a:lnTo>
                  <a:lnTo>
                    <a:pt x="18289" y="27430"/>
                  </a:lnTo>
                  <a:lnTo>
                    <a:pt x="15241" y="27430"/>
                  </a:lnTo>
                  <a:lnTo>
                    <a:pt x="15241" y="24382"/>
                  </a:lnTo>
                  <a:lnTo>
                    <a:pt x="12193" y="24382"/>
                  </a:lnTo>
                  <a:lnTo>
                    <a:pt x="12193" y="21334"/>
                  </a:lnTo>
                  <a:lnTo>
                    <a:pt x="9144" y="21334"/>
                  </a:lnTo>
                  <a:lnTo>
                    <a:pt x="9144" y="18286"/>
                  </a:lnTo>
                  <a:lnTo>
                    <a:pt x="6096" y="18286"/>
                  </a:lnTo>
                  <a:lnTo>
                    <a:pt x="3048" y="15239"/>
                  </a:lnTo>
                  <a:lnTo>
                    <a:pt x="3048" y="12191"/>
                  </a:lnTo>
                  <a:lnTo>
                    <a:pt x="0" y="12191"/>
                  </a:lnTo>
                  <a:lnTo>
                    <a:pt x="0" y="9143"/>
                  </a:lnTo>
                  <a:lnTo>
                    <a:pt x="0" y="6095"/>
                  </a:lnTo>
                  <a:lnTo>
                    <a:pt x="0" y="3047"/>
                  </a:lnTo>
                  <a:lnTo>
                    <a:pt x="0" y="6095"/>
                  </a:lnTo>
                  <a:lnTo>
                    <a:pt x="3048" y="3047"/>
                  </a:lnTo>
                  <a:lnTo>
                    <a:pt x="3048" y="6095"/>
                  </a:lnTo>
                  <a:lnTo>
                    <a:pt x="6096" y="6095"/>
                  </a:lnTo>
                  <a:lnTo>
                    <a:pt x="9144" y="6095"/>
                  </a:lnTo>
                  <a:lnTo>
                    <a:pt x="12193" y="6095"/>
                  </a:lnTo>
                  <a:lnTo>
                    <a:pt x="12193" y="9143"/>
                  </a:lnTo>
                  <a:lnTo>
                    <a:pt x="15241" y="9143"/>
                  </a:lnTo>
                  <a:lnTo>
                    <a:pt x="15241" y="6095"/>
                  </a:lnTo>
                  <a:lnTo>
                    <a:pt x="15241" y="9143"/>
                  </a:lnTo>
                  <a:lnTo>
                    <a:pt x="15241" y="6095"/>
                  </a:lnTo>
                  <a:lnTo>
                    <a:pt x="18289" y="3047"/>
                  </a:lnTo>
                  <a:lnTo>
                    <a:pt x="18289" y="6095"/>
                  </a:lnTo>
                  <a:lnTo>
                    <a:pt x="18289" y="3047"/>
                  </a:lnTo>
                  <a:lnTo>
                    <a:pt x="21337" y="3047"/>
                  </a:lnTo>
                  <a:lnTo>
                    <a:pt x="24385" y="3047"/>
                  </a:lnTo>
                  <a:lnTo>
                    <a:pt x="24385" y="0"/>
                  </a:lnTo>
                  <a:lnTo>
                    <a:pt x="27434" y="0"/>
                  </a:lnTo>
                  <a:lnTo>
                    <a:pt x="24385" y="0"/>
                  </a:lnTo>
                  <a:lnTo>
                    <a:pt x="27434" y="0"/>
                  </a:lnTo>
                  <a:lnTo>
                    <a:pt x="27434" y="3047"/>
                  </a:lnTo>
                  <a:lnTo>
                    <a:pt x="30482" y="3047"/>
                  </a:lnTo>
                  <a:lnTo>
                    <a:pt x="30482" y="0"/>
                  </a:lnTo>
                  <a:lnTo>
                    <a:pt x="33530" y="3047"/>
                  </a:lnTo>
                  <a:lnTo>
                    <a:pt x="33530" y="0"/>
                  </a:lnTo>
                  <a:lnTo>
                    <a:pt x="33530" y="3047"/>
                  </a:lnTo>
                  <a:lnTo>
                    <a:pt x="33530" y="0"/>
                  </a:lnTo>
                  <a:lnTo>
                    <a:pt x="33530" y="3047"/>
                  </a:lnTo>
                  <a:lnTo>
                    <a:pt x="36578" y="3047"/>
                  </a:lnTo>
                  <a:lnTo>
                    <a:pt x="36578" y="0"/>
                  </a:lnTo>
                  <a:lnTo>
                    <a:pt x="33530" y="0"/>
                  </a:lnTo>
                  <a:lnTo>
                    <a:pt x="36578" y="0"/>
                  </a:lnTo>
                  <a:lnTo>
                    <a:pt x="36578" y="3047"/>
                  </a:lnTo>
                  <a:lnTo>
                    <a:pt x="36578" y="6095"/>
                  </a:lnTo>
                  <a:lnTo>
                    <a:pt x="39627" y="6095"/>
                  </a:lnTo>
                  <a:lnTo>
                    <a:pt x="42675" y="6095"/>
                  </a:lnTo>
                  <a:lnTo>
                    <a:pt x="45723" y="6095"/>
                  </a:lnTo>
                  <a:lnTo>
                    <a:pt x="45723" y="9143"/>
                  </a:lnTo>
                  <a:lnTo>
                    <a:pt x="45723" y="12191"/>
                  </a:lnTo>
                  <a:lnTo>
                    <a:pt x="45723" y="15239"/>
                  </a:lnTo>
                  <a:lnTo>
                    <a:pt x="42675" y="15239"/>
                  </a:lnTo>
                  <a:lnTo>
                    <a:pt x="45723" y="15239"/>
                  </a:lnTo>
                  <a:lnTo>
                    <a:pt x="45723" y="18286"/>
                  </a:lnTo>
                  <a:lnTo>
                    <a:pt x="45723" y="21334"/>
                  </a:lnTo>
                  <a:lnTo>
                    <a:pt x="42675" y="21334"/>
                  </a:lnTo>
                  <a:lnTo>
                    <a:pt x="45723" y="21334"/>
                  </a:lnTo>
                  <a:lnTo>
                    <a:pt x="45723" y="24382"/>
                  </a:lnTo>
                  <a:lnTo>
                    <a:pt x="45723" y="27430"/>
                  </a:lnTo>
                  <a:lnTo>
                    <a:pt x="48771" y="27430"/>
                  </a:lnTo>
                  <a:lnTo>
                    <a:pt x="45723" y="27430"/>
                  </a:lnTo>
                  <a:lnTo>
                    <a:pt x="45723" y="30478"/>
                  </a:lnTo>
                  <a:lnTo>
                    <a:pt x="42675" y="30478"/>
                  </a:lnTo>
                  <a:lnTo>
                    <a:pt x="42675" y="27430"/>
                  </a:lnTo>
                  <a:lnTo>
                    <a:pt x="39627" y="27430"/>
                  </a:lnTo>
                  <a:lnTo>
                    <a:pt x="39627" y="30478"/>
                  </a:lnTo>
                  <a:lnTo>
                    <a:pt x="42675" y="30478"/>
                  </a:lnTo>
                  <a:lnTo>
                    <a:pt x="39627" y="30478"/>
                  </a:lnTo>
                  <a:lnTo>
                    <a:pt x="36578" y="3047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49" name="Google Shape;6049;gda58c33139_0_6384"/>
            <p:cNvSpPr/>
            <p:nvPr/>
          </p:nvSpPr>
          <p:spPr>
            <a:xfrm>
              <a:off x="2075844" y="63059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50" name="Google Shape;6050;gda58c33139_0_6384"/>
            <p:cNvSpPr/>
            <p:nvPr/>
          </p:nvSpPr>
          <p:spPr>
            <a:xfrm>
              <a:off x="2075844" y="63059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51" name="Google Shape;6051;gda58c33139_0_6384"/>
            <p:cNvSpPr/>
            <p:nvPr/>
          </p:nvSpPr>
          <p:spPr>
            <a:xfrm>
              <a:off x="2054506" y="63090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52" name="Google Shape;6052;gda58c33139_0_6384"/>
            <p:cNvSpPr/>
            <p:nvPr/>
          </p:nvSpPr>
          <p:spPr>
            <a:xfrm>
              <a:off x="2054506" y="63090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53" name="Google Shape;6053;gda58c33139_0_6384"/>
            <p:cNvSpPr/>
            <p:nvPr/>
          </p:nvSpPr>
          <p:spPr>
            <a:xfrm>
              <a:off x="2063651" y="63059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54" name="Google Shape;6054;gda58c33139_0_6384"/>
            <p:cNvSpPr/>
            <p:nvPr/>
          </p:nvSpPr>
          <p:spPr>
            <a:xfrm>
              <a:off x="2063651" y="63059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55" name="Google Shape;6055;gda58c33139_0_6384"/>
            <p:cNvSpPr/>
            <p:nvPr/>
          </p:nvSpPr>
          <p:spPr>
            <a:xfrm>
              <a:off x="2075844" y="6305978"/>
              <a:ext cx="3175" cy="3175"/>
            </a:xfrm>
            <a:custGeom>
              <a:avLst/>
              <a:gdLst/>
              <a:ahLst/>
              <a:cxnLst/>
              <a:rect l="l" t="t" r="r" b="b"/>
              <a:pathLst>
                <a:path w="3175" h="3175" extrusionOk="0">
                  <a:moveTo>
                    <a:pt x="0" y="3047"/>
                  </a:moveTo>
                  <a:lnTo>
                    <a:pt x="3048" y="3047"/>
                  </a:lnTo>
                  <a:lnTo>
                    <a:pt x="3048" y="0"/>
                  </a:lnTo>
                  <a:lnTo>
                    <a:pt x="3048" y="3047"/>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56" name="Google Shape;6056;gda58c33139_0_6384"/>
            <p:cNvSpPr/>
            <p:nvPr/>
          </p:nvSpPr>
          <p:spPr>
            <a:xfrm>
              <a:off x="2075844" y="6305978"/>
              <a:ext cx="3175" cy="3175"/>
            </a:xfrm>
            <a:custGeom>
              <a:avLst/>
              <a:gdLst/>
              <a:ahLst/>
              <a:cxnLst/>
              <a:rect l="l" t="t" r="r" b="b"/>
              <a:pathLst>
                <a:path w="3175" h="3175" extrusionOk="0">
                  <a:moveTo>
                    <a:pt x="0" y="3047"/>
                  </a:move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57" name="Google Shape;6057;gda58c33139_0_6384"/>
            <p:cNvSpPr/>
            <p:nvPr/>
          </p:nvSpPr>
          <p:spPr>
            <a:xfrm>
              <a:off x="2057554" y="63090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58" name="Google Shape;6058;gda58c33139_0_6384"/>
            <p:cNvSpPr/>
            <p:nvPr/>
          </p:nvSpPr>
          <p:spPr>
            <a:xfrm>
              <a:off x="1996590" y="6315121"/>
              <a:ext cx="6350" cy="6350"/>
            </a:xfrm>
            <a:custGeom>
              <a:avLst/>
              <a:gdLst/>
              <a:ahLst/>
              <a:cxnLst/>
              <a:rect l="l" t="t" r="r" b="b"/>
              <a:pathLst>
                <a:path w="6350" h="6350" extrusionOk="0">
                  <a:moveTo>
                    <a:pt x="3048" y="3047"/>
                  </a:moveTo>
                  <a:lnTo>
                    <a:pt x="0" y="3047"/>
                  </a:lnTo>
                  <a:lnTo>
                    <a:pt x="0" y="6095"/>
                  </a:lnTo>
                  <a:lnTo>
                    <a:pt x="3048" y="6095"/>
                  </a:lnTo>
                  <a:lnTo>
                    <a:pt x="3048" y="3047"/>
                  </a:lnTo>
                  <a:close/>
                </a:path>
                <a:path w="6350" h="6350"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59" name="Google Shape;6059;gda58c33139_0_6384"/>
            <p:cNvSpPr/>
            <p:nvPr/>
          </p:nvSpPr>
          <p:spPr>
            <a:xfrm>
              <a:off x="1996590" y="6315121"/>
              <a:ext cx="6350" cy="6350"/>
            </a:xfrm>
            <a:custGeom>
              <a:avLst/>
              <a:gdLst/>
              <a:ahLst/>
              <a:cxnLst/>
              <a:rect l="l" t="t" r="r" b="b"/>
              <a:pathLst>
                <a:path w="6350" h="6350" extrusionOk="0">
                  <a:moveTo>
                    <a:pt x="3048" y="0"/>
                  </a:moveTo>
                  <a:lnTo>
                    <a:pt x="6096" y="0"/>
                  </a:lnTo>
                  <a:lnTo>
                    <a:pt x="6096" y="3047"/>
                  </a:lnTo>
                  <a:lnTo>
                    <a:pt x="3048" y="3047"/>
                  </a:lnTo>
                  <a:lnTo>
                    <a:pt x="3048" y="6095"/>
                  </a:lnTo>
                  <a:lnTo>
                    <a:pt x="0" y="6095"/>
                  </a:lnTo>
                  <a:lnTo>
                    <a:pt x="3048" y="6095"/>
                  </a:lnTo>
                  <a:lnTo>
                    <a:pt x="0" y="6095"/>
                  </a:lnTo>
                  <a:lnTo>
                    <a:pt x="0" y="3047"/>
                  </a:lnTo>
                  <a:lnTo>
                    <a:pt x="3048" y="3047"/>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60" name="Google Shape;6060;gda58c33139_0_6384"/>
            <p:cNvSpPr/>
            <p:nvPr/>
          </p:nvSpPr>
          <p:spPr>
            <a:xfrm>
              <a:off x="2005735" y="6315121"/>
              <a:ext cx="24764" cy="33654"/>
            </a:xfrm>
            <a:custGeom>
              <a:avLst/>
              <a:gdLst/>
              <a:ahLst/>
              <a:cxnLst/>
              <a:rect l="l" t="t" r="r" b="b"/>
              <a:pathLst>
                <a:path w="24764" h="33654" extrusionOk="0">
                  <a:moveTo>
                    <a:pt x="6096" y="27430"/>
                  </a:moveTo>
                  <a:lnTo>
                    <a:pt x="0" y="27430"/>
                  </a:lnTo>
                  <a:lnTo>
                    <a:pt x="0" y="33526"/>
                  </a:lnTo>
                  <a:lnTo>
                    <a:pt x="3048" y="33526"/>
                  </a:lnTo>
                  <a:lnTo>
                    <a:pt x="3048" y="30478"/>
                  </a:lnTo>
                  <a:lnTo>
                    <a:pt x="6096" y="30478"/>
                  </a:lnTo>
                  <a:lnTo>
                    <a:pt x="6096" y="27430"/>
                  </a:lnTo>
                  <a:close/>
                </a:path>
                <a:path w="24764" h="33654" extrusionOk="0">
                  <a:moveTo>
                    <a:pt x="18289" y="9143"/>
                  </a:moveTo>
                  <a:lnTo>
                    <a:pt x="12193" y="9143"/>
                  </a:lnTo>
                  <a:lnTo>
                    <a:pt x="12193" y="15239"/>
                  </a:lnTo>
                  <a:lnTo>
                    <a:pt x="9144" y="15239"/>
                  </a:lnTo>
                  <a:lnTo>
                    <a:pt x="9144" y="18286"/>
                  </a:lnTo>
                  <a:lnTo>
                    <a:pt x="6096" y="18286"/>
                  </a:lnTo>
                  <a:lnTo>
                    <a:pt x="6096" y="21334"/>
                  </a:lnTo>
                  <a:lnTo>
                    <a:pt x="3048" y="21334"/>
                  </a:lnTo>
                  <a:lnTo>
                    <a:pt x="3048" y="24382"/>
                  </a:lnTo>
                  <a:lnTo>
                    <a:pt x="6096" y="27430"/>
                  </a:lnTo>
                  <a:lnTo>
                    <a:pt x="12193" y="27430"/>
                  </a:lnTo>
                  <a:lnTo>
                    <a:pt x="12193" y="24382"/>
                  </a:lnTo>
                  <a:lnTo>
                    <a:pt x="9144" y="24382"/>
                  </a:lnTo>
                  <a:lnTo>
                    <a:pt x="12193" y="21334"/>
                  </a:lnTo>
                  <a:lnTo>
                    <a:pt x="12193" y="18286"/>
                  </a:lnTo>
                  <a:lnTo>
                    <a:pt x="15241" y="15239"/>
                  </a:lnTo>
                  <a:lnTo>
                    <a:pt x="15241" y="12191"/>
                  </a:lnTo>
                  <a:lnTo>
                    <a:pt x="18289" y="12191"/>
                  </a:lnTo>
                  <a:lnTo>
                    <a:pt x="18289" y="9143"/>
                  </a:lnTo>
                  <a:close/>
                </a:path>
                <a:path w="24764" h="33654" extrusionOk="0">
                  <a:moveTo>
                    <a:pt x="21337" y="0"/>
                  </a:moveTo>
                  <a:lnTo>
                    <a:pt x="18289" y="0"/>
                  </a:lnTo>
                  <a:lnTo>
                    <a:pt x="18289" y="3047"/>
                  </a:lnTo>
                  <a:lnTo>
                    <a:pt x="15241" y="6095"/>
                  </a:lnTo>
                  <a:lnTo>
                    <a:pt x="15241" y="9143"/>
                  </a:lnTo>
                  <a:lnTo>
                    <a:pt x="21337" y="9143"/>
                  </a:lnTo>
                  <a:lnTo>
                    <a:pt x="21337" y="6095"/>
                  </a:lnTo>
                  <a:lnTo>
                    <a:pt x="24385" y="6095"/>
                  </a:lnTo>
                  <a:lnTo>
                    <a:pt x="24385" y="3047"/>
                  </a:lnTo>
                  <a:lnTo>
                    <a:pt x="21337" y="3047"/>
                  </a:lnTo>
                  <a:lnTo>
                    <a:pt x="2133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61" name="Google Shape;6061;gda58c33139_0_6384"/>
            <p:cNvSpPr/>
            <p:nvPr/>
          </p:nvSpPr>
          <p:spPr>
            <a:xfrm>
              <a:off x="2005735" y="6312074"/>
              <a:ext cx="24764" cy="36829"/>
            </a:xfrm>
            <a:custGeom>
              <a:avLst/>
              <a:gdLst/>
              <a:ahLst/>
              <a:cxnLst/>
              <a:rect l="l" t="t" r="r" b="b"/>
              <a:pathLst>
                <a:path w="24764" h="36829" extrusionOk="0">
                  <a:moveTo>
                    <a:pt x="6096" y="24382"/>
                  </a:moveTo>
                  <a:lnTo>
                    <a:pt x="6096" y="21334"/>
                  </a:lnTo>
                  <a:lnTo>
                    <a:pt x="9144" y="21334"/>
                  </a:lnTo>
                  <a:lnTo>
                    <a:pt x="9144" y="18286"/>
                  </a:lnTo>
                  <a:lnTo>
                    <a:pt x="12193" y="18286"/>
                  </a:lnTo>
                  <a:lnTo>
                    <a:pt x="12193" y="15239"/>
                  </a:lnTo>
                  <a:lnTo>
                    <a:pt x="12193" y="12191"/>
                  </a:lnTo>
                  <a:lnTo>
                    <a:pt x="15241" y="12191"/>
                  </a:lnTo>
                  <a:lnTo>
                    <a:pt x="15241" y="9143"/>
                  </a:lnTo>
                  <a:lnTo>
                    <a:pt x="18289" y="9143"/>
                  </a:lnTo>
                  <a:lnTo>
                    <a:pt x="15241" y="9143"/>
                  </a:lnTo>
                  <a:lnTo>
                    <a:pt x="18289" y="6095"/>
                  </a:lnTo>
                  <a:lnTo>
                    <a:pt x="15241" y="6095"/>
                  </a:lnTo>
                  <a:lnTo>
                    <a:pt x="18289" y="6095"/>
                  </a:lnTo>
                  <a:lnTo>
                    <a:pt x="15241" y="6095"/>
                  </a:lnTo>
                  <a:lnTo>
                    <a:pt x="18289" y="6095"/>
                  </a:lnTo>
                  <a:lnTo>
                    <a:pt x="18289" y="3047"/>
                  </a:lnTo>
                  <a:lnTo>
                    <a:pt x="15241" y="3047"/>
                  </a:lnTo>
                  <a:lnTo>
                    <a:pt x="18289" y="3047"/>
                  </a:lnTo>
                  <a:lnTo>
                    <a:pt x="18289" y="0"/>
                  </a:lnTo>
                  <a:lnTo>
                    <a:pt x="18289" y="3047"/>
                  </a:lnTo>
                  <a:lnTo>
                    <a:pt x="21337" y="3047"/>
                  </a:lnTo>
                  <a:lnTo>
                    <a:pt x="21337" y="6095"/>
                  </a:lnTo>
                  <a:lnTo>
                    <a:pt x="18289" y="6095"/>
                  </a:lnTo>
                  <a:lnTo>
                    <a:pt x="21337" y="6095"/>
                  </a:lnTo>
                  <a:lnTo>
                    <a:pt x="24385" y="6095"/>
                  </a:lnTo>
                  <a:lnTo>
                    <a:pt x="24385" y="3047"/>
                  </a:lnTo>
                  <a:lnTo>
                    <a:pt x="24385" y="6095"/>
                  </a:lnTo>
                  <a:lnTo>
                    <a:pt x="24385" y="9143"/>
                  </a:lnTo>
                  <a:lnTo>
                    <a:pt x="21337" y="9143"/>
                  </a:lnTo>
                  <a:lnTo>
                    <a:pt x="21337" y="12191"/>
                  </a:lnTo>
                  <a:lnTo>
                    <a:pt x="18289" y="12191"/>
                  </a:lnTo>
                  <a:lnTo>
                    <a:pt x="18289" y="15239"/>
                  </a:lnTo>
                  <a:lnTo>
                    <a:pt x="15241" y="15239"/>
                  </a:lnTo>
                  <a:lnTo>
                    <a:pt x="15241" y="18286"/>
                  </a:lnTo>
                  <a:lnTo>
                    <a:pt x="12193" y="21334"/>
                  </a:lnTo>
                  <a:lnTo>
                    <a:pt x="12193" y="24382"/>
                  </a:lnTo>
                  <a:lnTo>
                    <a:pt x="15241" y="24382"/>
                  </a:lnTo>
                  <a:lnTo>
                    <a:pt x="12193" y="24382"/>
                  </a:lnTo>
                  <a:lnTo>
                    <a:pt x="9144" y="27430"/>
                  </a:lnTo>
                  <a:lnTo>
                    <a:pt x="12193" y="27430"/>
                  </a:lnTo>
                  <a:lnTo>
                    <a:pt x="12193" y="30478"/>
                  </a:lnTo>
                  <a:lnTo>
                    <a:pt x="9144" y="30478"/>
                  </a:lnTo>
                  <a:lnTo>
                    <a:pt x="6096" y="30478"/>
                  </a:lnTo>
                  <a:lnTo>
                    <a:pt x="6096" y="33526"/>
                  </a:lnTo>
                  <a:lnTo>
                    <a:pt x="3048" y="33526"/>
                  </a:lnTo>
                  <a:lnTo>
                    <a:pt x="3048" y="36574"/>
                  </a:lnTo>
                  <a:lnTo>
                    <a:pt x="0" y="36574"/>
                  </a:lnTo>
                  <a:lnTo>
                    <a:pt x="0" y="33526"/>
                  </a:lnTo>
                  <a:lnTo>
                    <a:pt x="0" y="30478"/>
                  </a:lnTo>
                  <a:lnTo>
                    <a:pt x="3048" y="30478"/>
                  </a:lnTo>
                  <a:lnTo>
                    <a:pt x="6096" y="30478"/>
                  </a:lnTo>
                  <a:lnTo>
                    <a:pt x="3048" y="27430"/>
                  </a:lnTo>
                  <a:lnTo>
                    <a:pt x="3048" y="30478"/>
                  </a:lnTo>
                  <a:lnTo>
                    <a:pt x="3048" y="27430"/>
                  </a:lnTo>
                  <a:lnTo>
                    <a:pt x="3048" y="24382"/>
                  </a:lnTo>
                  <a:lnTo>
                    <a:pt x="6096" y="2438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62" name="Google Shape;6062;gda58c33139_0_6384"/>
            <p:cNvSpPr/>
            <p:nvPr/>
          </p:nvSpPr>
          <p:spPr>
            <a:xfrm>
              <a:off x="2078892" y="63059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63" name="Google Shape;6063;gda58c33139_0_6384"/>
            <p:cNvSpPr/>
            <p:nvPr/>
          </p:nvSpPr>
          <p:spPr>
            <a:xfrm>
              <a:off x="2075844" y="63059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64" name="Google Shape;6064;gda58c33139_0_6384"/>
            <p:cNvSpPr/>
            <p:nvPr/>
          </p:nvSpPr>
          <p:spPr>
            <a:xfrm>
              <a:off x="2075844" y="63059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65" name="Google Shape;6065;gda58c33139_0_6384"/>
            <p:cNvSpPr/>
            <p:nvPr/>
          </p:nvSpPr>
          <p:spPr>
            <a:xfrm>
              <a:off x="2063651" y="63090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66" name="Google Shape;6066;gda58c33139_0_6384"/>
            <p:cNvSpPr/>
            <p:nvPr/>
          </p:nvSpPr>
          <p:spPr>
            <a:xfrm>
              <a:off x="2063651" y="630902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67" name="Google Shape;6067;gda58c33139_0_6384"/>
            <p:cNvSpPr/>
            <p:nvPr/>
          </p:nvSpPr>
          <p:spPr>
            <a:xfrm>
              <a:off x="2072796" y="6309026"/>
              <a:ext cx="3175" cy="3175"/>
            </a:xfrm>
            <a:custGeom>
              <a:avLst/>
              <a:gdLst/>
              <a:ahLst/>
              <a:cxnLst/>
              <a:rect l="l" t="t" r="r" b="b"/>
              <a:pathLst>
                <a:path w="3175" h="3175" extrusionOk="0">
                  <a:moveTo>
                    <a:pt x="3048" y="0"/>
                  </a:moveTo>
                  <a:lnTo>
                    <a:pt x="0" y="0"/>
                  </a:lnTo>
                  <a:lnTo>
                    <a:pt x="3048"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68" name="Google Shape;6068;gda58c33139_0_6384"/>
            <p:cNvSpPr/>
            <p:nvPr/>
          </p:nvSpPr>
          <p:spPr>
            <a:xfrm>
              <a:off x="2063651" y="6309026"/>
              <a:ext cx="12700" cy="3175"/>
            </a:xfrm>
            <a:custGeom>
              <a:avLst/>
              <a:gdLst/>
              <a:ahLst/>
              <a:cxnLst/>
              <a:rect l="l" t="t" r="r" b="b"/>
              <a:pathLst>
                <a:path w="12700" h="3175" extrusionOk="0">
                  <a:moveTo>
                    <a:pt x="12192" y="0"/>
                  </a:moveTo>
                  <a:lnTo>
                    <a:pt x="9144" y="0"/>
                  </a:lnTo>
                  <a:lnTo>
                    <a:pt x="12192" y="0"/>
                  </a:lnTo>
                  <a:lnTo>
                    <a:pt x="12192" y="3047"/>
                  </a:lnTo>
                  <a:lnTo>
                    <a:pt x="12192" y="0"/>
                  </a:lnTo>
                </a:path>
                <a:path w="12700" h="3175" extrusionOk="0">
                  <a:moveTo>
                    <a:pt x="3048" y="3047"/>
                  </a:moveTo>
                  <a:lnTo>
                    <a:pt x="0" y="0"/>
                  </a:lnTo>
                  <a:lnTo>
                    <a:pt x="3048" y="3047"/>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69" name="Google Shape;6069;gda58c33139_0_6384"/>
            <p:cNvSpPr/>
            <p:nvPr/>
          </p:nvSpPr>
          <p:spPr>
            <a:xfrm>
              <a:off x="2078892" y="63090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70" name="Google Shape;6070;gda58c33139_0_6384"/>
            <p:cNvSpPr/>
            <p:nvPr/>
          </p:nvSpPr>
          <p:spPr>
            <a:xfrm>
              <a:off x="2078892" y="63090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71" name="Google Shape;6071;gda58c33139_0_6384"/>
            <p:cNvSpPr/>
            <p:nvPr/>
          </p:nvSpPr>
          <p:spPr>
            <a:xfrm>
              <a:off x="2075844" y="63090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72" name="Google Shape;6072;gda58c33139_0_6384"/>
            <p:cNvSpPr/>
            <p:nvPr/>
          </p:nvSpPr>
          <p:spPr>
            <a:xfrm>
              <a:off x="2075844" y="63090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73" name="Google Shape;6073;gda58c33139_0_6384"/>
            <p:cNvSpPr/>
            <p:nvPr/>
          </p:nvSpPr>
          <p:spPr>
            <a:xfrm>
              <a:off x="2075844" y="63090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74" name="Google Shape;6074;gda58c33139_0_6384"/>
            <p:cNvSpPr/>
            <p:nvPr/>
          </p:nvSpPr>
          <p:spPr>
            <a:xfrm>
              <a:off x="2075844" y="63090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75" name="Google Shape;6075;gda58c33139_0_6384"/>
            <p:cNvSpPr/>
            <p:nvPr/>
          </p:nvSpPr>
          <p:spPr>
            <a:xfrm>
              <a:off x="2014879" y="6318169"/>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76" name="Google Shape;6076;gda58c33139_0_6384"/>
            <p:cNvSpPr/>
            <p:nvPr/>
          </p:nvSpPr>
          <p:spPr>
            <a:xfrm>
              <a:off x="2014879" y="6318169"/>
              <a:ext cx="3175" cy="3175"/>
            </a:xfrm>
            <a:custGeom>
              <a:avLst/>
              <a:gdLst/>
              <a:ahLst/>
              <a:cxnLst/>
              <a:rect l="l" t="t" r="r" b="b"/>
              <a:pathLst>
                <a:path w="3175" h="3175" extrusionOk="0">
                  <a:moveTo>
                    <a:pt x="0" y="3047"/>
                  </a:moveTo>
                  <a:lnTo>
                    <a:pt x="0" y="0"/>
                  </a:lnTo>
                  <a:lnTo>
                    <a:pt x="0"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77" name="Google Shape;6077;gda58c33139_0_6384"/>
            <p:cNvSpPr/>
            <p:nvPr/>
          </p:nvSpPr>
          <p:spPr>
            <a:xfrm>
              <a:off x="2002686" y="63181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78" name="Google Shape;6078;gda58c33139_0_6384"/>
            <p:cNvSpPr/>
            <p:nvPr/>
          </p:nvSpPr>
          <p:spPr>
            <a:xfrm>
              <a:off x="2014879" y="631816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79" name="Google Shape;6079;gda58c33139_0_6384"/>
            <p:cNvSpPr/>
            <p:nvPr/>
          </p:nvSpPr>
          <p:spPr>
            <a:xfrm>
              <a:off x="2014879" y="631816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80" name="Google Shape;6080;gda58c33139_0_6384"/>
            <p:cNvSpPr/>
            <p:nvPr/>
          </p:nvSpPr>
          <p:spPr>
            <a:xfrm>
              <a:off x="2069747" y="63120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81" name="Google Shape;6081;gda58c33139_0_6384"/>
            <p:cNvSpPr/>
            <p:nvPr/>
          </p:nvSpPr>
          <p:spPr>
            <a:xfrm>
              <a:off x="2069747" y="6312074"/>
              <a:ext cx="6350" cy="3175"/>
            </a:xfrm>
            <a:custGeom>
              <a:avLst/>
              <a:gdLst/>
              <a:ahLst/>
              <a:cxnLst/>
              <a:rect l="l" t="t" r="r" b="b"/>
              <a:pathLst>
                <a:path w="6350" h="3175" extrusionOk="0">
                  <a:moveTo>
                    <a:pt x="0" y="3047"/>
                  </a:moveTo>
                  <a:lnTo>
                    <a:pt x="0" y="0"/>
                  </a:lnTo>
                  <a:lnTo>
                    <a:pt x="0" y="3047"/>
                  </a:lnTo>
                </a:path>
                <a:path w="6350" h="3175" extrusionOk="0">
                  <a:moveTo>
                    <a:pt x="6096" y="3047"/>
                  </a:moveTo>
                  <a:lnTo>
                    <a:pt x="3048" y="3047"/>
                  </a:lnTo>
                  <a:lnTo>
                    <a:pt x="3048" y="0"/>
                  </a:lnTo>
                  <a:lnTo>
                    <a:pt x="0" y="0"/>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82" name="Google Shape;6082;gda58c33139_0_6384"/>
            <p:cNvSpPr/>
            <p:nvPr/>
          </p:nvSpPr>
          <p:spPr>
            <a:xfrm>
              <a:off x="2002686" y="632121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83" name="Google Shape;6083;gda58c33139_0_6384"/>
            <p:cNvSpPr/>
            <p:nvPr/>
          </p:nvSpPr>
          <p:spPr>
            <a:xfrm>
              <a:off x="2002686" y="63212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84" name="Google Shape;6084;gda58c33139_0_6384"/>
            <p:cNvSpPr/>
            <p:nvPr/>
          </p:nvSpPr>
          <p:spPr>
            <a:xfrm>
              <a:off x="2075844" y="63151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85" name="Google Shape;6085;gda58c33139_0_6384"/>
            <p:cNvSpPr/>
            <p:nvPr/>
          </p:nvSpPr>
          <p:spPr>
            <a:xfrm>
              <a:off x="2075844" y="631512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86" name="Google Shape;6086;gda58c33139_0_6384"/>
            <p:cNvSpPr/>
            <p:nvPr/>
          </p:nvSpPr>
          <p:spPr>
            <a:xfrm>
              <a:off x="2084989" y="63151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87" name="Google Shape;6087;gda58c33139_0_6384"/>
            <p:cNvSpPr/>
            <p:nvPr/>
          </p:nvSpPr>
          <p:spPr>
            <a:xfrm>
              <a:off x="2084989" y="631512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88" name="Google Shape;6088;gda58c33139_0_6384"/>
            <p:cNvSpPr/>
            <p:nvPr/>
          </p:nvSpPr>
          <p:spPr>
            <a:xfrm>
              <a:off x="2081940" y="631512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89" name="Google Shape;6089;gda58c33139_0_6384"/>
            <p:cNvSpPr/>
            <p:nvPr/>
          </p:nvSpPr>
          <p:spPr>
            <a:xfrm>
              <a:off x="2081940" y="631512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90" name="Google Shape;6090;gda58c33139_0_6384"/>
            <p:cNvSpPr/>
            <p:nvPr/>
          </p:nvSpPr>
          <p:spPr>
            <a:xfrm>
              <a:off x="1996579" y="6327317"/>
              <a:ext cx="3175" cy="9525"/>
            </a:xfrm>
            <a:custGeom>
              <a:avLst/>
              <a:gdLst/>
              <a:ahLst/>
              <a:cxnLst/>
              <a:rect l="l" t="t" r="r" b="b"/>
              <a:pathLst>
                <a:path w="3175" h="9525" extrusionOk="0">
                  <a:moveTo>
                    <a:pt x="3048" y="0"/>
                  </a:moveTo>
                  <a:lnTo>
                    <a:pt x="0" y="0"/>
                  </a:lnTo>
                  <a:lnTo>
                    <a:pt x="0" y="9144"/>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91" name="Google Shape;6091;gda58c33139_0_6384"/>
            <p:cNvSpPr/>
            <p:nvPr/>
          </p:nvSpPr>
          <p:spPr>
            <a:xfrm>
              <a:off x="1993542" y="6324265"/>
              <a:ext cx="6350" cy="12700"/>
            </a:xfrm>
            <a:custGeom>
              <a:avLst/>
              <a:gdLst/>
              <a:ahLst/>
              <a:cxnLst/>
              <a:rect l="l" t="t" r="r" b="b"/>
              <a:pathLst>
                <a:path w="6350" h="12700" extrusionOk="0">
                  <a:moveTo>
                    <a:pt x="6096" y="6095"/>
                  </a:moveTo>
                  <a:lnTo>
                    <a:pt x="6096" y="3047"/>
                  </a:lnTo>
                  <a:lnTo>
                    <a:pt x="6096" y="0"/>
                  </a:lnTo>
                  <a:lnTo>
                    <a:pt x="6096" y="3047"/>
                  </a:lnTo>
                  <a:lnTo>
                    <a:pt x="6096" y="6095"/>
                  </a:lnTo>
                  <a:lnTo>
                    <a:pt x="6096" y="9143"/>
                  </a:lnTo>
                  <a:lnTo>
                    <a:pt x="3048" y="12191"/>
                  </a:lnTo>
                  <a:lnTo>
                    <a:pt x="0" y="12191"/>
                  </a:lnTo>
                  <a:lnTo>
                    <a:pt x="0" y="9143"/>
                  </a:lnTo>
                  <a:lnTo>
                    <a:pt x="0" y="12191"/>
                  </a:lnTo>
                  <a:lnTo>
                    <a:pt x="3048" y="12191"/>
                  </a:lnTo>
                  <a:lnTo>
                    <a:pt x="3048" y="9143"/>
                  </a:lnTo>
                  <a:lnTo>
                    <a:pt x="0" y="9143"/>
                  </a:lnTo>
                  <a:lnTo>
                    <a:pt x="3048" y="9143"/>
                  </a:lnTo>
                  <a:lnTo>
                    <a:pt x="3048" y="6095"/>
                  </a:lnTo>
                  <a:lnTo>
                    <a:pt x="3048" y="9143"/>
                  </a:lnTo>
                  <a:lnTo>
                    <a:pt x="3048" y="6095"/>
                  </a:lnTo>
                  <a:lnTo>
                    <a:pt x="3048" y="9143"/>
                  </a:lnTo>
                  <a:lnTo>
                    <a:pt x="3048" y="6095"/>
                  </a:lnTo>
                  <a:lnTo>
                    <a:pt x="0" y="6095"/>
                  </a:lnTo>
                  <a:lnTo>
                    <a:pt x="0" y="9143"/>
                  </a:lnTo>
                  <a:lnTo>
                    <a:pt x="0" y="6095"/>
                  </a:lnTo>
                  <a:lnTo>
                    <a:pt x="3048" y="6095"/>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92" name="Google Shape;6092;gda58c33139_0_6384"/>
            <p:cNvSpPr/>
            <p:nvPr/>
          </p:nvSpPr>
          <p:spPr>
            <a:xfrm>
              <a:off x="1999638" y="63273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93" name="Google Shape;6093;gda58c33139_0_6384"/>
            <p:cNvSpPr/>
            <p:nvPr/>
          </p:nvSpPr>
          <p:spPr>
            <a:xfrm>
              <a:off x="1999638" y="63273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94" name="Google Shape;6094;gda58c33139_0_6384"/>
            <p:cNvSpPr/>
            <p:nvPr/>
          </p:nvSpPr>
          <p:spPr>
            <a:xfrm>
              <a:off x="1877709" y="6333408"/>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95" name="Google Shape;6095;gda58c33139_0_6384"/>
            <p:cNvSpPr/>
            <p:nvPr/>
          </p:nvSpPr>
          <p:spPr>
            <a:xfrm>
              <a:off x="1877709" y="6333408"/>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96" name="Google Shape;6096;gda58c33139_0_6384"/>
            <p:cNvSpPr/>
            <p:nvPr/>
          </p:nvSpPr>
          <p:spPr>
            <a:xfrm>
              <a:off x="1999638" y="633036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97" name="Google Shape;6097;gda58c33139_0_6384"/>
            <p:cNvSpPr/>
            <p:nvPr/>
          </p:nvSpPr>
          <p:spPr>
            <a:xfrm>
              <a:off x="1999638" y="6327313"/>
              <a:ext cx="6350" cy="9525"/>
            </a:xfrm>
            <a:custGeom>
              <a:avLst/>
              <a:gdLst/>
              <a:ahLst/>
              <a:cxnLst/>
              <a:rect l="l" t="t" r="r" b="b"/>
              <a:pathLst>
                <a:path w="6350" h="9525" extrusionOk="0">
                  <a:moveTo>
                    <a:pt x="0" y="9143"/>
                  </a:moveTo>
                  <a:lnTo>
                    <a:pt x="0" y="6095"/>
                  </a:lnTo>
                  <a:lnTo>
                    <a:pt x="0" y="3047"/>
                  </a:lnTo>
                  <a:lnTo>
                    <a:pt x="3048" y="3047"/>
                  </a:lnTo>
                  <a:lnTo>
                    <a:pt x="0" y="3047"/>
                  </a:lnTo>
                  <a:lnTo>
                    <a:pt x="3048" y="3047"/>
                  </a:lnTo>
                  <a:lnTo>
                    <a:pt x="3048" y="0"/>
                  </a:lnTo>
                  <a:lnTo>
                    <a:pt x="3048" y="3047"/>
                  </a:lnTo>
                  <a:lnTo>
                    <a:pt x="3048" y="0"/>
                  </a:lnTo>
                  <a:lnTo>
                    <a:pt x="3048" y="3047"/>
                  </a:lnTo>
                  <a:lnTo>
                    <a:pt x="6096" y="3047"/>
                  </a:lnTo>
                  <a:lnTo>
                    <a:pt x="6096" y="0"/>
                  </a:lnTo>
                  <a:lnTo>
                    <a:pt x="6096" y="3047"/>
                  </a:lnTo>
                  <a:lnTo>
                    <a:pt x="3048" y="3047"/>
                  </a:lnTo>
                  <a:lnTo>
                    <a:pt x="3048" y="6095"/>
                  </a:lnTo>
                  <a:lnTo>
                    <a:pt x="0" y="6095"/>
                  </a:lnTo>
                  <a:lnTo>
                    <a:pt x="3048" y="6095"/>
                  </a:lnTo>
                  <a:lnTo>
                    <a:pt x="0"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98" name="Google Shape;6098;gda58c33139_0_6384"/>
            <p:cNvSpPr/>
            <p:nvPr/>
          </p:nvSpPr>
          <p:spPr>
            <a:xfrm>
              <a:off x="2100230" y="6315121"/>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099" name="Google Shape;6099;gda58c33139_0_6384"/>
            <p:cNvSpPr/>
            <p:nvPr/>
          </p:nvSpPr>
          <p:spPr>
            <a:xfrm>
              <a:off x="2100230" y="6315121"/>
              <a:ext cx="0" cy="6350"/>
            </a:xfrm>
            <a:custGeom>
              <a:avLst/>
              <a:gdLst/>
              <a:ahLst/>
              <a:cxnLst/>
              <a:rect l="l" t="t" r="r" b="b"/>
              <a:pathLst>
                <a:path w="120000" h="6350" extrusionOk="0">
                  <a:moveTo>
                    <a:pt x="0" y="3047"/>
                  </a:moveTo>
                  <a:lnTo>
                    <a:pt x="0" y="0"/>
                  </a:lnTo>
                  <a:lnTo>
                    <a:pt x="0" y="3047"/>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00" name="Google Shape;6100;gda58c33139_0_6384"/>
            <p:cNvSpPr/>
            <p:nvPr/>
          </p:nvSpPr>
          <p:spPr>
            <a:xfrm>
              <a:off x="2002675" y="6330365"/>
              <a:ext cx="6350" cy="9525"/>
            </a:xfrm>
            <a:custGeom>
              <a:avLst/>
              <a:gdLst/>
              <a:ahLst/>
              <a:cxnLst/>
              <a:rect l="l" t="t" r="r" b="b"/>
              <a:pathLst>
                <a:path w="6350" h="9525" extrusionOk="0">
                  <a:moveTo>
                    <a:pt x="3048" y="6096"/>
                  </a:moveTo>
                  <a:lnTo>
                    <a:pt x="0" y="3048"/>
                  </a:lnTo>
                  <a:lnTo>
                    <a:pt x="0" y="9144"/>
                  </a:lnTo>
                  <a:lnTo>
                    <a:pt x="3048" y="6096"/>
                  </a:lnTo>
                  <a:close/>
                </a:path>
                <a:path w="6350" h="9525" extrusionOk="0">
                  <a:moveTo>
                    <a:pt x="6096" y="3048"/>
                  </a:moveTo>
                  <a:lnTo>
                    <a:pt x="3048" y="0"/>
                  </a:lnTo>
                  <a:lnTo>
                    <a:pt x="3048" y="3048"/>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01" name="Google Shape;6101;gda58c33139_0_6384"/>
            <p:cNvSpPr/>
            <p:nvPr/>
          </p:nvSpPr>
          <p:spPr>
            <a:xfrm>
              <a:off x="2002686" y="6330360"/>
              <a:ext cx="6350" cy="9525"/>
            </a:xfrm>
            <a:custGeom>
              <a:avLst/>
              <a:gdLst/>
              <a:ahLst/>
              <a:cxnLst/>
              <a:rect l="l" t="t" r="r" b="b"/>
              <a:pathLst>
                <a:path w="6350" h="9525" extrusionOk="0">
                  <a:moveTo>
                    <a:pt x="3048" y="6095"/>
                  </a:moveTo>
                  <a:lnTo>
                    <a:pt x="0" y="9143"/>
                  </a:lnTo>
                  <a:lnTo>
                    <a:pt x="0" y="6095"/>
                  </a:lnTo>
                  <a:lnTo>
                    <a:pt x="0" y="3047"/>
                  </a:lnTo>
                  <a:lnTo>
                    <a:pt x="3048" y="6095"/>
                  </a:lnTo>
                  <a:lnTo>
                    <a:pt x="3048" y="3047"/>
                  </a:lnTo>
                  <a:lnTo>
                    <a:pt x="3048" y="0"/>
                  </a:lnTo>
                  <a:lnTo>
                    <a:pt x="3048" y="3047"/>
                  </a:lnTo>
                  <a:lnTo>
                    <a:pt x="3048"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02" name="Google Shape;6102;gda58c33139_0_6384"/>
            <p:cNvSpPr/>
            <p:nvPr/>
          </p:nvSpPr>
          <p:spPr>
            <a:xfrm>
              <a:off x="2100230" y="63212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03" name="Google Shape;6103;gda58c33139_0_6384"/>
            <p:cNvSpPr/>
            <p:nvPr/>
          </p:nvSpPr>
          <p:spPr>
            <a:xfrm>
              <a:off x="1996590" y="6336456"/>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04" name="Google Shape;6104;gda58c33139_0_6384"/>
            <p:cNvSpPr/>
            <p:nvPr/>
          </p:nvSpPr>
          <p:spPr>
            <a:xfrm>
              <a:off x="1996590" y="6333408"/>
              <a:ext cx="6350" cy="6350"/>
            </a:xfrm>
            <a:custGeom>
              <a:avLst/>
              <a:gdLst/>
              <a:ahLst/>
              <a:cxnLst/>
              <a:rect l="l" t="t" r="r" b="b"/>
              <a:pathLst>
                <a:path w="6350" h="6350" extrusionOk="0">
                  <a:moveTo>
                    <a:pt x="6096" y="3047"/>
                  </a:moveTo>
                  <a:lnTo>
                    <a:pt x="3048" y="3047"/>
                  </a:lnTo>
                  <a:lnTo>
                    <a:pt x="3048" y="6095"/>
                  </a:lnTo>
                  <a:lnTo>
                    <a:pt x="0" y="6095"/>
                  </a:lnTo>
                  <a:lnTo>
                    <a:pt x="3048" y="6095"/>
                  </a:lnTo>
                  <a:lnTo>
                    <a:pt x="0" y="6095"/>
                  </a:lnTo>
                  <a:lnTo>
                    <a:pt x="0" y="3047"/>
                  </a:lnTo>
                  <a:lnTo>
                    <a:pt x="3048" y="6095"/>
                  </a:lnTo>
                  <a:lnTo>
                    <a:pt x="3048" y="3047"/>
                  </a:lnTo>
                  <a:lnTo>
                    <a:pt x="3048" y="6095"/>
                  </a:lnTo>
                  <a:lnTo>
                    <a:pt x="3048" y="3047"/>
                  </a:lnTo>
                  <a:lnTo>
                    <a:pt x="6096" y="3047"/>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05" name="Google Shape;6105;gda58c33139_0_6384"/>
            <p:cNvSpPr/>
            <p:nvPr/>
          </p:nvSpPr>
          <p:spPr>
            <a:xfrm>
              <a:off x="2097181" y="6324265"/>
              <a:ext cx="6350" cy="9525"/>
            </a:xfrm>
            <a:custGeom>
              <a:avLst/>
              <a:gdLst/>
              <a:ahLst/>
              <a:cxnLst/>
              <a:rect l="l" t="t" r="r" b="b"/>
              <a:pathLst>
                <a:path w="6350" h="9525" extrusionOk="0">
                  <a:moveTo>
                    <a:pt x="3048" y="6095"/>
                  </a:moveTo>
                  <a:lnTo>
                    <a:pt x="0" y="6095"/>
                  </a:lnTo>
                  <a:lnTo>
                    <a:pt x="0" y="9143"/>
                  </a:lnTo>
                  <a:lnTo>
                    <a:pt x="3048" y="9143"/>
                  </a:lnTo>
                  <a:lnTo>
                    <a:pt x="3048" y="6095"/>
                  </a:lnTo>
                  <a:close/>
                </a:path>
                <a:path w="6350" h="9525" extrusionOk="0">
                  <a:moveTo>
                    <a:pt x="6096" y="0"/>
                  </a:move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06" name="Google Shape;6106;gda58c33139_0_6384"/>
            <p:cNvSpPr/>
            <p:nvPr/>
          </p:nvSpPr>
          <p:spPr>
            <a:xfrm>
              <a:off x="2097181" y="6324265"/>
              <a:ext cx="9525" cy="12700"/>
            </a:xfrm>
            <a:custGeom>
              <a:avLst/>
              <a:gdLst/>
              <a:ahLst/>
              <a:cxnLst/>
              <a:rect l="l" t="t" r="r" b="b"/>
              <a:pathLst>
                <a:path w="9525" h="12700" extrusionOk="0">
                  <a:moveTo>
                    <a:pt x="6096" y="0"/>
                  </a:moveTo>
                  <a:lnTo>
                    <a:pt x="9144" y="0"/>
                  </a:lnTo>
                  <a:lnTo>
                    <a:pt x="6096" y="0"/>
                  </a:lnTo>
                  <a:lnTo>
                    <a:pt x="6096" y="3047"/>
                  </a:lnTo>
                  <a:lnTo>
                    <a:pt x="3048" y="3047"/>
                  </a:lnTo>
                  <a:lnTo>
                    <a:pt x="3048" y="6095"/>
                  </a:lnTo>
                  <a:lnTo>
                    <a:pt x="3048" y="9143"/>
                  </a:lnTo>
                  <a:lnTo>
                    <a:pt x="0" y="9143"/>
                  </a:lnTo>
                  <a:lnTo>
                    <a:pt x="0" y="12191"/>
                  </a:lnTo>
                  <a:lnTo>
                    <a:pt x="0" y="9143"/>
                  </a:lnTo>
                  <a:lnTo>
                    <a:pt x="0" y="6095"/>
                  </a:lnTo>
                  <a:lnTo>
                    <a:pt x="3048" y="6095"/>
                  </a:lnTo>
                  <a:lnTo>
                    <a:pt x="3048" y="3047"/>
                  </a:lnTo>
                  <a:lnTo>
                    <a:pt x="6096"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07" name="Google Shape;6107;gda58c33139_0_6384"/>
            <p:cNvSpPr/>
            <p:nvPr/>
          </p:nvSpPr>
          <p:spPr>
            <a:xfrm>
              <a:off x="1999638" y="633645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08" name="Google Shape;6108;gda58c33139_0_6384"/>
            <p:cNvSpPr/>
            <p:nvPr/>
          </p:nvSpPr>
          <p:spPr>
            <a:xfrm>
              <a:off x="1999638" y="633645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09" name="Google Shape;6109;gda58c33139_0_6384"/>
            <p:cNvSpPr/>
            <p:nvPr/>
          </p:nvSpPr>
          <p:spPr>
            <a:xfrm>
              <a:off x="1966108" y="63425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10" name="Google Shape;6110;gda58c33139_0_6384"/>
            <p:cNvSpPr/>
            <p:nvPr/>
          </p:nvSpPr>
          <p:spPr>
            <a:xfrm>
              <a:off x="1956963" y="634255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11" name="Google Shape;6111;gda58c33139_0_6384"/>
            <p:cNvSpPr/>
            <p:nvPr/>
          </p:nvSpPr>
          <p:spPr>
            <a:xfrm>
              <a:off x="1956963" y="634255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12" name="Google Shape;6112;gda58c33139_0_6384"/>
            <p:cNvSpPr/>
            <p:nvPr/>
          </p:nvSpPr>
          <p:spPr>
            <a:xfrm>
              <a:off x="2017927" y="634255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13" name="Google Shape;6113;gda58c33139_0_6384"/>
            <p:cNvSpPr/>
            <p:nvPr/>
          </p:nvSpPr>
          <p:spPr>
            <a:xfrm>
              <a:off x="1563741" y="63273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14" name="Google Shape;6114;gda58c33139_0_6384"/>
            <p:cNvSpPr/>
            <p:nvPr/>
          </p:nvSpPr>
          <p:spPr>
            <a:xfrm>
              <a:off x="1563741" y="63273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15" name="Google Shape;6115;gda58c33139_0_6384"/>
            <p:cNvSpPr/>
            <p:nvPr/>
          </p:nvSpPr>
          <p:spPr>
            <a:xfrm>
              <a:off x="1966108" y="6345600"/>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16" name="Google Shape;6116;gda58c33139_0_6384"/>
            <p:cNvSpPr/>
            <p:nvPr/>
          </p:nvSpPr>
          <p:spPr>
            <a:xfrm>
              <a:off x="1966108" y="6345600"/>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17" name="Google Shape;6117;gda58c33139_0_6384"/>
            <p:cNvSpPr/>
            <p:nvPr/>
          </p:nvSpPr>
          <p:spPr>
            <a:xfrm>
              <a:off x="1563741" y="633036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18" name="Google Shape;6118;gda58c33139_0_6384"/>
            <p:cNvSpPr/>
            <p:nvPr/>
          </p:nvSpPr>
          <p:spPr>
            <a:xfrm>
              <a:off x="1563741" y="633036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19" name="Google Shape;6119;gda58c33139_0_6384"/>
            <p:cNvSpPr/>
            <p:nvPr/>
          </p:nvSpPr>
          <p:spPr>
            <a:xfrm>
              <a:off x="2231304" y="631512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20" name="Google Shape;6120;gda58c33139_0_6384"/>
            <p:cNvSpPr/>
            <p:nvPr/>
          </p:nvSpPr>
          <p:spPr>
            <a:xfrm>
              <a:off x="1960011" y="635474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21" name="Google Shape;6121;gda58c33139_0_6384"/>
            <p:cNvSpPr/>
            <p:nvPr/>
          </p:nvSpPr>
          <p:spPr>
            <a:xfrm>
              <a:off x="1960011" y="635474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22" name="Google Shape;6122;gda58c33139_0_6384"/>
            <p:cNvSpPr/>
            <p:nvPr/>
          </p:nvSpPr>
          <p:spPr>
            <a:xfrm>
              <a:off x="1960011" y="6354743"/>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23" name="Google Shape;6123;gda58c33139_0_6384"/>
            <p:cNvSpPr/>
            <p:nvPr/>
          </p:nvSpPr>
          <p:spPr>
            <a:xfrm>
              <a:off x="1953907" y="635779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24" name="Google Shape;6124;gda58c33139_0_6384"/>
            <p:cNvSpPr/>
            <p:nvPr/>
          </p:nvSpPr>
          <p:spPr>
            <a:xfrm>
              <a:off x="1953915" y="6357791"/>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25" name="Google Shape;6125;gda58c33139_0_6384"/>
            <p:cNvSpPr/>
            <p:nvPr/>
          </p:nvSpPr>
          <p:spPr>
            <a:xfrm>
              <a:off x="1960011" y="6357791"/>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26" name="Google Shape;6126;gda58c33139_0_6384"/>
            <p:cNvSpPr/>
            <p:nvPr/>
          </p:nvSpPr>
          <p:spPr>
            <a:xfrm>
              <a:off x="2228255" y="632121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27" name="Google Shape;6127;gda58c33139_0_6384"/>
            <p:cNvSpPr/>
            <p:nvPr/>
          </p:nvSpPr>
          <p:spPr>
            <a:xfrm>
              <a:off x="2228255" y="63212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28" name="Google Shape;6128;gda58c33139_0_6384"/>
            <p:cNvSpPr/>
            <p:nvPr/>
          </p:nvSpPr>
          <p:spPr>
            <a:xfrm>
              <a:off x="2231304" y="6321217"/>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29" name="Google Shape;6129;gda58c33139_0_6384"/>
            <p:cNvSpPr/>
            <p:nvPr/>
          </p:nvSpPr>
          <p:spPr>
            <a:xfrm>
              <a:off x="1914288" y="636388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30" name="Google Shape;6130;gda58c33139_0_6384"/>
            <p:cNvSpPr/>
            <p:nvPr/>
          </p:nvSpPr>
          <p:spPr>
            <a:xfrm>
              <a:off x="2051458" y="63608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31" name="Google Shape;6131;gda58c33139_0_6384"/>
            <p:cNvSpPr/>
            <p:nvPr/>
          </p:nvSpPr>
          <p:spPr>
            <a:xfrm>
              <a:off x="1938674" y="636998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32" name="Google Shape;6132;gda58c33139_0_6384"/>
            <p:cNvSpPr/>
            <p:nvPr/>
          </p:nvSpPr>
          <p:spPr>
            <a:xfrm>
              <a:off x="1938674" y="6369982"/>
              <a:ext cx="3175" cy="3175"/>
            </a:xfrm>
            <a:custGeom>
              <a:avLst/>
              <a:gdLst/>
              <a:ahLst/>
              <a:cxnLst/>
              <a:rect l="l" t="t" r="r" b="b"/>
              <a:pathLst>
                <a:path w="3175" h="3175" extrusionOk="0">
                  <a:moveTo>
                    <a:pt x="0" y="3047"/>
                  </a:moveTo>
                  <a:lnTo>
                    <a:pt x="0" y="0"/>
                  </a:lnTo>
                  <a:lnTo>
                    <a:pt x="3048" y="0"/>
                  </a:lnTo>
                  <a:lnTo>
                    <a:pt x="3048" y="3047"/>
                  </a:lnTo>
                  <a:lnTo>
                    <a:pt x="3048" y="0"/>
                  </a:lnTo>
                  <a:lnTo>
                    <a:pt x="3048" y="3047"/>
                  </a:lnTo>
                  <a:lnTo>
                    <a:pt x="3048" y="0"/>
                  </a:lnTo>
                  <a:lnTo>
                    <a:pt x="3048" y="3047"/>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33" name="Google Shape;6133;gda58c33139_0_6384"/>
            <p:cNvSpPr/>
            <p:nvPr/>
          </p:nvSpPr>
          <p:spPr>
            <a:xfrm>
              <a:off x="1929529" y="63760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34" name="Google Shape;6134;gda58c33139_0_6384"/>
            <p:cNvSpPr/>
            <p:nvPr/>
          </p:nvSpPr>
          <p:spPr>
            <a:xfrm>
              <a:off x="1929529" y="6373030"/>
              <a:ext cx="3175" cy="6350"/>
            </a:xfrm>
            <a:custGeom>
              <a:avLst/>
              <a:gdLst/>
              <a:ahLst/>
              <a:cxnLst/>
              <a:rect l="l" t="t" r="r" b="b"/>
              <a:pathLst>
                <a:path w="3175" h="6350" extrusionOk="0">
                  <a:moveTo>
                    <a:pt x="0" y="3047"/>
                  </a:moveTo>
                  <a:lnTo>
                    <a:pt x="3048" y="3047"/>
                  </a:lnTo>
                  <a:lnTo>
                    <a:pt x="0" y="3047"/>
                  </a:lnTo>
                  <a:lnTo>
                    <a:pt x="3048" y="3047"/>
                  </a:lnTo>
                  <a:lnTo>
                    <a:pt x="3048" y="0"/>
                  </a:lnTo>
                  <a:lnTo>
                    <a:pt x="3048" y="3047"/>
                  </a:lnTo>
                  <a:lnTo>
                    <a:pt x="3048" y="6095"/>
                  </a:lnTo>
                  <a:lnTo>
                    <a:pt x="0" y="6095"/>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35" name="Google Shape;6135;gda58c33139_0_6384"/>
            <p:cNvSpPr/>
            <p:nvPr/>
          </p:nvSpPr>
          <p:spPr>
            <a:xfrm>
              <a:off x="1853323" y="6376078"/>
              <a:ext cx="6350" cy="3175"/>
            </a:xfrm>
            <a:custGeom>
              <a:avLst/>
              <a:gdLst/>
              <a:ahLst/>
              <a:cxnLst/>
              <a:rect l="l" t="t" r="r" b="b"/>
              <a:pathLst>
                <a:path w="6350" h="3175"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36" name="Google Shape;6136;gda58c33139_0_6384"/>
            <p:cNvSpPr/>
            <p:nvPr/>
          </p:nvSpPr>
          <p:spPr>
            <a:xfrm>
              <a:off x="1853323" y="6376078"/>
              <a:ext cx="6350" cy="3175"/>
            </a:xfrm>
            <a:custGeom>
              <a:avLst/>
              <a:gdLst/>
              <a:ahLst/>
              <a:cxnLst/>
              <a:rect l="l" t="t" r="r" b="b"/>
              <a:pathLst>
                <a:path w="6350" h="3175" extrusionOk="0">
                  <a:moveTo>
                    <a:pt x="0" y="3047"/>
                  </a:moveTo>
                  <a:lnTo>
                    <a:pt x="0" y="0"/>
                  </a:lnTo>
                  <a:lnTo>
                    <a:pt x="3048" y="0"/>
                  </a:lnTo>
                  <a:lnTo>
                    <a:pt x="6096" y="0"/>
                  </a:lnTo>
                  <a:lnTo>
                    <a:pt x="6096"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37" name="Google Shape;6137;gda58c33139_0_6384"/>
            <p:cNvSpPr/>
            <p:nvPr/>
          </p:nvSpPr>
          <p:spPr>
            <a:xfrm>
              <a:off x="1853323" y="63760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38" name="Google Shape;6138;gda58c33139_0_6384"/>
            <p:cNvSpPr/>
            <p:nvPr/>
          </p:nvSpPr>
          <p:spPr>
            <a:xfrm>
              <a:off x="1853323" y="637607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39" name="Google Shape;6139;gda58c33139_0_6384"/>
            <p:cNvSpPr/>
            <p:nvPr/>
          </p:nvSpPr>
          <p:spPr>
            <a:xfrm>
              <a:off x="1938674" y="6373030"/>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40" name="Google Shape;6140;gda58c33139_0_6384"/>
            <p:cNvSpPr/>
            <p:nvPr/>
          </p:nvSpPr>
          <p:spPr>
            <a:xfrm>
              <a:off x="1938674" y="6373030"/>
              <a:ext cx="3175" cy="3175"/>
            </a:xfrm>
            <a:custGeom>
              <a:avLst/>
              <a:gdLst/>
              <a:ahLst/>
              <a:cxnLst/>
              <a:rect l="l" t="t" r="r" b="b"/>
              <a:pathLst>
                <a:path w="3175" h="3175" extrusionOk="0">
                  <a:moveTo>
                    <a:pt x="3048" y="0"/>
                  </a:moveTo>
                  <a:lnTo>
                    <a:pt x="3048" y="3047"/>
                  </a:lnTo>
                  <a:lnTo>
                    <a:pt x="0" y="3047"/>
                  </a:lnTo>
                  <a:lnTo>
                    <a:pt x="0" y="0"/>
                  </a:lnTo>
                  <a:lnTo>
                    <a:pt x="0" y="3047"/>
                  </a:lnTo>
                  <a:lnTo>
                    <a:pt x="0" y="0"/>
                  </a:lnTo>
                  <a:lnTo>
                    <a:pt x="0"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41" name="Google Shape;6141;gda58c33139_0_6384"/>
            <p:cNvSpPr/>
            <p:nvPr/>
          </p:nvSpPr>
          <p:spPr>
            <a:xfrm>
              <a:off x="2243496" y="633036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42" name="Google Shape;6142;gda58c33139_0_6384"/>
            <p:cNvSpPr/>
            <p:nvPr/>
          </p:nvSpPr>
          <p:spPr>
            <a:xfrm>
              <a:off x="2243496" y="633036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43" name="Google Shape;6143;gda58c33139_0_6384"/>
            <p:cNvSpPr/>
            <p:nvPr/>
          </p:nvSpPr>
          <p:spPr>
            <a:xfrm>
              <a:off x="1938674" y="63760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44" name="Google Shape;6144;gda58c33139_0_6384"/>
            <p:cNvSpPr/>
            <p:nvPr/>
          </p:nvSpPr>
          <p:spPr>
            <a:xfrm>
              <a:off x="1938674" y="63760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45" name="Google Shape;6145;gda58c33139_0_6384"/>
            <p:cNvSpPr/>
            <p:nvPr/>
          </p:nvSpPr>
          <p:spPr>
            <a:xfrm>
              <a:off x="2243496" y="633340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46" name="Google Shape;6146;gda58c33139_0_6384"/>
            <p:cNvSpPr/>
            <p:nvPr/>
          </p:nvSpPr>
          <p:spPr>
            <a:xfrm>
              <a:off x="2243496" y="633340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47" name="Google Shape;6147;gda58c33139_0_6384"/>
            <p:cNvSpPr/>
            <p:nvPr/>
          </p:nvSpPr>
          <p:spPr>
            <a:xfrm>
              <a:off x="2267882" y="633645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48" name="Google Shape;6148;gda58c33139_0_6384"/>
            <p:cNvSpPr/>
            <p:nvPr/>
          </p:nvSpPr>
          <p:spPr>
            <a:xfrm>
              <a:off x="1899046" y="638826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49" name="Google Shape;6149;gda58c33139_0_6384"/>
            <p:cNvSpPr/>
            <p:nvPr/>
          </p:nvSpPr>
          <p:spPr>
            <a:xfrm>
              <a:off x="1899046" y="638826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50" name="Google Shape;6150;gda58c33139_0_6384"/>
            <p:cNvSpPr/>
            <p:nvPr/>
          </p:nvSpPr>
          <p:spPr>
            <a:xfrm>
              <a:off x="1908191" y="6388269"/>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51" name="Google Shape;6151;gda58c33139_0_6384"/>
            <p:cNvSpPr/>
            <p:nvPr/>
          </p:nvSpPr>
          <p:spPr>
            <a:xfrm>
              <a:off x="1908191" y="6388269"/>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52" name="Google Shape;6152;gda58c33139_0_6384"/>
            <p:cNvSpPr/>
            <p:nvPr/>
          </p:nvSpPr>
          <p:spPr>
            <a:xfrm>
              <a:off x="1905143" y="638826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53" name="Google Shape;6153;gda58c33139_0_6384"/>
            <p:cNvSpPr/>
            <p:nvPr/>
          </p:nvSpPr>
          <p:spPr>
            <a:xfrm>
              <a:off x="1905143" y="638826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54" name="Google Shape;6154;gda58c33139_0_6384"/>
            <p:cNvSpPr/>
            <p:nvPr/>
          </p:nvSpPr>
          <p:spPr>
            <a:xfrm>
              <a:off x="2353221" y="6324269"/>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55" name="Google Shape;6155;gda58c33139_0_6384"/>
            <p:cNvSpPr/>
            <p:nvPr/>
          </p:nvSpPr>
          <p:spPr>
            <a:xfrm>
              <a:off x="2353233" y="6324265"/>
              <a:ext cx="3175" cy="6350"/>
            </a:xfrm>
            <a:custGeom>
              <a:avLst/>
              <a:gdLst/>
              <a:ahLst/>
              <a:cxnLst/>
              <a:rect l="l" t="t" r="r" b="b"/>
              <a:pathLst>
                <a:path w="3175" h="6350" extrusionOk="0">
                  <a:moveTo>
                    <a:pt x="3048" y="0"/>
                  </a:moveTo>
                  <a:lnTo>
                    <a:pt x="3048" y="3047"/>
                  </a:lnTo>
                  <a:lnTo>
                    <a:pt x="3048" y="6095"/>
                  </a:ln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56" name="Google Shape;6156;gda58c33139_0_6384"/>
            <p:cNvSpPr/>
            <p:nvPr/>
          </p:nvSpPr>
          <p:spPr>
            <a:xfrm>
              <a:off x="1716153" y="639131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57" name="Google Shape;6157;gda58c33139_0_6384"/>
            <p:cNvSpPr/>
            <p:nvPr/>
          </p:nvSpPr>
          <p:spPr>
            <a:xfrm>
              <a:off x="1716153" y="639131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58" name="Google Shape;6158;gda58c33139_0_6384"/>
            <p:cNvSpPr/>
            <p:nvPr/>
          </p:nvSpPr>
          <p:spPr>
            <a:xfrm>
              <a:off x="1856371" y="63974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59" name="Google Shape;6159;gda58c33139_0_6384"/>
            <p:cNvSpPr/>
            <p:nvPr/>
          </p:nvSpPr>
          <p:spPr>
            <a:xfrm>
              <a:off x="1856371" y="63974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60" name="Google Shape;6160;gda58c33139_0_6384"/>
            <p:cNvSpPr/>
            <p:nvPr/>
          </p:nvSpPr>
          <p:spPr>
            <a:xfrm>
              <a:off x="1892950" y="63974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61" name="Google Shape;6161;gda58c33139_0_6384"/>
            <p:cNvSpPr/>
            <p:nvPr/>
          </p:nvSpPr>
          <p:spPr>
            <a:xfrm>
              <a:off x="1892950"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62" name="Google Shape;6162;gda58c33139_0_6384"/>
            <p:cNvSpPr/>
            <p:nvPr/>
          </p:nvSpPr>
          <p:spPr>
            <a:xfrm>
              <a:off x="1886854" y="6400461"/>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63" name="Google Shape;6163;gda58c33139_0_6384"/>
            <p:cNvSpPr/>
            <p:nvPr/>
          </p:nvSpPr>
          <p:spPr>
            <a:xfrm>
              <a:off x="1886854" y="6400461"/>
              <a:ext cx="6350" cy="3175"/>
            </a:xfrm>
            <a:custGeom>
              <a:avLst/>
              <a:gdLst/>
              <a:ahLst/>
              <a:cxnLst/>
              <a:rect l="l" t="t" r="r" b="b"/>
              <a:pathLst>
                <a:path w="6350" h="3175" extrusionOk="0">
                  <a:moveTo>
                    <a:pt x="3048" y="0"/>
                  </a:moveTo>
                  <a:lnTo>
                    <a:pt x="6096" y="0"/>
                  </a:lnTo>
                  <a:lnTo>
                    <a:pt x="3048" y="0"/>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64" name="Google Shape;6164;gda58c33139_0_6384"/>
            <p:cNvSpPr/>
            <p:nvPr/>
          </p:nvSpPr>
          <p:spPr>
            <a:xfrm>
              <a:off x="1755780" y="639741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65" name="Google Shape;6165;gda58c33139_0_6384"/>
            <p:cNvSpPr/>
            <p:nvPr/>
          </p:nvSpPr>
          <p:spPr>
            <a:xfrm>
              <a:off x="1755780"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66" name="Google Shape;6166;gda58c33139_0_6384"/>
            <p:cNvSpPr/>
            <p:nvPr/>
          </p:nvSpPr>
          <p:spPr>
            <a:xfrm>
              <a:off x="1892950" y="6400461"/>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67" name="Google Shape;6167;gda58c33139_0_6384"/>
            <p:cNvSpPr/>
            <p:nvPr/>
          </p:nvSpPr>
          <p:spPr>
            <a:xfrm>
              <a:off x="1892950" y="6400461"/>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68" name="Google Shape;6168;gda58c33139_0_6384"/>
            <p:cNvSpPr/>
            <p:nvPr/>
          </p:nvSpPr>
          <p:spPr>
            <a:xfrm>
              <a:off x="2313606" y="633950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69" name="Google Shape;6169;gda58c33139_0_6384"/>
            <p:cNvSpPr/>
            <p:nvPr/>
          </p:nvSpPr>
          <p:spPr>
            <a:xfrm>
              <a:off x="2313606" y="633950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70" name="Google Shape;6170;gda58c33139_0_6384"/>
            <p:cNvSpPr/>
            <p:nvPr/>
          </p:nvSpPr>
          <p:spPr>
            <a:xfrm>
              <a:off x="1895998" y="6400461"/>
              <a:ext cx="3175" cy="3175"/>
            </a:xfrm>
            <a:custGeom>
              <a:avLst/>
              <a:gdLst/>
              <a:ahLst/>
              <a:cxnLst/>
              <a:rect l="l" t="t" r="r" b="b"/>
              <a:pathLst>
                <a:path w="3175" h="3175" extrusionOk="0">
                  <a:moveTo>
                    <a:pt x="0" y="3047"/>
                  </a:moveTo>
                  <a:lnTo>
                    <a:pt x="0" y="0"/>
                  </a:lnTo>
                  <a:lnTo>
                    <a:pt x="3048" y="0"/>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71" name="Google Shape;6171;gda58c33139_0_6384"/>
            <p:cNvSpPr/>
            <p:nvPr/>
          </p:nvSpPr>
          <p:spPr>
            <a:xfrm>
              <a:off x="1895998" y="6400461"/>
              <a:ext cx="3175" cy="3175"/>
            </a:xfrm>
            <a:custGeom>
              <a:avLst/>
              <a:gdLst/>
              <a:ahLst/>
              <a:cxnLst/>
              <a:rect l="l" t="t" r="r" b="b"/>
              <a:pathLst>
                <a:path w="3175" h="3175" extrusionOk="0">
                  <a:moveTo>
                    <a:pt x="0" y="0"/>
                  </a:moveTo>
                  <a:lnTo>
                    <a:pt x="3048" y="0"/>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72" name="Google Shape;6172;gda58c33139_0_6384"/>
            <p:cNvSpPr/>
            <p:nvPr/>
          </p:nvSpPr>
          <p:spPr>
            <a:xfrm>
              <a:off x="2341040" y="6333408"/>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73" name="Google Shape;6173;gda58c33139_0_6384"/>
            <p:cNvSpPr/>
            <p:nvPr/>
          </p:nvSpPr>
          <p:spPr>
            <a:xfrm>
              <a:off x="2341040" y="6333408"/>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74" name="Google Shape;6174;gda58c33139_0_6384"/>
            <p:cNvSpPr/>
            <p:nvPr/>
          </p:nvSpPr>
          <p:spPr>
            <a:xfrm>
              <a:off x="1667381"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75" name="Google Shape;6175;gda58c33139_0_6384"/>
            <p:cNvSpPr/>
            <p:nvPr/>
          </p:nvSpPr>
          <p:spPr>
            <a:xfrm>
              <a:off x="2322750" y="634255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76" name="Google Shape;6176;gda58c33139_0_6384"/>
            <p:cNvSpPr/>
            <p:nvPr/>
          </p:nvSpPr>
          <p:spPr>
            <a:xfrm>
              <a:off x="2322750" y="6342552"/>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77" name="Google Shape;6177;gda58c33139_0_6384"/>
            <p:cNvSpPr/>
            <p:nvPr/>
          </p:nvSpPr>
          <p:spPr>
            <a:xfrm>
              <a:off x="1639947" y="6400461"/>
              <a:ext cx="12700" cy="12700"/>
            </a:xfrm>
            <a:custGeom>
              <a:avLst/>
              <a:gdLst/>
              <a:ahLst/>
              <a:cxnLst/>
              <a:rect l="l" t="t" r="r" b="b"/>
              <a:pathLst>
                <a:path w="12700" h="12700" extrusionOk="0">
                  <a:moveTo>
                    <a:pt x="6096" y="6095"/>
                  </a:moveTo>
                  <a:lnTo>
                    <a:pt x="0" y="6095"/>
                  </a:lnTo>
                  <a:lnTo>
                    <a:pt x="0" y="12191"/>
                  </a:lnTo>
                  <a:lnTo>
                    <a:pt x="6096" y="12191"/>
                  </a:lnTo>
                  <a:lnTo>
                    <a:pt x="6096" y="6095"/>
                  </a:lnTo>
                  <a:close/>
                </a:path>
                <a:path w="12700" h="12700" extrusionOk="0">
                  <a:moveTo>
                    <a:pt x="12193" y="0"/>
                  </a:moveTo>
                  <a:lnTo>
                    <a:pt x="6096" y="0"/>
                  </a:lnTo>
                  <a:lnTo>
                    <a:pt x="6096" y="3047"/>
                  </a:lnTo>
                  <a:lnTo>
                    <a:pt x="3048" y="3047"/>
                  </a:lnTo>
                  <a:lnTo>
                    <a:pt x="3048" y="6095"/>
                  </a:lnTo>
                  <a:lnTo>
                    <a:pt x="9144" y="6095"/>
                  </a:lnTo>
                  <a:lnTo>
                    <a:pt x="9144" y="3047"/>
                  </a:lnTo>
                  <a:lnTo>
                    <a:pt x="1219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78" name="Google Shape;6178;gda58c33139_0_6384"/>
            <p:cNvSpPr/>
            <p:nvPr/>
          </p:nvSpPr>
          <p:spPr>
            <a:xfrm>
              <a:off x="1639947" y="6397413"/>
              <a:ext cx="12700" cy="15239"/>
            </a:xfrm>
            <a:custGeom>
              <a:avLst/>
              <a:gdLst/>
              <a:ahLst/>
              <a:cxnLst/>
              <a:rect l="l" t="t" r="r" b="b"/>
              <a:pathLst>
                <a:path w="12700" h="15239" extrusionOk="0">
                  <a:moveTo>
                    <a:pt x="6096" y="3047"/>
                  </a:moveTo>
                  <a:lnTo>
                    <a:pt x="9144" y="3047"/>
                  </a:lnTo>
                  <a:lnTo>
                    <a:pt x="12193" y="3047"/>
                  </a:lnTo>
                  <a:lnTo>
                    <a:pt x="12193" y="0"/>
                  </a:lnTo>
                  <a:lnTo>
                    <a:pt x="12193" y="3047"/>
                  </a:lnTo>
                  <a:lnTo>
                    <a:pt x="9144" y="6095"/>
                  </a:lnTo>
                  <a:lnTo>
                    <a:pt x="9144" y="9143"/>
                  </a:lnTo>
                  <a:lnTo>
                    <a:pt x="6096" y="9143"/>
                  </a:lnTo>
                  <a:lnTo>
                    <a:pt x="6096" y="12191"/>
                  </a:lnTo>
                  <a:lnTo>
                    <a:pt x="6096" y="15239"/>
                  </a:lnTo>
                  <a:lnTo>
                    <a:pt x="3048" y="15239"/>
                  </a:lnTo>
                  <a:lnTo>
                    <a:pt x="0" y="15239"/>
                  </a:lnTo>
                  <a:lnTo>
                    <a:pt x="0" y="12191"/>
                  </a:lnTo>
                  <a:lnTo>
                    <a:pt x="0" y="9143"/>
                  </a:lnTo>
                  <a:lnTo>
                    <a:pt x="0" y="6095"/>
                  </a:lnTo>
                  <a:lnTo>
                    <a:pt x="0" y="9143"/>
                  </a:lnTo>
                  <a:lnTo>
                    <a:pt x="3048" y="9143"/>
                  </a:lnTo>
                  <a:lnTo>
                    <a:pt x="3048" y="6095"/>
                  </a:lnTo>
                  <a:lnTo>
                    <a:pt x="0" y="6095"/>
                  </a:lnTo>
                  <a:lnTo>
                    <a:pt x="3048"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79" name="Google Shape;6179;gda58c33139_0_6384"/>
            <p:cNvSpPr/>
            <p:nvPr/>
          </p:nvSpPr>
          <p:spPr>
            <a:xfrm>
              <a:off x="2325799" y="634560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80" name="Google Shape;6180;gda58c33139_0_6384"/>
            <p:cNvSpPr/>
            <p:nvPr/>
          </p:nvSpPr>
          <p:spPr>
            <a:xfrm>
              <a:off x="2334943" y="6342552"/>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81" name="Google Shape;6181;gda58c33139_0_6384"/>
            <p:cNvSpPr/>
            <p:nvPr/>
          </p:nvSpPr>
          <p:spPr>
            <a:xfrm>
              <a:off x="2334943" y="6342552"/>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82" name="Google Shape;6182;gda58c33139_0_6384"/>
            <p:cNvSpPr/>
            <p:nvPr/>
          </p:nvSpPr>
          <p:spPr>
            <a:xfrm>
              <a:off x="1658236" y="640350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83" name="Google Shape;6183;gda58c33139_0_6384"/>
            <p:cNvSpPr/>
            <p:nvPr/>
          </p:nvSpPr>
          <p:spPr>
            <a:xfrm>
              <a:off x="1658236" y="6403509"/>
              <a:ext cx="6350" cy="6350"/>
            </a:xfrm>
            <a:custGeom>
              <a:avLst/>
              <a:gdLst/>
              <a:ahLst/>
              <a:cxnLst/>
              <a:rect l="l" t="t" r="r" b="b"/>
              <a:pathLst>
                <a:path w="6350" h="6350" extrusionOk="0">
                  <a:moveTo>
                    <a:pt x="0" y="3047"/>
                  </a:moveTo>
                  <a:lnTo>
                    <a:pt x="0" y="0"/>
                  </a:lnTo>
                  <a:lnTo>
                    <a:pt x="3048" y="0"/>
                  </a:lnTo>
                  <a:lnTo>
                    <a:pt x="3048" y="3047"/>
                  </a:lnTo>
                  <a:lnTo>
                    <a:pt x="0" y="3047"/>
                  </a:lnTo>
                </a:path>
                <a:path w="6350" h="6350" extrusionOk="0">
                  <a:moveTo>
                    <a:pt x="6096" y="6095"/>
                  </a:moveTo>
                  <a:lnTo>
                    <a:pt x="6096" y="3047"/>
                  </a:lnTo>
                  <a:lnTo>
                    <a:pt x="3048" y="3047"/>
                  </a:lnTo>
                  <a:lnTo>
                    <a:pt x="6096" y="3047"/>
                  </a:lnTo>
                  <a:lnTo>
                    <a:pt x="6096" y="0"/>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84" name="Google Shape;6184;gda58c33139_0_6384"/>
            <p:cNvSpPr/>
            <p:nvPr/>
          </p:nvSpPr>
          <p:spPr>
            <a:xfrm>
              <a:off x="2334933" y="6348653"/>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85" name="Google Shape;6185;gda58c33139_0_6384"/>
            <p:cNvSpPr/>
            <p:nvPr/>
          </p:nvSpPr>
          <p:spPr>
            <a:xfrm>
              <a:off x="2334943" y="6348648"/>
              <a:ext cx="3175" cy="3175"/>
            </a:xfrm>
            <a:custGeom>
              <a:avLst/>
              <a:gdLst/>
              <a:ahLst/>
              <a:cxnLst/>
              <a:rect l="l" t="t" r="r" b="b"/>
              <a:pathLst>
                <a:path w="3175" h="3175" extrusionOk="0">
                  <a:moveTo>
                    <a:pt x="3048" y="3047"/>
                  </a:moveTo>
                  <a:lnTo>
                    <a:pt x="0" y="3047"/>
                  </a:lnTo>
                  <a:lnTo>
                    <a:pt x="0"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86" name="Google Shape;6186;gda58c33139_0_6384"/>
            <p:cNvSpPr/>
            <p:nvPr/>
          </p:nvSpPr>
          <p:spPr>
            <a:xfrm>
              <a:off x="1880757" y="64157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87" name="Google Shape;6187;gda58c33139_0_6384"/>
            <p:cNvSpPr/>
            <p:nvPr/>
          </p:nvSpPr>
          <p:spPr>
            <a:xfrm>
              <a:off x="1880757" y="64157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88" name="Google Shape;6188;gda58c33139_0_6384"/>
            <p:cNvSpPr/>
            <p:nvPr/>
          </p:nvSpPr>
          <p:spPr>
            <a:xfrm>
              <a:off x="1877707" y="6418757"/>
              <a:ext cx="9525" cy="6350"/>
            </a:xfrm>
            <a:custGeom>
              <a:avLst/>
              <a:gdLst/>
              <a:ahLst/>
              <a:cxnLst/>
              <a:rect l="l" t="t" r="r" b="b"/>
              <a:pathLst>
                <a:path w="9525" h="6350" extrusionOk="0">
                  <a:moveTo>
                    <a:pt x="9144" y="0"/>
                  </a:moveTo>
                  <a:lnTo>
                    <a:pt x="6096" y="0"/>
                  </a:lnTo>
                  <a:lnTo>
                    <a:pt x="3048" y="0"/>
                  </a:lnTo>
                  <a:lnTo>
                    <a:pt x="3048" y="3048"/>
                  </a:lnTo>
                  <a:lnTo>
                    <a:pt x="0" y="6096"/>
                  </a:lnTo>
                  <a:lnTo>
                    <a:pt x="9144" y="6096"/>
                  </a:lnTo>
                  <a:lnTo>
                    <a:pt x="9144" y="3048"/>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89" name="Google Shape;6189;gda58c33139_0_6384"/>
            <p:cNvSpPr/>
            <p:nvPr/>
          </p:nvSpPr>
          <p:spPr>
            <a:xfrm>
              <a:off x="1877709" y="6418748"/>
              <a:ext cx="9525" cy="6350"/>
            </a:xfrm>
            <a:custGeom>
              <a:avLst/>
              <a:gdLst/>
              <a:ahLst/>
              <a:cxnLst/>
              <a:rect l="l" t="t" r="r" b="b"/>
              <a:pathLst>
                <a:path w="9525" h="6350" extrusionOk="0">
                  <a:moveTo>
                    <a:pt x="3048" y="3047"/>
                  </a:moveTo>
                  <a:lnTo>
                    <a:pt x="0" y="3047"/>
                  </a:lnTo>
                  <a:lnTo>
                    <a:pt x="3048" y="3047"/>
                  </a:lnTo>
                  <a:lnTo>
                    <a:pt x="3048" y="0"/>
                  </a:lnTo>
                  <a:lnTo>
                    <a:pt x="3048" y="3047"/>
                  </a:lnTo>
                  <a:lnTo>
                    <a:pt x="6096" y="3047"/>
                  </a:lnTo>
                  <a:lnTo>
                    <a:pt x="3048" y="3047"/>
                  </a:lnTo>
                  <a:lnTo>
                    <a:pt x="3048" y="0"/>
                  </a:lnTo>
                  <a:lnTo>
                    <a:pt x="6096" y="0"/>
                  </a:lnTo>
                  <a:lnTo>
                    <a:pt x="6096" y="3047"/>
                  </a:lnTo>
                  <a:lnTo>
                    <a:pt x="6096" y="0"/>
                  </a:lnTo>
                  <a:lnTo>
                    <a:pt x="9144" y="0"/>
                  </a:lnTo>
                  <a:lnTo>
                    <a:pt x="9144" y="3047"/>
                  </a:lnTo>
                  <a:lnTo>
                    <a:pt x="9144" y="6095"/>
                  </a:lnTo>
                  <a:lnTo>
                    <a:pt x="9144" y="3047"/>
                  </a:lnTo>
                  <a:lnTo>
                    <a:pt x="9144" y="6095"/>
                  </a:lnTo>
                  <a:lnTo>
                    <a:pt x="6096" y="6095"/>
                  </a:lnTo>
                  <a:lnTo>
                    <a:pt x="3048" y="6095"/>
                  </a:lnTo>
                  <a:lnTo>
                    <a:pt x="0"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90" name="Google Shape;6190;gda58c33139_0_6384"/>
            <p:cNvSpPr/>
            <p:nvPr/>
          </p:nvSpPr>
          <p:spPr>
            <a:xfrm>
              <a:off x="1880757" y="64187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91" name="Google Shape;6191;gda58c33139_0_6384"/>
            <p:cNvSpPr/>
            <p:nvPr/>
          </p:nvSpPr>
          <p:spPr>
            <a:xfrm>
              <a:off x="1880757" y="641874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92" name="Google Shape;6192;gda58c33139_0_6384"/>
            <p:cNvSpPr/>
            <p:nvPr/>
          </p:nvSpPr>
          <p:spPr>
            <a:xfrm>
              <a:off x="1670429" y="641265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93" name="Google Shape;6193;gda58c33139_0_6384"/>
            <p:cNvSpPr/>
            <p:nvPr/>
          </p:nvSpPr>
          <p:spPr>
            <a:xfrm>
              <a:off x="1670429" y="641265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94" name="Google Shape;6194;gda58c33139_0_6384"/>
            <p:cNvSpPr/>
            <p:nvPr/>
          </p:nvSpPr>
          <p:spPr>
            <a:xfrm>
              <a:off x="2337992" y="6351695"/>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95" name="Google Shape;6195;gda58c33139_0_6384"/>
            <p:cNvSpPr/>
            <p:nvPr/>
          </p:nvSpPr>
          <p:spPr>
            <a:xfrm>
              <a:off x="2337992" y="6351695"/>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96" name="Google Shape;6196;gda58c33139_0_6384"/>
            <p:cNvSpPr/>
            <p:nvPr/>
          </p:nvSpPr>
          <p:spPr>
            <a:xfrm>
              <a:off x="1661285" y="64096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97" name="Google Shape;6197;gda58c33139_0_6384"/>
            <p:cNvSpPr/>
            <p:nvPr/>
          </p:nvSpPr>
          <p:spPr>
            <a:xfrm>
              <a:off x="2344088" y="635169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98" name="Google Shape;6198;gda58c33139_0_6384"/>
            <p:cNvSpPr/>
            <p:nvPr/>
          </p:nvSpPr>
          <p:spPr>
            <a:xfrm>
              <a:off x="2344088" y="635169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199" name="Google Shape;6199;gda58c33139_0_6384"/>
            <p:cNvSpPr/>
            <p:nvPr/>
          </p:nvSpPr>
          <p:spPr>
            <a:xfrm>
              <a:off x="1877709" y="641874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00" name="Google Shape;6200;gda58c33139_0_6384"/>
            <p:cNvSpPr/>
            <p:nvPr/>
          </p:nvSpPr>
          <p:spPr>
            <a:xfrm>
              <a:off x="1877709" y="6418748"/>
              <a:ext cx="3175" cy="3175"/>
            </a:xfrm>
            <a:custGeom>
              <a:avLst/>
              <a:gdLst/>
              <a:ahLst/>
              <a:cxnLst/>
              <a:rect l="l" t="t" r="r" b="b"/>
              <a:pathLst>
                <a:path w="3175" h="3175" extrusionOk="0">
                  <a:moveTo>
                    <a:pt x="3048" y="3047"/>
                  </a:moveTo>
                  <a:lnTo>
                    <a:pt x="0" y="3047"/>
                  </a:lnTo>
                  <a:lnTo>
                    <a:pt x="3048" y="3047"/>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01" name="Google Shape;6201;gda58c33139_0_6384"/>
            <p:cNvSpPr/>
            <p:nvPr/>
          </p:nvSpPr>
          <p:spPr>
            <a:xfrm>
              <a:off x="1703960" y="6415700"/>
              <a:ext cx="3175" cy="0"/>
            </a:xfrm>
            <a:custGeom>
              <a:avLst/>
              <a:gdLst/>
              <a:ahLst/>
              <a:cxnLst/>
              <a:rect l="l" t="t" r="r" b="b"/>
              <a:pathLst>
                <a:path w="3175" h="120000" extrusionOk="0">
                  <a:moveTo>
                    <a:pt x="3048" y="0"/>
                  </a:moveTo>
                  <a:lnTo>
                    <a:pt x="0" y="0"/>
                  </a:lnTo>
                  <a:lnTo>
                    <a:pt x="3048" y="0"/>
                  </a:ln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02" name="Google Shape;6202;gda58c33139_0_6384"/>
            <p:cNvSpPr/>
            <p:nvPr/>
          </p:nvSpPr>
          <p:spPr>
            <a:xfrm>
              <a:off x="1703960" y="6415700"/>
              <a:ext cx="3175" cy="0"/>
            </a:xfrm>
            <a:custGeom>
              <a:avLst/>
              <a:gdLst/>
              <a:ahLst/>
              <a:cxnLst/>
              <a:rect l="l" t="t" r="r" b="b"/>
              <a:pathLst>
                <a:path w="3175" h="120000" extrusionOk="0">
                  <a:moveTo>
                    <a:pt x="0" y="0"/>
                  </a:moveTo>
                  <a:lnTo>
                    <a:pt x="3048" y="0"/>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03" name="Google Shape;6203;gda58c33139_0_6384"/>
            <p:cNvSpPr/>
            <p:nvPr/>
          </p:nvSpPr>
          <p:spPr>
            <a:xfrm>
              <a:off x="2347136" y="635169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04" name="Google Shape;6204;gda58c33139_0_6384"/>
            <p:cNvSpPr/>
            <p:nvPr/>
          </p:nvSpPr>
          <p:spPr>
            <a:xfrm>
              <a:off x="2347136" y="635474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05" name="Google Shape;6205;gda58c33139_0_6384"/>
            <p:cNvSpPr/>
            <p:nvPr/>
          </p:nvSpPr>
          <p:spPr>
            <a:xfrm>
              <a:off x="2371522" y="634864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06" name="Google Shape;6206;gda58c33139_0_6384"/>
            <p:cNvSpPr/>
            <p:nvPr/>
          </p:nvSpPr>
          <p:spPr>
            <a:xfrm>
              <a:off x="2371522" y="634864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07" name="Google Shape;6207;gda58c33139_0_6384"/>
            <p:cNvSpPr/>
            <p:nvPr/>
          </p:nvSpPr>
          <p:spPr>
            <a:xfrm>
              <a:off x="1883805" y="642484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08" name="Google Shape;6208;gda58c33139_0_6384"/>
            <p:cNvSpPr/>
            <p:nvPr/>
          </p:nvSpPr>
          <p:spPr>
            <a:xfrm>
              <a:off x="2347136" y="6354743"/>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09" name="Google Shape;6209;gda58c33139_0_6384"/>
            <p:cNvSpPr/>
            <p:nvPr/>
          </p:nvSpPr>
          <p:spPr>
            <a:xfrm>
              <a:off x="2347136" y="6354743"/>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10" name="Google Shape;6210;gda58c33139_0_6384"/>
            <p:cNvSpPr/>
            <p:nvPr/>
          </p:nvSpPr>
          <p:spPr>
            <a:xfrm>
              <a:off x="2344088"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11" name="Google Shape;6211;gda58c33139_0_6384"/>
            <p:cNvSpPr/>
            <p:nvPr/>
          </p:nvSpPr>
          <p:spPr>
            <a:xfrm>
              <a:off x="2344088" y="635779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12" name="Google Shape;6212;gda58c33139_0_6384"/>
            <p:cNvSpPr/>
            <p:nvPr/>
          </p:nvSpPr>
          <p:spPr>
            <a:xfrm>
              <a:off x="2374570" y="6348648"/>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13" name="Google Shape;6213;gda58c33139_0_6384"/>
            <p:cNvSpPr/>
            <p:nvPr/>
          </p:nvSpPr>
          <p:spPr>
            <a:xfrm>
              <a:off x="2374570" y="6348648"/>
              <a:ext cx="6350" cy="6350"/>
            </a:xfrm>
            <a:custGeom>
              <a:avLst/>
              <a:gdLst/>
              <a:ahLst/>
              <a:cxnLst/>
              <a:rect l="l" t="t" r="r" b="b"/>
              <a:pathLst>
                <a:path w="6350" h="6350" extrusionOk="0">
                  <a:moveTo>
                    <a:pt x="3048" y="6095"/>
                  </a:moveTo>
                  <a:lnTo>
                    <a:pt x="3048" y="3047"/>
                  </a:lnTo>
                  <a:lnTo>
                    <a:pt x="0" y="3047"/>
                  </a:lnTo>
                  <a:lnTo>
                    <a:pt x="0" y="0"/>
                  </a:lnTo>
                  <a:lnTo>
                    <a:pt x="3048" y="3047"/>
                  </a:lnTo>
                  <a:lnTo>
                    <a:pt x="3048"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14" name="Google Shape;6214;gda58c33139_0_6384"/>
            <p:cNvSpPr/>
            <p:nvPr/>
          </p:nvSpPr>
          <p:spPr>
            <a:xfrm>
              <a:off x="2347136" y="63577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15" name="Google Shape;6215;gda58c33139_0_6384"/>
            <p:cNvSpPr/>
            <p:nvPr/>
          </p:nvSpPr>
          <p:spPr>
            <a:xfrm>
              <a:off x="2347136" y="635779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16" name="Google Shape;6216;gda58c33139_0_6384"/>
            <p:cNvSpPr/>
            <p:nvPr/>
          </p:nvSpPr>
          <p:spPr>
            <a:xfrm>
              <a:off x="1862468" y="6424844"/>
              <a:ext cx="36830" cy="27939"/>
            </a:xfrm>
            <a:custGeom>
              <a:avLst/>
              <a:gdLst/>
              <a:ahLst/>
              <a:cxnLst/>
              <a:rect l="l" t="t" r="r" b="b"/>
              <a:pathLst>
                <a:path w="36830" h="27939" extrusionOk="0">
                  <a:moveTo>
                    <a:pt x="12193" y="21334"/>
                  </a:moveTo>
                  <a:lnTo>
                    <a:pt x="6096" y="21334"/>
                  </a:lnTo>
                  <a:lnTo>
                    <a:pt x="6096" y="24382"/>
                  </a:lnTo>
                  <a:lnTo>
                    <a:pt x="9144" y="24382"/>
                  </a:lnTo>
                  <a:lnTo>
                    <a:pt x="9144" y="27430"/>
                  </a:lnTo>
                  <a:lnTo>
                    <a:pt x="12193" y="27430"/>
                  </a:lnTo>
                  <a:lnTo>
                    <a:pt x="12193" y="21334"/>
                  </a:lnTo>
                  <a:close/>
                </a:path>
                <a:path w="36830" h="27939" extrusionOk="0">
                  <a:moveTo>
                    <a:pt x="6096" y="15239"/>
                  </a:moveTo>
                  <a:lnTo>
                    <a:pt x="0" y="15239"/>
                  </a:lnTo>
                  <a:lnTo>
                    <a:pt x="0" y="21334"/>
                  </a:lnTo>
                  <a:lnTo>
                    <a:pt x="12193" y="21334"/>
                  </a:lnTo>
                  <a:lnTo>
                    <a:pt x="12193" y="24382"/>
                  </a:lnTo>
                  <a:lnTo>
                    <a:pt x="18289" y="24382"/>
                  </a:lnTo>
                  <a:lnTo>
                    <a:pt x="18289" y="18286"/>
                  </a:lnTo>
                  <a:lnTo>
                    <a:pt x="6096" y="18286"/>
                  </a:lnTo>
                  <a:lnTo>
                    <a:pt x="6096" y="15239"/>
                  </a:lnTo>
                  <a:close/>
                </a:path>
                <a:path w="36830" h="27939" extrusionOk="0">
                  <a:moveTo>
                    <a:pt x="15241" y="3047"/>
                  </a:moveTo>
                  <a:lnTo>
                    <a:pt x="12193" y="3047"/>
                  </a:lnTo>
                  <a:lnTo>
                    <a:pt x="12193" y="15239"/>
                  </a:lnTo>
                  <a:lnTo>
                    <a:pt x="18289" y="15239"/>
                  </a:lnTo>
                  <a:lnTo>
                    <a:pt x="18289" y="21334"/>
                  </a:lnTo>
                  <a:lnTo>
                    <a:pt x="21337" y="21334"/>
                  </a:lnTo>
                  <a:lnTo>
                    <a:pt x="21337" y="18286"/>
                  </a:lnTo>
                  <a:lnTo>
                    <a:pt x="24385" y="18286"/>
                  </a:lnTo>
                  <a:lnTo>
                    <a:pt x="24385" y="12191"/>
                  </a:lnTo>
                  <a:lnTo>
                    <a:pt x="30482" y="12191"/>
                  </a:lnTo>
                  <a:lnTo>
                    <a:pt x="30482" y="9143"/>
                  </a:lnTo>
                  <a:lnTo>
                    <a:pt x="21337" y="9143"/>
                  </a:lnTo>
                  <a:lnTo>
                    <a:pt x="21337" y="6095"/>
                  </a:lnTo>
                  <a:lnTo>
                    <a:pt x="15241" y="6095"/>
                  </a:lnTo>
                  <a:lnTo>
                    <a:pt x="15241" y="3047"/>
                  </a:lnTo>
                  <a:close/>
                </a:path>
                <a:path w="36830" h="27939" extrusionOk="0">
                  <a:moveTo>
                    <a:pt x="27434" y="18286"/>
                  </a:moveTo>
                  <a:lnTo>
                    <a:pt x="21337" y="18286"/>
                  </a:lnTo>
                  <a:lnTo>
                    <a:pt x="21337" y="21334"/>
                  </a:lnTo>
                  <a:lnTo>
                    <a:pt x="27434" y="21334"/>
                  </a:lnTo>
                  <a:lnTo>
                    <a:pt x="27434" y="18286"/>
                  </a:lnTo>
                  <a:close/>
                </a:path>
                <a:path w="36830" h="27939" extrusionOk="0">
                  <a:moveTo>
                    <a:pt x="18289" y="15239"/>
                  </a:moveTo>
                  <a:lnTo>
                    <a:pt x="9144" y="15239"/>
                  </a:lnTo>
                  <a:lnTo>
                    <a:pt x="9144" y="18286"/>
                  </a:lnTo>
                  <a:lnTo>
                    <a:pt x="18289" y="18286"/>
                  </a:lnTo>
                  <a:lnTo>
                    <a:pt x="18289" y="15239"/>
                  </a:lnTo>
                  <a:close/>
                </a:path>
                <a:path w="36830" h="27939" extrusionOk="0">
                  <a:moveTo>
                    <a:pt x="36578" y="6095"/>
                  </a:moveTo>
                  <a:lnTo>
                    <a:pt x="33530" y="9143"/>
                  </a:lnTo>
                  <a:lnTo>
                    <a:pt x="33530" y="12191"/>
                  </a:lnTo>
                  <a:lnTo>
                    <a:pt x="30482" y="12191"/>
                  </a:lnTo>
                  <a:lnTo>
                    <a:pt x="30482" y="18286"/>
                  </a:lnTo>
                  <a:lnTo>
                    <a:pt x="33530" y="18286"/>
                  </a:lnTo>
                  <a:lnTo>
                    <a:pt x="33530" y="15239"/>
                  </a:lnTo>
                  <a:lnTo>
                    <a:pt x="36578" y="15239"/>
                  </a:lnTo>
                  <a:lnTo>
                    <a:pt x="36578" y="6095"/>
                  </a:lnTo>
                  <a:close/>
                </a:path>
                <a:path w="36830" h="27939" extrusionOk="0">
                  <a:moveTo>
                    <a:pt x="12193" y="12191"/>
                  </a:moveTo>
                  <a:lnTo>
                    <a:pt x="3048" y="12191"/>
                  </a:lnTo>
                  <a:lnTo>
                    <a:pt x="3048" y="15239"/>
                  </a:lnTo>
                  <a:lnTo>
                    <a:pt x="12193" y="15239"/>
                  </a:lnTo>
                  <a:lnTo>
                    <a:pt x="12193" y="12191"/>
                  </a:lnTo>
                  <a:close/>
                </a:path>
                <a:path w="36830" h="27939" extrusionOk="0">
                  <a:moveTo>
                    <a:pt x="30482" y="12191"/>
                  </a:moveTo>
                  <a:lnTo>
                    <a:pt x="27434" y="12191"/>
                  </a:lnTo>
                  <a:lnTo>
                    <a:pt x="27434" y="15239"/>
                  </a:lnTo>
                  <a:lnTo>
                    <a:pt x="30482" y="15239"/>
                  </a:lnTo>
                  <a:lnTo>
                    <a:pt x="30482" y="12191"/>
                  </a:lnTo>
                  <a:close/>
                </a:path>
                <a:path w="36830" h="27939" extrusionOk="0">
                  <a:moveTo>
                    <a:pt x="24385" y="6095"/>
                  </a:moveTo>
                  <a:lnTo>
                    <a:pt x="21337" y="6095"/>
                  </a:lnTo>
                  <a:lnTo>
                    <a:pt x="21337" y="9143"/>
                  </a:lnTo>
                  <a:lnTo>
                    <a:pt x="24385" y="6095"/>
                  </a:lnTo>
                  <a:close/>
                </a:path>
                <a:path w="36830" h="27939" extrusionOk="0">
                  <a:moveTo>
                    <a:pt x="27434" y="6095"/>
                  </a:moveTo>
                  <a:lnTo>
                    <a:pt x="24385" y="6095"/>
                  </a:lnTo>
                  <a:lnTo>
                    <a:pt x="24385" y="9143"/>
                  </a:lnTo>
                  <a:lnTo>
                    <a:pt x="27434" y="9143"/>
                  </a:lnTo>
                  <a:lnTo>
                    <a:pt x="27434" y="6095"/>
                  </a:lnTo>
                  <a:close/>
                </a:path>
                <a:path w="36830" h="27939" extrusionOk="0">
                  <a:moveTo>
                    <a:pt x="33530" y="6095"/>
                  </a:moveTo>
                  <a:lnTo>
                    <a:pt x="27434" y="6095"/>
                  </a:lnTo>
                  <a:lnTo>
                    <a:pt x="30482" y="9143"/>
                  </a:lnTo>
                  <a:lnTo>
                    <a:pt x="33530" y="6095"/>
                  </a:lnTo>
                  <a:close/>
                </a:path>
                <a:path w="36830" h="27939" extrusionOk="0">
                  <a:moveTo>
                    <a:pt x="18289" y="0"/>
                  </a:moveTo>
                  <a:lnTo>
                    <a:pt x="15241" y="0"/>
                  </a:lnTo>
                  <a:lnTo>
                    <a:pt x="15241" y="6095"/>
                  </a:lnTo>
                  <a:lnTo>
                    <a:pt x="18289" y="6095"/>
                  </a:lnTo>
                  <a:lnTo>
                    <a:pt x="18289" y="0"/>
                  </a:lnTo>
                  <a:close/>
                </a:path>
                <a:path w="36830" h="27939" extrusionOk="0">
                  <a:moveTo>
                    <a:pt x="27434" y="3047"/>
                  </a:moveTo>
                  <a:lnTo>
                    <a:pt x="24385" y="3047"/>
                  </a:lnTo>
                  <a:lnTo>
                    <a:pt x="27434" y="6095"/>
                  </a:lnTo>
                  <a:lnTo>
                    <a:pt x="2743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17" name="Google Shape;6217;gda58c33139_0_6384"/>
            <p:cNvSpPr/>
            <p:nvPr/>
          </p:nvSpPr>
          <p:spPr>
            <a:xfrm>
              <a:off x="1862468" y="6424844"/>
              <a:ext cx="36830" cy="27939"/>
            </a:xfrm>
            <a:custGeom>
              <a:avLst/>
              <a:gdLst/>
              <a:ahLst/>
              <a:cxnLst/>
              <a:rect l="l" t="t" r="r" b="b"/>
              <a:pathLst>
                <a:path w="36830" h="27939" extrusionOk="0">
                  <a:moveTo>
                    <a:pt x="18289" y="6095"/>
                  </a:moveTo>
                  <a:lnTo>
                    <a:pt x="21337" y="6095"/>
                  </a:lnTo>
                  <a:lnTo>
                    <a:pt x="21337" y="9143"/>
                  </a:lnTo>
                  <a:lnTo>
                    <a:pt x="21337" y="6095"/>
                  </a:lnTo>
                  <a:lnTo>
                    <a:pt x="24385" y="6095"/>
                  </a:lnTo>
                  <a:lnTo>
                    <a:pt x="21337" y="9143"/>
                  </a:lnTo>
                  <a:lnTo>
                    <a:pt x="24385" y="9143"/>
                  </a:lnTo>
                  <a:lnTo>
                    <a:pt x="21337" y="9143"/>
                  </a:lnTo>
                  <a:lnTo>
                    <a:pt x="24385" y="9143"/>
                  </a:lnTo>
                  <a:lnTo>
                    <a:pt x="24385" y="6095"/>
                  </a:lnTo>
                  <a:lnTo>
                    <a:pt x="24385" y="9143"/>
                  </a:lnTo>
                  <a:lnTo>
                    <a:pt x="24385" y="6095"/>
                  </a:lnTo>
                  <a:lnTo>
                    <a:pt x="24385" y="9143"/>
                  </a:lnTo>
                  <a:lnTo>
                    <a:pt x="24385" y="6095"/>
                  </a:lnTo>
                  <a:lnTo>
                    <a:pt x="24385" y="3047"/>
                  </a:lnTo>
                  <a:lnTo>
                    <a:pt x="24385" y="6095"/>
                  </a:lnTo>
                  <a:lnTo>
                    <a:pt x="27434" y="6095"/>
                  </a:lnTo>
                  <a:lnTo>
                    <a:pt x="24385" y="3047"/>
                  </a:lnTo>
                  <a:lnTo>
                    <a:pt x="27434" y="3047"/>
                  </a:lnTo>
                  <a:lnTo>
                    <a:pt x="27434" y="6095"/>
                  </a:lnTo>
                  <a:lnTo>
                    <a:pt x="27434" y="3047"/>
                  </a:lnTo>
                  <a:lnTo>
                    <a:pt x="27434" y="6095"/>
                  </a:lnTo>
                  <a:lnTo>
                    <a:pt x="27434" y="9143"/>
                  </a:lnTo>
                  <a:lnTo>
                    <a:pt x="27434" y="6095"/>
                  </a:lnTo>
                  <a:lnTo>
                    <a:pt x="27434" y="9143"/>
                  </a:lnTo>
                  <a:lnTo>
                    <a:pt x="27434" y="6095"/>
                  </a:lnTo>
                  <a:lnTo>
                    <a:pt x="27434" y="9143"/>
                  </a:lnTo>
                  <a:lnTo>
                    <a:pt x="30482" y="9143"/>
                  </a:lnTo>
                  <a:lnTo>
                    <a:pt x="27434" y="6095"/>
                  </a:lnTo>
                  <a:lnTo>
                    <a:pt x="30482" y="6095"/>
                  </a:lnTo>
                  <a:lnTo>
                    <a:pt x="33530" y="6095"/>
                  </a:lnTo>
                  <a:lnTo>
                    <a:pt x="30482" y="9143"/>
                  </a:lnTo>
                  <a:lnTo>
                    <a:pt x="30482" y="12191"/>
                  </a:lnTo>
                  <a:lnTo>
                    <a:pt x="30482" y="15239"/>
                  </a:lnTo>
                  <a:lnTo>
                    <a:pt x="30482" y="12191"/>
                  </a:lnTo>
                  <a:lnTo>
                    <a:pt x="33530" y="12191"/>
                  </a:lnTo>
                  <a:lnTo>
                    <a:pt x="33530" y="9143"/>
                  </a:lnTo>
                  <a:lnTo>
                    <a:pt x="33530" y="12191"/>
                  </a:lnTo>
                  <a:lnTo>
                    <a:pt x="33530" y="9143"/>
                  </a:lnTo>
                  <a:lnTo>
                    <a:pt x="36578" y="6095"/>
                  </a:lnTo>
                  <a:lnTo>
                    <a:pt x="36578" y="9143"/>
                  </a:lnTo>
                  <a:lnTo>
                    <a:pt x="36578" y="12191"/>
                  </a:lnTo>
                  <a:lnTo>
                    <a:pt x="36578" y="15239"/>
                  </a:lnTo>
                  <a:lnTo>
                    <a:pt x="33530" y="15239"/>
                  </a:lnTo>
                  <a:lnTo>
                    <a:pt x="33530" y="18286"/>
                  </a:lnTo>
                  <a:lnTo>
                    <a:pt x="33530" y="15239"/>
                  </a:lnTo>
                  <a:lnTo>
                    <a:pt x="33530" y="18286"/>
                  </a:lnTo>
                  <a:lnTo>
                    <a:pt x="30482" y="18286"/>
                  </a:lnTo>
                  <a:lnTo>
                    <a:pt x="30482" y="15239"/>
                  </a:lnTo>
                  <a:lnTo>
                    <a:pt x="27434" y="15239"/>
                  </a:lnTo>
                  <a:lnTo>
                    <a:pt x="30482" y="15239"/>
                  </a:lnTo>
                  <a:lnTo>
                    <a:pt x="27434" y="15239"/>
                  </a:lnTo>
                  <a:lnTo>
                    <a:pt x="27434" y="12191"/>
                  </a:lnTo>
                  <a:lnTo>
                    <a:pt x="27434" y="15239"/>
                  </a:lnTo>
                  <a:lnTo>
                    <a:pt x="27434" y="12191"/>
                  </a:lnTo>
                  <a:lnTo>
                    <a:pt x="24385" y="12191"/>
                  </a:lnTo>
                  <a:lnTo>
                    <a:pt x="24385" y="15239"/>
                  </a:lnTo>
                  <a:lnTo>
                    <a:pt x="27434" y="15239"/>
                  </a:lnTo>
                  <a:lnTo>
                    <a:pt x="24385" y="15239"/>
                  </a:lnTo>
                  <a:lnTo>
                    <a:pt x="27434" y="15239"/>
                  </a:lnTo>
                  <a:lnTo>
                    <a:pt x="27434" y="18286"/>
                  </a:lnTo>
                  <a:lnTo>
                    <a:pt x="27434" y="15239"/>
                  </a:lnTo>
                  <a:lnTo>
                    <a:pt x="24385" y="15239"/>
                  </a:lnTo>
                  <a:lnTo>
                    <a:pt x="24385" y="18286"/>
                  </a:lnTo>
                  <a:lnTo>
                    <a:pt x="27434" y="18286"/>
                  </a:lnTo>
                  <a:lnTo>
                    <a:pt x="27434" y="21334"/>
                  </a:lnTo>
                  <a:lnTo>
                    <a:pt x="24385" y="21334"/>
                  </a:lnTo>
                  <a:lnTo>
                    <a:pt x="21337" y="21334"/>
                  </a:lnTo>
                  <a:lnTo>
                    <a:pt x="21337" y="18286"/>
                  </a:lnTo>
                  <a:lnTo>
                    <a:pt x="21337" y="21334"/>
                  </a:lnTo>
                  <a:lnTo>
                    <a:pt x="18289" y="21334"/>
                  </a:lnTo>
                  <a:lnTo>
                    <a:pt x="18289" y="18286"/>
                  </a:lnTo>
                  <a:lnTo>
                    <a:pt x="18289" y="15239"/>
                  </a:lnTo>
                  <a:lnTo>
                    <a:pt x="18289" y="18286"/>
                  </a:lnTo>
                  <a:lnTo>
                    <a:pt x="18289" y="15239"/>
                  </a:lnTo>
                  <a:lnTo>
                    <a:pt x="18289" y="18286"/>
                  </a:lnTo>
                  <a:lnTo>
                    <a:pt x="18289" y="21334"/>
                  </a:lnTo>
                  <a:lnTo>
                    <a:pt x="18289" y="24382"/>
                  </a:lnTo>
                  <a:lnTo>
                    <a:pt x="15241" y="24382"/>
                  </a:lnTo>
                  <a:lnTo>
                    <a:pt x="12193" y="24382"/>
                  </a:lnTo>
                  <a:lnTo>
                    <a:pt x="12193" y="21334"/>
                  </a:lnTo>
                  <a:lnTo>
                    <a:pt x="12193" y="24382"/>
                  </a:lnTo>
                  <a:lnTo>
                    <a:pt x="12193" y="21334"/>
                  </a:lnTo>
                  <a:lnTo>
                    <a:pt x="12193" y="24382"/>
                  </a:lnTo>
                  <a:lnTo>
                    <a:pt x="15241" y="24382"/>
                  </a:lnTo>
                  <a:lnTo>
                    <a:pt x="12193" y="24382"/>
                  </a:lnTo>
                  <a:lnTo>
                    <a:pt x="12193" y="27430"/>
                  </a:lnTo>
                  <a:lnTo>
                    <a:pt x="9144" y="27430"/>
                  </a:lnTo>
                  <a:lnTo>
                    <a:pt x="9144" y="24382"/>
                  </a:lnTo>
                  <a:lnTo>
                    <a:pt x="6096" y="24382"/>
                  </a:lnTo>
                  <a:lnTo>
                    <a:pt x="6096" y="21334"/>
                  </a:lnTo>
                  <a:lnTo>
                    <a:pt x="3048" y="21334"/>
                  </a:lnTo>
                  <a:lnTo>
                    <a:pt x="6096" y="21334"/>
                  </a:lnTo>
                  <a:lnTo>
                    <a:pt x="3048" y="21334"/>
                  </a:lnTo>
                  <a:lnTo>
                    <a:pt x="0" y="21334"/>
                  </a:lnTo>
                  <a:lnTo>
                    <a:pt x="0" y="18286"/>
                  </a:lnTo>
                  <a:lnTo>
                    <a:pt x="0" y="15239"/>
                  </a:lnTo>
                  <a:lnTo>
                    <a:pt x="3048" y="15239"/>
                  </a:lnTo>
                  <a:lnTo>
                    <a:pt x="6096" y="15239"/>
                  </a:lnTo>
                  <a:lnTo>
                    <a:pt x="6096" y="18286"/>
                  </a:lnTo>
                  <a:lnTo>
                    <a:pt x="6096" y="15239"/>
                  </a:lnTo>
                  <a:lnTo>
                    <a:pt x="6096" y="18286"/>
                  </a:lnTo>
                  <a:lnTo>
                    <a:pt x="9144" y="18286"/>
                  </a:lnTo>
                  <a:lnTo>
                    <a:pt x="12193" y="18286"/>
                  </a:lnTo>
                  <a:lnTo>
                    <a:pt x="9144" y="18286"/>
                  </a:lnTo>
                  <a:lnTo>
                    <a:pt x="9144" y="15239"/>
                  </a:lnTo>
                  <a:lnTo>
                    <a:pt x="6096" y="15239"/>
                  </a:lnTo>
                  <a:lnTo>
                    <a:pt x="3048" y="15239"/>
                  </a:lnTo>
                  <a:lnTo>
                    <a:pt x="3048" y="12191"/>
                  </a:lnTo>
                  <a:lnTo>
                    <a:pt x="6096" y="12191"/>
                  </a:lnTo>
                  <a:lnTo>
                    <a:pt x="6096" y="9143"/>
                  </a:lnTo>
                  <a:lnTo>
                    <a:pt x="6096" y="12191"/>
                  </a:lnTo>
                  <a:lnTo>
                    <a:pt x="9144" y="12191"/>
                  </a:lnTo>
                  <a:lnTo>
                    <a:pt x="12193" y="12191"/>
                  </a:lnTo>
                  <a:lnTo>
                    <a:pt x="12193" y="15239"/>
                  </a:lnTo>
                  <a:lnTo>
                    <a:pt x="12193" y="12191"/>
                  </a:lnTo>
                  <a:lnTo>
                    <a:pt x="15241" y="12191"/>
                  </a:lnTo>
                  <a:lnTo>
                    <a:pt x="12193" y="12191"/>
                  </a:lnTo>
                  <a:lnTo>
                    <a:pt x="12193" y="9143"/>
                  </a:lnTo>
                  <a:lnTo>
                    <a:pt x="15241" y="9143"/>
                  </a:lnTo>
                  <a:lnTo>
                    <a:pt x="12193" y="9143"/>
                  </a:lnTo>
                  <a:lnTo>
                    <a:pt x="12193" y="6095"/>
                  </a:lnTo>
                  <a:lnTo>
                    <a:pt x="9144" y="6095"/>
                  </a:lnTo>
                  <a:lnTo>
                    <a:pt x="12193" y="6095"/>
                  </a:lnTo>
                  <a:lnTo>
                    <a:pt x="12193" y="3047"/>
                  </a:lnTo>
                  <a:lnTo>
                    <a:pt x="15241" y="3047"/>
                  </a:lnTo>
                  <a:lnTo>
                    <a:pt x="15241" y="6095"/>
                  </a:lnTo>
                  <a:lnTo>
                    <a:pt x="15241" y="3047"/>
                  </a:lnTo>
                  <a:lnTo>
                    <a:pt x="15241" y="0"/>
                  </a:lnTo>
                  <a:lnTo>
                    <a:pt x="18289" y="0"/>
                  </a:lnTo>
                  <a:lnTo>
                    <a:pt x="18289" y="3047"/>
                  </a:lnTo>
                  <a:lnTo>
                    <a:pt x="21337" y="3047"/>
                  </a:lnTo>
                  <a:lnTo>
                    <a:pt x="18289" y="3047"/>
                  </a:lnTo>
                  <a:lnTo>
                    <a:pt x="18289"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18" name="Google Shape;6218;gda58c33139_0_6384"/>
            <p:cNvSpPr/>
            <p:nvPr/>
          </p:nvSpPr>
          <p:spPr>
            <a:xfrm>
              <a:off x="2374569" y="6354749"/>
              <a:ext cx="45719" cy="67310"/>
            </a:xfrm>
            <a:custGeom>
              <a:avLst/>
              <a:gdLst/>
              <a:ahLst/>
              <a:cxnLst/>
              <a:rect l="l" t="t" r="r" b="b"/>
              <a:pathLst>
                <a:path w="45719" h="67310" extrusionOk="0">
                  <a:moveTo>
                    <a:pt x="30480" y="48768"/>
                  </a:moveTo>
                  <a:lnTo>
                    <a:pt x="27432" y="48768"/>
                  </a:lnTo>
                  <a:lnTo>
                    <a:pt x="27432" y="51816"/>
                  </a:lnTo>
                  <a:lnTo>
                    <a:pt x="30480" y="48768"/>
                  </a:lnTo>
                  <a:close/>
                </a:path>
                <a:path w="45719" h="67310" extrusionOk="0">
                  <a:moveTo>
                    <a:pt x="30480" y="39624"/>
                  </a:moveTo>
                  <a:lnTo>
                    <a:pt x="27432" y="39624"/>
                  </a:lnTo>
                  <a:lnTo>
                    <a:pt x="27432" y="42672"/>
                  </a:lnTo>
                  <a:lnTo>
                    <a:pt x="30480" y="39624"/>
                  </a:lnTo>
                  <a:close/>
                </a:path>
                <a:path w="45719" h="67310" extrusionOk="0">
                  <a:moveTo>
                    <a:pt x="33528" y="15240"/>
                  </a:moveTo>
                  <a:lnTo>
                    <a:pt x="30480" y="15240"/>
                  </a:lnTo>
                  <a:lnTo>
                    <a:pt x="30480" y="18288"/>
                  </a:lnTo>
                  <a:lnTo>
                    <a:pt x="33528" y="18288"/>
                  </a:lnTo>
                  <a:lnTo>
                    <a:pt x="33528" y="15240"/>
                  </a:lnTo>
                  <a:close/>
                </a:path>
                <a:path w="45719" h="67310" extrusionOk="0">
                  <a:moveTo>
                    <a:pt x="36576" y="18288"/>
                  </a:moveTo>
                  <a:lnTo>
                    <a:pt x="33528" y="18288"/>
                  </a:lnTo>
                  <a:lnTo>
                    <a:pt x="33528" y="21336"/>
                  </a:lnTo>
                  <a:lnTo>
                    <a:pt x="36576" y="21336"/>
                  </a:lnTo>
                  <a:lnTo>
                    <a:pt x="36576" y="18288"/>
                  </a:lnTo>
                  <a:close/>
                </a:path>
                <a:path w="45719" h="67310" extrusionOk="0">
                  <a:moveTo>
                    <a:pt x="39624" y="21336"/>
                  </a:moveTo>
                  <a:lnTo>
                    <a:pt x="36576" y="21336"/>
                  </a:lnTo>
                  <a:lnTo>
                    <a:pt x="36576" y="27432"/>
                  </a:lnTo>
                  <a:lnTo>
                    <a:pt x="39624" y="27432"/>
                  </a:lnTo>
                  <a:lnTo>
                    <a:pt x="39624" y="21336"/>
                  </a:lnTo>
                  <a:close/>
                </a:path>
                <a:path w="45719" h="67310" extrusionOk="0">
                  <a:moveTo>
                    <a:pt x="42672" y="27432"/>
                  </a:moveTo>
                  <a:lnTo>
                    <a:pt x="39624" y="27432"/>
                  </a:lnTo>
                  <a:lnTo>
                    <a:pt x="42672" y="30480"/>
                  </a:lnTo>
                  <a:lnTo>
                    <a:pt x="42672" y="27432"/>
                  </a:lnTo>
                  <a:close/>
                </a:path>
                <a:path w="45719" h="67310" extrusionOk="0">
                  <a:moveTo>
                    <a:pt x="45720" y="45720"/>
                  </a:moveTo>
                  <a:lnTo>
                    <a:pt x="42672" y="48768"/>
                  </a:lnTo>
                  <a:lnTo>
                    <a:pt x="45720" y="48768"/>
                  </a:lnTo>
                  <a:lnTo>
                    <a:pt x="45720" y="45720"/>
                  </a:lnTo>
                  <a:close/>
                </a:path>
                <a:path w="45719" h="67310" extrusionOk="0">
                  <a:moveTo>
                    <a:pt x="45720" y="42672"/>
                  </a:moveTo>
                  <a:lnTo>
                    <a:pt x="42672" y="42672"/>
                  </a:lnTo>
                  <a:lnTo>
                    <a:pt x="42672" y="39624"/>
                  </a:lnTo>
                  <a:lnTo>
                    <a:pt x="39624" y="39624"/>
                  </a:lnTo>
                  <a:lnTo>
                    <a:pt x="39624" y="36576"/>
                  </a:lnTo>
                  <a:lnTo>
                    <a:pt x="42672" y="39624"/>
                  </a:lnTo>
                  <a:lnTo>
                    <a:pt x="42672" y="36576"/>
                  </a:lnTo>
                  <a:lnTo>
                    <a:pt x="42672" y="33528"/>
                  </a:lnTo>
                  <a:lnTo>
                    <a:pt x="39624" y="33528"/>
                  </a:lnTo>
                  <a:lnTo>
                    <a:pt x="39624" y="30480"/>
                  </a:lnTo>
                  <a:lnTo>
                    <a:pt x="36576" y="30480"/>
                  </a:lnTo>
                  <a:lnTo>
                    <a:pt x="36576" y="27432"/>
                  </a:lnTo>
                  <a:lnTo>
                    <a:pt x="33528" y="27432"/>
                  </a:lnTo>
                  <a:lnTo>
                    <a:pt x="33528" y="24384"/>
                  </a:lnTo>
                  <a:lnTo>
                    <a:pt x="30480" y="24384"/>
                  </a:lnTo>
                  <a:lnTo>
                    <a:pt x="30480" y="21336"/>
                  </a:lnTo>
                  <a:lnTo>
                    <a:pt x="27432" y="21336"/>
                  </a:lnTo>
                  <a:lnTo>
                    <a:pt x="27432" y="18288"/>
                  </a:lnTo>
                  <a:lnTo>
                    <a:pt x="24384" y="18288"/>
                  </a:lnTo>
                  <a:lnTo>
                    <a:pt x="24384" y="15240"/>
                  </a:lnTo>
                  <a:lnTo>
                    <a:pt x="27432" y="15240"/>
                  </a:lnTo>
                  <a:lnTo>
                    <a:pt x="24384" y="12192"/>
                  </a:lnTo>
                  <a:lnTo>
                    <a:pt x="21336" y="9144"/>
                  </a:lnTo>
                  <a:lnTo>
                    <a:pt x="24384" y="9144"/>
                  </a:lnTo>
                  <a:lnTo>
                    <a:pt x="24384" y="12192"/>
                  </a:lnTo>
                  <a:lnTo>
                    <a:pt x="27432" y="12192"/>
                  </a:lnTo>
                  <a:lnTo>
                    <a:pt x="27432" y="15240"/>
                  </a:lnTo>
                  <a:lnTo>
                    <a:pt x="30480" y="15240"/>
                  </a:lnTo>
                  <a:lnTo>
                    <a:pt x="30480" y="12192"/>
                  </a:lnTo>
                  <a:lnTo>
                    <a:pt x="24384" y="6096"/>
                  </a:lnTo>
                  <a:lnTo>
                    <a:pt x="21336" y="6096"/>
                  </a:lnTo>
                  <a:lnTo>
                    <a:pt x="15240" y="6096"/>
                  </a:lnTo>
                  <a:lnTo>
                    <a:pt x="12192" y="9144"/>
                  </a:lnTo>
                  <a:lnTo>
                    <a:pt x="9144" y="6096"/>
                  </a:lnTo>
                  <a:lnTo>
                    <a:pt x="9144" y="3048"/>
                  </a:lnTo>
                  <a:lnTo>
                    <a:pt x="6096" y="3048"/>
                  </a:lnTo>
                  <a:lnTo>
                    <a:pt x="3048" y="0"/>
                  </a:lnTo>
                  <a:lnTo>
                    <a:pt x="0" y="0"/>
                  </a:lnTo>
                  <a:lnTo>
                    <a:pt x="0" y="3048"/>
                  </a:lnTo>
                  <a:lnTo>
                    <a:pt x="3048" y="3048"/>
                  </a:lnTo>
                  <a:lnTo>
                    <a:pt x="3048" y="9144"/>
                  </a:lnTo>
                  <a:lnTo>
                    <a:pt x="6096" y="9144"/>
                  </a:lnTo>
                  <a:lnTo>
                    <a:pt x="9144" y="12192"/>
                  </a:lnTo>
                  <a:lnTo>
                    <a:pt x="9144" y="18288"/>
                  </a:lnTo>
                  <a:lnTo>
                    <a:pt x="12192" y="18288"/>
                  </a:lnTo>
                  <a:lnTo>
                    <a:pt x="12192" y="21336"/>
                  </a:lnTo>
                  <a:lnTo>
                    <a:pt x="15240" y="21336"/>
                  </a:lnTo>
                  <a:lnTo>
                    <a:pt x="12192" y="24384"/>
                  </a:lnTo>
                  <a:lnTo>
                    <a:pt x="15240" y="24384"/>
                  </a:lnTo>
                  <a:lnTo>
                    <a:pt x="15240" y="30480"/>
                  </a:lnTo>
                  <a:lnTo>
                    <a:pt x="18288" y="33528"/>
                  </a:lnTo>
                  <a:lnTo>
                    <a:pt x="18288" y="36576"/>
                  </a:lnTo>
                  <a:lnTo>
                    <a:pt x="21336" y="36576"/>
                  </a:lnTo>
                  <a:lnTo>
                    <a:pt x="21336" y="39624"/>
                  </a:lnTo>
                  <a:lnTo>
                    <a:pt x="27432" y="39624"/>
                  </a:lnTo>
                  <a:lnTo>
                    <a:pt x="27432" y="36576"/>
                  </a:lnTo>
                  <a:lnTo>
                    <a:pt x="30480" y="36576"/>
                  </a:lnTo>
                  <a:lnTo>
                    <a:pt x="30480" y="39624"/>
                  </a:lnTo>
                  <a:lnTo>
                    <a:pt x="30480" y="42672"/>
                  </a:lnTo>
                  <a:lnTo>
                    <a:pt x="27432" y="42672"/>
                  </a:lnTo>
                  <a:lnTo>
                    <a:pt x="27432" y="45720"/>
                  </a:lnTo>
                  <a:lnTo>
                    <a:pt x="30480" y="48768"/>
                  </a:lnTo>
                  <a:lnTo>
                    <a:pt x="30480" y="45720"/>
                  </a:lnTo>
                  <a:lnTo>
                    <a:pt x="33528" y="45720"/>
                  </a:lnTo>
                  <a:lnTo>
                    <a:pt x="30480" y="48768"/>
                  </a:lnTo>
                  <a:lnTo>
                    <a:pt x="30480" y="51816"/>
                  </a:lnTo>
                  <a:lnTo>
                    <a:pt x="27432" y="51816"/>
                  </a:lnTo>
                  <a:lnTo>
                    <a:pt x="27432" y="54864"/>
                  </a:lnTo>
                  <a:lnTo>
                    <a:pt x="30480" y="54864"/>
                  </a:lnTo>
                  <a:lnTo>
                    <a:pt x="30480" y="57912"/>
                  </a:lnTo>
                  <a:lnTo>
                    <a:pt x="27432" y="57912"/>
                  </a:lnTo>
                  <a:lnTo>
                    <a:pt x="27432" y="60960"/>
                  </a:lnTo>
                  <a:lnTo>
                    <a:pt x="30480" y="60960"/>
                  </a:lnTo>
                  <a:lnTo>
                    <a:pt x="30480" y="67056"/>
                  </a:lnTo>
                  <a:lnTo>
                    <a:pt x="33528" y="67056"/>
                  </a:lnTo>
                  <a:lnTo>
                    <a:pt x="33528" y="64008"/>
                  </a:lnTo>
                  <a:lnTo>
                    <a:pt x="36576" y="64008"/>
                  </a:lnTo>
                  <a:lnTo>
                    <a:pt x="36576" y="57912"/>
                  </a:lnTo>
                  <a:lnTo>
                    <a:pt x="39624" y="57912"/>
                  </a:lnTo>
                  <a:lnTo>
                    <a:pt x="39624" y="51816"/>
                  </a:lnTo>
                  <a:lnTo>
                    <a:pt x="42672" y="51816"/>
                  </a:lnTo>
                  <a:lnTo>
                    <a:pt x="42672" y="48768"/>
                  </a:lnTo>
                  <a:lnTo>
                    <a:pt x="39624" y="48768"/>
                  </a:lnTo>
                  <a:lnTo>
                    <a:pt x="39624" y="45720"/>
                  </a:lnTo>
                  <a:lnTo>
                    <a:pt x="45720" y="45720"/>
                  </a:lnTo>
                  <a:lnTo>
                    <a:pt x="45720" y="42672"/>
                  </a:lnTo>
                  <a:close/>
                </a:path>
                <a:path w="45719" h="67310" extrusionOk="0">
                  <a:moveTo>
                    <a:pt x="45720" y="36576"/>
                  </a:moveTo>
                  <a:lnTo>
                    <a:pt x="42672" y="36576"/>
                  </a:lnTo>
                  <a:lnTo>
                    <a:pt x="45720" y="39624"/>
                  </a:lnTo>
                  <a:lnTo>
                    <a:pt x="45720" y="36576"/>
                  </a:lnTo>
                  <a:close/>
                </a:path>
                <a:path w="45719" h="67310" extrusionOk="0">
                  <a:moveTo>
                    <a:pt x="45720" y="30480"/>
                  </a:moveTo>
                  <a:lnTo>
                    <a:pt x="42672" y="30480"/>
                  </a:lnTo>
                  <a:lnTo>
                    <a:pt x="42672" y="33528"/>
                  </a:lnTo>
                  <a:lnTo>
                    <a:pt x="45720" y="33528"/>
                  </a:lnTo>
                  <a:lnTo>
                    <a:pt x="45720" y="3048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19" name="Google Shape;6219;gda58c33139_0_6384"/>
            <p:cNvSpPr/>
            <p:nvPr/>
          </p:nvSpPr>
          <p:spPr>
            <a:xfrm>
              <a:off x="2374570" y="6351695"/>
              <a:ext cx="45719" cy="70485"/>
            </a:xfrm>
            <a:custGeom>
              <a:avLst/>
              <a:gdLst/>
              <a:ahLst/>
              <a:cxnLst/>
              <a:rect l="l" t="t" r="r" b="b"/>
              <a:pathLst>
                <a:path w="45719" h="70485" extrusionOk="0">
                  <a:moveTo>
                    <a:pt x="27434" y="18287"/>
                  </a:moveTo>
                  <a:lnTo>
                    <a:pt x="27434" y="15239"/>
                  </a:lnTo>
                  <a:lnTo>
                    <a:pt x="24385" y="15239"/>
                  </a:lnTo>
                  <a:lnTo>
                    <a:pt x="24385" y="12191"/>
                  </a:lnTo>
                  <a:lnTo>
                    <a:pt x="21337" y="12191"/>
                  </a:lnTo>
                  <a:lnTo>
                    <a:pt x="24385" y="15239"/>
                  </a:lnTo>
                  <a:lnTo>
                    <a:pt x="27434" y="18287"/>
                  </a:lnTo>
                  <a:lnTo>
                    <a:pt x="24385" y="18287"/>
                  </a:lnTo>
                  <a:lnTo>
                    <a:pt x="24385" y="21334"/>
                  </a:lnTo>
                  <a:lnTo>
                    <a:pt x="27434" y="21334"/>
                  </a:lnTo>
                  <a:lnTo>
                    <a:pt x="27434" y="24382"/>
                  </a:lnTo>
                  <a:lnTo>
                    <a:pt x="27434" y="27430"/>
                  </a:lnTo>
                  <a:lnTo>
                    <a:pt x="27434" y="24382"/>
                  </a:lnTo>
                  <a:lnTo>
                    <a:pt x="30482" y="24382"/>
                  </a:lnTo>
                  <a:lnTo>
                    <a:pt x="30482" y="27430"/>
                  </a:lnTo>
                  <a:lnTo>
                    <a:pt x="33530" y="27430"/>
                  </a:lnTo>
                  <a:lnTo>
                    <a:pt x="33530" y="30478"/>
                  </a:lnTo>
                  <a:lnTo>
                    <a:pt x="36578" y="30478"/>
                  </a:lnTo>
                  <a:lnTo>
                    <a:pt x="36578" y="33526"/>
                  </a:lnTo>
                  <a:lnTo>
                    <a:pt x="39626" y="33526"/>
                  </a:lnTo>
                  <a:lnTo>
                    <a:pt x="39626" y="36574"/>
                  </a:lnTo>
                  <a:lnTo>
                    <a:pt x="42675" y="36574"/>
                  </a:lnTo>
                  <a:lnTo>
                    <a:pt x="42675" y="39621"/>
                  </a:lnTo>
                  <a:lnTo>
                    <a:pt x="45723" y="39621"/>
                  </a:lnTo>
                  <a:lnTo>
                    <a:pt x="45723" y="42669"/>
                  </a:lnTo>
                  <a:lnTo>
                    <a:pt x="42675" y="39621"/>
                  </a:lnTo>
                  <a:lnTo>
                    <a:pt x="42675" y="42669"/>
                  </a:lnTo>
                  <a:lnTo>
                    <a:pt x="42675" y="39621"/>
                  </a:lnTo>
                  <a:lnTo>
                    <a:pt x="42675" y="42669"/>
                  </a:lnTo>
                  <a:lnTo>
                    <a:pt x="39626" y="39621"/>
                  </a:lnTo>
                  <a:lnTo>
                    <a:pt x="39626" y="42669"/>
                  </a:lnTo>
                  <a:lnTo>
                    <a:pt x="39626" y="39621"/>
                  </a:lnTo>
                  <a:lnTo>
                    <a:pt x="39626" y="42669"/>
                  </a:lnTo>
                  <a:lnTo>
                    <a:pt x="39626" y="39621"/>
                  </a:lnTo>
                  <a:lnTo>
                    <a:pt x="39626" y="42669"/>
                  </a:lnTo>
                  <a:lnTo>
                    <a:pt x="36578" y="42669"/>
                  </a:lnTo>
                  <a:lnTo>
                    <a:pt x="39626" y="42669"/>
                  </a:lnTo>
                  <a:lnTo>
                    <a:pt x="42675" y="42669"/>
                  </a:lnTo>
                  <a:lnTo>
                    <a:pt x="42675" y="45717"/>
                  </a:lnTo>
                  <a:lnTo>
                    <a:pt x="42675" y="42669"/>
                  </a:lnTo>
                  <a:lnTo>
                    <a:pt x="42675" y="45717"/>
                  </a:lnTo>
                  <a:lnTo>
                    <a:pt x="45723" y="45717"/>
                  </a:lnTo>
                  <a:lnTo>
                    <a:pt x="45723" y="42669"/>
                  </a:lnTo>
                  <a:lnTo>
                    <a:pt x="42675" y="42669"/>
                  </a:lnTo>
                  <a:lnTo>
                    <a:pt x="45723" y="42669"/>
                  </a:lnTo>
                  <a:lnTo>
                    <a:pt x="45723" y="45717"/>
                  </a:lnTo>
                  <a:lnTo>
                    <a:pt x="45723" y="48765"/>
                  </a:lnTo>
                  <a:lnTo>
                    <a:pt x="45723" y="51813"/>
                  </a:lnTo>
                  <a:lnTo>
                    <a:pt x="42675" y="51813"/>
                  </a:lnTo>
                  <a:lnTo>
                    <a:pt x="45723" y="48765"/>
                  </a:lnTo>
                  <a:lnTo>
                    <a:pt x="42675" y="48765"/>
                  </a:lnTo>
                  <a:lnTo>
                    <a:pt x="42675" y="51813"/>
                  </a:lnTo>
                  <a:lnTo>
                    <a:pt x="42675" y="48765"/>
                  </a:lnTo>
                  <a:lnTo>
                    <a:pt x="39626" y="48765"/>
                  </a:lnTo>
                  <a:lnTo>
                    <a:pt x="39626" y="51813"/>
                  </a:lnTo>
                  <a:lnTo>
                    <a:pt x="39626" y="48765"/>
                  </a:lnTo>
                  <a:lnTo>
                    <a:pt x="39626" y="51813"/>
                  </a:lnTo>
                  <a:lnTo>
                    <a:pt x="39626" y="48765"/>
                  </a:lnTo>
                  <a:lnTo>
                    <a:pt x="36578" y="48765"/>
                  </a:lnTo>
                  <a:lnTo>
                    <a:pt x="39626" y="48765"/>
                  </a:lnTo>
                  <a:lnTo>
                    <a:pt x="39626" y="51813"/>
                  </a:lnTo>
                  <a:lnTo>
                    <a:pt x="42675" y="51813"/>
                  </a:lnTo>
                  <a:lnTo>
                    <a:pt x="42675" y="54861"/>
                  </a:lnTo>
                  <a:lnTo>
                    <a:pt x="39626" y="54861"/>
                  </a:lnTo>
                  <a:lnTo>
                    <a:pt x="39626" y="57908"/>
                  </a:lnTo>
                  <a:lnTo>
                    <a:pt x="39626" y="60956"/>
                  </a:lnTo>
                  <a:lnTo>
                    <a:pt x="39626" y="57908"/>
                  </a:lnTo>
                  <a:lnTo>
                    <a:pt x="39626" y="60956"/>
                  </a:lnTo>
                  <a:lnTo>
                    <a:pt x="39626" y="57908"/>
                  </a:lnTo>
                  <a:lnTo>
                    <a:pt x="39626" y="60956"/>
                  </a:lnTo>
                  <a:lnTo>
                    <a:pt x="36578" y="60956"/>
                  </a:lnTo>
                  <a:lnTo>
                    <a:pt x="36578" y="57908"/>
                  </a:lnTo>
                  <a:lnTo>
                    <a:pt x="36578" y="54861"/>
                  </a:lnTo>
                  <a:lnTo>
                    <a:pt x="36578" y="57908"/>
                  </a:lnTo>
                  <a:lnTo>
                    <a:pt x="36578" y="60956"/>
                  </a:lnTo>
                  <a:lnTo>
                    <a:pt x="39626" y="60956"/>
                  </a:lnTo>
                  <a:lnTo>
                    <a:pt x="36578" y="60956"/>
                  </a:lnTo>
                  <a:lnTo>
                    <a:pt x="36578" y="64004"/>
                  </a:lnTo>
                  <a:lnTo>
                    <a:pt x="36578" y="67052"/>
                  </a:lnTo>
                  <a:lnTo>
                    <a:pt x="33530" y="67052"/>
                  </a:lnTo>
                  <a:lnTo>
                    <a:pt x="33530" y="70100"/>
                  </a:lnTo>
                  <a:lnTo>
                    <a:pt x="33530" y="67052"/>
                  </a:lnTo>
                  <a:lnTo>
                    <a:pt x="33530" y="70100"/>
                  </a:lnTo>
                  <a:lnTo>
                    <a:pt x="30482" y="70100"/>
                  </a:lnTo>
                  <a:lnTo>
                    <a:pt x="30482" y="67052"/>
                  </a:lnTo>
                  <a:lnTo>
                    <a:pt x="30482" y="64004"/>
                  </a:lnTo>
                  <a:lnTo>
                    <a:pt x="27434" y="64004"/>
                  </a:lnTo>
                  <a:lnTo>
                    <a:pt x="30482" y="64004"/>
                  </a:lnTo>
                  <a:lnTo>
                    <a:pt x="27434" y="64004"/>
                  </a:lnTo>
                  <a:lnTo>
                    <a:pt x="27434" y="60956"/>
                  </a:lnTo>
                  <a:lnTo>
                    <a:pt x="30482" y="60956"/>
                  </a:lnTo>
                  <a:lnTo>
                    <a:pt x="30482" y="57908"/>
                  </a:lnTo>
                  <a:lnTo>
                    <a:pt x="27434" y="57908"/>
                  </a:lnTo>
                  <a:lnTo>
                    <a:pt x="27434" y="54861"/>
                  </a:lnTo>
                  <a:lnTo>
                    <a:pt x="30482" y="54861"/>
                  </a:lnTo>
                  <a:lnTo>
                    <a:pt x="30482" y="51813"/>
                  </a:lnTo>
                  <a:lnTo>
                    <a:pt x="27434" y="54861"/>
                  </a:lnTo>
                  <a:lnTo>
                    <a:pt x="27434" y="51813"/>
                  </a:lnTo>
                  <a:lnTo>
                    <a:pt x="27434" y="48765"/>
                  </a:lnTo>
                  <a:lnTo>
                    <a:pt x="27434" y="51813"/>
                  </a:lnTo>
                  <a:lnTo>
                    <a:pt x="30482" y="51813"/>
                  </a:lnTo>
                  <a:lnTo>
                    <a:pt x="33530" y="51813"/>
                  </a:lnTo>
                  <a:lnTo>
                    <a:pt x="30482" y="51813"/>
                  </a:lnTo>
                  <a:lnTo>
                    <a:pt x="33530" y="48765"/>
                  </a:lnTo>
                  <a:lnTo>
                    <a:pt x="30482" y="48765"/>
                  </a:lnTo>
                  <a:lnTo>
                    <a:pt x="30482" y="51813"/>
                  </a:lnTo>
                  <a:lnTo>
                    <a:pt x="27434" y="48765"/>
                  </a:lnTo>
                  <a:lnTo>
                    <a:pt x="27434" y="45717"/>
                  </a:lnTo>
                  <a:lnTo>
                    <a:pt x="24385" y="45717"/>
                  </a:lnTo>
                  <a:lnTo>
                    <a:pt x="27434" y="45717"/>
                  </a:lnTo>
                  <a:lnTo>
                    <a:pt x="27434" y="42669"/>
                  </a:lnTo>
                  <a:lnTo>
                    <a:pt x="27434" y="45717"/>
                  </a:lnTo>
                  <a:lnTo>
                    <a:pt x="30482" y="45717"/>
                  </a:lnTo>
                  <a:lnTo>
                    <a:pt x="30482" y="42669"/>
                  </a:lnTo>
                  <a:lnTo>
                    <a:pt x="27434" y="45717"/>
                  </a:lnTo>
                  <a:lnTo>
                    <a:pt x="27434" y="42669"/>
                  </a:lnTo>
                  <a:lnTo>
                    <a:pt x="30482" y="42669"/>
                  </a:lnTo>
                  <a:lnTo>
                    <a:pt x="30482" y="39621"/>
                  </a:lnTo>
                  <a:lnTo>
                    <a:pt x="27434" y="39621"/>
                  </a:lnTo>
                  <a:lnTo>
                    <a:pt x="27434" y="42669"/>
                  </a:lnTo>
                  <a:lnTo>
                    <a:pt x="24385" y="42669"/>
                  </a:lnTo>
                  <a:lnTo>
                    <a:pt x="24385" y="45717"/>
                  </a:lnTo>
                  <a:lnTo>
                    <a:pt x="24385" y="42669"/>
                  </a:lnTo>
                  <a:lnTo>
                    <a:pt x="24385" y="45717"/>
                  </a:lnTo>
                  <a:lnTo>
                    <a:pt x="24385" y="42669"/>
                  </a:lnTo>
                  <a:lnTo>
                    <a:pt x="21337" y="42669"/>
                  </a:lnTo>
                  <a:lnTo>
                    <a:pt x="21337" y="39621"/>
                  </a:lnTo>
                  <a:lnTo>
                    <a:pt x="18289" y="39621"/>
                  </a:lnTo>
                  <a:lnTo>
                    <a:pt x="18289" y="36574"/>
                  </a:lnTo>
                  <a:lnTo>
                    <a:pt x="15241" y="33526"/>
                  </a:lnTo>
                  <a:lnTo>
                    <a:pt x="15241" y="30478"/>
                  </a:lnTo>
                  <a:lnTo>
                    <a:pt x="15241" y="27430"/>
                  </a:lnTo>
                  <a:lnTo>
                    <a:pt x="12192" y="27430"/>
                  </a:lnTo>
                  <a:lnTo>
                    <a:pt x="15241" y="24382"/>
                  </a:lnTo>
                  <a:lnTo>
                    <a:pt x="12192" y="24382"/>
                  </a:lnTo>
                  <a:lnTo>
                    <a:pt x="12192" y="21334"/>
                  </a:lnTo>
                  <a:lnTo>
                    <a:pt x="9144" y="21334"/>
                  </a:lnTo>
                  <a:lnTo>
                    <a:pt x="9144" y="18287"/>
                  </a:lnTo>
                  <a:lnTo>
                    <a:pt x="9144" y="15239"/>
                  </a:lnTo>
                  <a:lnTo>
                    <a:pt x="9144" y="12191"/>
                  </a:lnTo>
                  <a:lnTo>
                    <a:pt x="9144" y="15239"/>
                  </a:lnTo>
                  <a:lnTo>
                    <a:pt x="6096" y="12191"/>
                  </a:lnTo>
                  <a:lnTo>
                    <a:pt x="3048" y="12191"/>
                  </a:lnTo>
                  <a:lnTo>
                    <a:pt x="3048" y="9143"/>
                  </a:lnTo>
                  <a:lnTo>
                    <a:pt x="6096" y="9143"/>
                  </a:lnTo>
                  <a:lnTo>
                    <a:pt x="3048" y="9143"/>
                  </a:lnTo>
                  <a:lnTo>
                    <a:pt x="3048" y="6095"/>
                  </a:lnTo>
                  <a:lnTo>
                    <a:pt x="0" y="6095"/>
                  </a:lnTo>
                  <a:lnTo>
                    <a:pt x="0" y="3047"/>
                  </a:lnTo>
                  <a:lnTo>
                    <a:pt x="0" y="0"/>
                  </a:lnTo>
                  <a:lnTo>
                    <a:pt x="0" y="3047"/>
                  </a:lnTo>
                  <a:lnTo>
                    <a:pt x="3048" y="3047"/>
                  </a:lnTo>
                  <a:lnTo>
                    <a:pt x="3048" y="6095"/>
                  </a:lnTo>
                  <a:lnTo>
                    <a:pt x="3048" y="3047"/>
                  </a:lnTo>
                  <a:lnTo>
                    <a:pt x="6096" y="6095"/>
                  </a:lnTo>
                  <a:lnTo>
                    <a:pt x="9144" y="6095"/>
                  </a:lnTo>
                  <a:lnTo>
                    <a:pt x="9144" y="9143"/>
                  </a:lnTo>
                  <a:lnTo>
                    <a:pt x="12192" y="12191"/>
                  </a:lnTo>
                  <a:lnTo>
                    <a:pt x="15241" y="9143"/>
                  </a:lnTo>
                  <a:lnTo>
                    <a:pt x="15241" y="12191"/>
                  </a:lnTo>
                  <a:lnTo>
                    <a:pt x="15241" y="9143"/>
                  </a:lnTo>
                  <a:lnTo>
                    <a:pt x="18289" y="9143"/>
                  </a:lnTo>
                  <a:lnTo>
                    <a:pt x="21337" y="9143"/>
                  </a:lnTo>
                  <a:lnTo>
                    <a:pt x="21337" y="12191"/>
                  </a:lnTo>
                  <a:lnTo>
                    <a:pt x="24385" y="12191"/>
                  </a:lnTo>
                  <a:lnTo>
                    <a:pt x="21337" y="12191"/>
                  </a:lnTo>
                  <a:lnTo>
                    <a:pt x="21337" y="9143"/>
                  </a:lnTo>
                  <a:lnTo>
                    <a:pt x="24385" y="9143"/>
                  </a:lnTo>
                  <a:lnTo>
                    <a:pt x="27434" y="9143"/>
                  </a:lnTo>
                  <a:lnTo>
                    <a:pt x="24385" y="9143"/>
                  </a:lnTo>
                  <a:lnTo>
                    <a:pt x="27434" y="12191"/>
                  </a:lnTo>
                  <a:lnTo>
                    <a:pt x="30482" y="15239"/>
                  </a:lnTo>
                  <a:lnTo>
                    <a:pt x="30482" y="18287"/>
                  </a:lnTo>
                  <a:lnTo>
                    <a:pt x="33530" y="18287"/>
                  </a:lnTo>
                  <a:lnTo>
                    <a:pt x="33530" y="21334"/>
                  </a:lnTo>
                  <a:lnTo>
                    <a:pt x="36578" y="21334"/>
                  </a:lnTo>
                  <a:lnTo>
                    <a:pt x="36578" y="24382"/>
                  </a:lnTo>
                  <a:lnTo>
                    <a:pt x="39626" y="24382"/>
                  </a:lnTo>
                  <a:lnTo>
                    <a:pt x="39626" y="27430"/>
                  </a:lnTo>
                  <a:lnTo>
                    <a:pt x="39626" y="30478"/>
                  </a:lnTo>
                  <a:lnTo>
                    <a:pt x="42675" y="30478"/>
                  </a:lnTo>
                  <a:lnTo>
                    <a:pt x="42675" y="33526"/>
                  </a:lnTo>
                  <a:lnTo>
                    <a:pt x="45723" y="33526"/>
                  </a:lnTo>
                  <a:lnTo>
                    <a:pt x="45723" y="36574"/>
                  </a:lnTo>
                  <a:lnTo>
                    <a:pt x="42675" y="36574"/>
                  </a:lnTo>
                  <a:lnTo>
                    <a:pt x="42675" y="33526"/>
                  </a:lnTo>
                  <a:lnTo>
                    <a:pt x="39626" y="30478"/>
                  </a:lnTo>
                  <a:lnTo>
                    <a:pt x="36578" y="30478"/>
                  </a:lnTo>
                  <a:lnTo>
                    <a:pt x="36578" y="27430"/>
                  </a:lnTo>
                  <a:lnTo>
                    <a:pt x="36578" y="24382"/>
                  </a:lnTo>
                  <a:lnTo>
                    <a:pt x="33530" y="24382"/>
                  </a:lnTo>
                  <a:lnTo>
                    <a:pt x="33530" y="21334"/>
                  </a:lnTo>
                  <a:lnTo>
                    <a:pt x="33530" y="24382"/>
                  </a:lnTo>
                  <a:lnTo>
                    <a:pt x="33530" y="21334"/>
                  </a:lnTo>
                  <a:lnTo>
                    <a:pt x="30482" y="21334"/>
                  </a:lnTo>
                  <a:lnTo>
                    <a:pt x="30482" y="18287"/>
                  </a:lnTo>
                  <a:lnTo>
                    <a:pt x="27434" y="18287"/>
                  </a:lnTo>
                  <a:lnTo>
                    <a:pt x="27434" y="15239"/>
                  </a:lnTo>
                  <a:lnTo>
                    <a:pt x="24385" y="15239"/>
                  </a:lnTo>
                  <a:lnTo>
                    <a:pt x="27434" y="15239"/>
                  </a:lnTo>
                  <a:lnTo>
                    <a:pt x="27434" y="1828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20" name="Google Shape;6220;gda58c33139_0_6384"/>
            <p:cNvSpPr/>
            <p:nvPr/>
          </p:nvSpPr>
          <p:spPr>
            <a:xfrm>
              <a:off x="2356269" y="6360845"/>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21" name="Google Shape;6221;gda58c33139_0_6384"/>
            <p:cNvSpPr/>
            <p:nvPr/>
          </p:nvSpPr>
          <p:spPr>
            <a:xfrm>
              <a:off x="2353233" y="6360839"/>
              <a:ext cx="6350" cy="3175"/>
            </a:xfrm>
            <a:custGeom>
              <a:avLst/>
              <a:gdLst/>
              <a:ahLst/>
              <a:cxnLst/>
              <a:rect l="l" t="t" r="r" b="b"/>
              <a:pathLst>
                <a:path w="6350" h="3175" extrusionOk="0">
                  <a:moveTo>
                    <a:pt x="6096" y="0"/>
                  </a:moveTo>
                  <a:lnTo>
                    <a:pt x="6096" y="3047"/>
                  </a:lnTo>
                  <a:lnTo>
                    <a:pt x="3048" y="3047"/>
                  </a:lnTo>
                  <a:lnTo>
                    <a:pt x="3048" y="0"/>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22" name="Google Shape;6222;gda58c33139_0_6384"/>
            <p:cNvSpPr/>
            <p:nvPr/>
          </p:nvSpPr>
          <p:spPr>
            <a:xfrm>
              <a:off x="1871611" y="643399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23" name="Google Shape;6223;gda58c33139_0_6384"/>
            <p:cNvSpPr/>
            <p:nvPr/>
          </p:nvSpPr>
          <p:spPr>
            <a:xfrm>
              <a:off x="1871612" y="6433987"/>
              <a:ext cx="3175" cy="3175"/>
            </a:xfrm>
            <a:custGeom>
              <a:avLst/>
              <a:gdLst/>
              <a:ahLst/>
              <a:cxnLst/>
              <a:rect l="l" t="t" r="r" b="b"/>
              <a:pathLst>
                <a:path w="3175" h="3175" extrusionOk="0">
                  <a:moveTo>
                    <a:pt x="3048" y="3047"/>
                  </a:moveTo>
                  <a:lnTo>
                    <a:pt x="0" y="3047"/>
                  </a:lnTo>
                  <a:lnTo>
                    <a:pt x="0" y="0"/>
                  </a:ln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24" name="Google Shape;6224;gda58c33139_0_6384"/>
            <p:cNvSpPr/>
            <p:nvPr/>
          </p:nvSpPr>
          <p:spPr>
            <a:xfrm>
              <a:off x="2383715" y="6351695"/>
              <a:ext cx="9525" cy="9525"/>
            </a:xfrm>
            <a:custGeom>
              <a:avLst/>
              <a:gdLst/>
              <a:ahLst/>
              <a:cxnLst/>
              <a:rect l="l" t="t" r="r" b="b"/>
              <a:pathLst>
                <a:path w="9525" h="9525" extrusionOk="0">
                  <a:moveTo>
                    <a:pt x="6096" y="6095"/>
                  </a:moveTo>
                  <a:lnTo>
                    <a:pt x="3048" y="6095"/>
                  </a:lnTo>
                  <a:lnTo>
                    <a:pt x="6096" y="9143"/>
                  </a:lnTo>
                  <a:lnTo>
                    <a:pt x="6096" y="6095"/>
                  </a:lnTo>
                  <a:close/>
                </a:path>
                <a:path w="9525" h="9525" extrusionOk="0">
                  <a:moveTo>
                    <a:pt x="9144" y="3047"/>
                  </a:moveTo>
                  <a:lnTo>
                    <a:pt x="0" y="3047"/>
                  </a:lnTo>
                  <a:lnTo>
                    <a:pt x="0" y="6095"/>
                  </a:lnTo>
                  <a:lnTo>
                    <a:pt x="9144" y="6095"/>
                  </a:lnTo>
                  <a:lnTo>
                    <a:pt x="9144" y="3047"/>
                  </a:lnTo>
                  <a:close/>
                </a:path>
                <a:path w="9525" h="9525" extrusionOk="0">
                  <a:moveTo>
                    <a:pt x="3048" y="0"/>
                  </a:moveTo>
                  <a:lnTo>
                    <a:pt x="3048"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25" name="Google Shape;6225;gda58c33139_0_6384"/>
            <p:cNvSpPr/>
            <p:nvPr/>
          </p:nvSpPr>
          <p:spPr>
            <a:xfrm>
              <a:off x="2383715" y="6351695"/>
              <a:ext cx="12700" cy="9525"/>
            </a:xfrm>
            <a:custGeom>
              <a:avLst/>
              <a:gdLst/>
              <a:ahLst/>
              <a:cxnLst/>
              <a:rect l="l" t="t" r="r" b="b"/>
              <a:pathLst>
                <a:path w="12700" h="9525" extrusionOk="0">
                  <a:moveTo>
                    <a:pt x="12193" y="6095"/>
                  </a:moveTo>
                  <a:lnTo>
                    <a:pt x="9144" y="6095"/>
                  </a:lnTo>
                  <a:lnTo>
                    <a:pt x="6096" y="6095"/>
                  </a:lnTo>
                  <a:lnTo>
                    <a:pt x="6096" y="9143"/>
                  </a:lnTo>
                  <a:lnTo>
                    <a:pt x="3048" y="6095"/>
                  </a:lnTo>
                  <a:lnTo>
                    <a:pt x="0" y="6095"/>
                  </a:lnTo>
                  <a:lnTo>
                    <a:pt x="0" y="3047"/>
                  </a:lnTo>
                  <a:lnTo>
                    <a:pt x="3048" y="3047"/>
                  </a:lnTo>
                  <a:lnTo>
                    <a:pt x="3048" y="0"/>
                  </a:lnTo>
                  <a:lnTo>
                    <a:pt x="6096" y="3047"/>
                  </a:lnTo>
                  <a:lnTo>
                    <a:pt x="9144" y="3047"/>
                  </a:lnTo>
                  <a:lnTo>
                    <a:pt x="9144" y="6095"/>
                  </a:lnTo>
                  <a:lnTo>
                    <a:pt x="12193"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26" name="Google Shape;6226;gda58c33139_0_6384"/>
            <p:cNvSpPr/>
            <p:nvPr/>
          </p:nvSpPr>
          <p:spPr>
            <a:xfrm>
              <a:off x="2344077" y="6366941"/>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27" name="Google Shape;6227;gda58c33139_0_6384"/>
            <p:cNvSpPr/>
            <p:nvPr/>
          </p:nvSpPr>
          <p:spPr>
            <a:xfrm>
              <a:off x="2344088" y="6366935"/>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28" name="Google Shape;6228;gda58c33139_0_6384"/>
            <p:cNvSpPr/>
            <p:nvPr/>
          </p:nvSpPr>
          <p:spPr>
            <a:xfrm>
              <a:off x="2331895" y="636998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29" name="Google Shape;6229;gda58c33139_0_6384"/>
            <p:cNvSpPr/>
            <p:nvPr/>
          </p:nvSpPr>
          <p:spPr>
            <a:xfrm>
              <a:off x="2331895" y="636998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30" name="Google Shape;6230;gda58c33139_0_6384"/>
            <p:cNvSpPr/>
            <p:nvPr/>
          </p:nvSpPr>
          <p:spPr>
            <a:xfrm>
              <a:off x="2337981" y="6366941"/>
              <a:ext cx="55244" cy="45720"/>
            </a:xfrm>
            <a:custGeom>
              <a:avLst/>
              <a:gdLst/>
              <a:ahLst/>
              <a:cxnLst/>
              <a:rect l="l" t="t" r="r" b="b"/>
              <a:pathLst>
                <a:path w="55244" h="45720" extrusionOk="0">
                  <a:moveTo>
                    <a:pt x="3048" y="6096"/>
                  </a:moveTo>
                  <a:lnTo>
                    <a:pt x="0" y="6096"/>
                  </a:lnTo>
                  <a:lnTo>
                    <a:pt x="3048" y="9144"/>
                  </a:lnTo>
                  <a:lnTo>
                    <a:pt x="3048" y="6096"/>
                  </a:lnTo>
                  <a:close/>
                </a:path>
                <a:path w="55244" h="45720" extrusionOk="0">
                  <a:moveTo>
                    <a:pt x="15240" y="33528"/>
                  </a:moveTo>
                  <a:lnTo>
                    <a:pt x="12192" y="33528"/>
                  </a:lnTo>
                  <a:lnTo>
                    <a:pt x="12192" y="36576"/>
                  </a:lnTo>
                  <a:lnTo>
                    <a:pt x="15240" y="36576"/>
                  </a:lnTo>
                  <a:lnTo>
                    <a:pt x="15240" y="33528"/>
                  </a:lnTo>
                  <a:close/>
                </a:path>
                <a:path w="55244" h="45720" extrusionOk="0">
                  <a:moveTo>
                    <a:pt x="24396" y="42672"/>
                  </a:moveTo>
                  <a:lnTo>
                    <a:pt x="21336" y="39624"/>
                  </a:lnTo>
                  <a:lnTo>
                    <a:pt x="21336" y="42672"/>
                  </a:lnTo>
                  <a:lnTo>
                    <a:pt x="24396" y="42672"/>
                  </a:lnTo>
                  <a:close/>
                </a:path>
                <a:path w="55244" h="45720" extrusionOk="0">
                  <a:moveTo>
                    <a:pt x="54876" y="30480"/>
                  </a:moveTo>
                  <a:lnTo>
                    <a:pt x="51828" y="30480"/>
                  </a:lnTo>
                  <a:lnTo>
                    <a:pt x="51828" y="24384"/>
                  </a:lnTo>
                  <a:lnTo>
                    <a:pt x="48780" y="24384"/>
                  </a:lnTo>
                  <a:lnTo>
                    <a:pt x="48780" y="21336"/>
                  </a:lnTo>
                  <a:lnTo>
                    <a:pt x="45732" y="18288"/>
                  </a:lnTo>
                  <a:lnTo>
                    <a:pt x="45732" y="21336"/>
                  </a:lnTo>
                  <a:lnTo>
                    <a:pt x="42684" y="21336"/>
                  </a:lnTo>
                  <a:lnTo>
                    <a:pt x="42684" y="18288"/>
                  </a:lnTo>
                  <a:lnTo>
                    <a:pt x="45732" y="18288"/>
                  </a:lnTo>
                  <a:lnTo>
                    <a:pt x="45732" y="15240"/>
                  </a:lnTo>
                  <a:lnTo>
                    <a:pt x="39636" y="15240"/>
                  </a:lnTo>
                  <a:lnTo>
                    <a:pt x="39636" y="21336"/>
                  </a:lnTo>
                  <a:lnTo>
                    <a:pt x="39636" y="24384"/>
                  </a:lnTo>
                  <a:lnTo>
                    <a:pt x="36588" y="24384"/>
                  </a:lnTo>
                  <a:lnTo>
                    <a:pt x="36588" y="21336"/>
                  </a:lnTo>
                  <a:lnTo>
                    <a:pt x="33540" y="21336"/>
                  </a:lnTo>
                  <a:lnTo>
                    <a:pt x="30492" y="21336"/>
                  </a:lnTo>
                  <a:lnTo>
                    <a:pt x="30492" y="18288"/>
                  </a:lnTo>
                  <a:lnTo>
                    <a:pt x="33540" y="18288"/>
                  </a:lnTo>
                  <a:lnTo>
                    <a:pt x="36588" y="21336"/>
                  </a:lnTo>
                  <a:lnTo>
                    <a:pt x="39636" y="21336"/>
                  </a:lnTo>
                  <a:lnTo>
                    <a:pt x="39636" y="15240"/>
                  </a:lnTo>
                  <a:lnTo>
                    <a:pt x="39636" y="12192"/>
                  </a:lnTo>
                  <a:lnTo>
                    <a:pt x="45732" y="12192"/>
                  </a:lnTo>
                  <a:lnTo>
                    <a:pt x="45732" y="9144"/>
                  </a:lnTo>
                  <a:lnTo>
                    <a:pt x="42684" y="9144"/>
                  </a:lnTo>
                  <a:lnTo>
                    <a:pt x="42684" y="6096"/>
                  </a:lnTo>
                  <a:lnTo>
                    <a:pt x="39636" y="6096"/>
                  </a:lnTo>
                  <a:lnTo>
                    <a:pt x="36588" y="3048"/>
                  </a:lnTo>
                  <a:lnTo>
                    <a:pt x="36588" y="6096"/>
                  </a:lnTo>
                  <a:lnTo>
                    <a:pt x="30492" y="6096"/>
                  </a:lnTo>
                  <a:lnTo>
                    <a:pt x="30492" y="3048"/>
                  </a:lnTo>
                  <a:lnTo>
                    <a:pt x="27444" y="3048"/>
                  </a:lnTo>
                  <a:lnTo>
                    <a:pt x="27444" y="9144"/>
                  </a:lnTo>
                  <a:lnTo>
                    <a:pt x="24396" y="9144"/>
                  </a:lnTo>
                  <a:lnTo>
                    <a:pt x="24396" y="12192"/>
                  </a:lnTo>
                  <a:lnTo>
                    <a:pt x="24396" y="18288"/>
                  </a:lnTo>
                  <a:lnTo>
                    <a:pt x="21336" y="18288"/>
                  </a:lnTo>
                  <a:lnTo>
                    <a:pt x="21336" y="15240"/>
                  </a:lnTo>
                  <a:lnTo>
                    <a:pt x="24396" y="12192"/>
                  </a:lnTo>
                  <a:lnTo>
                    <a:pt x="21336" y="12192"/>
                  </a:lnTo>
                  <a:lnTo>
                    <a:pt x="21336" y="9144"/>
                  </a:lnTo>
                  <a:lnTo>
                    <a:pt x="24396" y="9144"/>
                  </a:lnTo>
                  <a:lnTo>
                    <a:pt x="24396" y="3048"/>
                  </a:lnTo>
                  <a:lnTo>
                    <a:pt x="21336" y="3048"/>
                  </a:lnTo>
                  <a:lnTo>
                    <a:pt x="21336" y="0"/>
                  </a:lnTo>
                  <a:lnTo>
                    <a:pt x="15240" y="0"/>
                  </a:lnTo>
                  <a:lnTo>
                    <a:pt x="15240" y="3048"/>
                  </a:lnTo>
                  <a:lnTo>
                    <a:pt x="12192" y="3048"/>
                  </a:lnTo>
                  <a:lnTo>
                    <a:pt x="12192" y="6096"/>
                  </a:lnTo>
                  <a:lnTo>
                    <a:pt x="6096" y="6096"/>
                  </a:lnTo>
                  <a:lnTo>
                    <a:pt x="6096" y="9144"/>
                  </a:lnTo>
                  <a:lnTo>
                    <a:pt x="3048" y="9144"/>
                  </a:lnTo>
                  <a:lnTo>
                    <a:pt x="3048" y="12192"/>
                  </a:lnTo>
                  <a:lnTo>
                    <a:pt x="0" y="12192"/>
                  </a:lnTo>
                  <a:lnTo>
                    <a:pt x="0" y="15240"/>
                  </a:lnTo>
                  <a:lnTo>
                    <a:pt x="3048" y="15240"/>
                  </a:lnTo>
                  <a:lnTo>
                    <a:pt x="3048" y="21336"/>
                  </a:lnTo>
                  <a:lnTo>
                    <a:pt x="6096" y="21336"/>
                  </a:lnTo>
                  <a:lnTo>
                    <a:pt x="6096" y="18288"/>
                  </a:lnTo>
                  <a:lnTo>
                    <a:pt x="9144" y="18288"/>
                  </a:lnTo>
                  <a:lnTo>
                    <a:pt x="9144" y="21336"/>
                  </a:lnTo>
                  <a:lnTo>
                    <a:pt x="6096" y="21336"/>
                  </a:lnTo>
                  <a:lnTo>
                    <a:pt x="6096" y="24384"/>
                  </a:lnTo>
                  <a:lnTo>
                    <a:pt x="3048" y="24384"/>
                  </a:lnTo>
                  <a:lnTo>
                    <a:pt x="3048" y="27432"/>
                  </a:lnTo>
                  <a:lnTo>
                    <a:pt x="9144" y="27432"/>
                  </a:lnTo>
                  <a:lnTo>
                    <a:pt x="9144" y="30480"/>
                  </a:lnTo>
                  <a:lnTo>
                    <a:pt x="12192" y="30480"/>
                  </a:lnTo>
                  <a:lnTo>
                    <a:pt x="15240" y="30480"/>
                  </a:lnTo>
                  <a:lnTo>
                    <a:pt x="15240" y="33528"/>
                  </a:lnTo>
                  <a:lnTo>
                    <a:pt x="21336" y="33528"/>
                  </a:lnTo>
                  <a:lnTo>
                    <a:pt x="21336" y="36576"/>
                  </a:lnTo>
                  <a:lnTo>
                    <a:pt x="18288" y="36576"/>
                  </a:lnTo>
                  <a:lnTo>
                    <a:pt x="18288" y="39624"/>
                  </a:lnTo>
                  <a:lnTo>
                    <a:pt x="21336" y="39624"/>
                  </a:lnTo>
                  <a:lnTo>
                    <a:pt x="24396" y="39624"/>
                  </a:lnTo>
                  <a:lnTo>
                    <a:pt x="24396" y="42672"/>
                  </a:lnTo>
                  <a:lnTo>
                    <a:pt x="24396" y="45720"/>
                  </a:lnTo>
                  <a:lnTo>
                    <a:pt x="30492" y="45720"/>
                  </a:lnTo>
                  <a:lnTo>
                    <a:pt x="30492" y="42672"/>
                  </a:lnTo>
                  <a:lnTo>
                    <a:pt x="33540" y="42672"/>
                  </a:lnTo>
                  <a:lnTo>
                    <a:pt x="33540" y="36576"/>
                  </a:lnTo>
                  <a:lnTo>
                    <a:pt x="30492" y="36576"/>
                  </a:lnTo>
                  <a:lnTo>
                    <a:pt x="30492" y="33528"/>
                  </a:lnTo>
                  <a:lnTo>
                    <a:pt x="27444" y="33528"/>
                  </a:lnTo>
                  <a:lnTo>
                    <a:pt x="27444" y="30480"/>
                  </a:lnTo>
                  <a:lnTo>
                    <a:pt x="24396" y="30480"/>
                  </a:lnTo>
                  <a:lnTo>
                    <a:pt x="24396" y="27432"/>
                  </a:lnTo>
                  <a:lnTo>
                    <a:pt x="30492" y="27432"/>
                  </a:lnTo>
                  <a:lnTo>
                    <a:pt x="30492" y="30480"/>
                  </a:lnTo>
                  <a:lnTo>
                    <a:pt x="36588" y="30480"/>
                  </a:lnTo>
                  <a:lnTo>
                    <a:pt x="36588" y="33528"/>
                  </a:lnTo>
                  <a:lnTo>
                    <a:pt x="45732" y="33528"/>
                  </a:lnTo>
                  <a:lnTo>
                    <a:pt x="45732" y="36576"/>
                  </a:lnTo>
                  <a:lnTo>
                    <a:pt x="51828" y="36576"/>
                  </a:lnTo>
                  <a:lnTo>
                    <a:pt x="51828" y="33528"/>
                  </a:lnTo>
                  <a:lnTo>
                    <a:pt x="54876" y="33528"/>
                  </a:lnTo>
                  <a:lnTo>
                    <a:pt x="54876" y="3048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31" name="Google Shape;6231;gda58c33139_0_6384"/>
            <p:cNvSpPr/>
            <p:nvPr/>
          </p:nvSpPr>
          <p:spPr>
            <a:xfrm>
              <a:off x="2337992" y="6366935"/>
              <a:ext cx="55244" cy="45720"/>
            </a:xfrm>
            <a:custGeom>
              <a:avLst/>
              <a:gdLst/>
              <a:ahLst/>
              <a:cxnLst/>
              <a:rect l="l" t="t" r="r" b="b"/>
              <a:pathLst>
                <a:path w="55244" h="45720" extrusionOk="0">
                  <a:moveTo>
                    <a:pt x="33530" y="24382"/>
                  </a:moveTo>
                  <a:lnTo>
                    <a:pt x="33530" y="21334"/>
                  </a:lnTo>
                  <a:lnTo>
                    <a:pt x="36578" y="21334"/>
                  </a:lnTo>
                  <a:lnTo>
                    <a:pt x="36578" y="24382"/>
                  </a:lnTo>
                  <a:lnTo>
                    <a:pt x="33530" y="24382"/>
                  </a:lnTo>
                  <a:lnTo>
                    <a:pt x="36578" y="24382"/>
                  </a:lnTo>
                  <a:lnTo>
                    <a:pt x="39627" y="24382"/>
                  </a:lnTo>
                  <a:lnTo>
                    <a:pt x="39627" y="21334"/>
                  </a:lnTo>
                  <a:lnTo>
                    <a:pt x="42675" y="21334"/>
                  </a:lnTo>
                  <a:lnTo>
                    <a:pt x="42675" y="24382"/>
                  </a:lnTo>
                  <a:lnTo>
                    <a:pt x="42675" y="21334"/>
                  </a:lnTo>
                  <a:lnTo>
                    <a:pt x="45723" y="21334"/>
                  </a:lnTo>
                  <a:lnTo>
                    <a:pt x="45723" y="18286"/>
                  </a:lnTo>
                  <a:lnTo>
                    <a:pt x="48771" y="21334"/>
                  </a:lnTo>
                  <a:lnTo>
                    <a:pt x="48771" y="24382"/>
                  </a:lnTo>
                  <a:lnTo>
                    <a:pt x="51819" y="24382"/>
                  </a:lnTo>
                  <a:lnTo>
                    <a:pt x="51819" y="27430"/>
                  </a:lnTo>
                  <a:lnTo>
                    <a:pt x="51819" y="30478"/>
                  </a:lnTo>
                  <a:lnTo>
                    <a:pt x="54868" y="30478"/>
                  </a:lnTo>
                  <a:lnTo>
                    <a:pt x="54868" y="33526"/>
                  </a:lnTo>
                  <a:lnTo>
                    <a:pt x="51819" y="33526"/>
                  </a:lnTo>
                  <a:lnTo>
                    <a:pt x="48771" y="30478"/>
                  </a:lnTo>
                  <a:lnTo>
                    <a:pt x="51819" y="33526"/>
                  </a:lnTo>
                  <a:lnTo>
                    <a:pt x="54868" y="33526"/>
                  </a:lnTo>
                  <a:lnTo>
                    <a:pt x="51819" y="33526"/>
                  </a:lnTo>
                  <a:lnTo>
                    <a:pt x="51819" y="36574"/>
                  </a:lnTo>
                  <a:lnTo>
                    <a:pt x="48771" y="36574"/>
                  </a:lnTo>
                  <a:lnTo>
                    <a:pt x="45723" y="36574"/>
                  </a:lnTo>
                  <a:lnTo>
                    <a:pt x="45723" y="33526"/>
                  </a:lnTo>
                  <a:lnTo>
                    <a:pt x="42675" y="33526"/>
                  </a:lnTo>
                  <a:lnTo>
                    <a:pt x="39627" y="33526"/>
                  </a:lnTo>
                  <a:lnTo>
                    <a:pt x="36578" y="33526"/>
                  </a:lnTo>
                  <a:lnTo>
                    <a:pt x="36578" y="30478"/>
                  </a:lnTo>
                  <a:lnTo>
                    <a:pt x="36578" y="33526"/>
                  </a:lnTo>
                  <a:lnTo>
                    <a:pt x="36578" y="30478"/>
                  </a:lnTo>
                  <a:lnTo>
                    <a:pt x="33530" y="30478"/>
                  </a:lnTo>
                  <a:lnTo>
                    <a:pt x="30482" y="30478"/>
                  </a:lnTo>
                  <a:lnTo>
                    <a:pt x="30482" y="27430"/>
                  </a:lnTo>
                  <a:lnTo>
                    <a:pt x="27434" y="27430"/>
                  </a:lnTo>
                  <a:lnTo>
                    <a:pt x="24385" y="27430"/>
                  </a:lnTo>
                  <a:lnTo>
                    <a:pt x="21337" y="27430"/>
                  </a:lnTo>
                  <a:lnTo>
                    <a:pt x="24385" y="27430"/>
                  </a:lnTo>
                  <a:lnTo>
                    <a:pt x="24385" y="30478"/>
                  </a:lnTo>
                  <a:lnTo>
                    <a:pt x="27434" y="30478"/>
                  </a:lnTo>
                  <a:lnTo>
                    <a:pt x="24385" y="30478"/>
                  </a:lnTo>
                  <a:lnTo>
                    <a:pt x="27434" y="30478"/>
                  </a:lnTo>
                  <a:lnTo>
                    <a:pt x="24385" y="30478"/>
                  </a:lnTo>
                  <a:lnTo>
                    <a:pt x="24385" y="33526"/>
                  </a:lnTo>
                  <a:lnTo>
                    <a:pt x="24385" y="30478"/>
                  </a:lnTo>
                  <a:lnTo>
                    <a:pt x="27434" y="30478"/>
                  </a:lnTo>
                  <a:lnTo>
                    <a:pt x="27434" y="33526"/>
                  </a:lnTo>
                  <a:lnTo>
                    <a:pt x="30482" y="33526"/>
                  </a:lnTo>
                  <a:lnTo>
                    <a:pt x="33530" y="33526"/>
                  </a:lnTo>
                  <a:lnTo>
                    <a:pt x="30482" y="33526"/>
                  </a:lnTo>
                  <a:lnTo>
                    <a:pt x="30482" y="36574"/>
                  </a:lnTo>
                  <a:lnTo>
                    <a:pt x="33530" y="36574"/>
                  </a:lnTo>
                  <a:lnTo>
                    <a:pt x="33530" y="39621"/>
                  </a:lnTo>
                  <a:lnTo>
                    <a:pt x="33530" y="42669"/>
                  </a:lnTo>
                  <a:lnTo>
                    <a:pt x="30482" y="42669"/>
                  </a:lnTo>
                  <a:lnTo>
                    <a:pt x="33530" y="42669"/>
                  </a:lnTo>
                  <a:lnTo>
                    <a:pt x="30482" y="42669"/>
                  </a:lnTo>
                  <a:lnTo>
                    <a:pt x="30482" y="45717"/>
                  </a:lnTo>
                  <a:lnTo>
                    <a:pt x="33530" y="45717"/>
                  </a:lnTo>
                  <a:lnTo>
                    <a:pt x="30482" y="45717"/>
                  </a:lnTo>
                  <a:lnTo>
                    <a:pt x="27434" y="45717"/>
                  </a:lnTo>
                  <a:lnTo>
                    <a:pt x="24385" y="45717"/>
                  </a:lnTo>
                  <a:lnTo>
                    <a:pt x="24385" y="42669"/>
                  </a:lnTo>
                  <a:lnTo>
                    <a:pt x="21337" y="42669"/>
                  </a:lnTo>
                  <a:lnTo>
                    <a:pt x="21337" y="39621"/>
                  </a:lnTo>
                  <a:lnTo>
                    <a:pt x="21337" y="42669"/>
                  </a:lnTo>
                  <a:lnTo>
                    <a:pt x="21337" y="39621"/>
                  </a:lnTo>
                  <a:lnTo>
                    <a:pt x="24385" y="42669"/>
                  </a:lnTo>
                  <a:lnTo>
                    <a:pt x="27434" y="42669"/>
                  </a:lnTo>
                  <a:lnTo>
                    <a:pt x="24385" y="42669"/>
                  </a:lnTo>
                  <a:lnTo>
                    <a:pt x="24385" y="39621"/>
                  </a:lnTo>
                  <a:lnTo>
                    <a:pt x="21337" y="39621"/>
                  </a:lnTo>
                  <a:lnTo>
                    <a:pt x="21337" y="36574"/>
                  </a:lnTo>
                  <a:lnTo>
                    <a:pt x="18289" y="36574"/>
                  </a:lnTo>
                  <a:lnTo>
                    <a:pt x="21337" y="36574"/>
                  </a:lnTo>
                  <a:lnTo>
                    <a:pt x="21337" y="39621"/>
                  </a:lnTo>
                  <a:lnTo>
                    <a:pt x="18289" y="39621"/>
                  </a:lnTo>
                  <a:lnTo>
                    <a:pt x="18289" y="36574"/>
                  </a:lnTo>
                  <a:lnTo>
                    <a:pt x="18289" y="33526"/>
                  </a:lnTo>
                  <a:lnTo>
                    <a:pt x="18289" y="36574"/>
                  </a:lnTo>
                  <a:lnTo>
                    <a:pt x="21337" y="36574"/>
                  </a:lnTo>
                  <a:lnTo>
                    <a:pt x="18289" y="36574"/>
                  </a:lnTo>
                  <a:lnTo>
                    <a:pt x="21337" y="36574"/>
                  </a:lnTo>
                  <a:lnTo>
                    <a:pt x="18289" y="36574"/>
                  </a:lnTo>
                  <a:lnTo>
                    <a:pt x="21337" y="36574"/>
                  </a:lnTo>
                  <a:lnTo>
                    <a:pt x="21337" y="33526"/>
                  </a:lnTo>
                  <a:lnTo>
                    <a:pt x="18289" y="33526"/>
                  </a:lnTo>
                  <a:lnTo>
                    <a:pt x="18289" y="36574"/>
                  </a:lnTo>
                  <a:lnTo>
                    <a:pt x="18289" y="33526"/>
                  </a:lnTo>
                  <a:lnTo>
                    <a:pt x="15241" y="33526"/>
                  </a:lnTo>
                  <a:lnTo>
                    <a:pt x="15241" y="36574"/>
                  </a:lnTo>
                  <a:lnTo>
                    <a:pt x="15241" y="33526"/>
                  </a:lnTo>
                  <a:lnTo>
                    <a:pt x="15241" y="36574"/>
                  </a:lnTo>
                  <a:lnTo>
                    <a:pt x="12193" y="36574"/>
                  </a:lnTo>
                  <a:lnTo>
                    <a:pt x="12193" y="33526"/>
                  </a:lnTo>
                  <a:lnTo>
                    <a:pt x="15241" y="33526"/>
                  </a:lnTo>
                  <a:lnTo>
                    <a:pt x="15241" y="30478"/>
                  </a:lnTo>
                  <a:lnTo>
                    <a:pt x="12193" y="30478"/>
                  </a:lnTo>
                  <a:lnTo>
                    <a:pt x="12193" y="27430"/>
                  </a:lnTo>
                  <a:lnTo>
                    <a:pt x="12193" y="30478"/>
                  </a:lnTo>
                  <a:lnTo>
                    <a:pt x="9144" y="30478"/>
                  </a:lnTo>
                  <a:lnTo>
                    <a:pt x="9144" y="27430"/>
                  </a:lnTo>
                  <a:lnTo>
                    <a:pt x="12193" y="27430"/>
                  </a:lnTo>
                  <a:lnTo>
                    <a:pt x="9144" y="27430"/>
                  </a:lnTo>
                  <a:lnTo>
                    <a:pt x="12193" y="27430"/>
                  </a:lnTo>
                  <a:lnTo>
                    <a:pt x="9144" y="27430"/>
                  </a:lnTo>
                  <a:lnTo>
                    <a:pt x="9144" y="30478"/>
                  </a:lnTo>
                  <a:lnTo>
                    <a:pt x="9144" y="27430"/>
                  </a:lnTo>
                  <a:lnTo>
                    <a:pt x="6096" y="27430"/>
                  </a:lnTo>
                  <a:lnTo>
                    <a:pt x="3048" y="27430"/>
                  </a:lnTo>
                  <a:lnTo>
                    <a:pt x="6096" y="27430"/>
                  </a:lnTo>
                  <a:lnTo>
                    <a:pt x="3048" y="27430"/>
                  </a:lnTo>
                  <a:lnTo>
                    <a:pt x="3048" y="24382"/>
                  </a:lnTo>
                  <a:lnTo>
                    <a:pt x="6096" y="24382"/>
                  </a:lnTo>
                  <a:lnTo>
                    <a:pt x="6096" y="21334"/>
                  </a:lnTo>
                  <a:lnTo>
                    <a:pt x="9144" y="24382"/>
                  </a:lnTo>
                  <a:lnTo>
                    <a:pt x="6096" y="21334"/>
                  </a:lnTo>
                  <a:lnTo>
                    <a:pt x="3048" y="21334"/>
                  </a:lnTo>
                  <a:lnTo>
                    <a:pt x="3048" y="18286"/>
                  </a:lnTo>
                  <a:lnTo>
                    <a:pt x="6096" y="18286"/>
                  </a:lnTo>
                  <a:lnTo>
                    <a:pt x="6096" y="21334"/>
                  </a:lnTo>
                  <a:lnTo>
                    <a:pt x="9144" y="21334"/>
                  </a:lnTo>
                  <a:lnTo>
                    <a:pt x="12193" y="21334"/>
                  </a:lnTo>
                  <a:lnTo>
                    <a:pt x="12193" y="24382"/>
                  </a:lnTo>
                  <a:lnTo>
                    <a:pt x="15241" y="24382"/>
                  </a:lnTo>
                  <a:lnTo>
                    <a:pt x="12193" y="24382"/>
                  </a:lnTo>
                  <a:lnTo>
                    <a:pt x="12193" y="21334"/>
                  </a:lnTo>
                  <a:lnTo>
                    <a:pt x="9144" y="21334"/>
                  </a:lnTo>
                  <a:lnTo>
                    <a:pt x="9144" y="18286"/>
                  </a:lnTo>
                  <a:lnTo>
                    <a:pt x="6096" y="18286"/>
                  </a:lnTo>
                  <a:lnTo>
                    <a:pt x="3048" y="18286"/>
                  </a:lnTo>
                  <a:lnTo>
                    <a:pt x="3048" y="15239"/>
                  </a:lnTo>
                  <a:lnTo>
                    <a:pt x="0" y="15239"/>
                  </a:lnTo>
                  <a:lnTo>
                    <a:pt x="0" y="12191"/>
                  </a:lnTo>
                  <a:lnTo>
                    <a:pt x="3048" y="12191"/>
                  </a:lnTo>
                  <a:lnTo>
                    <a:pt x="0" y="12191"/>
                  </a:lnTo>
                  <a:lnTo>
                    <a:pt x="3048" y="12191"/>
                  </a:lnTo>
                  <a:lnTo>
                    <a:pt x="6096" y="12191"/>
                  </a:lnTo>
                  <a:lnTo>
                    <a:pt x="3048" y="12191"/>
                  </a:lnTo>
                  <a:lnTo>
                    <a:pt x="3048" y="9143"/>
                  </a:lnTo>
                  <a:lnTo>
                    <a:pt x="0" y="9143"/>
                  </a:lnTo>
                  <a:lnTo>
                    <a:pt x="3048" y="9143"/>
                  </a:lnTo>
                  <a:lnTo>
                    <a:pt x="0" y="6095"/>
                  </a:lnTo>
                  <a:lnTo>
                    <a:pt x="3048" y="6095"/>
                  </a:lnTo>
                  <a:lnTo>
                    <a:pt x="3048" y="9143"/>
                  </a:lnTo>
                  <a:lnTo>
                    <a:pt x="6096" y="9143"/>
                  </a:lnTo>
                  <a:lnTo>
                    <a:pt x="6096" y="12191"/>
                  </a:lnTo>
                  <a:lnTo>
                    <a:pt x="9144" y="12191"/>
                  </a:lnTo>
                  <a:lnTo>
                    <a:pt x="6096" y="12191"/>
                  </a:lnTo>
                  <a:lnTo>
                    <a:pt x="6096" y="9143"/>
                  </a:lnTo>
                  <a:lnTo>
                    <a:pt x="6096" y="6095"/>
                  </a:lnTo>
                  <a:lnTo>
                    <a:pt x="9144" y="6095"/>
                  </a:lnTo>
                  <a:lnTo>
                    <a:pt x="12193" y="6095"/>
                  </a:lnTo>
                  <a:lnTo>
                    <a:pt x="12193" y="3047"/>
                  </a:lnTo>
                  <a:lnTo>
                    <a:pt x="15241" y="3047"/>
                  </a:lnTo>
                  <a:lnTo>
                    <a:pt x="15241" y="0"/>
                  </a:lnTo>
                  <a:lnTo>
                    <a:pt x="18289" y="0"/>
                  </a:lnTo>
                  <a:lnTo>
                    <a:pt x="21337" y="0"/>
                  </a:lnTo>
                  <a:lnTo>
                    <a:pt x="21337" y="3047"/>
                  </a:lnTo>
                  <a:lnTo>
                    <a:pt x="24385" y="3047"/>
                  </a:lnTo>
                  <a:lnTo>
                    <a:pt x="24385" y="6095"/>
                  </a:lnTo>
                  <a:lnTo>
                    <a:pt x="24385" y="9143"/>
                  </a:lnTo>
                  <a:lnTo>
                    <a:pt x="21337" y="9143"/>
                  </a:lnTo>
                  <a:lnTo>
                    <a:pt x="21337" y="12191"/>
                  </a:lnTo>
                  <a:lnTo>
                    <a:pt x="18289" y="12191"/>
                  </a:lnTo>
                  <a:lnTo>
                    <a:pt x="21337" y="12191"/>
                  </a:lnTo>
                  <a:lnTo>
                    <a:pt x="24385" y="12191"/>
                  </a:lnTo>
                  <a:lnTo>
                    <a:pt x="21337" y="12191"/>
                  </a:lnTo>
                  <a:lnTo>
                    <a:pt x="24385" y="12191"/>
                  </a:lnTo>
                  <a:lnTo>
                    <a:pt x="21337" y="12191"/>
                  </a:lnTo>
                  <a:lnTo>
                    <a:pt x="24385" y="12191"/>
                  </a:lnTo>
                  <a:lnTo>
                    <a:pt x="21337" y="15239"/>
                  </a:lnTo>
                  <a:lnTo>
                    <a:pt x="21337" y="12191"/>
                  </a:lnTo>
                  <a:lnTo>
                    <a:pt x="21337" y="15239"/>
                  </a:lnTo>
                  <a:lnTo>
                    <a:pt x="18289" y="15239"/>
                  </a:lnTo>
                  <a:lnTo>
                    <a:pt x="21337" y="15239"/>
                  </a:lnTo>
                  <a:lnTo>
                    <a:pt x="18289" y="15239"/>
                  </a:lnTo>
                  <a:lnTo>
                    <a:pt x="21337" y="15239"/>
                  </a:lnTo>
                  <a:lnTo>
                    <a:pt x="24385" y="15239"/>
                  </a:lnTo>
                  <a:lnTo>
                    <a:pt x="24385" y="12191"/>
                  </a:lnTo>
                  <a:lnTo>
                    <a:pt x="24385" y="9143"/>
                  </a:lnTo>
                  <a:lnTo>
                    <a:pt x="27434" y="9143"/>
                  </a:lnTo>
                  <a:lnTo>
                    <a:pt x="24385" y="9143"/>
                  </a:lnTo>
                  <a:lnTo>
                    <a:pt x="27434" y="9143"/>
                  </a:lnTo>
                  <a:lnTo>
                    <a:pt x="27434" y="6095"/>
                  </a:lnTo>
                  <a:lnTo>
                    <a:pt x="27434" y="3047"/>
                  </a:lnTo>
                  <a:lnTo>
                    <a:pt x="30482" y="3047"/>
                  </a:lnTo>
                  <a:lnTo>
                    <a:pt x="30482" y="6095"/>
                  </a:lnTo>
                  <a:lnTo>
                    <a:pt x="33530" y="6095"/>
                  </a:lnTo>
                  <a:lnTo>
                    <a:pt x="36578" y="6095"/>
                  </a:lnTo>
                  <a:lnTo>
                    <a:pt x="36578" y="3047"/>
                  </a:lnTo>
                  <a:lnTo>
                    <a:pt x="39627" y="6095"/>
                  </a:lnTo>
                  <a:lnTo>
                    <a:pt x="36578" y="6095"/>
                  </a:lnTo>
                  <a:lnTo>
                    <a:pt x="39627" y="6095"/>
                  </a:lnTo>
                  <a:lnTo>
                    <a:pt x="36578" y="6095"/>
                  </a:lnTo>
                  <a:lnTo>
                    <a:pt x="39627" y="6095"/>
                  </a:lnTo>
                  <a:lnTo>
                    <a:pt x="42675" y="6095"/>
                  </a:lnTo>
                  <a:lnTo>
                    <a:pt x="42675" y="9143"/>
                  </a:lnTo>
                  <a:lnTo>
                    <a:pt x="45723" y="9143"/>
                  </a:lnTo>
                  <a:lnTo>
                    <a:pt x="42675" y="9143"/>
                  </a:lnTo>
                  <a:lnTo>
                    <a:pt x="45723" y="9143"/>
                  </a:lnTo>
                  <a:lnTo>
                    <a:pt x="45723" y="12191"/>
                  </a:lnTo>
                  <a:lnTo>
                    <a:pt x="42675" y="12191"/>
                  </a:lnTo>
                  <a:lnTo>
                    <a:pt x="42675" y="15239"/>
                  </a:lnTo>
                  <a:lnTo>
                    <a:pt x="45723" y="15239"/>
                  </a:lnTo>
                  <a:lnTo>
                    <a:pt x="42675" y="15239"/>
                  </a:lnTo>
                  <a:lnTo>
                    <a:pt x="42675" y="12191"/>
                  </a:lnTo>
                  <a:lnTo>
                    <a:pt x="39627" y="12191"/>
                  </a:lnTo>
                  <a:lnTo>
                    <a:pt x="36578" y="12191"/>
                  </a:lnTo>
                  <a:lnTo>
                    <a:pt x="39627" y="12191"/>
                  </a:lnTo>
                  <a:lnTo>
                    <a:pt x="39627" y="15239"/>
                  </a:lnTo>
                  <a:lnTo>
                    <a:pt x="42675" y="15239"/>
                  </a:lnTo>
                  <a:lnTo>
                    <a:pt x="45723" y="15239"/>
                  </a:lnTo>
                  <a:lnTo>
                    <a:pt x="42675" y="15239"/>
                  </a:lnTo>
                  <a:lnTo>
                    <a:pt x="45723" y="15239"/>
                  </a:lnTo>
                  <a:lnTo>
                    <a:pt x="45723" y="18286"/>
                  </a:lnTo>
                  <a:lnTo>
                    <a:pt x="42675" y="18286"/>
                  </a:lnTo>
                  <a:lnTo>
                    <a:pt x="42675" y="21334"/>
                  </a:lnTo>
                  <a:lnTo>
                    <a:pt x="42675" y="18286"/>
                  </a:lnTo>
                  <a:lnTo>
                    <a:pt x="42675" y="21334"/>
                  </a:lnTo>
                  <a:lnTo>
                    <a:pt x="39627" y="21334"/>
                  </a:lnTo>
                  <a:lnTo>
                    <a:pt x="36578" y="21334"/>
                  </a:lnTo>
                  <a:lnTo>
                    <a:pt x="33530" y="18286"/>
                  </a:lnTo>
                  <a:lnTo>
                    <a:pt x="30482" y="18286"/>
                  </a:lnTo>
                  <a:lnTo>
                    <a:pt x="27434" y="18286"/>
                  </a:lnTo>
                  <a:lnTo>
                    <a:pt x="24385" y="18286"/>
                  </a:lnTo>
                  <a:lnTo>
                    <a:pt x="24385" y="15239"/>
                  </a:lnTo>
                  <a:lnTo>
                    <a:pt x="21337" y="15239"/>
                  </a:lnTo>
                  <a:lnTo>
                    <a:pt x="18289" y="15239"/>
                  </a:lnTo>
                  <a:lnTo>
                    <a:pt x="15241" y="15239"/>
                  </a:lnTo>
                  <a:lnTo>
                    <a:pt x="18289" y="15239"/>
                  </a:lnTo>
                  <a:lnTo>
                    <a:pt x="21337" y="15239"/>
                  </a:lnTo>
                  <a:lnTo>
                    <a:pt x="21337" y="18286"/>
                  </a:lnTo>
                  <a:lnTo>
                    <a:pt x="24385" y="18286"/>
                  </a:lnTo>
                  <a:lnTo>
                    <a:pt x="27434" y="18286"/>
                  </a:lnTo>
                  <a:lnTo>
                    <a:pt x="27434" y="21334"/>
                  </a:lnTo>
                  <a:lnTo>
                    <a:pt x="24385" y="21334"/>
                  </a:lnTo>
                  <a:lnTo>
                    <a:pt x="27434" y="21334"/>
                  </a:lnTo>
                  <a:lnTo>
                    <a:pt x="27434" y="18286"/>
                  </a:lnTo>
                  <a:lnTo>
                    <a:pt x="30482" y="18286"/>
                  </a:lnTo>
                  <a:lnTo>
                    <a:pt x="30482" y="21334"/>
                  </a:lnTo>
                  <a:lnTo>
                    <a:pt x="27434" y="21334"/>
                  </a:lnTo>
                  <a:lnTo>
                    <a:pt x="30482" y="21334"/>
                  </a:lnTo>
                  <a:lnTo>
                    <a:pt x="33530" y="21334"/>
                  </a:lnTo>
                  <a:lnTo>
                    <a:pt x="33530" y="24382"/>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32" name="Google Shape;6232;gda58c33139_0_6384"/>
            <p:cNvSpPr/>
            <p:nvPr/>
          </p:nvSpPr>
          <p:spPr>
            <a:xfrm>
              <a:off x="2337992" y="636998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33" name="Google Shape;6233;gda58c33139_0_6384"/>
            <p:cNvSpPr/>
            <p:nvPr/>
          </p:nvSpPr>
          <p:spPr>
            <a:xfrm>
              <a:off x="2337992" y="6369982"/>
              <a:ext cx="3175" cy="3175"/>
            </a:xfrm>
            <a:custGeom>
              <a:avLst/>
              <a:gdLst/>
              <a:ahLst/>
              <a:cxnLst/>
              <a:rect l="l" t="t" r="r" b="b"/>
              <a:pathLst>
                <a:path w="3175" h="3175" extrusionOk="0">
                  <a:moveTo>
                    <a:pt x="0" y="3047"/>
                  </a:moveTo>
                  <a:lnTo>
                    <a:pt x="0" y="0"/>
                  </a:lnTo>
                  <a:lnTo>
                    <a:pt x="0" y="3047"/>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34" name="Google Shape;6234;gda58c33139_0_6384"/>
            <p:cNvSpPr/>
            <p:nvPr/>
          </p:nvSpPr>
          <p:spPr>
            <a:xfrm>
              <a:off x="2337992" y="636998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35" name="Google Shape;6235;gda58c33139_0_6384"/>
            <p:cNvSpPr/>
            <p:nvPr/>
          </p:nvSpPr>
          <p:spPr>
            <a:xfrm>
              <a:off x="1899046" y="6369982"/>
              <a:ext cx="439419" cy="73660"/>
            </a:xfrm>
            <a:custGeom>
              <a:avLst/>
              <a:gdLst/>
              <a:ahLst/>
              <a:cxnLst/>
              <a:rect l="l" t="t" r="r" b="b"/>
              <a:pathLst>
                <a:path w="439419" h="73660" extrusionOk="0">
                  <a:moveTo>
                    <a:pt x="438945" y="3047"/>
                  </a:moveTo>
                  <a:lnTo>
                    <a:pt x="438945" y="0"/>
                  </a:lnTo>
                  <a:lnTo>
                    <a:pt x="438945" y="3047"/>
                  </a:lnTo>
                </a:path>
                <a:path w="439419" h="73660" extrusionOk="0">
                  <a:moveTo>
                    <a:pt x="3048" y="73148"/>
                  </a:moveTo>
                  <a:lnTo>
                    <a:pt x="3048" y="70100"/>
                  </a:lnTo>
                  <a:lnTo>
                    <a:pt x="0" y="70100"/>
                  </a:lnTo>
                  <a:lnTo>
                    <a:pt x="3048" y="70100"/>
                  </a:lnTo>
                  <a:lnTo>
                    <a:pt x="0" y="70100"/>
                  </a:lnTo>
                  <a:lnTo>
                    <a:pt x="3048" y="70100"/>
                  </a:lnTo>
                  <a:lnTo>
                    <a:pt x="3048" y="67052"/>
                  </a:lnTo>
                  <a:lnTo>
                    <a:pt x="3048" y="70100"/>
                  </a:lnTo>
                  <a:lnTo>
                    <a:pt x="3048" y="7314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36" name="Google Shape;6236;gda58c33139_0_6384"/>
            <p:cNvSpPr/>
            <p:nvPr/>
          </p:nvSpPr>
          <p:spPr>
            <a:xfrm>
              <a:off x="2371522" y="636388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37" name="Google Shape;6237;gda58c33139_0_6384"/>
            <p:cNvSpPr/>
            <p:nvPr/>
          </p:nvSpPr>
          <p:spPr>
            <a:xfrm>
              <a:off x="1856371" y="6443141"/>
              <a:ext cx="12700" cy="9525"/>
            </a:xfrm>
            <a:custGeom>
              <a:avLst/>
              <a:gdLst/>
              <a:ahLst/>
              <a:cxnLst/>
              <a:rect l="l" t="t" r="r" b="b"/>
              <a:pathLst>
                <a:path w="12700" h="9525" extrusionOk="0">
                  <a:moveTo>
                    <a:pt x="6096" y="6096"/>
                  </a:moveTo>
                  <a:lnTo>
                    <a:pt x="3048" y="3048"/>
                  </a:lnTo>
                  <a:lnTo>
                    <a:pt x="0" y="3048"/>
                  </a:lnTo>
                  <a:lnTo>
                    <a:pt x="0" y="6096"/>
                  </a:lnTo>
                  <a:lnTo>
                    <a:pt x="6096" y="6096"/>
                  </a:lnTo>
                  <a:close/>
                </a:path>
                <a:path w="12700" h="9525" extrusionOk="0">
                  <a:moveTo>
                    <a:pt x="6096" y="0"/>
                  </a:moveTo>
                  <a:lnTo>
                    <a:pt x="3048" y="0"/>
                  </a:lnTo>
                  <a:lnTo>
                    <a:pt x="3048" y="3048"/>
                  </a:lnTo>
                  <a:lnTo>
                    <a:pt x="6096" y="3048"/>
                  </a:lnTo>
                  <a:lnTo>
                    <a:pt x="6096" y="0"/>
                  </a:lnTo>
                  <a:close/>
                </a:path>
                <a:path w="12700" h="9525" extrusionOk="0">
                  <a:moveTo>
                    <a:pt x="12192" y="6096"/>
                  </a:moveTo>
                  <a:lnTo>
                    <a:pt x="9144" y="6096"/>
                  </a:lnTo>
                  <a:lnTo>
                    <a:pt x="9144" y="3048"/>
                  </a:lnTo>
                  <a:lnTo>
                    <a:pt x="6096" y="3048"/>
                  </a:lnTo>
                  <a:lnTo>
                    <a:pt x="6096" y="6096"/>
                  </a:lnTo>
                  <a:lnTo>
                    <a:pt x="9144" y="9144"/>
                  </a:lnTo>
                  <a:lnTo>
                    <a:pt x="12192" y="9144"/>
                  </a:lnTo>
                  <a:lnTo>
                    <a:pt x="12192"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38" name="Google Shape;6238;gda58c33139_0_6384"/>
            <p:cNvSpPr/>
            <p:nvPr/>
          </p:nvSpPr>
          <p:spPr>
            <a:xfrm>
              <a:off x="1856371" y="6443131"/>
              <a:ext cx="15239" cy="9525"/>
            </a:xfrm>
            <a:custGeom>
              <a:avLst/>
              <a:gdLst/>
              <a:ahLst/>
              <a:cxnLst/>
              <a:rect l="l" t="t" r="r" b="b"/>
              <a:pathLst>
                <a:path w="15239" h="9525" extrusionOk="0">
                  <a:moveTo>
                    <a:pt x="12192" y="9143"/>
                  </a:moveTo>
                  <a:lnTo>
                    <a:pt x="12192" y="6095"/>
                  </a:lnTo>
                  <a:lnTo>
                    <a:pt x="12192" y="9143"/>
                  </a:lnTo>
                  <a:lnTo>
                    <a:pt x="15241" y="9143"/>
                  </a:lnTo>
                  <a:lnTo>
                    <a:pt x="12192" y="9143"/>
                  </a:lnTo>
                  <a:lnTo>
                    <a:pt x="9144" y="9143"/>
                  </a:lnTo>
                  <a:lnTo>
                    <a:pt x="6096" y="6095"/>
                  </a:lnTo>
                  <a:lnTo>
                    <a:pt x="6096" y="3047"/>
                  </a:lnTo>
                  <a:lnTo>
                    <a:pt x="3048" y="3047"/>
                  </a:lnTo>
                  <a:lnTo>
                    <a:pt x="6096" y="6095"/>
                  </a:lnTo>
                  <a:lnTo>
                    <a:pt x="3048" y="6095"/>
                  </a:lnTo>
                  <a:lnTo>
                    <a:pt x="0" y="6095"/>
                  </a:lnTo>
                  <a:lnTo>
                    <a:pt x="0" y="3047"/>
                  </a:lnTo>
                  <a:lnTo>
                    <a:pt x="3048" y="3047"/>
                  </a:lnTo>
                  <a:lnTo>
                    <a:pt x="3048" y="0"/>
                  </a:lnTo>
                  <a:lnTo>
                    <a:pt x="6096" y="0"/>
                  </a:lnTo>
                  <a:lnTo>
                    <a:pt x="6096" y="3047"/>
                  </a:lnTo>
                  <a:lnTo>
                    <a:pt x="9144" y="3047"/>
                  </a:lnTo>
                  <a:lnTo>
                    <a:pt x="9144" y="6095"/>
                  </a:lnTo>
                  <a:lnTo>
                    <a:pt x="12192" y="6095"/>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39" name="Google Shape;6239;gda58c33139_0_6384"/>
            <p:cNvSpPr/>
            <p:nvPr/>
          </p:nvSpPr>
          <p:spPr>
            <a:xfrm>
              <a:off x="2334943" y="6382174"/>
              <a:ext cx="6350" cy="9525"/>
            </a:xfrm>
            <a:custGeom>
              <a:avLst/>
              <a:gdLst/>
              <a:ahLst/>
              <a:cxnLst/>
              <a:rect l="l" t="t" r="r" b="b"/>
              <a:pathLst>
                <a:path w="6350" h="9525" extrusionOk="0">
                  <a:moveTo>
                    <a:pt x="6096" y="0"/>
                  </a:moveTo>
                  <a:lnTo>
                    <a:pt x="0" y="0"/>
                  </a:lnTo>
                  <a:lnTo>
                    <a:pt x="0" y="3047"/>
                  </a:lnTo>
                  <a:lnTo>
                    <a:pt x="3048" y="3047"/>
                  </a:lnTo>
                  <a:lnTo>
                    <a:pt x="3048" y="9143"/>
                  </a:lnTo>
                  <a:lnTo>
                    <a:pt x="6096" y="6095"/>
                  </a:lnTo>
                  <a:lnTo>
                    <a:pt x="6096" y="0"/>
                  </a:lnTo>
                  <a:close/>
                </a:path>
                <a:path w="6350" h="9525" extrusionOk="0">
                  <a:moveTo>
                    <a:pt x="6096" y="6095"/>
                  </a:moveTo>
                  <a:lnTo>
                    <a:pt x="3048" y="9143"/>
                  </a:lnTo>
                  <a:lnTo>
                    <a:pt x="6096" y="9143"/>
                  </a:lnTo>
                  <a:lnTo>
                    <a:pt x="6096" y="6095"/>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40" name="Google Shape;6240;gda58c33139_0_6384"/>
            <p:cNvSpPr/>
            <p:nvPr/>
          </p:nvSpPr>
          <p:spPr>
            <a:xfrm>
              <a:off x="2334943" y="6382174"/>
              <a:ext cx="6350" cy="12700"/>
            </a:xfrm>
            <a:custGeom>
              <a:avLst/>
              <a:gdLst/>
              <a:ahLst/>
              <a:cxnLst/>
              <a:rect l="l" t="t" r="r" b="b"/>
              <a:pathLst>
                <a:path w="6350" h="12700" extrusionOk="0">
                  <a:moveTo>
                    <a:pt x="3048" y="6095"/>
                  </a:moveTo>
                  <a:lnTo>
                    <a:pt x="3048" y="3047"/>
                  </a:lnTo>
                  <a:lnTo>
                    <a:pt x="0" y="3047"/>
                  </a:lnTo>
                  <a:lnTo>
                    <a:pt x="3048" y="3047"/>
                  </a:lnTo>
                  <a:lnTo>
                    <a:pt x="0" y="3047"/>
                  </a:lnTo>
                  <a:lnTo>
                    <a:pt x="0" y="0"/>
                  </a:lnTo>
                  <a:lnTo>
                    <a:pt x="3048" y="0"/>
                  </a:lnTo>
                  <a:lnTo>
                    <a:pt x="6096" y="0"/>
                  </a:lnTo>
                  <a:lnTo>
                    <a:pt x="6096" y="3047"/>
                  </a:lnTo>
                  <a:lnTo>
                    <a:pt x="6096" y="6095"/>
                  </a:lnTo>
                  <a:lnTo>
                    <a:pt x="6096" y="9143"/>
                  </a:lnTo>
                  <a:lnTo>
                    <a:pt x="6096" y="12191"/>
                  </a:lnTo>
                  <a:lnTo>
                    <a:pt x="6096" y="9143"/>
                  </a:lnTo>
                  <a:lnTo>
                    <a:pt x="6096" y="12191"/>
                  </a:lnTo>
                  <a:lnTo>
                    <a:pt x="6096" y="9143"/>
                  </a:lnTo>
                  <a:lnTo>
                    <a:pt x="3048" y="9143"/>
                  </a:lnTo>
                  <a:lnTo>
                    <a:pt x="6096" y="6095"/>
                  </a:lnTo>
                  <a:lnTo>
                    <a:pt x="3048" y="9143"/>
                  </a:lnTo>
                  <a:lnTo>
                    <a:pt x="3048" y="6095"/>
                  </a:lnTo>
                  <a:lnTo>
                    <a:pt x="3048" y="9143"/>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41" name="Google Shape;6241;gda58c33139_0_6384"/>
            <p:cNvSpPr/>
            <p:nvPr/>
          </p:nvSpPr>
          <p:spPr>
            <a:xfrm>
              <a:off x="2402004" y="636083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42" name="Google Shape;6242;gda58c33139_0_6384"/>
            <p:cNvSpPr/>
            <p:nvPr/>
          </p:nvSpPr>
          <p:spPr>
            <a:xfrm>
              <a:off x="2402004" y="636083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43" name="Google Shape;6243;gda58c33139_0_6384"/>
            <p:cNvSpPr/>
            <p:nvPr/>
          </p:nvSpPr>
          <p:spPr>
            <a:xfrm>
              <a:off x="2417245" y="6357791"/>
              <a:ext cx="3175" cy="3175"/>
            </a:xfrm>
            <a:custGeom>
              <a:avLst/>
              <a:gdLst/>
              <a:ahLst/>
              <a:cxnLst/>
              <a:rect l="l" t="t" r="r" b="b"/>
              <a:pathLst>
                <a:path w="3175" h="3175" extrusionOk="0">
                  <a:moveTo>
                    <a:pt x="0" y="3047"/>
                  </a:move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44" name="Google Shape;6244;gda58c33139_0_6384"/>
            <p:cNvSpPr/>
            <p:nvPr/>
          </p:nvSpPr>
          <p:spPr>
            <a:xfrm>
              <a:off x="1816735" y="6452400"/>
              <a:ext cx="76835" cy="70484"/>
            </a:xfrm>
            <a:custGeom>
              <a:avLst/>
              <a:gdLst/>
              <a:ahLst/>
              <a:cxnLst/>
              <a:rect l="l" t="t" r="r" b="b"/>
              <a:pathLst>
                <a:path w="76835" h="70484" extrusionOk="0">
                  <a:moveTo>
                    <a:pt x="21336" y="67056"/>
                  </a:moveTo>
                  <a:lnTo>
                    <a:pt x="18288" y="67056"/>
                  </a:lnTo>
                  <a:lnTo>
                    <a:pt x="21336" y="69977"/>
                  </a:lnTo>
                  <a:lnTo>
                    <a:pt x="21336" y="67056"/>
                  </a:lnTo>
                  <a:close/>
                </a:path>
                <a:path w="76835" h="70484" extrusionOk="0">
                  <a:moveTo>
                    <a:pt x="36576" y="51816"/>
                  </a:moveTo>
                  <a:lnTo>
                    <a:pt x="33528" y="51816"/>
                  </a:lnTo>
                  <a:lnTo>
                    <a:pt x="36576" y="54864"/>
                  </a:lnTo>
                  <a:lnTo>
                    <a:pt x="36576" y="51816"/>
                  </a:lnTo>
                  <a:close/>
                </a:path>
                <a:path w="76835" h="70484" extrusionOk="0">
                  <a:moveTo>
                    <a:pt x="39636" y="48768"/>
                  </a:moveTo>
                  <a:lnTo>
                    <a:pt x="36576" y="48768"/>
                  </a:lnTo>
                  <a:lnTo>
                    <a:pt x="36576" y="51816"/>
                  </a:lnTo>
                  <a:lnTo>
                    <a:pt x="39636" y="51816"/>
                  </a:lnTo>
                  <a:lnTo>
                    <a:pt x="39636" y="48768"/>
                  </a:lnTo>
                  <a:close/>
                </a:path>
                <a:path w="76835" h="70484" extrusionOk="0">
                  <a:moveTo>
                    <a:pt x="42684" y="9144"/>
                  </a:moveTo>
                  <a:lnTo>
                    <a:pt x="39636" y="9144"/>
                  </a:lnTo>
                  <a:lnTo>
                    <a:pt x="39636" y="12192"/>
                  </a:lnTo>
                  <a:lnTo>
                    <a:pt x="42684" y="12192"/>
                  </a:lnTo>
                  <a:lnTo>
                    <a:pt x="42684" y="9144"/>
                  </a:lnTo>
                  <a:close/>
                </a:path>
                <a:path w="76835" h="70484" extrusionOk="0">
                  <a:moveTo>
                    <a:pt x="45732" y="0"/>
                  </a:moveTo>
                  <a:lnTo>
                    <a:pt x="42684" y="0"/>
                  </a:lnTo>
                  <a:lnTo>
                    <a:pt x="45732" y="3048"/>
                  </a:lnTo>
                  <a:lnTo>
                    <a:pt x="45732" y="0"/>
                  </a:lnTo>
                  <a:close/>
                </a:path>
                <a:path w="76835" h="70484" extrusionOk="0">
                  <a:moveTo>
                    <a:pt x="76212" y="21336"/>
                  </a:moveTo>
                  <a:lnTo>
                    <a:pt x="70116" y="21336"/>
                  </a:lnTo>
                  <a:lnTo>
                    <a:pt x="70116" y="18288"/>
                  </a:lnTo>
                  <a:lnTo>
                    <a:pt x="67068" y="18288"/>
                  </a:lnTo>
                  <a:lnTo>
                    <a:pt x="67068" y="12192"/>
                  </a:lnTo>
                  <a:lnTo>
                    <a:pt x="70116" y="12192"/>
                  </a:lnTo>
                  <a:lnTo>
                    <a:pt x="70116" y="6096"/>
                  </a:lnTo>
                  <a:lnTo>
                    <a:pt x="64020" y="6096"/>
                  </a:lnTo>
                  <a:lnTo>
                    <a:pt x="60972" y="6096"/>
                  </a:lnTo>
                  <a:lnTo>
                    <a:pt x="60972" y="9144"/>
                  </a:lnTo>
                  <a:lnTo>
                    <a:pt x="57924" y="9144"/>
                  </a:lnTo>
                  <a:lnTo>
                    <a:pt x="57924" y="15240"/>
                  </a:lnTo>
                  <a:lnTo>
                    <a:pt x="54876" y="15240"/>
                  </a:lnTo>
                  <a:lnTo>
                    <a:pt x="54876" y="27432"/>
                  </a:lnTo>
                  <a:lnTo>
                    <a:pt x="54876" y="30480"/>
                  </a:lnTo>
                  <a:lnTo>
                    <a:pt x="51828" y="30480"/>
                  </a:lnTo>
                  <a:lnTo>
                    <a:pt x="51828" y="27432"/>
                  </a:lnTo>
                  <a:lnTo>
                    <a:pt x="54876" y="27432"/>
                  </a:lnTo>
                  <a:lnTo>
                    <a:pt x="54876" y="15240"/>
                  </a:lnTo>
                  <a:lnTo>
                    <a:pt x="54876" y="9144"/>
                  </a:lnTo>
                  <a:lnTo>
                    <a:pt x="57924" y="6096"/>
                  </a:lnTo>
                  <a:lnTo>
                    <a:pt x="57924" y="3048"/>
                  </a:lnTo>
                  <a:lnTo>
                    <a:pt x="51828" y="3048"/>
                  </a:lnTo>
                  <a:lnTo>
                    <a:pt x="48780" y="3048"/>
                  </a:lnTo>
                  <a:lnTo>
                    <a:pt x="48780" y="6096"/>
                  </a:lnTo>
                  <a:lnTo>
                    <a:pt x="45732" y="6096"/>
                  </a:lnTo>
                  <a:lnTo>
                    <a:pt x="45732" y="9144"/>
                  </a:lnTo>
                  <a:lnTo>
                    <a:pt x="48780" y="12192"/>
                  </a:lnTo>
                  <a:lnTo>
                    <a:pt x="45732" y="12192"/>
                  </a:lnTo>
                  <a:lnTo>
                    <a:pt x="42684" y="12192"/>
                  </a:lnTo>
                  <a:lnTo>
                    <a:pt x="42684" y="15240"/>
                  </a:lnTo>
                  <a:lnTo>
                    <a:pt x="39636" y="12192"/>
                  </a:lnTo>
                  <a:lnTo>
                    <a:pt x="39636" y="18288"/>
                  </a:lnTo>
                  <a:lnTo>
                    <a:pt x="39636" y="21336"/>
                  </a:lnTo>
                  <a:lnTo>
                    <a:pt x="36576" y="18288"/>
                  </a:lnTo>
                  <a:lnTo>
                    <a:pt x="36576" y="21336"/>
                  </a:lnTo>
                  <a:lnTo>
                    <a:pt x="33528" y="21336"/>
                  </a:lnTo>
                  <a:lnTo>
                    <a:pt x="33528" y="36576"/>
                  </a:lnTo>
                  <a:lnTo>
                    <a:pt x="33528" y="39624"/>
                  </a:lnTo>
                  <a:lnTo>
                    <a:pt x="30480" y="39624"/>
                  </a:lnTo>
                  <a:lnTo>
                    <a:pt x="30480" y="36576"/>
                  </a:lnTo>
                  <a:lnTo>
                    <a:pt x="33528" y="36576"/>
                  </a:lnTo>
                  <a:lnTo>
                    <a:pt x="33528" y="21336"/>
                  </a:lnTo>
                  <a:lnTo>
                    <a:pt x="33528" y="18288"/>
                  </a:lnTo>
                  <a:lnTo>
                    <a:pt x="36576" y="21336"/>
                  </a:lnTo>
                  <a:lnTo>
                    <a:pt x="36576" y="18288"/>
                  </a:lnTo>
                  <a:lnTo>
                    <a:pt x="39636" y="18288"/>
                  </a:lnTo>
                  <a:lnTo>
                    <a:pt x="39636" y="12192"/>
                  </a:lnTo>
                  <a:lnTo>
                    <a:pt x="36576" y="12192"/>
                  </a:lnTo>
                  <a:lnTo>
                    <a:pt x="36576" y="9144"/>
                  </a:lnTo>
                  <a:lnTo>
                    <a:pt x="33528" y="9144"/>
                  </a:lnTo>
                  <a:lnTo>
                    <a:pt x="33528" y="6096"/>
                  </a:lnTo>
                  <a:lnTo>
                    <a:pt x="27432" y="6096"/>
                  </a:lnTo>
                  <a:lnTo>
                    <a:pt x="27432" y="9144"/>
                  </a:lnTo>
                  <a:lnTo>
                    <a:pt x="24384" y="9144"/>
                  </a:lnTo>
                  <a:lnTo>
                    <a:pt x="24384" y="15240"/>
                  </a:lnTo>
                  <a:lnTo>
                    <a:pt x="30480" y="15240"/>
                  </a:lnTo>
                  <a:lnTo>
                    <a:pt x="30480" y="18288"/>
                  </a:lnTo>
                  <a:lnTo>
                    <a:pt x="27432" y="18288"/>
                  </a:lnTo>
                  <a:lnTo>
                    <a:pt x="27432" y="21336"/>
                  </a:lnTo>
                  <a:lnTo>
                    <a:pt x="30480" y="21336"/>
                  </a:lnTo>
                  <a:lnTo>
                    <a:pt x="30480" y="27432"/>
                  </a:lnTo>
                  <a:lnTo>
                    <a:pt x="27432" y="30480"/>
                  </a:lnTo>
                  <a:lnTo>
                    <a:pt x="30480" y="30480"/>
                  </a:lnTo>
                  <a:lnTo>
                    <a:pt x="30480" y="33528"/>
                  </a:lnTo>
                  <a:lnTo>
                    <a:pt x="27432" y="33528"/>
                  </a:lnTo>
                  <a:lnTo>
                    <a:pt x="27432" y="30480"/>
                  </a:lnTo>
                  <a:lnTo>
                    <a:pt x="27432" y="27432"/>
                  </a:lnTo>
                  <a:lnTo>
                    <a:pt x="24384" y="24384"/>
                  </a:lnTo>
                  <a:lnTo>
                    <a:pt x="24384" y="21336"/>
                  </a:lnTo>
                  <a:lnTo>
                    <a:pt x="24384" y="18288"/>
                  </a:lnTo>
                  <a:lnTo>
                    <a:pt x="15240" y="18288"/>
                  </a:lnTo>
                  <a:lnTo>
                    <a:pt x="15240" y="21336"/>
                  </a:lnTo>
                  <a:lnTo>
                    <a:pt x="12192" y="18288"/>
                  </a:lnTo>
                  <a:lnTo>
                    <a:pt x="12192" y="24384"/>
                  </a:lnTo>
                  <a:lnTo>
                    <a:pt x="9144" y="24384"/>
                  </a:lnTo>
                  <a:lnTo>
                    <a:pt x="6096" y="24384"/>
                  </a:lnTo>
                  <a:lnTo>
                    <a:pt x="6096" y="30480"/>
                  </a:lnTo>
                  <a:lnTo>
                    <a:pt x="3048" y="30480"/>
                  </a:lnTo>
                  <a:lnTo>
                    <a:pt x="3048" y="33528"/>
                  </a:lnTo>
                  <a:lnTo>
                    <a:pt x="0" y="33528"/>
                  </a:lnTo>
                  <a:lnTo>
                    <a:pt x="0" y="36576"/>
                  </a:lnTo>
                  <a:lnTo>
                    <a:pt x="3048" y="36576"/>
                  </a:lnTo>
                  <a:lnTo>
                    <a:pt x="3048" y="39624"/>
                  </a:lnTo>
                  <a:lnTo>
                    <a:pt x="6096" y="39624"/>
                  </a:lnTo>
                  <a:lnTo>
                    <a:pt x="6096" y="42672"/>
                  </a:lnTo>
                  <a:lnTo>
                    <a:pt x="9144" y="42672"/>
                  </a:lnTo>
                  <a:lnTo>
                    <a:pt x="9144" y="54864"/>
                  </a:lnTo>
                  <a:lnTo>
                    <a:pt x="12192" y="54864"/>
                  </a:lnTo>
                  <a:lnTo>
                    <a:pt x="12192" y="57912"/>
                  </a:lnTo>
                  <a:lnTo>
                    <a:pt x="15240" y="57912"/>
                  </a:lnTo>
                  <a:lnTo>
                    <a:pt x="15240" y="60960"/>
                  </a:lnTo>
                  <a:lnTo>
                    <a:pt x="18288" y="60960"/>
                  </a:lnTo>
                  <a:lnTo>
                    <a:pt x="18288" y="54864"/>
                  </a:lnTo>
                  <a:lnTo>
                    <a:pt x="21336" y="54864"/>
                  </a:lnTo>
                  <a:lnTo>
                    <a:pt x="24384" y="51816"/>
                  </a:lnTo>
                  <a:lnTo>
                    <a:pt x="24384" y="48768"/>
                  </a:lnTo>
                  <a:lnTo>
                    <a:pt x="27432" y="48768"/>
                  </a:lnTo>
                  <a:lnTo>
                    <a:pt x="30480" y="45720"/>
                  </a:lnTo>
                  <a:lnTo>
                    <a:pt x="30480" y="48768"/>
                  </a:lnTo>
                  <a:lnTo>
                    <a:pt x="30480" y="54864"/>
                  </a:lnTo>
                  <a:lnTo>
                    <a:pt x="27432" y="57912"/>
                  </a:lnTo>
                  <a:lnTo>
                    <a:pt x="27432" y="54864"/>
                  </a:lnTo>
                  <a:lnTo>
                    <a:pt x="30480" y="54864"/>
                  </a:lnTo>
                  <a:lnTo>
                    <a:pt x="30480" y="48768"/>
                  </a:lnTo>
                  <a:lnTo>
                    <a:pt x="27432" y="48768"/>
                  </a:lnTo>
                  <a:lnTo>
                    <a:pt x="27432" y="51816"/>
                  </a:lnTo>
                  <a:lnTo>
                    <a:pt x="24384" y="51816"/>
                  </a:lnTo>
                  <a:lnTo>
                    <a:pt x="24384" y="64008"/>
                  </a:lnTo>
                  <a:lnTo>
                    <a:pt x="21336" y="60960"/>
                  </a:lnTo>
                  <a:lnTo>
                    <a:pt x="21336" y="67056"/>
                  </a:lnTo>
                  <a:lnTo>
                    <a:pt x="27432" y="67056"/>
                  </a:lnTo>
                  <a:lnTo>
                    <a:pt x="27432" y="64008"/>
                  </a:lnTo>
                  <a:lnTo>
                    <a:pt x="33528" y="64008"/>
                  </a:lnTo>
                  <a:lnTo>
                    <a:pt x="33528" y="57912"/>
                  </a:lnTo>
                  <a:lnTo>
                    <a:pt x="36576" y="57912"/>
                  </a:lnTo>
                  <a:lnTo>
                    <a:pt x="36576" y="54864"/>
                  </a:lnTo>
                  <a:lnTo>
                    <a:pt x="33528" y="54864"/>
                  </a:lnTo>
                  <a:lnTo>
                    <a:pt x="33528" y="51816"/>
                  </a:lnTo>
                  <a:lnTo>
                    <a:pt x="33528" y="48768"/>
                  </a:lnTo>
                  <a:lnTo>
                    <a:pt x="36576" y="48768"/>
                  </a:lnTo>
                  <a:lnTo>
                    <a:pt x="39636" y="45720"/>
                  </a:lnTo>
                  <a:lnTo>
                    <a:pt x="42684" y="45720"/>
                  </a:lnTo>
                  <a:lnTo>
                    <a:pt x="42684" y="42672"/>
                  </a:lnTo>
                  <a:lnTo>
                    <a:pt x="54876" y="42672"/>
                  </a:lnTo>
                  <a:lnTo>
                    <a:pt x="54876" y="39624"/>
                  </a:lnTo>
                  <a:lnTo>
                    <a:pt x="48780" y="39624"/>
                  </a:lnTo>
                  <a:lnTo>
                    <a:pt x="48780" y="36576"/>
                  </a:lnTo>
                  <a:lnTo>
                    <a:pt x="54876" y="36576"/>
                  </a:lnTo>
                  <a:lnTo>
                    <a:pt x="57924" y="39624"/>
                  </a:lnTo>
                  <a:lnTo>
                    <a:pt x="60972" y="39624"/>
                  </a:lnTo>
                  <a:lnTo>
                    <a:pt x="64020" y="36576"/>
                  </a:lnTo>
                  <a:lnTo>
                    <a:pt x="64020" y="33528"/>
                  </a:lnTo>
                  <a:lnTo>
                    <a:pt x="60972" y="30480"/>
                  </a:lnTo>
                  <a:lnTo>
                    <a:pt x="57924" y="30480"/>
                  </a:lnTo>
                  <a:lnTo>
                    <a:pt x="57924" y="27432"/>
                  </a:lnTo>
                  <a:lnTo>
                    <a:pt x="60972" y="27432"/>
                  </a:lnTo>
                  <a:lnTo>
                    <a:pt x="64020" y="30480"/>
                  </a:lnTo>
                  <a:lnTo>
                    <a:pt x="67068" y="30480"/>
                  </a:lnTo>
                  <a:lnTo>
                    <a:pt x="67068" y="27432"/>
                  </a:lnTo>
                  <a:lnTo>
                    <a:pt x="70116" y="30480"/>
                  </a:lnTo>
                  <a:lnTo>
                    <a:pt x="73164" y="30480"/>
                  </a:lnTo>
                  <a:lnTo>
                    <a:pt x="73164" y="24384"/>
                  </a:lnTo>
                  <a:lnTo>
                    <a:pt x="76212" y="24384"/>
                  </a:lnTo>
                  <a:lnTo>
                    <a:pt x="76212" y="2133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45" name="Google Shape;6245;gda58c33139_0_6384"/>
            <p:cNvSpPr/>
            <p:nvPr/>
          </p:nvSpPr>
          <p:spPr>
            <a:xfrm>
              <a:off x="1816744" y="6452274"/>
              <a:ext cx="76200" cy="70484"/>
            </a:xfrm>
            <a:custGeom>
              <a:avLst/>
              <a:gdLst/>
              <a:ahLst/>
              <a:cxnLst/>
              <a:rect l="l" t="t" r="r" b="b"/>
              <a:pathLst>
                <a:path w="76200" h="70484" extrusionOk="0">
                  <a:moveTo>
                    <a:pt x="33530" y="9143"/>
                  </a:moveTo>
                  <a:lnTo>
                    <a:pt x="36578" y="9143"/>
                  </a:lnTo>
                  <a:lnTo>
                    <a:pt x="36578" y="12191"/>
                  </a:lnTo>
                  <a:lnTo>
                    <a:pt x="36578" y="15239"/>
                  </a:lnTo>
                  <a:lnTo>
                    <a:pt x="36578" y="18286"/>
                  </a:lnTo>
                  <a:lnTo>
                    <a:pt x="39627" y="21334"/>
                  </a:lnTo>
                  <a:lnTo>
                    <a:pt x="39627" y="18286"/>
                  </a:lnTo>
                  <a:lnTo>
                    <a:pt x="36578" y="18286"/>
                  </a:lnTo>
                  <a:lnTo>
                    <a:pt x="36578" y="15239"/>
                  </a:lnTo>
                  <a:lnTo>
                    <a:pt x="39627" y="15239"/>
                  </a:lnTo>
                  <a:lnTo>
                    <a:pt x="39627" y="18286"/>
                  </a:lnTo>
                  <a:lnTo>
                    <a:pt x="39627" y="15239"/>
                  </a:lnTo>
                  <a:lnTo>
                    <a:pt x="36578" y="15239"/>
                  </a:lnTo>
                  <a:lnTo>
                    <a:pt x="36578" y="12191"/>
                  </a:lnTo>
                  <a:lnTo>
                    <a:pt x="39627" y="12191"/>
                  </a:lnTo>
                  <a:lnTo>
                    <a:pt x="42675" y="15239"/>
                  </a:lnTo>
                  <a:lnTo>
                    <a:pt x="42675" y="12191"/>
                  </a:lnTo>
                  <a:lnTo>
                    <a:pt x="39627" y="12191"/>
                  </a:lnTo>
                  <a:lnTo>
                    <a:pt x="39627" y="9143"/>
                  </a:lnTo>
                  <a:lnTo>
                    <a:pt x="42675" y="9143"/>
                  </a:lnTo>
                  <a:lnTo>
                    <a:pt x="42675" y="12191"/>
                  </a:lnTo>
                  <a:lnTo>
                    <a:pt x="42675" y="9143"/>
                  </a:lnTo>
                  <a:lnTo>
                    <a:pt x="42675" y="12191"/>
                  </a:lnTo>
                  <a:lnTo>
                    <a:pt x="45723" y="12191"/>
                  </a:lnTo>
                  <a:lnTo>
                    <a:pt x="45723" y="15239"/>
                  </a:lnTo>
                  <a:lnTo>
                    <a:pt x="48771" y="15239"/>
                  </a:lnTo>
                  <a:lnTo>
                    <a:pt x="45723" y="15239"/>
                  </a:lnTo>
                  <a:lnTo>
                    <a:pt x="45723" y="12191"/>
                  </a:lnTo>
                  <a:lnTo>
                    <a:pt x="48771" y="12191"/>
                  </a:lnTo>
                  <a:lnTo>
                    <a:pt x="45723" y="9143"/>
                  </a:lnTo>
                  <a:lnTo>
                    <a:pt x="48771" y="9143"/>
                  </a:lnTo>
                  <a:lnTo>
                    <a:pt x="45723" y="9143"/>
                  </a:lnTo>
                  <a:lnTo>
                    <a:pt x="45723" y="6095"/>
                  </a:lnTo>
                  <a:lnTo>
                    <a:pt x="48771" y="6095"/>
                  </a:lnTo>
                  <a:lnTo>
                    <a:pt x="48771" y="9143"/>
                  </a:lnTo>
                  <a:lnTo>
                    <a:pt x="51819" y="9143"/>
                  </a:lnTo>
                  <a:lnTo>
                    <a:pt x="48771" y="9143"/>
                  </a:lnTo>
                  <a:lnTo>
                    <a:pt x="48771" y="6095"/>
                  </a:lnTo>
                  <a:lnTo>
                    <a:pt x="48771" y="3047"/>
                  </a:lnTo>
                  <a:lnTo>
                    <a:pt x="45723" y="3047"/>
                  </a:lnTo>
                  <a:lnTo>
                    <a:pt x="42675" y="0"/>
                  </a:lnTo>
                  <a:lnTo>
                    <a:pt x="45723" y="0"/>
                  </a:lnTo>
                  <a:lnTo>
                    <a:pt x="45723" y="3047"/>
                  </a:lnTo>
                  <a:lnTo>
                    <a:pt x="48771" y="3047"/>
                  </a:lnTo>
                  <a:lnTo>
                    <a:pt x="51819" y="3047"/>
                  </a:lnTo>
                  <a:lnTo>
                    <a:pt x="51819" y="6095"/>
                  </a:lnTo>
                  <a:lnTo>
                    <a:pt x="51819" y="3047"/>
                  </a:lnTo>
                  <a:lnTo>
                    <a:pt x="54868" y="3047"/>
                  </a:lnTo>
                  <a:lnTo>
                    <a:pt x="57916" y="3047"/>
                  </a:lnTo>
                  <a:lnTo>
                    <a:pt x="57916" y="6095"/>
                  </a:lnTo>
                  <a:lnTo>
                    <a:pt x="54868" y="6095"/>
                  </a:lnTo>
                  <a:lnTo>
                    <a:pt x="54868" y="9143"/>
                  </a:lnTo>
                  <a:lnTo>
                    <a:pt x="54868" y="6095"/>
                  </a:lnTo>
                  <a:lnTo>
                    <a:pt x="57916" y="6095"/>
                  </a:lnTo>
                  <a:lnTo>
                    <a:pt x="54868" y="9143"/>
                  </a:lnTo>
                  <a:lnTo>
                    <a:pt x="54868" y="12191"/>
                  </a:lnTo>
                  <a:lnTo>
                    <a:pt x="54868" y="15239"/>
                  </a:lnTo>
                  <a:lnTo>
                    <a:pt x="57916" y="15239"/>
                  </a:lnTo>
                  <a:lnTo>
                    <a:pt x="57916" y="12191"/>
                  </a:lnTo>
                  <a:lnTo>
                    <a:pt x="57916" y="9143"/>
                  </a:lnTo>
                  <a:lnTo>
                    <a:pt x="57916" y="6095"/>
                  </a:lnTo>
                  <a:lnTo>
                    <a:pt x="57916" y="9143"/>
                  </a:lnTo>
                  <a:lnTo>
                    <a:pt x="60964" y="9143"/>
                  </a:lnTo>
                  <a:lnTo>
                    <a:pt x="60964" y="6095"/>
                  </a:lnTo>
                  <a:lnTo>
                    <a:pt x="64012" y="6095"/>
                  </a:lnTo>
                  <a:lnTo>
                    <a:pt x="64012" y="9143"/>
                  </a:lnTo>
                  <a:lnTo>
                    <a:pt x="64012" y="6095"/>
                  </a:lnTo>
                  <a:lnTo>
                    <a:pt x="64012" y="3047"/>
                  </a:lnTo>
                  <a:lnTo>
                    <a:pt x="64012" y="6095"/>
                  </a:lnTo>
                  <a:lnTo>
                    <a:pt x="67061" y="6095"/>
                  </a:lnTo>
                  <a:lnTo>
                    <a:pt x="70109" y="6095"/>
                  </a:lnTo>
                  <a:lnTo>
                    <a:pt x="70109" y="9143"/>
                  </a:lnTo>
                  <a:lnTo>
                    <a:pt x="67061" y="9143"/>
                  </a:lnTo>
                  <a:lnTo>
                    <a:pt x="70109" y="9143"/>
                  </a:lnTo>
                  <a:lnTo>
                    <a:pt x="73157" y="9143"/>
                  </a:lnTo>
                  <a:lnTo>
                    <a:pt x="70109" y="9143"/>
                  </a:lnTo>
                  <a:lnTo>
                    <a:pt x="70109" y="12191"/>
                  </a:lnTo>
                  <a:lnTo>
                    <a:pt x="67061" y="12191"/>
                  </a:lnTo>
                  <a:lnTo>
                    <a:pt x="67061" y="15239"/>
                  </a:lnTo>
                  <a:lnTo>
                    <a:pt x="64012" y="15239"/>
                  </a:lnTo>
                  <a:lnTo>
                    <a:pt x="67061" y="15239"/>
                  </a:lnTo>
                  <a:lnTo>
                    <a:pt x="64012" y="15239"/>
                  </a:lnTo>
                  <a:lnTo>
                    <a:pt x="67061" y="15239"/>
                  </a:lnTo>
                  <a:lnTo>
                    <a:pt x="70109" y="15239"/>
                  </a:lnTo>
                  <a:lnTo>
                    <a:pt x="67061" y="15239"/>
                  </a:lnTo>
                  <a:lnTo>
                    <a:pt x="67061" y="18286"/>
                  </a:lnTo>
                  <a:lnTo>
                    <a:pt x="70109" y="18286"/>
                  </a:lnTo>
                  <a:lnTo>
                    <a:pt x="70109" y="15239"/>
                  </a:lnTo>
                  <a:lnTo>
                    <a:pt x="70109" y="18286"/>
                  </a:lnTo>
                  <a:lnTo>
                    <a:pt x="70109" y="21334"/>
                  </a:lnTo>
                  <a:lnTo>
                    <a:pt x="67061" y="21334"/>
                  </a:lnTo>
                  <a:lnTo>
                    <a:pt x="70109" y="21334"/>
                  </a:lnTo>
                  <a:lnTo>
                    <a:pt x="73157" y="21334"/>
                  </a:lnTo>
                  <a:lnTo>
                    <a:pt x="73157" y="18286"/>
                  </a:lnTo>
                  <a:lnTo>
                    <a:pt x="73157" y="21334"/>
                  </a:lnTo>
                  <a:lnTo>
                    <a:pt x="76205" y="21334"/>
                  </a:lnTo>
                  <a:lnTo>
                    <a:pt x="76205" y="24382"/>
                  </a:lnTo>
                  <a:lnTo>
                    <a:pt x="73157" y="24382"/>
                  </a:lnTo>
                  <a:lnTo>
                    <a:pt x="73157" y="27430"/>
                  </a:lnTo>
                  <a:lnTo>
                    <a:pt x="73157" y="30478"/>
                  </a:lnTo>
                  <a:lnTo>
                    <a:pt x="70109" y="30478"/>
                  </a:lnTo>
                  <a:lnTo>
                    <a:pt x="67061" y="30478"/>
                  </a:lnTo>
                  <a:lnTo>
                    <a:pt x="70109" y="30478"/>
                  </a:lnTo>
                  <a:lnTo>
                    <a:pt x="67061" y="27430"/>
                  </a:lnTo>
                  <a:lnTo>
                    <a:pt x="67061" y="30478"/>
                  </a:lnTo>
                  <a:lnTo>
                    <a:pt x="64012" y="30478"/>
                  </a:lnTo>
                  <a:lnTo>
                    <a:pt x="64012" y="27430"/>
                  </a:lnTo>
                  <a:lnTo>
                    <a:pt x="64012" y="30478"/>
                  </a:lnTo>
                  <a:lnTo>
                    <a:pt x="60964" y="27430"/>
                  </a:lnTo>
                  <a:lnTo>
                    <a:pt x="57916" y="27430"/>
                  </a:lnTo>
                  <a:lnTo>
                    <a:pt x="54868" y="27430"/>
                  </a:lnTo>
                  <a:lnTo>
                    <a:pt x="51819" y="27430"/>
                  </a:lnTo>
                  <a:lnTo>
                    <a:pt x="51819" y="30478"/>
                  </a:lnTo>
                  <a:lnTo>
                    <a:pt x="54868" y="30478"/>
                  </a:lnTo>
                  <a:lnTo>
                    <a:pt x="54868" y="27430"/>
                  </a:lnTo>
                  <a:lnTo>
                    <a:pt x="54868" y="30478"/>
                  </a:lnTo>
                  <a:lnTo>
                    <a:pt x="54868" y="27430"/>
                  </a:lnTo>
                  <a:lnTo>
                    <a:pt x="54868" y="30478"/>
                  </a:lnTo>
                  <a:lnTo>
                    <a:pt x="54868" y="27430"/>
                  </a:lnTo>
                  <a:lnTo>
                    <a:pt x="57916" y="27430"/>
                  </a:lnTo>
                  <a:lnTo>
                    <a:pt x="57916" y="30478"/>
                  </a:lnTo>
                  <a:lnTo>
                    <a:pt x="60964" y="30478"/>
                  </a:lnTo>
                  <a:lnTo>
                    <a:pt x="64012" y="33526"/>
                  </a:lnTo>
                  <a:lnTo>
                    <a:pt x="64012" y="30478"/>
                  </a:lnTo>
                  <a:lnTo>
                    <a:pt x="64012" y="33526"/>
                  </a:lnTo>
                  <a:lnTo>
                    <a:pt x="64012" y="36573"/>
                  </a:lnTo>
                  <a:lnTo>
                    <a:pt x="60964" y="39621"/>
                  </a:lnTo>
                  <a:lnTo>
                    <a:pt x="60964" y="36573"/>
                  </a:lnTo>
                  <a:lnTo>
                    <a:pt x="60964" y="39621"/>
                  </a:lnTo>
                  <a:lnTo>
                    <a:pt x="57916" y="39621"/>
                  </a:lnTo>
                  <a:lnTo>
                    <a:pt x="57916" y="36573"/>
                  </a:lnTo>
                  <a:lnTo>
                    <a:pt x="57916" y="39621"/>
                  </a:lnTo>
                  <a:lnTo>
                    <a:pt x="54868" y="36573"/>
                  </a:lnTo>
                  <a:lnTo>
                    <a:pt x="57916" y="36573"/>
                  </a:lnTo>
                  <a:lnTo>
                    <a:pt x="54868" y="36573"/>
                  </a:lnTo>
                  <a:lnTo>
                    <a:pt x="51819" y="36573"/>
                  </a:lnTo>
                  <a:lnTo>
                    <a:pt x="48771" y="36573"/>
                  </a:lnTo>
                  <a:lnTo>
                    <a:pt x="48771" y="33526"/>
                  </a:lnTo>
                  <a:lnTo>
                    <a:pt x="48771" y="36573"/>
                  </a:lnTo>
                  <a:lnTo>
                    <a:pt x="45723" y="36573"/>
                  </a:lnTo>
                  <a:lnTo>
                    <a:pt x="48771" y="36573"/>
                  </a:lnTo>
                  <a:lnTo>
                    <a:pt x="48771" y="39621"/>
                  </a:lnTo>
                  <a:lnTo>
                    <a:pt x="51819" y="39621"/>
                  </a:lnTo>
                  <a:lnTo>
                    <a:pt x="51819" y="36573"/>
                  </a:lnTo>
                  <a:lnTo>
                    <a:pt x="51819" y="39621"/>
                  </a:lnTo>
                  <a:lnTo>
                    <a:pt x="54868" y="39621"/>
                  </a:lnTo>
                  <a:lnTo>
                    <a:pt x="54868" y="42669"/>
                  </a:lnTo>
                  <a:lnTo>
                    <a:pt x="51819" y="42669"/>
                  </a:lnTo>
                  <a:lnTo>
                    <a:pt x="48771" y="42669"/>
                  </a:lnTo>
                  <a:lnTo>
                    <a:pt x="45723" y="42669"/>
                  </a:lnTo>
                  <a:lnTo>
                    <a:pt x="42675" y="42669"/>
                  </a:lnTo>
                  <a:lnTo>
                    <a:pt x="45723" y="42669"/>
                  </a:lnTo>
                  <a:lnTo>
                    <a:pt x="42675" y="42669"/>
                  </a:lnTo>
                  <a:lnTo>
                    <a:pt x="42675" y="45717"/>
                  </a:lnTo>
                  <a:lnTo>
                    <a:pt x="39627" y="45717"/>
                  </a:lnTo>
                  <a:lnTo>
                    <a:pt x="39627" y="48765"/>
                  </a:lnTo>
                  <a:lnTo>
                    <a:pt x="39627" y="45717"/>
                  </a:lnTo>
                  <a:lnTo>
                    <a:pt x="39627" y="48765"/>
                  </a:lnTo>
                  <a:lnTo>
                    <a:pt x="39627" y="45717"/>
                  </a:lnTo>
                  <a:lnTo>
                    <a:pt x="36578" y="45717"/>
                  </a:lnTo>
                  <a:lnTo>
                    <a:pt x="39627" y="45717"/>
                  </a:lnTo>
                  <a:lnTo>
                    <a:pt x="36578" y="48765"/>
                  </a:lnTo>
                  <a:lnTo>
                    <a:pt x="39627" y="48765"/>
                  </a:lnTo>
                  <a:lnTo>
                    <a:pt x="39627" y="51813"/>
                  </a:lnTo>
                  <a:lnTo>
                    <a:pt x="36578" y="51813"/>
                  </a:lnTo>
                  <a:lnTo>
                    <a:pt x="36578" y="48765"/>
                  </a:lnTo>
                  <a:lnTo>
                    <a:pt x="33530" y="48765"/>
                  </a:lnTo>
                  <a:lnTo>
                    <a:pt x="33530" y="51813"/>
                  </a:lnTo>
                  <a:lnTo>
                    <a:pt x="30482" y="51813"/>
                  </a:lnTo>
                  <a:lnTo>
                    <a:pt x="33530" y="51813"/>
                  </a:lnTo>
                  <a:lnTo>
                    <a:pt x="36578" y="51813"/>
                  </a:lnTo>
                  <a:lnTo>
                    <a:pt x="36578" y="54861"/>
                  </a:lnTo>
                  <a:lnTo>
                    <a:pt x="33530" y="51813"/>
                  </a:lnTo>
                  <a:lnTo>
                    <a:pt x="33530" y="54861"/>
                  </a:lnTo>
                  <a:lnTo>
                    <a:pt x="36578" y="54861"/>
                  </a:lnTo>
                  <a:lnTo>
                    <a:pt x="36578" y="57908"/>
                  </a:lnTo>
                  <a:lnTo>
                    <a:pt x="33530" y="57908"/>
                  </a:lnTo>
                  <a:lnTo>
                    <a:pt x="33530" y="54861"/>
                  </a:lnTo>
                  <a:lnTo>
                    <a:pt x="33530" y="57908"/>
                  </a:lnTo>
                  <a:lnTo>
                    <a:pt x="33530" y="60956"/>
                  </a:lnTo>
                  <a:lnTo>
                    <a:pt x="30482" y="60956"/>
                  </a:lnTo>
                  <a:lnTo>
                    <a:pt x="33530" y="60956"/>
                  </a:lnTo>
                  <a:lnTo>
                    <a:pt x="33530" y="64004"/>
                  </a:lnTo>
                  <a:lnTo>
                    <a:pt x="30482" y="64004"/>
                  </a:lnTo>
                  <a:lnTo>
                    <a:pt x="27434" y="64004"/>
                  </a:lnTo>
                  <a:lnTo>
                    <a:pt x="27434" y="67052"/>
                  </a:lnTo>
                  <a:lnTo>
                    <a:pt x="24385" y="67052"/>
                  </a:lnTo>
                  <a:lnTo>
                    <a:pt x="24385" y="70100"/>
                  </a:lnTo>
                  <a:lnTo>
                    <a:pt x="24385" y="67052"/>
                  </a:lnTo>
                  <a:lnTo>
                    <a:pt x="21337" y="67052"/>
                  </a:lnTo>
                  <a:lnTo>
                    <a:pt x="21337" y="70100"/>
                  </a:lnTo>
                  <a:lnTo>
                    <a:pt x="18289" y="67052"/>
                  </a:lnTo>
                  <a:lnTo>
                    <a:pt x="21337" y="67052"/>
                  </a:lnTo>
                  <a:lnTo>
                    <a:pt x="21337" y="64004"/>
                  </a:lnTo>
                  <a:lnTo>
                    <a:pt x="21337" y="60956"/>
                  </a:lnTo>
                  <a:lnTo>
                    <a:pt x="24385" y="64004"/>
                  </a:lnTo>
                  <a:lnTo>
                    <a:pt x="24385" y="60956"/>
                  </a:lnTo>
                  <a:lnTo>
                    <a:pt x="24385" y="57908"/>
                  </a:lnTo>
                  <a:lnTo>
                    <a:pt x="27434" y="57908"/>
                  </a:lnTo>
                  <a:lnTo>
                    <a:pt x="27434" y="54861"/>
                  </a:lnTo>
                  <a:lnTo>
                    <a:pt x="27434" y="57908"/>
                  </a:lnTo>
                  <a:lnTo>
                    <a:pt x="30482" y="54861"/>
                  </a:lnTo>
                  <a:lnTo>
                    <a:pt x="27434" y="54861"/>
                  </a:lnTo>
                  <a:lnTo>
                    <a:pt x="27434" y="57908"/>
                  </a:lnTo>
                  <a:lnTo>
                    <a:pt x="27434" y="54861"/>
                  </a:lnTo>
                  <a:lnTo>
                    <a:pt x="27434" y="51813"/>
                  </a:lnTo>
                  <a:lnTo>
                    <a:pt x="27434" y="54861"/>
                  </a:lnTo>
                  <a:lnTo>
                    <a:pt x="27434" y="57908"/>
                  </a:lnTo>
                  <a:lnTo>
                    <a:pt x="24385" y="57908"/>
                  </a:lnTo>
                  <a:lnTo>
                    <a:pt x="24385" y="54861"/>
                  </a:lnTo>
                  <a:lnTo>
                    <a:pt x="24385" y="51813"/>
                  </a:lnTo>
                  <a:lnTo>
                    <a:pt x="27434" y="51813"/>
                  </a:lnTo>
                  <a:lnTo>
                    <a:pt x="27434" y="48765"/>
                  </a:lnTo>
                  <a:lnTo>
                    <a:pt x="30482" y="48765"/>
                  </a:lnTo>
                  <a:lnTo>
                    <a:pt x="30482" y="45717"/>
                  </a:lnTo>
                  <a:lnTo>
                    <a:pt x="30482" y="48765"/>
                  </a:lnTo>
                  <a:lnTo>
                    <a:pt x="30482" y="45717"/>
                  </a:lnTo>
                  <a:lnTo>
                    <a:pt x="27434" y="48765"/>
                  </a:lnTo>
                  <a:lnTo>
                    <a:pt x="24385" y="48765"/>
                  </a:lnTo>
                  <a:lnTo>
                    <a:pt x="24385" y="51813"/>
                  </a:lnTo>
                  <a:lnTo>
                    <a:pt x="21337" y="54861"/>
                  </a:lnTo>
                  <a:lnTo>
                    <a:pt x="18289" y="54861"/>
                  </a:lnTo>
                  <a:lnTo>
                    <a:pt x="18289" y="57908"/>
                  </a:lnTo>
                  <a:lnTo>
                    <a:pt x="15241" y="57908"/>
                  </a:lnTo>
                  <a:lnTo>
                    <a:pt x="18289" y="57908"/>
                  </a:lnTo>
                  <a:lnTo>
                    <a:pt x="18289" y="60956"/>
                  </a:lnTo>
                  <a:lnTo>
                    <a:pt x="15241" y="60956"/>
                  </a:lnTo>
                  <a:lnTo>
                    <a:pt x="15241" y="57908"/>
                  </a:lnTo>
                  <a:lnTo>
                    <a:pt x="15241" y="60956"/>
                  </a:lnTo>
                  <a:lnTo>
                    <a:pt x="15241" y="64004"/>
                  </a:lnTo>
                  <a:lnTo>
                    <a:pt x="15241" y="60956"/>
                  </a:lnTo>
                  <a:lnTo>
                    <a:pt x="18289" y="60956"/>
                  </a:lnTo>
                  <a:lnTo>
                    <a:pt x="15241" y="60956"/>
                  </a:lnTo>
                  <a:lnTo>
                    <a:pt x="15241" y="64004"/>
                  </a:lnTo>
                  <a:lnTo>
                    <a:pt x="15241" y="60956"/>
                  </a:lnTo>
                  <a:lnTo>
                    <a:pt x="15241" y="57908"/>
                  </a:lnTo>
                  <a:lnTo>
                    <a:pt x="12192" y="57908"/>
                  </a:lnTo>
                  <a:lnTo>
                    <a:pt x="12192" y="54861"/>
                  </a:lnTo>
                  <a:lnTo>
                    <a:pt x="9144" y="54861"/>
                  </a:lnTo>
                  <a:lnTo>
                    <a:pt x="9144" y="51813"/>
                  </a:lnTo>
                  <a:lnTo>
                    <a:pt x="9144" y="48765"/>
                  </a:lnTo>
                  <a:lnTo>
                    <a:pt x="9144" y="42669"/>
                  </a:lnTo>
                  <a:lnTo>
                    <a:pt x="6096" y="42669"/>
                  </a:lnTo>
                  <a:lnTo>
                    <a:pt x="6096" y="39621"/>
                  </a:lnTo>
                  <a:lnTo>
                    <a:pt x="3048" y="39621"/>
                  </a:lnTo>
                  <a:lnTo>
                    <a:pt x="0" y="39621"/>
                  </a:lnTo>
                  <a:lnTo>
                    <a:pt x="3048" y="39621"/>
                  </a:lnTo>
                  <a:lnTo>
                    <a:pt x="3048" y="36573"/>
                  </a:lnTo>
                  <a:lnTo>
                    <a:pt x="0" y="36573"/>
                  </a:lnTo>
                  <a:lnTo>
                    <a:pt x="3048" y="36573"/>
                  </a:lnTo>
                  <a:lnTo>
                    <a:pt x="0" y="36573"/>
                  </a:lnTo>
                  <a:lnTo>
                    <a:pt x="0" y="33526"/>
                  </a:lnTo>
                  <a:lnTo>
                    <a:pt x="3048" y="33526"/>
                  </a:lnTo>
                  <a:lnTo>
                    <a:pt x="3048" y="36573"/>
                  </a:lnTo>
                  <a:lnTo>
                    <a:pt x="3048" y="33526"/>
                  </a:lnTo>
                  <a:lnTo>
                    <a:pt x="3048" y="36573"/>
                  </a:lnTo>
                  <a:lnTo>
                    <a:pt x="3048" y="33526"/>
                  </a:lnTo>
                  <a:lnTo>
                    <a:pt x="3048" y="30478"/>
                  </a:lnTo>
                  <a:lnTo>
                    <a:pt x="6096" y="30478"/>
                  </a:lnTo>
                  <a:lnTo>
                    <a:pt x="6096" y="27430"/>
                  </a:lnTo>
                  <a:lnTo>
                    <a:pt x="3048" y="30478"/>
                  </a:lnTo>
                  <a:lnTo>
                    <a:pt x="6096" y="27430"/>
                  </a:lnTo>
                  <a:lnTo>
                    <a:pt x="6096" y="24382"/>
                  </a:lnTo>
                  <a:lnTo>
                    <a:pt x="9144" y="24382"/>
                  </a:lnTo>
                  <a:lnTo>
                    <a:pt x="9144" y="27430"/>
                  </a:lnTo>
                  <a:lnTo>
                    <a:pt x="9144" y="24382"/>
                  </a:lnTo>
                  <a:lnTo>
                    <a:pt x="12192" y="24382"/>
                  </a:lnTo>
                  <a:lnTo>
                    <a:pt x="9144" y="24382"/>
                  </a:lnTo>
                  <a:lnTo>
                    <a:pt x="12192" y="24382"/>
                  </a:lnTo>
                  <a:lnTo>
                    <a:pt x="12192" y="21334"/>
                  </a:lnTo>
                  <a:lnTo>
                    <a:pt x="12192" y="18286"/>
                  </a:lnTo>
                  <a:lnTo>
                    <a:pt x="15241" y="21334"/>
                  </a:lnTo>
                  <a:lnTo>
                    <a:pt x="15241" y="18286"/>
                  </a:lnTo>
                  <a:lnTo>
                    <a:pt x="18289" y="18286"/>
                  </a:lnTo>
                  <a:lnTo>
                    <a:pt x="21337" y="18286"/>
                  </a:lnTo>
                  <a:lnTo>
                    <a:pt x="24385" y="18286"/>
                  </a:lnTo>
                  <a:lnTo>
                    <a:pt x="24385" y="21334"/>
                  </a:lnTo>
                  <a:lnTo>
                    <a:pt x="24385" y="24382"/>
                  </a:lnTo>
                  <a:lnTo>
                    <a:pt x="21337" y="24382"/>
                  </a:lnTo>
                  <a:lnTo>
                    <a:pt x="21337" y="27430"/>
                  </a:lnTo>
                  <a:lnTo>
                    <a:pt x="21337" y="24382"/>
                  </a:lnTo>
                  <a:lnTo>
                    <a:pt x="24385" y="24382"/>
                  </a:lnTo>
                  <a:lnTo>
                    <a:pt x="27434" y="27430"/>
                  </a:lnTo>
                  <a:lnTo>
                    <a:pt x="27434" y="30478"/>
                  </a:lnTo>
                  <a:lnTo>
                    <a:pt x="27434" y="33526"/>
                  </a:lnTo>
                  <a:lnTo>
                    <a:pt x="30482" y="33526"/>
                  </a:lnTo>
                  <a:lnTo>
                    <a:pt x="30482" y="36573"/>
                  </a:lnTo>
                  <a:lnTo>
                    <a:pt x="30482" y="39621"/>
                  </a:lnTo>
                  <a:lnTo>
                    <a:pt x="33530" y="39621"/>
                  </a:lnTo>
                  <a:lnTo>
                    <a:pt x="33530" y="36573"/>
                  </a:lnTo>
                  <a:lnTo>
                    <a:pt x="30482" y="36573"/>
                  </a:lnTo>
                  <a:lnTo>
                    <a:pt x="30482" y="33526"/>
                  </a:lnTo>
                  <a:lnTo>
                    <a:pt x="30482" y="30478"/>
                  </a:lnTo>
                  <a:lnTo>
                    <a:pt x="27434" y="30478"/>
                  </a:lnTo>
                  <a:lnTo>
                    <a:pt x="30482" y="27430"/>
                  </a:lnTo>
                  <a:lnTo>
                    <a:pt x="27434" y="27430"/>
                  </a:lnTo>
                  <a:lnTo>
                    <a:pt x="30482" y="27430"/>
                  </a:lnTo>
                  <a:lnTo>
                    <a:pt x="30482" y="24382"/>
                  </a:lnTo>
                  <a:lnTo>
                    <a:pt x="27434" y="24382"/>
                  </a:lnTo>
                  <a:lnTo>
                    <a:pt x="30482" y="24382"/>
                  </a:lnTo>
                  <a:lnTo>
                    <a:pt x="33530" y="24382"/>
                  </a:lnTo>
                  <a:lnTo>
                    <a:pt x="33530" y="27430"/>
                  </a:lnTo>
                  <a:lnTo>
                    <a:pt x="33530" y="24382"/>
                  </a:lnTo>
                  <a:lnTo>
                    <a:pt x="33530" y="27430"/>
                  </a:lnTo>
                  <a:lnTo>
                    <a:pt x="33530" y="24382"/>
                  </a:lnTo>
                  <a:lnTo>
                    <a:pt x="30482" y="24382"/>
                  </a:lnTo>
                  <a:lnTo>
                    <a:pt x="30482" y="21334"/>
                  </a:lnTo>
                  <a:lnTo>
                    <a:pt x="27434" y="21334"/>
                  </a:lnTo>
                  <a:lnTo>
                    <a:pt x="27434" y="18286"/>
                  </a:lnTo>
                  <a:lnTo>
                    <a:pt x="30482" y="18286"/>
                  </a:lnTo>
                  <a:lnTo>
                    <a:pt x="33530" y="18286"/>
                  </a:lnTo>
                  <a:lnTo>
                    <a:pt x="33530" y="21334"/>
                  </a:lnTo>
                  <a:lnTo>
                    <a:pt x="36578" y="21334"/>
                  </a:lnTo>
                  <a:lnTo>
                    <a:pt x="33530" y="18286"/>
                  </a:lnTo>
                  <a:lnTo>
                    <a:pt x="30482" y="18286"/>
                  </a:lnTo>
                  <a:lnTo>
                    <a:pt x="30482" y="15239"/>
                  </a:lnTo>
                  <a:lnTo>
                    <a:pt x="27434" y="15239"/>
                  </a:lnTo>
                  <a:lnTo>
                    <a:pt x="27434" y="18286"/>
                  </a:lnTo>
                  <a:lnTo>
                    <a:pt x="27434" y="15239"/>
                  </a:lnTo>
                  <a:lnTo>
                    <a:pt x="24385" y="15239"/>
                  </a:lnTo>
                  <a:lnTo>
                    <a:pt x="24385" y="12191"/>
                  </a:lnTo>
                  <a:lnTo>
                    <a:pt x="24385" y="9143"/>
                  </a:lnTo>
                  <a:lnTo>
                    <a:pt x="27434" y="9143"/>
                  </a:lnTo>
                  <a:lnTo>
                    <a:pt x="27434" y="6095"/>
                  </a:lnTo>
                  <a:lnTo>
                    <a:pt x="30482" y="6095"/>
                  </a:lnTo>
                  <a:lnTo>
                    <a:pt x="33530" y="6095"/>
                  </a:lnTo>
                  <a:lnTo>
                    <a:pt x="3353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46" name="Google Shape;6246;gda58c33139_0_6384"/>
            <p:cNvSpPr/>
            <p:nvPr/>
          </p:nvSpPr>
          <p:spPr>
            <a:xfrm>
              <a:off x="1874661" y="645227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47" name="Google Shape;6247;gda58c33139_0_6384"/>
            <p:cNvSpPr/>
            <p:nvPr/>
          </p:nvSpPr>
          <p:spPr>
            <a:xfrm>
              <a:off x="1871612" y="6452274"/>
              <a:ext cx="6350" cy="3175"/>
            </a:xfrm>
            <a:custGeom>
              <a:avLst/>
              <a:gdLst/>
              <a:ahLst/>
              <a:cxnLst/>
              <a:rect l="l" t="t" r="r" b="b"/>
              <a:pathLst>
                <a:path w="6350" h="3175" extrusionOk="0">
                  <a:moveTo>
                    <a:pt x="3048" y="3047"/>
                  </a:moveTo>
                  <a:lnTo>
                    <a:pt x="0" y="3047"/>
                  </a:lnTo>
                  <a:lnTo>
                    <a:pt x="3048" y="3047"/>
                  </a:lnTo>
                  <a:lnTo>
                    <a:pt x="3048" y="0"/>
                  </a:lnTo>
                  <a:lnTo>
                    <a:pt x="6096"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48" name="Google Shape;6248;gda58c33139_0_6384"/>
            <p:cNvSpPr/>
            <p:nvPr/>
          </p:nvSpPr>
          <p:spPr>
            <a:xfrm>
              <a:off x="1883805" y="6452274"/>
              <a:ext cx="6350" cy="6350"/>
            </a:xfrm>
            <a:custGeom>
              <a:avLst/>
              <a:gdLst/>
              <a:ahLst/>
              <a:cxnLst/>
              <a:rect l="l" t="t" r="r" b="b"/>
              <a:pathLst>
                <a:path w="6350" h="6350" extrusionOk="0">
                  <a:moveTo>
                    <a:pt x="3048" y="0"/>
                  </a:moveTo>
                  <a:lnTo>
                    <a:pt x="0" y="0"/>
                  </a:lnTo>
                  <a:lnTo>
                    <a:pt x="0" y="6095"/>
                  </a:lnTo>
                  <a:lnTo>
                    <a:pt x="3048" y="6095"/>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49" name="Google Shape;6249;gda58c33139_0_6384"/>
            <p:cNvSpPr/>
            <p:nvPr/>
          </p:nvSpPr>
          <p:spPr>
            <a:xfrm>
              <a:off x="1883805" y="6452274"/>
              <a:ext cx="6350" cy="6350"/>
            </a:xfrm>
            <a:custGeom>
              <a:avLst/>
              <a:gdLst/>
              <a:ahLst/>
              <a:cxnLst/>
              <a:rect l="l" t="t" r="r" b="b"/>
              <a:pathLst>
                <a:path w="6350" h="6350" extrusionOk="0">
                  <a:moveTo>
                    <a:pt x="0" y="3047"/>
                  </a:moveTo>
                  <a:lnTo>
                    <a:pt x="0" y="0"/>
                  </a:lnTo>
                  <a:lnTo>
                    <a:pt x="3048" y="0"/>
                  </a:lnTo>
                  <a:lnTo>
                    <a:pt x="3048" y="3047"/>
                  </a:lnTo>
                  <a:lnTo>
                    <a:pt x="0" y="3047"/>
                  </a:lnTo>
                  <a:lnTo>
                    <a:pt x="3048" y="3047"/>
                  </a:lnTo>
                  <a:lnTo>
                    <a:pt x="6096" y="3047"/>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50" name="Google Shape;6250;gda58c33139_0_6384"/>
            <p:cNvSpPr/>
            <p:nvPr/>
          </p:nvSpPr>
          <p:spPr>
            <a:xfrm>
              <a:off x="1853323" y="6455322"/>
              <a:ext cx="9525" cy="6350"/>
            </a:xfrm>
            <a:custGeom>
              <a:avLst/>
              <a:gdLst/>
              <a:ahLst/>
              <a:cxnLst/>
              <a:rect l="l" t="t" r="r" b="b"/>
              <a:pathLst>
                <a:path w="9525" h="6350" extrusionOk="0">
                  <a:moveTo>
                    <a:pt x="9144" y="3047"/>
                  </a:moveTo>
                  <a:lnTo>
                    <a:pt x="3048" y="3047"/>
                  </a:lnTo>
                  <a:lnTo>
                    <a:pt x="6096" y="6095"/>
                  </a:lnTo>
                  <a:lnTo>
                    <a:pt x="9144" y="6095"/>
                  </a:lnTo>
                  <a:lnTo>
                    <a:pt x="9144" y="3047"/>
                  </a:lnTo>
                  <a:close/>
                </a:path>
                <a:path w="9525" h="6350"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51" name="Google Shape;6251;gda58c33139_0_6384"/>
            <p:cNvSpPr/>
            <p:nvPr/>
          </p:nvSpPr>
          <p:spPr>
            <a:xfrm>
              <a:off x="1853323" y="6455322"/>
              <a:ext cx="9525" cy="9525"/>
            </a:xfrm>
            <a:custGeom>
              <a:avLst/>
              <a:gdLst/>
              <a:ahLst/>
              <a:cxnLst/>
              <a:rect l="l" t="t" r="r" b="b"/>
              <a:pathLst>
                <a:path w="9525" h="9525" extrusionOk="0">
                  <a:moveTo>
                    <a:pt x="9144" y="3047"/>
                  </a:moveTo>
                  <a:lnTo>
                    <a:pt x="9144" y="6095"/>
                  </a:lnTo>
                  <a:lnTo>
                    <a:pt x="9144" y="9143"/>
                  </a:lnTo>
                  <a:lnTo>
                    <a:pt x="9144" y="6095"/>
                  </a:lnTo>
                  <a:lnTo>
                    <a:pt x="9144" y="9143"/>
                  </a:lnTo>
                  <a:lnTo>
                    <a:pt x="9144" y="6095"/>
                  </a:lnTo>
                  <a:lnTo>
                    <a:pt x="6096" y="6095"/>
                  </a:lnTo>
                  <a:lnTo>
                    <a:pt x="3048" y="3047"/>
                  </a:lnTo>
                  <a:lnTo>
                    <a:pt x="0" y="3047"/>
                  </a:lnTo>
                  <a:lnTo>
                    <a:pt x="0" y="0"/>
                  </a:lnTo>
                  <a:lnTo>
                    <a:pt x="3048" y="0"/>
                  </a:lnTo>
                  <a:lnTo>
                    <a:pt x="6096" y="0"/>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52" name="Google Shape;6252;gda58c33139_0_6384"/>
            <p:cNvSpPr/>
            <p:nvPr/>
          </p:nvSpPr>
          <p:spPr>
            <a:xfrm>
              <a:off x="1865516" y="645532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53" name="Google Shape;6253;gda58c33139_0_6384"/>
            <p:cNvSpPr/>
            <p:nvPr/>
          </p:nvSpPr>
          <p:spPr>
            <a:xfrm>
              <a:off x="2398956" y="6369982"/>
              <a:ext cx="6350" cy="3175"/>
            </a:xfrm>
            <a:custGeom>
              <a:avLst/>
              <a:gdLst/>
              <a:ahLst/>
              <a:cxnLst/>
              <a:rect l="l" t="t" r="r" b="b"/>
              <a:pathLst>
                <a:path w="6350" h="3175" extrusionOk="0">
                  <a:moveTo>
                    <a:pt x="3048" y="0"/>
                  </a:moveTo>
                  <a:lnTo>
                    <a:pt x="0" y="0"/>
                  </a:lnTo>
                  <a:lnTo>
                    <a:pt x="3048"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54" name="Google Shape;6254;gda58c33139_0_6384"/>
            <p:cNvSpPr/>
            <p:nvPr/>
          </p:nvSpPr>
          <p:spPr>
            <a:xfrm>
              <a:off x="2398956" y="6369982"/>
              <a:ext cx="6350" cy="3175"/>
            </a:xfrm>
            <a:custGeom>
              <a:avLst/>
              <a:gdLst/>
              <a:ahLst/>
              <a:cxnLst/>
              <a:rect l="l" t="t" r="r" b="b"/>
              <a:pathLst>
                <a:path w="6350" h="3175" extrusionOk="0">
                  <a:moveTo>
                    <a:pt x="6096" y="3047"/>
                  </a:moveTo>
                  <a:lnTo>
                    <a:pt x="3048" y="3047"/>
                  </a:lnTo>
                  <a:lnTo>
                    <a:pt x="0" y="0"/>
                  </a:lnTo>
                  <a:lnTo>
                    <a:pt x="3048"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55" name="Google Shape;6255;gda58c33139_0_6384"/>
            <p:cNvSpPr/>
            <p:nvPr/>
          </p:nvSpPr>
          <p:spPr>
            <a:xfrm>
              <a:off x="2402001" y="6373037"/>
              <a:ext cx="6350" cy="6350"/>
            </a:xfrm>
            <a:custGeom>
              <a:avLst/>
              <a:gdLst/>
              <a:ahLst/>
              <a:cxnLst/>
              <a:rect l="l" t="t" r="r" b="b"/>
              <a:pathLst>
                <a:path w="6350" h="6350" extrusionOk="0">
                  <a:moveTo>
                    <a:pt x="3048" y="0"/>
                  </a:moveTo>
                  <a:lnTo>
                    <a:pt x="0" y="0"/>
                  </a:lnTo>
                  <a:lnTo>
                    <a:pt x="3048" y="3048"/>
                  </a:lnTo>
                  <a:lnTo>
                    <a:pt x="3048" y="0"/>
                  </a:lnTo>
                  <a:close/>
                </a:path>
                <a:path w="6350" h="6350" extrusionOk="0">
                  <a:moveTo>
                    <a:pt x="6096" y="3048"/>
                  </a:moveTo>
                  <a:lnTo>
                    <a:pt x="3048" y="3048"/>
                  </a:lnTo>
                  <a:lnTo>
                    <a:pt x="3048"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56" name="Google Shape;6256;gda58c33139_0_6384"/>
            <p:cNvSpPr/>
            <p:nvPr/>
          </p:nvSpPr>
          <p:spPr>
            <a:xfrm>
              <a:off x="2402004" y="6373030"/>
              <a:ext cx="6350" cy="6350"/>
            </a:xfrm>
            <a:custGeom>
              <a:avLst/>
              <a:gdLst/>
              <a:ahLst/>
              <a:cxnLst/>
              <a:rect l="l" t="t" r="r" b="b"/>
              <a:pathLst>
                <a:path w="6350" h="6350" extrusionOk="0">
                  <a:moveTo>
                    <a:pt x="3048" y="3047"/>
                  </a:moveTo>
                  <a:lnTo>
                    <a:pt x="0" y="0"/>
                  </a:lnTo>
                  <a:lnTo>
                    <a:pt x="3048" y="0"/>
                  </a:lnTo>
                  <a:lnTo>
                    <a:pt x="3048" y="3047"/>
                  </a:lnTo>
                  <a:lnTo>
                    <a:pt x="3048" y="0"/>
                  </a:lnTo>
                  <a:lnTo>
                    <a:pt x="3048" y="3047"/>
                  </a:lnTo>
                  <a:lnTo>
                    <a:pt x="6096" y="3047"/>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57" name="Google Shape;6257;gda58c33139_0_6384"/>
            <p:cNvSpPr/>
            <p:nvPr/>
          </p:nvSpPr>
          <p:spPr>
            <a:xfrm>
              <a:off x="1877709" y="645837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58" name="Google Shape;6258;gda58c33139_0_6384"/>
            <p:cNvSpPr/>
            <p:nvPr/>
          </p:nvSpPr>
          <p:spPr>
            <a:xfrm>
              <a:off x="1877709" y="645837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59" name="Google Shape;6259;gda58c33139_0_6384"/>
            <p:cNvSpPr/>
            <p:nvPr/>
          </p:nvSpPr>
          <p:spPr>
            <a:xfrm>
              <a:off x="1886854" y="6461418"/>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60" name="Google Shape;6260;gda58c33139_0_6384"/>
            <p:cNvSpPr/>
            <p:nvPr/>
          </p:nvSpPr>
          <p:spPr>
            <a:xfrm>
              <a:off x="1886854" y="6461418"/>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61" name="Google Shape;6261;gda58c33139_0_6384"/>
            <p:cNvSpPr/>
            <p:nvPr/>
          </p:nvSpPr>
          <p:spPr>
            <a:xfrm>
              <a:off x="1889902" y="646446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62" name="Google Shape;6262;gda58c33139_0_6384"/>
            <p:cNvSpPr/>
            <p:nvPr/>
          </p:nvSpPr>
          <p:spPr>
            <a:xfrm>
              <a:off x="1889902" y="646446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63" name="Google Shape;6263;gda58c33139_0_6384"/>
            <p:cNvSpPr/>
            <p:nvPr/>
          </p:nvSpPr>
          <p:spPr>
            <a:xfrm>
              <a:off x="2408101" y="637912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64" name="Google Shape;6264;gda58c33139_0_6384"/>
            <p:cNvSpPr/>
            <p:nvPr/>
          </p:nvSpPr>
          <p:spPr>
            <a:xfrm>
              <a:off x="2408101" y="637912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65" name="Google Shape;6265;gda58c33139_0_6384"/>
            <p:cNvSpPr/>
            <p:nvPr/>
          </p:nvSpPr>
          <p:spPr>
            <a:xfrm>
              <a:off x="2347136"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66" name="Google Shape;6266;gda58c33139_0_6384"/>
            <p:cNvSpPr/>
            <p:nvPr/>
          </p:nvSpPr>
          <p:spPr>
            <a:xfrm>
              <a:off x="2420294" y="637607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67" name="Google Shape;6267;gda58c33139_0_6384"/>
            <p:cNvSpPr/>
            <p:nvPr/>
          </p:nvSpPr>
          <p:spPr>
            <a:xfrm>
              <a:off x="2420294" y="637607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68" name="Google Shape;6268;gda58c33139_0_6384"/>
            <p:cNvSpPr/>
            <p:nvPr/>
          </p:nvSpPr>
          <p:spPr>
            <a:xfrm>
              <a:off x="1859420" y="646446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69" name="Google Shape;6269;gda58c33139_0_6384"/>
            <p:cNvSpPr/>
            <p:nvPr/>
          </p:nvSpPr>
          <p:spPr>
            <a:xfrm>
              <a:off x="1859420"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70" name="Google Shape;6270;gda58c33139_0_6384"/>
            <p:cNvSpPr/>
            <p:nvPr/>
          </p:nvSpPr>
          <p:spPr>
            <a:xfrm>
              <a:off x="2347136" y="64004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71" name="Google Shape;6271;gda58c33139_0_6384"/>
            <p:cNvSpPr/>
            <p:nvPr/>
          </p:nvSpPr>
          <p:spPr>
            <a:xfrm>
              <a:off x="2347136" y="640046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72" name="Google Shape;6272;gda58c33139_0_6384"/>
            <p:cNvSpPr/>
            <p:nvPr/>
          </p:nvSpPr>
          <p:spPr>
            <a:xfrm>
              <a:off x="2365426" y="6394365"/>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73" name="Google Shape;6273;gda58c33139_0_6384"/>
            <p:cNvSpPr/>
            <p:nvPr/>
          </p:nvSpPr>
          <p:spPr>
            <a:xfrm>
              <a:off x="1841130" y="646751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74" name="Google Shape;6274;gda58c33139_0_6384"/>
            <p:cNvSpPr/>
            <p:nvPr/>
          </p:nvSpPr>
          <p:spPr>
            <a:xfrm>
              <a:off x="1841130" y="646751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75" name="Google Shape;6275;gda58c33139_0_6384"/>
            <p:cNvSpPr/>
            <p:nvPr/>
          </p:nvSpPr>
          <p:spPr>
            <a:xfrm>
              <a:off x="1841130" y="647056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76" name="Google Shape;6276;gda58c33139_0_6384"/>
            <p:cNvSpPr/>
            <p:nvPr/>
          </p:nvSpPr>
          <p:spPr>
            <a:xfrm>
              <a:off x="1841130" y="647056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77" name="Google Shape;6277;gda58c33139_0_6384"/>
            <p:cNvSpPr/>
            <p:nvPr/>
          </p:nvSpPr>
          <p:spPr>
            <a:xfrm>
              <a:off x="2350184" y="640350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78" name="Google Shape;6278;gda58c33139_0_6384"/>
            <p:cNvSpPr/>
            <p:nvPr/>
          </p:nvSpPr>
          <p:spPr>
            <a:xfrm>
              <a:off x="2350184" y="640350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79" name="Google Shape;6279;gda58c33139_0_6384"/>
            <p:cNvSpPr/>
            <p:nvPr/>
          </p:nvSpPr>
          <p:spPr>
            <a:xfrm>
              <a:off x="2368474" y="64004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80" name="Google Shape;6280;gda58c33139_0_6384"/>
            <p:cNvSpPr/>
            <p:nvPr/>
          </p:nvSpPr>
          <p:spPr>
            <a:xfrm>
              <a:off x="2368474" y="6400461"/>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81" name="Google Shape;6281;gda58c33139_0_6384"/>
            <p:cNvSpPr/>
            <p:nvPr/>
          </p:nvSpPr>
          <p:spPr>
            <a:xfrm>
              <a:off x="2371521" y="6400469"/>
              <a:ext cx="45719" cy="64135"/>
            </a:xfrm>
            <a:custGeom>
              <a:avLst/>
              <a:gdLst/>
              <a:ahLst/>
              <a:cxnLst/>
              <a:rect l="l" t="t" r="r" b="b"/>
              <a:pathLst>
                <a:path w="45719" h="64135" extrusionOk="0">
                  <a:moveTo>
                    <a:pt x="12192" y="21336"/>
                  </a:moveTo>
                  <a:lnTo>
                    <a:pt x="9144" y="18288"/>
                  </a:lnTo>
                  <a:lnTo>
                    <a:pt x="9144" y="21336"/>
                  </a:lnTo>
                  <a:lnTo>
                    <a:pt x="12192" y="21336"/>
                  </a:lnTo>
                  <a:close/>
                </a:path>
                <a:path w="45719" h="64135" extrusionOk="0">
                  <a:moveTo>
                    <a:pt x="45720" y="57912"/>
                  </a:moveTo>
                  <a:lnTo>
                    <a:pt x="42672" y="57912"/>
                  </a:lnTo>
                  <a:lnTo>
                    <a:pt x="42672" y="54864"/>
                  </a:lnTo>
                  <a:lnTo>
                    <a:pt x="39624" y="57912"/>
                  </a:lnTo>
                  <a:lnTo>
                    <a:pt x="39624" y="54864"/>
                  </a:lnTo>
                  <a:lnTo>
                    <a:pt x="42672" y="54864"/>
                  </a:lnTo>
                  <a:lnTo>
                    <a:pt x="42672" y="51816"/>
                  </a:lnTo>
                  <a:lnTo>
                    <a:pt x="42672" y="48768"/>
                  </a:lnTo>
                  <a:lnTo>
                    <a:pt x="39624" y="48768"/>
                  </a:lnTo>
                  <a:lnTo>
                    <a:pt x="39624" y="39624"/>
                  </a:lnTo>
                  <a:lnTo>
                    <a:pt x="36576" y="39624"/>
                  </a:lnTo>
                  <a:lnTo>
                    <a:pt x="39624" y="36576"/>
                  </a:lnTo>
                  <a:lnTo>
                    <a:pt x="36576" y="36576"/>
                  </a:lnTo>
                  <a:lnTo>
                    <a:pt x="36576" y="33528"/>
                  </a:lnTo>
                  <a:lnTo>
                    <a:pt x="33528" y="33528"/>
                  </a:lnTo>
                  <a:lnTo>
                    <a:pt x="33528" y="27432"/>
                  </a:lnTo>
                  <a:lnTo>
                    <a:pt x="30480" y="27432"/>
                  </a:lnTo>
                  <a:lnTo>
                    <a:pt x="30480" y="24384"/>
                  </a:lnTo>
                  <a:lnTo>
                    <a:pt x="30480" y="21336"/>
                  </a:lnTo>
                  <a:lnTo>
                    <a:pt x="27432" y="21336"/>
                  </a:lnTo>
                  <a:lnTo>
                    <a:pt x="27432" y="39624"/>
                  </a:lnTo>
                  <a:lnTo>
                    <a:pt x="27432" y="42672"/>
                  </a:lnTo>
                  <a:lnTo>
                    <a:pt x="24384" y="42672"/>
                  </a:lnTo>
                  <a:lnTo>
                    <a:pt x="24384" y="39624"/>
                  </a:lnTo>
                  <a:lnTo>
                    <a:pt x="27432" y="39624"/>
                  </a:lnTo>
                  <a:lnTo>
                    <a:pt x="27432" y="21336"/>
                  </a:lnTo>
                  <a:lnTo>
                    <a:pt x="27432" y="18288"/>
                  </a:lnTo>
                  <a:lnTo>
                    <a:pt x="24384" y="18288"/>
                  </a:lnTo>
                  <a:lnTo>
                    <a:pt x="27432" y="15240"/>
                  </a:lnTo>
                  <a:lnTo>
                    <a:pt x="24384" y="15240"/>
                  </a:lnTo>
                  <a:lnTo>
                    <a:pt x="24384" y="12192"/>
                  </a:lnTo>
                  <a:lnTo>
                    <a:pt x="21336" y="12192"/>
                  </a:lnTo>
                  <a:lnTo>
                    <a:pt x="21336" y="9144"/>
                  </a:lnTo>
                  <a:lnTo>
                    <a:pt x="18288" y="9144"/>
                  </a:lnTo>
                  <a:lnTo>
                    <a:pt x="18288" y="6096"/>
                  </a:lnTo>
                  <a:lnTo>
                    <a:pt x="12192" y="6096"/>
                  </a:lnTo>
                  <a:lnTo>
                    <a:pt x="12192" y="3048"/>
                  </a:lnTo>
                  <a:lnTo>
                    <a:pt x="9144" y="3048"/>
                  </a:lnTo>
                  <a:lnTo>
                    <a:pt x="6096" y="3048"/>
                  </a:lnTo>
                  <a:lnTo>
                    <a:pt x="6096" y="0"/>
                  </a:lnTo>
                  <a:lnTo>
                    <a:pt x="3048" y="0"/>
                  </a:lnTo>
                  <a:lnTo>
                    <a:pt x="3048" y="3048"/>
                  </a:lnTo>
                  <a:lnTo>
                    <a:pt x="0" y="3048"/>
                  </a:lnTo>
                  <a:lnTo>
                    <a:pt x="0" y="15240"/>
                  </a:lnTo>
                  <a:lnTo>
                    <a:pt x="3048" y="15240"/>
                  </a:lnTo>
                  <a:lnTo>
                    <a:pt x="3048" y="18288"/>
                  </a:lnTo>
                  <a:lnTo>
                    <a:pt x="9144" y="18288"/>
                  </a:lnTo>
                  <a:lnTo>
                    <a:pt x="12192" y="18288"/>
                  </a:lnTo>
                  <a:lnTo>
                    <a:pt x="12192" y="21336"/>
                  </a:lnTo>
                  <a:lnTo>
                    <a:pt x="12192" y="27432"/>
                  </a:lnTo>
                  <a:lnTo>
                    <a:pt x="15240" y="27432"/>
                  </a:lnTo>
                  <a:lnTo>
                    <a:pt x="18288" y="24384"/>
                  </a:lnTo>
                  <a:lnTo>
                    <a:pt x="18288" y="27432"/>
                  </a:lnTo>
                  <a:lnTo>
                    <a:pt x="15240" y="27432"/>
                  </a:lnTo>
                  <a:lnTo>
                    <a:pt x="15240" y="30480"/>
                  </a:lnTo>
                  <a:lnTo>
                    <a:pt x="12192" y="30480"/>
                  </a:lnTo>
                  <a:lnTo>
                    <a:pt x="12192" y="33528"/>
                  </a:lnTo>
                  <a:lnTo>
                    <a:pt x="15240" y="33528"/>
                  </a:lnTo>
                  <a:lnTo>
                    <a:pt x="15240" y="36576"/>
                  </a:lnTo>
                  <a:lnTo>
                    <a:pt x="18288" y="33528"/>
                  </a:lnTo>
                  <a:lnTo>
                    <a:pt x="21336" y="30480"/>
                  </a:lnTo>
                  <a:lnTo>
                    <a:pt x="21336" y="33528"/>
                  </a:lnTo>
                  <a:lnTo>
                    <a:pt x="18288" y="33528"/>
                  </a:lnTo>
                  <a:lnTo>
                    <a:pt x="18288" y="36576"/>
                  </a:lnTo>
                  <a:lnTo>
                    <a:pt x="15240" y="36576"/>
                  </a:lnTo>
                  <a:lnTo>
                    <a:pt x="15240" y="39624"/>
                  </a:lnTo>
                  <a:lnTo>
                    <a:pt x="21336" y="39624"/>
                  </a:lnTo>
                  <a:lnTo>
                    <a:pt x="21336" y="45720"/>
                  </a:lnTo>
                  <a:lnTo>
                    <a:pt x="24384" y="45720"/>
                  </a:lnTo>
                  <a:lnTo>
                    <a:pt x="24384" y="48768"/>
                  </a:lnTo>
                  <a:lnTo>
                    <a:pt x="27432" y="48768"/>
                  </a:lnTo>
                  <a:lnTo>
                    <a:pt x="27432" y="45720"/>
                  </a:lnTo>
                  <a:lnTo>
                    <a:pt x="30480" y="45720"/>
                  </a:lnTo>
                  <a:lnTo>
                    <a:pt x="30480" y="54864"/>
                  </a:lnTo>
                  <a:lnTo>
                    <a:pt x="33528" y="54864"/>
                  </a:lnTo>
                  <a:lnTo>
                    <a:pt x="33528" y="57912"/>
                  </a:lnTo>
                  <a:lnTo>
                    <a:pt x="36576" y="57912"/>
                  </a:lnTo>
                  <a:lnTo>
                    <a:pt x="36576" y="60960"/>
                  </a:lnTo>
                  <a:lnTo>
                    <a:pt x="39624" y="60960"/>
                  </a:lnTo>
                  <a:lnTo>
                    <a:pt x="39624" y="64008"/>
                  </a:lnTo>
                  <a:lnTo>
                    <a:pt x="42672" y="64008"/>
                  </a:lnTo>
                  <a:lnTo>
                    <a:pt x="42672" y="60960"/>
                  </a:lnTo>
                  <a:lnTo>
                    <a:pt x="45720" y="60960"/>
                  </a:lnTo>
                  <a:lnTo>
                    <a:pt x="45720" y="57912"/>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82" name="Google Shape;6282;gda58c33139_0_6384"/>
            <p:cNvSpPr/>
            <p:nvPr/>
          </p:nvSpPr>
          <p:spPr>
            <a:xfrm>
              <a:off x="2368474" y="6400461"/>
              <a:ext cx="48894" cy="67310"/>
            </a:xfrm>
            <a:custGeom>
              <a:avLst/>
              <a:gdLst/>
              <a:ahLst/>
              <a:cxnLst/>
              <a:rect l="l" t="t" r="r" b="b"/>
              <a:pathLst>
                <a:path w="48894" h="67310" extrusionOk="0">
                  <a:moveTo>
                    <a:pt x="3048" y="12191"/>
                  </a:moveTo>
                  <a:lnTo>
                    <a:pt x="6096" y="12191"/>
                  </a:lnTo>
                  <a:lnTo>
                    <a:pt x="3048" y="12191"/>
                  </a:lnTo>
                  <a:lnTo>
                    <a:pt x="3048" y="9143"/>
                  </a:lnTo>
                  <a:lnTo>
                    <a:pt x="3048" y="12191"/>
                  </a:lnTo>
                  <a:lnTo>
                    <a:pt x="3048" y="9143"/>
                  </a:lnTo>
                  <a:lnTo>
                    <a:pt x="3048" y="6095"/>
                  </a:lnTo>
                  <a:lnTo>
                    <a:pt x="6096" y="6095"/>
                  </a:lnTo>
                  <a:lnTo>
                    <a:pt x="3048" y="6095"/>
                  </a:lnTo>
                  <a:lnTo>
                    <a:pt x="3048" y="3047"/>
                  </a:lnTo>
                  <a:lnTo>
                    <a:pt x="6096" y="3047"/>
                  </a:lnTo>
                  <a:lnTo>
                    <a:pt x="6096" y="0"/>
                  </a:lnTo>
                  <a:lnTo>
                    <a:pt x="9144" y="0"/>
                  </a:lnTo>
                  <a:lnTo>
                    <a:pt x="9144" y="3047"/>
                  </a:lnTo>
                  <a:lnTo>
                    <a:pt x="9144" y="6095"/>
                  </a:lnTo>
                  <a:lnTo>
                    <a:pt x="9144" y="3047"/>
                  </a:lnTo>
                  <a:lnTo>
                    <a:pt x="12193" y="3047"/>
                  </a:lnTo>
                  <a:lnTo>
                    <a:pt x="12193" y="6095"/>
                  </a:lnTo>
                  <a:lnTo>
                    <a:pt x="12193" y="3047"/>
                  </a:lnTo>
                  <a:lnTo>
                    <a:pt x="15241" y="3047"/>
                  </a:lnTo>
                  <a:lnTo>
                    <a:pt x="15241" y="6095"/>
                  </a:lnTo>
                  <a:lnTo>
                    <a:pt x="15241" y="3047"/>
                  </a:lnTo>
                  <a:lnTo>
                    <a:pt x="15241" y="6095"/>
                  </a:lnTo>
                  <a:lnTo>
                    <a:pt x="18289" y="6095"/>
                  </a:lnTo>
                  <a:lnTo>
                    <a:pt x="21337" y="6095"/>
                  </a:lnTo>
                  <a:lnTo>
                    <a:pt x="21337" y="9143"/>
                  </a:lnTo>
                  <a:lnTo>
                    <a:pt x="24385" y="9143"/>
                  </a:lnTo>
                  <a:lnTo>
                    <a:pt x="21337" y="9143"/>
                  </a:lnTo>
                  <a:lnTo>
                    <a:pt x="18289" y="9143"/>
                  </a:lnTo>
                  <a:lnTo>
                    <a:pt x="21337" y="9143"/>
                  </a:lnTo>
                  <a:lnTo>
                    <a:pt x="21337" y="12191"/>
                  </a:lnTo>
                  <a:lnTo>
                    <a:pt x="21337" y="9143"/>
                  </a:lnTo>
                  <a:lnTo>
                    <a:pt x="24385" y="9143"/>
                  </a:lnTo>
                  <a:lnTo>
                    <a:pt x="24385" y="12191"/>
                  </a:lnTo>
                  <a:lnTo>
                    <a:pt x="27434" y="12191"/>
                  </a:lnTo>
                  <a:lnTo>
                    <a:pt x="27434" y="15239"/>
                  </a:lnTo>
                  <a:lnTo>
                    <a:pt x="30482" y="15239"/>
                  </a:lnTo>
                  <a:lnTo>
                    <a:pt x="27434" y="18286"/>
                  </a:lnTo>
                  <a:lnTo>
                    <a:pt x="30482" y="18286"/>
                  </a:lnTo>
                  <a:lnTo>
                    <a:pt x="30482" y="21334"/>
                  </a:lnTo>
                  <a:lnTo>
                    <a:pt x="33530" y="21334"/>
                  </a:lnTo>
                  <a:lnTo>
                    <a:pt x="33530" y="24382"/>
                  </a:lnTo>
                  <a:lnTo>
                    <a:pt x="33530" y="27430"/>
                  </a:lnTo>
                  <a:lnTo>
                    <a:pt x="33530" y="24382"/>
                  </a:lnTo>
                  <a:lnTo>
                    <a:pt x="33530" y="27430"/>
                  </a:lnTo>
                  <a:lnTo>
                    <a:pt x="36578" y="27430"/>
                  </a:lnTo>
                  <a:lnTo>
                    <a:pt x="33530" y="27430"/>
                  </a:lnTo>
                  <a:lnTo>
                    <a:pt x="36578" y="27430"/>
                  </a:lnTo>
                  <a:lnTo>
                    <a:pt x="36578" y="30478"/>
                  </a:lnTo>
                  <a:lnTo>
                    <a:pt x="36578" y="33526"/>
                  </a:lnTo>
                  <a:lnTo>
                    <a:pt x="36578" y="30478"/>
                  </a:lnTo>
                  <a:lnTo>
                    <a:pt x="33530" y="30478"/>
                  </a:lnTo>
                  <a:lnTo>
                    <a:pt x="36578" y="30478"/>
                  </a:lnTo>
                  <a:lnTo>
                    <a:pt x="36578" y="33526"/>
                  </a:lnTo>
                  <a:lnTo>
                    <a:pt x="39627" y="33526"/>
                  </a:lnTo>
                  <a:lnTo>
                    <a:pt x="39627" y="36574"/>
                  </a:lnTo>
                  <a:lnTo>
                    <a:pt x="36578" y="36574"/>
                  </a:lnTo>
                  <a:lnTo>
                    <a:pt x="39627" y="36574"/>
                  </a:lnTo>
                  <a:lnTo>
                    <a:pt x="39627" y="39621"/>
                  </a:lnTo>
                  <a:lnTo>
                    <a:pt x="36578" y="39621"/>
                  </a:lnTo>
                  <a:lnTo>
                    <a:pt x="39627" y="39621"/>
                  </a:lnTo>
                  <a:lnTo>
                    <a:pt x="39627" y="36574"/>
                  </a:lnTo>
                  <a:lnTo>
                    <a:pt x="42675" y="36574"/>
                  </a:lnTo>
                  <a:lnTo>
                    <a:pt x="39627" y="39621"/>
                  </a:lnTo>
                  <a:lnTo>
                    <a:pt x="42675" y="39621"/>
                  </a:lnTo>
                  <a:lnTo>
                    <a:pt x="42675" y="42669"/>
                  </a:lnTo>
                  <a:lnTo>
                    <a:pt x="42675" y="45717"/>
                  </a:lnTo>
                  <a:lnTo>
                    <a:pt x="42675" y="42669"/>
                  </a:lnTo>
                  <a:lnTo>
                    <a:pt x="39627" y="42669"/>
                  </a:lnTo>
                  <a:lnTo>
                    <a:pt x="42675" y="42669"/>
                  </a:lnTo>
                  <a:lnTo>
                    <a:pt x="42675" y="45717"/>
                  </a:lnTo>
                  <a:lnTo>
                    <a:pt x="42675" y="48765"/>
                  </a:lnTo>
                  <a:lnTo>
                    <a:pt x="39627" y="48765"/>
                  </a:lnTo>
                  <a:lnTo>
                    <a:pt x="42675" y="48765"/>
                  </a:lnTo>
                  <a:lnTo>
                    <a:pt x="45723" y="48765"/>
                  </a:lnTo>
                  <a:lnTo>
                    <a:pt x="45723" y="51813"/>
                  </a:lnTo>
                  <a:lnTo>
                    <a:pt x="42675" y="51813"/>
                  </a:lnTo>
                  <a:lnTo>
                    <a:pt x="42675" y="54861"/>
                  </a:lnTo>
                  <a:lnTo>
                    <a:pt x="42675" y="51813"/>
                  </a:lnTo>
                  <a:lnTo>
                    <a:pt x="45723" y="51813"/>
                  </a:lnTo>
                  <a:lnTo>
                    <a:pt x="45723" y="54861"/>
                  </a:lnTo>
                  <a:lnTo>
                    <a:pt x="42675" y="54861"/>
                  </a:lnTo>
                  <a:lnTo>
                    <a:pt x="42675" y="57908"/>
                  </a:lnTo>
                  <a:lnTo>
                    <a:pt x="45723" y="54861"/>
                  </a:lnTo>
                  <a:lnTo>
                    <a:pt x="45723" y="57908"/>
                  </a:lnTo>
                  <a:lnTo>
                    <a:pt x="45723" y="60956"/>
                  </a:lnTo>
                  <a:lnTo>
                    <a:pt x="45723" y="57908"/>
                  </a:lnTo>
                  <a:lnTo>
                    <a:pt x="48771" y="57908"/>
                  </a:lnTo>
                  <a:lnTo>
                    <a:pt x="48771" y="60956"/>
                  </a:lnTo>
                  <a:lnTo>
                    <a:pt x="45723" y="60956"/>
                  </a:lnTo>
                  <a:lnTo>
                    <a:pt x="45723" y="64004"/>
                  </a:lnTo>
                  <a:lnTo>
                    <a:pt x="48771" y="64004"/>
                  </a:lnTo>
                  <a:lnTo>
                    <a:pt x="48771" y="60956"/>
                  </a:lnTo>
                  <a:lnTo>
                    <a:pt x="48771" y="64004"/>
                  </a:lnTo>
                  <a:lnTo>
                    <a:pt x="48771" y="60956"/>
                  </a:lnTo>
                  <a:lnTo>
                    <a:pt x="48771" y="64004"/>
                  </a:lnTo>
                  <a:lnTo>
                    <a:pt x="48771" y="67052"/>
                  </a:lnTo>
                  <a:lnTo>
                    <a:pt x="48771" y="64004"/>
                  </a:lnTo>
                  <a:lnTo>
                    <a:pt x="45723" y="64004"/>
                  </a:lnTo>
                  <a:lnTo>
                    <a:pt x="42675" y="64004"/>
                  </a:lnTo>
                  <a:lnTo>
                    <a:pt x="42675" y="60956"/>
                  </a:lnTo>
                  <a:lnTo>
                    <a:pt x="45723" y="60956"/>
                  </a:lnTo>
                  <a:lnTo>
                    <a:pt x="42675" y="60956"/>
                  </a:lnTo>
                  <a:lnTo>
                    <a:pt x="42675" y="64004"/>
                  </a:lnTo>
                  <a:lnTo>
                    <a:pt x="42675" y="60956"/>
                  </a:lnTo>
                  <a:lnTo>
                    <a:pt x="42675" y="57908"/>
                  </a:lnTo>
                  <a:lnTo>
                    <a:pt x="42675" y="60956"/>
                  </a:lnTo>
                  <a:lnTo>
                    <a:pt x="39627" y="60956"/>
                  </a:lnTo>
                  <a:lnTo>
                    <a:pt x="39627" y="57908"/>
                  </a:lnTo>
                  <a:lnTo>
                    <a:pt x="39627" y="60956"/>
                  </a:lnTo>
                  <a:lnTo>
                    <a:pt x="39627" y="57908"/>
                  </a:lnTo>
                  <a:lnTo>
                    <a:pt x="39627" y="60956"/>
                  </a:lnTo>
                  <a:lnTo>
                    <a:pt x="39627" y="57908"/>
                  </a:lnTo>
                  <a:lnTo>
                    <a:pt x="36578" y="57908"/>
                  </a:lnTo>
                  <a:lnTo>
                    <a:pt x="39627" y="57908"/>
                  </a:lnTo>
                  <a:lnTo>
                    <a:pt x="36578" y="57908"/>
                  </a:lnTo>
                  <a:lnTo>
                    <a:pt x="36578" y="54861"/>
                  </a:lnTo>
                  <a:lnTo>
                    <a:pt x="36578" y="57908"/>
                  </a:lnTo>
                  <a:lnTo>
                    <a:pt x="36578" y="54861"/>
                  </a:lnTo>
                  <a:lnTo>
                    <a:pt x="33530" y="54861"/>
                  </a:lnTo>
                  <a:lnTo>
                    <a:pt x="36578" y="54861"/>
                  </a:lnTo>
                  <a:lnTo>
                    <a:pt x="33530" y="54861"/>
                  </a:lnTo>
                  <a:lnTo>
                    <a:pt x="36578" y="54861"/>
                  </a:lnTo>
                  <a:lnTo>
                    <a:pt x="36578" y="51813"/>
                  </a:lnTo>
                  <a:lnTo>
                    <a:pt x="36578" y="54861"/>
                  </a:lnTo>
                  <a:lnTo>
                    <a:pt x="36578" y="51813"/>
                  </a:lnTo>
                  <a:lnTo>
                    <a:pt x="36578" y="54861"/>
                  </a:lnTo>
                  <a:lnTo>
                    <a:pt x="33530" y="54861"/>
                  </a:lnTo>
                  <a:lnTo>
                    <a:pt x="33530" y="51813"/>
                  </a:lnTo>
                  <a:lnTo>
                    <a:pt x="33530" y="54861"/>
                  </a:lnTo>
                  <a:lnTo>
                    <a:pt x="33530" y="51813"/>
                  </a:lnTo>
                  <a:lnTo>
                    <a:pt x="30482" y="51813"/>
                  </a:lnTo>
                  <a:lnTo>
                    <a:pt x="33530" y="51813"/>
                  </a:lnTo>
                  <a:lnTo>
                    <a:pt x="33530" y="48765"/>
                  </a:lnTo>
                  <a:lnTo>
                    <a:pt x="30482" y="48765"/>
                  </a:lnTo>
                  <a:lnTo>
                    <a:pt x="33530" y="48765"/>
                  </a:lnTo>
                  <a:lnTo>
                    <a:pt x="33530" y="51813"/>
                  </a:lnTo>
                  <a:lnTo>
                    <a:pt x="33530" y="48765"/>
                  </a:lnTo>
                  <a:lnTo>
                    <a:pt x="30482" y="48765"/>
                  </a:lnTo>
                  <a:lnTo>
                    <a:pt x="33530" y="48765"/>
                  </a:lnTo>
                  <a:lnTo>
                    <a:pt x="33530" y="45717"/>
                  </a:lnTo>
                  <a:lnTo>
                    <a:pt x="33530" y="42669"/>
                  </a:lnTo>
                  <a:lnTo>
                    <a:pt x="36578" y="42669"/>
                  </a:lnTo>
                  <a:lnTo>
                    <a:pt x="33530" y="42669"/>
                  </a:lnTo>
                  <a:lnTo>
                    <a:pt x="33530" y="39621"/>
                  </a:lnTo>
                  <a:lnTo>
                    <a:pt x="36578" y="39621"/>
                  </a:lnTo>
                  <a:lnTo>
                    <a:pt x="33530" y="39621"/>
                  </a:lnTo>
                  <a:lnTo>
                    <a:pt x="33530" y="42669"/>
                  </a:lnTo>
                  <a:lnTo>
                    <a:pt x="33530" y="45717"/>
                  </a:lnTo>
                  <a:lnTo>
                    <a:pt x="30482" y="45717"/>
                  </a:lnTo>
                  <a:lnTo>
                    <a:pt x="30482" y="42669"/>
                  </a:lnTo>
                  <a:lnTo>
                    <a:pt x="30482" y="39621"/>
                  </a:lnTo>
                  <a:lnTo>
                    <a:pt x="33530" y="39621"/>
                  </a:lnTo>
                  <a:lnTo>
                    <a:pt x="30482" y="39621"/>
                  </a:lnTo>
                  <a:lnTo>
                    <a:pt x="30482" y="42669"/>
                  </a:lnTo>
                  <a:lnTo>
                    <a:pt x="30482" y="45717"/>
                  </a:lnTo>
                  <a:lnTo>
                    <a:pt x="30482" y="48765"/>
                  </a:lnTo>
                  <a:lnTo>
                    <a:pt x="27434" y="48765"/>
                  </a:lnTo>
                  <a:lnTo>
                    <a:pt x="27434" y="45717"/>
                  </a:lnTo>
                  <a:lnTo>
                    <a:pt x="27434" y="42669"/>
                  </a:lnTo>
                  <a:lnTo>
                    <a:pt x="30482" y="42669"/>
                  </a:lnTo>
                  <a:lnTo>
                    <a:pt x="30482" y="39621"/>
                  </a:lnTo>
                  <a:lnTo>
                    <a:pt x="27434" y="39621"/>
                  </a:lnTo>
                  <a:lnTo>
                    <a:pt x="27434" y="42669"/>
                  </a:lnTo>
                  <a:lnTo>
                    <a:pt x="27434" y="45717"/>
                  </a:lnTo>
                  <a:lnTo>
                    <a:pt x="24385" y="45717"/>
                  </a:lnTo>
                  <a:lnTo>
                    <a:pt x="24385" y="42669"/>
                  </a:lnTo>
                  <a:lnTo>
                    <a:pt x="27434" y="42669"/>
                  </a:lnTo>
                  <a:lnTo>
                    <a:pt x="24385" y="42669"/>
                  </a:lnTo>
                  <a:lnTo>
                    <a:pt x="24385" y="39621"/>
                  </a:lnTo>
                  <a:lnTo>
                    <a:pt x="27434" y="39621"/>
                  </a:lnTo>
                  <a:lnTo>
                    <a:pt x="27434" y="36574"/>
                  </a:lnTo>
                  <a:lnTo>
                    <a:pt x="27434" y="39621"/>
                  </a:lnTo>
                  <a:lnTo>
                    <a:pt x="24385" y="39621"/>
                  </a:lnTo>
                  <a:lnTo>
                    <a:pt x="24385" y="36574"/>
                  </a:lnTo>
                  <a:lnTo>
                    <a:pt x="27434" y="36574"/>
                  </a:lnTo>
                  <a:lnTo>
                    <a:pt x="24385" y="36574"/>
                  </a:lnTo>
                  <a:lnTo>
                    <a:pt x="24385" y="39621"/>
                  </a:lnTo>
                  <a:lnTo>
                    <a:pt x="21337" y="39621"/>
                  </a:lnTo>
                  <a:lnTo>
                    <a:pt x="18289" y="39621"/>
                  </a:lnTo>
                  <a:lnTo>
                    <a:pt x="21337" y="39621"/>
                  </a:lnTo>
                  <a:lnTo>
                    <a:pt x="18289" y="39621"/>
                  </a:lnTo>
                  <a:lnTo>
                    <a:pt x="21337" y="39621"/>
                  </a:lnTo>
                  <a:lnTo>
                    <a:pt x="18289" y="39621"/>
                  </a:lnTo>
                  <a:lnTo>
                    <a:pt x="18289" y="36574"/>
                  </a:lnTo>
                  <a:lnTo>
                    <a:pt x="18289" y="33526"/>
                  </a:lnTo>
                  <a:lnTo>
                    <a:pt x="18289" y="36574"/>
                  </a:lnTo>
                  <a:lnTo>
                    <a:pt x="18289" y="33526"/>
                  </a:lnTo>
                  <a:lnTo>
                    <a:pt x="21337" y="33526"/>
                  </a:lnTo>
                  <a:lnTo>
                    <a:pt x="18289" y="36574"/>
                  </a:lnTo>
                  <a:lnTo>
                    <a:pt x="21337" y="36574"/>
                  </a:lnTo>
                  <a:lnTo>
                    <a:pt x="21337" y="33526"/>
                  </a:lnTo>
                  <a:lnTo>
                    <a:pt x="24385" y="33526"/>
                  </a:lnTo>
                  <a:lnTo>
                    <a:pt x="24385" y="30478"/>
                  </a:lnTo>
                  <a:lnTo>
                    <a:pt x="21337" y="33526"/>
                  </a:lnTo>
                  <a:lnTo>
                    <a:pt x="18289" y="33526"/>
                  </a:lnTo>
                  <a:lnTo>
                    <a:pt x="15241" y="33526"/>
                  </a:lnTo>
                  <a:lnTo>
                    <a:pt x="15241" y="30478"/>
                  </a:lnTo>
                  <a:lnTo>
                    <a:pt x="18289" y="30478"/>
                  </a:lnTo>
                  <a:lnTo>
                    <a:pt x="21337" y="30478"/>
                  </a:lnTo>
                  <a:lnTo>
                    <a:pt x="18289" y="30478"/>
                  </a:lnTo>
                  <a:lnTo>
                    <a:pt x="18289" y="27430"/>
                  </a:lnTo>
                  <a:lnTo>
                    <a:pt x="21337" y="27430"/>
                  </a:lnTo>
                  <a:lnTo>
                    <a:pt x="18289" y="27430"/>
                  </a:lnTo>
                  <a:lnTo>
                    <a:pt x="21337" y="27430"/>
                  </a:lnTo>
                  <a:lnTo>
                    <a:pt x="18289" y="27430"/>
                  </a:lnTo>
                  <a:lnTo>
                    <a:pt x="21337" y="27430"/>
                  </a:lnTo>
                  <a:lnTo>
                    <a:pt x="24385" y="27430"/>
                  </a:lnTo>
                  <a:lnTo>
                    <a:pt x="21337" y="27430"/>
                  </a:lnTo>
                  <a:lnTo>
                    <a:pt x="21337" y="24382"/>
                  </a:lnTo>
                  <a:lnTo>
                    <a:pt x="18289" y="27430"/>
                  </a:lnTo>
                  <a:lnTo>
                    <a:pt x="15241" y="27430"/>
                  </a:lnTo>
                  <a:lnTo>
                    <a:pt x="15241" y="24382"/>
                  </a:lnTo>
                  <a:lnTo>
                    <a:pt x="12193" y="24382"/>
                  </a:lnTo>
                  <a:lnTo>
                    <a:pt x="15241" y="24382"/>
                  </a:lnTo>
                  <a:lnTo>
                    <a:pt x="15241" y="21334"/>
                  </a:lnTo>
                  <a:lnTo>
                    <a:pt x="12193" y="21334"/>
                  </a:lnTo>
                  <a:lnTo>
                    <a:pt x="15241" y="21334"/>
                  </a:lnTo>
                  <a:lnTo>
                    <a:pt x="15241" y="18286"/>
                  </a:lnTo>
                  <a:lnTo>
                    <a:pt x="15241" y="21334"/>
                  </a:lnTo>
                  <a:lnTo>
                    <a:pt x="15241" y="18286"/>
                  </a:lnTo>
                  <a:lnTo>
                    <a:pt x="12193" y="18286"/>
                  </a:lnTo>
                  <a:lnTo>
                    <a:pt x="15241" y="21334"/>
                  </a:lnTo>
                  <a:lnTo>
                    <a:pt x="12193" y="21334"/>
                  </a:lnTo>
                  <a:lnTo>
                    <a:pt x="12193" y="18286"/>
                  </a:lnTo>
                  <a:lnTo>
                    <a:pt x="12193" y="15239"/>
                  </a:lnTo>
                  <a:lnTo>
                    <a:pt x="12193" y="18286"/>
                  </a:lnTo>
                  <a:lnTo>
                    <a:pt x="9144" y="18286"/>
                  </a:lnTo>
                  <a:lnTo>
                    <a:pt x="6096" y="18286"/>
                  </a:lnTo>
                  <a:lnTo>
                    <a:pt x="6096" y="15239"/>
                  </a:lnTo>
                  <a:lnTo>
                    <a:pt x="3048" y="15239"/>
                  </a:lnTo>
                  <a:lnTo>
                    <a:pt x="3048" y="12191"/>
                  </a:lnTo>
                  <a:lnTo>
                    <a:pt x="0" y="12191"/>
                  </a:lnTo>
                  <a:lnTo>
                    <a:pt x="3048"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83" name="Google Shape;6283;gda58c33139_0_6384"/>
            <p:cNvSpPr/>
            <p:nvPr/>
          </p:nvSpPr>
          <p:spPr>
            <a:xfrm>
              <a:off x="1844178" y="6476657"/>
              <a:ext cx="0" cy="6350"/>
            </a:xfrm>
            <a:custGeom>
              <a:avLst/>
              <a:gdLst/>
              <a:ahLst/>
              <a:cxnLst/>
              <a:rect l="l" t="t" r="r" b="b"/>
              <a:pathLst>
                <a:path w="120000" h="6350" extrusionOk="0">
                  <a:moveTo>
                    <a:pt x="0" y="0"/>
                  </a:moveTo>
                  <a:lnTo>
                    <a:pt x="0" y="6095"/>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84" name="Google Shape;6284;gda58c33139_0_6384"/>
            <p:cNvSpPr/>
            <p:nvPr/>
          </p:nvSpPr>
          <p:spPr>
            <a:xfrm>
              <a:off x="1844178" y="6476657"/>
              <a:ext cx="0" cy="6350"/>
            </a:xfrm>
            <a:custGeom>
              <a:avLst/>
              <a:gdLst/>
              <a:ahLst/>
              <a:cxnLst/>
              <a:rect l="l" t="t" r="r" b="b"/>
              <a:pathLst>
                <a:path w="120000" h="6350" extrusionOk="0">
                  <a:moveTo>
                    <a:pt x="0" y="6095"/>
                  </a:move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85" name="Google Shape;6285;gda58c33139_0_6384"/>
            <p:cNvSpPr/>
            <p:nvPr/>
          </p:nvSpPr>
          <p:spPr>
            <a:xfrm>
              <a:off x="2398956" y="639436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86" name="Google Shape;6286;gda58c33139_0_6384"/>
            <p:cNvSpPr/>
            <p:nvPr/>
          </p:nvSpPr>
          <p:spPr>
            <a:xfrm>
              <a:off x="2398956" y="639436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87" name="Google Shape;6287;gda58c33139_0_6384"/>
            <p:cNvSpPr/>
            <p:nvPr/>
          </p:nvSpPr>
          <p:spPr>
            <a:xfrm>
              <a:off x="2398956" y="63974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88" name="Google Shape;6288;gda58c33139_0_6384"/>
            <p:cNvSpPr/>
            <p:nvPr/>
          </p:nvSpPr>
          <p:spPr>
            <a:xfrm>
              <a:off x="2389809" y="6403517"/>
              <a:ext cx="6350" cy="6350"/>
            </a:xfrm>
            <a:custGeom>
              <a:avLst/>
              <a:gdLst/>
              <a:ahLst/>
              <a:cxnLst/>
              <a:rect l="l" t="t" r="r" b="b"/>
              <a:pathLst>
                <a:path w="6350" h="6350" extrusionOk="0">
                  <a:moveTo>
                    <a:pt x="6096" y="3048"/>
                  </a:moveTo>
                  <a:lnTo>
                    <a:pt x="3048" y="3048"/>
                  </a:lnTo>
                  <a:lnTo>
                    <a:pt x="3048" y="0"/>
                  </a:lnTo>
                  <a:lnTo>
                    <a:pt x="0" y="0"/>
                  </a:lnTo>
                  <a:lnTo>
                    <a:pt x="0" y="3048"/>
                  </a:lnTo>
                  <a:lnTo>
                    <a:pt x="3048"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89" name="Google Shape;6289;gda58c33139_0_6384"/>
            <p:cNvSpPr/>
            <p:nvPr/>
          </p:nvSpPr>
          <p:spPr>
            <a:xfrm>
              <a:off x="2389811" y="6403509"/>
              <a:ext cx="6350" cy="6350"/>
            </a:xfrm>
            <a:custGeom>
              <a:avLst/>
              <a:gdLst/>
              <a:ahLst/>
              <a:cxnLst/>
              <a:rect l="l" t="t" r="r" b="b"/>
              <a:pathLst>
                <a:path w="6350" h="6350" extrusionOk="0">
                  <a:moveTo>
                    <a:pt x="6096" y="6095"/>
                  </a:moveTo>
                  <a:lnTo>
                    <a:pt x="3048" y="6095"/>
                  </a:lnTo>
                  <a:lnTo>
                    <a:pt x="0" y="3047"/>
                  </a:lnTo>
                  <a:lnTo>
                    <a:pt x="0" y="0"/>
                  </a:lnTo>
                  <a:lnTo>
                    <a:pt x="3048" y="0"/>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90" name="Google Shape;6290;gda58c33139_0_6384"/>
            <p:cNvSpPr/>
            <p:nvPr/>
          </p:nvSpPr>
          <p:spPr>
            <a:xfrm>
              <a:off x="2362377" y="641265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91" name="Google Shape;6291;gda58c33139_0_6384"/>
            <p:cNvSpPr/>
            <p:nvPr/>
          </p:nvSpPr>
          <p:spPr>
            <a:xfrm>
              <a:off x="1889902"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92" name="Google Shape;6292;gda58c33139_0_6384"/>
            <p:cNvSpPr/>
            <p:nvPr/>
          </p:nvSpPr>
          <p:spPr>
            <a:xfrm>
              <a:off x="1889902" y="64858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93" name="Google Shape;6293;gda58c33139_0_6384"/>
            <p:cNvSpPr/>
            <p:nvPr/>
          </p:nvSpPr>
          <p:spPr>
            <a:xfrm>
              <a:off x="2365425" y="6415709"/>
              <a:ext cx="12700" cy="18414"/>
            </a:xfrm>
            <a:custGeom>
              <a:avLst/>
              <a:gdLst/>
              <a:ahLst/>
              <a:cxnLst/>
              <a:rect l="l" t="t" r="r" b="b"/>
              <a:pathLst>
                <a:path w="12700" h="18414" extrusionOk="0">
                  <a:moveTo>
                    <a:pt x="12192" y="9144"/>
                  </a:moveTo>
                  <a:lnTo>
                    <a:pt x="9144" y="9144"/>
                  </a:lnTo>
                  <a:lnTo>
                    <a:pt x="9144" y="3048"/>
                  </a:lnTo>
                  <a:lnTo>
                    <a:pt x="6096" y="3048"/>
                  </a:lnTo>
                  <a:lnTo>
                    <a:pt x="6096" y="0"/>
                  </a:lnTo>
                  <a:lnTo>
                    <a:pt x="0" y="0"/>
                  </a:lnTo>
                  <a:lnTo>
                    <a:pt x="3048" y="3048"/>
                  </a:lnTo>
                  <a:lnTo>
                    <a:pt x="3048" y="9144"/>
                  </a:lnTo>
                  <a:lnTo>
                    <a:pt x="6096" y="9144"/>
                  </a:lnTo>
                  <a:lnTo>
                    <a:pt x="6096" y="12192"/>
                  </a:lnTo>
                  <a:lnTo>
                    <a:pt x="3048" y="12192"/>
                  </a:lnTo>
                  <a:lnTo>
                    <a:pt x="3048" y="15240"/>
                  </a:lnTo>
                  <a:lnTo>
                    <a:pt x="6096" y="15240"/>
                  </a:lnTo>
                  <a:lnTo>
                    <a:pt x="6096" y="18288"/>
                  </a:lnTo>
                  <a:lnTo>
                    <a:pt x="9144" y="18288"/>
                  </a:lnTo>
                  <a:lnTo>
                    <a:pt x="9144" y="15240"/>
                  </a:lnTo>
                  <a:lnTo>
                    <a:pt x="12192" y="15240"/>
                  </a:lnTo>
                  <a:lnTo>
                    <a:pt x="12192"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94" name="Google Shape;6294;gda58c33139_0_6384"/>
            <p:cNvSpPr/>
            <p:nvPr/>
          </p:nvSpPr>
          <p:spPr>
            <a:xfrm>
              <a:off x="2365426" y="6415700"/>
              <a:ext cx="12700" cy="18414"/>
            </a:xfrm>
            <a:custGeom>
              <a:avLst/>
              <a:gdLst/>
              <a:ahLst/>
              <a:cxnLst/>
              <a:rect l="l" t="t" r="r" b="b"/>
              <a:pathLst>
                <a:path w="12700" h="18414" extrusionOk="0">
                  <a:moveTo>
                    <a:pt x="0" y="3047"/>
                  </a:moveTo>
                  <a:lnTo>
                    <a:pt x="3048" y="3047"/>
                  </a:lnTo>
                  <a:lnTo>
                    <a:pt x="0" y="0"/>
                  </a:lnTo>
                  <a:lnTo>
                    <a:pt x="3048" y="0"/>
                  </a:lnTo>
                  <a:lnTo>
                    <a:pt x="6096" y="0"/>
                  </a:lnTo>
                  <a:lnTo>
                    <a:pt x="6096" y="3047"/>
                  </a:lnTo>
                  <a:lnTo>
                    <a:pt x="9144" y="3047"/>
                  </a:lnTo>
                  <a:lnTo>
                    <a:pt x="9144" y="6095"/>
                  </a:lnTo>
                  <a:lnTo>
                    <a:pt x="9144" y="9143"/>
                  </a:lnTo>
                  <a:lnTo>
                    <a:pt x="12192" y="9143"/>
                  </a:lnTo>
                  <a:lnTo>
                    <a:pt x="12192" y="12191"/>
                  </a:lnTo>
                  <a:lnTo>
                    <a:pt x="12192" y="15239"/>
                  </a:lnTo>
                  <a:lnTo>
                    <a:pt x="9144" y="15239"/>
                  </a:lnTo>
                  <a:lnTo>
                    <a:pt x="9144" y="18286"/>
                  </a:lnTo>
                  <a:lnTo>
                    <a:pt x="6096" y="18286"/>
                  </a:lnTo>
                  <a:lnTo>
                    <a:pt x="9144" y="18286"/>
                  </a:lnTo>
                  <a:lnTo>
                    <a:pt x="6096" y="18286"/>
                  </a:lnTo>
                  <a:lnTo>
                    <a:pt x="6096" y="15239"/>
                  </a:lnTo>
                  <a:lnTo>
                    <a:pt x="3048" y="15239"/>
                  </a:lnTo>
                  <a:lnTo>
                    <a:pt x="3048" y="12191"/>
                  </a:lnTo>
                  <a:lnTo>
                    <a:pt x="6096" y="12191"/>
                  </a:lnTo>
                  <a:lnTo>
                    <a:pt x="6096" y="9143"/>
                  </a:lnTo>
                  <a:lnTo>
                    <a:pt x="3048" y="9143"/>
                  </a:lnTo>
                  <a:lnTo>
                    <a:pt x="3048" y="6095"/>
                  </a:lnTo>
                  <a:lnTo>
                    <a:pt x="3048" y="3047"/>
                  </a:lnTo>
                  <a:lnTo>
                    <a:pt x="3048" y="6095"/>
                  </a:lnTo>
                  <a:lnTo>
                    <a:pt x="0" y="6095"/>
                  </a:lnTo>
                  <a:lnTo>
                    <a:pt x="3048" y="6095"/>
                  </a:lnTo>
                  <a:lnTo>
                    <a:pt x="3048" y="3047"/>
                  </a:lnTo>
                  <a:lnTo>
                    <a:pt x="0" y="3047"/>
                  </a:lnTo>
                  <a:lnTo>
                    <a:pt x="3048" y="3047"/>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95" name="Google Shape;6295;gda58c33139_0_6384"/>
            <p:cNvSpPr/>
            <p:nvPr/>
          </p:nvSpPr>
          <p:spPr>
            <a:xfrm>
              <a:off x="1771021" y="648580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96" name="Google Shape;6296;gda58c33139_0_6384"/>
            <p:cNvSpPr/>
            <p:nvPr/>
          </p:nvSpPr>
          <p:spPr>
            <a:xfrm>
              <a:off x="1771021" y="6485800"/>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97" name="Google Shape;6297;gda58c33139_0_6384"/>
            <p:cNvSpPr/>
            <p:nvPr/>
          </p:nvSpPr>
          <p:spPr>
            <a:xfrm>
              <a:off x="2371522" y="641570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98" name="Google Shape;6298;gda58c33139_0_6384"/>
            <p:cNvSpPr/>
            <p:nvPr/>
          </p:nvSpPr>
          <p:spPr>
            <a:xfrm>
              <a:off x="2371522" y="6415700"/>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299" name="Google Shape;6299;gda58c33139_0_6384"/>
            <p:cNvSpPr/>
            <p:nvPr/>
          </p:nvSpPr>
          <p:spPr>
            <a:xfrm>
              <a:off x="2423342" y="6400461"/>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00" name="Google Shape;6300;gda58c33139_0_6384"/>
            <p:cNvSpPr/>
            <p:nvPr/>
          </p:nvSpPr>
          <p:spPr>
            <a:xfrm>
              <a:off x="2392860" y="640960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01" name="Google Shape;6301;gda58c33139_0_6384"/>
            <p:cNvSpPr/>
            <p:nvPr/>
          </p:nvSpPr>
          <p:spPr>
            <a:xfrm>
              <a:off x="2417245" y="640350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02" name="Google Shape;6302;gda58c33139_0_6384"/>
            <p:cNvSpPr/>
            <p:nvPr/>
          </p:nvSpPr>
          <p:spPr>
            <a:xfrm>
              <a:off x="2417245" y="640350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03" name="Google Shape;6303;gda58c33139_0_6384"/>
            <p:cNvSpPr/>
            <p:nvPr/>
          </p:nvSpPr>
          <p:spPr>
            <a:xfrm>
              <a:off x="2377617" y="641875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04" name="Google Shape;6304;gda58c33139_0_6384"/>
            <p:cNvSpPr/>
            <p:nvPr/>
          </p:nvSpPr>
          <p:spPr>
            <a:xfrm>
              <a:off x="2377619" y="6418748"/>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05" name="Google Shape;6305;gda58c33139_0_6384"/>
            <p:cNvSpPr/>
            <p:nvPr/>
          </p:nvSpPr>
          <p:spPr>
            <a:xfrm>
              <a:off x="1362558" y="6437035"/>
              <a:ext cx="9525" cy="3175"/>
            </a:xfrm>
            <a:custGeom>
              <a:avLst/>
              <a:gdLst/>
              <a:ahLst/>
              <a:cxnLst/>
              <a:rect l="l" t="t" r="r" b="b"/>
              <a:pathLst>
                <a:path w="9525" h="3175" extrusionOk="0">
                  <a:moveTo>
                    <a:pt x="9144" y="0"/>
                  </a:moveTo>
                  <a:lnTo>
                    <a:pt x="0" y="0"/>
                  </a:lnTo>
                  <a:lnTo>
                    <a:pt x="0" y="3047"/>
                  </a:lnTo>
                  <a:lnTo>
                    <a:pt x="6096"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06" name="Google Shape;6306;gda58c33139_0_6384"/>
            <p:cNvSpPr/>
            <p:nvPr/>
          </p:nvSpPr>
          <p:spPr>
            <a:xfrm>
              <a:off x="1362558" y="6437035"/>
              <a:ext cx="9525" cy="6350"/>
            </a:xfrm>
            <a:custGeom>
              <a:avLst/>
              <a:gdLst/>
              <a:ahLst/>
              <a:cxnLst/>
              <a:rect l="l" t="t" r="r" b="b"/>
              <a:pathLst>
                <a:path w="9525" h="6350" extrusionOk="0">
                  <a:moveTo>
                    <a:pt x="3048" y="6095"/>
                  </a:moveTo>
                  <a:lnTo>
                    <a:pt x="3048" y="3047"/>
                  </a:lnTo>
                  <a:lnTo>
                    <a:pt x="0" y="3047"/>
                  </a:lnTo>
                  <a:lnTo>
                    <a:pt x="0" y="0"/>
                  </a:lnTo>
                  <a:lnTo>
                    <a:pt x="3048" y="0"/>
                  </a:lnTo>
                  <a:lnTo>
                    <a:pt x="6096" y="0"/>
                  </a:lnTo>
                  <a:lnTo>
                    <a:pt x="9144"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07" name="Google Shape;6307;gda58c33139_0_6384"/>
            <p:cNvSpPr/>
            <p:nvPr/>
          </p:nvSpPr>
          <p:spPr>
            <a:xfrm>
              <a:off x="2432487" y="640046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08" name="Google Shape;6308;gda58c33139_0_6384"/>
            <p:cNvSpPr/>
            <p:nvPr/>
          </p:nvSpPr>
          <p:spPr>
            <a:xfrm>
              <a:off x="2377619" y="6400461"/>
              <a:ext cx="55244" cy="24764"/>
            </a:xfrm>
            <a:custGeom>
              <a:avLst/>
              <a:gdLst/>
              <a:ahLst/>
              <a:cxnLst/>
              <a:rect l="l" t="t" r="r" b="b"/>
              <a:pathLst>
                <a:path w="55244" h="24764" extrusionOk="0">
                  <a:moveTo>
                    <a:pt x="54868" y="0"/>
                  </a:moveTo>
                  <a:lnTo>
                    <a:pt x="54868" y="3047"/>
                  </a:lnTo>
                  <a:lnTo>
                    <a:pt x="54868" y="0"/>
                  </a:lnTo>
                </a:path>
                <a:path w="55244" h="24764" extrusionOk="0">
                  <a:moveTo>
                    <a:pt x="0" y="21334"/>
                  </a:moveTo>
                  <a:lnTo>
                    <a:pt x="3048" y="21334"/>
                  </a:lnTo>
                  <a:lnTo>
                    <a:pt x="0" y="21334"/>
                  </a:lnTo>
                  <a:lnTo>
                    <a:pt x="0" y="24382"/>
                  </a:lnTo>
                  <a:lnTo>
                    <a:pt x="0" y="21334"/>
                  </a:lnTo>
                  <a:lnTo>
                    <a:pt x="0" y="18286"/>
                  </a:lnTo>
                  <a:lnTo>
                    <a:pt x="0"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09" name="Google Shape;6309;gda58c33139_0_6384"/>
            <p:cNvSpPr/>
            <p:nvPr/>
          </p:nvSpPr>
          <p:spPr>
            <a:xfrm>
              <a:off x="1859420" y="6494944"/>
              <a:ext cx="9525" cy="12700"/>
            </a:xfrm>
            <a:custGeom>
              <a:avLst/>
              <a:gdLst/>
              <a:ahLst/>
              <a:cxnLst/>
              <a:rect l="l" t="t" r="r" b="b"/>
              <a:pathLst>
                <a:path w="9525" h="12700" extrusionOk="0">
                  <a:moveTo>
                    <a:pt x="9144" y="3047"/>
                  </a:moveTo>
                  <a:lnTo>
                    <a:pt x="0" y="3047"/>
                  </a:lnTo>
                  <a:lnTo>
                    <a:pt x="0" y="12191"/>
                  </a:lnTo>
                  <a:lnTo>
                    <a:pt x="3048" y="12191"/>
                  </a:lnTo>
                  <a:lnTo>
                    <a:pt x="3048" y="6095"/>
                  </a:lnTo>
                  <a:lnTo>
                    <a:pt x="9144" y="6095"/>
                  </a:lnTo>
                  <a:lnTo>
                    <a:pt x="9144" y="3047"/>
                  </a:lnTo>
                  <a:close/>
                </a:path>
                <a:path w="9525" h="12700"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10" name="Google Shape;6310;gda58c33139_0_6384"/>
            <p:cNvSpPr/>
            <p:nvPr/>
          </p:nvSpPr>
          <p:spPr>
            <a:xfrm>
              <a:off x="1859420" y="6494944"/>
              <a:ext cx="9525" cy="12700"/>
            </a:xfrm>
            <a:custGeom>
              <a:avLst/>
              <a:gdLst/>
              <a:ahLst/>
              <a:cxnLst/>
              <a:rect l="l" t="t" r="r" b="b"/>
              <a:pathLst>
                <a:path w="9525" h="12700" extrusionOk="0">
                  <a:moveTo>
                    <a:pt x="9144" y="6095"/>
                  </a:moveTo>
                  <a:lnTo>
                    <a:pt x="6096" y="6095"/>
                  </a:lnTo>
                  <a:lnTo>
                    <a:pt x="3048" y="6095"/>
                  </a:lnTo>
                  <a:lnTo>
                    <a:pt x="3048" y="9143"/>
                  </a:lnTo>
                  <a:lnTo>
                    <a:pt x="3048" y="12191"/>
                  </a:lnTo>
                  <a:lnTo>
                    <a:pt x="0" y="12191"/>
                  </a:lnTo>
                  <a:lnTo>
                    <a:pt x="0" y="9143"/>
                  </a:lnTo>
                  <a:lnTo>
                    <a:pt x="3048" y="9143"/>
                  </a:lnTo>
                  <a:lnTo>
                    <a:pt x="0" y="9143"/>
                  </a:lnTo>
                  <a:lnTo>
                    <a:pt x="0" y="6095"/>
                  </a:lnTo>
                  <a:lnTo>
                    <a:pt x="3048" y="6095"/>
                  </a:lnTo>
                  <a:lnTo>
                    <a:pt x="0" y="6095"/>
                  </a:lnTo>
                  <a:lnTo>
                    <a:pt x="0" y="9143"/>
                  </a:lnTo>
                  <a:lnTo>
                    <a:pt x="0" y="6095"/>
                  </a:lnTo>
                  <a:lnTo>
                    <a:pt x="0" y="3047"/>
                  </a:lnTo>
                  <a:lnTo>
                    <a:pt x="3048" y="3047"/>
                  </a:lnTo>
                  <a:lnTo>
                    <a:pt x="3048" y="0"/>
                  </a:lnTo>
                  <a:lnTo>
                    <a:pt x="3048" y="3047"/>
                  </a:lnTo>
                  <a:lnTo>
                    <a:pt x="3048" y="0"/>
                  </a:lnTo>
                  <a:lnTo>
                    <a:pt x="6096" y="0"/>
                  </a:lnTo>
                  <a:lnTo>
                    <a:pt x="6096" y="3047"/>
                  </a:lnTo>
                  <a:lnTo>
                    <a:pt x="3048" y="3047"/>
                  </a:lnTo>
                  <a:lnTo>
                    <a:pt x="6096" y="3047"/>
                  </a:lnTo>
                  <a:lnTo>
                    <a:pt x="9144" y="3047"/>
                  </a:lnTo>
                  <a:lnTo>
                    <a:pt x="9144" y="0"/>
                  </a:lnTo>
                  <a:lnTo>
                    <a:pt x="9144" y="3047"/>
                  </a:lnTo>
                  <a:lnTo>
                    <a:pt x="9144" y="6095"/>
                  </a:lnTo>
                  <a:lnTo>
                    <a:pt x="6096" y="6095"/>
                  </a:lnTo>
                  <a:lnTo>
                    <a:pt x="9144"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11" name="Google Shape;6311;gda58c33139_0_6384"/>
            <p:cNvSpPr/>
            <p:nvPr/>
          </p:nvSpPr>
          <p:spPr>
            <a:xfrm>
              <a:off x="1868564" y="6494944"/>
              <a:ext cx="3175" cy="6350"/>
            </a:xfrm>
            <a:custGeom>
              <a:avLst/>
              <a:gdLst/>
              <a:ahLst/>
              <a:cxnLst/>
              <a:rect l="l" t="t" r="r" b="b"/>
              <a:pathLst>
                <a:path w="3175" h="6350" extrusionOk="0">
                  <a:moveTo>
                    <a:pt x="3048" y="0"/>
                  </a:moveTo>
                  <a:lnTo>
                    <a:pt x="0" y="3047"/>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12" name="Google Shape;6312;gda58c33139_0_6384"/>
            <p:cNvSpPr/>
            <p:nvPr/>
          </p:nvSpPr>
          <p:spPr>
            <a:xfrm>
              <a:off x="1868564" y="6494944"/>
              <a:ext cx="6350" cy="6350"/>
            </a:xfrm>
            <a:custGeom>
              <a:avLst/>
              <a:gdLst/>
              <a:ahLst/>
              <a:cxnLst/>
              <a:rect l="l" t="t" r="r" b="b"/>
              <a:pathLst>
                <a:path w="6350" h="6350" extrusionOk="0">
                  <a:moveTo>
                    <a:pt x="0" y="6095"/>
                  </a:moveTo>
                  <a:lnTo>
                    <a:pt x="0" y="3047"/>
                  </a:lnTo>
                  <a:lnTo>
                    <a:pt x="3048" y="0"/>
                  </a:lnTo>
                  <a:lnTo>
                    <a:pt x="3048" y="3047"/>
                  </a:lnTo>
                  <a:lnTo>
                    <a:pt x="6096" y="3047"/>
                  </a:lnTo>
                  <a:lnTo>
                    <a:pt x="3048" y="3047"/>
                  </a:lnTo>
                  <a:lnTo>
                    <a:pt x="3048" y="6095"/>
                  </a:lnTo>
                  <a:lnTo>
                    <a:pt x="3048" y="3047"/>
                  </a:lnTo>
                  <a:lnTo>
                    <a:pt x="3048" y="6095"/>
                  </a:lnTo>
                  <a:lnTo>
                    <a:pt x="0" y="6095"/>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13" name="Google Shape;6313;gda58c33139_0_6384"/>
            <p:cNvSpPr/>
            <p:nvPr/>
          </p:nvSpPr>
          <p:spPr>
            <a:xfrm>
              <a:off x="2411149" y="641265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14" name="Google Shape;6314;gda58c33139_0_6384"/>
            <p:cNvSpPr/>
            <p:nvPr/>
          </p:nvSpPr>
          <p:spPr>
            <a:xfrm>
              <a:off x="2380667" y="64217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15" name="Google Shape;6315;gda58c33139_0_6384"/>
            <p:cNvSpPr/>
            <p:nvPr/>
          </p:nvSpPr>
          <p:spPr>
            <a:xfrm>
              <a:off x="2380667" y="64217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16" name="Google Shape;6316;gda58c33139_0_6384"/>
            <p:cNvSpPr/>
            <p:nvPr/>
          </p:nvSpPr>
          <p:spPr>
            <a:xfrm>
              <a:off x="2420294" y="641265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17" name="Google Shape;6317;gda58c33139_0_6384"/>
            <p:cNvSpPr/>
            <p:nvPr/>
          </p:nvSpPr>
          <p:spPr>
            <a:xfrm>
              <a:off x="2444680" y="64035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18" name="Google Shape;6318;gda58c33139_0_6384"/>
            <p:cNvSpPr/>
            <p:nvPr/>
          </p:nvSpPr>
          <p:spPr>
            <a:xfrm>
              <a:off x="2444680" y="640350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19" name="Google Shape;6319;gda58c33139_0_6384"/>
            <p:cNvSpPr/>
            <p:nvPr/>
          </p:nvSpPr>
          <p:spPr>
            <a:xfrm>
              <a:off x="2423337" y="6409613"/>
              <a:ext cx="36830" cy="33654"/>
            </a:xfrm>
            <a:custGeom>
              <a:avLst/>
              <a:gdLst/>
              <a:ahLst/>
              <a:cxnLst/>
              <a:rect l="l" t="t" r="r" b="b"/>
              <a:pathLst>
                <a:path w="36830" h="33654" extrusionOk="0">
                  <a:moveTo>
                    <a:pt x="36576" y="15240"/>
                  </a:moveTo>
                  <a:lnTo>
                    <a:pt x="33528" y="15240"/>
                  </a:lnTo>
                  <a:lnTo>
                    <a:pt x="33528" y="12192"/>
                  </a:lnTo>
                  <a:lnTo>
                    <a:pt x="30480" y="9144"/>
                  </a:lnTo>
                  <a:lnTo>
                    <a:pt x="33528" y="9144"/>
                  </a:lnTo>
                  <a:lnTo>
                    <a:pt x="33528" y="6096"/>
                  </a:lnTo>
                  <a:lnTo>
                    <a:pt x="30480" y="6096"/>
                  </a:lnTo>
                  <a:lnTo>
                    <a:pt x="30480" y="3048"/>
                  </a:lnTo>
                  <a:lnTo>
                    <a:pt x="27432" y="3048"/>
                  </a:lnTo>
                  <a:lnTo>
                    <a:pt x="27432" y="0"/>
                  </a:lnTo>
                  <a:lnTo>
                    <a:pt x="24384" y="0"/>
                  </a:lnTo>
                  <a:lnTo>
                    <a:pt x="24384" y="12192"/>
                  </a:lnTo>
                  <a:lnTo>
                    <a:pt x="24384" y="15240"/>
                  </a:lnTo>
                  <a:lnTo>
                    <a:pt x="21336" y="15240"/>
                  </a:lnTo>
                  <a:lnTo>
                    <a:pt x="21336" y="12192"/>
                  </a:lnTo>
                  <a:lnTo>
                    <a:pt x="24384" y="12192"/>
                  </a:lnTo>
                  <a:lnTo>
                    <a:pt x="24384" y="0"/>
                  </a:lnTo>
                  <a:lnTo>
                    <a:pt x="21336" y="0"/>
                  </a:lnTo>
                  <a:lnTo>
                    <a:pt x="21336" y="6096"/>
                  </a:lnTo>
                  <a:lnTo>
                    <a:pt x="18288" y="3048"/>
                  </a:lnTo>
                  <a:lnTo>
                    <a:pt x="0" y="3048"/>
                  </a:lnTo>
                  <a:lnTo>
                    <a:pt x="0" y="9144"/>
                  </a:lnTo>
                  <a:lnTo>
                    <a:pt x="3048" y="9144"/>
                  </a:lnTo>
                  <a:lnTo>
                    <a:pt x="3048" y="12192"/>
                  </a:lnTo>
                  <a:lnTo>
                    <a:pt x="6096" y="12192"/>
                  </a:lnTo>
                  <a:lnTo>
                    <a:pt x="6096" y="15240"/>
                  </a:lnTo>
                  <a:lnTo>
                    <a:pt x="12192" y="15240"/>
                  </a:lnTo>
                  <a:lnTo>
                    <a:pt x="12192" y="24384"/>
                  </a:lnTo>
                  <a:lnTo>
                    <a:pt x="15240" y="24384"/>
                  </a:lnTo>
                  <a:lnTo>
                    <a:pt x="15240" y="27432"/>
                  </a:lnTo>
                  <a:lnTo>
                    <a:pt x="18288" y="27432"/>
                  </a:lnTo>
                  <a:lnTo>
                    <a:pt x="18288" y="33528"/>
                  </a:lnTo>
                  <a:lnTo>
                    <a:pt x="24384" y="33528"/>
                  </a:lnTo>
                  <a:lnTo>
                    <a:pt x="24384" y="30480"/>
                  </a:lnTo>
                  <a:lnTo>
                    <a:pt x="33528" y="30480"/>
                  </a:lnTo>
                  <a:lnTo>
                    <a:pt x="33528" y="21336"/>
                  </a:lnTo>
                  <a:lnTo>
                    <a:pt x="30480" y="21336"/>
                  </a:lnTo>
                  <a:lnTo>
                    <a:pt x="27432" y="18288"/>
                  </a:lnTo>
                  <a:lnTo>
                    <a:pt x="33528" y="18288"/>
                  </a:lnTo>
                  <a:lnTo>
                    <a:pt x="33528" y="21336"/>
                  </a:lnTo>
                  <a:lnTo>
                    <a:pt x="36576" y="18288"/>
                  </a:lnTo>
                  <a:lnTo>
                    <a:pt x="36576" y="1524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20" name="Google Shape;6320;gda58c33139_0_6384"/>
            <p:cNvSpPr/>
            <p:nvPr/>
          </p:nvSpPr>
          <p:spPr>
            <a:xfrm>
              <a:off x="2420294" y="6409604"/>
              <a:ext cx="40005" cy="33654"/>
            </a:xfrm>
            <a:custGeom>
              <a:avLst/>
              <a:gdLst/>
              <a:ahLst/>
              <a:cxnLst/>
              <a:rect l="l" t="t" r="r" b="b"/>
              <a:pathLst>
                <a:path w="40005" h="33654" extrusionOk="0">
                  <a:moveTo>
                    <a:pt x="15241" y="15239"/>
                  </a:moveTo>
                  <a:lnTo>
                    <a:pt x="15241" y="12191"/>
                  </a:lnTo>
                  <a:lnTo>
                    <a:pt x="15241" y="15239"/>
                  </a:lnTo>
                  <a:lnTo>
                    <a:pt x="12192" y="15239"/>
                  </a:lnTo>
                  <a:lnTo>
                    <a:pt x="15241" y="15239"/>
                  </a:lnTo>
                  <a:lnTo>
                    <a:pt x="12192" y="15239"/>
                  </a:lnTo>
                  <a:lnTo>
                    <a:pt x="9144" y="15239"/>
                  </a:lnTo>
                  <a:lnTo>
                    <a:pt x="12192" y="15239"/>
                  </a:lnTo>
                  <a:lnTo>
                    <a:pt x="9144" y="15239"/>
                  </a:lnTo>
                  <a:lnTo>
                    <a:pt x="9144" y="12191"/>
                  </a:lnTo>
                  <a:lnTo>
                    <a:pt x="6096" y="12191"/>
                  </a:lnTo>
                  <a:lnTo>
                    <a:pt x="9144" y="12191"/>
                  </a:lnTo>
                  <a:lnTo>
                    <a:pt x="9144" y="15239"/>
                  </a:lnTo>
                  <a:lnTo>
                    <a:pt x="9144" y="12191"/>
                  </a:lnTo>
                  <a:lnTo>
                    <a:pt x="12192" y="12191"/>
                  </a:lnTo>
                  <a:lnTo>
                    <a:pt x="9144" y="12191"/>
                  </a:lnTo>
                  <a:lnTo>
                    <a:pt x="6096" y="12191"/>
                  </a:lnTo>
                  <a:lnTo>
                    <a:pt x="6096" y="9143"/>
                  </a:lnTo>
                  <a:lnTo>
                    <a:pt x="3048" y="9143"/>
                  </a:lnTo>
                  <a:lnTo>
                    <a:pt x="0" y="9143"/>
                  </a:lnTo>
                  <a:lnTo>
                    <a:pt x="3048" y="9143"/>
                  </a:lnTo>
                  <a:lnTo>
                    <a:pt x="3048" y="6095"/>
                  </a:lnTo>
                  <a:lnTo>
                    <a:pt x="0" y="6095"/>
                  </a:lnTo>
                  <a:lnTo>
                    <a:pt x="3048" y="6095"/>
                  </a:lnTo>
                  <a:lnTo>
                    <a:pt x="3048" y="3047"/>
                  </a:lnTo>
                  <a:lnTo>
                    <a:pt x="21337" y="3047"/>
                  </a:lnTo>
                  <a:lnTo>
                    <a:pt x="24385" y="6095"/>
                  </a:lnTo>
                  <a:lnTo>
                    <a:pt x="24385" y="3047"/>
                  </a:lnTo>
                  <a:lnTo>
                    <a:pt x="21337" y="3047"/>
                  </a:lnTo>
                  <a:lnTo>
                    <a:pt x="24385" y="3047"/>
                  </a:lnTo>
                  <a:lnTo>
                    <a:pt x="24385" y="0"/>
                  </a:lnTo>
                  <a:lnTo>
                    <a:pt x="27434" y="0"/>
                  </a:lnTo>
                  <a:lnTo>
                    <a:pt x="30482" y="0"/>
                  </a:lnTo>
                  <a:lnTo>
                    <a:pt x="30482" y="3047"/>
                  </a:lnTo>
                  <a:lnTo>
                    <a:pt x="30482" y="0"/>
                  </a:lnTo>
                  <a:lnTo>
                    <a:pt x="30482" y="3047"/>
                  </a:lnTo>
                  <a:lnTo>
                    <a:pt x="33530" y="3047"/>
                  </a:lnTo>
                  <a:lnTo>
                    <a:pt x="33530" y="6095"/>
                  </a:lnTo>
                  <a:lnTo>
                    <a:pt x="36578" y="6095"/>
                  </a:lnTo>
                  <a:lnTo>
                    <a:pt x="36578" y="9143"/>
                  </a:lnTo>
                  <a:lnTo>
                    <a:pt x="33530" y="9143"/>
                  </a:lnTo>
                  <a:lnTo>
                    <a:pt x="36578" y="12191"/>
                  </a:lnTo>
                  <a:lnTo>
                    <a:pt x="36578" y="15239"/>
                  </a:lnTo>
                  <a:lnTo>
                    <a:pt x="39627" y="15239"/>
                  </a:lnTo>
                  <a:lnTo>
                    <a:pt x="39627" y="18287"/>
                  </a:lnTo>
                  <a:lnTo>
                    <a:pt x="36578" y="21334"/>
                  </a:lnTo>
                  <a:lnTo>
                    <a:pt x="36578" y="18287"/>
                  </a:lnTo>
                  <a:lnTo>
                    <a:pt x="33530" y="18287"/>
                  </a:lnTo>
                  <a:lnTo>
                    <a:pt x="30482" y="18287"/>
                  </a:lnTo>
                  <a:lnTo>
                    <a:pt x="30482" y="15239"/>
                  </a:lnTo>
                  <a:lnTo>
                    <a:pt x="27434" y="15239"/>
                  </a:lnTo>
                  <a:lnTo>
                    <a:pt x="30482" y="15239"/>
                  </a:lnTo>
                  <a:lnTo>
                    <a:pt x="27434" y="15239"/>
                  </a:lnTo>
                  <a:lnTo>
                    <a:pt x="27434" y="12191"/>
                  </a:lnTo>
                  <a:lnTo>
                    <a:pt x="24385" y="12191"/>
                  </a:lnTo>
                  <a:lnTo>
                    <a:pt x="24385" y="9143"/>
                  </a:lnTo>
                  <a:lnTo>
                    <a:pt x="24385" y="12191"/>
                  </a:lnTo>
                  <a:lnTo>
                    <a:pt x="27434" y="12191"/>
                  </a:lnTo>
                  <a:lnTo>
                    <a:pt x="24385" y="12191"/>
                  </a:lnTo>
                  <a:lnTo>
                    <a:pt x="24385" y="15239"/>
                  </a:lnTo>
                  <a:lnTo>
                    <a:pt x="27434" y="15239"/>
                  </a:lnTo>
                  <a:lnTo>
                    <a:pt x="30482" y="15239"/>
                  </a:lnTo>
                  <a:lnTo>
                    <a:pt x="30482" y="18287"/>
                  </a:lnTo>
                  <a:lnTo>
                    <a:pt x="30482" y="21334"/>
                  </a:lnTo>
                  <a:lnTo>
                    <a:pt x="30482" y="18287"/>
                  </a:lnTo>
                  <a:lnTo>
                    <a:pt x="30482" y="21334"/>
                  </a:lnTo>
                  <a:lnTo>
                    <a:pt x="30482" y="18287"/>
                  </a:lnTo>
                  <a:lnTo>
                    <a:pt x="33530" y="21334"/>
                  </a:lnTo>
                  <a:lnTo>
                    <a:pt x="36578" y="21334"/>
                  </a:lnTo>
                  <a:lnTo>
                    <a:pt x="36578" y="24382"/>
                  </a:lnTo>
                  <a:lnTo>
                    <a:pt x="33530" y="24382"/>
                  </a:lnTo>
                  <a:lnTo>
                    <a:pt x="36578" y="24382"/>
                  </a:lnTo>
                  <a:lnTo>
                    <a:pt x="36578" y="27430"/>
                  </a:lnTo>
                  <a:lnTo>
                    <a:pt x="36578" y="30478"/>
                  </a:lnTo>
                  <a:lnTo>
                    <a:pt x="33530" y="30478"/>
                  </a:lnTo>
                  <a:lnTo>
                    <a:pt x="30482" y="30478"/>
                  </a:lnTo>
                  <a:lnTo>
                    <a:pt x="33530" y="30478"/>
                  </a:lnTo>
                  <a:lnTo>
                    <a:pt x="30482" y="30478"/>
                  </a:lnTo>
                  <a:lnTo>
                    <a:pt x="27434" y="30478"/>
                  </a:lnTo>
                  <a:lnTo>
                    <a:pt x="27434" y="33526"/>
                  </a:lnTo>
                  <a:lnTo>
                    <a:pt x="24385" y="33526"/>
                  </a:lnTo>
                  <a:lnTo>
                    <a:pt x="21337" y="33526"/>
                  </a:lnTo>
                  <a:lnTo>
                    <a:pt x="21337" y="30478"/>
                  </a:lnTo>
                  <a:lnTo>
                    <a:pt x="18289" y="30478"/>
                  </a:lnTo>
                  <a:lnTo>
                    <a:pt x="21337" y="30478"/>
                  </a:lnTo>
                  <a:lnTo>
                    <a:pt x="21337" y="27430"/>
                  </a:lnTo>
                  <a:lnTo>
                    <a:pt x="18289" y="27430"/>
                  </a:lnTo>
                  <a:lnTo>
                    <a:pt x="18289" y="24382"/>
                  </a:lnTo>
                  <a:lnTo>
                    <a:pt x="15241" y="24382"/>
                  </a:lnTo>
                  <a:lnTo>
                    <a:pt x="18289" y="24382"/>
                  </a:lnTo>
                  <a:lnTo>
                    <a:pt x="15241" y="24382"/>
                  </a:lnTo>
                  <a:lnTo>
                    <a:pt x="15241" y="21334"/>
                  </a:lnTo>
                  <a:lnTo>
                    <a:pt x="15241" y="18287"/>
                  </a:lnTo>
                  <a:lnTo>
                    <a:pt x="15241"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21" name="Google Shape;6321;gda58c33139_0_6384"/>
            <p:cNvSpPr/>
            <p:nvPr/>
          </p:nvSpPr>
          <p:spPr>
            <a:xfrm>
              <a:off x="1359510" y="644617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22" name="Google Shape;6322;gda58c33139_0_6384"/>
            <p:cNvSpPr/>
            <p:nvPr/>
          </p:nvSpPr>
          <p:spPr>
            <a:xfrm>
              <a:off x="1764924" y="650408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23" name="Google Shape;6323;gda58c33139_0_6384"/>
            <p:cNvSpPr/>
            <p:nvPr/>
          </p:nvSpPr>
          <p:spPr>
            <a:xfrm>
              <a:off x="1764924" y="650408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24" name="Google Shape;6324;gda58c33139_0_6384"/>
            <p:cNvSpPr/>
            <p:nvPr/>
          </p:nvSpPr>
          <p:spPr>
            <a:xfrm>
              <a:off x="2383715" y="642789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25" name="Google Shape;6325;gda58c33139_0_6384"/>
            <p:cNvSpPr/>
            <p:nvPr/>
          </p:nvSpPr>
          <p:spPr>
            <a:xfrm>
              <a:off x="2383715" y="64278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26" name="Google Shape;6326;gda58c33139_0_6384"/>
            <p:cNvSpPr/>
            <p:nvPr/>
          </p:nvSpPr>
          <p:spPr>
            <a:xfrm>
              <a:off x="2456873" y="640655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27" name="Google Shape;6327;gda58c33139_0_6384"/>
            <p:cNvSpPr/>
            <p:nvPr/>
          </p:nvSpPr>
          <p:spPr>
            <a:xfrm>
              <a:off x="2456873" y="640655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28" name="Google Shape;6328;gda58c33139_0_6384"/>
            <p:cNvSpPr/>
            <p:nvPr/>
          </p:nvSpPr>
          <p:spPr>
            <a:xfrm>
              <a:off x="1758823" y="6504089"/>
              <a:ext cx="3175" cy="3175"/>
            </a:xfrm>
            <a:custGeom>
              <a:avLst/>
              <a:gdLst/>
              <a:ahLst/>
              <a:cxnLst/>
              <a:rect l="l" t="t" r="r" b="b"/>
              <a:pathLst>
                <a:path w="3175" h="3175" extrusionOk="0">
                  <a:moveTo>
                    <a:pt x="3048" y="0"/>
                  </a:moveTo>
                  <a:lnTo>
                    <a:pt x="0" y="0"/>
                  </a:lnTo>
                  <a:lnTo>
                    <a:pt x="0"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29" name="Google Shape;6329;gda58c33139_0_6384"/>
            <p:cNvSpPr/>
            <p:nvPr/>
          </p:nvSpPr>
          <p:spPr>
            <a:xfrm>
              <a:off x="1758828" y="6504087"/>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30" name="Google Shape;6330;gda58c33139_0_6384"/>
            <p:cNvSpPr/>
            <p:nvPr/>
          </p:nvSpPr>
          <p:spPr>
            <a:xfrm>
              <a:off x="1835034" y="651018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31" name="Google Shape;6331;gda58c33139_0_6384"/>
            <p:cNvSpPr/>
            <p:nvPr/>
          </p:nvSpPr>
          <p:spPr>
            <a:xfrm>
              <a:off x="1835034" y="651018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32" name="Google Shape;6332;gda58c33139_0_6384"/>
            <p:cNvSpPr/>
            <p:nvPr/>
          </p:nvSpPr>
          <p:spPr>
            <a:xfrm>
              <a:off x="2426390" y="642179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33" name="Google Shape;6333;gda58c33139_0_6384"/>
            <p:cNvSpPr/>
            <p:nvPr/>
          </p:nvSpPr>
          <p:spPr>
            <a:xfrm>
              <a:off x="1700912" y="6504087"/>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34" name="Google Shape;6334;gda58c33139_0_6384"/>
            <p:cNvSpPr/>
            <p:nvPr/>
          </p:nvSpPr>
          <p:spPr>
            <a:xfrm>
              <a:off x="1700912" y="6504087"/>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35" name="Google Shape;6335;gda58c33139_0_6384"/>
            <p:cNvSpPr/>
            <p:nvPr/>
          </p:nvSpPr>
          <p:spPr>
            <a:xfrm>
              <a:off x="2414197" y="6424844"/>
              <a:ext cx="24764" cy="45720"/>
            </a:xfrm>
            <a:custGeom>
              <a:avLst/>
              <a:gdLst/>
              <a:ahLst/>
              <a:cxnLst/>
              <a:rect l="l" t="t" r="r" b="b"/>
              <a:pathLst>
                <a:path w="24764" h="45720" extrusionOk="0">
                  <a:moveTo>
                    <a:pt x="21337" y="39621"/>
                  </a:moveTo>
                  <a:lnTo>
                    <a:pt x="15241" y="39621"/>
                  </a:lnTo>
                  <a:lnTo>
                    <a:pt x="15241" y="42669"/>
                  </a:lnTo>
                  <a:lnTo>
                    <a:pt x="18289" y="42669"/>
                  </a:lnTo>
                  <a:lnTo>
                    <a:pt x="18289" y="45717"/>
                  </a:lnTo>
                  <a:lnTo>
                    <a:pt x="21337" y="42669"/>
                  </a:lnTo>
                  <a:lnTo>
                    <a:pt x="21337" y="39621"/>
                  </a:lnTo>
                  <a:close/>
                </a:path>
                <a:path w="24764" h="45720" extrusionOk="0">
                  <a:moveTo>
                    <a:pt x="24385" y="30478"/>
                  </a:moveTo>
                  <a:lnTo>
                    <a:pt x="21337" y="30478"/>
                  </a:lnTo>
                  <a:lnTo>
                    <a:pt x="21337" y="39621"/>
                  </a:lnTo>
                  <a:lnTo>
                    <a:pt x="24385" y="42669"/>
                  </a:lnTo>
                  <a:lnTo>
                    <a:pt x="24385" y="30478"/>
                  </a:lnTo>
                  <a:close/>
                </a:path>
                <a:path w="24764" h="45720" extrusionOk="0">
                  <a:moveTo>
                    <a:pt x="18289" y="30478"/>
                  </a:moveTo>
                  <a:lnTo>
                    <a:pt x="15241" y="30478"/>
                  </a:lnTo>
                  <a:lnTo>
                    <a:pt x="15241" y="33526"/>
                  </a:lnTo>
                  <a:lnTo>
                    <a:pt x="12193" y="33526"/>
                  </a:lnTo>
                  <a:lnTo>
                    <a:pt x="15241" y="36574"/>
                  </a:lnTo>
                  <a:lnTo>
                    <a:pt x="18289" y="36574"/>
                  </a:lnTo>
                  <a:lnTo>
                    <a:pt x="18289" y="30478"/>
                  </a:lnTo>
                  <a:close/>
                </a:path>
                <a:path w="24764" h="45720" extrusionOk="0">
                  <a:moveTo>
                    <a:pt x="15241" y="24382"/>
                  </a:moveTo>
                  <a:lnTo>
                    <a:pt x="12193" y="24382"/>
                  </a:lnTo>
                  <a:lnTo>
                    <a:pt x="12193" y="30478"/>
                  </a:lnTo>
                  <a:lnTo>
                    <a:pt x="18289" y="30478"/>
                  </a:lnTo>
                  <a:lnTo>
                    <a:pt x="18289" y="33526"/>
                  </a:lnTo>
                  <a:lnTo>
                    <a:pt x="21337" y="33526"/>
                  </a:lnTo>
                  <a:lnTo>
                    <a:pt x="21337" y="27430"/>
                  </a:lnTo>
                  <a:lnTo>
                    <a:pt x="15241" y="27430"/>
                  </a:lnTo>
                  <a:lnTo>
                    <a:pt x="15241" y="24382"/>
                  </a:lnTo>
                  <a:close/>
                </a:path>
                <a:path w="24764" h="45720" extrusionOk="0">
                  <a:moveTo>
                    <a:pt x="18289" y="24382"/>
                  </a:moveTo>
                  <a:lnTo>
                    <a:pt x="15241" y="24382"/>
                  </a:lnTo>
                  <a:lnTo>
                    <a:pt x="18289" y="27430"/>
                  </a:lnTo>
                  <a:lnTo>
                    <a:pt x="18289" y="24382"/>
                  </a:lnTo>
                  <a:close/>
                </a:path>
                <a:path w="24764" h="45720" extrusionOk="0">
                  <a:moveTo>
                    <a:pt x="12193" y="12191"/>
                  </a:moveTo>
                  <a:lnTo>
                    <a:pt x="9144" y="12191"/>
                  </a:lnTo>
                  <a:lnTo>
                    <a:pt x="9144" y="18286"/>
                  </a:lnTo>
                  <a:lnTo>
                    <a:pt x="15241" y="18286"/>
                  </a:lnTo>
                  <a:lnTo>
                    <a:pt x="15241" y="21334"/>
                  </a:lnTo>
                  <a:lnTo>
                    <a:pt x="18289" y="24382"/>
                  </a:lnTo>
                  <a:lnTo>
                    <a:pt x="18289" y="27430"/>
                  </a:lnTo>
                  <a:lnTo>
                    <a:pt x="24385" y="27430"/>
                  </a:lnTo>
                  <a:lnTo>
                    <a:pt x="24385" y="24382"/>
                  </a:lnTo>
                  <a:lnTo>
                    <a:pt x="21337" y="24382"/>
                  </a:lnTo>
                  <a:lnTo>
                    <a:pt x="21337" y="15239"/>
                  </a:lnTo>
                  <a:lnTo>
                    <a:pt x="12193" y="15239"/>
                  </a:lnTo>
                  <a:lnTo>
                    <a:pt x="12193" y="12191"/>
                  </a:lnTo>
                  <a:close/>
                </a:path>
                <a:path w="24764" h="45720" extrusionOk="0">
                  <a:moveTo>
                    <a:pt x="15241" y="18286"/>
                  </a:moveTo>
                  <a:lnTo>
                    <a:pt x="12193" y="18286"/>
                  </a:lnTo>
                  <a:lnTo>
                    <a:pt x="12193" y="21334"/>
                  </a:lnTo>
                  <a:lnTo>
                    <a:pt x="15241" y="21334"/>
                  </a:lnTo>
                  <a:lnTo>
                    <a:pt x="15241" y="18286"/>
                  </a:lnTo>
                  <a:close/>
                </a:path>
                <a:path w="24764" h="45720" extrusionOk="0">
                  <a:moveTo>
                    <a:pt x="9144" y="12191"/>
                  </a:moveTo>
                  <a:lnTo>
                    <a:pt x="6096" y="12191"/>
                  </a:lnTo>
                  <a:lnTo>
                    <a:pt x="6096" y="15239"/>
                  </a:lnTo>
                  <a:lnTo>
                    <a:pt x="9144" y="15239"/>
                  </a:lnTo>
                  <a:lnTo>
                    <a:pt x="9144" y="12191"/>
                  </a:lnTo>
                  <a:close/>
                </a:path>
                <a:path w="24764" h="45720" extrusionOk="0">
                  <a:moveTo>
                    <a:pt x="18289" y="12191"/>
                  </a:moveTo>
                  <a:lnTo>
                    <a:pt x="12193" y="12191"/>
                  </a:lnTo>
                  <a:lnTo>
                    <a:pt x="12193" y="15239"/>
                  </a:lnTo>
                  <a:lnTo>
                    <a:pt x="18289" y="15239"/>
                  </a:lnTo>
                  <a:lnTo>
                    <a:pt x="18289" y="12191"/>
                  </a:lnTo>
                  <a:close/>
                </a:path>
                <a:path w="24764" h="45720" extrusionOk="0">
                  <a:moveTo>
                    <a:pt x="24385" y="12191"/>
                  </a:moveTo>
                  <a:lnTo>
                    <a:pt x="21337" y="12191"/>
                  </a:lnTo>
                  <a:lnTo>
                    <a:pt x="21337" y="15239"/>
                  </a:lnTo>
                  <a:lnTo>
                    <a:pt x="24385" y="15239"/>
                  </a:lnTo>
                  <a:lnTo>
                    <a:pt x="24385" y="12191"/>
                  </a:lnTo>
                  <a:close/>
                </a:path>
                <a:path w="24764" h="45720" extrusionOk="0">
                  <a:moveTo>
                    <a:pt x="15241" y="3047"/>
                  </a:moveTo>
                  <a:lnTo>
                    <a:pt x="3048" y="3047"/>
                  </a:lnTo>
                  <a:lnTo>
                    <a:pt x="3048" y="6095"/>
                  </a:lnTo>
                  <a:lnTo>
                    <a:pt x="0" y="6095"/>
                  </a:lnTo>
                  <a:lnTo>
                    <a:pt x="0" y="9143"/>
                  </a:lnTo>
                  <a:lnTo>
                    <a:pt x="3048" y="9143"/>
                  </a:lnTo>
                  <a:lnTo>
                    <a:pt x="3048" y="12191"/>
                  </a:lnTo>
                  <a:lnTo>
                    <a:pt x="15241" y="12191"/>
                  </a:lnTo>
                  <a:lnTo>
                    <a:pt x="15241" y="3047"/>
                  </a:lnTo>
                  <a:close/>
                </a:path>
                <a:path w="24764" h="45720" extrusionOk="0">
                  <a:moveTo>
                    <a:pt x="21337" y="3047"/>
                  </a:moveTo>
                  <a:lnTo>
                    <a:pt x="15241" y="3047"/>
                  </a:lnTo>
                  <a:lnTo>
                    <a:pt x="15241" y="6095"/>
                  </a:lnTo>
                  <a:lnTo>
                    <a:pt x="18289" y="6095"/>
                  </a:lnTo>
                  <a:lnTo>
                    <a:pt x="15241" y="9143"/>
                  </a:lnTo>
                  <a:lnTo>
                    <a:pt x="15241" y="12191"/>
                  </a:lnTo>
                  <a:lnTo>
                    <a:pt x="21337" y="12191"/>
                  </a:lnTo>
                  <a:lnTo>
                    <a:pt x="24385" y="9143"/>
                  </a:lnTo>
                  <a:lnTo>
                    <a:pt x="21337" y="9143"/>
                  </a:lnTo>
                  <a:lnTo>
                    <a:pt x="21337" y="3047"/>
                  </a:lnTo>
                  <a:close/>
                </a:path>
                <a:path w="24764" h="45720" extrusionOk="0">
                  <a:moveTo>
                    <a:pt x="12193" y="0"/>
                  </a:moveTo>
                  <a:lnTo>
                    <a:pt x="6096" y="0"/>
                  </a:lnTo>
                  <a:lnTo>
                    <a:pt x="6096" y="3047"/>
                  </a:lnTo>
                  <a:lnTo>
                    <a:pt x="12193" y="3047"/>
                  </a:lnTo>
                  <a:lnTo>
                    <a:pt x="1219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36" name="Google Shape;6336;gda58c33139_0_6384"/>
            <p:cNvSpPr/>
            <p:nvPr/>
          </p:nvSpPr>
          <p:spPr>
            <a:xfrm>
              <a:off x="2414197" y="6424844"/>
              <a:ext cx="24764" cy="45720"/>
            </a:xfrm>
            <a:custGeom>
              <a:avLst/>
              <a:gdLst/>
              <a:ahLst/>
              <a:cxnLst/>
              <a:rect l="l" t="t" r="r" b="b"/>
              <a:pathLst>
                <a:path w="24764" h="45720" extrusionOk="0">
                  <a:moveTo>
                    <a:pt x="21337" y="21334"/>
                  </a:moveTo>
                  <a:lnTo>
                    <a:pt x="18289" y="21334"/>
                  </a:lnTo>
                  <a:lnTo>
                    <a:pt x="21337" y="21334"/>
                  </a:lnTo>
                  <a:lnTo>
                    <a:pt x="21337" y="24382"/>
                  </a:lnTo>
                  <a:lnTo>
                    <a:pt x="24385" y="24382"/>
                  </a:lnTo>
                  <a:lnTo>
                    <a:pt x="24385" y="27430"/>
                  </a:lnTo>
                  <a:lnTo>
                    <a:pt x="24385" y="30478"/>
                  </a:lnTo>
                  <a:lnTo>
                    <a:pt x="24385" y="27430"/>
                  </a:lnTo>
                  <a:lnTo>
                    <a:pt x="21337" y="27430"/>
                  </a:lnTo>
                  <a:lnTo>
                    <a:pt x="18289" y="27430"/>
                  </a:lnTo>
                  <a:lnTo>
                    <a:pt x="21337" y="27430"/>
                  </a:lnTo>
                  <a:lnTo>
                    <a:pt x="21337" y="30478"/>
                  </a:lnTo>
                  <a:lnTo>
                    <a:pt x="21337" y="33526"/>
                  </a:lnTo>
                  <a:lnTo>
                    <a:pt x="21337" y="30478"/>
                  </a:lnTo>
                  <a:lnTo>
                    <a:pt x="24385" y="30478"/>
                  </a:lnTo>
                  <a:lnTo>
                    <a:pt x="24385" y="33526"/>
                  </a:lnTo>
                  <a:lnTo>
                    <a:pt x="24385" y="36574"/>
                  </a:lnTo>
                  <a:lnTo>
                    <a:pt x="24385" y="33526"/>
                  </a:lnTo>
                  <a:lnTo>
                    <a:pt x="24385" y="36574"/>
                  </a:lnTo>
                  <a:lnTo>
                    <a:pt x="24385" y="39621"/>
                  </a:lnTo>
                  <a:lnTo>
                    <a:pt x="24385" y="42669"/>
                  </a:lnTo>
                  <a:lnTo>
                    <a:pt x="21337" y="39621"/>
                  </a:lnTo>
                  <a:lnTo>
                    <a:pt x="21337" y="36574"/>
                  </a:lnTo>
                  <a:lnTo>
                    <a:pt x="21337" y="33526"/>
                  </a:lnTo>
                  <a:lnTo>
                    <a:pt x="18289" y="33526"/>
                  </a:lnTo>
                  <a:lnTo>
                    <a:pt x="21337" y="33526"/>
                  </a:lnTo>
                  <a:lnTo>
                    <a:pt x="18289" y="33526"/>
                  </a:lnTo>
                  <a:lnTo>
                    <a:pt x="18289" y="30478"/>
                  </a:lnTo>
                  <a:lnTo>
                    <a:pt x="18289" y="33526"/>
                  </a:lnTo>
                  <a:lnTo>
                    <a:pt x="18289" y="36574"/>
                  </a:lnTo>
                  <a:lnTo>
                    <a:pt x="18289" y="39621"/>
                  </a:lnTo>
                  <a:lnTo>
                    <a:pt x="18289" y="36574"/>
                  </a:lnTo>
                  <a:lnTo>
                    <a:pt x="15241" y="36574"/>
                  </a:lnTo>
                  <a:lnTo>
                    <a:pt x="15241" y="39621"/>
                  </a:lnTo>
                  <a:lnTo>
                    <a:pt x="18289" y="39621"/>
                  </a:lnTo>
                  <a:lnTo>
                    <a:pt x="21337" y="39621"/>
                  </a:lnTo>
                  <a:lnTo>
                    <a:pt x="21337" y="42669"/>
                  </a:lnTo>
                  <a:lnTo>
                    <a:pt x="21337" y="39621"/>
                  </a:lnTo>
                  <a:lnTo>
                    <a:pt x="21337" y="42669"/>
                  </a:lnTo>
                  <a:lnTo>
                    <a:pt x="18289" y="42669"/>
                  </a:lnTo>
                  <a:lnTo>
                    <a:pt x="21337" y="42669"/>
                  </a:lnTo>
                  <a:lnTo>
                    <a:pt x="21337" y="45717"/>
                  </a:lnTo>
                  <a:lnTo>
                    <a:pt x="18289" y="45717"/>
                  </a:lnTo>
                  <a:lnTo>
                    <a:pt x="21337" y="45717"/>
                  </a:lnTo>
                  <a:lnTo>
                    <a:pt x="18289" y="45717"/>
                  </a:lnTo>
                  <a:lnTo>
                    <a:pt x="21337" y="45717"/>
                  </a:lnTo>
                  <a:lnTo>
                    <a:pt x="21337" y="42669"/>
                  </a:lnTo>
                  <a:lnTo>
                    <a:pt x="18289" y="45717"/>
                  </a:lnTo>
                  <a:lnTo>
                    <a:pt x="18289" y="42669"/>
                  </a:lnTo>
                  <a:lnTo>
                    <a:pt x="18289" y="45717"/>
                  </a:lnTo>
                  <a:lnTo>
                    <a:pt x="18289" y="42669"/>
                  </a:lnTo>
                  <a:lnTo>
                    <a:pt x="15241" y="42669"/>
                  </a:lnTo>
                  <a:lnTo>
                    <a:pt x="15241" y="39621"/>
                  </a:lnTo>
                  <a:lnTo>
                    <a:pt x="15241" y="36574"/>
                  </a:lnTo>
                  <a:lnTo>
                    <a:pt x="12193" y="33526"/>
                  </a:lnTo>
                  <a:lnTo>
                    <a:pt x="15241" y="33526"/>
                  </a:lnTo>
                  <a:lnTo>
                    <a:pt x="15241" y="30478"/>
                  </a:lnTo>
                  <a:lnTo>
                    <a:pt x="12193" y="30478"/>
                  </a:lnTo>
                  <a:lnTo>
                    <a:pt x="12193" y="33526"/>
                  </a:lnTo>
                  <a:lnTo>
                    <a:pt x="12193" y="30478"/>
                  </a:lnTo>
                  <a:lnTo>
                    <a:pt x="12193" y="27430"/>
                  </a:lnTo>
                  <a:lnTo>
                    <a:pt x="12193" y="24382"/>
                  </a:lnTo>
                  <a:lnTo>
                    <a:pt x="15241" y="24382"/>
                  </a:lnTo>
                  <a:lnTo>
                    <a:pt x="15241" y="27430"/>
                  </a:lnTo>
                  <a:lnTo>
                    <a:pt x="15241" y="24382"/>
                  </a:lnTo>
                  <a:lnTo>
                    <a:pt x="15241" y="27430"/>
                  </a:lnTo>
                  <a:lnTo>
                    <a:pt x="18289" y="27430"/>
                  </a:lnTo>
                  <a:lnTo>
                    <a:pt x="15241" y="24382"/>
                  </a:lnTo>
                  <a:lnTo>
                    <a:pt x="18289" y="24382"/>
                  </a:lnTo>
                  <a:lnTo>
                    <a:pt x="18289" y="27430"/>
                  </a:lnTo>
                  <a:lnTo>
                    <a:pt x="18289" y="24382"/>
                  </a:lnTo>
                  <a:lnTo>
                    <a:pt x="15241" y="21334"/>
                  </a:lnTo>
                  <a:lnTo>
                    <a:pt x="15241" y="18286"/>
                  </a:lnTo>
                  <a:lnTo>
                    <a:pt x="15241" y="21334"/>
                  </a:lnTo>
                  <a:lnTo>
                    <a:pt x="15241" y="18286"/>
                  </a:lnTo>
                  <a:lnTo>
                    <a:pt x="12193" y="18286"/>
                  </a:lnTo>
                  <a:lnTo>
                    <a:pt x="15241" y="18286"/>
                  </a:lnTo>
                  <a:lnTo>
                    <a:pt x="12193" y="18286"/>
                  </a:lnTo>
                  <a:lnTo>
                    <a:pt x="15241" y="18286"/>
                  </a:lnTo>
                  <a:lnTo>
                    <a:pt x="12193" y="18286"/>
                  </a:lnTo>
                  <a:lnTo>
                    <a:pt x="15241" y="18286"/>
                  </a:lnTo>
                  <a:lnTo>
                    <a:pt x="15241" y="21334"/>
                  </a:lnTo>
                  <a:lnTo>
                    <a:pt x="12193" y="21334"/>
                  </a:lnTo>
                  <a:lnTo>
                    <a:pt x="12193" y="18286"/>
                  </a:lnTo>
                  <a:lnTo>
                    <a:pt x="9144" y="18286"/>
                  </a:lnTo>
                  <a:lnTo>
                    <a:pt x="6096" y="18286"/>
                  </a:lnTo>
                  <a:lnTo>
                    <a:pt x="9144" y="18286"/>
                  </a:lnTo>
                  <a:lnTo>
                    <a:pt x="9144" y="15239"/>
                  </a:lnTo>
                  <a:lnTo>
                    <a:pt x="9144" y="12191"/>
                  </a:lnTo>
                  <a:lnTo>
                    <a:pt x="12193" y="12191"/>
                  </a:lnTo>
                  <a:lnTo>
                    <a:pt x="12193" y="15239"/>
                  </a:lnTo>
                  <a:lnTo>
                    <a:pt x="12193" y="12191"/>
                  </a:lnTo>
                  <a:lnTo>
                    <a:pt x="9144" y="12191"/>
                  </a:lnTo>
                  <a:lnTo>
                    <a:pt x="9144" y="15239"/>
                  </a:lnTo>
                  <a:lnTo>
                    <a:pt x="6096" y="15239"/>
                  </a:lnTo>
                  <a:lnTo>
                    <a:pt x="6096" y="12191"/>
                  </a:lnTo>
                  <a:lnTo>
                    <a:pt x="9144" y="12191"/>
                  </a:lnTo>
                  <a:lnTo>
                    <a:pt x="6096" y="12191"/>
                  </a:lnTo>
                  <a:lnTo>
                    <a:pt x="6096" y="15239"/>
                  </a:lnTo>
                  <a:lnTo>
                    <a:pt x="6096" y="12191"/>
                  </a:lnTo>
                  <a:lnTo>
                    <a:pt x="6096" y="15239"/>
                  </a:lnTo>
                  <a:lnTo>
                    <a:pt x="6096" y="12191"/>
                  </a:lnTo>
                  <a:lnTo>
                    <a:pt x="3048" y="12191"/>
                  </a:lnTo>
                  <a:lnTo>
                    <a:pt x="3048" y="9143"/>
                  </a:lnTo>
                  <a:lnTo>
                    <a:pt x="0" y="9143"/>
                  </a:lnTo>
                  <a:lnTo>
                    <a:pt x="3048" y="9143"/>
                  </a:lnTo>
                  <a:lnTo>
                    <a:pt x="0" y="9143"/>
                  </a:lnTo>
                  <a:lnTo>
                    <a:pt x="0" y="6095"/>
                  </a:lnTo>
                  <a:lnTo>
                    <a:pt x="0" y="3047"/>
                  </a:lnTo>
                  <a:lnTo>
                    <a:pt x="0" y="6095"/>
                  </a:lnTo>
                  <a:lnTo>
                    <a:pt x="3048" y="6095"/>
                  </a:lnTo>
                  <a:lnTo>
                    <a:pt x="3048" y="3047"/>
                  </a:lnTo>
                  <a:lnTo>
                    <a:pt x="0" y="3047"/>
                  </a:lnTo>
                  <a:lnTo>
                    <a:pt x="3048" y="3047"/>
                  </a:lnTo>
                  <a:lnTo>
                    <a:pt x="3048" y="0"/>
                  </a:lnTo>
                  <a:lnTo>
                    <a:pt x="3048" y="3047"/>
                  </a:lnTo>
                  <a:lnTo>
                    <a:pt x="6096" y="3047"/>
                  </a:lnTo>
                  <a:lnTo>
                    <a:pt x="9144" y="3047"/>
                  </a:lnTo>
                  <a:lnTo>
                    <a:pt x="6096" y="3047"/>
                  </a:lnTo>
                  <a:lnTo>
                    <a:pt x="9144" y="3047"/>
                  </a:lnTo>
                  <a:lnTo>
                    <a:pt x="6096" y="3047"/>
                  </a:lnTo>
                  <a:lnTo>
                    <a:pt x="6096" y="0"/>
                  </a:lnTo>
                  <a:lnTo>
                    <a:pt x="3048" y="0"/>
                  </a:lnTo>
                  <a:lnTo>
                    <a:pt x="6096" y="0"/>
                  </a:lnTo>
                  <a:lnTo>
                    <a:pt x="3048" y="0"/>
                  </a:lnTo>
                  <a:lnTo>
                    <a:pt x="6096" y="0"/>
                  </a:lnTo>
                  <a:lnTo>
                    <a:pt x="9144" y="0"/>
                  </a:lnTo>
                  <a:lnTo>
                    <a:pt x="12193" y="0"/>
                  </a:lnTo>
                  <a:lnTo>
                    <a:pt x="12193" y="3047"/>
                  </a:lnTo>
                  <a:lnTo>
                    <a:pt x="15241" y="3047"/>
                  </a:lnTo>
                  <a:lnTo>
                    <a:pt x="15241" y="6095"/>
                  </a:lnTo>
                  <a:lnTo>
                    <a:pt x="15241" y="9143"/>
                  </a:lnTo>
                  <a:lnTo>
                    <a:pt x="15241" y="12191"/>
                  </a:lnTo>
                  <a:lnTo>
                    <a:pt x="12193" y="12191"/>
                  </a:lnTo>
                  <a:lnTo>
                    <a:pt x="15241" y="12191"/>
                  </a:lnTo>
                  <a:lnTo>
                    <a:pt x="15241" y="9143"/>
                  </a:lnTo>
                  <a:lnTo>
                    <a:pt x="18289" y="6095"/>
                  </a:lnTo>
                  <a:lnTo>
                    <a:pt x="15241" y="6095"/>
                  </a:lnTo>
                  <a:lnTo>
                    <a:pt x="18289" y="6095"/>
                  </a:lnTo>
                  <a:lnTo>
                    <a:pt x="15241" y="6095"/>
                  </a:lnTo>
                  <a:lnTo>
                    <a:pt x="15241" y="3047"/>
                  </a:lnTo>
                  <a:lnTo>
                    <a:pt x="18289" y="3047"/>
                  </a:lnTo>
                  <a:lnTo>
                    <a:pt x="21337" y="3047"/>
                  </a:lnTo>
                  <a:lnTo>
                    <a:pt x="21337" y="6095"/>
                  </a:lnTo>
                  <a:lnTo>
                    <a:pt x="21337" y="9143"/>
                  </a:lnTo>
                  <a:lnTo>
                    <a:pt x="24385" y="9143"/>
                  </a:lnTo>
                  <a:lnTo>
                    <a:pt x="21337" y="9143"/>
                  </a:lnTo>
                  <a:lnTo>
                    <a:pt x="24385" y="9143"/>
                  </a:lnTo>
                  <a:lnTo>
                    <a:pt x="21337" y="12191"/>
                  </a:lnTo>
                  <a:lnTo>
                    <a:pt x="24385" y="12191"/>
                  </a:lnTo>
                  <a:lnTo>
                    <a:pt x="24385" y="15239"/>
                  </a:lnTo>
                  <a:lnTo>
                    <a:pt x="21337" y="15239"/>
                  </a:lnTo>
                  <a:lnTo>
                    <a:pt x="21337" y="12191"/>
                  </a:lnTo>
                  <a:lnTo>
                    <a:pt x="18289" y="12191"/>
                  </a:lnTo>
                  <a:lnTo>
                    <a:pt x="18289" y="15239"/>
                  </a:lnTo>
                  <a:lnTo>
                    <a:pt x="21337" y="15239"/>
                  </a:lnTo>
                  <a:lnTo>
                    <a:pt x="18289" y="15239"/>
                  </a:lnTo>
                  <a:lnTo>
                    <a:pt x="21337" y="15239"/>
                  </a:lnTo>
                  <a:lnTo>
                    <a:pt x="21337" y="18286"/>
                  </a:lnTo>
                  <a:lnTo>
                    <a:pt x="18289" y="18286"/>
                  </a:lnTo>
                  <a:lnTo>
                    <a:pt x="21337" y="18286"/>
                  </a:lnTo>
                  <a:lnTo>
                    <a:pt x="18289" y="18286"/>
                  </a:lnTo>
                  <a:lnTo>
                    <a:pt x="21337" y="18286"/>
                  </a:lnTo>
                  <a:lnTo>
                    <a:pt x="21337" y="21334"/>
                  </a:lnTo>
                  <a:lnTo>
                    <a:pt x="24385" y="21334"/>
                  </a:lnTo>
                  <a:lnTo>
                    <a:pt x="21337"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37" name="Google Shape;6337;gda58c33139_0_6384"/>
            <p:cNvSpPr/>
            <p:nvPr/>
          </p:nvSpPr>
          <p:spPr>
            <a:xfrm>
              <a:off x="2423342" y="642179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38" name="Google Shape;6338;gda58c33139_0_6384"/>
            <p:cNvSpPr/>
            <p:nvPr/>
          </p:nvSpPr>
          <p:spPr>
            <a:xfrm>
              <a:off x="2420294" y="64217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39" name="Google Shape;6339;gda58c33139_0_6384"/>
            <p:cNvSpPr/>
            <p:nvPr/>
          </p:nvSpPr>
          <p:spPr>
            <a:xfrm>
              <a:off x="1850275" y="6510183"/>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40" name="Google Shape;6340;gda58c33139_0_6384"/>
            <p:cNvSpPr/>
            <p:nvPr/>
          </p:nvSpPr>
          <p:spPr>
            <a:xfrm>
              <a:off x="1850275" y="6510183"/>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41" name="Google Shape;6341;gda58c33139_0_6384"/>
            <p:cNvSpPr/>
            <p:nvPr/>
          </p:nvSpPr>
          <p:spPr>
            <a:xfrm>
              <a:off x="1697863" y="650713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42" name="Google Shape;6342;gda58c33139_0_6384"/>
            <p:cNvSpPr/>
            <p:nvPr/>
          </p:nvSpPr>
          <p:spPr>
            <a:xfrm>
              <a:off x="2453824" y="641265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43" name="Google Shape;6343;gda58c33139_0_6384"/>
            <p:cNvSpPr/>
            <p:nvPr/>
          </p:nvSpPr>
          <p:spPr>
            <a:xfrm>
              <a:off x="2453824" y="6412652"/>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44" name="Google Shape;6344;gda58c33139_0_6384"/>
            <p:cNvSpPr/>
            <p:nvPr/>
          </p:nvSpPr>
          <p:spPr>
            <a:xfrm>
              <a:off x="2380665" y="6437045"/>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45" name="Google Shape;6345;gda58c33139_0_6384"/>
            <p:cNvSpPr/>
            <p:nvPr/>
          </p:nvSpPr>
          <p:spPr>
            <a:xfrm>
              <a:off x="2380667" y="6437035"/>
              <a:ext cx="3175" cy="3175"/>
            </a:xfrm>
            <a:custGeom>
              <a:avLst/>
              <a:gdLst/>
              <a:ahLst/>
              <a:cxnLst/>
              <a:rect l="l" t="t" r="r" b="b"/>
              <a:pathLst>
                <a:path w="3175" h="3175" extrusionOk="0">
                  <a:moveTo>
                    <a:pt x="3048" y="3047"/>
                  </a:move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46" name="Google Shape;6346;gda58c33139_0_6384"/>
            <p:cNvSpPr/>
            <p:nvPr/>
          </p:nvSpPr>
          <p:spPr>
            <a:xfrm>
              <a:off x="2456865" y="6418757"/>
              <a:ext cx="15239" cy="15239"/>
            </a:xfrm>
            <a:custGeom>
              <a:avLst/>
              <a:gdLst/>
              <a:ahLst/>
              <a:cxnLst/>
              <a:rect l="l" t="t" r="r" b="b"/>
              <a:pathLst>
                <a:path w="15239" h="15239" extrusionOk="0">
                  <a:moveTo>
                    <a:pt x="15240" y="6096"/>
                  </a:moveTo>
                  <a:lnTo>
                    <a:pt x="12192" y="6096"/>
                  </a:lnTo>
                  <a:lnTo>
                    <a:pt x="12192" y="3048"/>
                  </a:lnTo>
                  <a:lnTo>
                    <a:pt x="9144" y="6096"/>
                  </a:lnTo>
                  <a:lnTo>
                    <a:pt x="9144" y="3048"/>
                  </a:lnTo>
                  <a:lnTo>
                    <a:pt x="6096" y="3048"/>
                  </a:lnTo>
                  <a:lnTo>
                    <a:pt x="6096" y="0"/>
                  </a:lnTo>
                  <a:lnTo>
                    <a:pt x="0" y="0"/>
                  </a:lnTo>
                  <a:lnTo>
                    <a:pt x="0" y="6096"/>
                  </a:lnTo>
                  <a:lnTo>
                    <a:pt x="3048" y="6096"/>
                  </a:lnTo>
                  <a:lnTo>
                    <a:pt x="3048" y="15240"/>
                  </a:lnTo>
                  <a:lnTo>
                    <a:pt x="9144" y="15240"/>
                  </a:lnTo>
                  <a:lnTo>
                    <a:pt x="9144" y="12192"/>
                  </a:lnTo>
                  <a:lnTo>
                    <a:pt x="12192" y="12192"/>
                  </a:lnTo>
                  <a:lnTo>
                    <a:pt x="12192" y="9144"/>
                  </a:lnTo>
                  <a:lnTo>
                    <a:pt x="15240" y="9144"/>
                  </a:lnTo>
                  <a:lnTo>
                    <a:pt x="15240"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47" name="Google Shape;6347;gda58c33139_0_6384"/>
            <p:cNvSpPr/>
            <p:nvPr/>
          </p:nvSpPr>
          <p:spPr>
            <a:xfrm>
              <a:off x="2456873" y="6418748"/>
              <a:ext cx="15239" cy="15239"/>
            </a:xfrm>
            <a:custGeom>
              <a:avLst/>
              <a:gdLst/>
              <a:ahLst/>
              <a:cxnLst/>
              <a:rect l="l" t="t" r="r" b="b"/>
              <a:pathLst>
                <a:path w="15239" h="15239" extrusionOk="0">
                  <a:moveTo>
                    <a:pt x="9144" y="3047"/>
                  </a:moveTo>
                  <a:lnTo>
                    <a:pt x="9144" y="6095"/>
                  </a:lnTo>
                  <a:lnTo>
                    <a:pt x="12192" y="3047"/>
                  </a:lnTo>
                  <a:lnTo>
                    <a:pt x="12192" y="6095"/>
                  </a:lnTo>
                  <a:lnTo>
                    <a:pt x="15241" y="6095"/>
                  </a:lnTo>
                  <a:lnTo>
                    <a:pt x="15241" y="9143"/>
                  </a:lnTo>
                  <a:lnTo>
                    <a:pt x="12192" y="9143"/>
                  </a:lnTo>
                  <a:lnTo>
                    <a:pt x="12192" y="12191"/>
                  </a:lnTo>
                  <a:lnTo>
                    <a:pt x="9144" y="12191"/>
                  </a:lnTo>
                  <a:lnTo>
                    <a:pt x="9144" y="9143"/>
                  </a:lnTo>
                  <a:lnTo>
                    <a:pt x="9144" y="12191"/>
                  </a:lnTo>
                  <a:lnTo>
                    <a:pt x="9144" y="15239"/>
                  </a:lnTo>
                  <a:lnTo>
                    <a:pt x="6096" y="15239"/>
                  </a:lnTo>
                  <a:lnTo>
                    <a:pt x="3048" y="15239"/>
                  </a:lnTo>
                  <a:lnTo>
                    <a:pt x="3048" y="12191"/>
                  </a:lnTo>
                  <a:lnTo>
                    <a:pt x="3048" y="9143"/>
                  </a:lnTo>
                  <a:lnTo>
                    <a:pt x="6096" y="9143"/>
                  </a:lnTo>
                  <a:lnTo>
                    <a:pt x="3048" y="9143"/>
                  </a:lnTo>
                  <a:lnTo>
                    <a:pt x="3048" y="6095"/>
                  </a:lnTo>
                  <a:lnTo>
                    <a:pt x="0" y="6095"/>
                  </a:lnTo>
                  <a:lnTo>
                    <a:pt x="0" y="3047"/>
                  </a:lnTo>
                  <a:lnTo>
                    <a:pt x="0" y="0"/>
                  </a:lnTo>
                  <a:lnTo>
                    <a:pt x="3048" y="0"/>
                  </a:lnTo>
                  <a:lnTo>
                    <a:pt x="6096" y="0"/>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48" name="Google Shape;6348;gda58c33139_0_6384"/>
            <p:cNvSpPr/>
            <p:nvPr/>
          </p:nvSpPr>
          <p:spPr>
            <a:xfrm>
              <a:off x="2386763" y="644008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49" name="Google Shape;6349;gda58c33139_0_6384"/>
            <p:cNvSpPr/>
            <p:nvPr/>
          </p:nvSpPr>
          <p:spPr>
            <a:xfrm>
              <a:off x="2386763" y="6440083"/>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50" name="Google Shape;6350;gda58c33139_0_6384"/>
            <p:cNvSpPr/>
            <p:nvPr/>
          </p:nvSpPr>
          <p:spPr>
            <a:xfrm>
              <a:off x="2432487" y="642484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51" name="Google Shape;6351;gda58c33139_0_6384"/>
            <p:cNvSpPr/>
            <p:nvPr/>
          </p:nvSpPr>
          <p:spPr>
            <a:xfrm>
              <a:off x="2432487" y="6424844"/>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52" name="Google Shape;6352;gda58c33139_0_6384"/>
            <p:cNvSpPr/>
            <p:nvPr/>
          </p:nvSpPr>
          <p:spPr>
            <a:xfrm>
              <a:off x="2389811" y="6440083"/>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53" name="Google Shape;6353;gda58c33139_0_6384"/>
            <p:cNvSpPr/>
            <p:nvPr/>
          </p:nvSpPr>
          <p:spPr>
            <a:xfrm>
              <a:off x="2389811" y="6440083"/>
              <a:ext cx="3175" cy="3175"/>
            </a:xfrm>
            <a:custGeom>
              <a:avLst/>
              <a:gdLst/>
              <a:ahLst/>
              <a:cxnLst/>
              <a:rect l="l" t="t" r="r" b="b"/>
              <a:pathLst>
                <a:path w="3175" h="3175" extrusionOk="0">
                  <a:moveTo>
                    <a:pt x="3048" y="0"/>
                  </a:moveTo>
                  <a:lnTo>
                    <a:pt x="3048" y="3047"/>
                  </a:lnTo>
                  <a:lnTo>
                    <a:pt x="0" y="3047"/>
                  </a:lnTo>
                  <a:lnTo>
                    <a:pt x="3048" y="3047"/>
                  </a:lnTo>
                  <a:lnTo>
                    <a:pt x="0" y="3047"/>
                  </a:lnTo>
                  <a:lnTo>
                    <a:pt x="3048" y="3047"/>
                  </a:lnTo>
                  <a:lnTo>
                    <a:pt x="3048" y="0"/>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54" name="Google Shape;6354;gda58c33139_0_6384"/>
            <p:cNvSpPr/>
            <p:nvPr/>
          </p:nvSpPr>
          <p:spPr>
            <a:xfrm>
              <a:off x="2386763" y="6440083"/>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55" name="Google Shape;6355;gda58c33139_0_6384"/>
            <p:cNvSpPr/>
            <p:nvPr/>
          </p:nvSpPr>
          <p:spPr>
            <a:xfrm>
              <a:off x="2386763" y="6440083"/>
              <a:ext cx="3175" cy="3175"/>
            </a:xfrm>
            <a:custGeom>
              <a:avLst/>
              <a:gdLst/>
              <a:ahLst/>
              <a:cxnLst/>
              <a:rect l="l" t="t" r="r" b="b"/>
              <a:pathLst>
                <a:path w="3175" h="3175" extrusionOk="0">
                  <a:moveTo>
                    <a:pt x="0" y="3047"/>
                  </a:moveTo>
                  <a:lnTo>
                    <a:pt x="0" y="0"/>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56" name="Google Shape;6356;gda58c33139_0_6384"/>
            <p:cNvSpPr/>
            <p:nvPr/>
          </p:nvSpPr>
          <p:spPr>
            <a:xfrm>
              <a:off x="2395908" y="6440083"/>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57" name="Google Shape;6357;gda58c33139_0_6384"/>
            <p:cNvSpPr/>
            <p:nvPr/>
          </p:nvSpPr>
          <p:spPr>
            <a:xfrm>
              <a:off x="1740539" y="651627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58" name="Google Shape;6358;gda58c33139_0_6384"/>
            <p:cNvSpPr/>
            <p:nvPr/>
          </p:nvSpPr>
          <p:spPr>
            <a:xfrm>
              <a:off x="1844178" y="6519327"/>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59" name="Google Shape;6359;gda58c33139_0_6384"/>
            <p:cNvSpPr/>
            <p:nvPr/>
          </p:nvSpPr>
          <p:spPr>
            <a:xfrm>
              <a:off x="1844178" y="651932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60" name="Google Shape;6360;gda58c33139_0_6384"/>
            <p:cNvSpPr/>
            <p:nvPr/>
          </p:nvSpPr>
          <p:spPr>
            <a:xfrm>
              <a:off x="2435535" y="6427891"/>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61" name="Google Shape;6361;gda58c33139_0_6384"/>
            <p:cNvSpPr/>
            <p:nvPr/>
          </p:nvSpPr>
          <p:spPr>
            <a:xfrm>
              <a:off x="2435535" y="6427891"/>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62" name="Google Shape;6362;gda58c33139_0_6384"/>
            <p:cNvSpPr/>
            <p:nvPr/>
          </p:nvSpPr>
          <p:spPr>
            <a:xfrm>
              <a:off x="2392860" y="6443131"/>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63" name="Google Shape;6363;gda58c33139_0_6384"/>
            <p:cNvSpPr/>
            <p:nvPr/>
          </p:nvSpPr>
          <p:spPr>
            <a:xfrm>
              <a:off x="2392860" y="6443131"/>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64" name="Google Shape;6364;gda58c33139_0_6384"/>
            <p:cNvSpPr/>
            <p:nvPr/>
          </p:nvSpPr>
          <p:spPr>
            <a:xfrm>
              <a:off x="2389811" y="644313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65" name="Google Shape;6365;gda58c33139_0_6384"/>
            <p:cNvSpPr/>
            <p:nvPr/>
          </p:nvSpPr>
          <p:spPr>
            <a:xfrm>
              <a:off x="2389811" y="644313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66" name="Google Shape;6366;gda58c33139_0_6384"/>
            <p:cNvSpPr/>
            <p:nvPr/>
          </p:nvSpPr>
          <p:spPr>
            <a:xfrm>
              <a:off x="1838071" y="6522377"/>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67" name="Google Shape;6367;gda58c33139_0_6384"/>
            <p:cNvSpPr/>
            <p:nvPr/>
          </p:nvSpPr>
          <p:spPr>
            <a:xfrm>
              <a:off x="1835034" y="6522374"/>
              <a:ext cx="6350" cy="3175"/>
            </a:xfrm>
            <a:custGeom>
              <a:avLst/>
              <a:gdLst/>
              <a:ahLst/>
              <a:cxnLst/>
              <a:rect l="l" t="t" r="r" b="b"/>
              <a:pathLst>
                <a:path w="6350" h="3175" extrusionOk="0">
                  <a:moveTo>
                    <a:pt x="3048" y="3047"/>
                  </a:moveTo>
                  <a:lnTo>
                    <a:pt x="3048" y="0"/>
                  </a:lnTo>
                  <a:lnTo>
                    <a:pt x="0" y="0"/>
                  </a:lnTo>
                  <a:lnTo>
                    <a:pt x="3048" y="0"/>
                  </a:lnTo>
                  <a:lnTo>
                    <a:pt x="6096" y="0"/>
                  </a:lnTo>
                  <a:lnTo>
                    <a:pt x="3048"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68" name="Google Shape;6368;gda58c33139_0_6384"/>
            <p:cNvSpPr/>
            <p:nvPr/>
          </p:nvSpPr>
          <p:spPr>
            <a:xfrm>
              <a:off x="2478201" y="6415824"/>
              <a:ext cx="88900" cy="88265"/>
            </a:xfrm>
            <a:custGeom>
              <a:avLst/>
              <a:gdLst/>
              <a:ahLst/>
              <a:cxnLst/>
              <a:rect l="l" t="t" r="r" b="b"/>
              <a:pathLst>
                <a:path w="88900" h="88265" extrusionOk="0">
                  <a:moveTo>
                    <a:pt x="88404" y="48768"/>
                  </a:moveTo>
                  <a:lnTo>
                    <a:pt x="85356" y="45720"/>
                  </a:lnTo>
                  <a:lnTo>
                    <a:pt x="85356" y="42672"/>
                  </a:lnTo>
                  <a:lnTo>
                    <a:pt x="82308" y="42672"/>
                  </a:lnTo>
                  <a:lnTo>
                    <a:pt x="82308" y="39624"/>
                  </a:lnTo>
                  <a:lnTo>
                    <a:pt x="79260" y="39624"/>
                  </a:lnTo>
                  <a:lnTo>
                    <a:pt x="79260" y="36576"/>
                  </a:lnTo>
                  <a:lnTo>
                    <a:pt x="79260" y="33528"/>
                  </a:lnTo>
                  <a:lnTo>
                    <a:pt x="76212" y="33528"/>
                  </a:lnTo>
                  <a:lnTo>
                    <a:pt x="76212" y="54864"/>
                  </a:lnTo>
                  <a:lnTo>
                    <a:pt x="73164" y="57912"/>
                  </a:lnTo>
                  <a:lnTo>
                    <a:pt x="73164" y="54864"/>
                  </a:lnTo>
                  <a:lnTo>
                    <a:pt x="76212" y="54864"/>
                  </a:lnTo>
                  <a:lnTo>
                    <a:pt x="76212" y="33528"/>
                  </a:lnTo>
                  <a:lnTo>
                    <a:pt x="76212" y="27432"/>
                  </a:lnTo>
                  <a:lnTo>
                    <a:pt x="76212" y="21336"/>
                  </a:lnTo>
                  <a:lnTo>
                    <a:pt x="76212" y="15240"/>
                  </a:lnTo>
                  <a:lnTo>
                    <a:pt x="70116" y="9144"/>
                  </a:lnTo>
                  <a:lnTo>
                    <a:pt x="67068" y="12192"/>
                  </a:lnTo>
                  <a:lnTo>
                    <a:pt x="60972" y="12192"/>
                  </a:lnTo>
                  <a:lnTo>
                    <a:pt x="57924" y="9144"/>
                  </a:lnTo>
                  <a:lnTo>
                    <a:pt x="51828" y="9144"/>
                  </a:lnTo>
                  <a:lnTo>
                    <a:pt x="51828" y="6096"/>
                  </a:lnTo>
                  <a:lnTo>
                    <a:pt x="48768" y="6096"/>
                  </a:lnTo>
                  <a:lnTo>
                    <a:pt x="45720" y="3048"/>
                  </a:lnTo>
                  <a:lnTo>
                    <a:pt x="42672" y="6096"/>
                  </a:lnTo>
                  <a:lnTo>
                    <a:pt x="36576" y="6096"/>
                  </a:lnTo>
                  <a:lnTo>
                    <a:pt x="33528" y="3048"/>
                  </a:lnTo>
                  <a:lnTo>
                    <a:pt x="30480" y="3048"/>
                  </a:lnTo>
                  <a:lnTo>
                    <a:pt x="30480" y="18288"/>
                  </a:lnTo>
                  <a:lnTo>
                    <a:pt x="30480" y="21336"/>
                  </a:lnTo>
                  <a:lnTo>
                    <a:pt x="27432" y="18288"/>
                  </a:lnTo>
                  <a:lnTo>
                    <a:pt x="30480" y="18288"/>
                  </a:lnTo>
                  <a:lnTo>
                    <a:pt x="30480" y="3048"/>
                  </a:lnTo>
                  <a:lnTo>
                    <a:pt x="24384" y="3048"/>
                  </a:lnTo>
                  <a:lnTo>
                    <a:pt x="21336" y="0"/>
                  </a:lnTo>
                  <a:lnTo>
                    <a:pt x="18288" y="0"/>
                  </a:lnTo>
                  <a:lnTo>
                    <a:pt x="12192" y="3048"/>
                  </a:lnTo>
                  <a:lnTo>
                    <a:pt x="9144" y="0"/>
                  </a:lnTo>
                  <a:lnTo>
                    <a:pt x="3048" y="0"/>
                  </a:lnTo>
                  <a:lnTo>
                    <a:pt x="3048" y="3048"/>
                  </a:lnTo>
                  <a:lnTo>
                    <a:pt x="0" y="3048"/>
                  </a:lnTo>
                  <a:lnTo>
                    <a:pt x="0" y="12192"/>
                  </a:lnTo>
                  <a:lnTo>
                    <a:pt x="3048" y="12192"/>
                  </a:lnTo>
                  <a:lnTo>
                    <a:pt x="3048" y="15240"/>
                  </a:lnTo>
                  <a:lnTo>
                    <a:pt x="6096" y="15240"/>
                  </a:lnTo>
                  <a:lnTo>
                    <a:pt x="9144" y="18288"/>
                  </a:lnTo>
                  <a:lnTo>
                    <a:pt x="12192" y="18288"/>
                  </a:lnTo>
                  <a:lnTo>
                    <a:pt x="15240" y="18288"/>
                  </a:lnTo>
                  <a:lnTo>
                    <a:pt x="15240" y="21336"/>
                  </a:lnTo>
                  <a:lnTo>
                    <a:pt x="18288" y="24384"/>
                  </a:lnTo>
                  <a:lnTo>
                    <a:pt x="21336" y="21336"/>
                  </a:lnTo>
                  <a:lnTo>
                    <a:pt x="24384" y="21336"/>
                  </a:lnTo>
                  <a:lnTo>
                    <a:pt x="24384" y="24384"/>
                  </a:lnTo>
                  <a:lnTo>
                    <a:pt x="18288" y="24384"/>
                  </a:lnTo>
                  <a:lnTo>
                    <a:pt x="18288" y="33528"/>
                  </a:lnTo>
                  <a:lnTo>
                    <a:pt x="21336" y="36576"/>
                  </a:lnTo>
                  <a:lnTo>
                    <a:pt x="18288" y="36576"/>
                  </a:lnTo>
                  <a:lnTo>
                    <a:pt x="18288" y="57912"/>
                  </a:lnTo>
                  <a:lnTo>
                    <a:pt x="21336" y="57912"/>
                  </a:lnTo>
                  <a:lnTo>
                    <a:pt x="21336" y="60960"/>
                  </a:lnTo>
                  <a:lnTo>
                    <a:pt x="30480" y="60960"/>
                  </a:lnTo>
                  <a:lnTo>
                    <a:pt x="27432" y="57912"/>
                  </a:lnTo>
                  <a:lnTo>
                    <a:pt x="27432" y="54864"/>
                  </a:lnTo>
                  <a:lnTo>
                    <a:pt x="30480" y="51816"/>
                  </a:lnTo>
                  <a:lnTo>
                    <a:pt x="27432" y="48768"/>
                  </a:lnTo>
                  <a:lnTo>
                    <a:pt x="27432" y="45720"/>
                  </a:lnTo>
                  <a:lnTo>
                    <a:pt x="27432" y="42672"/>
                  </a:lnTo>
                  <a:lnTo>
                    <a:pt x="24384" y="42672"/>
                  </a:lnTo>
                  <a:lnTo>
                    <a:pt x="24384" y="39624"/>
                  </a:lnTo>
                  <a:lnTo>
                    <a:pt x="30480" y="39624"/>
                  </a:lnTo>
                  <a:lnTo>
                    <a:pt x="30480" y="33528"/>
                  </a:lnTo>
                  <a:lnTo>
                    <a:pt x="33528" y="33528"/>
                  </a:lnTo>
                  <a:lnTo>
                    <a:pt x="33528" y="30480"/>
                  </a:lnTo>
                  <a:lnTo>
                    <a:pt x="39624" y="30480"/>
                  </a:lnTo>
                  <a:lnTo>
                    <a:pt x="39624" y="27432"/>
                  </a:lnTo>
                  <a:lnTo>
                    <a:pt x="42672" y="27432"/>
                  </a:lnTo>
                  <a:lnTo>
                    <a:pt x="42672" y="30480"/>
                  </a:lnTo>
                  <a:lnTo>
                    <a:pt x="45720" y="30480"/>
                  </a:lnTo>
                  <a:lnTo>
                    <a:pt x="45720" y="33528"/>
                  </a:lnTo>
                  <a:lnTo>
                    <a:pt x="48768" y="33528"/>
                  </a:lnTo>
                  <a:lnTo>
                    <a:pt x="51828" y="36576"/>
                  </a:lnTo>
                  <a:lnTo>
                    <a:pt x="57924" y="42672"/>
                  </a:lnTo>
                  <a:lnTo>
                    <a:pt x="57924" y="45720"/>
                  </a:lnTo>
                  <a:lnTo>
                    <a:pt x="60972" y="45720"/>
                  </a:lnTo>
                  <a:lnTo>
                    <a:pt x="64020" y="42672"/>
                  </a:lnTo>
                  <a:lnTo>
                    <a:pt x="64020" y="45720"/>
                  </a:lnTo>
                  <a:lnTo>
                    <a:pt x="60972" y="45720"/>
                  </a:lnTo>
                  <a:lnTo>
                    <a:pt x="64020" y="48768"/>
                  </a:lnTo>
                  <a:lnTo>
                    <a:pt x="60972" y="48768"/>
                  </a:lnTo>
                  <a:lnTo>
                    <a:pt x="60972" y="54864"/>
                  </a:lnTo>
                  <a:lnTo>
                    <a:pt x="64020" y="54864"/>
                  </a:lnTo>
                  <a:lnTo>
                    <a:pt x="64020" y="60960"/>
                  </a:lnTo>
                  <a:lnTo>
                    <a:pt x="67068" y="57912"/>
                  </a:lnTo>
                  <a:lnTo>
                    <a:pt x="67068" y="60960"/>
                  </a:lnTo>
                  <a:lnTo>
                    <a:pt x="64020" y="60960"/>
                  </a:lnTo>
                  <a:lnTo>
                    <a:pt x="60972" y="60960"/>
                  </a:lnTo>
                  <a:lnTo>
                    <a:pt x="60972" y="70104"/>
                  </a:lnTo>
                  <a:lnTo>
                    <a:pt x="64020" y="70104"/>
                  </a:lnTo>
                  <a:lnTo>
                    <a:pt x="64020" y="73152"/>
                  </a:lnTo>
                  <a:lnTo>
                    <a:pt x="67068" y="70104"/>
                  </a:lnTo>
                  <a:lnTo>
                    <a:pt x="67068" y="67056"/>
                  </a:lnTo>
                  <a:lnTo>
                    <a:pt x="70116" y="67056"/>
                  </a:lnTo>
                  <a:lnTo>
                    <a:pt x="73164" y="67056"/>
                  </a:lnTo>
                  <a:lnTo>
                    <a:pt x="76212" y="64008"/>
                  </a:lnTo>
                  <a:lnTo>
                    <a:pt x="76212" y="67056"/>
                  </a:lnTo>
                  <a:lnTo>
                    <a:pt x="73164" y="67056"/>
                  </a:lnTo>
                  <a:lnTo>
                    <a:pt x="73164" y="70104"/>
                  </a:lnTo>
                  <a:lnTo>
                    <a:pt x="70116" y="67056"/>
                  </a:lnTo>
                  <a:lnTo>
                    <a:pt x="70116" y="70104"/>
                  </a:lnTo>
                  <a:lnTo>
                    <a:pt x="73164" y="73152"/>
                  </a:lnTo>
                  <a:lnTo>
                    <a:pt x="70116" y="73152"/>
                  </a:lnTo>
                  <a:lnTo>
                    <a:pt x="70116" y="70104"/>
                  </a:lnTo>
                  <a:lnTo>
                    <a:pt x="67068" y="70104"/>
                  </a:lnTo>
                  <a:lnTo>
                    <a:pt x="67068" y="76200"/>
                  </a:lnTo>
                  <a:lnTo>
                    <a:pt x="70116" y="76200"/>
                  </a:lnTo>
                  <a:lnTo>
                    <a:pt x="70116" y="85344"/>
                  </a:lnTo>
                  <a:lnTo>
                    <a:pt x="73164" y="85344"/>
                  </a:lnTo>
                  <a:lnTo>
                    <a:pt x="73164" y="88265"/>
                  </a:lnTo>
                  <a:lnTo>
                    <a:pt x="76212" y="85344"/>
                  </a:lnTo>
                  <a:lnTo>
                    <a:pt x="76212" y="82296"/>
                  </a:lnTo>
                  <a:lnTo>
                    <a:pt x="76212" y="79248"/>
                  </a:lnTo>
                  <a:lnTo>
                    <a:pt x="73164" y="79248"/>
                  </a:lnTo>
                  <a:lnTo>
                    <a:pt x="73164" y="76200"/>
                  </a:lnTo>
                  <a:lnTo>
                    <a:pt x="76212" y="79248"/>
                  </a:lnTo>
                  <a:lnTo>
                    <a:pt x="76212" y="76200"/>
                  </a:lnTo>
                  <a:lnTo>
                    <a:pt x="79260" y="79248"/>
                  </a:lnTo>
                  <a:lnTo>
                    <a:pt x="76212" y="82296"/>
                  </a:lnTo>
                  <a:lnTo>
                    <a:pt x="79260" y="82296"/>
                  </a:lnTo>
                  <a:lnTo>
                    <a:pt x="82308" y="82296"/>
                  </a:lnTo>
                  <a:lnTo>
                    <a:pt x="82308" y="79248"/>
                  </a:lnTo>
                  <a:lnTo>
                    <a:pt x="85356" y="79248"/>
                  </a:lnTo>
                  <a:lnTo>
                    <a:pt x="85356" y="73152"/>
                  </a:lnTo>
                  <a:lnTo>
                    <a:pt x="88404" y="73152"/>
                  </a:lnTo>
                  <a:lnTo>
                    <a:pt x="88404" y="64008"/>
                  </a:lnTo>
                  <a:lnTo>
                    <a:pt x="88404" y="54864"/>
                  </a:lnTo>
                  <a:lnTo>
                    <a:pt x="88404" y="51816"/>
                  </a:lnTo>
                  <a:lnTo>
                    <a:pt x="88404" y="4876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69" name="Google Shape;6369;gda58c33139_0_6384"/>
            <p:cNvSpPr/>
            <p:nvPr/>
          </p:nvSpPr>
          <p:spPr>
            <a:xfrm>
              <a:off x="2475162" y="6415700"/>
              <a:ext cx="94614" cy="88900"/>
            </a:xfrm>
            <a:custGeom>
              <a:avLst/>
              <a:gdLst/>
              <a:ahLst/>
              <a:cxnLst/>
              <a:rect l="l" t="t" r="r" b="b"/>
              <a:pathLst>
                <a:path w="94614" h="88900" extrusionOk="0">
                  <a:moveTo>
                    <a:pt x="36578" y="30478"/>
                  </a:moveTo>
                  <a:lnTo>
                    <a:pt x="36578" y="33526"/>
                  </a:lnTo>
                  <a:lnTo>
                    <a:pt x="33530" y="33526"/>
                  </a:lnTo>
                  <a:lnTo>
                    <a:pt x="33530" y="36574"/>
                  </a:lnTo>
                  <a:lnTo>
                    <a:pt x="33530" y="33526"/>
                  </a:lnTo>
                  <a:lnTo>
                    <a:pt x="33530" y="36574"/>
                  </a:lnTo>
                  <a:lnTo>
                    <a:pt x="33530" y="39621"/>
                  </a:lnTo>
                  <a:lnTo>
                    <a:pt x="30482" y="39621"/>
                  </a:lnTo>
                  <a:lnTo>
                    <a:pt x="27434" y="39621"/>
                  </a:lnTo>
                  <a:lnTo>
                    <a:pt x="27434" y="36574"/>
                  </a:lnTo>
                  <a:lnTo>
                    <a:pt x="27434" y="39621"/>
                  </a:lnTo>
                  <a:lnTo>
                    <a:pt x="30482" y="39621"/>
                  </a:lnTo>
                  <a:lnTo>
                    <a:pt x="27434" y="39621"/>
                  </a:lnTo>
                  <a:lnTo>
                    <a:pt x="30482" y="39621"/>
                  </a:lnTo>
                  <a:lnTo>
                    <a:pt x="27434" y="39621"/>
                  </a:lnTo>
                  <a:lnTo>
                    <a:pt x="27434" y="42669"/>
                  </a:lnTo>
                  <a:lnTo>
                    <a:pt x="30482" y="42669"/>
                  </a:lnTo>
                  <a:lnTo>
                    <a:pt x="30482" y="45717"/>
                  </a:lnTo>
                  <a:lnTo>
                    <a:pt x="33530" y="45717"/>
                  </a:lnTo>
                  <a:lnTo>
                    <a:pt x="30482" y="45717"/>
                  </a:lnTo>
                  <a:lnTo>
                    <a:pt x="33530" y="45717"/>
                  </a:lnTo>
                  <a:lnTo>
                    <a:pt x="30482" y="45717"/>
                  </a:lnTo>
                  <a:lnTo>
                    <a:pt x="30482" y="48765"/>
                  </a:lnTo>
                  <a:lnTo>
                    <a:pt x="33530" y="51813"/>
                  </a:lnTo>
                  <a:lnTo>
                    <a:pt x="33530" y="54861"/>
                  </a:lnTo>
                  <a:lnTo>
                    <a:pt x="33530" y="51813"/>
                  </a:lnTo>
                  <a:lnTo>
                    <a:pt x="30482" y="54861"/>
                  </a:lnTo>
                  <a:lnTo>
                    <a:pt x="33530" y="54861"/>
                  </a:lnTo>
                  <a:lnTo>
                    <a:pt x="30482" y="54861"/>
                  </a:lnTo>
                  <a:lnTo>
                    <a:pt x="33530" y="54861"/>
                  </a:lnTo>
                  <a:lnTo>
                    <a:pt x="30482" y="54861"/>
                  </a:lnTo>
                  <a:lnTo>
                    <a:pt x="27434" y="54861"/>
                  </a:lnTo>
                  <a:lnTo>
                    <a:pt x="27434" y="51813"/>
                  </a:lnTo>
                  <a:lnTo>
                    <a:pt x="27434" y="54861"/>
                  </a:lnTo>
                  <a:lnTo>
                    <a:pt x="30482" y="54861"/>
                  </a:lnTo>
                  <a:lnTo>
                    <a:pt x="30482" y="57908"/>
                  </a:lnTo>
                  <a:lnTo>
                    <a:pt x="33530" y="60956"/>
                  </a:lnTo>
                  <a:lnTo>
                    <a:pt x="30482" y="60956"/>
                  </a:lnTo>
                  <a:lnTo>
                    <a:pt x="27434" y="60956"/>
                  </a:lnTo>
                  <a:lnTo>
                    <a:pt x="24385" y="60956"/>
                  </a:lnTo>
                  <a:lnTo>
                    <a:pt x="24385" y="57908"/>
                  </a:lnTo>
                  <a:lnTo>
                    <a:pt x="21337" y="57908"/>
                  </a:lnTo>
                  <a:lnTo>
                    <a:pt x="21337" y="54861"/>
                  </a:lnTo>
                  <a:lnTo>
                    <a:pt x="21337" y="51813"/>
                  </a:lnTo>
                  <a:lnTo>
                    <a:pt x="18289" y="51813"/>
                  </a:lnTo>
                  <a:lnTo>
                    <a:pt x="21337" y="51813"/>
                  </a:lnTo>
                  <a:lnTo>
                    <a:pt x="21337" y="48765"/>
                  </a:lnTo>
                  <a:lnTo>
                    <a:pt x="21337" y="45717"/>
                  </a:lnTo>
                  <a:lnTo>
                    <a:pt x="24385" y="45717"/>
                  </a:lnTo>
                  <a:lnTo>
                    <a:pt x="24385" y="48765"/>
                  </a:lnTo>
                  <a:lnTo>
                    <a:pt x="24385" y="45717"/>
                  </a:lnTo>
                  <a:lnTo>
                    <a:pt x="21337" y="45717"/>
                  </a:lnTo>
                  <a:lnTo>
                    <a:pt x="21337" y="42669"/>
                  </a:lnTo>
                  <a:lnTo>
                    <a:pt x="24385" y="42669"/>
                  </a:lnTo>
                  <a:lnTo>
                    <a:pt x="21337" y="42669"/>
                  </a:lnTo>
                  <a:lnTo>
                    <a:pt x="21337" y="39621"/>
                  </a:lnTo>
                  <a:lnTo>
                    <a:pt x="21337" y="36574"/>
                  </a:lnTo>
                  <a:lnTo>
                    <a:pt x="24385" y="36574"/>
                  </a:lnTo>
                  <a:lnTo>
                    <a:pt x="21337" y="36574"/>
                  </a:lnTo>
                  <a:lnTo>
                    <a:pt x="24385" y="36574"/>
                  </a:lnTo>
                  <a:lnTo>
                    <a:pt x="21337" y="33526"/>
                  </a:lnTo>
                  <a:lnTo>
                    <a:pt x="21337" y="30478"/>
                  </a:lnTo>
                  <a:lnTo>
                    <a:pt x="21337" y="27430"/>
                  </a:lnTo>
                  <a:lnTo>
                    <a:pt x="18289" y="27430"/>
                  </a:lnTo>
                  <a:lnTo>
                    <a:pt x="21337" y="27430"/>
                  </a:lnTo>
                  <a:lnTo>
                    <a:pt x="21337" y="24382"/>
                  </a:lnTo>
                  <a:lnTo>
                    <a:pt x="24385" y="24382"/>
                  </a:lnTo>
                  <a:lnTo>
                    <a:pt x="27434" y="24382"/>
                  </a:lnTo>
                  <a:lnTo>
                    <a:pt x="27434" y="21334"/>
                  </a:lnTo>
                  <a:lnTo>
                    <a:pt x="27434" y="24382"/>
                  </a:lnTo>
                  <a:lnTo>
                    <a:pt x="27434" y="21334"/>
                  </a:lnTo>
                  <a:lnTo>
                    <a:pt x="30482" y="21334"/>
                  </a:lnTo>
                  <a:lnTo>
                    <a:pt x="30482" y="24382"/>
                  </a:lnTo>
                  <a:lnTo>
                    <a:pt x="30482" y="21334"/>
                  </a:lnTo>
                  <a:lnTo>
                    <a:pt x="30482" y="18286"/>
                  </a:lnTo>
                  <a:lnTo>
                    <a:pt x="33530" y="21334"/>
                  </a:lnTo>
                  <a:lnTo>
                    <a:pt x="33530" y="18286"/>
                  </a:lnTo>
                  <a:lnTo>
                    <a:pt x="30482" y="18286"/>
                  </a:lnTo>
                  <a:lnTo>
                    <a:pt x="30482" y="21334"/>
                  </a:lnTo>
                  <a:lnTo>
                    <a:pt x="27434" y="21334"/>
                  </a:lnTo>
                  <a:lnTo>
                    <a:pt x="24385" y="21334"/>
                  </a:lnTo>
                  <a:lnTo>
                    <a:pt x="21337" y="24382"/>
                  </a:lnTo>
                  <a:lnTo>
                    <a:pt x="21337" y="21334"/>
                  </a:lnTo>
                  <a:lnTo>
                    <a:pt x="21337" y="24382"/>
                  </a:lnTo>
                  <a:lnTo>
                    <a:pt x="18289" y="21334"/>
                  </a:lnTo>
                  <a:lnTo>
                    <a:pt x="18289" y="18286"/>
                  </a:lnTo>
                  <a:lnTo>
                    <a:pt x="15241" y="18286"/>
                  </a:lnTo>
                  <a:lnTo>
                    <a:pt x="15241" y="15239"/>
                  </a:lnTo>
                  <a:lnTo>
                    <a:pt x="15241" y="18286"/>
                  </a:lnTo>
                  <a:lnTo>
                    <a:pt x="12192" y="18286"/>
                  </a:lnTo>
                  <a:lnTo>
                    <a:pt x="9144" y="15239"/>
                  </a:lnTo>
                  <a:lnTo>
                    <a:pt x="9144" y="18286"/>
                  </a:lnTo>
                  <a:lnTo>
                    <a:pt x="12192" y="18286"/>
                  </a:lnTo>
                  <a:lnTo>
                    <a:pt x="9144" y="18286"/>
                  </a:lnTo>
                  <a:lnTo>
                    <a:pt x="9144" y="15239"/>
                  </a:lnTo>
                  <a:lnTo>
                    <a:pt x="6096" y="15239"/>
                  </a:lnTo>
                  <a:lnTo>
                    <a:pt x="6096" y="12191"/>
                  </a:lnTo>
                  <a:lnTo>
                    <a:pt x="3048" y="12191"/>
                  </a:lnTo>
                  <a:lnTo>
                    <a:pt x="3048" y="9143"/>
                  </a:lnTo>
                  <a:lnTo>
                    <a:pt x="0" y="9143"/>
                  </a:lnTo>
                  <a:lnTo>
                    <a:pt x="3048" y="9143"/>
                  </a:lnTo>
                  <a:lnTo>
                    <a:pt x="3048" y="6095"/>
                  </a:lnTo>
                  <a:lnTo>
                    <a:pt x="3048" y="3047"/>
                  </a:lnTo>
                  <a:lnTo>
                    <a:pt x="6096" y="3047"/>
                  </a:lnTo>
                  <a:lnTo>
                    <a:pt x="6096" y="0"/>
                  </a:lnTo>
                  <a:lnTo>
                    <a:pt x="9144" y="0"/>
                  </a:lnTo>
                  <a:lnTo>
                    <a:pt x="12192" y="0"/>
                  </a:lnTo>
                  <a:lnTo>
                    <a:pt x="15241" y="3047"/>
                  </a:lnTo>
                  <a:lnTo>
                    <a:pt x="15241" y="0"/>
                  </a:lnTo>
                  <a:lnTo>
                    <a:pt x="15241" y="3047"/>
                  </a:lnTo>
                  <a:lnTo>
                    <a:pt x="21337" y="0"/>
                  </a:lnTo>
                  <a:lnTo>
                    <a:pt x="24385" y="0"/>
                  </a:lnTo>
                  <a:lnTo>
                    <a:pt x="27434" y="3047"/>
                  </a:lnTo>
                  <a:lnTo>
                    <a:pt x="30482" y="3047"/>
                  </a:lnTo>
                  <a:lnTo>
                    <a:pt x="33530" y="3047"/>
                  </a:lnTo>
                  <a:lnTo>
                    <a:pt x="36578" y="3047"/>
                  </a:lnTo>
                  <a:lnTo>
                    <a:pt x="39626" y="6095"/>
                  </a:lnTo>
                  <a:lnTo>
                    <a:pt x="42675" y="6095"/>
                  </a:lnTo>
                  <a:lnTo>
                    <a:pt x="45723" y="6095"/>
                  </a:lnTo>
                  <a:lnTo>
                    <a:pt x="48771" y="3047"/>
                  </a:lnTo>
                  <a:lnTo>
                    <a:pt x="51819" y="6095"/>
                  </a:lnTo>
                  <a:lnTo>
                    <a:pt x="54868" y="6095"/>
                  </a:lnTo>
                  <a:lnTo>
                    <a:pt x="54868" y="9143"/>
                  </a:lnTo>
                  <a:lnTo>
                    <a:pt x="57916" y="9143"/>
                  </a:lnTo>
                  <a:lnTo>
                    <a:pt x="60964" y="9143"/>
                  </a:lnTo>
                  <a:lnTo>
                    <a:pt x="64012" y="12191"/>
                  </a:lnTo>
                  <a:lnTo>
                    <a:pt x="67060" y="12191"/>
                  </a:lnTo>
                  <a:lnTo>
                    <a:pt x="70109" y="12191"/>
                  </a:lnTo>
                  <a:lnTo>
                    <a:pt x="73157" y="9143"/>
                  </a:lnTo>
                  <a:lnTo>
                    <a:pt x="76205" y="12191"/>
                  </a:lnTo>
                  <a:lnTo>
                    <a:pt x="79253" y="15239"/>
                  </a:lnTo>
                  <a:lnTo>
                    <a:pt x="79253" y="18286"/>
                  </a:lnTo>
                  <a:lnTo>
                    <a:pt x="79253" y="21334"/>
                  </a:lnTo>
                  <a:lnTo>
                    <a:pt x="79253" y="24382"/>
                  </a:lnTo>
                  <a:lnTo>
                    <a:pt x="79253" y="27430"/>
                  </a:lnTo>
                  <a:lnTo>
                    <a:pt x="79253" y="30478"/>
                  </a:lnTo>
                  <a:lnTo>
                    <a:pt x="79253" y="33526"/>
                  </a:lnTo>
                  <a:lnTo>
                    <a:pt x="82302" y="33526"/>
                  </a:lnTo>
                  <a:lnTo>
                    <a:pt x="82302" y="36574"/>
                  </a:lnTo>
                  <a:lnTo>
                    <a:pt x="82302" y="39621"/>
                  </a:lnTo>
                  <a:lnTo>
                    <a:pt x="85350" y="39621"/>
                  </a:lnTo>
                  <a:lnTo>
                    <a:pt x="85350" y="42669"/>
                  </a:lnTo>
                  <a:lnTo>
                    <a:pt x="88398" y="42669"/>
                  </a:lnTo>
                  <a:lnTo>
                    <a:pt x="88398" y="45717"/>
                  </a:lnTo>
                  <a:lnTo>
                    <a:pt x="91446" y="48765"/>
                  </a:lnTo>
                  <a:lnTo>
                    <a:pt x="91446" y="51813"/>
                  </a:lnTo>
                  <a:lnTo>
                    <a:pt x="94495" y="51813"/>
                  </a:lnTo>
                  <a:lnTo>
                    <a:pt x="91446" y="51813"/>
                  </a:lnTo>
                  <a:lnTo>
                    <a:pt x="91446" y="54861"/>
                  </a:lnTo>
                  <a:lnTo>
                    <a:pt x="91446" y="57908"/>
                  </a:lnTo>
                  <a:lnTo>
                    <a:pt x="91446" y="73148"/>
                  </a:lnTo>
                  <a:lnTo>
                    <a:pt x="88398" y="73148"/>
                  </a:lnTo>
                  <a:lnTo>
                    <a:pt x="88398" y="70100"/>
                  </a:lnTo>
                  <a:lnTo>
                    <a:pt x="88398" y="67052"/>
                  </a:lnTo>
                  <a:lnTo>
                    <a:pt x="88398" y="70100"/>
                  </a:lnTo>
                  <a:lnTo>
                    <a:pt x="88398" y="73148"/>
                  </a:lnTo>
                  <a:lnTo>
                    <a:pt x="88398" y="76195"/>
                  </a:lnTo>
                  <a:lnTo>
                    <a:pt x="88398" y="79243"/>
                  </a:lnTo>
                  <a:lnTo>
                    <a:pt x="85350" y="79243"/>
                  </a:lnTo>
                  <a:lnTo>
                    <a:pt x="85350" y="82291"/>
                  </a:lnTo>
                  <a:lnTo>
                    <a:pt x="85350" y="79243"/>
                  </a:lnTo>
                  <a:lnTo>
                    <a:pt x="85350" y="76195"/>
                  </a:lnTo>
                  <a:lnTo>
                    <a:pt x="85350" y="73148"/>
                  </a:lnTo>
                  <a:lnTo>
                    <a:pt x="85350" y="76195"/>
                  </a:lnTo>
                  <a:lnTo>
                    <a:pt x="85350" y="79243"/>
                  </a:lnTo>
                  <a:lnTo>
                    <a:pt x="85350" y="82291"/>
                  </a:lnTo>
                  <a:lnTo>
                    <a:pt x="82302" y="82291"/>
                  </a:lnTo>
                  <a:lnTo>
                    <a:pt x="85350" y="82291"/>
                  </a:lnTo>
                  <a:lnTo>
                    <a:pt x="82302" y="82291"/>
                  </a:lnTo>
                  <a:lnTo>
                    <a:pt x="82302" y="79243"/>
                  </a:lnTo>
                  <a:lnTo>
                    <a:pt x="79253" y="76195"/>
                  </a:lnTo>
                  <a:lnTo>
                    <a:pt x="82302" y="73148"/>
                  </a:lnTo>
                  <a:lnTo>
                    <a:pt x="79253" y="76195"/>
                  </a:lnTo>
                  <a:lnTo>
                    <a:pt x="79253" y="79243"/>
                  </a:lnTo>
                  <a:lnTo>
                    <a:pt x="82302" y="79243"/>
                  </a:lnTo>
                  <a:lnTo>
                    <a:pt x="79253" y="79243"/>
                  </a:lnTo>
                  <a:lnTo>
                    <a:pt x="79253" y="82291"/>
                  </a:lnTo>
                  <a:lnTo>
                    <a:pt x="82302" y="79243"/>
                  </a:lnTo>
                  <a:lnTo>
                    <a:pt x="82302" y="82291"/>
                  </a:lnTo>
                  <a:lnTo>
                    <a:pt x="82302" y="85339"/>
                  </a:lnTo>
                  <a:lnTo>
                    <a:pt x="79253" y="85339"/>
                  </a:lnTo>
                  <a:lnTo>
                    <a:pt x="82302" y="85339"/>
                  </a:lnTo>
                  <a:lnTo>
                    <a:pt x="82302" y="82291"/>
                  </a:lnTo>
                  <a:lnTo>
                    <a:pt x="82302" y="85339"/>
                  </a:lnTo>
                  <a:lnTo>
                    <a:pt x="82302" y="82291"/>
                  </a:lnTo>
                  <a:lnTo>
                    <a:pt x="79253" y="82291"/>
                  </a:lnTo>
                  <a:lnTo>
                    <a:pt x="79253" y="79243"/>
                  </a:lnTo>
                  <a:lnTo>
                    <a:pt x="76205" y="76195"/>
                  </a:lnTo>
                  <a:lnTo>
                    <a:pt x="76205" y="79243"/>
                  </a:lnTo>
                  <a:lnTo>
                    <a:pt x="79253" y="79243"/>
                  </a:lnTo>
                  <a:lnTo>
                    <a:pt x="79253" y="82291"/>
                  </a:lnTo>
                  <a:lnTo>
                    <a:pt x="79253" y="85339"/>
                  </a:lnTo>
                  <a:lnTo>
                    <a:pt x="79253" y="82291"/>
                  </a:lnTo>
                  <a:lnTo>
                    <a:pt x="79253" y="85339"/>
                  </a:lnTo>
                  <a:lnTo>
                    <a:pt x="76205" y="88387"/>
                  </a:lnTo>
                  <a:lnTo>
                    <a:pt x="76205" y="85339"/>
                  </a:lnTo>
                  <a:lnTo>
                    <a:pt x="76205" y="88387"/>
                  </a:lnTo>
                  <a:lnTo>
                    <a:pt x="76205" y="85339"/>
                  </a:lnTo>
                  <a:lnTo>
                    <a:pt x="73157" y="85339"/>
                  </a:lnTo>
                  <a:lnTo>
                    <a:pt x="73157" y="82291"/>
                  </a:lnTo>
                  <a:lnTo>
                    <a:pt x="73157" y="79243"/>
                  </a:lnTo>
                  <a:lnTo>
                    <a:pt x="70109" y="79243"/>
                  </a:lnTo>
                  <a:lnTo>
                    <a:pt x="73157" y="79243"/>
                  </a:lnTo>
                  <a:lnTo>
                    <a:pt x="70109" y="79243"/>
                  </a:lnTo>
                  <a:lnTo>
                    <a:pt x="73157" y="79243"/>
                  </a:lnTo>
                  <a:lnTo>
                    <a:pt x="73157" y="76195"/>
                  </a:lnTo>
                  <a:lnTo>
                    <a:pt x="70109" y="76195"/>
                  </a:lnTo>
                  <a:lnTo>
                    <a:pt x="70109" y="79243"/>
                  </a:lnTo>
                  <a:lnTo>
                    <a:pt x="70109" y="76195"/>
                  </a:lnTo>
                  <a:lnTo>
                    <a:pt x="67060" y="76195"/>
                  </a:lnTo>
                  <a:lnTo>
                    <a:pt x="70109" y="76195"/>
                  </a:lnTo>
                  <a:lnTo>
                    <a:pt x="70109" y="73148"/>
                  </a:lnTo>
                  <a:lnTo>
                    <a:pt x="67060" y="73148"/>
                  </a:lnTo>
                  <a:lnTo>
                    <a:pt x="70109" y="73148"/>
                  </a:lnTo>
                  <a:lnTo>
                    <a:pt x="67060" y="73148"/>
                  </a:lnTo>
                  <a:lnTo>
                    <a:pt x="70109" y="73148"/>
                  </a:lnTo>
                  <a:lnTo>
                    <a:pt x="70109" y="70100"/>
                  </a:lnTo>
                  <a:lnTo>
                    <a:pt x="73157" y="70100"/>
                  </a:lnTo>
                  <a:lnTo>
                    <a:pt x="73157" y="73148"/>
                  </a:lnTo>
                  <a:lnTo>
                    <a:pt x="76205" y="73148"/>
                  </a:lnTo>
                  <a:lnTo>
                    <a:pt x="73157" y="70100"/>
                  </a:lnTo>
                  <a:lnTo>
                    <a:pt x="76205" y="70100"/>
                  </a:lnTo>
                  <a:lnTo>
                    <a:pt x="76205" y="73148"/>
                  </a:lnTo>
                  <a:lnTo>
                    <a:pt x="79253" y="73148"/>
                  </a:lnTo>
                  <a:lnTo>
                    <a:pt x="76205" y="73148"/>
                  </a:lnTo>
                  <a:lnTo>
                    <a:pt x="76205" y="70100"/>
                  </a:lnTo>
                  <a:lnTo>
                    <a:pt x="76205" y="67052"/>
                  </a:lnTo>
                  <a:lnTo>
                    <a:pt x="79253" y="64004"/>
                  </a:lnTo>
                  <a:lnTo>
                    <a:pt x="79253" y="67052"/>
                  </a:lnTo>
                  <a:lnTo>
                    <a:pt x="76205" y="67052"/>
                  </a:lnTo>
                  <a:lnTo>
                    <a:pt x="76205" y="64004"/>
                  </a:lnTo>
                  <a:lnTo>
                    <a:pt x="76205" y="60956"/>
                  </a:lnTo>
                  <a:lnTo>
                    <a:pt x="76205" y="57908"/>
                  </a:lnTo>
                  <a:lnTo>
                    <a:pt x="79253" y="54861"/>
                  </a:lnTo>
                  <a:lnTo>
                    <a:pt x="76205" y="54861"/>
                  </a:lnTo>
                  <a:lnTo>
                    <a:pt x="76205" y="57908"/>
                  </a:lnTo>
                  <a:lnTo>
                    <a:pt x="76205" y="60956"/>
                  </a:lnTo>
                  <a:lnTo>
                    <a:pt x="76205" y="64004"/>
                  </a:lnTo>
                  <a:lnTo>
                    <a:pt x="76205" y="67052"/>
                  </a:lnTo>
                  <a:lnTo>
                    <a:pt x="73157" y="67052"/>
                  </a:lnTo>
                  <a:lnTo>
                    <a:pt x="76205" y="67052"/>
                  </a:lnTo>
                  <a:lnTo>
                    <a:pt x="73157" y="67052"/>
                  </a:lnTo>
                  <a:lnTo>
                    <a:pt x="76205" y="70100"/>
                  </a:lnTo>
                  <a:lnTo>
                    <a:pt x="73157" y="70100"/>
                  </a:lnTo>
                  <a:lnTo>
                    <a:pt x="73157" y="67052"/>
                  </a:lnTo>
                  <a:lnTo>
                    <a:pt x="70109" y="67052"/>
                  </a:lnTo>
                  <a:lnTo>
                    <a:pt x="70109" y="64004"/>
                  </a:lnTo>
                  <a:lnTo>
                    <a:pt x="70109" y="67052"/>
                  </a:lnTo>
                  <a:lnTo>
                    <a:pt x="70109" y="70100"/>
                  </a:lnTo>
                  <a:lnTo>
                    <a:pt x="67060" y="73148"/>
                  </a:lnTo>
                  <a:lnTo>
                    <a:pt x="67060" y="70100"/>
                  </a:lnTo>
                  <a:lnTo>
                    <a:pt x="67060" y="73148"/>
                  </a:lnTo>
                  <a:lnTo>
                    <a:pt x="67060" y="70100"/>
                  </a:lnTo>
                  <a:lnTo>
                    <a:pt x="64012" y="70100"/>
                  </a:lnTo>
                  <a:lnTo>
                    <a:pt x="64012" y="67052"/>
                  </a:lnTo>
                  <a:lnTo>
                    <a:pt x="64012" y="64004"/>
                  </a:lnTo>
                  <a:lnTo>
                    <a:pt x="64012" y="60956"/>
                  </a:lnTo>
                  <a:lnTo>
                    <a:pt x="67060" y="60956"/>
                  </a:lnTo>
                  <a:lnTo>
                    <a:pt x="70109" y="60956"/>
                  </a:lnTo>
                  <a:lnTo>
                    <a:pt x="70109" y="57908"/>
                  </a:lnTo>
                  <a:lnTo>
                    <a:pt x="73157" y="57908"/>
                  </a:lnTo>
                  <a:lnTo>
                    <a:pt x="73157" y="54861"/>
                  </a:lnTo>
                  <a:lnTo>
                    <a:pt x="73157" y="51813"/>
                  </a:lnTo>
                  <a:lnTo>
                    <a:pt x="73157" y="54861"/>
                  </a:lnTo>
                  <a:lnTo>
                    <a:pt x="73157" y="57908"/>
                  </a:lnTo>
                  <a:lnTo>
                    <a:pt x="70109" y="57908"/>
                  </a:lnTo>
                  <a:lnTo>
                    <a:pt x="67060" y="60956"/>
                  </a:lnTo>
                  <a:lnTo>
                    <a:pt x="67060" y="57908"/>
                  </a:lnTo>
                  <a:lnTo>
                    <a:pt x="67060" y="54861"/>
                  </a:lnTo>
                  <a:lnTo>
                    <a:pt x="64012" y="54861"/>
                  </a:lnTo>
                  <a:lnTo>
                    <a:pt x="64012" y="51813"/>
                  </a:lnTo>
                  <a:lnTo>
                    <a:pt x="64012" y="48765"/>
                  </a:lnTo>
                  <a:lnTo>
                    <a:pt x="64012" y="45717"/>
                  </a:lnTo>
                  <a:lnTo>
                    <a:pt x="64012" y="48765"/>
                  </a:lnTo>
                  <a:lnTo>
                    <a:pt x="67060" y="48765"/>
                  </a:lnTo>
                  <a:lnTo>
                    <a:pt x="64012" y="45717"/>
                  </a:lnTo>
                  <a:lnTo>
                    <a:pt x="67060" y="45717"/>
                  </a:lnTo>
                  <a:lnTo>
                    <a:pt x="67060" y="42669"/>
                  </a:lnTo>
                  <a:lnTo>
                    <a:pt x="67060" y="45717"/>
                  </a:lnTo>
                  <a:lnTo>
                    <a:pt x="67060" y="42669"/>
                  </a:lnTo>
                  <a:lnTo>
                    <a:pt x="67060" y="39621"/>
                  </a:lnTo>
                  <a:lnTo>
                    <a:pt x="67060" y="42669"/>
                  </a:lnTo>
                  <a:lnTo>
                    <a:pt x="64012" y="45717"/>
                  </a:lnTo>
                  <a:lnTo>
                    <a:pt x="64012" y="48765"/>
                  </a:lnTo>
                  <a:lnTo>
                    <a:pt x="64012" y="45717"/>
                  </a:lnTo>
                  <a:lnTo>
                    <a:pt x="60964" y="45717"/>
                  </a:lnTo>
                  <a:lnTo>
                    <a:pt x="60964" y="42669"/>
                  </a:lnTo>
                  <a:lnTo>
                    <a:pt x="57916" y="39621"/>
                  </a:lnTo>
                  <a:lnTo>
                    <a:pt x="60964" y="39621"/>
                  </a:lnTo>
                  <a:lnTo>
                    <a:pt x="60964" y="36574"/>
                  </a:lnTo>
                  <a:lnTo>
                    <a:pt x="64012" y="36574"/>
                  </a:lnTo>
                  <a:lnTo>
                    <a:pt x="60964" y="36574"/>
                  </a:lnTo>
                  <a:lnTo>
                    <a:pt x="60964" y="39621"/>
                  </a:lnTo>
                  <a:lnTo>
                    <a:pt x="57916" y="39621"/>
                  </a:lnTo>
                  <a:lnTo>
                    <a:pt x="54868" y="36574"/>
                  </a:lnTo>
                  <a:lnTo>
                    <a:pt x="54868" y="33526"/>
                  </a:lnTo>
                  <a:lnTo>
                    <a:pt x="57916" y="33526"/>
                  </a:lnTo>
                  <a:lnTo>
                    <a:pt x="57916" y="30478"/>
                  </a:lnTo>
                  <a:lnTo>
                    <a:pt x="57916" y="33526"/>
                  </a:lnTo>
                  <a:lnTo>
                    <a:pt x="54868" y="33526"/>
                  </a:lnTo>
                  <a:lnTo>
                    <a:pt x="54868" y="36574"/>
                  </a:lnTo>
                  <a:lnTo>
                    <a:pt x="51819" y="33526"/>
                  </a:lnTo>
                  <a:lnTo>
                    <a:pt x="48771" y="33526"/>
                  </a:lnTo>
                  <a:lnTo>
                    <a:pt x="48771" y="30478"/>
                  </a:lnTo>
                  <a:lnTo>
                    <a:pt x="45723" y="30478"/>
                  </a:lnTo>
                  <a:lnTo>
                    <a:pt x="45723" y="27430"/>
                  </a:lnTo>
                  <a:lnTo>
                    <a:pt x="45723" y="30478"/>
                  </a:lnTo>
                  <a:lnTo>
                    <a:pt x="45723" y="27430"/>
                  </a:lnTo>
                  <a:lnTo>
                    <a:pt x="42675" y="27430"/>
                  </a:lnTo>
                  <a:lnTo>
                    <a:pt x="42675" y="30478"/>
                  </a:lnTo>
                  <a:lnTo>
                    <a:pt x="39626" y="30478"/>
                  </a:lnTo>
                  <a:lnTo>
                    <a:pt x="36578" y="30478"/>
                  </a:lnTo>
                  <a:lnTo>
                    <a:pt x="36578" y="33526"/>
                  </a:lnTo>
                  <a:lnTo>
                    <a:pt x="36578" y="30478"/>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70" name="Google Shape;6370;gda58c33139_0_6384"/>
            <p:cNvSpPr/>
            <p:nvPr/>
          </p:nvSpPr>
          <p:spPr>
            <a:xfrm>
              <a:off x="2475162" y="641874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71" name="Google Shape;6371;gda58c33139_0_6384"/>
            <p:cNvSpPr/>
            <p:nvPr/>
          </p:nvSpPr>
          <p:spPr>
            <a:xfrm>
              <a:off x="2475162" y="6418748"/>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72" name="Google Shape;6372;gda58c33139_0_6384"/>
            <p:cNvSpPr/>
            <p:nvPr/>
          </p:nvSpPr>
          <p:spPr>
            <a:xfrm>
              <a:off x="1835034" y="65223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73" name="Google Shape;6373;gda58c33139_0_6384"/>
            <p:cNvSpPr/>
            <p:nvPr/>
          </p:nvSpPr>
          <p:spPr>
            <a:xfrm>
              <a:off x="1835034" y="65223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74" name="Google Shape;6374;gda58c33139_0_6384"/>
            <p:cNvSpPr/>
            <p:nvPr/>
          </p:nvSpPr>
          <p:spPr>
            <a:xfrm>
              <a:off x="2469065" y="6421796"/>
              <a:ext cx="6350" cy="3175"/>
            </a:xfrm>
            <a:custGeom>
              <a:avLst/>
              <a:gdLst/>
              <a:ahLst/>
              <a:cxnLst/>
              <a:rect l="l" t="t" r="r" b="b"/>
              <a:pathLst>
                <a:path w="6350" h="3175" extrusionOk="0">
                  <a:moveTo>
                    <a:pt x="3048" y="0"/>
                  </a:moveTo>
                  <a:lnTo>
                    <a:pt x="0" y="0"/>
                  </a:lnTo>
                  <a:lnTo>
                    <a:pt x="0" y="3047"/>
                  </a:lnTo>
                  <a:lnTo>
                    <a:pt x="3048" y="3047"/>
                  </a:lnTo>
                  <a:lnTo>
                    <a:pt x="3048" y="0"/>
                  </a:lnTo>
                  <a:close/>
                </a:path>
                <a:path w="6350" h="3175"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75" name="Google Shape;6375;gda58c33139_0_6384"/>
            <p:cNvSpPr/>
            <p:nvPr/>
          </p:nvSpPr>
          <p:spPr>
            <a:xfrm>
              <a:off x="2469065" y="6418748"/>
              <a:ext cx="6350" cy="6350"/>
            </a:xfrm>
            <a:custGeom>
              <a:avLst/>
              <a:gdLst/>
              <a:ahLst/>
              <a:cxnLst/>
              <a:rect l="l" t="t" r="r" b="b"/>
              <a:pathLst>
                <a:path w="6350" h="6350" extrusionOk="0">
                  <a:moveTo>
                    <a:pt x="6096" y="3047"/>
                  </a:moveTo>
                  <a:lnTo>
                    <a:pt x="6096" y="6095"/>
                  </a:lnTo>
                  <a:lnTo>
                    <a:pt x="3048" y="6095"/>
                  </a:lnTo>
                  <a:lnTo>
                    <a:pt x="3048" y="3047"/>
                  </a:lnTo>
                  <a:lnTo>
                    <a:pt x="3048" y="6095"/>
                  </a:lnTo>
                  <a:lnTo>
                    <a:pt x="0" y="6095"/>
                  </a:lnTo>
                  <a:lnTo>
                    <a:pt x="0" y="3047"/>
                  </a:lnTo>
                  <a:lnTo>
                    <a:pt x="3048" y="3047"/>
                  </a:lnTo>
                  <a:lnTo>
                    <a:pt x="6096" y="3047"/>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76" name="Google Shape;6376;gda58c33139_0_6384"/>
            <p:cNvSpPr/>
            <p:nvPr/>
          </p:nvSpPr>
          <p:spPr>
            <a:xfrm>
              <a:off x="2450776" y="642789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77" name="Google Shape;6377;gda58c33139_0_6384"/>
            <p:cNvSpPr/>
            <p:nvPr/>
          </p:nvSpPr>
          <p:spPr>
            <a:xfrm>
              <a:off x="2475162" y="6418748"/>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78" name="Google Shape;6378;gda58c33139_0_6384"/>
            <p:cNvSpPr/>
            <p:nvPr/>
          </p:nvSpPr>
          <p:spPr>
            <a:xfrm>
              <a:off x="2475162" y="6418748"/>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79" name="Google Shape;6379;gda58c33139_0_6384"/>
            <p:cNvSpPr/>
            <p:nvPr/>
          </p:nvSpPr>
          <p:spPr>
            <a:xfrm>
              <a:off x="2478210" y="64187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80" name="Google Shape;6380;gda58c33139_0_6384"/>
            <p:cNvSpPr/>
            <p:nvPr/>
          </p:nvSpPr>
          <p:spPr>
            <a:xfrm>
              <a:off x="2478210" y="641874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81" name="Google Shape;6381;gda58c33139_0_6384"/>
            <p:cNvSpPr/>
            <p:nvPr/>
          </p:nvSpPr>
          <p:spPr>
            <a:xfrm>
              <a:off x="1737487" y="6522377"/>
              <a:ext cx="3175" cy="3175"/>
            </a:xfrm>
            <a:custGeom>
              <a:avLst/>
              <a:gdLst/>
              <a:ahLst/>
              <a:cxnLst/>
              <a:rect l="l" t="t" r="r" b="b"/>
              <a:pathLst>
                <a:path w="3175" h="3175" extrusionOk="0">
                  <a:moveTo>
                    <a:pt x="3048" y="3048"/>
                  </a:moveTo>
                  <a:lnTo>
                    <a:pt x="0" y="0"/>
                  </a:lnTo>
                  <a:lnTo>
                    <a:pt x="0" y="3048"/>
                  </a:lnTo>
                  <a:lnTo>
                    <a:pt x="3048"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82" name="Google Shape;6382;gda58c33139_0_6384"/>
            <p:cNvSpPr/>
            <p:nvPr/>
          </p:nvSpPr>
          <p:spPr>
            <a:xfrm>
              <a:off x="1737490" y="6522374"/>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83" name="Google Shape;6383;gda58c33139_0_6384"/>
            <p:cNvSpPr/>
            <p:nvPr/>
          </p:nvSpPr>
          <p:spPr>
            <a:xfrm>
              <a:off x="2438583" y="643398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84" name="Google Shape;6384;gda58c33139_0_6384"/>
            <p:cNvSpPr/>
            <p:nvPr/>
          </p:nvSpPr>
          <p:spPr>
            <a:xfrm>
              <a:off x="2475162" y="64217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85" name="Google Shape;6385;gda58c33139_0_6384"/>
            <p:cNvSpPr/>
            <p:nvPr/>
          </p:nvSpPr>
          <p:spPr>
            <a:xfrm>
              <a:off x="2475162" y="6421796"/>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86" name="Google Shape;6386;gda58c33139_0_6384"/>
            <p:cNvSpPr/>
            <p:nvPr/>
          </p:nvSpPr>
          <p:spPr>
            <a:xfrm>
              <a:off x="2420294" y="644008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87" name="Google Shape;6387;gda58c33139_0_6384"/>
            <p:cNvSpPr/>
            <p:nvPr/>
          </p:nvSpPr>
          <p:spPr>
            <a:xfrm>
              <a:off x="1828937" y="6528470"/>
              <a:ext cx="15239" cy="6350"/>
            </a:xfrm>
            <a:custGeom>
              <a:avLst/>
              <a:gdLst/>
              <a:ahLst/>
              <a:cxnLst/>
              <a:rect l="l" t="t" r="r" b="b"/>
              <a:pathLst>
                <a:path w="15239" h="6350" extrusionOk="0">
                  <a:moveTo>
                    <a:pt x="9144" y="0"/>
                  </a:moveTo>
                  <a:lnTo>
                    <a:pt x="3048" y="0"/>
                  </a:lnTo>
                  <a:lnTo>
                    <a:pt x="0" y="3047"/>
                  </a:lnTo>
                  <a:lnTo>
                    <a:pt x="0" y="6095"/>
                  </a:lnTo>
                  <a:lnTo>
                    <a:pt x="12193" y="6095"/>
                  </a:lnTo>
                  <a:lnTo>
                    <a:pt x="15241"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88" name="Google Shape;6388;gda58c33139_0_6384"/>
            <p:cNvSpPr/>
            <p:nvPr/>
          </p:nvSpPr>
          <p:spPr>
            <a:xfrm>
              <a:off x="1828937" y="6528470"/>
              <a:ext cx="15239" cy="6350"/>
            </a:xfrm>
            <a:custGeom>
              <a:avLst/>
              <a:gdLst/>
              <a:ahLst/>
              <a:cxnLst/>
              <a:rect l="l" t="t" r="r" b="b"/>
              <a:pathLst>
                <a:path w="15239" h="6350" extrusionOk="0">
                  <a:moveTo>
                    <a:pt x="9144" y="3047"/>
                  </a:moveTo>
                  <a:lnTo>
                    <a:pt x="12193" y="3047"/>
                  </a:lnTo>
                  <a:lnTo>
                    <a:pt x="15241" y="3047"/>
                  </a:lnTo>
                  <a:lnTo>
                    <a:pt x="12193" y="6095"/>
                  </a:lnTo>
                  <a:lnTo>
                    <a:pt x="9144" y="6095"/>
                  </a:lnTo>
                  <a:lnTo>
                    <a:pt x="6096" y="6095"/>
                  </a:lnTo>
                  <a:lnTo>
                    <a:pt x="3048" y="6095"/>
                  </a:lnTo>
                  <a:lnTo>
                    <a:pt x="0" y="6095"/>
                  </a:lnTo>
                  <a:lnTo>
                    <a:pt x="0" y="3047"/>
                  </a:lnTo>
                  <a:lnTo>
                    <a:pt x="0" y="6095"/>
                  </a:lnTo>
                  <a:lnTo>
                    <a:pt x="0" y="3047"/>
                  </a:lnTo>
                  <a:lnTo>
                    <a:pt x="3048" y="0"/>
                  </a:lnTo>
                  <a:lnTo>
                    <a:pt x="6096" y="0"/>
                  </a:lnTo>
                  <a:lnTo>
                    <a:pt x="9144" y="0"/>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89" name="Google Shape;6389;gda58c33139_0_6384"/>
            <p:cNvSpPr/>
            <p:nvPr/>
          </p:nvSpPr>
          <p:spPr>
            <a:xfrm>
              <a:off x="1371703" y="6470561"/>
              <a:ext cx="9525" cy="6350"/>
            </a:xfrm>
            <a:custGeom>
              <a:avLst/>
              <a:gdLst/>
              <a:ahLst/>
              <a:cxnLst/>
              <a:rect l="l" t="t" r="r" b="b"/>
              <a:pathLst>
                <a:path w="9525" h="6350" extrusionOk="0">
                  <a:moveTo>
                    <a:pt x="9144" y="3047"/>
                  </a:moveTo>
                  <a:lnTo>
                    <a:pt x="3048" y="3047"/>
                  </a:lnTo>
                  <a:lnTo>
                    <a:pt x="3048" y="6095"/>
                  </a:lnTo>
                  <a:lnTo>
                    <a:pt x="9144" y="6095"/>
                  </a:lnTo>
                  <a:lnTo>
                    <a:pt x="9144" y="3047"/>
                  </a:lnTo>
                  <a:close/>
                </a:path>
                <a:path w="9525" h="6350"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90" name="Google Shape;6390;gda58c33139_0_6384"/>
            <p:cNvSpPr/>
            <p:nvPr/>
          </p:nvSpPr>
          <p:spPr>
            <a:xfrm>
              <a:off x="1371703" y="6470561"/>
              <a:ext cx="9525" cy="6350"/>
            </a:xfrm>
            <a:custGeom>
              <a:avLst/>
              <a:gdLst/>
              <a:ahLst/>
              <a:cxnLst/>
              <a:rect l="l" t="t" r="r" b="b"/>
              <a:pathLst>
                <a:path w="9525" h="6350" extrusionOk="0">
                  <a:moveTo>
                    <a:pt x="6096" y="6095"/>
                  </a:moveTo>
                  <a:lnTo>
                    <a:pt x="3048" y="6095"/>
                  </a:lnTo>
                  <a:lnTo>
                    <a:pt x="3048" y="3047"/>
                  </a:lnTo>
                  <a:lnTo>
                    <a:pt x="0" y="3047"/>
                  </a:lnTo>
                  <a:lnTo>
                    <a:pt x="3048" y="0"/>
                  </a:lnTo>
                  <a:lnTo>
                    <a:pt x="3048" y="3047"/>
                  </a:lnTo>
                  <a:lnTo>
                    <a:pt x="6096" y="3047"/>
                  </a:lnTo>
                  <a:lnTo>
                    <a:pt x="9144" y="3047"/>
                  </a:lnTo>
                  <a:lnTo>
                    <a:pt x="9144"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91" name="Google Shape;6391;gda58c33139_0_6384"/>
            <p:cNvSpPr/>
            <p:nvPr/>
          </p:nvSpPr>
          <p:spPr>
            <a:xfrm>
              <a:off x="1816735" y="6528473"/>
              <a:ext cx="12700" cy="12700"/>
            </a:xfrm>
            <a:custGeom>
              <a:avLst/>
              <a:gdLst/>
              <a:ahLst/>
              <a:cxnLst/>
              <a:rect l="l" t="t" r="r" b="b"/>
              <a:pathLst>
                <a:path w="12700" h="12700" extrusionOk="0">
                  <a:moveTo>
                    <a:pt x="12192" y="0"/>
                  </a:moveTo>
                  <a:lnTo>
                    <a:pt x="9144" y="0"/>
                  </a:lnTo>
                  <a:lnTo>
                    <a:pt x="6096" y="0"/>
                  </a:lnTo>
                  <a:lnTo>
                    <a:pt x="6096" y="3048"/>
                  </a:lnTo>
                  <a:lnTo>
                    <a:pt x="3048" y="3048"/>
                  </a:lnTo>
                  <a:lnTo>
                    <a:pt x="3048" y="6096"/>
                  </a:lnTo>
                  <a:lnTo>
                    <a:pt x="0" y="6096"/>
                  </a:lnTo>
                  <a:lnTo>
                    <a:pt x="0" y="12192"/>
                  </a:lnTo>
                  <a:lnTo>
                    <a:pt x="3048" y="12192"/>
                  </a:lnTo>
                  <a:lnTo>
                    <a:pt x="3048" y="9144"/>
                  </a:lnTo>
                  <a:lnTo>
                    <a:pt x="6096" y="6096"/>
                  </a:lnTo>
                  <a:lnTo>
                    <a:pt x="9144" y="6096"/>
                  </a:lnTo>
                  <a:lnTo>
                    <a:pt x="9144" y="3048"/>
                  </a:lnTo>
                  <a:lnTo>
                    <a:pt x="12192" y="3048"/>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92" name="Google Shape;6392;gda58c33139_0_6384"/>
            <p:cNvSpPr/>
            <p:nvPr/>
          </p:nvSpPr>
          <p:spPr>
            <a:xfrm>
              <a:off x="1816744" y="6528470"/>
              <a:ext cx="12700" cy="12700"/>
            </a:xfrm>
            <a:custGeom>
              <a:avLst/>
              <a:gdLst/>
              <a:ahLst/>
              <a:cxnLst/>
              <a:rect l="l" t="t" r="r" b="b"/>
              <a:pathLst>
                <a:path w="12700" h="12700" extrusionOk="0">
                  <a:moveTo>
                    <a:pt x="9144" y="3047"/>
                  </a:moveTo>
                  <a:lnTo>
                    <a:pt x="9144" y="6095"/>
                  </a:lnTo>
                  <a:lnTo>
                    <a:pt x="6096" y="6095"/>
                  </a:lnTo>
                  <a:lnTo>
                    <a:pt x="3048" y="9143"/>
                  </a:lnTo>
                  <a:lnTo>
                    <a:pt x="3048" y="12191"/>
                  </a:lnTo>
                  <a:lnTo>
                    <a:pt x="0" y="12191"/>
                  </a:lnTo>
                  <a:lnTo>
                    <a:pt x="0" y="9143"/>
                  </a:lnTo>
                  <a:lnTo>
                    <a:pt x="0" y="6095"/>
                  </a:lnTo>
                  <a:lnTo>
                    <a:pt x="3048" y="6095"/>
                  </a:lnTo>
                  <a:lnTo>
                    <a:pt x="3048" y="3047"/>
                  </a:lnTo>
                  <a:lnTo>
                    <a:pt x="6096" y="3047"/>
                  </a:lnTo>
                  <a:lnTo>
                    <a:pt x="6096" y="0"/>
                  </a:lnTo>
                  <a:lnTo>
                    <a:pt x="9144" y="0"/>
                  </a:lnTo>
                  <a:lnTo>
                    <a:pt x="12192" y="0"/>
                  </a:lnTo>
                  <a:lnTo>
                    <a:pt x="12192" y="3047"/>
                  </a:lnTo>
                  <a:lnTo>
                    <a:pt x="12192" y="0"/>
                  </a:lnTo>
                  <a:lnTo>
                    <a:pt x="12192" y="3047"/>
                  </a:lnTo>
                  <a:lnTo>
                    <a:pt x="9144" y="3047"/>
                  </a:lnTo>
                  <a:lnTo>
                    <a:pt x="12192" y="3047"/>
                  </a:lnTo>
                  <a:lnTo>
                    <a:pt x="9144" y="3047"/>
                  </a:lnTo>
                  <a:lnTo>
                    <a:pt x="12192" y="3047"/>
                  </a:lnTo>
                  <a:lnTo>
                    <a:pt x="9144" y="3047"/>
                  </a:lnTo>
                  <a:lnTo>
                    <a:pt x="12192" y="3047"/>
                  </a:lnTo>
                  <a:lnTo>
                    <a:pt x="9144" y="3047"/>
                  </a:lnTo>
                  <a:lnTo>
                    <a:pt x="9144" y="0"/>
                  </a:lnTo>
                  <a:lnTo>
                    <a:pt x="9144" y="3047"/>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93" name="Google Shape;6393;gda58c33139_0_6384"/>
            <p:cNvSpPr/>
            <p:nvPr/>
          </p:nvSpPr>
          <p:spPr>
            <a:xfrm>
              <a:off x="2456865" y="6430949"/>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94" name="Google Shape;6394;gda58c33139_0_6384"/>
            <p:cNvSpPr/>
            <p:nvPr/>
          </p:nvSpPr>
          <p:spPr>
            <a:xfrm>
              <a:off x="2456873" y="6430939"/>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95" name="Google Shape;6395;gda58c33139_0_6384"/>
            <p:cNvSpPr/>
            <p:nvPr/>
          </p:nvSpPr>
          <p:spPr>
            <a:xfrm>
              <a:off x="1740539" y="6528470"/>
              <a:ext cx="12700" cy="3175"/>
            </a:xfrm>
            <a:custGeom>
              <a:avLst/>
              <a:gdLst/>
              <a:ahLst/>
              <a:cxnLst/>
              <a:rect l="l" t="t" r="r" b="b"/>
              <a:pathLst>
                <a:path w="12700" h="3175" extrusionOk="0">
                  <a:moveTo>
                    <a:pt x="6096" y="0"/>
                  </a:moveTo>
                  <a:lnTo>
                    <a:pt x="0" y="0"/>
                  </a:lnTo>
                  <a:lnTo>
                    <a:pt x="0" y="3047"/>
                  </a:lnTo>
                  <a:lnTo>
                    <a:pt x="6096" y="3047"/>
                  </a:lnTo>
                  <a:lnTo>
                    <a:pt x="6096" y="0"/>
                  </a:lnTo>
                  <a:close/>
                </a:path>
                <a:path w="12700" h="3175"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96" name="Google Shape;6396;gda58c33139_0_6384"/>
            <p:cNvSpPr/>
            <p:nvPr/>
          </p:nvSpPr>
          <p:spPr>
            <a:xfrm>
              <a:off x="1740539" y="6528470"/>
              <a:ext cx="12700" cy="3175"/>
            </a:xfrm>
            <a:custGeom>
              <a:avLst/>
              <a:gdLst/>
              <a:ahLst/>
              <a:cxnLst/>
              <a:rect l="l" t="t" r="r" b="b"/>
              <a:pathLst>
                <a:path w="12700" h="3175" extrusionOk="0">
                  <a:moveTo>
                    <a:pt x="9144" y="3047"/>
                  </a:moveTo>
                  <a:lnTo>
                    <a:pt x="9144" y="0"/>
                  </a:lnTo>
                  <a:lnTo>
                    <a:pt x="6096" y="0"/>
                  </a:lnTo>
                  <a:lnTo>
                    <a:pt x="6096" y="3047"/>
                  </a:lnTo>
                  <a:lnTo>
                    <a:pt x="3048" y="3047"/>
                  </a:lnTo>
                  <a:lnTo>
                    <a:pt x="0" y="3047"/>
                  </a:lnTo>
                  <a:lnTo>
                    <a:pt x="0" y="0"/>
                  </a:lnTo>
                  <a:lnTo>
                    <a:pt x="3048" y="0"/>
                  </a:lnTo>
                  <a:lnTo>
                    <a:pt x="6096" y="0"/>
                  </a:lnTo>
                  <a:lnTo>
                    <a:pt x="9144" y="0"/>
                  </a:lnTo>
                  <a:lnTo>
                    <a:pt x="12192" y="0"/>
                  </a:lnTo>
                  <a:lnTo>
                    <a:pt x="12192"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97" name="Google Shape;6397;gda58c33139_0_6384"/>
            <p:cNvSpPr/>
            <p:nvPr/>
          </p:nvSpPr>
          <p:spPr>
            <a:xfrm>
              <a:off x="2472114" y="6427891"/>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98" name="Google Shape;6398;gda58c33139_0_6384"/>
            <p:cNvSpPr/>
            <p:nvPr/>
          </p:nvSpPr>
          <p:spPr>
            <a:xfrm>
              <a:off x="2472114"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399" name="Google Shape;6399;gda58c33139_0_6384"/>
            <p:cNvSpPr/>
            <p:nvPr/>
          </p:nvSpPr>
          <p:spPr>
            <a:xfrm>
              <a:off x="2475162" y="6427891"/>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00" name="Google Shape;6400;gda58c33139_0_6384"/>
            <p:cNvSpPr/>
            <p:nvPr/>
          </p:nvSpPr>
          <p:spPr>
            <a:xfrm>
              <a:off x="2435535" y="6443131"/>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01" name="Google Shape;6401;gda58c33139_0_6384"/>
            <p:cNvSpPr/>
            <p:nvPr/>
          </p:nvSpPr>
          <p:spPr>
            <a:xfrm>
              <a:off x="2469065" y="6430939"/>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02" name="Google Shape;6402;gda58c33139_0_6384"/>
            <p:cNvSpPr/>
            <p:nvPr/>
          </p:nvSpPr>
          <p:spPr>
            <a:xfrm>
              <a:off x="2469065" y="6430939"/>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03" name="Google Shape;6403;gda58c33139_0_6384"/>
            <p:cNvSpPr/>
            <p:nvPr/>
          </p:nvSpPr>
          <p:spPr>
            <a:xfrm>
              <a:off x="2478210" y="6430939"/>
              <a:ext cx="15239" cy="15239"/>
            </a:xfrm>
            <a:custGeom>
              <a:avLst/>
              <a:gdLst/>
              <a:ahLst/>
              <a:cxnLst/>
              <a:rect l="l" t="t" r="r" b="b"/>
              <a:pathLst>
                <a:path w="15239" h="15239" extrusionOk="0">
                  <a:moveTo>
                    <a:pt x="12193" y="3047"/>
                  </a:moveTo>
                  <a:lnTo>
                    <a:pt x="3048" y="3047"/>
                  </a:lnTo>
                  <a:lnTo>
                    <a:pt x="3048" y="9143"/>
                  </a:lnTo>
                  <a:lnTo>
                    <a:pt x="6096" y="12191"/>
                  </a:lnTo>
                  <a:lnTo>
                    <a:pt x="12193" y="12191"/>
                  </a:lnTo>
                  <a:lnTo>
                    <a:pt x="12193" y="15239"/>
                  </a:lnTo>
                  <a:lnTo>
                    <a:pt x="15241" y="15239"/>
                  </a:lnTo>
                  <a:lnTo>
                    <a:pt x="15241" y="6095"/>
                  </a:lnTo>
                  <a:lnTo>
                    <a:pt x="12193" y="6095"/>
                  </a:lnTo>
                  <a:lnTo>
                    <a:pt x="12193" y="3047"/>
                  </a:lnTo>
                  <a:close/>
                </a:path>
                <a:path w="15239" h="15239" extrusionOk="0">
                  <a:moveTo>
                    <a:pt x="6096" y="0"/>
                  </a:moveTo>
                  <a:lnTo>
                    <a:pt x="0" y="0"/>
                  </a:lnTo>
                  <a:lnTo>
                    <a:pt x="0"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04" name="Google Shape;6404;gda58c33139_0_6384"/>
            <p:cNvSpPr/>
            <p:nvPr/>
          </p:nvSpPr>
          <p:spPr>
            <a:xfrm>
              <a:off x="2478210" y="6430939"/>
              <a:ext cx="18414" cy="15239"/>
            </a:xfrm>
            <a:custGeom>
              <a:avLst/>
              <a:gdLst/>
              <a:ahLst/>
              <a:cxnLst/>
              <a:rect l="l" t="t" r="r" b="b"/>
              <a:pathLst>
                <a:path w="18414" h="15239" extrusionOk="0">
                  <a:moveTo>
                    <a:pt x="18289" y="9143"/>
                  </a:moveTo>
                  <a:lnTo>
                    <a:pt x="15241" y="9143"/>
                  </a:lnTo>
                  <a:lnTo>
                    <a:pt x="15241" y="12191"/>
                  </a:lnTo>
                  <a:lnTo>
                    <a:pt x="15241" y="9143"/>
                  </a:lnTo>
                  <a:lnTo>
                    <a:pt x="12193" y="9143"/>
                  </a:lnTo>
                  <a:lnTo>
                    <a:pt x="15241" y="9143"/>
                  </a:lnTo>
                  <a:lnTo>
                    <a:pt x="15241" y="12191"/>
                  </a:lnTo>
                  <a:lnTo>
                    <a:pt x="15241" y="15239"/>
                  </a:lnTo>
                  <a:lnTo>
                    <a:pt x="15241" y="12191"/>
                  </a:lnTo>
                  <a:lnTo>
                    <a:pt x="15241" y="15239"/>
                  </a:lnTo>
                  <a:lnTo>
                    <a:pt x="12193" y="15239"/>
                  </a:lnTo>
                  <a:lnTo>
                    <a:pt x="12193" y="12191"/>
                  </a:lnTo>
                  <a:lnTo>
                    <a:pt x="12193" y="15239"/>
                  </a:lnTo>
                  <a:lnTo>
                    <a:pt x="12193" y="12191"/>
                  </a:lnTo>
                  <a:lnTo>
                    <a:pt x="9144" y="12191"/>
                  </a:lnTo>
                  <a:lnTo>
                    <a:pt x="6096" y="12191"/>
                  </a:lnTo>
                  <a:lnTo>
                    <a:pt x="3048" y="9143"/>
                  </a:lnTo>
                  <a:lnTo>
                    <a:pt x="3048" y="6095"/>
                  </a:lnTo>
                  <a:lnTo>
                    <a:pt x="3048" y="3047"/>
                  </a:lnTo>
                  <a:lnTo>
                    <a:pt x="0" y="3047"/>
                  </a:lnTo>
                  <a:lnTo>
                    <a:pt x="0" y="0"/>
                  </a:lnTo>
                  <a:lnTo>
                    <a:pt x="3048" y="0"/>
                  </a:lnTo>
                  <a:lnTo>
                    <a:pt x="6096" y="0"/>
                  </a:lnTo>
                  <a:lnTo>
                    <a:pt x="6096" y="3047"/>
                  </a:lnTo>
                  <a:lnTo>
                    <a:pt x="9144" y="3047"/>
                  </a:lnTo>
                  <a:lnTo>
                    <a:pt x="12193" y="3047"/>
                  </a:lnTo>
                  <a:lnTo>
                    <a:pt x="12193" y="6095"/>
                  </a:lnTo>
                  <a:lnTo>
                    <a:pt x="15241" y="6095"/>
                  </a:lnTo>
                  <a:lnTo>
                    <a:pt x="15241" y="9143"/>
                  </a:lnTo>
                  <a:lnTo>
                    <a:pt x="18289"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05" name="Google Shape;6405;gda58c33139_0_6384"/>
            <p:cNvSpPr/>
            <p:nvPr/>
          </p:nvSpPr>
          <p:spPr>
            <a:xfrm>
              <a:off x="2456873" y="6437035"/>
              <a:ext cx="3175" cy="3175"/>
            </a:xfrm>
            <a:custGeom>
              <a:avLst/>
              <a:gdLst/>
              <a:ahLst/>
              <a:cxnLst/>
              <a:rect l="l" t="t" r="r" b="b"/>
              <a:pathLst>
                <a:path w="3175" h="3175" extrusionOk="0">
                  <a:moveTo>
                    <a:pt x="0" y="0"/>
                  </a:moveTo>
                  <a:lnTo>
                    <a:pt x="0" y="3047"/>
                  </a:lnTo>
                  <a:lnTo>
                    <a:pt x="0" y="0"/>
                  </a:lnTo>
                  <a:lnTo>
                    <a:pt x="3048" y="0"/>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06" name="Google Shape;6406;gda58c33139_0_6384"/>
            <p:cNvSpPr/>
            <p:nvPr/>
          </p:nvSpPr>
          <p:spPr>
            <a:xfrm>
              <a:off x="2456873" y="6437035"/>
              <a:ext cx="3175" cy="3175"/>
            </a:xfrm>
            <a:custGeom>
              <a:avLst/>
              <a:gdLst/>
              <a:ahLst/>
              <a:cxnLst/>
              <a:rect l="l" t="t" r="r" b="b"/>
              <a:pathLst>
                <a:path w="3175" h="3175" extrusionOk="0">
                  <a:moveTo>
                    <a:pt x="0" y="0"/>
                  </a:moveTo>
                  <a:lnTo>
                    <a:pt x="0" y="3047"/>
                  </a:lnTo>
                  <a:lnTo>
                    <a:pt x="0" y="0"/>
                  </a:ln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07" name="Google Shape;6407;gda58c33139_0_6384"/>
            <p:cNvSpPr/>
            <p:nvPr/>
          </p:nvSpPr>
          <p:spPr>
            <a:xfrm>
              <a:off x="2429439" y="64461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08" name="Google Shape;6408;gda58c33139_0_6384"/>
            <p:cNvSpPr/>
            <p:nvPr/>
          </p:nvSpPr>
          <p:spPr>
            <a:xfrm>
              <a:off x="2429439" y="64461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09" name="Google Shape;6409;gda58c33139_0_6384"/>
            <p:cNvSpPr/>
            <p:nvPr/>
          </p:nvSpPr>
          <p:spPr>
            <a:xfrm>
              <a:off x="2459921" y="6433987"/>
              <a:ext cx="12700" cy="12700"/>
            </a:xfrm>
            <a:custGeom>
              <a:avLst/>
              <a:gdLst/>
              <a:ahLst/>
              <a:cxnLst/>
              <a:rect l="l" t="t" r="r" b="b"/>
              <a:pathLst>
                <a:path w="12700" h="12700" extrusionOk="0">
                  <a:moveTo>
                    <a:pt x="9144" y="0"/>
                  </a:moveTo>
                  <a:lnTo>
                    <a:pt x="6096" y="3047"/>
                  </a:lnTo>
                  <a:lnTo>
                    <a:pt x="3048" y="3047"/>
                  </a:lnTo>
                  <a:lnTo>
                    <a:pt x="3048" y="6095"/>
                  </a:lnTo>
                  <a:lnTo>
                    <a:pt x="0" y="6095"/>
                  </a:lnTo>
                  <a:lnTo>
                    <a:pt x="0" y="12191"/>
                  </a:lnTo>
                  <a:lnTo>
                    <a:pt x="12192" y="12191"/>
                  </a:lnTo>
                  <a:lnTo>
                    <a:pt x="12192"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10" name="Google Shape;6410;gda58c33139_0_6384"/>
            <p:cNvSpPr/>
            <p:nvPr/>
          </p:nvSpPr>
          <p:spPr>
            <a:xfrm>
              <a:off x="2459921" y="6433987"/>
              <a:ext cx="12700" cy="15239"/>
            </a:xfrm>
            <a:custGeom>
              <a:avLst/>
              <a:gdLst/>
              <a:ahLst/>
              <a:cxnLst/>
              <a:rect l="l" t="t" r="r" b="b"/>
              <a:pathLst>
                <a:path w="12700" h="15239" extrusionOk="0">
                  <a:moveTo>
                    <a:pt x="3048" y="6095"/>
                  </a:moveTo>
                  <a:lnTo>
                    <a:pt x="3048" y="3047"/>
                  </a:lnTo>
                  <a:lnTo>
                    <a:pt x="6096" y="3047"/>
                  </a:lnTo>
                  <a:lnTo>
                    <a:pt x="9144" y="0"/>
                  </a:lnTo>
                  <a:lnTo>
                    <a:pt x="12192" y="3047"/>
                  </a:lnTo>
                  <a:lnTo>
                    <a:pt x="12192" y="6095"/>
                  </a:lnTo>
                  <a:lnTo>
                    <a:pt x="12192" y="9143"/>
                  </a:lnTo>
                  <a:lnTo>
                    <a:pt x="12192" y="12191"/>
                  </a:lnTo>
                  <a:lnTo>
                    <a:pt x="9144" y="12191"/>
                  </a:lnTo>
                  <a:lnTo>
                    <a:pt x="9144" y="15239"/>
                  </a:lnTo>
                  <a:lnTo>
                    <a:pt x="9144" y="12191"/>
                  </a:lnTo>
                  <a:lnTo>
                    <a:pt x="6096" y="12191"/>
                  </a:lnTo>
                  <a:lnTo>
                    <a:pt x="3048" y="12191"/>
                  </a:lnTo>
                  <a:lnTo>
                    <a:pt x="0" y="12191"/>
                  </a:lnTo>
                  <a:lnTo>
                    <a:pt x="0" y="9143"/>
                  </a:lnTo>
                  <a:lnTo>
                    <a:pt x="0" y="6095"/>
                  </a:lnTo>
                  <a:lnTo>
                    <a:pt x="3048" y="6095"/>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11" name="Google Shape;6411;gda58c33139_0_6384"/>
            <p:cNvSpPr/>
            <p:nvPr/>
          </p:nvSpPr>
          <p:spPr>
            <a:xfrm>
              <a:off x="2429439" y="6446178"/>
              <a:ext cx="3175" cy="3175"/>
            </a:xfrm>
            <a:custGeom>
              <a:avLst/>
              <a:gdLst/>
              <a:ahLst/>
              <a:cxnLst/>
              <a:rect l="l" t="t" r="r" b="b"/>
              <a:pathLst>
                <a:path w="3175" h="3175" extrusionOk="0">
                  <a:moveTo>
                    <a:pt x="0" y="3047"/>
                  </a:moveTo>
                  <a:lnTo>
                    <a:pt x="3048" y="3047"/>
                  </a:lnTo>
                  <a:lnTo>
                    <a:pt x="0" y="3047"/>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12" name="Google Shape;6412;gda58c33139_0_6384"/>
            <p:cNvSpPr/>
            <p:nvPr/>
          </p:nvSpPr>
          <p:spPr>
            <a:xfrm>
              <a:off x="2429439" y="6446178"/>
              <a:ext cx="3175" cy="3175"/>
            </a:xfrm>
            <a:custGeom>
              <a:avLst/>
              <a:gdLst/>
              <a:ahLst/>
              <a:cxnLst/>
              <a:rect l="l" t="t" r="r" b="b"/>
              <a:pathLst>
                <a:path w="3175" h="3175" extrusionOk="0">
                  <a:moveTo>
                    <a:pt x="0" y="3047"/>
                  </a:moveTo>
                  <a:lnTo>
                    <a:pt x="3048" y="3047"/>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13" name="Google Shape;6413;gda58c33139_0_6384"/>
            <p:cNvSpPr/>
            <p:nvPr/>
          </p:nvSpPr>
          <p:spPr>
            <a:xfrm>
              <a:off x="2475162" y="6433987"/>
              <a:ext cx="3175" cy="6350"/>
            </a:xfrm>
            <a:custGeom>
              <a:avLst/>
              <a:gdLst/>
              <a:ahLst/>
              <a:cxnLst/>
              <a:rect l="l" t="t" r="r" b="b"/>
              <a:pathLst>
                <a:path w="3175" h="6350" extrusionOk="0">
                  <a:moveTo>
                    <a:pt x="3048" y="0"/>
                  </a:moveTo>
                  <a:lnTo>
                    <a:pt x="0" y="0"/>
                  </a:lnTo>
                  <a:lnTo>
                    <a:pt x="0" y="6095"/>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14" name="Google Shape;6414;gda58c33139_0_6384"/>
            <p:cNvSpPr/>
            <p:nvPr/>
          </p:nvSpPr>
          <p:spPr>
            <a:xfrm>
              <a:off x="2475162" y="6433987"/>
              <a:ext cx="3175" cy="6350"/>
            </a:xfrm>
            <a:custGeom>
              <a:avLst/>
              <a:gdLst/>
              <a:ahLst/>
              <a:cxnLst/>
              <a:rect l="l" t="t" r="r" b="b"/>
              <a:pathLst>
                <a:path w="3175" h="6350" extrusionOk="0">
                  <a:moveTo>
                    <a:pt x="0" y="3047"/>
                  </a:moveTo>
                  <a:lnTo>
                    <a:pt x="0" y="6095"/>
                  </a:lnTo>
                  <a:lnTo>
                    <a:pt x="0" y="3047"/>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15" name="Google Shape;6415;gda58c33139_0_6384"/>
            <p:cNvSpPr/>
            <p:nvPr/>
          </p:nvSpPr>
          <p:spPr>
            <a:xfrm>
              <a:off x="2438583" y="644617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16" name="Google Shape;6416;gda58c33139_0_6384"/>
            <p:cNvSpPr/>
            <p:nvPr/>
          </p:nvSpPr>
          <p:spPr>
            <a:xfrm>
              <a:off x="2438583" y="64461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17" name="Google Shape;6417;gda58c33139_0_6384"/>
            <p:cNvSpPr/>
            <p:nvPr/>
          </p:nvSpPr>
          <p:spPr>
            <a:xfrm>
              <a:off x="1722247" y="653761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18" name="Google Shape;6418;gda58c33139_0_6384"/>
            <p:cNvSpPr/>
            <p:nvPr/>
          </p:nvSpPr>
          <p:spPr>
            <a:xfrm>
              <a:off x="1722249" y="6537614"/>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19" name="Google Shape;6419;gda58c33139_0_6384"/>
            <p:cNvSpPr/>
            <p:nvPr/>
          </p:nvSpPr>
          <p:spPr>
            <a:xfrm>
              <a:off x="2444680" y="6446302"/>
              <a:ext cx="73660" cy="73025"/>
            </a:xfrm>
            <a:custGeom>
              <a:avLst/>
              <a:gdLst/>
              <a:ahLst/>
              <a:cxnLst/>
              <a:rect l="l" t="t" r="r" b="b"/>
              <a:pathLst>
                <a:path w="73660" h="73025" extrusionOk="0">
                  <a:moveTo>
                    <a:pt x="70109" y="54863"/>
                  </a:moveTo>
                  <a:lnTo>
                    <a:pt x="67060" y="54863"/>
                  </a:lnTo>
                  <a:lnTo>
                    <a:pt x="67060" y="60959"/>
                  </a:lnTo>
                  <a:lnTo>
                    <a:pt x="64012" y="64008"/>
                  </a:lnTo>
                  <a:lnTo>
                    <a:pt x="64012" y="73025"/>
                  </a:lnTo>
                  <a:lnTo>
                    <a:pt x="67060" y="73025"/>
                  </a:lnTo>
                  <a:lnTo>
                    <a:pt x="67060" y="67056"/>
                  </a:lnTo>
                  <a:lnTo>
                    <a:pt x="73157" y="67056"/>
                  </a:lnTo>
                  <a:lnTo>
                    <a:pt x="73157" y="64008"/>
                  </a:lnTo>
                  <a:lnTo>
                    <a:pt x="70109" y="64008"/>
                  </a:lnTo>
                  <a:lnTo>
                    <a:pt x="70109" y="54863"/>
                  </a:lnTo>
                  <a:close/>
                </a:path>
                <a:path w="73660" h="73025" extrusionOk="0">
                  <a:moveTo>
                    <a:pt x="73157" y="67056"/>
                  </a:moveTo>
                  <a:lnTo>
                    <a:pt x="67060" y="67056"/>
                  </a:lnTo>
                  <a:lnTo>
                    <a:pt x="67060" y="73025"/>
                  </a:lnTo>
                  <a:lnTo>
                    <a:pt x="70109" y="73025"/>
                  </a:lnTo>
                  <a:lnTo>
                    <a:pt x="70109" y="70103"/>
                  </a:lnTo>
                  <a:lnTo>
                    <a:pt x="73157" y="70103"/>
                  </a:lnTo>
                  <a:lnTo>
                    <a:pt x="73157" y="67056"/>
                  </a:lnTo>
                  <a:close/>
                </a:path>
                <a:path w="73660" h="73025" extrusionOk="0">
                  <a:moveTo>
                    <a:pt x="73157" y="70103"/>
                  </a:moveTo>
                  <a:lnTo>
                    <a:pt x="70109" y="70103"/>
                  </a:lnTo>
                  <a:lnTo>
                    <a:pt x="73157" y="73025"/>
                  </a:lnTo>
                  <a:lnTo>
                    <a:pt x="73157" y="70103"/>
                  </a:lnTo>
                  <a:close/>
                </a:path>
                <a:path w="73660" h="73025" extrusionOk="0">
                  <a:moveTo>
                    <a:pt x="57916" y="64008"/>
                  </a:moveTo>
                  <a:lnTo>
                    <a:pt x="54868" y="67056"/>
                  </a:lnTo>
                  <a:lnTo>
                    <a:pt x="57916" y="67056"/>
                  </a:lnTo>
                  <a:lnTo>
                    <a:pt x="57916" y="64008"/>
                  </a:lnTo>
                  <a:close/>
                </a:path>
                <a:path w="73660" h="73025" extrusionOk="0">
                  <a:moveTo>
                    <a:pt x="54868" y="60959"/>
                  </a:moveTo>
                  <a:lnTo>
                    <a:pt x="51819" y="60959"/>
                  </a:lnTo>
                  <a:lnTo>
                    <a:pt x="51819" y="64008"/>
                  </a:lnTo>
                  <a:lnTo>
                    <a:pt x="54868" y="64008"/>
                  </a:lnTo>
                  <a:lnTo>
                    <a:pt x="54868" y="60959"/>
                  </a:lnTo>
                  <a:close/>
                </a:path>
                <a:path w="73660" h="73025" extrusionOk="0">
                  <a:moveTo>
                    <a:pt x="60964" y="48768"/>
                  </a:moveTo>
                  <a:lnTo>
                    <a:pt x="57916" y="48768"/>
                  </a:lnTo>
                  <a:lnTo>
                    <a:pt x="57916" y="64008"/>
                  </a:lnTo>
                  <a:lnTo>
                    <a:pt x="64012" y="64008"/>
                  </a:lnTo>
                  <a:lnTo>
                    <a:pt x="64012" y="57912"/>
                  </a:lnTo>
                  <a:lnTo>
                    <a:pt x="67060" y="57912"/>
                  </a:lnTo>
                  <a:lnTo>
                    <a:pt x="67060" y="51815"/>
                  </a:lnTo>
                  <a:lnTo>
                    <a:pt x="60964" y="51815"/>
                  </a:lnTo>
                  <a:lnTo>
                    <a:pt x="60964" y="48768"/>
                  </a:lnTo>
                  <a:close/>
                </a:path>
                <a:path w="73660" h="73025" extrusionOk="0">
                  <a:moveTo>
                    <a:pt x="57916" y="48768"/>
                  </a:moveTo>
                  <a:lnTo>
                    <a:pt x="45723" y="48768"/>
                  </a:lnTo>
                  <a:lnTo>
                    <a:pt x="45723" y="51815"/>
                  </a:lnTo>
                  <a:lnTo>
                    <a:pt x="48771" y="51815"/>
                  </a:lnTo>
                  <a:lnTo>
                    <a:pt x="48771" y="60959"/>
                  </a:lnTo>
                  <a:lnTo>
                    <a:pt x="51819" y="60959"/>
                  </a:lnTo>
                  <a:lnTo>
                    <a:pt x="51819" y="54863"/>
                  </a:lnTo>
                  <a:lnTo>
                    <a:pt x="57916" y="54863"/>
                  </a:lnTo>
                  <a:lnTo>
                    <a:pt x="57916" y="48768"/>
                  </a:lnTo>
                  <a:close/>
                </a:path>
                <a:path w="73660" h="73025" extrusionOk="0">
                  <a:moveTo>
                    <a:pt x="57916" y="54863"/>
                  </a:moveTo>
                  <a:lnTo>
                    <a:pt x="51819" y="54863"/>
                  </a:lnTo>
                  <a:lnTo>
                    <a:pt x="51819" y="57912"/>
                  </a:lnTo>
                  <a:lnTo>
                    <a:pt x="54868" y="57912"/>
                  </a:lnTo>
                  <a:lnTo>
                    <a:pt x="54868" y="60959"/>
                  </a:lnTo>
                  <a:lnTo>
                    <a:pt x="57916" y="60959"/>
                  </a:lnTo>
                  <a:lnTo>
                    <a:pt x="57916" y="54863"/>
                  </a:lnTo>
                  <a:close/>
                </a:path>
                <a:path w="73660" h="73025" extrusionOk="0">
                  <a:moveTo>
                    <a:pt x="64012" y="57912"/>
                  </a:moveTo>
                  <a:lnTo>
                    <a:pt x="64012" y="60959"/>
                  </a:lnTo>
                  <a:lnTo>
                    <a:pt x="67060" y="60959"/>
                  </a:lnTo>
                  <a:lnTo>
                    <a:pt x="64012" y="57912"/>
                  </a:lnTo>
                  <a:close/>
                </a:path>
                <a:path w="73660" h="73025" extrusionOk="0">
                  <a:moveTo>
                    <a:pt x="73157" y="57912"/>
                  </a:moveTo>
                  <a:lnTo>
                    <a:pt x="70109" y="57912"/>
                  </a:lnTo>
                  <a:lnTo>
                    <a:pt x="73157" y="60959"/>
                  </a:lnTo>
                  <a:lnTo>
                    <a:pt x="73157" y="57912"/>
                  </a:lnTo>
                  <a:close/>
                </a:path>
                <a:path w="73660" h="73025" extrusionOk="0">
                  <a:moveTo>
                    <a:pt x="45723" y="48768"/>
                  </a:moveTo>
                  <a:lnTo>
                    <a:pt x="27434" y="48768"/>
                  </a:lnTo>
                  <a:lnTo>
                    <a:pt x="27434" y="54863"/>
                  </a:lnTo>
                  <a:lnTo>
                    <a:pt x="30482" y="54863"/>
                  </a:lnTo>
                  <a:lnTo>
                    <a:pt x="30482" y="51815"/>
                  </a:lnTo>
                  <a:lnTo>
                    <a:pt x="45723" y="51815"/>
                  </a:lnTo>
                  <a:lnTo>
                    <a:pt x="45723" y="48768"/>
                  </a:lnTo>
                  <a:close/>
                </a:path>
                <a:path w="73660" h="73025" extrusionOk="0">
                  <a:moveTo>
                    <a:pt x="39626" y="51815"/>
                  </a:moveTo>
                  <a:lnTo>
                    <a:pt x="36578" y="51815"/>
                  </a:lnTo>
                  <a:lnTo>
                    <a:pt x="36578" y="54863"/>
                  </a:lnTo>
                  <a:lnTo>
                    <a:pt x="39626" y="54863"/>
                  </a:lnTo>
                  <a:lnTo>
                    <a:pt x="39626" y="51815"/>
                  </a:lnTo>
                  <a:close/>
                </a:path>
                <a:path w="73660" h="73025" extrusionOk="0">
                  <a:moveTo>
                    <a:pt x="48771" y="51815"/>
                  </a:moveTo>
                  <a:lnTo>
                    <a:pt x="42675" y="51815"/>
                  </a:lnTo>
                  <a:lnTo>
                    <a:pt x="42675" y="54863"/>
                  </a:lnTo>
                  <a:lnTo>
                    <a:pt x="48771" y="54863"/>
                  </a:lnTo>
                  <a:lnTo>
                    <a:pt x="48771" y="51815"/>
                  </a:lnTo>
                  <a:close/>
                </a:path>
                <a:path w="73660" h="73025" extrusionOk="0">
                  <a:moveTo>
                    <a:pt x="67060" y="42671"/>
                  </a:moveTo>
                  <a:lnTo>
                    <a:pt x="64012" y="42671"/>
                  </a:lnTo>
                  <a:lnTo>
                    <a:pt x="64012" y="48768"/>
                  </a:lnTo>
                  <a:lnTo>
                    <a:pt x="60964" y="48768"/>
                  </a:lnTo>
                  <a:lnTo>
                    <a:pt x="60964" y="51815"/>
                  </a:lnTo>
                  <a:lnTo>
                    <a:pt x="67060" y="51815"/>
                  </a:lnTo>
                  <a:lnTo>
                    <a:pt x="67060" y="42671"/>
                  </a:lnTo>
                  <a:close/>
                </a:path>
                <a:path w="73660" h="73025" extrusionOk="0">
                  <a:moveTo>
                    <a:pt x="36578" y="45719"/>
                  </a:moveTo>
                  <a:lnTo>
                    <a:pt x="33530" y="45719"/>
                  </a:lnTo>
                  <a:lnTo>
                    <a:pt x="33530" y="48768"/>
                  </a:lnTo>
                  <a:lnTo>
                    <a:pt x="36578" y="48768"/>
                  </a:lnTo>
                  <a:lnTo>
                    <a:pt x="36578" y="45719"/>
                  </a:lnTo>
                  <a:close/>
                </a:path>
                <a:path w="73660" h="73025" extrusionOk="0">
                  <a:moveTo>
                    <a:pt x="54868" y="45719"/>
                  </a:moveTo>
                  <a:lnTo>
                    <a:pt x="39626" y="45719"/>
                  </a:lnTo>
                  <a:lnTo>
                    <a:pt x="39626" y="48768"/>
                  </a:lnTo>
                  <a:lnTo>
                    <a:pt x="51819" y="48768"/>
                  </a:lnTo>
                  <a:lnTo>
                    <a:pt x="54868" y="45719"/>
                  </a:lnTo>
                  <a:close/>
                </a:path>
                <a:path w="73660" h="73025" extrusionOk="0">
                  <a:moveTo>
                    <a:pt x="42675" y="39624"/>
                  </a:moveTo>
                  <a:lnTo>
                    <a:pt x="33530" y="39624"/>
                  </a:lnTo>
                  <a:lnTo>
                    <a:pt x="33530" y="42671"/>
                  </a:lnTo>
                  <a:lnTo>
                    <a:pt x="30482" y="45719"/>
                  </a:lnTo>
                  <a:lnTo>
                    <a:pt x="42675" y="45719"/>
                  </a:lnTo>
                  <a:lnTo>
                    <a:pt x="42675" y="39624"/>
                  </a:lnTo>
                  <a:close/>
                </a:path>
                <a:path w="73660" h="73025" extrusionOk="0">
                  <a:moveTo>
                    <a:pt x="48771" y="39624"/>
                  </a:moveTo>
                  <a:lnTo>
                    <a:pt x="42675" y="39624"/>
                  </a:lnTo>
                  <a:lnTo>
                    <a:pt x="42675" y="45719"/>
                  </a:lnTo>
                  <a:lnTo>
                    <a:pt x="51819" y="45719"/>
                  </a:lnTo>
                  <a:lnTo>
                    <a:pt x="48771" y="42671"/>
                  </a:lnTo>
                  <a:lnTo>
                    <a:pt x="48771" y="39624"/>
                  </a:lnTo>
                  <a:close/>
                </a:path>
                <a:path w="73660" h="73025" extrusionOk="0">
                  <a:moveTo>
                    <a:pt x="60964" y="39624"/>
                  </a:moveTo>
                  <a:lnTo>
                    <a:pt x="51819" y="39624"/>
                  </a:lnTo>
                  <a:lnTo>
                    <a:pt x="51819" y="45719"/>
                  </a:lnTo>
                  <a:lnTo>
                    <a:pt x="64012" y="45719"/>
                  </a:lnTo>
                  <a:lnTo>
                    <a:pt x="60964" y="42671"/>
                  </a:lnTo>
                  <a:lnTo>
                    <a:pt x="60964" y="39624"/>
                  </a:lnTo>
                  <a:close/>
                </a:path>
                <a:path w="73660" h="73025" extrusionOk="0">
                  <a:moveTo>
                    <a:pt x="30482" y="33528"/>
                  </a:moveTo>
                  <a:lnTo>
                    <a:pt x="27434" y="33528"/>
                  </a:lnTo>
                  <a:lnTo>
                    <a:pt x="27434" y="42671"/>
                  </a:lnTo>
                  <a:lnTo>
                    <a:pt x="33530" y="42671"/>
                  </a:lnTo>
                  <a:lnTo>
                    <a:pt x="33530" y="39624"/>
                  </a:lnTo>
                  <a:lnTo>
                    <a:pt x="42675" y="39624"/>
                  </a:lnTo>
                  <a:lnTo>
                    <a:pt x="42675" y="36575"/>
                  </a:lnTo>
                  <a:lnTo>
                    <a:pt x="30482" y="36575"/>
                  </a:lnTo>
                  <a:lnTo>
                    <a:pt x="30482" y="33528"/>
                  </a:lnTo>
                  <a:close/>
                </a:path>
                <a:path w="73660" h="73025" extrusionOk="0">
                  <a:moveTo>
                    <a:pt x="51819" y="36575"/>
                  </a:moveTo>
                  <a:lnTo>
                    <a:pt x="45723" y="36575"/>
                  </a:lnTo>
                  <a:lnTo>
                    <a:pt x="45723" y="39624"/>
                  </a:lnTo>
                  <a:lnTo>
                    <a:pt x="48771" y="39624"/>
                  </a:lnTo>
                  <a:lnTo>
                    <a:pt x="48771" y="42671"/>
                  </a:lnTo>
                  <a:lnTo>
                    <a:pt x="51819" y="42671"/>
                  </a:lnTo>
                  <a:lnTo>
                    <a:pt x="51819" y="36575"/>
                  </a:lnTo>
                  <a:close/>
                </a:path>
                <a:path w="73660" h="73025" extrusionOk="0">
                  <a:moveTo>
                    <a:pt x="42675" y="30480"/>
                  </a:moveTo>
                  <a:lnTo>
                    <a:pt x="18289" y="30480"/>
                  </a:lnTo>
                  <a:lnTo>
                    <a:pt x="18289" y="39624"/>
                  </a:lnTo>
                  <a:lnTo>
                    <a:pt x="24385" y="39624"/>
                  </a:lnTo>
                  <a:lnTo>
                    <a:pt x="24385" y="36575"/>
                  </a:lnTo>
                  <a:lnTo>
                    <a:pt x="27434" y="36575"/>
                  </a:lnTo>
                  <a:lnTo>
                    <a:pt x="27434" y="33528"/>
                  </a:lnTo>
                  <a:lnTo>
                    <a:pt x="42675" y="33528"/>
                  </a:lnTo>
                  <a:lnTo>
                    <a:pt x="42675" y="30480"/>
                  </a:lnTo>
                  <a:close/>
                </a:path>
                <a:path w="73660" h="73025" extrusionOk="0">
                  <a:moveTo>
                    <a:pt x="45723" y="33528"/>
                  </a:moveTo>
                  <a:lnTo>
                    <a:pt x="30482" y="33528"/>
                  </a:lnTo>
                  <a:lnTo>
                    <a:pt x="30482" y="36575"/>
                  </a:lnTo>
                  <a:lnTo>
                    <a:pt x="45723" y="36575"/>
                  </a:lnTo>
                  <a:lnTo>
                    <a:pt x="45723" y="33528"/>
                  </a:lnTo>
                  <a:close/>
                </a:path>
                <a:path w="73660" h="73025" extrusionOk="0">
                  <a:moveTo>
                    <a:pt x="57916" y="33528"/>
                  </a:moveTo>
                  <a:lnTo>
                    <a:pt x="54868" y="33528"/>
                  </a:lnTo>
                  <a:lnTo>
                    <a:pt x="54868" y="36575"/>
                  </a:lnTo>
                  <a:lnTo>
                    <a:pt x="57916" y="36575"/>
                  </a:lnTo>
                  <a:lnTo>
                    <a:pt x="57916" y="33528"/>
                  </a:lnTo>
                  <a:close/>
                </a:path>
                <a:path w="73660" h="73025" extrusionOk="0">
                  <a:moveTo>
                    <a:pt x="48771" y="27431"/>
                  </a:moveTo>
                  <a:lnTo>
                    <a:pt x="45723" y="27431"/>
                  </a:lnTo>
                  <a:lnTo>
                    <a:pt x="45723" y="33528"/>
                  </a:lnTo>
                  <a:lnTo>
                    <a:pt x="51819" y="33528"/>
                  </a:lnTo>
                  <a:lnTo>
                    <a:pt x="51819" y="30480"/>
                  </a:lnTo>
                  <a:lnTo>
                    <a:pt x="48771" y="30480"/>
                  </a:lnTo>
                  <a:lnTo>
                    <a:pt x="48771" y="27431"/>
                  </a:lnTo>
                  <a:close/>
                </a:path>
                <a:path w="73660" h="73025" extrusionOk="0">
                  <a:moveTo>
                    <a:pt x="51819" y="30480"/>
                  </a:moveTo>
                  <a:lnTo>
                    <a:pt x="51819" y="33528"/>
                  </a:lnTo>
                  <a:lnTo>
                    <a:pt x="54868" y="33528"/>
                  </a:lnTo>
                  <a:lnTo>
                    <a:pt x="51819" y="30480"/>
                  </a:lnTo>
                  <a:close/>
                </a:path>
                <a:path w="73660" h="73025" extrusionOk="0">
                  <a:moveTo>
                    <a:pt x="42675" y="21336"/>
                  </a:moveTo>
                  <a:lnTo>
                    <a:pt x="21337" y="21336"/>
                  </a:lnTo>
                  <a:lnTo>
                    <a:pt x="21337" y="30480"/>
                  </a:lnTo>
                  <a:lnTo>
                    <a:pt x="45723" y="30480"/>
                  </a:lnTo>
                  <a:lnTo>
                    <a:pt x="45723" y="27431"/>
                  </a:lnTo>
                  <a:lnTo>
                    <a:pt x="42675" y="24384"/>
                  </a:lnTo>
                  <a:lnTo>
                    <a:pt x="42675" y="21336"/>
                  </a:lnTo>
                  <a:close/>
                </a:path>
                <a:path w="73660" h="73025" extrusionOk="0">
                  <a:moveTo>
                    <a:pt x="39626" y="18287"/>
                  </a:moveTo>
                  <a:lnTo>
                    <a:pt x="18289" y="18287"/>
                  </a:lnTo>
                  <a:lnTo>
                    <a:pt x="18289" y="24384"/>
                  </a:lnTo>
                  <a:lnTo>
                    <a:pt x="21337" y="24384"/>
                  </a:lnTo>
                  <a:lnTo>
                    <a:pt x="21337" y="21336"/>
                  </a:lnTo>
                  <a:lnTo>
                    <a:pt x="39626" y="21336"/>
                  </a:lnTo>
                  <a:lnTo>
                    <a:pt x="39626" y="18287"/>
                  </a:lnTo>
                  <a:close/>
                </a:path>
                <a:path w="73660" h="73025" extrusionOk="0">
                  <a:moveTo>
                    <a:pt x="21337" y="12191"/>
                  </a:moveTo>
                  <a:lnTo>
                    <a:pt x="15241" y="12191"/>
                  </a:lnTo>
                  <a:lnTo>
                    <a:pt x="15241" y="21336"/>
                  </a:lnTo>
                  <a:lnTo>
                    <a:pt x="18289" y="21336"/>
                  </a:lnTo>
                  <a:lnTo>
                    <a:pt x="18289" y="18287"/>
                  </a:lnTo>
                  <a:lnTo>
                    <a:pt x="24385" y="18287"/>
                  </a:lnTo>
                  <a:lnTo>
                    <a:pt x="24385" y="15240"/>
                  </a:lnTo>
                  <a:lnTo>
                    <a:pt x="21337" y="15240"/>
                  </a:lnTo>
                  <a:lnTo>
                    <a:pt x="21337" y="12191"/>
                  </a:lnTo>
                  <a:close/>
                </a:path>
                <a:path w="73660" h="73025" extrusionOk="0">
                  <a:moveTo>
                    <a:pt x="30482" y="12191"/>
                  </a:moveTo>
                  <a:lnTo>
                    <a:pt x="27434" y="12191"/>
                  </a:lnTo>
                  <a:lnTo>
                    <a:pt x="27434" y="18287"/>
                  </a:lnTo>
                  <a:lnTo>
                    <a:pt x="36578" y="18287"/>
                  </a:lnTo>
                  <a:lnTo>
                    <a:pt x="36578" y="15240"/>
                  </a:lnTo>
                  <a:lnTo>
                    <a:pt x="33530" y="15240"/>
                  </a:lnTo>
                  <a:lnTo>
                    <a:pt x="30482" y="12191"/>
                  </a:lnTo>
                  <a:close/>
                </a:path>
                <a:path w="73660" h="73025" extrusionOk="0">
                  <a:moveTo>
                    <a:pt x="24385" y="12191"/>
                  </a:moveTo>
                  <a:lnTo>
                    <a:pt x="21337" y="12191"/>
                  </a:lnTo>
                  <a:lnTo>
                    <a:pt x="21337" y="15240"/>
                  </a:lnTo>
                  <a:lnTo>
                    <a:pt x="24385" y="15240"/>
                  </a:lnTo>
                  <a:lnTo>
                    <a:pt x="24385" y="12191"/>
                  </a:lnTo>
                  <a:close/>
                </a:path>
                <a:path w="73660" h="73025" extrusionOk="0">
                  <a:moveTo>
                    <a:pt x="27434" y="12191"/>
                  </a:moveTo>
                  <a:lnTo>
                    <a:pt x="24385" y="12191"/>
                  </a:lnTo>
                  <a:lnTo>
                    <a:pt x="24385" y="15240"/>
                  </a:lnTo>
                  <a:lnTo>
                    <a:pt x="27434" y="15240"/>
                  </a:lnTo>
                  <a:lnTo>
                    <a:pt x="27434" y="12191"/>
                  </a:lnTo>
                  <a:close/>
                </a:path>
                <a:path w="73660" h="73025" extrusionOk="0">
                  <a:moveTo>
                    <a:pt x="9144" y="9143"/>
                  </a:moveTo>
                  <a:lnTo>
                    <a:pt x="6096" y="9143"/>
                  </a:lnTo>
                  <a:lnTo>
                    <a:pt x="9144" y="12191"/>
                  </a:lnTo>
                  <a:lnTo>
                    <a:pt x="9144" y="9143"/>
                  </a:lnTo>
                  <a:close/>
                </a:path>
                <a:path w="73660" h="73025" extrusionOk="0">
                  <a:moveTo>
                    <a:pt x="18289" y="3047"/>
                  </a:moveTo>
                  <a:lnTo>
                    <a:pt x="0" y="3047"/>
                  </a:lnTo>
                  <a:lnTo>
                    <a:pt x="0" y="9143"/>
                  </a:lnTo>
                  <a:lnTo>
                    <a:pt x="12192" y="9143"/>
                  </a:lnTo>
                  <a:lnTo>
                    <a:pt x="12192" y="12191"/>
                  </a:lnTo>
                  <a:lnTo>
                    <a:pt x="18289" y="12191"/>
                  </a:lnTo>
                  <a:lnTo>
                    <a:pt x="18289" y="3047"/>
                  </a:lnTo>
                  <a:close/>
                </a:path>
                <a:path w="73660" h="73025" extrusionOk="0">
                  <a:moveTo>
                    <a:pt x="9144" y="0"/>
                  </a:moveTo>
                  <a:lnTo>
                    <a:pt x="6096" y="0"/>
                  </a:lnTo>
                  <a:lnTo>
                    <a:pt x="6096" y="3047"/>
                  </a:lnTo>
                  <a:lnTo>
                    <a:pt x="9144" y="3047"/>
                  </a:lnTo>
                  <a:lnTo>
                    <a:pt x="9144" y="0"/>
                  </a:lnTo>
                  <a:close/>
                </a:path>
                <a:path w="73660" h="73025" extrusionOk="0">
                  <a:moveTo>
                    <a:pt x="15241" y="0"/>
                  </a:moveTo>
                  <a:lnTo>
                    <a:pt x="9144" y="0"/>
                  </a:lnTo>
                  <a:lnTo>
                    <a:pt x="9144" y="3047"/>
                  </a:lnTo>
                  <a:lnTo>
                    <a:pt x="15241" y="3047"/>
                  </a:lnTo>
                  <a:lnTo>
                    <a:pt x="15241"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20" name="Google Shape;6420;gda58c33139_0_6384"/>
            <p:cNvSpPr/>
            <p:nvPr/>
          </p:nvSpPr>
          <p:spPr>
            <a:xfrm>
              <a:off x="2444680" y="6446178"/>
              <a:ext cx="76200" cy="73659"/>
            </a:xfrm>
            <a:custGeom>
              <a:avLst/>
              <a:gdLst/>
              <a:ahLst/>
              <a:cxnLst/>
              <a:rect l="l" t="t" r="r" b="b"/>
              <a:pathLst>
                <a:path w="76200" h="73659" extrusionOk="0">
                  <a:moveTo>
                    <a:pt x="24385" y="15239"/>
                  </a:moveTo>
                  <a:lnTo>
                    <a:pt x="24385" y="18286"/>
                  </a:lnTo>
                  <a:lnTo>
                    <a:pt x="27434" y="18286"/>
                  </a:lnTo>
                  <a:lnTo>
                    <a:pt x="24385" y="18286"/>
                  </a:lnTo>
                  <a:lnTo>
                    <a:pt x="27434" y="18286"/>
                  </a:lnTo>
                  <a:lnTo>
                    <a:pt x="27434" y="15239"/>
                  </a:lnTo>
                  <a:lnTo>
                    <a:pt x="24385" y="15239"/>
                  </a:lnTo>
                  <a:lnTo>
                    <a:pt x="24385" y="12191"/>
                  </a:lnTo>
                  <a:lnTo>
                    <a:pt x="27434" y="12191"/>
                  </a:lnTo>
                  <a:lnTo>
                    <a:pt x="27434" y="15239"/>
                  </a:lnTo>
                  <a:lnTo>
                    <a:pt x="27434" y="12191"/>
                  </a:lnTo>
                  <a:lnTo>
                    <a:pt x="30482" y="12191"/>
                  </a:lnTo>
                  <a:lnTo>
                    <a:pt x="33530" y="15239"/>
                  </a:lnTo>
                  <a:lnTo>
                    <a:pt x="36578" y="15239"/>
                  </a:lnTo>
                  <a:lnTo>
                    <a:pt x="36578" y="18286"/>
                  </a:lnTo>
                  <a:lnTo>
                    <a:pt x="39626" y="18286"/>
                  </a:lnTo>
                  <a:lnTo>
                    <a:pt x="36578" y="18286"/>
                  </a:lnTo>
                  <a:lnTo>
                    <a:pt x="39626" y="18286"/>
                  </a:lnTo>
                  <a:lnTo>
                    <a:pt x="39626" y="21334"/>
                  </a:lnTo>
                  <a:lnTo>
                    <a:pt x="42675" y="21334"/>
                  </a:lnTo>
                  <a:lnTo>
                    <a:pt x="42675" y="24382"/>
                  </a:lnTo>
                  <a:lnTo>
                    <a:pt x="45723" y="24382"/>
                  </a:lnTo>
                  <a:lnTo>
                    <a:pt x="42675" y="24382"/>
                  </a:lnTo>
                  <a:lnTo>
                    <a:pt x="45723" y="27430"/>
                  </a:lnTo>
                  <a:lnTo>
                    <a:pt x="42675" y="27430"/>
                  </a:lnTo>
                  <a:lnTo>
                    <a:pt x="45723" y="27430"/>
                  </a:lnTo>
                  <a:lnTo>
                    <a:pt x="42675" y="27430"/>
                  </a:lnTo>
                  <a:lnTo>
                    <a:pt x="45723" y="27430"/>
                  </a:lnTo>
                  <a:lnTo>
                    <a:pt x="42675" y="27430"/>
                  </a:lnTo>
                  <a:lnTo>
                    <a:pt x="39626" y="27430"/>
                  </a:lnTo>
                  <a:lnTo>
                    <a:pt x="42675" y="27430"/>
                  </a:lnTo>
                  <a:lnTo>
                    <a:pt x="45723" y="27430"/>
                  </a:lnTo>
                  <a:lnTo>
                    <a:pt x="45723" y="30478"/>
                  </a:lnTo>
                  <a:lnTo>
                    <a:pt x="45723" y="27430"/>
                  </a:lnTo>
                  <a:lnTo>
                    <a:pt x="42675" y="27430"/>
                  </a:lnTo>
                  <a:lnTo>
                    <a:pt x="45723" y="27430"/>
                  </a:lnTo>
                  <a:lnTo>
                    <a:pt x="45723" y="30478"/>
                  </a:lnTo>
                  <a:lnTo>
                    <a:pt x="45723" y="27430"/>
                  </a:lnTo>
                  <a:lnTo>
                    <a:pt x="48771" y="27430"/>
                  </a:lnTo>
                  <a:lnTo>
                    <a:pt x="48771" y="30478"/>
                  </a:lnTo>
                  <a:lnTo>
                    <a:pt x="51819" y="30478"/>
                  </a:lnTo>
                  <a:lnTo>
                    <a:pt x="51819" y="33526"/>
                  </a:lnTo>
                  <a:lnTo>
                    <a:pt x="51819" y="30478"/>
                  </a:lnTo>
                  <a:lnTo>
                    <a:pt x="54868" y="33526"/>
                  </a:lnTo>
                  <a:lnTo>
                    <a:pt x="57916" y="33526"/>
                  </a:lnTo>
                  <a:lnTo>
                    <a:pt x="57916" y="36574"/>
                  </a:lnTo>
                  <a:lnTo>
                    <a:pt x="54868" y="36574"/>
                  </a:lnTo>
                  <a:lnTo>
                    <a:pt x="54868" y="33526"/>
                  </a:lnTo>
                  <a:lnTo>
                    <a:pt x="51819" y="33526"/>
                  </a:lnTo>
                  <a:lnTo>
                    <a:pt x="48771" y="33526"/>
                  </a:lnTo>
                  <a:lnTo>
                    <a:pt x="45723" y="33526"/>
                  </a:lnTo>
                  <a:lnTo>
                    <a:pt x="45723" y="30478"/>
                  </a:lnTo>
                  <a:lnTo>
                    <a:pt x="42675" y="30478"/>
                  </a:lnTo>
                  <a:lnTo>
                    <a:pt x="45723" y="30478"/>
                  </a:lnTo>
                  <a:lnTo>
                    <a:pt x="42675" y="30478"/>
                  </a:lnTo>
                  <a:lnTo>
                    <a:pt x="42675" y="33526"/>
                  </a:lnTo>
                  <a:lnTo>
                    <a:pt x="45723" y="33526"/>
                  </a:lnTo>
                  <a:lnTo>
                    <a:pt x="45723" y="36574"/>
                  </a:lnTo>
                  <a:lnTo>
                    <a:pt x="42675" y="36574"/>
                  </a:lnTo>
                  <a:lnTo>
                    <a:pt x="45723" y="36574"/>
                  </a:lnTo>
                  <a:lnTo>
                    <a:pt x="42675" y="36574"/>
                  </a:lnTo>
                  <a:lnTo>
                    <a:pt x="42675" y="39621"/>
                  </a:lnTo>
                  <a:lnTo>
                    <a:pt x="42675" y="42669"/>
                  </a:lnTo>
                  <a:lnTo>
                    <a:pt x="42675" y="45717"/>
                  </a:lnTo>
                  <a:lnTo>
                    <a:pt x="42675" y="42669"/>
                  </a:lnTo>
                  <a:lnTo>
                    <a:pt x="42675" y="39621"/>
                  </a:lnTo>
                  <a:lnTo>
                    <a:pt x="45723" y="39621"/>
                  </a:lnTo>
                  <a:lnTo>
                    <a:pt x="45723" y="36574"/>
                  </a:lnTo>
                  <a:lnTo>
                    <a:pt x="48771" y="36574"/>
                  </a:lnTo>
                  <a:lnTo>
                    <a:pt x="48771" y="33526"/>
                  </a:lnTo>
                  <a:lnTo>
                    <a:pt x="48771" y="36574"/>
                  </a:lnTo>
                  <a:lnTo>
                    <a:pt x="51819" y="36574"/>
                  </a:lnTo>
                  <a:lnTo>
                    <a:pt x="54868" y="36574"/>
                  </a:lnTo>
                  <a:lnTo>
                    <a:pt x="51819" y="36574"/>
                  </a:lnTo>
                  <a:lnTo>
                    <a:pt x="51819" y="39621"/>
                  </a:lnTo>
                  <a:lnTo>
                    <a:pt x="48771" y="39621"/>
                  </a:lnTo>
                  <a:lnTo>
                    <a:pt x="48771" y="42669"/>
                  </a:lnTo>
                  <a:lnTo>
                    <a:pt x="51819" y="45717"/>
                  </a:lnTo>
                  <a:lnTo>
                    <a:pt x="51819" y="42669"/>
                  </a:lnTo>
                  <a:lnTo>
                    <a:pt x="48771" y="42669"/>
                  </a:lnTo>
                  <a:lnTo>
                    <a:pt x="48771" y="39621"/>
                  </a:lnTo>
                  <a:lnTo>
                    <a:pt x="48771" y="42669"/>
                  </a:lnTo>
                  <a:lnTo>
                    <a:pt x="48771" y="39621"/>
                  </a:lnTo>
                  <a:lnTo>
                    <a:pt x="51819" y="39621"/>
                  </a:lnTo>
                  <a:lnTo>
                    <a:pt x="51819" y="42669"/>
                  </a:lnTo>
                  <a:lnTo>
                    <a:pt x="54868" y="42669"/>
                  </a:lnTo>
                  <a:lnTo>
                    <a:pt x="51819" y="42669"/>
                  </a:lnTo>
                  <a:lnTo>
                    <a:pt x="51819" y="39621"/>
                  </a:lnTo>
                  <a:lnTo>
                    <a:pt x="54868" y="39621"/>
                  </a:lnTo>
                  <a:lnTo>
                    <a:pt x="57916" y="39621"/>
                  </a:lnTo>
                  <a:lnTo>
                    <a:pt x="60964" y="39621"/>
                  </a:lnTo>
                  <a:lnTo>
                    <a:pt x="60964" y="42669"/>
                  </a:lnTo>
                  <a:lnTo>
                    <a:pt x="64012" y="45717"/>
                  </a:lnTo>
                  <a:lnTo>
                    <a:pt x="60964" y="45717"/>
                  </a:lnTo>
                  <a:lnTo>
                    <a:pt x="57916" y="45717"/>
                  </a:lnTo>
                  <a:lnTo>
                    <a:pt x="54868" y="45717"/>
                  </a:lnTo>
                  <a:lnTo>
                    <a:pt x="51819" y="48765"/>
                  </a:lnTo>
                  <a:lnTo>
                    <a:pt x="54868" y="48765"/>
                  </a:lnTo>
                  <a:lnTo>
                    <a:pt x="57916" y="48765"/>
                  </a:lnTo>
                  <a:lnTo>
                    <a:pt x="57916" y="45717"/>
                  </a:lnTo>
                  <a:lnTo>
                    <a:pt x="57916" y="48765"/>
                  </a:lnTo>
                  <a:lnTo>
                    <a:pt x="57916" y="51813"/>
                  </a:lnTo>
                  <a:lnTo>
                    <a:pt x="57916" y="54861"/>
                  </a:lnTo>
                  <a:lnTo>
                    <a:pt x="57916" y="51813"/>
                  </a:lnTo>
                  <a:lnTo>
                    <a:pt x="57916" y="54861"/>
                  </a:lnTo>
                  <a:lnTo>
                    <a:pt x="57916" y="51813"/>
                  </a:lnTo>
                  <a:lnTo>
                    <a:pt x="57916" y="48765"/>
                  </a:lnTo>
                  <a:lnTo>
                    <a:pt x="57916" y="45717"/>
                  </a:lnTo>
                  <a:lnTo>
                    <a:pt x="57916" y="48765"/>
                  </a:lnTo>
                  <a:lnTo>
                    <a:pt x="60964" y="48765"/>
                  </a:lnTo>
                  <a:lnTo>
                    <a:pt x="60964" y="51813"/>
                  </a:lnTo>
                  <a:lnTo>
                    <a:pt x="60964" y="48765"/>
                  </a:lnTo>
                  <a:lnTo>
                    <a:pt x="57916" y="48765"/>
                  </a:lnTo>
                  <a:lnTo>
                    <a:pt x="60964" y="48765"/>
                  </a:lnTo>
                  <a:lnTo>
                    <a:pt x="64012" y="48765"/>
                  </a:lnTo>
                  <a:lnTo>
                    <a:pt x="60964" y="48765"/>
                  </a:lnTo>
                  <a:lnTo>
                    <a:pt x="64012" y="48765"/>
                  </a:lnTo>
                  <a:lnTo>
                    <a:pt x="64012" y="45717"/>
                  </a:lnTo>
                  <a:lnTo>
                    <a:pt x="64012" y="42669"/>
                  </a:lnTo>
                  <a:lnTo>
                    <a:pt x="67060" y="42669"/>
                  </a:lnTo>
                  <a:lnTo>
                    <a:pt x="67060" y="45717"/>
                  </a:lnTo>
                  <a:lnTo>
                    <a:pt x="67060" y="48765"/>
                  </a:lnTo>
                  <a:lnTo>
                    <a:pt x="67060" y="51813"/>
                  </a:lnTo>
                  <a:lnTo>
                    <a:pt x="64012" y="51813"/>
                  </a:lnTo>
                  <a:lnTo>
                    <a:pt x="67060" y="51813"/>
                  </a:lnTo>
                  <a:lnTo>
                    <a:pt x="64012" y="51813"/>
                  </a:lnTo>
                  <a:lnTo>
                    <a:pt x="67060" y="51813"/>
                  </a:lnTo>
                  <a:lnTo>
                    <a:pt x="67060" y="54861"/>
                  </a:lnTo>
                  <a:lnTo>
                    <a:pt x="64012" y="54861"/>
                  </a:lnTo>
                  <a:lnTo>
                    <a:pt x="67060" y="54861"/>
                  </a:lnTo>
                  <a:lnTo>
                    <a:pt x="67060" y="57908"/>
                  </a:lnTo>
                  <a:lnTo>
                    <a:pt x="64012" y="57908"/>
                  </a:lnTo>
                  <a:lnTo>
                    <a:pt x="67060" y="57908"/>
                  </a:lnTo>
                  <a:lnTo>
                    <a:pt x="64012" y="57908"/>
                  </a:lnTo>
                  <a:lnTo>
                    <a:pt x="60964" y="57908"/>
                  </a:lnTo>
                  <a:lnTo>
                    <a:pt x="64012" y="57908"/>
                  </a:lnTo>
                  <a:lnTo>
                    <a:pt x="60964" y="57908"/>
                  </a:lnTo>
                  <a:lnTo>
                    <a:pt x="64012" y="57908"/>
                  </a:lnTo>
                  <a:lnTo>
                    <a:pt x="64012" y="60956"/>
                  </a:lnTo>
                  <a:lnTo>
                    <a:pt x="60964" y="60956"/>
                  </a:lnTo>
                  <a:lnTo>
                    <a:pt x="64012" y="60956"/>
                  </a:lnTo>
                  <a:lnTo>
                    <a:pt x="64012" y="57908"/>
                  </a:lnTo>
                  <a:lnTo>
                    <a:pt x="67060" y="60956"/>
                  </a:lnTo>
                  <a:lnTo>
                    <a:pt x="64012" y="60956"/>
                  </a:lnTo>
                  <a:lnTo>
                    <a:pt x="67060" y="60956"/>
                  </a:lnTo>
                  <a:lnTo>
                    <a:pt x="64012" y="60956"/>
                  </a:lnTo>
                  <a:lnTo>
                    <a:pt x="64012" y="64004"/>
                  </a:lnTo>
                  <a:lnTo>
                    <a:pt x="67060" y="60956"/>
                  </a:lnTo>
                  <a:lnTo>
                    <a:pt x="67060" y="57908"/>
                  </a:lnTo>
                  <a:lnTo>
                    <a:pt x="67060" y="54861"/>
                  </a:lnTo>
                  <a:lnTo>
                    <a:pt x="70109" y="54861"/>
                  </a:lnTo>
                  <a:lnTo>
                    <a:pt x="70109" y="57908"/>
                  </a:lnTo>
                  <a:lnTo>
                    <a:pt x="70109" y="60956"/>
                  </a:lnTo>
                  <a:lnTo>
                    <a:pt x="70109" y="57908"/>
                  </a:lnTo>
                  <a:lnTo>
                    <a:pt x="73157" y="57908"/>
                  </a:lnTo>
                  <a:lnTo>
                    <a:pt x="70109" y="57908"/>
                  </a:lnTo>
                  <a:lnTo>
                    <a:pt x="73157" y="57908"/>
                  </a:lnTo>
                  <a:lnTo>
                    <a:pt x="73157" y="60956"/>
                  </a:lnTo>
                  <a:lnTo>
                    <a:pt x="70109" y="57908"/>
                  </a:lnTo>
                  <a:lnTo>
                    <a:pt x="70109" y="60956"/>
                  </a:lnTo>
                  <a:lnTo>
                    <a:pt x="73157" y="60956"/>
                  </a:lnTo>
                  <a:lnTo>
                    <a:pt x="70109" y="60956"/>
                  </a:lnTo>
                  <a:lnTo>
                    <a:pt x="70109" y="64004"/>
                  </a:lnTo>
                  <a:lnTo>
                    <a:pt x="67060" y="64004"/>
                  </a:lnTo>
                  <a:lnTo>
                    <a:pt x="70109" y="64004"/>
                  </a:lnTo>
                  <a:lnTo>
                    <a:pt x="73157" y="64004"/>
                  </a:lnTo>
                  <a:lnTo>
                    <a:pt x="73157" y="67052"/>
                  </a:lnTo>
                  <a:lnTo>
                    <a:pt x="76205" y="67052"/>
                  </a:lnTo>
                  <a:lnTo>
                    <a:pt x="73157" y="67052"/>
                  </a:lnTo>
                  <a:lnTo>
                    <a:pt x="70109" y="67052"/>
                  </a:lnTo>
                  <a:lnTo>
                    <a:pt x="73157" y="67052"/>
                  </a:lnTo>
                  <a:lnTo>
                    <a:pt x="76205" y="67052"/>
                  </a:lnTo>
                  <a:lnTo>
                    <a:pt x="73157" y="67052"/>
                  </a:lnTo>
                  <a:lnTo>
                    <a:pt x="73157" y="70100"/>
                  </a:lnTo>
                  <a:lnTo>
                    <a:pt x="76205" y="70100"/>
                  </a:lnTo>
                  <a:lnTo>
                    <a:pt x="73157" y="70100"/>
                  </a:lnTo>
                  <a:lnTo>
                    <a:pt x="73157" y="73148"/>
                  </a:lnTo>
                  <a:lnTo>
                    <a:pt x="76205" y="73148"/>
                  </a:lnTo>
                  <a:lnTo>
                    <a:pt x="73157" y="73148"/>
                  </a:lnTo>
                  <a:lnTo>
                    <a:pt x="70109" y="70100"/>
                  </a:lnTo>
                  <a:lnTo>
                    <a:pt x="70109" y="73148"/>
                  </a:lnTo>
                  <a:lnTo>
                    <a:pt x="73157" y="73148"/>
                  </a:lnTo>
                  <a:lnTo>
                    <a:pt x="70109" y="73148"/>
                  </a:lnTo>
                  <a:lnTo>
                    <a:pt x="67060" y="73148"/>
                  </a:lnTo>
                  <a:lnTo>
                    <a:pt x="67060" y="70100"/>
                  </a:lnTo>
                  <a:lnTo>
                    <a:pt x="67060" y="73148"/>
                  </a:lnTo>
                  <a:lnTo>
                    <a:pt x="67060" y="70100"/>
                  </a:lnTo>
                  <a:lnTo>
                    <a:pt x="67060" y="73148"/>
                  </a:lnTo>
                  <a:lnTo>
                    <a:pt x="64012" y="73148"/>
                  </a:lnTo>
                  <a:lnTo>
                    <a:pt x="64012" y="70100"/>
                  </a:lnTo>
                  <a:lnTo>
                    <a:pt x="67060" y="70100"/>
                  </a:lnTo>
                  <a:lnTo>
                    <a:pt x="67060" y="67052"/>
                  </a:lnTo>
                  <a:lnTo>
                    <a:pt x="67060" y="70100"/>
                  </a:lnTo>
                  <a:lnTo>
                    <a:pt x="64012" y="70100"/>
                  </a:lnTo>
                  <a:lnTo>
                    <a:pt x="64012" y="67052"/>
                  </a:lnTo>
                  <a:lnTo>
                    <a:pt x="64012" y="70100"/>
                  </a:lnTo>
                  <a:lnTo>
                    <a:pt x="64012" y="67052"/>
                  </a:lnTo>
                  <a:lnTo>
                    <a:pt x="60964" y="67052"/>
                  </a:lnTo>
                  <a:lnTo>
                    <a:pt x="64012" y="67052"/>
                  </a:lnTo>
                  <a:lnTo>
                    <a:pt x="64012" y="64004"/>
                  </a:lnTo>
                  <a:lnTo>
                    <a:pt x="60964" y="64004"/>
                  </a:lnTo>
                  <a:lnTo>
                    <a:pt x="64012" y="64004"/>
                  </a:lnTo>
                  <a:lnTo>
                    <a:pt x="60964" y="64004"/>
                  </a:lnTo>
                  <a:lnTo>
                    <a:pt x="60964" y="67052"/>
                  </a:lnTo>
                  <a:lnTo>
                    <a:pt x="60964" y="64004"/>
                  </a:lnTo>
                  <a:lnTo>
                    <a:pt x="57916" y="64004"/>
                  </a:lnTo>
                  <a:lnTo>
                    <a:pt x="60964" y="64004"/>
                  </a:lnTo>
                  <a:lnTo>
                    <a:pt x="57916" y="64004"/>
                  </a:lnTo>
                  <a:lnTo>
                    <a:pt x="60964" y="64004"/>
                  </a:lnTo>
                  <a:lnTo>
                    <a:pt x="57916" y="64004"/>
                  </a:lnTo>
                  <a:lnTo>
                    <a:pt x="57916" y="60956"/>
                  </a:lnTo>
                  <a:lnTo>
                    <a:pt x="57916" y="57908"/>
                  </a:lnTo>
                  <a:lnTo>
                    <a:pt x="57916" y="54861"/>
                  </a:lnTo>
                  <a:lnTo>
                    <a:pt x="57916" y="57908"/>
                  </a:lnTo>
                  <a:lnTo>
                    <a:pt x="57916" y="54861"/>
                  </a:lnTo>
                  <a:lnTo>
                    <a:pt x="57916" y="57908"/>
                  </a:lnTo>
                  <a:lnTo>
                    <a:pt x="57916" y="60956"/>
                  </a:lnTo>
                  <a:lnTo>
                    <a:pt x="57916" y="64004"/>
                  </a:lnTo>
                  <a:lnTo>
                    <a:pt x="57916" y="67052"/>
                  </a:lnTo>
                  <a:lnTo>
                    <a:pt x="57916" y="64004"/>
                  </a:lnTo>
                  <a:lnTo>
                    <a:pt x="57916" y="67052"/>
                  </a:lnTo>
                  <a:lnTo>
                    <a:pt x="54868" y="67052"/>
                  </a:lnTo>
                  <a:lnTo>
                    <a:pt x="57916" y="64004"/>
                  </a:lnTo>
                  <a:lnTo>
                    <a:pt x="57916" y="60956"/>
                  </a:lnTo>
                  <a:lnTo>
                    <a:pt x="54868" y="60956"/>
                  </a:lnTo>
                  <a:lnTo>
                    <a:pt x="57916" y="60956"/>
                  </a:lnTo>
                  <a:lnTo>
                    <a:pt x="54868" y="60956"/>
                  </a:lnTo>
                  <a:lnTo>
                    <a:pt x="54868" y="64004"/>
                  </a:lnTo>
                  <a:lnTo>
                    <a:pt x="54868" y="67052"/>
                  </a:lnTo>
                  <a:lnTo>
                    <a:pt x="54868" y="64004"/>
                  </a:lnTo>
                  <a:lnTo>
                    <a:pt x="51819" y="64004"/>
                  </a:lnTo>
                  <a:lnTo>
                    <a:pt x="51819" y="60956"/>
                  </a:lnTo>
                  <a:lnTo>
                    <a:pt x="54868" y="60956"/>
                  </a:lnTo>
                  <a:lnTo>
                    <a:pt x="51819" y="60956"/>
                  </a:lnTo>
                  <a:lnTo>
                    <a:pt x="54868" y="60956"/>
                  </a:lnTo>
                  <a:lnTo>
                    <a:pt x="54868" y="57908"/>
                  </a:lnTo>
                  <a:lnTo>
                    <a:pt x="51819" y="57908"/>
                  </a:lnTo>
                  <a:lnTo>
                    <a:pt x="51819" y="54861"/>
                  </a:lnTo>
                  <a:lnTo>
                    <a:pt x="54868" y="54861"/>
                  </a:lnTo>
                  <a:lnTo>
                    <a:pt x="51819" y="54861"/>
                  </a:lnTo>
                  <a:lnTo>
                    <a:pt x="51819" y="57908"/>
                  </a:lnTo>
                  <a:lnTo>
                    <a:pt x="51819" y="54861"/>
                  </a:lnTo>
                  <a:lnTo>
                    <a:pt x="51819" y="57908"/>
                  </a:lnTo>
                  <a:lnTo>
                    <a:pt x="51819" y="60956"/>
                  </a:lnTo>
                  <a:lnTo>
                    <a:pt x="48771" y="60956"/>
                  </a:lnTo>
                  <a:lnTo>
                    <a:pt x="48771" y="57908"/>
                  </a:lnTo>
                  <a:lnTo>
                    <a:pt x="48771" y="54861"/>
                  </a:lnTo>
                  <a:lnTo>
                    <a:pt x="48771" y="51813"/>
                  </a:lnTo>
                  <a:lnTo>
                    <a:pt x="45723" y="51813"/>
                  </a:lnTo>
                  <a:lnTo>
                    <a:pt x="45723" y="48765"/>
                  </a:lnTo>
                  <a:lnTo>
                    <a:pt x="48771" y="48765"/>
                  </a:lnTo>
                  <a:lnTo>
                    <a:pt x="45723" y="48765"/>
                  </a:lnTo>
                  <a:lnTo>
                    <a:pt x="45723" y="51813"/>
                  </a:lnTo>
                  <a:lnTo>
                    <a:pt x="48771" y="51813"/>
                  </a:lnTo>
                  <a:lnTo>
                    <a:pt x="48771" y="54861"/>
                  </a:lnTo>
                  <a:lnTo>
                    <a:pt x="45723" y="54861"/>
                  </a:lnTo>
                  <a:lnTo>
                    <a:pt x="42675" y="54861"/>
                  </a:lnTo>
                  <a:lnTo>
                    <a:pt x="42675" y="51813"/>
                  </a:lnTo>
                  <a:lnTo>
                    <a:pt x="39626" y="51813"/>
                  </a:lnTo>
                  <a:lnTo>
                    <a:pt x="42675" y="51813"/>
                  </a:lnTo>
                  <a:lnTo>
                    <a:pt x="39626" y="51813"/>
                  </a:lnTo>
                  <a:lnTo>
                    <a:pt x="39626" y="54861"/>
                  </a:lnTo>
                  <a:lnTo>
                    <a:pt x="36578" y="54861"/>
                  </a:lnTo>
                  <a:lnTo>
                    <a:pt x="39626" y="54861"/>
                  </a:lnTo>
                  <a:lnTo>
                    <a:pt x="36578" y="54861"/>
                  </a:lnTo>
                  <a:lnTo>
                    <a:pt x="36578" y="51813"/>
                  </a:lnTo>
                  <a:lnTo>
                    <a:pt x="39626" y="51813"/>
                  </a:lnTo>
                  <a:lnTo>
                    <a:pt x="36578" y="51813"/>
                  </a:lnTo>
                  <a:lnTo>
                    <a:pt x="33530" y="51813"/>
                  </a:lnTo>
                  <a:lnTo>
                    <a:pt x="33530" y="54861"/>
                  </a:lnTo>
                  <a:lnTo>
                    <a:pt x="33530" y="51813"/>
                  </a:lnTo>
                  <a:lnTo>
                    <a:pt x="33530" y="54861"/>
                  </a:lnTo>
                  <a:lnTo>
                    <a:pt x="33530" y="51813"/>
                  </a:lnTo>
                  <a:lnTo>
                    <a:pt x="30482" y="51813"/>
                  </a:lnTo>
                  <a:lnTo>
                    <a:pt x="30482" y="54861"/>
                  </a:lnTo>
                  <a:lnTo>
                    <a:pt x="27434" y="54861"/>
                  </a:lnTo>
                  <a:lnTo>
                    <a:pt x="27434" y="51813"/>
                  </a:lnTo>
                  <a:lnTo>
                    <a:pt x="27434" y="48765"/>
                  </a:lnTo>
                  <a:lnTo>
                    <a:pt x="30482" y="48765"/>
                  </a:lnTo>
                  <a:lnTo>
                    <a:pt x="33530" y="48765"/>
                  </a:lnTo>
                  <a:lnTo>
                    <a:pt x="36578" y="48765"/>
                  </a:lnTo>
                  <a:lnTo>
                    <a:pt x="39626" y="48765"/>
                  </a:lnTo>
                  <a:lnTo>
                    <a:pt x="39626" y="45717"/>
                  </a:lnTo>
                  <a:lnTo>
                    <a:pt x="36578" y="45717"/>
                  </a:lnTo>
                  <a:lnTo>
                    <a:pt x="36578" y="48765"/>
                  </a:lnTo>
                  <a:lnTo>
                    <a:pt x="33530" y="48765"/>
                  </a:lnTo>
                  <a:lnTo>
                    <a:pt x="33530" y="45717"/>
                  </a:lnTo>
                  <a:lnTo>
                    <a:pt x="30482" y="45717"/>
                  </a:lnTo>
                  <a:lnTo>
                    <a:pt x="33530" y="42669"/>
                  </a:lnTo>
                  <a:lnTo>
                    <a:pt x="30482" y="42669"/>
                  </a:lnTo>
                  <a:lnTo>
                    <a:pt x="30482" y="45717"/>
                  </a:lnTo>
                  <a:lnTo>
                    <a:pt x="30482" y="42669"/>
                  </a:lnTo>
                  <a:lnTo>
                    <a:pt x="27434" y="42669"/>
                  </a:lnTo>
                  <a:lnTo>
                    <a:pt x="27434" y="45717"/>
                  </a:lnTo>
                  <a:lnTo>
                    <a:pt x="27434" y="42669"/>
                  </a:lnTo>
                  <a:lnTo>
                    <a:pt x="27434" y="39621"/>
                  </a:lnTo>
                  <a:lnTo>
                    <a:pt x="30482" y="39621"/>
                  </a:lnTo>
                  <a:lnTo>
                    <a:pt x="33530" y="39621"/>
                  </a:lnTo>
                  <a:lnTo>
                    <a:pt x="33530" y="42669"/>
                  </a:lnTo>
                  <a:lnTo>
                    <a:pt x="33530" y="39621"/>
                  </a:lnTo>
                  <a:lnTo>
                    <a:pt x="36578" y="39621"/>
                  </a:lnTo>
                  <a:lnTo>
                    <a:pt x="33530" y="39621"/>
                  </a:lnTo>
                  <a:lnTo>
                    <a:pt x="30482" y="39621"/>
                  </a:lnTo>
                  <a:lnTo>
                    <a:pt x="27434" y="39621"/>
                  </a:lnTo>
                  <a:lnTo>
                    <a:pt x="27434" y="36574"/>
                  </a:lnTo>
                  <a:lnTo>
                    <a:pt x="30482" y="36574"/>
                  </a:lnTo>
                  <a:lnTo>
                    <a:pt x="27434" y="36574"/>
                  </a:lnTo>
                  <a:lnTo>
                    <a:pt x="30482" y="36574"/>
                  </a:lnTo>
                  <a:lnTo>
                    <a:pt x="30482" y="33526"/>
                  </a:lnTo>
                  <a:lnTo>
                    <a:pt x="33530" y="33526"/>
                  </a:lnTo>
                  <a:lnTo>
                    <a:pt x="30482" y="33526"/>
                  </a:lnTo>
                  <a:lnTo>
                    <a:pt x="30482" y="36574"/>
                  </a:lnTo>
                  <a:lnTo>
                    <a:pt x="27434" y="36574"/>
                  </a:lnTo>
                  <a:lnTo>
                    <a:pt x="27434" y="33526"/>
                  </a:lnTo>
                  <a:lnTo>
                    <a:pt x="27434" y="36574"/>
                  </a:lnTo>
                  <a:lnTo>
                    <a:pt x="27434" y="33526"/>
                  </a:lnTo>
                  <a:lnTo>
                    <a:pt x="27434" y="36574"/>
                  </a:lnTo>
                  <a:lnTo>
                    <a:pt x="24385" y="36574"/>
                  </a:lnTo>
                  <a:lnTo>
                    <a:pt x="24385" y="39621"/>
                  </a:lnTo>
                  <a:lnTo>
                    <a:pt x="21337" y="39621"/>
                  </a:lnTo>
                  <a:lnTo>
                    <a:pt x="18289" y="39621"/>
                  </a:lnTo>
                  <a:lnTo>
                    <a:pt x="18289" y="33526"/>
                  </a:lnTo>
                  <a:lnTo>
                    <a:pt x="18289" y="36574"/>
                  </a:lnTo>
                  <a:lnTo>
                    <a:pt x="18289" y="30478"/>
                  </a:lnTo>
                  <a:lnTo>
                    <a:pt x="18289" y="33526"/>
                  </a:lnTo>
                  <a:lnTo>
                    <a:pt x="18289" y="30478"/>
                  </a:lnTo>
                  <a:lnTo>
                    <a:pt x="21337" y="30478"/>
                  </a:lnTo>
                  <a:lnTo>
                    <a:pt x="21337" y="27430"/>
                  </a:lnTo>
                  <a:lnTo>
                    <a:pt x="21337" y="24382"/>
                  </a:lnTo>
                  <a:lnTo>
                    <a:pt x="21337" y="21334"/>
                  </a:lnTo>
                  <a:lnTo>
                    <a:pt x="21337" y="24382"/>
                  </a:lnTo>
                  <a:lnTo>
                    <a:pt x="18289" y="24382"/>
                  </a:lnTo>
                  <a:lnTo>
                    <a:pt x="21337" y="24382"/>
                  </a:lnTo>
                  <a:lnTo>
                    <a:pt x="18289" y="24382"/>
                  </a:lnTo>
                  <a:lnTo>
                    <a:pt x="18289" y="21334"/>
                  </a:lnTo>
                  <a:lnTo>
                    <a:pt x="15241" y="21334"/>
                  </a:lnTo>
                  <a:lnTo>
                    <a:pt x="15241" y="18286"/>
                  </a:lnTo>
                  <a:lnTo>
                    <a:pt x="18289" y="18286"/>
                  </a:lnTo>
                  <a:lnTo>
                    <a:pt x="18289" y="21334"/>
                  </a:lnTo>
                  <a:lnTo>
                    <a:pt x="18289" y="18286"/>
                  </a:lnTo>
                  <a:lnTo>
                    <a:pt x="18289" y="21334"/>
                  </a:lnTo>
                  <a:lnTo>
                    <a:pt x="18289" y="18286"/>
                  </a:lnTo>
                  <a:lnTo>
                    <a:pt x="15241" y="18286"/>
                  </a:lnTo>
                  <a:lnTo>
                    <a:pt x="18289" y="18286"/>
                  </a:lnTo>
                  <a:lnTo>
                    <a:pt x="15241" y="18286"/>
                  </a:lnTo>
                  <a:lnTo>
                    <a:pt x="15241" y="15239"/>
                  </a:lnTo>
                  <a:lnTo>
                    <a:pt x="15241" y="12191"/>
                  </a:lnTo>
                  <a:lnTo>
                    <a:pt x="12192" y="12191"/>
                  </a:lnTo>
                  <a:lnTo>
                    <a:pt x="15241" y="12191"/>
                  </a:lnTo>
                  <a:lnTo>
                    <a:pt x="12192" y="12191"/>
                  </a:lnTo>
                  <a:lnTo>
                    <a:pt x="12192" y="9143"/>
                  </a:lnTo>
                  <a:lnTo>
                    <a:pt x="9144" y="9143"/>
                  </a:lnTo>
                  <a:lnTo>
                    <a:pt x="9144" y="12191"/>
                  </a:lnTo>
                  <a:lnTo>
                    <a:pt x="6096" y="9143"/>
                  </a:lnTo>
                  <a:lnTo>
                    <a:pt x="3048" y="9143"/>
                  </a:lnTo>
                  <a:lnTo>
                    <a:pt x="3048" y="12191"/>
                  </a:lnTo>
                  <a:lnTo>
                    <a:pt x="3048" y="9143"/>
                  </a:lnTo>
                  <a:lnTo>
                    <a:pt x="3048" y="12191"/>
                  </a:lnTo>
                  <a:lnTo>
                    <a:pt x="3048" y="9143"/>
                  </a:lnTo>
                  <a:lnTo>
                    <a:pt x="0" y="9143"/>
                  </a:lnTo>
                  <a:lnTo>
                    <a:pt x="0" y="6095"/>
                  </a:lnTo>
                  <a:lnTo>
                    <a:pt x="3048" y="6095"/>
                  </a:lnTo>
                  <a:lnTo>
                    <a:pt x="0" y="6095"/>
                  </a:lnTo>
                  <a:lnTo>
                    <a:pt x="3048" y="6095"/>
                  </a:lnTo>
                  <a:lnTo>
                    <a:pt x="0" y="6095"/>
                  </a:lnTo>
                  <a:lnTo>
                    <a:pt x="0" y="3047"/>
                  </a:lnTo>
                  <a:lnTo>
                    <a:pt x="3048" y="3047"/>
                  </a:lnTo>
                  <a:lnTo>
                    <a:pt x="6096" y="3047"/>
                  </a:lnTo>
                  <a:lnTo>
                    <a:pt x="6096" y="0"/>
                  </a:lnTo>
                  <a:lnTo>
                    <a:pt x="9144" y="0"/>
                  </a:lnTo>
                  <a:lnTo>
                    <a:pt x="9144" y="3047"/>
                  </a:lnTo>
                  <a:lnTo>
                    <a:pt x="9144" y="0"/>
                  </a:lnTo>
                  <a:lnTo>
                    <a:pt x="12192" y="0"/>
                  </a:lnTo>
                  <a:lnTo>
                    <a:pt x="15241" y="0"/>
                  </a:lnTo>
                  <a:lnTo>
                    <a:pt x="12192" y="0"/>
                  </a:lnTo>
                  <a:lnTo>
                    <a:pt x="15241" y="0"/>
                  </a:lnTo>
                  <a:lnTo>
                    <a:pt x="15241" y="3047"/>
                  </a:lnTo>
                  <a:lnTo>
                    <a:pt x="18289" y="3047"/>
                  </a:lnTo>
                  <a:lnTo>
                    <a:pt x="18289" y="6095"/>
                  </a:lnTo>
                  <a:lnTo>
                    <a:pt x="18289" y="9143"/>
                  </a:lnTo>
                  <a:lnTo>
                    <a:pt x="18289" y="12191"/>
                  </a:lnTo>
                  <a:lnTo>
                    <a:pt x="18289" y="9143"/>
                  </a:lnTo>
                  <a:lnTo>
                    <a:pt x="18289" y="12191"/>
                  </a:lnTo>
                  <a:lnTo>
                    <a:pt x="21337" y="12191"/>
                  </a:lnTo>
                  <a:lnTo>
                    <a:pt x="21337" y="15239"/>
                  </a:lnTo>
                  <a:lnTo>
                    <a:pt x="21337" y="12191"/>
                  </a:lnTo>
                  <a:lnTo>
                    <a:pt x="24385" y="12191"/>
                  </a:lnTo>
                  <a:lnTo>
                    <a:pt x="24385" y="15239"/>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21" name="Google Shape;6421;gda58c33139_0_6384"/>
            <p:cNvSpPr/>
            <p:nvPr/>
          </p:nvSpPr>
          <p:spPr>
            <a:xfrm>
              <a:off x="2475162" y="6437035"/>
              <a:ext cx="18414" cy="21589"/>
            </a:xfrm>
            <a:custGeom>
              <a:avLst/>
              <a:gdLst/>
              <a:ahLst/>
              <a:cxnLst/>
              <a:rect l="l" t="t" r="r" b="b"/>
              <a:pathLst>
                <a:path w="18414" h="21589" extrusionOk="0">
                  <a:moveTo>
                    <a:pt x="18289" y="18286"/>
                  </a:moveTo>
                  <a:lnTo>
                    <a:pt x="9144" y="18286"/>
                  </a:lnTo>
                  <a:lnTo>
                    <a:pt x="9144" y="21334"/>
                  </a:lnTo>
                  <a:lnTo>
                    <a:pt x="15241" y="21334"/>
                  </a:lnTo>
                  <a:lnTo>
                    <a:pt x="18289" y="18286"/>
                  </a:lnTo>
                  <a:close/>
                </a:path>
                <a:path w="18414" h="21589" extrusionOk="0">
                  <a:moveTo>
                    <a:pt x="3048" y="0"/>
                  </a:moveTo>
                  <a:lnTo>
                    <a:pt x="3048" y="3047"/>
                  </a:lnTo>
                  <a:lnTo>
                    <a:pt x="0" y="3047"/>
                  </a:lnTo>
                  <a:lnTo>
                    <a:pt x="0" y="18286"/>
                  </a:lnTo>
                  <a:lnTo>
                    <a:pt x="3048" y="18286"/>
                  </a:lnTo>
                  <a:lnTo>
                    <a:pt x="3048" y="12191"/>
                  </a:lnTo>
                  <a:lnTo>
                    <a:pt x="6096" y="12191"/>
                  </a:lnTo>
                  <a:lnTo>
                    <a:pt x="6096" y="3047"/>
                  </a:lnTo>
                  <a:lnTo>
                    <a:pt x="3048" y="0"/>
                  </a:lnTo>
                  <a:close/>
                </a:path>
                <a:path w="18414" h="21589" extrusionOk="0">
                  <a:moveTo>
                    <a:pt x="9144" y="6095"/>
                  </a:moveTo>
                  <a:lnTo>
                    <a:pt x="6096" y="6095"/>
                  </a:lnTo>
                  <a:lnTo>
                    <a:pt x="6096" y="18286"/>
                  </a:lnTo>
                  <a:lnTo>
                    <a:pt x="9144" y="18286"/>
                  </a:lnTo>
                  <a:lnTo>
                    <a:pt x="9144" y="15239"/>
                  </a:lnTo>
                  <a:lnTo>
                    <a:pt x="15241" y="15239"/>
                  </a:lnTo>
                  <a:lnTo>
                    <a:pt x="15241" y="12191"/>
                  </a:lnTo>
                  <a:lnTo>
                    <a:pt x="12192" y="12191"/>
                  </a:lnTo>
                  <a:lnTo>
                    <a:pt x="12192" y="9143"/>
                  </a:lnTo>
                  <a:lnTo>
                    <a:pt x="9144" y="9143"/>
                  </a:lnTo>
                  <a:lnTo>
                    <a:pt x="9144" y="6095"/>
                  </a:lnTo>
                  <a:close/>
                </a:path>
                <a:path w="18414" h="21589" extrusionOk="0">
                  <a:moveTo>
                    <a:pt x="15241" y="15239"/>
                  </a:moveTo>
                  <a:lnTo>
                    <a:pt x="12192" y="15239"/>
                  </a:lnTo>
                  <a:lnTo>
                    <a:pt x="12192" y="18286"/>
                  </a:lnTo>
                  <a:lnTo>
                    <a:pt x="15241" y="18286"/>
                  </a:lnTo>
                  <a:lnTo>
                    <a:pt x="15241" y="15239"/>
                  </a:lnTo>
                  <a:close/>
                </a:path>
                <a:path w="18414" h="21589" extrusionOk="0">
                  <a:moveTo>
                    <a:pt x="6096" y="12191"/>
                  </a:moveTo>
                  <a:lnTo>
                    <a:pt x="3048" y="12191"/>
                  </a:lnTo>
                  <a:lnTo>
                    <a:pt x="3048" y="15239"/>
                  </a:lnTo>
                  <a:lnTo>
                    <a:pt x="6096" y="15239"/>
                  </a:lnTo>
                  <a:lnTo>
                    <a:pt x="6096" y="12191"/>
                  </a:lnTo>
                  <a:close/>
                </a:path>
                <a:path w="18414" h="21589" extrusionOk="0">
                  <a:moveTo>
                    <a:pt x="18289" y="9143"/>
                  </a:moveTo>
                  <a:lnTo>
                    <a:pt x="12192" y="9143"/>
                  </a:lnTo>
                  <a:lnTo>
                    <a:pt x="12192" y="12191"/>
                  </a:lnTo>
                  <a:lnTo>
                    <a:pt x="18289" y="12191"/>
                  </a:lnTo>
                  <a:lnTo>
                    <a:pt x="18289" y="9143"/>
                  </a:lnTo>
                  <a:close/>
                </a:path>
                <a:path w="18414" h="21589" extrusionOk="0">
                  <a:moveTo>
                    <a:pt x="15241" y="6095"/>
                  </a:moveTo>
                  <a:lnTo>
                    <a:pt x="9144" y="6095"/>
                  </a:lnTo>
                  <a:lnTo>
                    <a:pt x="9144" y="9143"/>
                  </a:lnTo>
                  <a:lnTo>
                    <a:pt x="15241" y="9143"/>
                  </a:lnTo>
                  <a:lnTo>
                    <a:pt x="15241" y="6095"/>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22" name="Google Shape;6422;gda58c33139_0_6384"/>
            <p:cNvSpPr/>
            <p:nvPr/>
          </p:nvSpPr>
          <p:spPr>
            <a:xfrm>
              <a:off x="2472114" y="6437035"/>
              <a:ext cx="21589" cy="21589"/>
            </a:xfrm>
            <a:custGeom>
              <a:avLst/>
              <a:gdLst/>
              <a:ahLst/>
              <a:cxnLst/>
              <a:rect l="l" t="t" r="r" b="b"/>
              <a:pathLst>
                <a:path w="21589" h="21589" extrusionOk="0">
                  <a:moveTo>
                    <a:pt x="12192" y="18286"/>
                  </a:moveTo>
                  <a:lnTo>
                    <a:pt x="15241" y="18286"/>
                  </a:lnTo>
                  <a:lnTo>
                    <a:pt x="15241" y="15239"/>
                  </a:lnTo>
                  <a:lnTo>
                    <a:pt x="12192" y="15239"/>
                  </a:lnTo>
                  <a:lnTo>
                    <a:pt x="12192" y="18286"/>
                  </a:lnTo>
                  <a:lnTo>
                    <a:pt x="9144" y="18286"/>
                  </a:lnTo>
                  <a:lnTo>
                    <a:pt x="9144" y="15239"/>
                  </a:lnTo>
                  <a:lnTo>
                    <a:pt x="12192" y="15239"/>
                  </a:lnTo>
                  <a:lnTo>
                    <a:pt x="9144" y="15239"/>
                  </a:lnTo>
                  <a:lnTo>
                    <a:pt x="12192" y="15239"/>
                  </a:lnTo>
                  <a:lnTo>
                    <a:pt x="9144" y="15239"/>
                  </a:lnTo>
                  <a:lnTo>
                    <a:pt x="9144" y="12191"/>
                  </a:lnTo>
                  <a:lnTo>
                    <a:pt x="9144" y="9143"/>
                  </a:lnTo>
                  <a:lnTo>
                    <a:pt x="9144" y="12191"/>
                  </a:lnTo>
                  <a:lnTo>
                    <a:pt x="9144" y="15239"/>
                  </a:lnTo>
                  <a:lnTo>
                    <a:pt x="6096" y="15239"/>
                  </a:lnTo>
                  <a:lnTo>
                    <a:pt x="6096" y="12191"/>
                  </a:lnTo>
                  <a:lnTo>
                    <a:pt x="6096" y="15239"/>
                  </a:lnTo>
                  <a:lnTo>
                    <a:pt x="9144" y="15239"/>
                  </a:lnTo>
                  <a:lnTo>
                    <a:pt x="6096" y="15239"/>
                  </a:lnTo>
                  <a:lnTo>
                    <a:pt x="6096" y="18286"/>
                  </a:lnTo>
                  <a:lnTo>
                    <a:pt x="3048" y="18286"/>
                  </a:lnTo>
                  <a:lnTo>
                    <a:pt x="3048" y="15239"/>
                  </a:lnTo>
                  <a:lnTo>
                    <a:pt x="3048" y="12191"/>
                  </a:lnTo>
                  <a:lnTo>
                    <a:pt x="0" y="12191"/>
                  </a:lnTo>
                  <a:lnTo>
                    <a:pt x="3048" y="12191"/>
                  </a:lnTo>
                  <a:lnTo>
                    <a:pt x="3048" y="15239"/>
                  </a:lnTo>
                  <a:lnTo>
                    <a:pt x="3048" y="12191"/>
                  </a:lnTo>
                  <a:lnTo>
                    <a:pt x="0" y="12191"/>
                  </a:lnTo>
                  <a:lnTo>
                    <a:pt x="3048" y="12191"/>
                  </a:lnTo>
                  <a:lnTo>
                    <a:pt x="3048" y="9143"/>
                  </a:lnTo>
                  <a:lnTo>
                    <a:pt x="0" y="9143"/>
                  </a:lnTo>
                  <a:lnTo>
                    <a:pt x="3048" y="9143"/>
                  </a:lnTo>
                  <a:lnTo>
                    <a:pt x="3048" y="6095"/>
                  </a:lnTo>
                  <a:lnTo>
                    <a:pt x="3048" y="3047"/>
                  </a:lnTo>
                  <a:lnTo>
                    <a:pt x="6096" y="3047"/>
                  </a:lnTo>
                  <a:lnTo>
                    <a:pt x="3048" y="3047"/>
                  </a:lnTo>
                  <a:lnTo>
                    <a:pt x="6096" y="3047"/>
                  </a:lnTo>
                  <a:lnTo>
                    <a:pt x="6096" y="0"/>
                  </a:lnTo>
                  <a:lnTo>
                    <a:pt x="9144" y="3047"/>
                  </a:lnTo>
                  <a:lnTo>
                    <a:pt x="9144" y="6095"/>
                  </a:lnTo>
                  <a:lnTo>
                    <a:pt x="9144" y="9143"/>
                  </a:lnTo>
                  <a:lnTo>
                    <a:pt x="6096" y="9143"/>
                  </a:lnTo>
                  <a:lnTo>
                    <a:pt x="9144" y="9143"/>
                  </a:lnTo>
                  <a:lnTo>
                    <a:pt x="9144" y="6095"/>
                  </a:lnTo>
                  <a:lnTo>
                    <a:pt x="12192" y="6095"/>
                  </a:lnTo>
                  <a:lnTo>
                    <a:pt x="12192" y="9143"/>
                  </a:lnTo>
                  <a:lnTo>
                    <a:pt x="12192" y="6095"/>
                  </a:lnTo>
                  <a:lnTo>
                    <a:pt x="12192" y="9143"/>
                  </a:lnTo>
                  <a:lnTo>
                    <a:pt x="12192" y="6095"/>
                  </a:lnTo>
                  <a:lnTo>
                    <a:pt x="15241" y="6095"/>
                  </a:lnTo>
                  <a:lnTo>
                    <a:pt x="18289" y="6095"/>
                  </a:lnTo>
                  <a:lnTo>
                    <a:pt x="18289" y="9143"/>
                  </a:lnTo>
                  <a:lnTo>
                    <a:pt x="21337" y="9143"/>
                  </a:lnTo>
                  <a:lnTo>
                    <a:pt x="21337" y="12191"/>
                  </a:lnTo>
                  <a:lnTo>
                    <a:pt x="18289" y="12191"/>
                  </a:lnTo>
                  <a:lnTo>
                    <a:pt x="15241" y="12191"/>
                  </a:lnTo>
                  <a:lnTo>
                    <a:pt x="15241" y="9143"/>
                  </a:lnTo>
                  <a:lnTo>
                    <a:pt x="15241" y="12191"/>
                  </a:lnTo>
                  <a:lnTo>
                    <a:pt x="18289" y="12191"/>
                  </a:lnTo>
                  <a:lnTo>
                    <a:pt x="18289" y="15239"/>
                  </a:lnTo>
                  <a:lnTo>
                    <a:pt x="18289" y="18286"/>
                  </a:lnTo>
                  <a:lnTo>
                    <a:pt x="21337" y="18286"/>
                  </a:lnTo>
                  <a:lnTo>
                    <a:pt x="18289" y="21334"/>
                  </a:lnTo>
                  <a:lnTo>
                    <a:pt x="21337" y="21334"/>
                  </a:lnTo>
                  <a:lnTo>
                    <a:pt x="18289" y="21334"/>
                  </a:lnTo>
                  <a:lnTo>
                    <a:pt x="15241" y="21334"/>
                  </a:lnTo>
                  <a:lnTo>
                    <a:pt x="12192" y="21334"/>
                  </a:lnTo>
                  <a:lnTo>
                    <a:pt x="12192" y="18286"/>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23" name="Google Shape;6423;gda58c33139_0_6384"/>
            <p:cNvSpPr/>
            <p:nvPr/>
          </p:nvSpPr>
          <p:spPr>
            <a:xfrm>
              <a:off x="2444680" y="64492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24" name="Google Shape;6424;gda58c33139_0_6384"/>
            <p:cNvSpPr/>
            <p:nvPr/>
          </p:nvSpPr>
          <p:spPr>
            <a:xfrm>
              <a:off x="2444680" y="64492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25" name="Google Shape;6425;gda58c33139_0_6384"/>
            <p:cNvSpPr/>
            <p:nvPr/>
          </p:nvSpPr>
          <p:spPr>
            <a:xfrm>
              <a:off x="2459921" y="644617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26" name="Google Shape;6426;gda58c33139_0_6384"/>
            <p:cNvSpPr/>
            <p:nvPr/>
          </p:nvSpPr>
          <p:spPr>
            <a:xfrm>
              <a:off x="1700912" y="654066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27" name="Google Shape;6427;gda58c33139_0_6384"/>
            <p:cNvSpPr/>
            <p:nvPr/>
          </p:nvSpPr>
          <p:spPr>
            <a:xfrm>
              <a:off x="1700912" y="654066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28" name="Google Shape;6428;gda58c33139_0_6384"/>
            <p:cNvSpPr/>
            <p:nvPr/>
          </p:nvSpPr>
          <p:spPr>
            <a:xfrm>
              <a:off x="2462969" y="64461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29" name="Google Shape;6429;gda58c33139_0_6384"/>
            <p:cNvSpPr/>
            <p:nvPr/>
          </p:nvSpPr>
          <p:spPr>
            <a:xfrm>
              <a:off x="2462969" y="6446178"/>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30" name="Google Shape;6430;gda58c33139_0_6384"/>
            <p:cNvSpPr/>
            <p:nvPr/>
          </p:nvSpPr>
          <p:spPr>
            <a:xfrm>
              <a:off x="2462969" y="6449226"/>
              <a:ext cx="3175" cy="0"/>
            </a:xfrm>
            <a:custGeom>
              <a:avLst/>
              <a:gdLst/>
              <a:ahLst/>
              <a:cxnLst/>
              <a:rect l="l" t="t" r="r" b="b"/>
              <a:pathLst>
                <a:path w="3175" h="120000" extrusionOk="0">
                  <a:moveTo>
                    <a:pt x="3048" y="0"/>
                  </a:moveTo>
                  <a:lnTo>
                    <a:pt x="0" y="0"/>
                  </a:lnTo>
                  <a:lnTo>
                    <a:pt x="3048" y="0"/>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31" name="Google Shape;6431;gda58c33139_0_6384"/>
            <p:cNvSpPr/>
            <p:nvPr/>
          </p:nvSpPr>
          <p:spPr>
            <a:xfrm>
              <a:off x="1755780" y="6546757"/>
              <a:ext cx="0" cy="6350"/>
            </a:xfrm>
            <a:custGeom>
              <a:avLst/>
              <a:gdLst/>
              <a:ahLst/>
              <a:cxnLst/>
              <a:rect l="l" t="t" r="r" b="b"/>
              <a:pathLst>
                <a:path w="120000" h="6350" extrusionOk="0">
                  <a:moveTo>
                    <a:pt x="0" y="6095"/>
                  </a:moveTo>
                  <a:lnTo>
                    <a:pt x="0" y="3047"/>
                  </a:lnTo>
                  <a:lnTo>
                    <a:pt x="0" y="6095"/>
                  </a:lnTo>
                  <a:lnTo>
                    <a:pt x="0" y="3047"/>
                  </a:lnTo>
                  <a:lnTo>
                    <a:pt x="0" y="0"/>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32" name="Google Shape;6432;gda58c33139_0_6384"/>
            <p:cNvSpPr/>
            <p:nvPr/>
          </p:nvSpPr>
          <p:spPr>
            <a:xfrm>
              <a:off x="2462969" y="64492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33" name="Google Shape;6433;gda58c33139_0_6384"/>
            <p:cNvSpPr/>
            <p:nvPr/>
          </p:nvSpPr>
          <p:spPr>
            <a:xfrm>
              <a:off x="2444680" y="6455322"/>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34" name="Google Shape;6434;gda58c33139_0_6384"/>
            <p:cNvSpPr/>
            <p:nvPr/>
          </p:nvSpPr>
          <p:spPr>
            <a:xfrm>
              <a:off x="2444680" y="6455322"/>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35" name="Google Shape;6435;gda58c33139_0_6384"/>
            <p:cNvSpPr/>
            <p:nvPr/>
          </p:nvSpPr>
          <p:spPr>
            <a:xfrm>
              <a:off x="2466017" y="644922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36" name="Google Shape;6436;gda58c33139_0_6384"/>
            <p:cNvSpPr/>
            <p:nvPr/>
          </p:nvSpPr>
          <p:spPr>
            <a:xfrm>
              <a:off x="2450776" y="64553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37" name="Google Shape;6437;gda58c33139_0_6384"/>
            <p:cNvSpPr/>
            <p:nvPr/>
          </p:nvSpPr>
          <p:spPr>
            <a:xfrm>
              <a:off x="2466017" y="645227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38" name="Google Shape;6438;gda58c33139_0_6384"/>
            <p:cNvSpPr/>
            <p:nvPr/>
          </p:nvSpPr>
          <p:spPr>
            <a:xfrm>
              <a:off x="2466017" y="645227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39" name="Google Shape;6439;gda58c33139_0_6384"/>
            <p:cNvSpPr/>
            <p:nvPr/>
          </p:nvSpPr>
          <p:spPr>
            <a:xfrm>
              <a:off x="2444673" y="6455333"/>
              <a:ext cx="15239" cy="18414"/>
            </a:xfrm>
            <a:custGeom>
              <a:avLst/>
              <a:gdLst/>
              <a:ahLst/>
              <a:cxnLst/>
              <a:rect l="l" t="t" r="r" b="b"/>
              <a:pathLst>
                <a:path w="15239" h="18414" extrusionOk="0">
                  <a:moveTo>
                    <a:pt x="15240" y="6096"/>
                  </a:moveTo>
                  <a:lnTo>
                    <a:pt x="12192" y="6096"/>
                  </a:lnTo>
                  <a:lnTo>
                    <a:pt x="12192" y="0"/>
                  </a:lnTo>
                  <a:lnTo>
                    <a:pt x="9144" y="0"/>
                  </a:lnTo>
                  <a:lnTo>
                    <a:pt x="9144" y="3048"/>
                  </a:lnTo>
                  <a:lnTo>
                    <a:pt x="6096" y="3048"/>
                  </a:lnTo>
                  <a:lnTo>
                    <a:pt x="3048" y="3048"/>
                  </a:lnTo>
                  <a:lnTo>
                    <a:pt x="3048" y="12192"/>
                  </a:lnTo>
                  <a:lnTo>
                    <a:pt x="0" y="12192"/>
                  </a:lnTo>
                  <a:lnTo>
                    <a:pt x="3048" y="15240"/>
                  </a:lnTo>
                  <a:lnTo>
                    <a:pt x="0" y="15240"/>
                  </a:lnTo>
                  <a:lnTo>
                    <a:pt x="3048" y="18288"/>
                  </a:lnTo>
                  <a:lnTo>
                    <a:pt x="6096" y="18288"/>
                  </a:lnTo>
                  <a:lnTo>
                    <a:pt x="6096" y="12192"/>
                  </a:lnTo>
                  <a:lnTo>
                    <a:pt x="9144" y="12192"/>
                  </a:lnTo>
                  <a:lnTo>
                    <a:pt x="9144" y="9144"/>
                  </a:lnTo>
                  <a:lnTo>
                    <a:pt x="12192" y="9144"/>
                  </a:lnTo>
                  <a:lnTo>
                    <a:pt x="15240" y="9144"/>
                  </a:lnTo>
                  <a:lnTo>
                    <a:pt x="15240"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40" name="Google Shape;6440;gda58c33139_0_6384"/>
            <p:cNvSpPr/>
            <p:nvPr/>
          </p:nvSpPr>
          <p:spPr>
            <a:xfrm>
              <a:off x="2444680" y="6455322"/>
              <a:ext cx="15239" cy="18414"/>
            </a:xfrm>
            <a:custGeom>
              <a:avLst/>
              <a:gdLst/>
              <a:ahLst/>
              <a:cxnLst/>
              <a:rect l="l" t="t" r="r" b="b"/>
              <a:pathLst>
                <a:path w="15239" h="18414" extrusionOk="0">
                  <a:moveTo>
                    <a:pt x="12192" y="9143"/>
                  </a:moveTo>
                  <a:lnTo>
                    <a:pt x="12192" y="6095"/>
                  </a:lnTo>
                  <a:lnTo>
                    <a:pt x="12192" y="9143"/>
                  </a:lnTo>
                  <a:lnTo>
                    <a:pt x="9144" y="9143"/>
                  </a:lnTo>
                  <a:lnTo>
                    <a:pt x="9144" y="12191"/>
                  </a:lnTo>
                  <a:lnTo>
                    <a:pt x="6096" y="12191"/>
                  </a:lnTo>
                  <a:lnTo>
                    <a:pt x="6096" y="15239"/>
                  </a:lnTo>
                  <a:lnTo>
                    <a:pt x="6096" y="12191"/>
                  </a:lnTo>
                  <a:lnTo>
                    <a:pt x="6096" y="15239"/>
                  </a:lnTo>
                  <a:lnTo>
                    <a:pt x="6096" y="18287"/>
                  </a:lnTo>
                  <a:lnTo>
                    <a:pt x="3048" y="18287"/>
                  </a:lnTo>
                  <a:lnTo>
                    <a:pt x="3048" y="15239"/>
                  </a:lnTo>
                  <a:lnTo>
                    <a:pt x="3048" y="18287"/>
                  </a:lnTo>
                  <a:lnTo>
                    <a:pt x="3048" y="15239"/>
                  </a:lnTo>
                  <a:lnTo>
                    <a:pt x="3048" y="18287"/>
                  </a:lnTo>
                  <a:lnTo>
                    <a:pt x="0" y="15239"/>
                  </a:lnTo>
                  <a:lnTo>
                    <a:pt x="3048" y="15239"/>
                  </a:lnTo>
                  <a:lnTo>
                    <a:pt x="0" y="12191"/>
                  </a:lnTo>
                  <a:lnTo>
                    <a:pt x="3048" y="12191"/>
                  </a:lnTo>
                  <a:lnTo>
                    <a:pt x="3048" y="9143"/>
                  </a:lnTo>
                  <a:lnTo>
                    <a:pt x="3048" y="6095"/>
                  </a:lnTo>
                  <a:lnTo>
                    <a:pt x="3048" y="9143"/>
                  </a:lnTo>
                  <a:lnTo>
                    <a:pt x="3048" y="6095"/>
                  </a:lnTo>
                  <a:lnTo>
                    <a:pt x="6096" y="6095"/>
                  </a:lnTo>
                  <a:lnTo>
                    <a:pt x="9144" y="6095"/>
                  </a:lnTo>
                  <a:lnTo>
                    <a:pt x="6096" y="6095"/>
                  </a:lnTo>
                  <a:lnTo>
                    <a:pt x="3048" y="6095"/>
                  </a:lnTo>
                  <a:lnTo>
                    <a:pt x="3048" y="3047"/>
                  </a:lnTo>
                  <a:lnTo>
                    <a:pt x="6096" y="3047"/>
                  </a:lnTo>
                  <a:lnTo>
                    <a:pt x="6096" y="6095"/>
                  </a:lnTo>
                  <a:lnTo>
                    <a:pt x="6096" y="3047"/>
                  </a:lnTo>
                  <a:lnTo>
                    <a:pt x="9144" y="3047"/>
                  </a:lnTo>
                  <a:lnTo>
                    <a:pt x="9144" y="0"/>
                  </a:lnTo>
                  <a:lnTo>
                    <a:pt x="12192" y="0"/>
                  </a:lnTo>
                  <a:lnTo>
                    <a:pt x="12192" y="3047"/>
                  </a:lnTo>
                  <a:lnTo>
                    <a:pt x="12192" y="0"/>
                  </a:lnTo>
                  <a:lnTo>
                    <a:pt x="12192" y="3047"/>
                  </a:lnTo>
                  <a:lnTo>
                    <a:pt x="12192" y="6095"/>
                  </a:lnTo>
                  <a:lnTo>
                    <a:pt x="12192" y="3047"/>
                  </a:lnTo>
                  <a:lnTo>
                    <a:pt x="12192" y="6095"/>
                  </a:lnTo>
                  <a:lnTo>
                    <a:pt x="15241" y="6095"/>
                  </a:lnTo>
                  <a:lnTo>
                    <a:pt x="15241" y="9143"/>
                  </a:lnTo>
                  <a:lnTo>
                    <a:pt x="12192"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41" name="Google Shape;6441;gda58c33139_0_6384"/>
            <p:cNvSpPr/>
            <p:nvPr/>
          </p:nvSpPr>
          <p:spPr>
            <a:xfrm>
              <a:off x="1713105" y="654980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42" name="Google Shape;6442;gda58c33139_0_6384"/>
            <p:cNvSpPr/>
            <p:nvPr/>
          </p:nvSpPr>
          <p:spPr>
            <a:xfrm>
              <a:off x="1713105" y="654980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43" name="Google Shape;6443;gda58c33139_0_6384"/>
            <p:cNvSpPr/>
            <p:nvPr/>
          </p:nvSpPr>
          <p:spPr>
            <a:xfrm>
              <a:off x="2469065" y="64522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44" name="Google Shape;6444;gda58c33139_0_6384"/>
            <p:cNvSpPr/>
            <p:nvPr/>
          </p:nvSpPr>
          <p:spPr>
            <a:xfrm>
              <a:off x="2469065"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45" name="Google Shape;6445;gda58c33139_0_6384"/>
            <p:cNvSpPr/>
            <p:nvPr/>
          </p:nvSpPr>
          <p:spPr>
            <a:xfrm>
              <a:off x="2469065"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46" name="Google Shape;6446;gda58c33139_0_6384"/>
            <p:cNvSpPr/>
            <p:nvPr/>
          </p:nvSpPr>
          <p:spPr>
            <a:xfrm>
              <a:off x="2466017" y="645532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47" name="Google Shape;6447;gda58c33139_0_6384"/>
            <p:cNvSpPr/>
            <p:nvPr/>
          </p:nvSpPr>
          <p:spPr>
            <a:xfrm>
              <a:off x="2462969" y="6455322"/>
              <a:ext cx="6350" cy="3175"/>
            </a:xfrm>
            <a:custGeom>
              <a:avLst/>
              <a:gdLst/>
              <a:ahLst/>
              <a:cxnLst/>
              <a:rect l="l" t="t" r="r" b="b"/>
              <a:pathLst>
                <a:path w="6350" h="3175" extrusionOk="0">
                  <a:moveTo>
                    <a:pt x="3048" y="0"/>
                  </a:moveTo>
                  <a:lnTo>
                    <a:pt x="6096" y="3047"/>
                  </a:lnTo>
                  <a:lnTo>
                    <a:pt x="3048" y="3047"/>
                  </a:lnTo>
                  <a:lnTo>
                    <a:pt x="0" y="3047"/>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48" name="Google Shape;6448;gda58c33139_0_6384"/>
            <p:cNvSpPr/>
            <p:nvPr/>
          </p:nvSpPr>
          <p:spPr>
            <a:xfrm>
              <a:off x="1758828" y="65528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49" name="Google Shape;6449;gda58c33139_0_6384"/>
            <p:cNvSpPr/>
            <p:nvPr/>
          </p:nvSpPr>
          <p:spPr>
            <a:xfrm>
              <a:off x="2493451" y="644617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50" name="Google Shape;6450;gda58c33139_0_6384"/>
            <p:cNvSpPr/>
            <p:nvPr/>
          </p:nvSpPr>
          <p:spPr>
            <a:xfrm>
              <a:off x="2493451" y="6446178"/>
              <a:ext cx="3175" cy="6350"/>
            </a:xfrm>
            <a:custGeom>
              <a:avLst/>
              <a:gdLst/>
              <a:ahLst/>
              <a:cxnLst/>
              <a:rect l="l" t="t" r="r" b="b"/>
              <a:pathLst>
                <a:path w="3175" h="6350" extrusionOk="0">
                  <a:moveTo>
                    <a:pt x="3048" y="6095"/>
                  </a:moveTo>
                  <a:lnTo>
                    <a:pt x="3048" y="3047"/>
                  </a:lnTo>
                  <a:lnTo>
                    <a:pt x="0" y="3047"/>
                  </a:lnTo>
                  <a:lnTo>
                    <a:pt x="0" y="0"/>
                  </a:lnTo>
                  <a:lnTo>
                    <a:pt x="3048" y="0"/>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51" name="Google Shape;6451;gda58c33139_0_6384"/>
            <p:cNvSpPr/>
            <p:nvPr/>
          </p:nvSpPr>
          <p:spPr>
            <a:xfrm>
              <a:off x="2481258"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52" name="Google Shape;6452;gda58c33139_0_6384"/>
            <p:cNvSpPr/>
            <p:nvPr/>
          </p:nvSpPr>
          <p:spPr>
            <a:xfrm>
              <a:off x="1755780" y="6555901"/>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53" name="Google Shape;6453;gda58c33139_0_6384"/>
            <p:cNvSpPr/>
            <p:nvPr/>
          </p:nvSpPr>
          <p:spPr>
            <a:xfrm>
              <a:off x="1755780" y="6555901"/>
              <a:ext cx="3175" cy="3175"/>
            </a:xfrm>
            <a:custGeom>
              <a:avLst/>
              <a:gdLst/>
              <a:ahLst/>
              <a:cxnLst/>
              <a:rect l="l" t="t" r="r" b="b"/>
              <a:pathLst>
                <a:path w="3175" h="3175" extrusionOk="0">
                  <a:moveTo>
                    <a:pt x="3048" y="3047"/>
                  </a:move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54" name="Google Shape;6454;gda58c33139_0_6384"/>
            <p:cNvSpPr/>
            <p:nvPr/>
          </p:nvSpPr>
          <p:spPr>
            <a:xfrm>
              <a:off x="2469065" y="645837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55" name="Google Shape;6455;gda58c33139_0_6384"/>
            <p:cNvSpPr/>
            <p:nvPr/>
          </p:nvSpPr>
          <p:spPr>
            <a:xfrm>
              <a:off x="2469065" y="645837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56" name="Google Shape;6456;gda58c33139_0_6384"/>
            <p:cNvSpPr/>
            <p:nvPr/>
          </p:nvSpPr>
          <p:spPr>
            <a:xfrm>
              <a:off x="1758828" y="655590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57" name="Google Shape;6457;gda58c33139_0_6384"/>
            <p:cNvSpPr/>
            <p:nvPr/>
          </p:nvSpPr>
          <p:spPr>
            <a:xfrm>
              <a:off x="2493451" y="64492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58" name="Google Shape;6458;gda58c33139_0_6384"/>
            <p:cNvSpPr/>
            <p:nvPr/>
          </p:nvSpPr>
          <p:spPr>
            <a:xfrm>
              <a:off x="2493451" y="6449226"/>
              <a:ext cx="3175" cy="3175"/>
            </a:xfrm>
            <a:custGeom>
              <a:avLst/>
              <a:gdLst/>
              <a:ahLst/>
              <a:cxnLst/>
              <a:rect l="l" t="t" r="r" b="b"/>
              <a:pathLst>
                <a:path w="3175" h="3175" extrusionOk="0">
                  <a:moveTo>
                    <a:pt x="0" y="0"/>
                  </a:move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59" name="Google Shape;6459;gda58c33139_0_6384"/>
            <p:cNvSpPr/>
            <p:nvPr/>
          </p:nvSpPr>
          <p:spPr>
            <a:xfrm>
              <a:off x="2493451" y="6449226"/>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60" name="Google Shape;6460;gda58c33139_0_6384"/>
            <p:cNvSpPr/>
            <p:nvPr/>
          </p:nvSpPr>
          <p:spPr>
            <a:xfrm>
              <a:off x="2493451" y="644922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61" name="Google Shape;6461;gda58c33139_0_6384"/>
            <p:cNvSpPr/>
            <p:nvPr/>
          </p:nvSpPr>
          <p:spPr>
            <a:xfrm>
              <a:off x="2493451" y="6449226"/>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62" name="Google Shape;6462;gda58c33139_0_6384"/>
            <p:cNvSpPr/>
            <p:nvPr/>
          </p:nvSpPr>
          <p:spPr>
            <a:xfrm>
              <a:off x="2490403" y="645227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63" name="Google Shape;6463;gda58c33139_0_6384"/>
            <p:cNvSpPr/>
            <p:nvPr/>
          </p:nvSpPr>
          <p:spPr>
            <a:xfrm>
              <a:off x="2490403" y="6452274"/>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64" name="Google Shape;6464;gda58c33139_0_6384"/>
            <p:cNvSpPr/>
            <p:nvPr/>
          </p:nvSpPr>
          <p:spPr>
            <a:xfrm>
              <a:off x="1630802" y="654980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65" name="Google Shape;6465;gda58c33139_0_6384"/>
            <p:cNvSpPr/>
            <p:nvPr/>
          </p:nvSpPr>
          <p:spPr>
            <a:xfrm>
              <a:off x="1630802" y="654980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66" name="Google Shape;6466;gda58c33139_0_6384"/>
            <p:cNvSpPr/>
            <p:nvPr/>
          </p:nvSpPr>
          <p:spPr>
            <a:xfrm>
              <a:off x="2478210" y="645532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67" name="Google Shape;6467;gda58c33139_0_6384"/>
            <p:cNvSpPr/>
            <p:nvPr/>
          </p:nvSpPr>
          <p:spPr>
            <a:xfrm>
              <a:off x="2478210" y="6455322"/>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68" name="Google Shape;6468;gda58c33139_0_6384"/>
            <p:cNvSpPr/>
            <p:nvPr/>
          </p:nvSpPr>
          <p:spPr>
            <a:xfrm>
              <a:off x="2453817" y="6464477"/>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69" name="Google Shape;6469;gda58c33139_0_6384"/>
            <p:cNvSpPr/>
            <p:nvPr/>
          </p:nvSpPr>
          <p:spPr>
            <a:xfrm>
              <a:off x="2453824" y="6464465"/>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70" name="Google Shape;6470;gda58c33139_0_6384"/>
            <p:cNvSpPr/>
            <p:nvPr/>
          </p:nvSpPr>
          <p:spPr>
            <a:xfrm>
              <a:off x="2508681" y="6446189"/>
              <a:ext cx="6350" cy="6350"/>
            </a:xfrm>
            <a:custGeom>
              <a:avLst/>
              <a:gdLst/>
              <a:ahLst/>
              <a:cxnLst/>
              <a:rect l="l" t="t" r="r" b="b"/>
              <a:pathLst>
                <a:path w="6350" h="6350" extrusionOk="0">
                  <a:moveTo>
                    <a:pt x="3048" y="3048"/>
                  </a:moveTo>
                  <a:lnTo>
                    <a:pt x="0" y="6096"/>
                  </a:lnTo>
                  <a:lnTo>
                    <a:pt x="3048" y="6096"/>
                  </a:lnTo>
                  <a:lnTo>
                    <a:pt x="3048" y="3048"/>
                  </a:lnTo>
                  <a:close/>
                </a:path>
                <a:path w="6350" h="6350" extrusionOk="0">
                  <a:moveTo>
                    <a:pt x="6096" y="0"/>
                  </a:moveTo>
                  <a:lnTo>
                    <a:pt x="3048" y="0"/>
                  </a:lnTo>
                  <a:lnTo>
                    <a:pt x="3048" y="3048"/>
                  </a:lnTo>
                  <a:lnTo>
                    <a:pt x="6096" y="3048"/>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71" name="Google Shape;6471;gda58c33139_0_6384"/>
            <p:cNvSpPr/>
            <p:nvPr/>
          </p:nvSpPr>
          <p:spPr>
            <a:xfrm>
              <a:off x="2508692" y="6446178"/>
              <a:ext cx="6350" cy="6350"/>
            </a:xfrm>
            <a:custGeom>
              <a:avLst/>
              <a:gdLst/>
              <a:ahLst/>
              <a:cxnLst/>
              <a:rect l="l" t="t" r="r" b="b"/>
              <a:pathLst>
                <a:path w="6350" h="6350" extrusionOk="0">
                  <a:moveTo>
                    <a:pt x="3048" y="6095"/>
                  </a:moveTo>
                  <a:lnTo>
                    <a:pt x="0" y="6095"/>
                  </a:lnTo>
                  <a:lnTo>
                    <a:pt x="3048" y="3047"/>
                  </a:lnTo>
                  <a:lnTo>
                    <a:pt x="3048" y="0"/>
                  </a:lnTo>
                  <a:lnTo>
                    <a:pt x="6096"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72" name="Google Shape;6472;gda58c33139_0_6384"/>
            <p:cNvSpPr/>
            <p:nvPr/>
          </p:nvSpPr>
          <p:spPr>
            <a:xfrm>
              <a:off x="2456873" y="6464465"/>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73" name="Google Shape;6473;gda58c33139_0_6384"/>
            <p:cNvSpPr/>
            <p:nvPr/>
          </p:nvSpPr>
          <p:spPr>
            <a:xfrm>
              <a:off x="2456873" y="6464465"/>
              <a:ext cx="3175" cy="6350"/>
            </a:xfrm>
            <a:custGeom>
              <a:avLst/>
              <a:gdLst/>
              <a:ahLst/>
              <a:cxnLst/>
              <a:rect l="l" t="t" r="r" b="b"/>
              <a:pathLst>
                <a:path w="3175" h="6350" extrusionOk="0">
                  <a:moveTo>
                    <a:pt x="0" y="3047"/>
                  </a:moveTo>
                  <a:lnTo>
                    <a:pt x="3048" y="3047"/>
                  </a:lnTo>
                  <a:lnTo>
                    <a:pt x="3048" y="6095"/>
                  </a:lnTo>
                  <a:lnTo>
                    <a:pt x="0" y="6095"/>
                  </a:lnTo>
                  <a:lnTo>
                    <a:pt x="0" y="3047"/>
                  </a:lnTo>
                  <a:lnTo>
                    <a:pt x="0" y="6095"/>
                  </a:lnTo>
                  <a:lnTo>
                    <a:pt x="0" y="3047"/>
                  </a:lnTo>
                  <a:lnTo>
                    <a:pt x="0" y="6095"/>
                  </a:lnTo>
                  <a:lnTo>
                    <a:pt x="0" y="3047"/>
                  </a:ln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74" name="Google Shape;6474;gda58c33139_0_6384"/>
            <p:cNvSpPr/>
            <p:nvPr/>
          </p:nvSpPr>
          <p:spPr>
            <a:xfrm>
              <a:off x="2493451" y="645532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75" name="Google Shape;6475;gda58c33139_0_6384"/>
            <p:cNvSpPr/>
            <p:nvPr/>
          </p:nvSpPr>
          <p:spPr>
            <a:xfrm>
              <a:off x="2493451" y="6455322"/>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76" name="Google Shape;6476;gda58c33139_0_6384"/>
            <p:cNvSpPr/>
            <p:nvPr/>
          </p:nvSpPr>
          <p:spPr>
            <a:xfrm>
              <a:off x="2508681" y="6446189"/>
              <a:ext cx="31114" cy="40004"/>
            </a:xfrm>
            <a:custGeom>
              <a:avLst/>
              <a:gdLst/>
              <a:ahLst/>
              <a:cxnLst/>
              <a:rect l="l" t="t" r="r" b="b"/>
              <a:pathLst>
                <a:path w="31114" h="40004" extrusionOk="0">
                  <a:moveTo>
                    <a:pt x="30492" y="27432"/>
                  </a:moveTo>
                  <a:lnTo>
                    <a:pt x="27444" y="24384"/>
                  </a:lnTo>
                  <a:lnTo>
                    <a:pt x="27444" y="18288"/>
                  </a:lnTo>
                  <a:lnTo>
                    <a:pt x="27444" y="15240"/>
                  </a:lnTo>
                  <a:lnTo>
                    <a:pt x="24396" y="15240"/>
                  </a:lnTo>
                  <a:lnTo>
                    <a:pt x="24396" y="30467"/>
                  </a:lnTo>
                  <a:lnTo>
                    <a:pt x="24396" y="33515"/>
                  </a:lnTo>
                  <a:lnTo>
                    <a:pt x="21348" y="33515"/>
                  </a:lnTo>
                  <a:lnTo>
                    <a:pt x="21348" y="30467"/>
                  </a:lnTo>
                  <a:lnTo>
                    <a:pt x="24396" y="30467"/>
                  </a:lnTo>
                  <a:lnTo>
                    <a:pt x="24396" y="15240"/>
                  </a:lnTo>
                  <a:lnTo>
                    <a:pt x="24396" y="9144"/>
                  </a:lnTo>
                  <a:lnTo>
                    <a:pt x="18288" y="9144"/>
                  </a:lnTo>
                  <a:lnTo>
                    <a:pt x="18288" y="24384"/>
                  </a:lnTo>
                  <a:lnTo>
                    <a:pt x="18288" y="27432"/>
                  </a:lnTo>
                  <a:lnTo>
                    <a:pt x="15240" y="24384"/>
                  </a:lnTo>
                  <a:lnTo>
                    <a:pt x="18288" y="24384"/>
                  </a:lnTo>
                  <a:lnTo>
                    <a:pt x="18288" y="9144"/>
                  </a:lnTo>
                  <a:lnTo>
                    <a:pt x="18288" y="3048"/>
                  </a:lnTo>
                  <a:lnTo>
                    <a:pt x="15240" y="3048"/>
                  </a:lnTo>
                  <a:lnTo>
                    <a:pt x="15240" y="18288"/>
                  </a:lnTo>
                  <a:lnTo>
                    <a:pt x="15240" y="21336"/>
                  </a:lnTo>
                  <a:lnTo>
                    <a:pt x="12192" y="18288"/>
                  </a:lnTo>
                  <a:lnTo>
                    <a:pt x="15240" y="18288"/>
                  </a:lnTo>
                  <a:lnTo>
                    <a:pt x="15240" y="3048"/>
                  </a:lnTo>
                  <a:lnTo>
                    <a:pt x="12192" y="0"/>
                  </a:lnTo>
                  <a:lnTo>
                    <a:pt x="9144" y="0"/>
                  </a:lnTo>
                  <a:lnTo>
                    <a:pt x="6096" y="3048"/>
                  </a:lnTo>
                  <a:lnTo>
                    <a:pt x="3048" y="3048"/>
                  </a:lnTo>
                  <a:lnTo>
                    <a:pt x="3048" y="9144"/>
                  </a:lnTo>
                  <a:lnTo>
                    <a:pt x="6096" y="9144"/>
                  </a:lnTo>
                  <a:lnTo>
                    <a:pt x="6096" y="12192"/>
                  </a:lnTo>
                  <a:lnTo>
                    <a:pt x="3048" y="9144"/>
                  </a:lnTo>
                  <a:lnTo>
                    <a:pt x="0" y="9144"/>
                  </a:lnTo>
                  <a:lnTo>
                    <a:pt x="0" y="12192"/>
                  </a:lnTo>
                  <a:lnTo>
                    <a:pt x="3048" y="12192"/>
                  </a:lnTo>
                  <a:lnTo>
                    <a:pt x="3048" y="15240"/>
                  </a:lnTo>
                  <a:lnTo>
                    <a:pt x="0" y="15240"/>
                  </a:lnTo>
                  <a:lnTo>
                    <a:pt x="0" y="18288"/>
                  </a:lnTo>
                  <a:lnTo>
                    <a:pt x="3048" y="18288"/>
                  </a:lnTo>
                  <a:lnTo>
                    <a:pt x="3048" y="21336"/>
                  </a:lnTo>
                  <a:lnTo>
                    <a:pt x="6096" y="21336"/>
                  </a:lnTo>
                  <a:lnTo>
                    <a:pt x="6096" y="27432"/>
                  </a:lnTo>
                  <a:lnTo>
                    <a:pt x="3048" y="30467"/>
                  </a:lnTo>
                  <a:lnTo>
                    <a:pt x="3048" y="33515"/>
                  </a:lnTo>
                  <a:lnTo>
                    <a:pt x="6096" y="33515"/>
                  </a:lnTo>
                  <a:lnTo>
                    <a:pt x="9144" y="36563"/>
                  </a:lnTo>
                  <a:lnTo>
                    <a:pt x="15240" y="36563"/>
                  </a:lnTo>
                  <a:lnTo>
                    <a:pt x="21348" y="36563"/>
                  </a:lnTo>
                  <a:lnTo>
                    <a:pt x="24396" y="36563"/>
                  </a:lnTo>
                  <a:lnTo>
                    <a:pt x="24396" y="39611"/>
                  </a:lnTo>
                  <a:lnTo>
                    <a:pt x="27444" y="39611"/>
                  </a:lnTo>
                  <a:lnTo>
                    <a:pt x="27444" y="27432"/>
                  </a:lnTo>
                  <a:lnTo>
                    <a:pt x="30492" y="27432"/>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77" name="Google Shape;6477;gda58c33139_0_6384"/>
            <p:cNvSpPr/>
            <p:nvPr/>
          </p:nvSpPr>
          <p:spPr>
            <a:xfrm>
              <a:off x="2508692" y="6446178"/>
              <a:ext cx="30480" cy="40004"/>
            </a:xfrm>
            <a:custGeom>
              <a:avLst/>
              <a:gdLst/>
              <a:ahLst/>
              <a:cxnLst/>
              <a:rect l="l" t="t" r="r" b="b"/>
              <a:pathLst>
                <a:path w="30480" h="40004" extrusionOk="0">
                  <a:moveTo>
                    <a:pt x="6096" y="21334"/>
                  </a:moveTo>
                  <a:lnTo>
                    <a:pt x="3048" y="21334"/>
                  </a:lnTo>
                  <a:lnTo>
                    <a:pt x="3048" y="18286"/>
                  </a:lnTo>
                  <a:lnTo>
                    <a:pt x="3048" y="15239"/>
                  </a:lnTo>
                  <a:lnTo>
                    <a:pt x="6096" y="15239"/>
                  </a:lnTo>
                  <a:lnTo>
                    <a:pt x="3048" y="15239"/>
                  </a:lnTo>
                  <a:lnTo>
                    <a:pt x="3048" y="18286"/>
                  </a:lnTo>
                  <a:lnTo>
                    <a:pt x="0" y="18286"/>
                  </a:lnTo>
                  <a:lnTo>
                    <a:pt x="0" y="15239"/>
                  </a:lnTo>
                  <a:lnTo>
                    <a:pt x="3048" y="15239"/>
                  </a:lnTo>
                  <a:lnTo>
                    <a:pt x="3048" y="12191"/>
                  </a:lnTo>
                  <a:lnTo>
                    <a:pt x="6096" y="12191"/>
                  </a:lnTo>
                  <a:lnTo>
                    <a:pt x="6096" y="9143"/>
                  </a:lnTo>
                  <a:lnTo>
                    <a:pt x="3048" y="9143"/>
                  </a:lnTo>
                  <a:lnTo>
                    <a:pt x="6096" y="12191"/>
                  </a:lnTo>
                  <a:lnTo>
                    <a:pt x="3048" y="12191"/>
                  </a:lnTo>
                  <a:lnTo>
                    <a:pt x="0" y="12191"/>
                  </a:lnTo>
                  <a:lnTo>
                    <a:pt x="0" y="9143"/>
                  </a:lnTo>
                  <a:lnTo>
                    <a:pt x="3048" y="9143"/>
                  </a:lnTo>
                  <a:lnTo>
                    <a:pt x="6096" y="9143"/>
                  </a:lnTo>
                  <a:lnTo>
                    <a:pt x="3048" y="9143"/>
                  </a:lnTo>
                  <a:lnTo>
                    <a:pt x="3048" y="6095"/>
                  </a:lnTo>
                  <a:lnTo>
                    <a:pt x="3048" y="3047"/>
                  </a:lnTo>
                  <a:lnTo>
                    <a:pt x="6096" y="3047"/>
                  </a:lnTo>
                  <a:lnTo>
                    <a:pt x="9144" y="0"/>
                  </a:lnTo>
                  <a:lnTo>
                    <a:pt x="12192" y="0"/>
                  </a:lnTo>
                  <a:lnTo>
                    <a:pt x="15241" y="3047"/>
                  </a:lnTo>
                  <a:lnTo>
                    <a:pt x="18289" y="3047"/>
                  </a:lnTo>
                  <a:lnTo>
                    <a:pt x="18289" y="6095"/>
                  </a:lnTo>
                  <a:lnTo>
                    <a:pt x="18289" y="9143"/>
                  </a:lnTo>
                  <a:lnTo>
                    <a:pt x="21337" y="9143"/>
                  </a:lnTo>
                  <a:lnTo>
                    <a:pt x="24385" y="9143"/>
                  </a:lnTo>
                  <a:lnTo>
                    <a:pt x="24385" y="12191"/>
                  </a:lnTo>
                  <a:lnTo>
                    <a:pt x="24385" y="15239"/>
                  </a:lnTo>
                  <a:lnTo>
                    <a:pt x="27434" y="15239"/>
                  </a:lnTo>
                  <a:lnTo>
                    <a:pt x="27434" y="18286"/>
                  </a:lnTo>
                  <a:lnTo>
                    <a:pt x="24385" y="18286"/>
                  </a:lnTo>
                  <a:lnTo>
                    <a:pt x="27434" y="18286"/>
                  </a:lnTo>
                  <a:lnTo>
                    <a:pt x="24385" y="18286"/>
                  </a:lnTo>
                  <a:lnTo>
                    <a:pt x="27434" y="18286"/>
                  </a:lnTo>
                  <a:lnTo>
                    <a:pt x="27434" y="21334"/>
                  </a:lnTo>
                  <a:lnTo>
                    <a:pt x="27434" y="24382"/>
                  </a:lnTo>
                  <a:lnTo>
                    <a:pt x="30482" y="27430"/>
                  </a:lnTo>
                  <a:lnTo>
                    <a:pt x="27434" y="27430"/>
                  </a:lnTo>
                  <a:lnTo>
                    <a:pt x="27434" y="30478"/>
                  </a:lnTo>
                  <a:lnTo>
                    <a:pt x="27434" y="27430"/>
                  </a:lnTo>
                  <a:lnTo>
                    <a:pt x="27434" y="30478"/>
                  </a:lnTo>
                  <a:lnTo>
                    <a:pt x="27434" y="33526"/>
                  </a:lnTo>
                  <a:lnTo>
                    <a:pt x="27434" y="36574"/>
                  </a:lnTo>
                  <a:lnTo>
                    <a:pt x="27434" y="39621"/>
                  </a:lnTo>
                  <a:lnTo>
                    <a:pt x="24385" y="39621"/>
                  </a:lnTo>
                  <a:lnTo>
                    <a:pt x="24385" y="36574"/>
                  </a:lnTo>
                  <a:lnTo>
                    <a:pt x="21337" y="36574"/>
                  </a:lnTo>
                  <a:lnTo>
                    <a:pt x="21337" y="33526"/>
                  </a:lnTo>
                  <a:lnTo>
                    <a:pt x="24385" y="33526"/>
                  </a:lnTo>
                  <a:lnTo>
                    <a:pt x="24385" y="30478"/>
                  </a:lnTo>
                  <a:lnTo>
                    <a:pt x="21337" y="30478"/>
                  </a:lnTo>
                  <a:lnTo>
                    <a:pt x="21337" y="27430"/>
                  </a:lnTo>
                  <a:lnTo>
                    <a:pt x="21337" y="30478"/>
                  </a:lnTo>
                  <a:lnTo>
                    <a:pt x="21337" y="27430"/>
                  </a:lnTo>
                  <a:lnTo>
                    <a:pt x="21337" y="30478"/>
                  </a:lnTo>
                  <a:lnTo>
                    <a:pt x="18289" y="30478"/>
                  </a:lnTo>
                  <a:lnTo>
                    <a:pt x="21337" y="30478"/>
                  </a:lnTo>
                  <a:lnTo>
                    <a:pt x="21337" y="33526"/>
                  </a:lnTo>
                  <a:lnTo>
                    <a:pt x="21337" y="36574"/>
                  </a:lnTo>
                  <a:lnTo>
                    <a:pt x="18289" y="36574"/>
                  </a:lnTo>
                  <a:lnTo>
                    <a:pt x="15241" y="36574"/>
                  </a:lnTo>
                  <a:lnTo>
                    <a:pt x="15241" y="33526"/>
                  </a:lnTo>
                  <a:lnTo>
                    <a:pt x="18289" y="33526"/>
                  </a:lnTo>
                  <a:lnTo>
                    <a:pt x="18289" y="30478"/>
                  </a:lnTo>
                  <a:lnTo>
                    <a:pt x="18289" y="27430"/>
                  </a:lnTo>
                  <a:lnTo>
                    <a:pt x="18289" y="24382"/>
                  </a:lnTo>
                  <a:lnTo>
                    <a:pt x="15241" y="24382"/>
                  </a:lnTo>
                  <a:lnTo>
                    <a:pt x="15241" y="21334"/>
                  </a:lnTo>
                  <a:lnTo>
                    <a:pt x="15241" y="18286"/>
                  </a:lnTo>
                  <a:lnTo>
                    <a:pt x="12192" y="18286"/>
                  </a:lnTo>
                  <a:lnTo>
                    <a:pt x="15241" y="21334"/>
                  </a:lnTo>
                  <a:lnTo>
                    <a:pt x="15241" y="24382"/>
                  </a:lnTo>
                  <a:lnTo>
                    <a:pt x="18289" y="27430"/>
                  </a:lnTo>
                  <a:lnTo>
                    <a:pt x="18289" y="30478"/>
                  </a:lnTo>
                  <a:lnTo>
                    <a:pt x="15241" y="30478"/>
                  </a:lnTo>
                  <a:lnTo>
                    <a:pt x="18289" y="30478"/>
                  </a:lnTo>
                  <a:lnTo>
                    <a:pt x="18289" y="33526"/>
                  </a:lnTo>
                  <a:lnTo>
                    <a:pt x="15241" y="33526"/>
                  </a:lnTo>
                  <a:lnTo>
                    <a:pt x="15241" y="30478"/>
                  </a:lnTo>
                  <a:lnTo>
                    <a:pt x="12192" y="30478"/>
                  </a:lnTo>
                  <a:lnTo>
                    <a:pt x="12192" y="27430"/>
                  </a:lnTo>
                  <a:lnTo>
                    <a:pt x="12192" y="24382"/>
                  </a:lnTo>
                  <a:lnTo>
                    <a:pt x="12192" y="27430"/>
                  </a:lnTo>
                  <a:lnTo>
                    <a:pt x="12192" y="24382"/>
                  </a:lnTo>
                  <a:lnTo>
                    <a:pt x="12192" y="27430"/>
                  </a:lnTo>
                  <a:lnTo>
                    <a:pt x="12192" y="30478"/>
                  </a:lnTo>
                  <a:lnTo>
                    <a:pt x="15241" y="30478"/>
                  </a:lnTo>
                  <a:lnTo>
                    <a:pt x="15241" y="33526"/>
                  </a:lnTo>
                  <a:lnTo>
                    <a:pt x="15241" y="36574"/>
                  </a:lnTo>
                  <a:lnTo>
                    <a:pt x="12192" y="36574"/>
                  </a:lnTo>
                  <a:lnTo>
                    <a:pt x="9144" y="36574"/>
                  </a:lnTo>
                  <a:lnTo>
                    <a:pt x="6096" y="33526"/>
                  </a:lnTo>
                  <a:lnTo>
                    <a:pt x="3048" y="33526"/>
                  </a:lnTo>
                  <a:lnTo>
                    <a:pt x="3048" y="30478"/>
                  </a:lnTo>
                  <a:lnTo>
                    <a:pt x="6096" y="27430"/>
                  </a:lnTo>
                  <a:lnTo>
                    <a:pt x="6096" y="24382"/>
                  </a:lnTo>
                  <a:lnTo>
                    <a:pt x="6096" y="27430"/>
                  </a:lnTo>
                  <a:lnTo>
                    <a:pt x="6096" y="24382"/>
                  </a:lnTo>
                  <a:lnTo>
                    <a:pt x="6096" y="21334"/>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78" name="Google Shape;6478;gda58c33139_0_6384"/>
            <p:cNvSpPr/>
            <p:nvPr/>
          </p:nvSpPr>
          <p:spPr>
            <a:xfrm>
              <a:off x="2459921" y="646446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79" name="Google Shape;6479;gda58c33139_0_6384"/>
            <p:cNvSpPr/>
            <p:nvPr/>
          </p:nvSpPr>
          <p:spPr>
            <a:xfrm>
              <a:off x="2459921" y="6464465"/>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80" name="Google Shape;6480;gda58c33139_0_6384"/>
            <p:cNvSpPr/>
            <p:nvPr/>
          </p:nvSpPr>
          <p:spPr>
            <a:xfrm>
              <a:off x="1630802" y="6552853"/>
              <a:ext cx="3175" cy="3175"/>
            </a:xfrm>
            <a:custGeom>
              <a:avLst/>
              <a:gdLst/>
              <a:ahLst/>
              <a:cxnLst/>
              <a:rect l="l" t="t" r="r" b="b"/>
              <a:pathLst>
                <a:path w="3175" h="3175" extrusionOk="0">
                  <a:moveTo>
                    <a:pt x="0" y="3047"/>
                  </a:move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81" name="Google Shape;6481;gda58c33139_0_6384"/>
            <p:cNvSpPr/>
            <p:nvPr/>
          </p:nvSpPr>
          <p:spPr>
            <a:xfrm>
              <a:off x="2435535" y="647360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82" name="Google Shape;6482;gda58c33139_0_6384"/>
            <p:cNvSpPr/>
            <p:nvPr/>
          </p:nvSpPr>
          <p:spPr>
            <a:xfrm>
              <a:off x="2435535" y="647360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83" name="Google Shape;6483;gda58c33139_0_6384"/>
            <p:cNvSpPr/>
            <p:nvPr/>
          </p:nvSpPr>
          <p:spPr>
            <a:xfrm>
              <a:off x="2441625" y="6473621"/>
              <a:ext cx="3175" cy="3175"/>
            </a:xfrm>
            <a:custGeom>
              <a:avLst/>
              <a:gdLst/>
              <a:ahLst/>
              <a:cxnLst/>
              <a:rect l="l" t="t" r="r" b="b"/>
              <a:pathLst>
                <a:path w="3175" h="3175" extrusionOk="0">
                  <a:moveTo>
                    <a:pt x="3048" y="0"/>
                  </a:moveTo>
                  <a:lnTo>
                    <a:pt x="0" y="0"/>
                  </a:lnTo>
                  <a:lnTo>
                    <a:pt x="0" y="3035"/>
                  </a:lnTo>
                  <a:lnTo>
                    <a:pt x="3048" y="303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84" name="Google Shape;6484;gda58c33139_0_6384"/>
            <p:cNvSpPr/>
            <p:nvPr/>
          </p:nvSpPr>
          <p:spPr>
            <a:xfrm>
              <a:off x="2441631" y="6473609"/>
              <a:ext cx="3175" cy="3175"/>
            </a:xfrm>
            <a:custGeom>
              <a:avLst/>
              <a:gdLst/>
              <a:ahLst/>
              <a:cxnLst/>
              <a:rect l="l" t="t" r="r" b="b"/>
              <a:pathLst>
                <a:path w="3175" h="3175" extrusionOk="0">
                  <a:moveTo>
                    <a:pt x="3048" y="3047"/>
                  </a:moveTo>
                  <a:lnTo>
                    <a:pt x="0" y="3047"/>
                  </a:lnTo>
                  <a:lnTo>
                    <a:pt x="0" y="0"/>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85" name="Google Shape;6485;gda58c33139_0_6384"/>
            <p:cNvSpPr/>
            <p:nvPr/>
          </p:nvSpPr>
          <p:spPr>
            <a:xfrm>
              <a:off x="2429439" y="6476657"/>
              <a:ext cx="6350" cy="6350"/>
            </a:xfrm>
            <a:custGeom>
              <a:avLst/>
              <a:gdLst/>
              <a:ahLst/>
              <a:cxnLst/>
              <a:rect l="l" t="t" r="r" b="b"/>
              <a:pathLst>
                <a:path w="6350" h="6350" extrusionOk="0">
                  <a:moveTo>
                    <a:pt x="6096" y="0"/>
                  </a:moveTo>
                  <a:lnTo>
                    <a:pt x="0" y="0"/>
                  </a:lnTo>
                  <a:lnTo>
                    <a:pt x="0" y="3047"/>
                  </a:lnTo>
                  <a:lnTo>
                    <a:pt x="3048" y="3047"/>
                  </a:lnTo>
                  <a:lnTo>
                    <a:pt x="3048" y="6095"/>
                  </a:lnTo>
                  <a:lnTo>
                    <a:pt x="6096" y="6095"/>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86" name="Google Shape;6486;gda58c33139_0_6384"/>
            <p:cNvSpPr/>
            <p:nvPr/>
          </p:nvSpPr>
          <p:spPr>
            <a:xfrm>
              <a:off x="2429439" y="6476657"/>
              <a:ext cx="9525" cy="6350"/>
            </a:xfrm>
            <a:custGeom>
              <a:avLst/>
              <a:gdLst/>
              <a:ahLst/>
              <a:cxnLst/>
              <a:rect l="l" t="t" r="r" b="b"/>
              <a:pathLst>
                <a:path w="9525" h="6350" extrusionOk="0">
                  <a:moveTo>
                    <a:pt x="3048" y="0"/>
                  </a:moveTo>
                  <a:lnTo>
                    <a:pt x="6096" y="0"/>
                  </a:lnTo>
                  <a:lnTo>
                    <a:pt x="9144" y="0"/>
                  </a:lnTo>
                  <a:lnTo>
                    <a:pt x="6096" y="0"/>
                  </a:lnTo>
                  <a:lnTo>
                    <a:pt x="6096" y="3047"/>
                  </a:lnTo>
                  <a:lnTo>
                    <a:pt x="6096" y="6095"/>
                  </a:lnTo>
                  <a:lnTo>
                    <a:pt x="3048" y="6095"/>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87" name="Google Shape;6487;gda58c33139_0_6384"/>
            <p:cNvSpPr/>
            <p:nvPr/>
          </p:nvSpPr>
          <p:spPr>
            <a:xfrm>
              <a:off x="1789310" y="6565044"/>
              <a:ext cx="3175" cy="9525"/>
            </a:xfrm>
            <a:custGeom>
              <a:avLst/>
              <a:gdLst/>
              <a:ahLst/>
              <a:cxnLst/>
              <a:rect l="l" t="t" r="r" b="b"/>
              <a:pathLst>
                <a:path w="3175" h="9525" extrusionOk="0">
                  <a:moveTo>
                    <a:pt x="3048" y="0"/>
                  </a:moveTo>
                  <a:lnTo>
                    <a:pt x="0" y="3047"/>
                  </a:lnTo>
                  <a:lnTo>
                    <a:pt x="0" y="9143"/>
                  </a:lnTo>
                  <a:lnTo>
                    <a:pt x="3048" y="9143"/>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88" name="Google Shape;6488;gda58c33139_0_6384"/>
            <p:cNvSpPr/>
            <p:nvPr/>
          </p:nvSpPr>
          <p:spPr>
            <a:xfrm>
              <a:off x="1786262" y="6565044"/>
              <a:ext cx="6350" cy="9525"/>
            </a:xfrm>
            <a:custGeom>
              <a:avLst/>
              <a:gdLst/>
              <a:ahLst/>
              <a:cxnLst/>
              <a:rect l="l" t="t" r="r" b="b"/>
              <a:pathLst>
                <a:path w="6350" h="9525" extrusionOk="0">
                  <a:moveTo>
                    <a:pt x="6096" y="9143"/>
                  </a:moveTo>
                  <a:lnTo>
                    <a:pt x="3048" y="9143"/>
                  </a:lnTo>
                  <a:lnTo>
                    <a:pt x="3048" y="6095"/>
                  </a:lnTo>
                  <a:lnTo>
                    <a:pt x="0" y="6095"/>
                  </a:lnTo>
                  <a:lnTo>
                    <a:pt x="3048" y="6095"/>
                  </a:lnTo>
                  <a:lnTo>
                    <a:pt x="3048" y="3047"/>
                  </a:lnTo>
                  <a:lnTo>
                    <a:pt x="6096" y="0"/>
                  </a:lnTo>
                  <a:lnTo>
                    <a:pt x="6096" y="3047"/>
                  </a:lnTo>
                  <a:lnTo>
                    <a:pt x="6096" y="6095"/>
                  </a:lnTo>
                  <a:lnTo>
                    <a:pt x="6096"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89" name="Google Shape;6489;gda58c33139_0_6384"/>
            <p:cNvSpPr/>
            <p:nvPr/>
          </p:nvSpPr>
          <p:spPr>
            <a:xfrm>
              <a:off x="2459913" y="6467525"/>
              <a:ext cx="6350" cy="9525"/>
            </a:xfrm>
            <a:custGeom>
              <a:avLst/>
              <a:gdLst/>
              <a:ahLst/>
              <a:cxnLst/>
              <a:rect l="l" t="t" r="r" b="b"/>
              <a:pathLst>
                <a:path w="6350" h="9525" extrusionOk="0">
                  <a:moveTo>
                    <a:pt x="3048" y="0"/>
                  </a:moveTo>
                  <a:lnTo>
                    <a:pt x="0" y="0"/>
                  </a:lnTo>
                  <a:lnTo>
                    <a:pt x="3048" y="3048"/>
                  </a:lnTo>
                  <a:lnTo>
                    <a:pt x="3048" y="0"/>
                  </a:lnTo>
                  <a:close/>
                </a:path>
                <a:path w="6350" h="9525" extrusionOk="0">
                  <a:moveTo>
                    <a:pt x="6096" y="3048"/>
                  </a:moveTo>
                  <a:lnTo>
                    <a:pt x="3048" y="3048"/>
                  </a:lnTo>
                  <a:lnTo>
                    <a:pt x="0" y="3048"/>
                  </a:lnTo>
                  <a:lnTo>
                    <a:pt x="0" y="6096"/>
                  </a:lnTo>
                  <a:lnTo>
                    <a:pt x="3048" y="6096"/>
                  </a:lnTo>
                  <a:lnTo>
                    <a:pt x="6096" y="9131"/>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90" name="Google Shape;6490;gda58c33139_0_6384"/>
            <p:cNvSpPr/>
            <p:nvPr/>
          </p:nvSpPr>
          <p:spPr>
            <a:xfrm>
              <a:off x="2459921" y="6467513"/>
              <a:ext cx="6350" cy="9525"/>
            </a:xfrm>
            <a:custGeom>
              <a:avLst/>
              <a:gdLst/>
              <a:ahLst/>
              <a:cxnLst/>
              <a:rect l="l" t="t" r="r" b="b"/>
              <a:pathLst>
                <a:path w="6350" h="9525" extrusionOk="0">
                  <a:moveTo>
                    <a:pt x="3048" y="3047"/>
                  </a:moveTo>
                  <a:lnTo>
                    <a:pt x="6096" y="3047"/>
                  </a:lnTo>
                  <a:lnTo>
                    <a:pt x="6096" y="6095"/>
                  </a:lnTo>
                  <a:lnTo>
                    <a:pt x="6096" y="9143"/>
                  </a:lnTo>
                  <a:lnTo>
                    <a:pt x="3048" y="6095"/>
                  </a:lnTo>
                  <a:lnTo>
                    <a:pt x="0" y="6095"/>
                  </a:lnTo>
                  <a:lnTo>
                    <a:pt x="0" y="3047"/>
                  </a:lnTo>
                  <a:lnTo>
                    <a:pt x="3048" y="3047"/>
                  </a:lnTo>
                  <a:lnTo>
                    <a:pt x="0" y="0"/>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91" name="Google Shape;6491;gda58c33139_0_6384"/>
            <p:cNvSpPr/>
            <p:nvPr/>
          </p:nvSpPr>
          <p:spPr>
            <a:xfrm>
              <a:off x="2487355" y="645837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92" name="Google Shape;6492;gda58c33139_0_6384"/>
            <p:cNvSpPr/>
            <p:nvPr/>
          </p:nvSpPr>
          <p:spPr>
            <a:xfrm>
              <a:off x="2487355" y="645837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93" name="Google Shape;6493;gda58c33139_0_6384"/>
            <p:cNvSpPr/>
            <p:nvPr/>
          </p:nvSpPr>
          <p:spPr>
            <a:xfrm>
              <a:off x="2508692" y="645227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94" name="Google Shape;6494;gda58c33139_0_6384"/>
            <p:cNvSpPr/>
            <p:nvPr/>
          </p:nvSpPr>
          <p:spPr>
            <a:xfrm>
              <a:off x="2508692" y="645227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95" name="Google Shape;6495;gda58c33139_0_6384"/>
            <p:cNvSpPr/>
            <p:nvPr/>
          </p:nvSpPr>
          <p:spPr>
            <a:xfrm>
              <a:off x="2487345" y="6458381"/>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96" name="Google Shape;6496;gda58c33139_0_6384"/>
            <p:cNvSpPr/>
            <p:nvPr/>
          </p:nvSpPr>
          <p:spPr>
            <a:xfrm>
              <a:off x="2487355" y="6458370"/>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97" name="Google Shape;6497;gda58c33139_0_6384"/>
            <p:cNvSpPr/>
            <p:nvPr/>
          </p:nvSpPr>
          <p:spPr>
            <a:xfrm>
              <a:off x="2487355" y="6461418"/>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98" name="Google Shape;6498;gda58c33139_0_6384"/>
            <p:cNvSpPr/>
            <p:nvPr/>
          </p:nvSpPr>
          <p:spPr>
            <a:xfrm>
              <a:off x="2487355" y="6461418"/>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499" name="Google Shape;6499;gda58c33139_0_6384"/>
            <p:cNvSpPr/>
            <p:nvPr/>
          </p:nvSpPr>
          <p:spPr>
            <a:xfrm>
              <a:off x="2508692" y="6452274"/>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00" name="Google Shape;6500;gda58c33139_0_6384"/>
            <p:cNvSpPr/>
            <p:nvPr/>
          </p:nvSpPr>
          <p:spPr>
            <a:xfrm>
              <a:off x="2508692" y="6452274"/>
              <a:ext cx="3175" cy="3175"/>
            </a:xfrm>
            <a:custGeom>
              <a:avLst/>
              <a:gdLst/>
              <a:ahLst/>
              <a:cxnLst/>
              <a:rect l="l" t="t" r="r" b="b"/>
              <a:pathLst>
                <a:path w="3175" h="3175" extrusionOk="0">
                  <a:moveTo>
                    <a:pt x="0" y="3047"/>
                  </a:moveTo>
                  <a:lnTo>
                    <a:pt x="0"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01" name="Google Shape;6501;gda58c33139_0_6384"/>
            <p:cNvSpPr/>
            <p:nvPr/>
          </p:nvSpPr>
          <p:spPr>
            <a:xfrm>
              <a:off x="2456873" y="647056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02" name="Google Shape;6502;gda58c33139_0_6384"/>
            <p:cNvSpPr/>
            <p:nvPr/>
          </p:nvSpPr>
          <p:spPr>
            <a:xfrm>
              <a:off x="1691767" y="65619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03" name="Google Shape;6503;gda58c33139_0_6384"/>
            <p:cNvSpPr/>
            <p:nvPr/>
          </p:nvSpPr>
          <p:spPr>
            <a:xfrm>
              <a:off x="1691767" y="6561996"/>
              <a:ext cx="6350" cy="3175"/>
            </a:xfrm>
            <a:custGeom>
              <a:avLst/>
              <a:gdLst/>
              <a:ahLst/>
              <a:cxnLst/>
              <a:rect l="l" t="t" r="r" b="b"/>
              <a:pathLst>
                <a:path w="6350" h="3175" extrusionOk="0">
                  <a:moveTo>
                    <a:pt x="0" y="3047"/>
                  </a:moveTo>
                  <a:lnTo>
                    <a:pt x="0" y="0"/>
                  </a:lnTo>
                  <a:lnTo>
                    <a:pt x="3048" y="0"/>
                  </a:lnTo>
                  <a:lnTo>
                    <a:pt x="3048" y="3047"/>
                  </a:lnTo>
                  <a:lnTo>
                    <a:pt x="6096" y="3047"/>
                  </a:lnTo>
                  <a:lnTo>
                    <a:pt x="3048" y="3047"/>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04" name="Google Shape;6504;gda58c33139_0_6384"/>
            <p:cNvSpPr/>
            <p:nvPr/>
          </p:nvSpPr>
          <p:spPr>
            <a:xfrm>
              <a:off x="2450776" y="647360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05" name="Google Shape;6505;gda58c33139_0_6384"/>
            <p:cNvSpPr/>
            <p:nvPr/>
          </p:nvSpPr>
          <p:spPr>
            <a:xfrm>
              <a:off x="1682622" y="65619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06" name="Google Shape;6506;gda58c33139_0_6384"/>
            <p:cNvSpPr/>
            <p:nvPr/>
          </p:nvSpPr>
          <p:spPr>
            <a:xfrm>
              <a:off x="1682622" y="6561996"/>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07" name="Google Shape;6507;gda58c33139_0_6384"/>
            <p:cNvSpPr/>
            <p:nvPr/>
          </p:nvSpPr>
          <p:spPr>
            <a:xfrm>
              <a:off x="1676526" y="65619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08" name="Google Shape;6508;gda58c33139_0_6384"/>
            <p:cNvSpPr/>
            <p:nvPr/>
          </p:nvSpPr>
          <p:spPr>
            <a:xfrm>
              <a:off x="2450776" y="6473609"/>
              <a:ext cx="9525" cy="9525"/>
            </a:xfrm>
            <a:custGeom>
              <a:avLst/>
              <a:gdLst/>
              <a:ahLst/>
              <a:cxnLst/>
              <a:rect l="l" t="t" r="r" b="b"/>
              <a:pathLst>
                <a:path w="9525" h="9525" extrusionOk="0">
                  <a:moveTo>
                    <a:pt x="9144" y="3047"/>
                  </a:moveTo>
                  <a:lnTo>
                    <a:pt x="6096" y="3047"/>
                  </a:lnTo>
                  <a:lnTo>
                    <a:pt x="6096" y="6095"/>
                  </a:lnTo>
                  <a:lnTo>
                    <a:pt x="3048" y="6095"/>
                  </a:lnTo>
                  <a:lnTo>
                    <a:pt x="3048" y="9143"/>
                  </a:lnTo>
                  <a:lnTo>
                    <a:pt x="9144" y="9143"/>
                  </a:lnTo>
                  <a:lnTo>
                    <a:pt x="9144" y="3047"/>
                  </a:lnTo>
                  <a:close/>
                </a:path>
                <a:path w="9525" h="9525" extrusionOk="0">
                  <a:moveTo>
                    <a:pt x="3048" y="0"/>
                  </a:moveTo>
                  <a:lnTo>
                    <a:pt x="3048" y="3047"/>
                  </a:lnTo>
                  <a:lnTo>
                    <a:pt x="0" y="6095"/>
                  </a:lnTo>
                  <a:lnTo>
                    <a:pt x="6096" y="6095"/>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09" name="Google Shape;6509;gda58c33139_0_6384"/>
            <p:cNvSpPr/>
            <p:nvPr/>
          </p:nvSpPr>
          <p:spPr>
            <a:xfrm>
              <a:off x="2450776" y="6473609"/>
              <a:ext cx="12700" cy="9525"/>
            </a:xfrm>
            <a:custGeom>
              <a:avLst/>
              <a:gdLst/>
              <a:ahLst/>
              <a:cxnLst/>
              <a:rect l="l" t="t" r="r" b="b"/>
              <a:pathLst>
                <a:path w="12700" h="9525" extrusionOk="0">
                  <a:moveTo>
                    <a:pt x="9144" y="3047"/>
                  </a:moveTo>
                  <a:lnTo>
                    <a:pt x="9144" y="6095"/>
                  </a:lnTo>
                  <a:lnTo>
                    <a:pt x="6096" y="6095"/>
                  </a:lnTo>
                  <a:lnTo>
                    <a:pt x="6096" y="3047"/>
                  </a:lnTo>
                  <a:lnTo>
                    <a:pt x="6096" y="6095"/>
                  </a:lnTo>
                  <a:lnTo>
                    <a:pt x="9144" y="6095"/>
                  </a:lnTo>
                  <a:lnTo>
                    <a:pt x="9144" y="9143"/>
                  </a:lnTo>
                  <a:lnTo>
                    <a:pt x="6096" y="9143"/>
                  </a:lnTo>
                  <a:lnTo>
                    <a:pt x="3048" y="9143"/>
                  </a:lnTo>
                  <a:lnTo>
                    <a:pt x="3048" y="6095"/>
                  </a:lnTo>
                  <a:lnTo>
                    <a:pt x="0" y="6095"/>
                  </a:lnTo>
                  <a:lnTo>
                    <a:pt x="3048" y="3047"/>
                  </a:lnTo>
                  <a:lnTo>
                    <a:pt x="0" y="3047"/>
                  </a:lnTo>
                  <a:lnTo>
                    <a:pt x="3048" y="3047"/>
                  </a:lnTo>
                  <a:lnTo>
                    <a:pt x="3048" y="0"/>
                  </a:lnTo>
                  <a:lnTo>
                    <a:pt x="6096" y="3047"/>
                  </a:lnTo>
                  <a:lnTo>
                    <a:pt x="9144" y="3047"/>
                  </a:lnTo>
                  <a:lnTo>
                    <a:pt x="12192" y="3047"/>
                  </a:lnTo>
                  <a:lnTo>
                    <a:pt x="12192" y="0"/>
                  </a:lnTo>
                  <a:lnTo>
                    <a:pt x="12192" y="3047"/>
                  </a:lnTo>
                  <a:lnTo>
                    <a:pt x="9144" y="3047"/>
                  </a:lnTo>
                  <a:lnTo>
                    <a:pt x="9144" y="6095"/>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10" name="Google Shape;6510;gda58c33139_0_6384"/>
            <p:cNvSpPr/>
            <p:nvPr/>
          </p:nvSpPr>
          <p:spPr>
            <a:xfrm>
              <a:off x="1676526" y="6565044"/>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11" name="Google Shape;6511;gda58c33139_0_6384"/>
            <p:cNvSpPr/>
            <p:nvPr/>
          </p:nvSpPr>
          <p:spPr>
            <a:xfrm>
              <a:off x="1676526" y="6565044"/>
              <a:ext cx="3175" cy="3175"/>
            </a:xfrm>
            <a:custGeom>
              <a:avLst/>
              <a:gdLst/>
              <a:ahLst/>
              <a:cxnLst/>
              <a:rect l="l" t="t" r="r" b="b"/>
              <a:pathLst>
                <a:path w="3175" h="3175" extrusionOk="0">
                  <a:moveTo>
                    <a:pt x="3048" y="0"/>
                  </a:move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12" name="Google Shape;6512;gda58c33139_0_6384"/>
            <p:cNvSpPr/>
            <p:nvPr/>
          </p:nvSpPr>
          <p:spPr>
            <a:xfrm>
              <a:off x="1676526" y="656809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13" name="Google Shape;6513;gda58c33139_0_6384"/>
            <p:cNvSpPr/>
            <p:nvPr/>
          </p:nvSpPr>
          <p:spPr>
            <a:xfrm>
              <a:off x="2459921" y="647970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14" name="Google Shape;6514;gda58c33139_0_6384"/>
            <p:cNvSpPr/>
            <p:nvPr/>
          </p:nvSpPr>
          <p:spPr>
            <a:xfrm>
              <a:off x="2459921" y="6479705"/>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15" name="Google Shape;6515;gda58c33139_0_6384"/>
            <p:cNvSpPr/>
            <p:nvPr/>
          </p:nvSpPr>
          <p:spPr>
            <a:xfrm>
              <a:off x="2456873" y="648275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16" name="Google Shape;6516;gda58c33139_0_6384"/>
            <p:cNvSpPr/>
            <p:nvPr/>
          </p:nvSpPr>
          <p:spPr>
            <a:xfrm>
              <a:off x="2456873" y="64827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17" name="Google Shape;6517;gda58c33139_0_6384"/>
            <p:cNvSpPr/>
            <p:nvPr/>
          </p:nvSpPr>
          <p:spPr>
            <a:xfrm>
              <a:off x="1670429" y="657114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18" name="Google Shape;6518;gda58c33139_0_6384"/>
            <p:cNvSpPr/>
            <p:nvPr/>
          </p:nvSpPr>
          <p:spPr>
            <a:xfrm>
              <a:off x="1670429" y="6571140"/>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19" name="Google Shape;6519;gda58c33139_0_6384"/>
            <p:cNvSpPr/>
            <p:nvPr/>
          </p:nvSpPr>
          <p:spPr>
            <a:xfrm>
              <a:off x="2456873" y="64858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20" name="Google Shape;6520;gda58c33139_0_6384"/>
            <p:cNvSpPr/>
            <p:nvPr/>
          </p:nvSpPr>
          <p:spPr>
            <a:xfrm>
              <a:off x="2456873" y="64858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21" name="Google Shape;6521;gda58c33139_0_6384"/>
            <p:cNvSpPr/>
            <p:nvPr/>
          </p:nvSpPr>
          <p:spPr>
            <a:xfrm>
              <a:off x="2456873" y="648580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22" name="Google Shape;6522;gda58c33139_0_6384"/>
            <p:cNvSpPr/>
            <p:nvPr/>
          </p:nvSpPr>
          <p:spPr>
            <a:xfrm>
              <a:off x="2472114" y="64827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23" name="Google Shape;6523;gda58c33139_0_6384"/>
            <p:cNvSpPr/>
            <p:nvPr/>
          </p:nvSpPr>
          <p:spPr>
            <a:xfrm>
              <a:off x="2472114" y="648275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24" name="Google Shape;6524;gda58c33139_0_6384"/>
            <p:cNvSpPr/>
            <p:nvPr/>
          </p:nvSpPr>
          <p:spPr>
            <a:xfrm>
              <a:off x="2472114" y="64827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25" name="Google Shape;6525;gda58c33139_0_6384"/>
            <p:cNvSpPr/>
            <p:nvPr/>
          </p:nvSpPr>
          <p:spPr>
            <a:xfrm>
              <a:off x="2462961" y="6485801"/>
              <a:ext cx="6350" cy="6350"/>
            </a:xfrm>
            <a:custGeom>
              <a:avLst/>
              <a:gdLst/>
              <a:ahLst/>
              <a:cxnLst/>
              <a:rect l="l" t="t" r="r" b="b"/>
              <a:pathLst>
                <a:path w="6350" h="6350" extrusionOk="0">
                  <a:moveTo>
                    <a:pt x="6096" y="3048"/>
                  </a:moveTo>
                  <a:lnTo>
                    <a:pt x="3048" y="3048"/>
                  </a:lnTo>
                  <a:lnTo>
                    <a:pt x="3048" y="0"/>
                  </a:lnTo>
                  <a:lnTo>
                    <a:pt x="0" y="0"/>
                  </a:lnTo>
                  <a:lnTo>
                    <a:pt x="0"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26" name="Google Shape;6526;gda58c33139_0_6384"/>
            <p:cNvSpPr/>
            <p:nvPr/>
          </p:nvSpPr>
          <p:spPr>
            <a:xfrm>
              <a:off x="2462969" y="6485800"/>
              <a:ext cx="6350" cy="6350"/>
            </a:xfrm>
            <a:custGeom>
              <a:avLst/>
              <a:gdLst/>
              <a:ahLst/>
              <a:cxnLst/>
              <a:rect l="l" t="t" r="r" b="b"/>
              <a:pathLst>
                <a:path w="6350" h="6350" extrusionOk="0">
                  <a:moveTo>
                    <a:pt x="3048" y="6095"/>
                  </a:moveTo>
                  <a:lnTo>
                    <a:pt x="0" y="6095"/>
                  </a:lnTo>
                  <a:lnTo>
                    <a:pt x="0" y="3047"/>
                  </a:lnTo>
                  <a:lnTo>
                    <a:pt x="0" y="0"/>
                  </a:lnTo>
                  <a:lnTo>
                    <a:pt x="3048" y="0"/>
                  </a:lnTo>
                  <a:lnTo>
                    <a:pt x="3048" y="3047"/>
                  </a:lnTo>
                  <a:lnTo>
                    <a:pt x="3048" y="0"/>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27" name="Google Shape;6527;gda58c33139_0_6384"/>
            <p:cNvSpPr/>
            <p:nvPr/>
          </p:nvSpPr>
          <p:spPr>
            <a:xfrm>
              <a:off x="2453824" y="6491896"/>
              <a:ext cx="6350" cy="6350"/>
            </a:xfrm>
            <a:custGeom>
              <a:avLst/>
              <a:gdLst/>
              <a:ahLst/>
              <a:cxnLst/>
              <a:rect l="l" t="t" r="r" b="b"/>
              <a:pathLst>
                <a:path w="6350" h="6350" extrusionOk="0">
                  <a:moveTo>
                    <a:pt x="6096" y="0"/>
                  </a:moveTo>
                  <a:lnTo>
                    <a:pt x="0" y="0"/>
                  </a:lnTo>
                  <a:lnTo>
                    <a:pt x="0" y="6095"/>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28" name="Google Shape;6528;gda58c33139_0_6384"/>
            <p:cNvSpPr/>
            <p:nvPr/>
          </p:nvSpPr>
          <p:spPr>
            <a:xfrm>
              <a:off x="2453824" y="6488848"/>
              <a:ext cx="6350" cy="9525"/>
            </a:xfrm>
            <a:custGeom>
              <a:avLst/>
              <a:gdLst/>
              <a:ahLst/>
              <a:cxnLst/>
              <a:rect l="l" t="t" r="r" b="b"/>
              <a:pathLst>
                <a:path w="6350" h="9525" extrusionOk="0">
                  <a:moveTo>
                    <a:pt x="3048" y="6095"/>
                  </a:moveTo>
                  <a:lnTo>
                    <a:pt x="0" y="9143"/>
                  </a:lnTo>
                  <a:lnTo>
                    <a:pt x="0" y="6095"/>
                  </a:lnTo>
                  <a:lnTo>
                    <a:pt x="0" y="3047"/>
                  </a:lnTo>
                  <a:lnTo>
                    <a:pt x="3048" y="3047"/>
                  </a:lnTo>
                  <a:lnTo>
                    <a:pt x="0" y="3047"/>
                  </a:lnTo>
                  <a:lnTo>
                    <a:pt x="3048" y="3047"/>
                  </a:lnTo>
                  <a:lnTo>
                    <a:pt x="0" y="3047"/>
                  </a:lnTo>
                  <a:lnTo>
                    <a:pt x="3048" y="3047"/>
                  </a:lnTo>
                  <a:lnTo>
                    <a:pt x="3048" y="0"/>
                  </a:lnTo>
                  <a:lnTo>
                    <a:pt x="3048" y="3047"/>
                  </a:lnTo>
                  <a:lnTo>
                    <a:pt x="3048" y="0"/>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29" name="Google Shape;6529;gda58c33139_0_6384"/>
            <p:cNvSpPr/>
            <p:nvPr/>
          </p:nvSpPr>
          <p:spPr>
            <a:xfrm>
              <a:off x="2469065"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30" name="Google Shape;6530;gda58c33139_0_6384"/>
            <p:cNvSpPr/>
            <p:nvPr/>
          </p:nvSpPr>
          <p:spPr>
            <a:xfrm>
              <a:off x="2469065" y="648580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31" name="Google Shape;6531;gda58c33139_0_6384"/>
            <p:cNvSpPr/>
            <p:nvPr/>
          </p:nvSpPr>
          <p:spPr>
            <a:xfrm>
              <a:off x="2511741" y="6470561"/>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32" name="Google Shape;6532;gda58c33139_0_6384"/>
            <p:cNvSpPr/>
            <p:nvPr/>
          </p:nvSpPr>
          <p:spPr>
            <a:xfrm>
              <a:off x="2511741" y="6470561"/>
              <a:ext cx="3175" cy="3175"/>
            </a:xfrm>
            <a:custGeom>
              <a:avLst/>
              <a:gdLst/>
              <a:ahLst/>
              <a:cxnLst/>
              <a:rect l="l" t="t" r="r" b="b"/>
              <a:pathLst>
                <a:path w="3175" h="3175" extrusionOk="0">
                  <a:moveTo>
                    <a:pt x="3048" y="3047"/>
                  </a:moveTo>
                  <a:lnTo>
                    <a:pt x="0" y="3047"/>
                  </a:lnTo>
                  <a:lnTo>
                    <a:pt x="0" y="0"/>
                  </a:lnTo>
                  <a:lnTo>
                    <a:pt x="3048"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33" name="Google Shape;6533;gda58c33139_0_6384"/>
            <p:cNvSpPr/>
            <p:nvPr/>
          </p:nvSpPr>
          <p:spPr>
            <a:xfrm>
              <a:off x="1642995" y="6577235"/>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34" name="Google Shape;6534;gda58c33139_0_6384"/>
            <p:cNvSpPr/>
            <p:nvPr/>
          </p:nvSpPr>
          <p:spPr>
            <a:xfrm>
              <a:off x="1642995" y="6577235"/>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35" name="Google Shape;6535;gda58c33139_0_6384"/>
            <p:cNvSpPr/>
            <p:nvPr/>
          </p:nvSpPr>
          <p:spPr>
            <a:xfrm>
              <a:off x="1603368" y="6571140"/>
              <a:ext cx="3175" cy="3175"/>
            </a:xfrm>
            <a:custGeom>
              <a:avLst/>
              <a:gdLst/>
              <a:ahLst/>
              <a:cxnLst/>
              <a:rect l="l" t="t" r="r" b="b"/>
              <a:pathLst>
                <a:path w="3175" h="3175" extrusionOk="0">
                  <a:moveTo>
                    <a:pt x="3048" y="0"/>
                  </a:moveTo>
                  <a:lnTo>
                    <a:pt x="3048" y="3047"/>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36" name="Google Shape;6536;gda58c33139_0_6384"/>
            <p:cNvSpPr/>
            <p:nvPr/>
          </p:nvSpPr>
          <p:spPr>
            <a:xfrm>
              <a:off x="1603368" y="6571140"/>
              <a:ext cx="3175" cy="3175"/>
            </a:xfrm>
            <a:custGeom>
              <a:avLst/>
              <a:gdLst/>
              <a:ahLst/>
              <a:cxnLst/>
              <a:rect l="l" t="t" r="r" b="b"/>
              <a:pathLst>
                <a:path w="3175" h="3175" extrusionOk="0">
                  <a:moveTo>
                    <a:pt x="3048" y="0"/>
                  </a:moveTo>
                  <a:lnTo>
                    <a:pt x="3048" y="3047"/>
                  </a:lnTo>
                  <a:lnTo>
                    <a:pt x="0" y="3047"/>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37" name="Google Shape;6537;gda58c33139_0_6384"/>
            <p:cNvSpPr/>
            <p:nvPr/>
          </p:nvSpPr>
          <p:spPr>
            <a:xfrm>
              <a:off x="2511741" y="64736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38" name="Google Shape;6538;gda58c33139_0_6384"/>
            <p:cNvSpPr/>
            <p:nvPr/>
          </p:nvSpPr>
          <p:spPr>
            <a:xfrm>
              <a:off x="2511741" y="647360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39" name="Google Shape;6539;gda58c33139_0_6384"/>
            <p:cNvSpPr/>
            <p:nvPr/>
          </p:nvSpPr>
          <p:spPr>
            <a:xfrm>
              <a:off x="2459921" y="6491896"/>
              <a:ext cx="6350" cy="3175"/>
            </a:xfrm>
            <a:custGeom>
              <a:avLst/>
              <a:gdLst/>
              <a:ahLst/>
              <a:cxnLst/>
              <a:rect l="l" t="t" r="r" b="b"/>
              <a:pathLst>
                <a:path w="6350" h="3175" extrusionOk="0">
                  <a:moveTo>
                    <a:pt x="6096" y="0"/>
                  </a:moveTo>
                  <a:lnTo>
                    <a:pt x="0" y="0"/>
                  </a:lnTo>
                  <a:lnTo>
                    <a:pt x="0" y="3047"/>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40" name="Google Shape;6540;gda58c33139_0_6384"/>
            <p:cNvSpPr/>
            <p:nvPr/>
          </p:nvSpPr>
          <p:spPr>
            <a:xfrm>
              <a:off x="2459921" y="6491896"/>
              <a:ext cx="6350" cy="3175"/>
            </a:xfrm>
            <a:custGeom>
              <a:avLst/>
              <a:gdLst/>
              <a:ahLst/>
              <a:cxnLst/>
              <a:rect l="l" t="t" r="r" b="b"/>
              <a:pathLst>
                <a:path w="6350" h="3175" extrusionOk="0">
                  <a:moveTo>
                    <a:pt x="3048" y="3047"/>
                  </a:moveTo>
                  <a:lnTo>
                    <a:pt x="0" y="3047"/>
                  </a:lnTo>
                  <a:lnTo>
                    <a:pt x="0" y="0"/>
                  </a:lnTo>
                  <a:lnTo>
                    <a:pt x="3048" y="0"/>
                  </a:lnTo>
                  <a:lnTo>
                    <a:pt x="6096" y="0"/>
                  </a:lnTo>
                  <a:lnTo>
                    <a:pt x="6096"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41" name="Google Shape;6541;gda58c33139_0_6384"/>
            <p:cNvSpPr/>
            <p:nvPr/>
          </p:nvSpPr>
          <p:spPr>
            <a:xfrm>
              <a:off x="2493441" y="6479705"/>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42" name="Google Shape;6542;gda58c33139_0_6384"/>
            <p:cNvSpPr/>
            <p:nvPr/>
          </p:nvSpPr>
          <p:spPr>
            <a:xfrm>
              <a:off x="2493451" y="6479705"/>
              <a:ext cx="3175" cy="3175"/>
            </a:xfrm>
            <a:custGeom>
              <a:avLst/>
              <a:gdLst/>
              <a:ahLst/>
              <a:cxnLst/>
              <a:rect l="l" t="t" r="r" b="b"/>
              <a:pathLst>
                <a:path w="3175" h="3175" extrusionOk="0">
                  <a:moveTo>
                    <a:pt x="3048" y="0"/>
                  </a:moveTo>
                  <a:lnTo>
                    <a:pt x="3048" y="3047"/>
                  </a:lnTo>
                  <a:lnTo>
                    <a:pt x="3048" y="0"/>
                  </a:lnTo>
                  <a:lnTo>
                    <a:pt x="3048"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43" name="Google Shape;6543;gda58c33139_0_6384"/>
            <p:cNvSpPr/>
            <p:nvPr/>
          </p:nvSpPr>
          <p:spPr>
            <a:xfrm>
              <a:off x="1646034" y="6580289"/>
              <a:ext cx="6350" cy="6350"/>
            </a:xfrm>
            <a:custGeom>
              <a:avLst/>
              <a:gdLst/>
              <a:ahLst/>
              <a:cxnLst/>
              <a:rect l="l" t="t" r="r" b="b"/>
              <a:pathLst>
                <a:path w="6350" h="6350" extrusionOk="0">
                  <a:moveTo>
                    <a:pt x="3048" y="0"/>
                  </a:moveTo>
                  <a:lnTo>
                    <a:pt x="0" y="0"/>
                  </a:lnTo>
                  <a:lnTo>
                    <a:pt x="0" y="3048"/>
                  </a:lnTo>
                  <a:lnTo>
                    <a:pt x="3048" y="3048"/>
                  </a:lnTo>
                  <a:lnTo>
                    <a:pt x="3048" y="0"/>
                  </a:lnTo>
                  <a:close/>
                </a:path>
                <a:path w="6350" h="6350" extrusionOk="0">
                  <a:moveTo>
                    <a:pt x="6096" y="3048"/>
                  </a:moveTo>
                  <a:lnTo>
                    <a:pt x="3048" y="3048"/>
                  </a:lnTo>
                  <a:lnTo>
                    <a:pt x="3048" y="6096"/>
                  </a:lnTo>
                  <a:lnTo>
                    <a:pt x="6096" y="6096"/>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44" name="Google Shape;6544;gda58c33139_0_6384"/>
            <p:cNvSpPr/>
            <p:nvPr/>
          </p:nvSpPr>
          <p:spPr>
            <a:xfrm>
              <a:off x="1646043" y="6580283"/>
              <a:ext cx="6350" cy="6350"/>
            </a:xfrm>
            <a:custGeom>
              <a:avLst/>
              <a:gdLst/>
              <a:ahLst/>
              <a:cxnLst/>
              <a:rect l="l" t="t" r="r" b="b"/>
              <a:pathLst>
                <a:path w="6350" h="6350" extrusionOk="0">
                  <a:moveTo>
                    <a:pt x="6096" y="6095"/>
                  </a:moveTo>
                  <a:lnTo>
                    <a:pt x="3048" y="6095"/>
                  </a:lnTo>
                  <a:lnTo>
                    <a:pt x="3048" y="3047"/>
                  </a:lnTo>
                  <a:lnTo>
                    <a:pt x="0" y="3047"/>
                  </a:lnTo>
                  <a:lnTo>
                    <a:pt x="0" y="6095"/>
                  </a:lnTo>
                  <a:lnTo>
                    <a:pt x="0" y="3047"/>
                  </a:lnTo>
                  <a:lnTo>
                    <a:pt x="0" y="0"/>
                  </a:lnTo>
                  <a:lnTo>
                    <a:pt x="3048" y="0"/>
                  </a:lnTo>
                  <a:lnTo>
                    <a:pt x="3048" y="3047"/>
                  </a:lnTo>
                  <a:lnTo>
                    <a:pt x="6096" y="3047"/>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45" name="Google Shape;6545;gda58c33139_0_6384"/>
            <p:cNvSpPr/>
            <p:nvPr/>
          </p:nvSpPr>
          <p:spPr>
            <a:xfrm>
              <a:off x="2539175" y="646751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46" name="Google Shape;6546;gda58c33139_0_6384"/>
            <p:cNvSpPr/>
            <p:nvPr/>
          </p:nvSpPr>
          <p:spPr>
            <a:xfrm>
              <a:off x="2469065" y="649189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47" name="Google Shape;6547;gda58c33139_0_6384"/>
            <p:cNvSpPr/>
            <p:nvPr/>
          </p:nvSpPr>
          <p:spPr>
            <a:xfrm>
              <a:off x="2469065" y="6491896"/>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48" name="Google Shape;6548;gda58c33139_0_6384"/>
            <p:cNvSpPr/>
            <p:nvPr/>
          </p:nvSpPr>
          <p:spPr>
            <a:xfrm>
              <a:off x="2459921" y="6494944"/>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49" name="Google Shape;6549;gda58c33139_0_6384"/>
            <p:cNvSpPr/>
            <p:nvPr/>
          </p:nvSpPr>
          <p:spPr>
            <a:xfrm>
              <a:off x="1557645" y="6571140"/>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50" name="Google Shape;6550;gda58c33139_0_6384"/>
            <p:cNvSpPr/>
            <p:nvPr/>
          </p:nvSpPr>
          <p:spPr>
            <a:xfrm>
              <a:off x="1557645" y="6571140"/>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51" name="Google Shape;6551;gda58c33139_0_6384"/>
            <p:cNvSpPr/>
            <p:nvPr/>
          </p:nvSpPr>
          <p:spPr>
            <a:xfrm>
              <a:off x="2459921" y="6494944"/>
              <a:ext cx="6350" cy="9525"/>
            </a:xfrm>
            <a:custGeom>
              <a:avLst/>
              <a:gdLst/>
              <a:ahLst/>
              <a:cxnLst/>
              <a:rect l="l" t="t" r="r" b="b"/>
              <a:pathLst>
                <a:path w="6350" h="9525" extrusionOk="0">
                  <a:moveTo>
                    <a:pt x="3048" y="3047"/>
                  </a:moveTo>
                  <a:lnTo>
                    <a:pt x="0" y="3047"/>
                  </a:lnTo>
                  <a:lnTo>
                    <a:pt x="0" y="9143"/>
                  </a:lnTo>
                  <a:lnTo>
                    <a:pt x="3048" y="9143"/>
                  </a:lnTo>
                  <a:lnTo>
                    <a:pt x="3048" y="3047"/>
                  </a:lnTo>
                  <a:close/>
                </a:path>
                <a:path w="6350" h="9525" extrusionOk="0">
                  <a:moveTo>
                    <a:pt x="6096" y="0"/>
                  </a:moveTo>
                  <a:lnTo>
                    <a:pt x="3048"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52" name="Google Shape;6552;gda58c33139_0_6384"/>
            <p:cNvSpPr/>
            <p:nvPr/>
          </p:nvSpPr>
          <p:spPr>
            <a:xfrm>
              <a:off x="2459921" y="6494944"/>
              <a:ext cx="6350" cy="12700"/>
            </a:xfrm>
            <a:custGeom>
              <a:avLst/>
              <a:gdLst/>
              <a:ahLst/>
              <a:cxnLst/>
              <a:rect l="l" t="t" r="r" b="b"/>
              <a:pathLst>
                <a:path w="6350" h="12700" extrusionOk="0">
                  <a:moveTo>
                    <a:pt x="0" y="9143"/>
                  </a:moveTo>
                  <a:lnTo>
                    <a:pt x="0" y="6095"/>
                  </a:lnTo>
                  <a:lnTo>
                    <a:pt x="0" y="3047"/>
                  </a:lnTo>
                  <a:lnTo>
                    <a:pt x="0" y="0"/>
                  </a:lnTo>
                  <a:lnTo>
                    <a:pt x="0" y="3047"/>
                  </a:lnTo>
                  <a:lnTo>
                    <a:pt x="3048" y="3047"/>
                  </a:lnTo>
                  <a:lnTo>
                    <a:pt x="3048" y="0"/>
                  </a:lnTo>
                  <a:lnTo>
                    <a:pt x="3048" y="3047"/>
                  </a:lnTo>
                  <a:lnTo>
                    <a:pt x="3048" y="0"/>
                  </a:lnTo>
                  <a:lnTo>
                    <a:pt x="6096" y="0"/>
                  </a:lnTo>
                  <a:lnTo>
                    <a:pt x="6096" y="3047"/>
                  </a:lnTo>
                  <a:lnTo>
                    <a:pt x="3048" y="3047"/>
                  </a:lnTo>
                  <a:lnTo>
                    <a:pt x="3048" y="6095"/>
                  </a:lnTo>
                  <a:lnTo>
                    <a:pt x="3048" y="3047"/>
                  </a:lnTo>
                  <a:lnTo>
                    <a:pt x="3048" y="6095"/>
                  </a:lnTo>
                  <a:lnTo>
                    <a:pt x="0" y="6095"/>
                  </a:lnTo>
                  <a:lnTo>
                    <a:pt x="3048" y="6095"/>
                  </a:lnTo>
                  <a:lnTo>
                    <a:pt x="3048" y="9143"/>
                  </a:lnTo>
                  <a:lnTo>
                    <a:pt x="3048" y="12191"/>
                  </a:lnTo>
                  <a:lnTo>
                    <a:pt x="3048" y="9143"/>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53" name="Google Shape;6553;gda58c33139_0_6384"/>
            <p:cNvSpPr/>
            <p:nvPr/>
          </p:nvSpPr>
          <p:spPr>
            <a:xfrm>
              <a:off x="2466017" y="6494944"/>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54" name="Google Shape;6554;gda58c33139_0_6384"/>
            <p:cNvSpPr/>
            <p:nvPr/>
          </p:nvSpPr>
          <p:spPr>
            <a:xfrm>
              <a:off x="2466017" y="6494944"/>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55" name="Google Shape;6555;gda58c33139_0_6384"/>
            <p:cNvSpPr/>
            <p:nvPr/>
          </p:nvSpPr>
          <p:spPr>
            <a:xfrm>
              <a:off x="2511741" y="6479705"/>
              <a:ext cx="9525" cy="15239"/>
            </a:xfrm>
            <a:custGeom>
              <a:avLst/>
              <a:gdLst/>
              <a:ahLst/>
              <a:cxnLst/>
              <a:rect l="l" t="t" r="r" b="b"/>
              <a:pathLst>
                <a:path w="9525" h="15239" extrusionOk="0">
                  <a:moveTo>
                    <a:pt x="9144" y="12191"/>
                  </a:moveTo>
                  <a:lnTo>
                    <a:pt x="6096" y="12191"/>
                  </a:lnTo>
                  <a:lnTo>
                    <a:pt x="6096" y="15239"/>
                  </a:lnTo>
                  <a:lnTo>
                    <a:pt x="9144" y="15239"/>
                  </a:lnTo>
                  <a:lnTo>
                    <a:pt x="9144" y="12191"/>
                  </a:lnTo>
                  <a:close/>
                </a:path>
                <a:path w="9525" h="15239" extrusionOk="0">
                  <a:moveTo>
                    <a:pt x="3048" y="0"/>
                  </a:moveTo>
                  <a:lnTo>
                    <a:pt x="0" y="0"/>
                  </a:lnTo>
                  <a:lnTo>
                    <a:pt x="0" y="6095"/>
                  </a:lnTo>
                  <a:lnTo>
                    <a:pt x="3048" y="6095"/>
                  </a:lnTo>
                  <a:lnTo>
                    <a:pt x="3048" y="12191"/>
                  </a:lnTo>
                  <a:lnTo>
                    <a:pt x="6096" y="12191"/>
                  </a:lnTo>
                  <a:lnTo>
                    <a:pt x="9144" y="9143"/>
                  </a:lnTo>
                  <a:lnTo>
                    <a:pt x="6096" y="9143"/>
                  </a:lnTo>
                  <a:lnTo>
                    <a:pt x="6096" y="3047"/>
                  </a:lnTo>
                  <a:lnTo>
                    <a:pt x="3048" y="3047"/>
                  </a:lnTo>
                  <a:lnTo>
                    <a:pt x="3048" y="0"/>
                  </a:lnTo>
                  <a:close/>
                </a:path>
                <a:path w="9525" h="15239" extrusionOk="0">
                  <a:moveTo>
                    <a:pt x="6096" y="6095"/>
                  </a:moveTo>
                  <a:lnTo>
                    <a:pt x="6096" y="9143"/>
                  </a:lnTo>
                  <a:lnTo>
                    <a:pt x="9144" y="9143"/>
                  </a:lnTo>
                  <a:lnTo>
                    <a:pt x="6096" y="6095"/>
                  </a:lnTo>
                  <a:close/>
                </a:path>
                <a:path w="9525" h="15239" extrusionOk="0">
                  <a:moveTo>
                    <a:pt x="9144" y="3047"/>
                  </a:moveTo>
                  <a:lnTo>
                    <a:pt x="6096" y="3047"/>
                  </a:lnTo>
                  <a:lnTo>
                    <a:pt x="9144" y="6095"/>
                  </a:lnTo>
                  <a:lnTo>
                    <a:pt x="9144"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56" name="Google Shape;6556;gda58c33139_0_6384"/>
            <p:cNvSpPr/>
            <p:nvPr/>
          </p:nvSpPr>
          <p:spPr>
            <a:xfrm>
              <a:off x="2511741" y="6479705"/>
              <a:ext cx="9525" cy="15239"/>
            </a:xfrm>
            <a:custGeom>
              <a:avLst/>
              <a:gdLst/>
              <a:ahLst/>
              <a:cxnLst/>
              <a:rect l="l" t="t" r="r" b="b"/>
              <a:pathLst>
                <a:path w="9525" h="15239" extrusionOk="0">
                  <a:moveTo>
                    <a:pt x="6096" y="3047"/>
                  </a:moveTo>
                  <a:lnTo>
                    <a:pt x="6096" y="6095"/>
                  </a:lnTo>
                  <a:lnTo>
                    <a:pt x="9144" y="6095"/>
                  </a:lnTo>
                  <a:lnTo>
                    <a:pt x="6096" y="6095"/>
                  </a:lnTo>
                  <a:lnTo>
                    <a:pt x="9144" y="9143"/>
                  </a:lnTo>
                  <a:lnTo>
                    <a:pt x="6096" y="9143"/>
                  </a:lnTo>
                  <a:lnTo>
                    <a:pt x="6096" y="6095"/>
                  </a:lnTo>
                  <a:lnTo>
                    <a:pt x="6096" y="9143"/>
                  </a:lnTo>
                  <a:lnTo>
                    <a:pt x="9144" y="9143"/>
                  </a:lnTo>
                  <a:lnTo>
                    <a:pt x="9144" y="12191"/>
                  </a:lnTo>
                  <a:lnTo>
                    <a:pt x="9144" y="9143"/>
                  </a:lnTo>
                  <a:lnTo>
                    <a:pt x="6096" y="12191"/>
                  </a:lnTo>
                  <a:lnTo>
                    <a:pt x="9144" y="12191"/>
                  </a:lnTo>
                  <a:lnTo>
                    <a:pt x="6096" y="12191"/>
                  </a:lnTo>
                  <a:lnTo>
                    <a:pt x="9144" y="12191"/>
                  </a:lnTo>
                  <a:lnTo>
                    <a:pt x="9144" y="15239"/>
                  </a:lnTo>
                  <a:lnTo>
                    <a:pt x="6096" y="15239"/>
                  </a:lnTo>
                  <a:lnTo>
                    <a:pt x="6096" y="12191"/>
                  </a:lnTo>
                  <a:lnTo>
                    <a:pt x="3048" y="12191"/>
                  </a:lnTo>
                  <a:lnTo>
                    <a:pt x="3048" y="9143"/>
                  </a:lnTo>
                  <a:lnTo>
                    <a:pt x="3048" y="6095"/>
                  </a:lnTo>
                  <a:lnTo>
                    <a:pt x="0" y="6095"/>
                  </a:lnTo>
                  <a:lnTo>
                    <a:pt x="0" y="3047"/>
                  </a:lnTo>
                  <a:lnTo>
                    <a:pt x="0" y="0"/>
                  </a:lnTo>
                  <a:lnTo>
                    <a:pt x="3048" y="0"/>
                  </a:lnTo>
                  <a:lnTo>
                    <a:pt x="3048" y="3047"/>
                  </a:lnTo>
                  <a:lnTo>
                    <a:pt x="6096" y="3047"/>
                  </a:lnTo>
                  <a:lnTo>
                    <a:pt x="9144" y="3047"/>
                  </a:lnTo>
                  <a:lnTo>
                    <a:pt x="9144"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57" name="Google Shape;6557;gda58c33139_0_6384"/>
            <p:cNvSpPr/>
            <p:nvPr/>
          </p:nvSpPr>
          <p:spPr>
            <a:xfrm>
              <a:off x="2466017" y="6494944"/>
              <a:ext cx="0" cy="0"/>
            </a:xfrm>
            <a:custGeom>
              <a:avLst/>
              <a:gdLst/>
              <a:ahLst/>
              <a:cxnLst/>
              <a:rect l="l" t="t" r="r" b="b"/>
              <a:pathLst>
                <a:path w="120000" h="120000" extrusionOk="0">
                  <a:moveTo>
                    <a:pt x="0" y="0"/>
                  </a:moveTo>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58" name="Google Shape;6558;gda58c33139_0_6384"/>
            <p:cNvSpPr/>
            <p:nvPr/>
          </p:nvSpPr>
          <p:spPr>
            <a:xfrm>
              <a:off x="1566790" y="6574188"/>
              <a:ext cx="6350" cy="6350"/>
            </a:xfrm>
            <a:custGeom>
              <a:avLst/>
              <a:gdLst/>
              <a:ahLst/>
              <a:cxnLst/>
              <a:rect l="l" t="t" r="r" b="b"/>
              <a:pathLst>
                <a:path w="6350" h="6350" extrusionOk="0">
                  <a:moveTo>
                    <a:pt x="0" y="6095"/>
                  </a:moveTo>
                  <a:lnTo>
                    <a:pt x="0" y="3047"/>
                  </a:lnTo>
                  <a:lnTo>
                    <a:pt x="3048" y="3047"/>
                  </a:lnTo>
                  <a:lnTo>
                    <a:pt x="6096" y="3047"/>
                  </a:lnTo>
                  <a:lnTo>
                    <a:pt x="6096" y="0"/>
                  </a:lnTo>
                  <a:lnTo>
                    <a:pt x="6096" y="3047"/>
                  </a:lnTo>
                  <a:lnTo>
                    <a:pt x="3048" y="3047"/>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59" name="Google Shape;6559;gda58c33139_0_6384"/>
            <p:cNvSpPr/>
            <p:nvPr/>
          </p:nvSpPr>
          <p:spPr>
            <a:xfrm>
              <a:off x="1627754" y="6583331"/>
              <a:ext cx="12700" cy="15240"/>
            </a:xfrm>
            <a:custGeom>
              <a:avLst/>
              <a:gdLst/>
              <a:ahLst/>
              <a:cxnLst/>
              <a:rect l="l" t="t" r="r" b="b"/>
              <a:pathLst>
                <a:path w="12700" h="15240" extrusionOk="0">
                  <a:moveTo>
                    <a:pt x="6096" y="3047"/>
                  </a:moveTo>
                  <a:lnTo>
                    <a:pt x="0" y="3047"/>
                  </a:lnTo>
                  <a:lnTo>
                    <a:pt x="0" y="15239"/>
                  </a:lnTo>
                  <a:lnTo>
                    <a:pt x="3048" y="15239"/>
                  </a:lnTo>
                  <a:lnTo>
                    <a:pt x="3048" y="12191"/>
                  </a:lnTo>
                  <a:lnTo>
                    <a:pt x="6096" y="12191"/>
                  </a:lnTo>
                  <a:lnTo>
                    <a:pt x="6096" y="9143"/>
                  </a:lnTo>
                  <a:lnTo>
                    <a:pt x="9144" y="9143"/>
                  </a:lnTo>
                  <a:lnTo>
                    <a:pt x="9144" y="6095"/>
                  </a:lnTo>
                  <a:lnTo>
                    <a:pt x="6096" y="6095"/>
                  </a:lnTo>
                  <a:lnTo>
                    <a:pt x="6096" y="3047"/>
                  </a:lnTo>
                  <a:close/>
                </a:path>
                <a:path w="12700" h="15240" extrusionOk="0">
                  <a:moveTo>
                    <a:pt x="12192" y="9143"/>
                  </a:moveTo>
                  <a:lnTo>
                    <a:pt x="6096" y="9143"/>
                  </a:lnTo>
                  <a:lnTo>
                    <a:pt x="6096" y="15239"/>
                  </a:lnTo>
                  <a:lnTo>
                    <a:pt x="9144" y="15239"/>
                  </a:lnTo>
                  <a:lnTo>
                    <a:pt x="9144" y="12191"/>
                  </a:lnTo>
                  <a:lnTo>
                    <a:pt x="12192" y="12191"/>
                  </a:lnTo>
                  <a:lnTo>
                    <a:pt x="12192" y="9143"/>
                  </a:lnTo>
                  <a:close/>
                </a:path>
                <a:path w="12700" h="15240" extrusionOk="0">
                  <a:moveTo>
                    <a:pt x="12192" y="12191"/>
                  </a:moveTo>
                  <a:lnTo>
                    <a:pt x="9144" y="12191"/>
                  </a:lnTo>
                  <a:lnTo>
                    <a:pt x="9144" y="15239"/>
                  </a:lnTo>
                  <a:lnTo>
                    <a:pt x="12192" y="15239"/>
                  </a:lnTo>
                  <a:lnTo>
                    <a:pt x="12192" y="12191"/>
                  </a:lnTo>
                  <a:close/>
                </a:path>
                <a:path w="12700" h="15240" extrusionOk="0">
                  <a:moveTo>
                    <a:pt x="9144" y="0"/>
                  </a:moveTo>
                  <a:lnTo>
                    <a:pt x="3048" y="0"/>
                  </a:lnTo>
                  <a:lnTo>
                    <a:pt x="3048" y="3047"/>
                  </a:lnTo>
                  <a:lnTo>
                    <a:pt x="9144" y="3047"/>
                  </a:lnTo>
                  <a:lnTo>
                    <a:pt x="9144" y="0"/>
                  </a:lnTo>
                  <a:close/>
                </a:path>
                <a:path w="12700" h="15240"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60" name="Google Shape;6560;gda58c33139_0_6384"/>
            <p:cNvSpPr/>
            <p:nvPr/>
          </p:nvSpPr>
          <p:spPr>
            <a:xfrm>
              <a:off x="1627754" y="6583331"/>
              <a:ext cx="12700" cy="15240"/>
            </a:xfrm>
            <a:custGeom>
              <a:avLst/>
              <a:gdLst/>
              <a:ahLst/>
              <a:cxnLst/>
              <a:rect l="l" t="t" r="r" b="b"/>
              <a:pathLst>
                <a:path w="12700" h="15240" extrusionOk="0">
                  <a:moveTo>
                    <a:pt x="3048" y="3047"/>
                  </a:moveTo>
                  <a:lnTo>
                    <a:pt x="3048" y="0"/>
                  </a:lnTo>
                  <a:lnTo>
                    <a:pt x="6096" y="0"/>
                  </a:lnTo>
                  <a:lnTo>
                    <a:pt x="9144" y="0"/>
                  </a:lnTo>
                  <a:lnTo>
                    <a:pt x="9144" y="3047"/>
                  </a:lnTo>
                  <a:lnTo>
                    <a:pt x="6096" y="3047"/>
                  </a:lnTo>
                  <a:lnTo>
                    <a:pt x="6096" y="6095"/>
                  </a:lnTo>
                  <a:lnTo>
                    <a:pt x="6096" y="3047"/>
                  </a:lnTo>
                  <a:lnTo>
                    <a:pt x="6096" y="6095"/>
                  </a:lnTo>
                  <a:lnTo>
                    <a:pt x="9144" y="6095"/>
                  </a:lnTo>
                  <a:lnTo>
                    <a:pt x="9144" y="3047"/>
                  </a:lnTo>
                  <a:lnTo>
                    <a:pt x="9144" y="0"/>
                  </a:lnTo>
                  <a:lnTo>
                    <a:pt x="12192" y="0"/>
                  </a:lnTo>
                  <a:lnTo>
                    <a:pt x="12192" y="3047"/>
                  </a:lnTo>
                  <a:lnTo>
                    <a:pt x="9144" y="3047"/>
                  </a:lnTo>
                  <a:lnTo>
                    <a:pt x="9144" y="6095"/>
                  </a:lnTo>
                  <a:lnTo>
                    <a:pt x="9144" y="9143"/>
                  </a:lnTo>
                  <a:lnTo>
                    <a:pt x="12192" y="9143"/>
                  </a:lnTo>
                  <a:lnTo>
                    <a:pt x="9144" y="9143"/>
                  </a:lnTo>
                  <a:lnTo>
                    <a:pt x="12192" y="9143"/>
                  </a:lnTo>
                  <a:lnTo>
                    <a:pt x="12192" y="12191"/>
                  </a:lnTo>
                  <a:lnTo>
                    <a:pt x="9144" y="12191"/>
                  </a:lnTo>
                  <a:lnTo>
                    <a:pt x="12192" y="12191"/>
                  </a:lnTo>
                  <a:lnTo>
                    <a:pt x="12192" y="15239"/>
                  </a:lnTo>
                  <a:lnTo>
                    <a:pt x="9144" y="15239"/>
                  </a:lnTo>
                  <a:lnTo>
                    <a:pt x="9144" y="12191"/>
                  </a:lnTo>
                  <a:lnTo>
                    <a:pt x="9144" y="15239"/>
                  </a:lnTo>
                  <a:lnTo>
                    <a:pt x="9144" y="12191"/>
                  </a:lnTo>
                  <a:lnTo>
                    <a:pt x="9144" y="15239"/>
                  </a:lnTo>
                  <a:lnTo>
                    <a:pt x="9144" y="12191"/>
                  </a:lnTo>
                  <a:lnTo>
                    <a:pt x="9144" y="15239"/>
                  </a:lnTo>
                  <a:lnTo>
                    <a:pt x="6096" y="15239"/>
                  </a:lnTo>
                  <a:lnTo>
                    <a:pt x="6096" y="12191"/>
                  </a:lnTo>
                  <a:lnTo>
                    <a:pt x="6096" y="9143"/>
                  </a:lnTo>
                  <a:lnTo>
                    <a:pt x="6096" y="12191"/>
                  </a:lnTo>
                  <a:lnTo>
                    <a:pt x="3048" y="12191"/>
                  </a:lnTo>
                  <a:lnTo>
                    <a:pt x="3048" y="15239"/>
                  </a:lnTo>
                  <a:lnTo>
                    <a:pt x="0" y="15239"/>
                  </a:lnTo>
                  <a:lnTo>
                    <a:pt x="0" y="12191"/>
                  </a:lnTo>
                  <a:lnTo>
                    <a:pt x="3048" y="12191"/>
                  </a:lnTo>
                  <a:lnTo>
                    <a:pt x="0" y="12191"/>
                  </a:lnTo>
                  <a:lnTo>
                    <a:pt x="0" y="9143"/>
                  </a:lnTo>
                  <a:lnTo>
                    <a:pt x="0" y="6095"/>
                  </a:lnTo>
                  <a:lnTo>
                    <a:pt x="0" y="3047"/>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61" name="Google Shape;6561;gda58c33139_0_6384"/>
            <p:cNvSpPr/>
            <p:nvPr/>
          </p:nvSpPr>
          <p:spPr>
            <a:xfrm>
              <a:off x="2475162" y="64918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62" name="Google Shape;6562;gda58c33139_0_6384"/>
            <p:cNvSpPr/>
            <p:nvPr/>
          </p:nvSpPr>
          <p:spPr>
            <a:xfrm>
              <a:off x="2475162" y="64918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63" name="Google Shape;6563;gda58c33139_0_6384"/>
            <p:cNvSpPr/>
            <p:nvPr/>
          </p:nvSpPr>
          <p:spPr>
            <a:xfrm>
              <a:off x="2502596" y="648275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64" name="Google Shape;6564;gda58c33139_0_6384"/>
            <p:cNvSpPr/>
            <p:nvPr/>
          </p:nvSpPr>
          <p:spPr>
            <a:xfrm>
              <a:off x="2502596" y="64827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65" name="Google Shape;6565;gda58c33139_0_6384"/>
            <p:cNvSpPr/>
            <p:nvPr/>
          </p:nvSpPr>
          <p:spPr>
            <a:xfrm>
              <a:off x="2539175" y="647360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66" name="Google Shape;6566;gda58c33139_0_6384"/>
            <p:cNvSpPr/>
            <p:nvPr/>
          </p:nvSpPr>
          <p:spPr>
            <a:xfrm>
              <a:off x="2539175" y="647360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67" name="Google Shape;6567;gda58c33139_0_6384"/>
            <p:cNvSpPr/>
            <p:nvPr/>
          </p:nvSpPr>
          <p:spPr>
            <a:xfrm>
              <a:off x="1639947" y="6586379"/>
              <a:ext cx="6350" cy="6350"/>
            </a:xfrm>
            <a:custGeom>
              <a:avLst/>
              <a:gdLst/>
              <a:ahLst/>
              <a:cxnLst/>
              <a:rect l="l" t="t" r="r" b="b"/>
              <a:pathLst>
                <a:path w="6350" h="6350" extrusionOk="0">
                  <a:moveTo>
                    <a:pt x="6096" y="3047"/>
                  </a:moveTo>
                  <a:lnTo>
                    <a:pt x="3048" y="3047"/>
                  </a:lnTo>
                  <a:lnTo>
                    <a:pt x="3048" y="6095"/>
                  </a:lnTo>
                  <a:lnTo>
                    <a:pt x="6096" y="6095"/>
                  </a:lnTo>
                  <a:lnTo>
                    <a:pt x="6096" y="3047"/>
                  </a:lnTo>
                  <a:close/>
                </a:path>
                <a:path w="6350" h="6350"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68" name="Google Shape;6568;gda58c33139_0_6384"/>
            <p:cNvSpPr/>
            <p:nvPr/>
          </p:nvSpPr>
          <p:spPr>
            <a:xfrm>
              <a:off x="1639947" y="6586379"/>
              <a:ext cx="6350" cy="6350"/>
            </a:xfrm>
            <a:custGeom>
              <a:avLst/>
              <a:gdLst/>
              <a:ahLst/>
              <a:cxnLst/>
              <a:rect l="l" t="t" r="r" b="b"/>
              <a:pathLst>
                <a:path w="6350" h="6350" extrusionOk="0">
                  <a:moveTo>
                    <a:pt x="3048" y="6095"/>
                  </a:moveTo>
                  <a:lnTo>
                    <a:pt x="3048" y="3047"/>
                  </a:lnTo>
                  <a:lnTo>
                    <a:pt x="0" y="3047"/>
                  </a:lnTo>
                  <a:lnTo>
                    <a:pt x="0" y="0"/>
                  </a:lnTo>
                  <a:lnTo>
                    <a:pt x="3048" y="0"/>
                  </a:lnTo>
                  <a:lnTo>
                    <a:pt x="6096" y="0"/>
                  </a:lnTo>
                  <a:lnTo>
                    <a:pt x="3048" y="0"/>
                  </a:lnTo>
                  <a:lnTo>
                    <a:pt x="3048" y="3047"/>
                  </a:lnTo>
                  <a:lnTo>
                    <a:pt x="6096" y="3047"/>
                  </a:lnTo>
                  <a:lnTo>
                    <a:pt x="6096" y="0"/>
                  </a:lnTo>
                  <a:lnTo>
                    <a:pt x="6096" y="3047"/>
                  </a:lnTo>
                  <a:lnTo>
                    <a:pt x="6096" y="0"/>
                  </a:lnTo>
                  <a:lnTo>
                    <a:pt x="6096" y="3047"/>
                  </a:lnTo>
                  <a:lnTo>
                    <a:pt x="6096" y="0"/>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69" name="Google Shape;6569;gda58c33139_0_6384"/>
            <p:cNvSpPr/>
            <p:nvPr/>
          </p:nvSpPr>
          <p:spPr>
            <a:xfrm>
              <a:off x="1652140" y="65894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70" name="Google Shape;6570;gda58c33139_0_6384"/>
            <p:cNvSpPr/>
            <p:nvPr/>
          </p:nvSpPr>
          <p:spPr>
            <a:xfrm>
              <a:off x="1652140" y="658942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71" name="Google Shape;6571;gda58c33139_0_6384"/>
            <p:cNvSpPr/>
            <p:nvPr/>
          </p:nvSpPr>
          <p:spPr>
            <a:xfrm>
              <a:off x="2469065" y="6497992"/>
              <a:ext cx="6350" cy="6350"/>
            </a:xfrm>
            <a:custGeom>
              <a:avLst/>
              <a:gdLst/>
              <a:ahLst/>
              <a:cxnLst/>
              <a:rect l="l" t="t" r="r" b="b"/>
              <a:pathLst>
                <a:path w="6350" h="6350" extrusionOk="0">
                  <a:moveTo>
                    <a:pt x="3048" y="0"/>
                  </a:moveTo>
                  <a:lnTo>
                    <a:pt x="0" y="0"/>
                  </a:lnTo>
                  <a:lnTo>
                    <a:pt x="0" y="6095"/>
                  </a:lnTo>
                  <a:lnTo>
                    <a:pt x="6096" y="6095"/>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72" name="Google Shape;6572;gda58c33139_0_6384"/>
            <p:cNvSpPr/>
            <p:nvPr/>
          </p:nvSpPr>
          <p:spPr>
            <a:xfrm>
              <a:off x="2466017" y="6497992"/>
              <a:ext cx="9525" cy="9525"/>
            </a:xfrm>
            <a:custGeom>
              <a:avLst/>
              <a:gdLst/>
              <a:ahLst/>
              <a:cxnLst/>
              <a:rect l="l" t="t" r="r" b="b"/>
              <a:pathLst>
                <a:path w="9525" h="9525" extrusionOk="0">
                  <a:moveTo>
                    <a:pt x="6096" y="3047"/>
                  </a:moveTo>
                  <a:lnTo>
                    <a:pt x="9144" y="3047"/>
                  </a:lnTo>
                  <a:lnTo>
                    <a:pt x="9144" y="6095"/>
                  </a:lnTo>
                  <a:lnTo>
                    <a:pt x="6096" y="6095"/>
                  </a:lnTo>
                  <a:lnTo>
                    <a:pt x="3048" y="6095"/>
                  </a:lnTo>
                  <a:lnTo>
                    <a:pt x="3048" y="9143"/>
                  </a:lnTo>
                  <a:lnTo>
                    <a:pt x="3048" y="6095"/>
                  </a:lnTo>
                  <a:lnTo>
                    <a:pt x="0" y="6095"/>
                  </a:lnTo>
                  <a:lnTo>
                    <a:pt x="3048" y="6095"/>
                  </a:lnTo>
                  <a:lnTo>
                    <a:pt x="3048" y="3047"/>
                  </a:lnTo>
                  <a:lnTo>
                    <a:pt x="0" y="3047"/>
                  </a:lnTo>
                  <a:lnTo>
                    <a:pt x="3048" y="3047"/>
                  </a:lnTo>
                  <a:lnTo>
                    <a:pt x="3048" y="0"/>
                  </a:lnTo>
                  <a:lnTo>
                    <a:pt x="6096" y="0"/>
                  </a:lnTo>
                  <a:lnTo>
                    <a:pt x="6096" y="3047"/>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73" name="Google Shape;6573;gda58c33139_0_6384"/>
            <p:cNvSpPr/>
            <p:nvPr/>
          </p:nvSpPr>
          <p:spPr>
            <a:xfrm>
              <a:off x="2517837" y="648275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74" name="Google Shape;6574;gda58c33139_0_6384"/>
            <p:cNvSpPr/>
            <p:nvPr/>
          </p:nvSpPr>
          <p:spPr>
            <a:xfrm>
              <a:off x="2517837" y="648275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75" name="Google Shape;6575;gda58c33139_0_6384"/>
            <p:cNvSpPr/>
            <p:nvPr/>
          </p:nvSpPr>
          <p:spPr>
            <a:xfrm>
              <a:off x="1563741" y="6580283"/>
              <a:ext cx="3175" cy="3175"/>
            </a:xfrm>
            <a:custGeom>
              <a:avLst/>
              <a:gdLst/>
              <a:ahLst/>
              <a:cxnLst/>
              <a:rect l="l" t="t" r="r" b="b"/>
              <a:pathLst>
                <a:path w="3175" h="3175" extrusionOk="0">
                  <a:moveTo>
                    <a:pt x="0" y="3047"/>
                  </a:moveTo>
                  <a:lnTo>
                    <a:pt x="0" y="0"/>
                  </a:lnTo>
                  <a:lnTo>
                    <a:pt x="3048" y="0"/>
                  </a:lnTo>
                  <a:lnTo>
                    <a:pt x="0" y="0"/>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76" name="Google Shape;6576;gda58c33139_0_6384"/>
            <p:cNvSpPr/>
            <p:nvPr/>
          </p:nvSpPr>
          <p:spPr>
            <a:xfrm>
              <a:off x="1563741" y="6580283"/>
              <a:ext cx="3175" cy="3175"/>
            </a:xfrm>
            <a:custGeom>
              <a:avLst/>
              <a:gdLst/>
              <a:ahLst/>
              <a:cxnLst/>
              <a:rect l="l" t="t" r="r" b="b"/>
              <a:pathLst>
                <a:path w="3175" h="3175" extrusionOk="0">
                  <a:moveTo>
                    <a:pt x="0" y="3047"/>
                  </a:moveTo>
                  <a:lnTo>
                    <a:pt x="0" y="0"/>
                  </a:lnTo>
                  <a:lnTo>
                    <a:pt x="3048" y="0"/>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77" name="Google Shape;6577;gda58c33139_0_6384"/>
            <p:cNvSpPr/>
            <p:nvPr/>
          </p:nvSpPr>
          <p:spPr>
            <a:xfrm>
              <a:off x="2536127" y="647665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78" name="Google Shape;6578;gda58c33139_0_6384"/>
            <p:cNvSpPr/>
            <p:nvPr/>
          </p:nvSpPr>
          <p:spPr>
            <a:xfrm>
              <a:off x="2536127" y="6476657"/>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79" name="Google Shape;6579;gda58c33139_0_6384"/>
            <p:cNvSpPr/>
            <p:nvPr/>
          </p:nvSpPr>
          <p:spPr>
            <a:xfrm>
              <a:off x="1649092" y="6592475"/>
              <a:ext cx="12700" cy="15240"/>
            </a:xfrm>
            <a:custGeom>
              <a:avLst/>
              <a:gdLst/>
              <a:ahLst/>
              <a:cxnLst/>
              <a:rect l="l" t="t" r="r" b="b"/>
              <a:pathLst>
                <a:path w="12700" h="15240" extrusionOk="0">
                  <a:moveTo>
                    <a:pt x="6096" y="9143"/>
                  </a:moveTo>
                  <a:lnTo>
                    <a:pt x="3048" y="9143"/>
                  </a:lnTo>
                  <a:lnTo>
                    <a:pt x="0" y="12191"/>
                  </a:lnTo>
                  <a:lnTo>
                    <a:pt x="0" y="15239"/>
                  </a:lnTo>
                  <a:lnTo>
                    <a:pt x="3048" y="15239"/>
                  </a:lnTo>
                  <a:lnTo>
                    <a:pt x="3048" y="12191"/>
                  </a:lnTo>
                  <a:lnTo>
                    <a:pt x="6096" y="12191"/>
                  </a:lnTo>
                  <a:lnTo>
                    <a:pt x="6096" y="9143"/>
                  </a:lnTo>
                  <a:close/>
                </a:path>
                <a:path w="12700" h="15240" extrusionOk="0">
                  <a:moveTo>
                    <a:pt x="9144" y="3047"/>
                  </a:moveTo>
                  <a:lnTo>
                    <a:pt x="6096" y="3047"/>
                  </a:lnTo>
                  <a:lnTo>
                    <a:pt x="6096" y="9143"/>
                  </a:lnTo>
                  <a:lnTo>
                    <a:pt x="9144" y="9143"/>
                  </a:lnTo>
                  <a:lnTo>
                    <a:pt x="9144" y="3047"/>
                  </a:lnTo>
                  <a:close/>
                </a:path>
                <a:path w="12700" h="15240" extrusionOk="0">
                  <a:moveTo>
                    <a:pt x="12192" y="6095"/>
                  </a:moveTo>
                  <a:lnTo>
                    <a:pt x="9144" y="6095"/>
                  </a:lnTo>
                  <a:lnTo>
                    <a:pt x="9144" y="9143"/>
                  </a:lnTo>
                  <a:lnTo>
                    <a:pt x="12192" y="6095"/>
                  </a:lnTo>
                  <a:close/>
                </a:path>
                <a:path w="12700" h="15240" extrusionOk="0">
                  <a:moveTo>
                    <a:pt x="6096" y="3047"/>
                  </a:moveTo>
                  <a:lnTo>
                    <a:pt x="3048" y="3047"/>
                  </a:lnTo>
                  <a:lnTo>
                    <a:pt x="3048" y="6095"/>
                  </a:lnTo>
                  <a:lnTo>
                    <a:pt x="6096" y="6095"/>
                  </a:lnTo>
                  <a:lnTo>
                    <a:pt x="6096" y="3047"/>
                  </a:lnTo>
                  <a:close/>
                </a:path>
                <a:path w="12700" h="15240" extrusionOk="0">
                  <a:moveTo>
                    <a:pt x="12192" y="0"/>
                  </a:moveTo>
                  <a:lnTo>
                    <a:pt x="9144" y="0"/>
                  </a:lnTo>
                  <a:lnTo>
                    <a:pt x="9144"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80" name="Google Shape;6580;gda58c33139_0_6384"/>
            <p:cNvSpPr/>
            <p:nvPr/>
          </p:nvSpPr>
          <p:spPr>
            <a:xfrm>
              <a:off x="1646043" y="6592475"/>
              <a:ext cx="15239" cy="21590"/>
            </a:xfrm>
            <a:custGeom>
              <a:avLst/>
              <a:gdLst/>
              <a:ahLst/>
              <a:cxnLst/>
              <a:rect l="l" t="t" r="r" b="b"/>
              <a:pathLst>
                <a:path w="15239" h="21590" extrusionOk="0">
                  <a:moveTo>
                    <a:pt x="9144" y="3047"/>
                  </a:moveTo>
                  <a:lnTo>
                    <a:pt x="9144" y="6095"/>
                  </a:lnTo>
                  <a:lnTo>
                    <a:pt x="9144" y="3047"/>
                  </a:lnTo>
                  <a:lnTo>
                    <a:pt x="12192" y="3047"/>
                  </a:lnTo>
                  <a:lnTo>
                    <a:pt x="12192" y="0"/>
                  </a:lnTo>
                  <a:lnTo>
                    <a:pt x="15241" y="0"/>
                  </a:lnTo>
                  <a:lnTo>
                    <a:pt x="15241" y="3047"/>
                  </a:lnTo>
                  <a:lnTo>
                    <a:pt x="12192" y="3047"/>
                  </a:lnTo>
                  <a:lnTo>
                    <a:pt x="12192" y="6095"/>
                  </a:lnTo>
                  <a:lnTo>
                    <a:pt x="12192" y="9143"/>
                  </a:lnTo>
                  <a:lnTo>
                    <a:pt x="12192" y="6095"/>
                  </a:lnTo>
                  <a:lnTo>
                    <a:pt x="15241" y="6095"/>
                  </a:lnTo>
                  <a:lnTo>
                    <a:pt x="12192" y="9143"/>
                  </a:lnTo>
                  <a:lnTo>
                    <a:pt x="12192" y="6095"/>
                  </a:lnTo>
                  <a:lnTo>
                    <a:pt x="12192" y="9143"/>
                  </a:lnTo>
                  <a:lnTo>
                    <a:pt x="9144" y="9143"/>
                  </a:lnTo>
                  <a:lnTo>
                    <a:pt x="9144" y="12191"/>
                  </a:lnTo>
                  <a:lnTo>
                    <a:pt x="9144" y="9143"/>
                  </a:lnTo>
                  <a:lnTo>
                    <a:pt x="9144" y="12191"/>
                  </a:lnTo>
                  <a:lnTo>
                    <a:pt x="6096" y="12191"/>
                  </a:lnTo>
                  <a:lnTo>
                    <a:pt x="6096" y="15239"/>
                  </a:lnTo>
                  <a:lnTo>
                    <a:pt x="3048" y="15239"/>
                  </a:lnTo>
                  <a:lnTo>
                    <a:pt x="3048" y="18286"/>
                  </a:lnTo>
                  <a:lnTo>
                    <a:pt x="0" y="18286"/>
                  </a:lnTo>
                  <a:lnTo>
                    <a:pt x="3048" y="18286"/>
                  </a:lnTo>
                  <a:lnTo>
                    <a:pt x="0" y="18286"/>
                  </a:lnTo>
                  <a:lnTo>
                    <a:pt x="0" y="21334"/>
                  </a:lnTo>
                  <a:lnTo>
                    <a:pt x="0" y="18286"/>
                  </a:lnTo>
                  <a:lnTo>
                    <a:pt x="3048" y="18286"/>
                  </a:lnTo>
                  <a:lnTo>
                    <a:pt x="3048" y="15239"/>
                  </a:lnTo>
                  <a:lnTo>
                    <a:pt x="3048" y="12191"/>
                  </a:lnTo>
                  <a:lnTo>
                    <a:pt x="6096" y="12191"/>
                  </a:lnTo>
                  <a:lnTo>
                    <a:pt x="3048" y="12191"/>
                  </a:lnTo>
                  <a:lnTo>
                    <a:pt x="3048" y="9143"/>
                  </a:lnTo>
                  <a:lnTo>
                    <a:pt x="3048" y="12191"/>
                  </a:lnTo>
                  <a:lnTo>
                    <a:pt x="6096" y="9143"/>
                  </a:lnTo>
                  <a:lnTo>
                    <a:pt x="3048" y="9143"/>
                  </a:lnTo>
                  <a:lnTo>
                    <a:pt x="3048" y="6095"/>
                  </a:lnTo>
                  <a:lnTo>
                    <a:pt x="3048" y="9143"/>
                  </a:lnTo>
                  <a:lnTo>
                    <a:pt x="6096" y="9143"/>
                  </a:lnTo>
                  <a:lnTo>
                    <a:pt x="6096" y="6095"/>
                  </a:lnTo>
                  <a:lnTo>
                    <a:pt x="3048" y="6095"/>
                  </a:lnTo>
                  <a:lnTo>
                    <a:pt x="6096" y="6095"/>
                  </a:lnTo>
                  <a:lnTo>
                    <a:pt x="6096" y="9143"/>
                  </a:lnTo>
                  <a:lnTo>
                    <a:pt x="9144" y="9143"/>
                  </a:lnTo>
                  <a:lnTo>
                    <a:pt x="9144" y="6095"/>
                  </a:lnTo>
                  <a:lnTo>
                    <a:pt x="6096" y="6095"/>
                  </a:lnTo>
                  <a:lnTo>
                    <a:pt x="6096" y="3047"/>
                  </a:lnTo>
                  <a:lnTo>
                    <a:pt x="9144"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81" name="Google Shape;6581;gda58c33139_0_6384"/>
            <p:cNvSpPr/>
            <p:nvPr/>
          </p:nvSpPr>
          <p:spPr>
            <a:xfrm>
              <a:off x="2520873" y="6482753"/>
              <a:ext cx="12700" cy="15239"/>
            </a:xfrm>
            <a:custGeom>
              <a:avLst/>
              <a:gdLst/>
              <a:ahLst/>
              <a:cxnLst/>
              <a:rect l="l" t="t" r="r" b="b"/>
              <a:pathLst>
                <a:path w="12700" h="15239" extrusionOk="0">
                  <a:moveTo>
                    <a:pt x="3048" y="0"/>
                  </a:moveTo>
                  <a:lnTo>
                    <a:pt x="0" y="0"/>
                  </a:lnTo>
                  <a:lnTo>
                    <a:pt x="3048" y="3048"/>
                  </a:lnTo>
                  <a:lnTo>
                    <a:pt x="3048" y="0"/>
                  </a:lnTo>
                  <a:close/>
                </a:path>
                <a:path w="12700" h="15239" extrusionOk="0">
                  <a:moveTo>
                    <a:pt x="12204" y="9144"/>
                  </a:moveTo>
                  <a:lnTo>
                    <a:pt x="9156" y="9144"/>
                  </a:lnTo>
                  <a:lnTo>
                    <a:pt x="9156" y="3048"/>
                  </a:lnTo>
                  <a:lnTo>
                    <a:pt x="3048" y="3048"/>
                  </a:lnTo>
                  <a:lnTo>
                    <a:pt x="0" y="3048"/>
                  </a:lnTo>
                  <a:lnTo>
                    <a:pt x="3048" y="6096"/>
                  </a:lnTo>
                  <a:lnTo>
                    <a:pt x="3048" y="15240"/>
                  </a:lnTo>
                  <a:lnTo>
                    <a:pt x="6096" y="15240"/>
                  </a:lnTo>
                  <a:lnTo>
                    <a:pt x="6096" y="12192"/>
                  </a:lnTo>
                  <a:lnTo>
                    <a:pt x="9156" y="12192"/>
                  </a:lnTo>
                  <a:lnTo>
                    <a:pt x="9156" y="15240"/>
                  </a:lnTo>
                  <a:lnTo>
                    <a:pt x="12204" y="12192"/>
                  </a:lnTo>
                  <a:lnTo>
                    <a:pt x="12204"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82" name="Google Shape;6582;gda58c33139_0_6384"/>
            <p:cNvSpPr/>
            <p:nvPr/>
          </p:nvSpPr>
          <p:spPr>
            <a:xfrm>
              <a:off x="2520885" y="6482753"/>
              <a:ext cx="12700" cy="15239"/>
            </a:xfrm>
            <a:custGeom>
              <a:avLst/>
              <a:gdLst/>
              <a:ahLst/>
              <a:cxnLst/>
              <a:rect l="l" t="t" r="r" b="b"/>
              <a:pathLst>
                <a:path w="12700" h="15239" extrusionOk="0">
                  <a:moveTo>
                    <a:pt x="6096" y="3047"/>
                  </a:moveTo>
                  <a:lnTo>
                    <a:pt x="9144" y="3047"/>
                  </a:lnTo>
                  <a:lnTo>
                    <a:pt x="9144" y="6095"/>
                  </a:lnTo>
                  <a:lnTo>
                    <a:pt x="9144" y="9143"/>
                  </a:lnTo>
                  <a:lnTo>
                    <a:pt x="12192" y="9143"/>
                  </a:lnTo>
                  <a:lnTo>
                    <a:pt x="9144" y="9143"/>
                  </a:lnTo>
                  <a:lnTo>
                    <a:pt x="12192" y="9143"/>
                  </a:lnTo>
                  <a:lnTo>
                    <a:pt x="12192" y="12191"/>
                  </a:lnTo>
                  <a:lnTo>
                    <a:pt x="9144" y="15239"/>
                  </a:lnTo>
                  <a:lnTo>
                    <a:pt x="9144" y="12191"/>
                  </a:lnTo>
                  <a:lnTo>
                    <a:pt x="9144" y="15239"/>
                  </a:lnTo>
                  <a:lnTo>
                    <a:pt x="9144" y="12191"/>
                  </a:lnTo>
                  <a:lnTo>
                    <a:pt x="6096" y="12191"/>
                  </a:lnTo>
                  <a:lnTo>
                    <a:pt x="6096" y="15239"/>
                  </a:lnTo>
                  <a:lnTo>
                    <a:pt x="3048" y="15239"/>
                  </a:lnTo>
                  <a:lnTo>
                    <a:pt x="3048" y="12191"/>
                  </a:lnTo>
                  <a:lnTo>
                    <a:pt x="3048" y="9143"/>
                  </a:lnTo>
                  <a:lnTo>
                    <a:pt x="6096" y="9143"/>
                  </a:lnTo>
                  <a:lnTo>
                    <a:pt x="3048" y="9143"/>
                  </a:lnTo>
                  <a:lnTo>
                    <a:pt x="3048" y="6095"/>
                  </a:lnTo>
                  <a:lnTo>
                    <a:pt x="0" y="6095"/>
                  </a:lnTo>
                  <a:lnTo>
                    <a:pt x="3048" y="6095"/>
                  </a:lnTo>
                  <a:lnTo>
                    <a:pt x="0" y="3047"/>
                  </a:lnTo>
                  <a:lnTo>
                    <a:pt x="3048" y="3047"/>
                  </a:lnTo>
                  <a:lnTo>
                    <a:pt x="0" y="0"/>
                  </a:lnTo>
                  <a:lnTo>
                    <a:pt x="3048" y="0"/>
                  </a:lnTo>
                  <a:lnTo>
                    <a:pt x="3048" y="3047"/>
                  </a:lnTo>
                  <a:lnTo>
                    <a:pt x="6096" y="3047"/>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83" name="Google Shape;6583;gda58c33139_0_6384"/>
            <p:cNvSpPr/>
            <p:nvPr/>
          </p:nvSpPr>
          <p:spPr>
            <a:xfrm>
              <a:off x="2490403" y="649494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84" name="Google Shape;6584;gda58c33139_0_6384"/>
            <p:cNvSpPr/>
            <p:nvPr/>
          </p:nvSpPr>
          <p:spPr>
            <a:xfrm>
              <a:off x="2490403" y="6494944"/>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85" name="Google Shape;6585;gda58c33139_0_6384"/>
            <p:cNvSpPr/>
            <p:nvPr/>
          </p:nvSpPr>
          <p:spPr>
            <a:xfrm>
              <a:off x="2478210" y="6497992"/>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86" name="Google Shape;6586;gda58c33139_0_6384"/>
            <p:cNvSpPr/>
            <p:nvPr/>
          </p:nvSpPr>
          <p:spPr>
            <a:xfrm>
              <a:off x="2478210" y="6497992"/>
              <a:ext cx="3175" cy="3175"/>
            </a:xfrm>
            <a:custGeom>
              <a:avLst/>
              <a:gdLst/>
              <a:ahLst/>
              <a:cxnLst/>
              <a:rect l="l" t="t" r="r" b="b"/>
              <a:pathLst>
                <a:path w="3175" h="3175" extrusionOk="0">
                  <a:moveTo>
                    <a:pt x="3048" y="0"/>
                  </a:moveTo>
                  <a:lnTo>
                    <a:pt x="3048" y="3047"/>
                  </a:lnTo>
                  <a:lnTo>
                    <a:pt x="0" y="3047"/>
                  </a:lnTo>
                  <a:lnTo>
                    <a:pt x="3048" y="3047"/>
                  </a:lnTo>
                  <a:lnTo>
                    <a:pt x="0" y="3047"/>
                  </a:lnTo>
                  <a:lnTo>
                    <a:pt x="0"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87" name="Google Shape;6587;gda58c33139_0_6384"/>
            <p:cNvSpPr/>
            <p:nvPr/>
          </p:nvSpPr>
          <p:spPr>
            <a:xfrm>
              <a:off x="2526982" y="6482753"/>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88" name="Google Shape;6588;gda58c33139_0_6384"/>
            <p:cNvSpPr/>
            <p:nvPr/>
          </p:nvSpPr>
          <p:spPr>
            <a:xfrm>
              <a:off x="2526982" y="6482753"/>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89" name="Google Shape;6589;gda58c33139_0_6384"/>
            <p:cNvSpPr/>
            <p:nvPr/>
          </p:nvSpPr>
          <p:spPr>
            <a:xfrm>
              <a:off x="2475162" y="6501040"/>
              <a:ext cx="24764" cy="27940"/>
            </a:xfrm>
            <a:custGeom>
              <a:avLst/>
              <a:gdLst/>
              <a:ahLst/>
              <a:cxnLst/>
              <a:rect l="l" t="t" r="r" b="b"/>
              <a:pathLst>
                <a:path w="24764" h="27940" extrusionOk="0">
                  <a:moveTo>
                    <a:pt x="15241" y="15239"/>
                  </a:moveTo>
                  <a:lnTo>
                    <a:pt x="15241" y="21334"/>
                  </a:lnTo>
                  <a:lnTo>
                    <a:pt x="18289" y="21334"/>
                  </a:lnTo>
                  <a:lnTo>
                    <a:pt x="18289" y="27430"/>
                  </a:lnTo>
                  <a:lnTo>
                    <a:pt x="21337" y="27430"/>
                  </a:lnTo>
                  <a:lnTo>
                    <a:pt x="21337" y="18287"/>
                  </a:lnTo>
                  <a:lnTo>
                    <a:pt x="18289" y="18287"/>
                  </a:lnTo>
                  <a:lnTo>
                    <a:pt x="15241" y="15239"/>
                  </a:lnTo>
                  <a:close/>
                </a:path>
                <a:path w="24764" h="27940" extrusionOk="0">
                  <a:moveTo>
                    <a:pt x="24385" y="21334"/>
                  </a:moveTo>
                  <a:lnTo>
                    <a:pt x="21337" y="24382"/>
                  </a:lnTo>
                  <a:lnTo>
                    <a:pt x="21337" y="27430"/>
                  </a:lnTo>
                  <a:lnTo>
                    <a:pt x="24385" y="27430"/>
                  </a:lnTo>
                  <a:lnTo>
                    <a:pt x="24385" y="21334"/>
                  </a:lnTo>
                  <a:close/>
                </a:path>
                <a:path w="24764" h="27940" extrusionOk="0">
                  <a:moveTo>
                    <a:pt x="15241" y="15239"/>
                  </a:moveTo>
                  <a:lnTo>
                    <a:pt x="9144" y="15239"/>
                  </a:lnTo>
                  <a:lnTo>
                    <a:pt x="9144" y="18287"/>
                  </a:lnTo>
                  <a:lnTo>
                    <a:pt x="12192" y="18287"/>
                  </a:lnTo>
                  <a:lnTo>
                    <a:pt x="12192" y="21334"/>
                  </a:lnTo>
                  <a:lnTo>
                    <a:pt x="15241" y="18287"/>
                  </a:lnTo>
                  <a:lnTo>
                    <a:pt x="15241" y="15239"/>
                  </a:lnTo>
                  <a:close/>
                </a:path>
                <a:path w="24764" h="27940" extrusionOk="0">
                  <a:moveTo>
                    <a:pt x="12192" y="9143"/>
                  </a:moveTo>
                  <a:lnTo>
                    <a:pt x="9144" y="9143"/>
                  </a:lnTo>
                  <a:lnTo>
                    <a:pt x="9144" y="12191"/>
                  </a:lnTo>
                  <a:lnTo>
                    <a:pt x="6096" y="12191"/>
                  </a:lnTo>
                  <a:lnTo>
                    <a:pt x="6096" y="15239"/>
                  </a:lnTo>
                  <a:lnTo>
                    <a:pt x="12192" y="15239"/>
                  </a:lnTo>
                  <a:lnTo>
                    <a:pt x="12192" y="9143"/>
                  </a:lnTo>
                  <a:close/>
                </a:path>
                <a:path w="24764" h="27940" extrusionOk="0">
                  <a:moveTo>
                    <a:pt x="6096" y="3047"/>
                  </a:moveTo>
                  <a:lnTo>
                    <a:pt x="3048" y="6095"/>
                  </a:lnTo>
                  <a:lnTo>
                    <a:pt x="3048" y="12191"/>
                  </a:lnTo>
                  <a:lnTo>
                    <a:pt x="9144" y="12191"/>
                  </a:lnTo>
                  <a:lnTo>
                    <a:pt x="9144" y="9143"/>
                  </a:lnTo>
                  <a:lnTo>
                    <a:pt x="6096" y="9143"/>
                  </a:lnTo>
                  <a:lnTo>
                    <a:pt x="6096" y="3047"/>
                  </a:lnTo>
                  <a:close/>
                </a:path>
                <a:path w="24764" h="27940" extrusionOk="0">
                  <a:moveTo>
                    <a:pt x="9144" y="6095"/>
                  </a:moveTo>
                  <a:lnTo>
                    <a:pt x="6096" y="6095"/>
                  </a:lnTo>
                  <a:lnTo>
                    <a:pt x="9144" y="9143"/>
                  </a:lnTo>
                  <a:lnTo>
                    <a:pt x="9144" y="6095"/>
                  </a:lnTo>
                  <a:close/>
                </a:path>
                <a:path w="24764" h="2794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90" name="Google Shape;6590;gda58c33139_0_6384"/>
            <p:cNvSpPr/>
            <p:nvPr/>
          </p:nvSpPr>
          <p:spPr>
            <a:xfrm>
              <a:off x="2475162" y="6501040"/>
              <a:ext cx="24764" cy="27940"/>
            </a:xfrm>
            <a:custGeom>
              <a:avLst/>
              <a:gdLst/>
              <a:ahLst/>
              <a:cxnLst/>
              <a:rect l="l" t="t" r="r" b="b"/>
              <a:pathLst>
                <a:path w="24764" h="27940" extrusionOk="0">
                  <a:moveTo>
                    <a:pt x="6096" y="12191"/>
                  </a:moveTo>
                  <a:lnTo>
                    <a:pt x="3048" y="12191"/>
                  </a:lnTo>
                  <a:lnTo>
                    <a:pt x="3048" y="9143"/>
                  </a:lnTo>
                  <a:lnTo>
                    <a:pt x="6096" y="9143"/>
                  </a:lnTo>
                  <a:lnTo>
                    <a:pt x="3048" y="9143"/>
                  </a:lnTo>
                  <a:lnTo>
                    <a:pt x="3048" y="6095"/>
                  </a:lnTo>
                  <a:lnTo>
                    <a:pt x="6096" y="6095"/>
                  </a:lnTo>
                  <a:lnTo>
                    <a:pt x="3048" y="6095"/>
                  </a:lnTo>
                  <a:lnTo>
                    <a:pt x="3048" y="9143"/>
                  </a:lnTo>
                  <a:lnTo>
                    <a:pt x="3048" y="6095"/>
                  </a:lnTo>
                  <a:lnTo>
                    <a:pt x="0" y="6095"/>
                  </a:lnTo>
                  <a:lnTo>
                    <a:pt x="3048" y="6095"/>
                  </a:lnTo>
                  <a:lnTo>
                    <a:pt x="0" y="6095"/>
                  </a:lnTo>
                  <a:lnTo>
                    <a:pt x="3048" y="6095"/>
                  </a:lnTo>
                  <a:lnTo>
                    <a:pt x="0" y="6095"/>
                  </a:lnTo>
                  <a:lnTo>
                    <a:pt x="0" y="3047"/>
                  </a:lnTo>
                  <a:lnTo>
                    <a:pt x="0" y="6095"/>
                  </a:lnTo>
                  <a:lnTo>
                    <a:pt x="0" y="3047"/>
                  </a:lnTo>
                  <a:lnTo>
                    <a:pt x="3048" y="3047"/>
                  </a:lnTo>
                  <a:lnTo>
                    <a:pt x="0" y="3047"/>
                  </a:lnTo>
                  <a:lnTo>
                    <a:pt x="0" y="0"/>
                  </a:lnTo>
                  <a:lnTo>
                    <a:pt x="3048" y="0"/>
                  </a:lnTo>
                  <a:lnTo>
                    <a:pt x="3048" y="3047"/>
                  </a:lnTo>
                  <a:lnTo>
                    <a:pt x="3048" y="0"/>
                  </a:lnTo>
                  <a:lnTo>
                    <a:pt x="3048" y="3047"/>
                  </a:lnTo>
                  <a:lnTo>
                    <a:pt x="6096" y="3047"/>
                  </a:lnTo>
                  <a:lnTo>
                    <a:pt x="3048" y="3047"/>
                  </a:lnTo>
                  <a:lnTo>
                    <a:pt x="3048" y="6095"/>
                  </a:lnTo>
                  <a:lnTo>
                    <a:pt x="6096" y="3047"/>
                  </a:lnTo>
                  <a:lnTo>
                    <a:pt x="6096" y="6095"/>
                  </a:lnTo>
                  <a:lnTo>
                    <a:pt x="9144" y="6095"/>
                  </a:lnTo>
                  <a:lnTo>
                    <a:pt x="9144" y="9143"/>
                  </a:lnTo>
                  <a:lnTo>
                    <a:pt x="6096" y="6095"/>
                  </a:lnTo>
                  <a:lnTo>
                    <a:pt x="6096" y="9143"/>
                  </a:lnTo>
                  <a:lnTo>
                    <a:pt x="6096" y="6095"/>
                  </a:lnTo>
                  <a:lnTo>
                    <a:pt x="6096" y="9143"/>
                  </a:lnTo>
                  <a:lnTo>
                    <a:pt x="6096" y="6095"/>
                  </a:lnTo>
                  <a:lnTo>
                    <a:pt x="6096" y="9143"/>
                  </a:lnTo>
                  <a:lnTo>
                    <a:pt x="9144" y="9143"/>
                  </a:lnTo>
                  <a:lnTo>
                    <a:pt x="6096" y="9143"/>
                  </a:lnTo>
                  <a:lnTo>
                    <a:pt x="9144" y="9143"/>
                  </a:lnTo>
                  <a:lnTo>
                    <a:pt x="9144" y="12191"/>
                  </a:lnTo>
                  <a:lnTo>
                    <a:pt x="9144" y="9143"/>
                  </a:lnTo>
                  <a:lnTo>
                    <a:pt x="9144" y="12191"/>
                  </a:lnTo>
                  <a:lnTo>
                    <a:pt x="9144" y="9143"/>
                  </a:lnTo>
                  <a:lnTo>
                    <a:pt x="9144" y="12191"/>
                  </a:lnTo>
                  <a:lnTo>
                    <a:pt x="9144" y="9143"/>
                  </a:lnTo>
                  <a:lnTo>
                    <a:pt x="12192" y="9143"/>
                  </a:lnTo>
                  <a:lnTo>
                    <a:pt x="12192" y="12191"/>
                  </a:lnTo>
                  <a:lnTo>
                    <a:pt x="12192" y="15239"/>
                  </a:lnTo>
                  <a:lnTo>
                    <a:pt x="12192" y="12191"/>
                  </a:lnTo>
                  <a:lnTo>
                    <a:pt x="12192" y="15239"/>
                  </a:lnTo>
                  <a:lnTo>
                    <a:pt x="15241" y="15239"/>
                  </a:lnTo>
                  <a:lnTo>
                    <a:pt x="12192" y="15239"/>
                  </a:lnTo>
                  <a:lnTo>
                    <a:pt x="15241" y="15239"/>
                  </a:lnTo>
                  <a:lnTo>
                    <a:pt x="15241" y="18287"/>
                  </a:lnTo>
                  <a:lnTo>
                    <a:pt x="15241" y="15239"/>
                  </a:lnTo>
                  <a:lnTo>
                    <a:pt x="18289" y="18287"/>
                  </a:lnTo>
                  <a:lnTo>
                    <a:pt x="21337" y="18287"/>
                  </a:lnTo>
                  <a:lnTo>
                    <a:pt x="18289" y="18287"/>
                  </a:lnTo>
                  <a:lnTo>
                    <a:pt x="21337" y="18287"/>
                  </a:lnTo>
                  <a:lnTo>
                    <a:pt x="21337" y="21334"/>
                  </a:lnTo>
                  <a:lnTo>
                    <a:pt x="21337" y="24382"/>
                  </a:lnTo>
                  <a:lnTo>
                    <a:pt x="21337" y="21334"/>
                  </a:lnTo>
                  <a:lnTo>
                    <a:pt x="21337" y="24382"/>
                  </a:lnTo>
                  <a:lnTo>
                    <a:pt x="24385" y="21334"/>
                  </a:lnTo>
                  <a:lnTo>
                    <a:pt x="24385" y="24382"/>
                  </a:lnTo>
                  <a:lnTo>
                    <a:pt x="24385" y="27430"/>
                  </a:lnTo>
                  <a:lnTo>
                    <a:pt x="24385" y="24382"/>
                  </a:lnTo>
                  <a:lnTo>
                    <a:pt x="24385" y="27430"/>
                  </a:lnTo>
                  <a:lnTo>
                    <a:pt x="21337" y="27430"/>
                  </a:lnTo>
                  <a:lnTo>
                    <a:pt x="21337" y="24382"/>
                  </a:lnTo>
                  <a:lnTo>
                    <a:pt x="24385" y="24382"/>
                  </a:lnTo>
                  <a:lnTo>
                    <a:pt x="21337" y="24382"/>
                  </a:lnTo>
                  <a:lnTo>
                    <a:pt x="21337" y="27430"/>
                  </a:lnTo>
                  <a:lnTo>
                    <a:pt x="18289" y="27430"/>
                  </a:lnTo>
                  <a:lnTo>
                    <a:pt x="18289" y="24382"/>
                  </a:lnTo>
                  <a:lnTo>
                    <a:pt x="18289" y="21334"/>
                  </a:lnTo>
                  <a:lnTo>
                    <a:pt x="15241" y="21334"/>
                  </a:lnTo>
                  <a:lnTo>
                    <a:pt x="18289" y="21334"/>
                  </a:lnTo>
                  <a:lnTo>
                    <a:pt x="15241" y="21334"/>
                  </a:lnTo>
                  <a:lnTo>
                    <a:pt x="15241" y="18287"/>
                  </a:lnTo>
                  <a:lnTo>
                    <a:pt x="12192" y="21334"/>
                  </a:lnTo>
                  <a:lnTo>
                    <a:pt x="12192" y="18287"/>
                  </a:lnTo>
                  <a:lnTo>
                    <a:pt x="9144" y="18287"/>
                  </a:lnTo>
                  <a:lnTo>
                    <a:pt x="12192" y="18287"/>
                  </a:lnTo>
                  <a:lnTo>
                    <a:pt x="9144" y="18287"/>
                  </a:lnTo>
                  <a:lnTo>
                    <a:pt x="9144" y="15239"/>
                  </a:lnTo>
                  <a:lnTo>
                    <a:pt x="12192" y="15239"/>
                  </a:lnTo>
                  <a:lnTo>
                    <a:pt x="9144" y="15239"/>
                  </a:lnTo>
                  <a:lnTo>
                    <a:pt x="9144" y="18287"/>
                  </a:lnTo>
                  <a:lnTo>
                    <a:pt x="9144" y="15239"/>
                  </a:lnTo>
                  <a:lnTo>
                    <a:pt x="6096" y="15239"/>
                  </a:lnTo>
                  <a:lnTo>
                    <a:pt x="9144" y="15239"/>
                  </a:lnTo>
                  <a:lnTo>
                    <a:pt x="6096" y="15239"/>
                  </a:lnTo>
                  <a:lnTo>
                    <a:pt x="6096"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91" name="Google Shape;6591;gda58c33139_0_6384"/>
            <p:cNvSpPr/>
            <p:nvPr/>
          </p:nvSpPr>
          <p:spPr>
            <a:xfrm>
              <a:off x="1603368" y="6589427"/>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92" name="Google Shape;6592;gda58c33139_0_6384"/>
            <p:cNvSpPr/>
            <p:nvPr/>
          </p:nvSpPr>
          <p:spPr>
            <a:xfrm>
              <a:off x="1603368" y="6589427"/>
              <a:ext cx="3175" cy="3175"/>
            </a:xfrm>
            <a:custGeom>
              <a:avLst/>
              <a:gdLst/>
              <a:ahLst/>
              <a:cxnLst/>
              <a:rect l="l" t="t" r="r" b="b"/>
              <a:pathLst>
                <a:path w="3175" h="3175" extrusionOk="0">
                  <a:moveTo>
                    <a:pt x="0" y="3047"/>
                  </a:moveTo>
                  <a:lnTo>
                    <a:pt x="0" y="0"/>
                  </a:lnTo>
                  <a:lnTo>
                    <a:pt x="3048" y="0"/>
                  </a:lnTo>
                  <a:lnTo>
                    <a:pt x="3048" y="3047"/>
                  </a:lnTo>
                  <a:lnTo>
                    <a:pt x="3048"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93" name="Google Shape;6593;gda58c33139_0_6384"/>
            <p:cNvSpPr/>
            <p:nvPr/>
          </p:nvSpPr>
          <p:spPr>
            <a:xfrm>
              <a:off x="1667381" y="6595522"/>
              <a:ext cx="3175" cy="6350"/>
            </a:xfrm>
            <a:custGeom>
              <a:avLst/>
              <a:gdLst/>
              <a:ahLst/>
              <a:cxnLst/>
              <a:rect l="l" t="t" r="r" b="b"/>
              <a:pathLst>
                <a:path w="3175" h="6350" extrusionOk="0">
                  <a:moveTo>
                    <a:pt x="3048" y="0"/>
                  </a:moveTo>
                  <a:lnTo>
                    <a:pt x="0" y="3047"/>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94" name="Google Shape;6594;gda58c33139_0_6384"/>
            <p:cNvSpPr/>
            <p:nvPr/>
          </p:nvSpPr>
          <p:spPr>
            <a:xfrm>
              <a:off x="1664333" y="6595522"/>
              <a:ext cx="6350" cy="9525"/>
            </a:xfrm>
            <a:custGeom>
              <a:avLst/>
              <a:gdLst/>
              <a:ahLst/>
              <a:cxnLst/>
              <a:rect l="l" t="t" r="r" b="b"/>
              <a:pathLst>
                <a:path w="6350" h="9525" extrusionOk="0">
                  <a:moveTo>
                    <a:pt x="3048" y="6095"/>
                  </a:moveTo>
                  <a:lnTo>
                    <a:pt x="6096" y="6095"/>
                  </a:lnTo>
                  <a:lnTo>
                    <a:pt x="3048" y="6095"/>
                  </a:lnTo>
                  <a:lnTo>
                    <a:pt x="3048" y="9143"/>
                  </a:lnTo>
                  <a:lnTo>
                    <a:pt x="6096" y="9143"/>
                  </a:lnTo>
                  <a:lnTo>
                    <a:pt x="3048" y="9143"/>
                  </a:lnTo>
                  <a:lnTo>
                    <a:pt x="6096" y="9143"/>
                  </a:lnTo>
                  <a:lnTo>
                    <a:pt x="3048" y="9143"/>
                  </a:lnTo>
                  <a:lnTo>
                    <a:pt x="0" y="9143"/>
                  </a:lnTo>
                  <a:lnTo>
                    <a:pt x="3048" y="9143"/>
                  </a:lnTo>
                  <a:lnTo>
                    <a:pt x="3048" y="6095"/>
                  </a:lnTo>
                  <a:lnTo>
                    <a:pt x="0" y="6095"/>
                  </a:lnTo>
                  <a:lnTo>
                    <a:pt x="3048" y="6095"/>
                  </a:lnTo>
                  <a:lnTo>
                    <a:pt x="3048" y="3047"/>
                  </a:lnTo>
                  <a:lnTo>
                    <a:pt x="3048" y="0"/>
                  </a:lnTo>
                  <a:lnTo>
                    <a:pt x="3048" y="3047"/>
                  </a:lnTo>
                  <a:lnTo>
                    <a:pt x="6096" y="0"/>
                  </a:lnTo>
                  <a:lnTo>
                    <a:pt x="6096" y="3047"/>
                  </a:lnTo>
                  <a:lnTo>
                    <a:pt x="3048" y="3047"/>
                  </a:lnTo>
                  <a:lnTo>
                    <a:pt x="6096" y="3047"/>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95" name="Google Shape;6595;gda58c33139_0_6384"/>
            <p:cNvSpPr/>
            <p:nvPr/>
          </p:nvSpPr>
          <p:spPr>
            <a:xfrm>
              <a:off x="2484306" y="6501040"/>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96" name="Google Shape;6596;gda58c33139_0_6384"/>
            <p:cNvSpPr/>
            <p:nvPr/>
          </p:nvSpPr>
          <p:spPr>
            <a:xfrm>
              <a:off x="2484306" y="6501040"/>
              <a:ext cx="0" cy="3175"/>
            </a:xfrm>
            <a:custGeom>
              <a:avLst/>
              <a:gdLst/>
              <a:ahLst/>
              <a:cxnLst/>
              <a:rect l="l" t="t" r="r" b="b"/>
              <a:pathLst>
                <a:path w="120000" h="3175" extrusionOk="0">
                  <a:moveTo>
                    <a:pt x="0" y="0"/>
                  </a:move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97" name="Google Shape;6597;gda58c33139_0_6384"/>
            <p:cNvSpPr/>
            <p:nvPr/>
          </p:nvSpPr>
          <p:spPr>
            <a:xfrm>
              <a:off x="1609465" y="658942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98" name="Google Shape;6598;gda58c33139_0_6384"/>
            <p:cNvSpPr/>
            <p:nvPr/>
          </p:nvSpPr>
          <p:spPr>
            <a:xfrm>
              <a:off x="1609465" y="6589427"/>
              <a:ext cx="3175" cy="6350"/>
            </a:xfrm>
            <a:custGeom>
              <a:avLst/>
              <a:gdLst/>
              <a:ahLst/>
              <a:cxnLst/>
              <a:rect l="l" t="t" r="r" b="b"/>
              <a:pathLst>
                <a:path w="3175" h="6350" extrusionOk="0">
                  <a:moveTo>
                    <a:pt x="3048" y="6095"/>
                  </a:moveTo>
                  <a:lnTo>
                    <a:pt x="3048" y="3047"/>
                  </a:lnTo>
                  <a:lnTo>
                    <a:pt x="0" y="3047"/>
                  </a:lnTo>
                  <a:lnTo>
                    <a:pt x="0" y="0"/>
                  </a:lnTo>
                  <a:lnTo>
                    <a:pt x="3048" y="0"/>
                  </a:lnTo>
                  <a:lnTo>
                    <a:pt x="3048" y="3047"/>
                  </a:lnTo>
                  <a:lnTo>
                    <a:pt x="3048" y="0"/>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599" name="Google Shape;6599;gda58c33139_0_6384"/>
            <p:cNvSpPr/>
            <p:nvPr/>
          </p:nvSpPr>
          <p:spPr>
            <a:xfrm>
              <a:off x="2487355" y="6501040"/>
              <a:ext cx="6350" cy="9525"/>
            </a:xfrm>
            <a:custGeom>
              <a:avLst/>
              <a:gdLst/>
              <a:ahLst/>
              <a:cxnLst/>
              <a:rect l="l" t="t" r="r" b="b"/>
              <a:pathLst>
                <a:path w="6350" h="9525" extrusionOk="0">
                  <a:moveTo>
                    <a:pt x="3048" y="0"/>
                  </a:moveTo>
                  <a:lnTo>
                    <a:pt x="0" y="0"/>
                  </a:lnTo>
                  <a:lnTo>
                    <a:pt x="0" y="9143"/>
                  </a:lnTo>
                  <a:lnTo>
                    <a:pt x="6096" y="9143"/>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00" name="Google Shape;6600;gda58c33139_0_6384"/>
            <p:cNvSpPr/>
            <p:nvPr/>
          </p:nvSpPr>
          <p:spPr>
            <a:xfrm>
              <a:off x="2484306" y="6501040"/>
              <a:ext cx="9525" cy="9525"/>
            </a:xfrm>
            <a:custGeom>
              <a:avLst/>
              <a:gdLst/>
              <a:ahLst/>
              <a:cxnLst/>
              <a:rect l="l" t="t" r="r" b="b"/>
              <a:pathLst>
                <a:path w="9525" h="9525" extrusionOk="0">
                  <a:moveTo>
                    <a:pt x="3048" y="6095"/>
                  </a:moveTo>
                  <a:lnTo>
                    <a:pt x="6096" y="6095"/>
                  </a:lnTo>
                  <a:lnTo>
                    <a:pt x="3048" y="6095"/>
                  </a:lnTo>
                  <a:lnTo>
                    <a:pt x="3048" y="3047"/>
                  </a:lnTo>
                  <a:lnTo>
                    <a:pt x="0" y="3047"/>
                  </a:lnTo>
                  <a:lnTo>
                    <a:pt x="3048" y="3047"/>
                  </a:lnTo>
                  <a:lnTo>
                    <a:pt x="3048" y="0"/>
                  </a:lnTo>
                  <a:lnTo>
                    <a:pt x="6096" y="0"/>
                  </a:lnTo>
                  <a:lnTo>
                    <a:pt x="6096" y="3047"/>
                  </a:lnTo>
                  <a:lnTo>
                    <a:pt x="9144" y="3047"/>
                  </a:lnTo>
                  <a:lnTo>
                    <a:pt x="9144" y="6095"/>
                  </a:lnTo>
                  <a:lnTo>
                    <a:pt x="9144" y="9143"/>
                  </a:lnTo>
                  <a:lnTo>
                    <a:pt x="6096" y="9143"/>
                  </a:lnTo>
                  <a:lnTo>
                    <a:pt x="3048" y="9143"/>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01" name="Google Shape;6601;gda58c33139_0_6384"/>
            <p:cNvSpPr/>
            <p:nvPr/>
          </p:nvSpPr>
          <p:spPr>
            <a:xfrm>
              <a:off x="2530030" y="648580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02" name="Google Shape;6602;gda58c33139_0_6384"/>
            <p:cNvSpPr/>
            <p:nvPr/>
          </p:nvSpPr>
          <p:spPr>
            <a:xfrm>
              <a:off x="1597272" y="6592475"/>
              <a:ext cx="6350" cy="6350"/>
            </a:xfrm>
            <a:custGeom>
              <a:avLst/>
              <a:gdLst/>
              <a:ahLst/>
              <a:cxnLst/>
              <a:rect l="l" t="t" r="r" b="b"/>
              <a:pathLst>
                <a:path w="6350" h="6350" extrusionOk="0">
                  <a:moveTo>
                    <a:pt x="6096" y="3047"/>
                  </a:moveTo>
                  <a:lnTo>
                    <a:pt x="0" y="3047"/>
                  </a:lnTo>
                  <a:lnTo>
                    <a:pt x="0" y="6095"/>
                  </a:lnTo>
                  <a:lnTo>
                    <a:pt x="6096" y="6095"/>
                  </a:lnTo>
                  <a:lnTo>
                    <a:pt x="6096" y="3047"/>
                  </a:lnTo>
                  <a:close/>
                </a:path>
                <a:path w="6350" h="6350"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03" name="Google Shape;6603;gda58c33139_0_6384"/>
            <p:cNvSpPr/>
            <p:nvPr/>
          </p:nvSpPr>
          <p:spPr>
            <a:xfrm>
              <a:off x="1594224" y="6592475"/>
              <a:ext cx="9525" cy="6350"/>
            </a:xfrm>
            <a:custGeom>
              <a:avLst/>
              <a:gdLst/>
              <a:ahLst/>
              <a:cxnLst/>
              <a:rect l="l" t="t" r="r" b="b"/>
              <a:pathLst>
                <a:path w="9525" h="6350" extrusionOk="0">
                  <a:moveTo>
                    <a:pt x="6096" y="6095"/>
                  </a:moveTo>
                  <a:lnTo>
                    <a:pt x="3048" y="6095"/>
                  </a:lnTo>
                  <a:lnTo>
                    <a:pt x="3048" y="3047"/>
                  </a:lnTo>
                  <a:lnTo>
                    <a:pt x="6096" y="3047"/>
                  </a:lnTo>
                  <a:lnTo>
                    <a:pt x="6096" y="0"/>
                  </a:lnTo>
                  <a:lnTo>
                    <a:pt x="3048" y="0"/>
                  </a:lnTo>
                  <a:lnTo>
                    <a:pt x="6096" y="0"/>
                  </a:lnTo>
                  <a:lnTo>
                    <a:pt x="3048" y="3047"/>
                  </a:lnTo>
                  <a:lnTo>
                    <a:pt x="3048" y="0"/>
                  </a:lnTo>
                  <a:lnTo>
                    <a:pt x="0" y="0"/>
                  </a:lnTo>
                  <a:lnTo>
                    <a:pt x="3048" y="0"/>
                  </a:lnTo>
                  <a:lnTo>
                    <a:pt x="0" y="0"/>
                  </a:lnTo>
                  <a:lnTo>
                    <a:pt x="3048" y="0"/>
                  </a:lnTo>
                  <a:lnTo>
                    <a:pt x="6096" y="0"/>
                  </a:lnTo>
                  <a:lnTo>
                    <a:pt x="6096" y="3047"/>
                  </a:lnTo>
                  <a:lnTo>
                    <a:pt x="6096" y="0"/>
                  </a:lnTo>
                  <a:lnTo>
                    <a:pt x="6096" y="3047"/>
                  </a:lnTo>
                  <a:lnTo>
                    <a:pt x="9144" y="3047"/>
                  </a:lnTo>
                  <a:lnTo>
                    <a:pt x="9144" y="6095"/>
                  </a:lnTo>
                  <a:lnTo>
                    <a:pt x="6096"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04" name="Google Shape;6604;gda58c33139_0_6384"/>
            <p:cNvSpPr/>
            <p:nvPr/>
          </p:nvSpPr>
          <p:spPr>
            <a:xfrm>
              <a:off x="2523934" y="64888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05" name="Google Shape;6605;gda58c33139_0_6384"/>
            <p:cNvSpPr/>
            <p:nvPr/>
          </p:nvSpPr>
          <p:spPr>
            <a:xfrm>
              <a:off x="2523934" y="648884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06" name="Google Shape;6606;gda58c33139_0_6384"/>
            <p:cNvSpPr/>
            <p:nvPr/>
          </p:nvSpPr>
          <p:spPr>
            <a:xfrm>
              <a:off x="2490403" y="650408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07" name="Google Shape;6607;gda58c33139_0_6384"/>
            <p:cNvSpPr/>
            <p:nvPr/>
          </p:nvSpPr>
          <p:spPr>
            <a:xfrm>
              <a:off x="2490403" y="650408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08" name="Google Shape;6608;gda58c33139_0_6384"/>
            <p:cNvSpPr/>
            <p:nvPr/>
          </p:nvSpPr>
          <p:spPr>
            <a:xfrm>
              <a:off x="1661285" y="660161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09" name="Google Shape;6609;gda58c33139_0_6384"/>
            <p:cNvSpPr/>
            <p:nvPr/>
          </p:nvSpPr>
          <p:spPr>
            <a:xfrm>
              <a:off x="1661285" y="660161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10" name="Google Shape;6610;gda58c33139_0_6384"/>
            <p:cNvSpPr/>
            <p:nvPr/>
          </p:nvSpPr>
          <p:spPr>
            <a:xfrm>
              <a:off x="1603368" y="659552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11" name="Google Shape;6611;gda58c33139_0_6384"/>
            <p:cNvSpPr/>
            <p:nvPr/>
          </p:nvSpPr>
          <p:spPr>
            <a:xfrm>
              <a:off x="1603368" y="6595522"/>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12" name="Google Shape;6612;gda58c33139_0_6384"/>
            <p:cNvSpPr/>
            <p:nvPr/>
          </p:nvSpPr>
          <p:spPr>
            <a:xfrm>
              <a:off x="1594224" y="6595522"/>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13" name="Google Shape;6613;gda58c33139_0_6384"/>
            <p:cNvSpPr/>
            <p:nvPr/>
          </p:nvSpPr>
          <p:spPr>
            <a:xfrm>
              <a:off x="1594224" y="6595522"/>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14" name="Google Shape;6614;gda58c33139_0_6384"/>
            <p:cNvSpPr/>
            <p:nvPr/>
          </p:nvSpPr>
          <p:spPr>
            <a:xfrm>
              <a:off x="2536127" y="6488848"/>
              <a:ext cx="0" cy="3175"/>
            </a:xfrm>
            <a:custGeom>
              <a:avLst/>
              <a:gdLst/>
              <a:ahLst/>
              <a:cxnLst/>
              <a:rect l="l" t="t" r="r" b="b"/>
              <a:pathLst>
                <a:path w="120000" h="3175" extrusionOk="0">
                  <a:moveTo>
                    <a:pt x="0" y="0"/>
                  </a:moveTo>
                  <a:lnTo>
                    <a:pt x="0" y="3047"/>
                  </a:lnTo>
                  <a:lnTo>
                    <a:pt x="0" y="0"/>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15" name="Google Shape;6615;gda58c33139_0_6384"/>
            <p:cNvSpPr/>
            <p:nvPr/>
          </p:nvSpPr>
          <p:spPr>
            <a:xfrm>
              <a:off x="2536127" y="6488848"/>
              <a:ext cx="0" cy="3175"/>
            </a:xfrm>
            <a:custGeom>
              <a:avLst/>
              <a:gdLst/>
              <a:ahLst/>
              <a:cxnLst/>
              <a:rect l="l" t="t" r="r" b="b"/>
              <a:pathLst>
                <a:path w="120000" h="3175" extrusionOk="0">
                  <a:moveTo>
                    <a:pt x="0" y="3047"/>
                  </a:moveTo>
                  <a:lnTo>
                    <a:pt x="0" y="0"/>
                  </a:lnTo>
                  <a:lnTo>
                    <a:pt x="0"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16" name="Google Shape;6616;gda58c33139_0_6384"/>
            <p:cNvSpPr/>
            <p:nvPr/>
          </p:nvSpPr>
          <p:spPr>
            <a:xfrm>
              <a:off x="1658236" y="6601618"/>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17" name="Google Shape;6617;gda58c33139_0_6384"/>
            <p:cNvSpPr/>
            <p:nvPr/>
          </p:nvSpPr>
          <p:spPr>
            <a:xfrm>
              <a:off x="1658236" y="6601618"/>
              <a:ext cx="3175" cy="3175"/>
            </a:xfrm>
            <a:custGeom>
              <a:avLst/>
              <a:gdLst/>
              <a:ahLst/>
              <a:cxnLst/>
              <a:rect l="l" t="t" r="r" b="b"/>
              <a:pathLst>
                <a:path w="3175" h="3175" extrusionOk="0">
                  <a:moveTo>
                    <a:pt x="3048" y="3047"/>
                  </a:moveTo>
                  <a:lnTo>
                    <a:pt x="0"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18" name="Google Shape;6618;gda58c33139_0_6384"/>
            <p:cNvSpPr/>
            <p:nvPr/>
          </p:nvSpPr>
          <p:spPr>
            <a:xfrm>
              <a:off x="1548500" y="6589427"/>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19" name="Google Shape;6619;gda58c33139_0_6384"/>
            <p:cNvSpPr/>
            <p:nvPr/>
          </p:nvSpPr>
          <p:spPr>
            <a:xfrm>
              <a:off x="1548500" y="6589427"/>
              <a:ext cx="3175" cy="3175"/>
            </a:xfrm>
            <a:custGeom>
              <a:avLst/>
              <a:gdLst/>
              <a:ahLst/>
              <a:cxnLst/>
              <a:rect l="l" t="t" r="r" b="b"/>
              <a:pathLst>
                <a:path w="3175" h="3175" extrusionOk="0">
                  <a:moveTo>
                    <a:pt x="0" y="3047"/>
                  </a:moveTo>
                  <a:lnTo>
                    <a:pt x="0" y="0"/>
                  </a:lnTo>
                  <a:lnTo>
                    <a:pt x="3048" y="0"/>
                  </a:lnTo>
                  <a:lnTo>
                    <a:pt x="3048" y="3047"/>
                  </a:ln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20" name="Google Shape;6620;gda58c33139_0_6384"/>
            <p:cNvSpPr/>
            <p:nvPr/>
          </p:nvSpPr>
          <p:spPr>
            <a:xfrm>
              <a:off x="1594224" y="65955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21" name="Google Shape;6621;gda58c33139_0_6384"/>
            <p:cNvSpPr/>
            <p:nvPr/>
          </p:nvSpPr>
          <p:spPr>
            <a:xfrm>
              <a:off x="2487355" y="650713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22" name="Google Shape;6622;gda58c33139_0_6384"/>
            <p:cNvSpPr/>
            <p:nvPr/>
          </p:nvSpPr>
          <p:spPr>
            <a:xfrm>
              <a:off x="2487355" y="6507135"/>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23" name="Google Shape;6623;gda58c33139_0_6384"/>
            <p:cNvSpPr/>
            <p:nvPr/>
          </p:nvSpPr>
          <p:spPr>
            <a:xfrm>
              <a:off x="1670429" y="660466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24" name="Google Shape;6624;gda58c33139_0_6384"/>
            <p:cNvSpPr/>
            <p:nvPr/>
          </p:nvSpPr>
          <p:spPr>
            <a:xfrm>
              <a:off x="1670429" y="6604666"/>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25" name="Google Shape;6625;gda58c33139_0_6384"/>
            <p:cNvSpPr/>
            <p:nvPr/>
          </p:nvSpPr>
          <p:spPr>
            <a:xfrm>
              <a:off x="2487355" y="6507135"/>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26" name="Google Shape;6626;gda58c33139_0_6384"/>
            <p:cNvSpPr/>
            <p:nvPr/>
          </p:nvSpPr>
          <p:spPr>
            <a:xfrm>
              <a:off x="2487355" y="6507135"/>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27" name="Google Shape;6627;gda58c33139_0_6384"/>
            <p:cNvSpPr/>
            <p:nvPr/>
          </p:nvSpPr>
          <p:spPr>
            <a:xfrm>
              <a:off x="1670429" y="660466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28" name="Google Shape;6628;gda58c33139_0_6384"/>
            <p:cNvSpPr/>
            <p:nvPr/>
          </p:nvSpPr>
          <p:spPr>
            <a:xfrm>
              <a:off x="1670429" y="6604666"/>
              <a:ext cx="3175" cy="6350"/>
            </a:xfrm>
            <a:custGeom>
              <a:avLst/>
              <a:gdLst/>
              <a:ahLst/>
              <a:cxnLst/>
              <a:rect l="l" t="t" r="r" b="b"/>
              <a:pathLst>
                <a:path w="3175" h="6350" extrusionOk="0">
                  <a:moveTo>
                    <a:pt x="3048" y="3047"/>
                  </a:moveTo>
                  <a:lnTo>
                    <a:pt x="3048" y="6095"/>
                  </a:lnTo>
                  <a:lnTo>
                    <a:pt x="0" y="6095"/>
                  </a:lnTo>
                  <a:lnTo>
                    <a:pt x="3048" y="6095"/>
                  </a:lnTo>
                  <a:lnTo>
                    <a:pt x="3048" y="3047"/>
                  </a:lnTo>
                  <a:lnTo>
                    <a:pt x="0" y="3047"/>
                  </a:lnTo>
                  <a:lnTo>
                    <a:pt x="3048" y="3047"/>
                  </a:ln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29" name="Google Shape;6629;gda58c33139_0_6384"/>
            <p:cNvSpPr/>
            <p:nvPr/>
          </p:nvSpPr>
          <p:spPr>
            <a:xfrm>
              <a:off x="1673477" y="6604666"/>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30" name="Google Shape;6630;gda58c33139_0_6384"/>
            <p:cNvSpPr/>
            <p:nvPr/>
          </p:nvSpPr>
          <p:spPr>
            <a:xfrm>
              <a:off x="1673477" y="6604666"/>
              <a:ext cx="3175" cy="3175"/>
            </a:xfrm>
            <a:custGeom>
              <a:avLst/>
              <a:gdLst/>
              <a:ahLst/>
              <a:cxnLst/>
              <a:rect l="l" t="t" r="r" b="b"/>
              <a:pathLst>
                <a:path w="3175" h="3175" extrusionOk="0">
                  <a:moveTo>
                    <a:pt x="3048" y="3047"/>
                  </a:move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31" name="Google Shape;6631;gda58c33139_0_6384"/>
            <p:cNvSpPr/>
            <p:nvPr/>
          </p:nvSpPr>
          <p:spPr>
            <a:xfrm>
              <a:off x="1658236" y="660466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32" name="Google Shape;6632;gda58c33139_0_6384"/>
            <p:cNvSpPr/>
            <p:nvPr/>
          </p:nvSpPr>
          <p:spPr>
            <a:xfrm>
              <a:off x="1658236" y="660466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33" name="Google Shape;6633;gda58c33139_0_6384"/>
            <p:cNvSpPr/>
            <p:nvPr/>
          </p:nvSpPr>
          <p:spPr>
            <a:xfrm>
              <a:off x="1496680" y="6589427"/>
              <a:ext cx="58419" cy="33654"/>
            </a:xfrm>
            <a:custGeom>
              <a:avLst/>
              <a:gdLst/>
              <a:ahLst/>
              <a:cxnLst/>
              <a:rect l="l" t="t" r="r" b="b"/>
              <a:pathLst>
                <a:path w="58419" h="33654" extrusionOk="0">
                  <a:moveTo>
                    <a:pt x="9144" y="30478"/>
                  </a:moveTo>
                  <a:lnTo>
                    <a:pt x="6096" y="30478"/>
                  </a:lnTo>
                  <a:lnTo>
                    <a:pt x="6096" y="33526"/>
                  </a:lnTo>
                  <a:lnTo>
                    <a:pt x="9144" y="33526"/>
                  </a:lnTo>
                  <a:lnTo>
                    <a:pt x="9144" y="30478"/>
                  </a:lnTo>
                  <a:close/>
                </a:path>
                <a:path w="58419" h="33654" extrusionOk="0">
                  <a:moveTo>
                    <a:pt x="48771" y="18287"/>
                  </a:moveTo>
                  <a:lnTo>
                    <a:pt x="0" y="18287"/>
                  </a:lnTo>
                  <a:lnTo>
                    <a:pt x="0" y="27430"/>
                  </a:lnTo>
                  <a:lnTo>
                    <a:pt x="3048" y="27430"/>
                  </a:lnTo>
                  <a:lnTo>
                    <a:pt x="3048" y="30478"/>
                  </a:lnTo>
                  <a:lnTo>
                    <a:pt x="18289" y="30478"/>
                  </a:lnTo>
                  <a:lnTo>
                    <a:pt x="18289" y="24382"/>
                  </a:lnTo>
                  <a:lnTo>
                    <a:pt x="24385" y="24382"/>
                  </a:lnTo>
                  <a:lnTo>
                    <a:pt x="27434" y="21334"/>
                  </a:lnTo>
                  <a:lnTo>
                    <a:pt x="48771" y="21334"/>
                  </a:lnTo>
                  <a:lnTo>
                    <a:pt x="48771" y="18287"/>
                  </a:lnTo>
                  <a:close/>
                </a:path>
                <a:path w="58419" h="33654" extrusionOk="0">
                  <a:moveTo>
                    <a:pt x="48771" y="21334"/>
                  </a:moveTo>
                  <a:lnTo>
                    <a:pt x="27434" y="21334"/>
                  </a:lnTo>
                  <a:lnTo>
                    <a:pt x="30482" y="24382"/>
                  </a:lnTo>
                  <a:lnTo>
                    <a:pt x="48771" y="24382"/>
                  </a:lnTo>
                  <a:lnTo>
                    <a:pt x="48771" y="21334"/>
                  </a:lnTo>
                  <a:close/>
                </a:path>
                <a:path w="58419" h="33654" extrusionOk="0">
                  <a:moveTo>
                    <a:pt x="57916" y="18287"/>
                  </a:moveTo>
                  <a:lnTo>
                    <a:pt x="51819" y="18287"/>
                  </a:lnTo>
                  <a:lnTo>
                    <a:pt x="51819" y="21334"/>
                  </a:lnTo>
                  <a:lnTo>
                    <a:pt x="54868" y="21334"/>
                  </a:lnTo>
                  <a:lnTo>
                    <a:pt x="54868" y="24382"/>
                  </a:lnTo>
                  <a:lnTo>
                    <a:pt x="57916" y="24382"/>
                  </a:lnTo>
                  <a:lnTo>
                    <a:pt x="57916" y="18287"/>
                  </a:lnTo>
                  <a:close/>
                </a:path>
                <a:path w="58419" h="33654" extrusionOk="0">
                  <a:moveTo>
                    <a:pt x="51819" y="15239"/>
                  </a:moveTo>
                  <a:lnTo>
                    <a:pt x="9144" y="15239"/>
                  </a:lnTo>
                  <a:lnTo>
                    <a:pt x="9144" y="18287"/>
                  </a:lnTo>
                  <a:lnTo>
                    <a:pt x="51819" y="18287"/>
                  </a:lnTo>
                  <a:lnTo>
                    <a:pt x="51819" y="15239"/>
                  </a:lnTo>
                  <a:close/>
                </a:path>
                <a:path w="58419" h="33654" extrusionOk="0">
                  <a:moveTo>
                    <a:pt x="51819" y="9143"/>
                  </a:moveTo>
                  <a:lnTo>
                    <a:pt x="12193" y="9143"/>
                  </a:lnTo>
                  <a:lnTo>
                    <a:pt x="12193" y="15239"/>
                  </a:lnTo>
                  <a:lnTo>
                    <a:pt x="48771" y="15239"/>
                  </a:lnTo>
                  <a:lnTo>
                    <a:pt x="48771" y="12191"/>
                  </a:lnTo>
                  <a:lnTo>
                    <a:pt x="51819" y="12191"/>
                  </a:lnTo>
                  <a:lnTo>
                    <a:pt x="51819" y="9143"/>
                  </a:lnTo>
                  <a:close/>
                </a:path>
                <a:path w="58419" h="33654" extrusionOk="0">
                  <a:moveTo>
                    <a:pt x="24385" y="6095"/>
                  </a:moveTo>
                  <a:lnTo>
                    <a:pt x="15241" y="6095"/>
                  </a:lnTo>
                  <a:lnTo>
                    <a:pt x="15241" y="9143"/>
                  </a:lnTo>
                  <a:lnTo>
                    <a:pt x="24385" y="9143"/>
                  </a:lnTo>
                  <a:lnTo>
                    <a:pt x="24385" y="6095"/>
                  </a:lnTo>
                  <a:close/>
                </a:path>
                <a:path w="58419" h="33654" extrusionOk="0">
                  <a:moveTo>
                    <a:pt x="48771" y="3047"/>
                  </a:moveTo>
                  <a:lnTo>
                    <a:pt x="30482" y="3047"/>
                  </a:lnTo>
                  <a:lnTo>
                    <a:pt x="30482" y="6095"/>
                  </a:lnTo>
                  <a:lnTo>
                    <a:pt x="24385" y="6095"/>
                  </a:lnTo>
                  <a:lnTo>
                    <a:pt x="24385" y="9143"/>
                  </a:lnTo>
                  <a:lnTo>
                    <a:pt x="48771" y="9143"/>
                  </a:lnTo>
                  <a:lnTo>
                    <a:pt x="48771" y="3047"/>
                  </a:lnTo>
                  <a:close/>
                </a:path>
                <a:path w="58419" h="33654" extrusionOk="0">
                  <a:moveTo>
                    <a:pt x="18289" y="3047"/>
                  </a:moveTo>
                  <a:lnTo>
                    <a:pt x="18289" y="6095"/>
                  </a:lnTo>
                  <a:lnTo>
                    <a:pt x="21337" y="6095"/>
                  </a:lnTo>
                  <a:lnTo>
                    <a:pt x="18289" y="3047"/>
                  </a:lnTo>
                  <a:close/>
                </a:path>
                <a:path w="58419" h="33654" extrusionOk="0">
                  <a:moveTo>
                    <a:pt x="30482" y="3047"/>
                  </a:moveTo>
                  <a:lnTo>
                    <a:pt x="27434" y="3047"/>
                  </a:lnTo>
                  <a:lnTo>
                    <a:pt x="27434" y="6095"/>
                  </a:lnTo>
                  <a:lnTo>
                    <a:pt x="30482" y="6095"/>
                  </a:lnTo>
                  <a:lnTo>
                    <a:pt x="30482" y="3047"/>
                  </a:lnTo>
                  <a:close/>
                </a:path>
                <a:path w="58419" h="33654" extrusionOk="0">
                  <a:moveTo>
                    <a:pt x="39627" y="0"/>
                  </a:moveTo>
                  <a:lnTo>
                    <a:pt x="39627" y="3047"/>
                  </a:lnTo>
                  <a:lnTo>
                    <a:pt x="42675" y="3047"/>
                  </a:lnTo>
                  <a:lnTo>
                    <a:pt x="3962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34" name="Google Shape;6634;gda58c33139_0_6384"/>
            <p:cNvSpPr/>
            <p:nvPr/>
          </p:nvSpPr>
          <p:spPr>
            <a:xfrm>
              <a:off x="1496680" y="6589427"/>
              <a:ext cx="60959" cy="33654"/>
            </a:xfrm>
            <a:custGeom>
              <a:avLst/>
              <a:gdLst/>
              <a:ahLst/>
              <a:cxnLst/>
              <a:rect l="l" t="t" r="r" b="b"/>
              <a:pathLst>
                <a:path w="60959" h="33654" extrusionOk="0">
                  <a:moveTo>
                    <a:pt x="42675" y="3047"/>
                  </a:moveTo>
                  <a:lnTo>
                    <a:pt x="45723" y="3047"/>
                  </a:lnTo>
                  <a:lnTo>
                    <a:pt x="42675" y="3047"/>
                  </a:lnTo>
                  <a:lnTo>
                    <a:pt x="45723" y="3047"/>
                  </a:lnTo>
                  <a:lnTo>
                    <a:pt x="48771" y="3047"/>
                  </a:lnTo>
                  <a:lnTo>
                    <a:pt x="48771" y="6095"/>
                  </a:lnTo>
                  <a:lnTo>
                    <a:pt x="48771" y="9143"/>
                  </a:lnTo>
                  <a:lnTo>
                    <a:pt x="51819" y="9143"/>
                  </a:lnTo>
                  <a:lnTo>
                    <a:pt x="51819" y="12191"/>
                  </a:lnTo>
                  <a:lnTo>
                    <a:pt x="48771" y="12191"/>
                  </a:lnTo>
                  <a:lnTo>
                    <a:pt x="48771" y="15239"/>
                  </a:lnTo>
                  <a:lnTo>
                    <a:pt x="51819" y="15239"/>
                  </a:lnTo>
                  <a:lnTo>
                    <a:pt x="51819" y="18287"/>
                  </a:lnTo>
                  <a:lnTo>
                    <a:pt x="54868" y="18287"/>
                  </a:lnTo>
                  <a:lnTo>
                    <a:pt x="57916" y="18287"/>
                  </a:lnTo>
                  <a:lnTo>
                    <a:pt x="57916" y="21334"/>
                  </a:lnTo>
                  <a:lnTo>
                    <a:pt x="57916" y="24382"/>
                  </a:lnTo>
                  <a:lnTo>
                    <a:pt x="60964" y="24382"/>
                  </a:lnTo>
                  <a:lnTo>
                    <a:pt x="57916" y="24382"/>
                  </a:lnTo>
                  <a:lnTo>
                    <a:pt x="54868" y="24382"/>
                  </a:lnTo>
                  <a:lnTo>
                    <a:pt x="57916" y="24382"/>
                  </a:lnTo>
                  <a:lnTo>
                    <a:pt x="54868" y="24382"/>
                  </a:lnTo>
                  <a:lnTo>
                    <a:pt x="54868" y="21334"/>
                  </a:lnTo>
                  <a:lnTo>
                    <a:pt x="54868" y="24382"/>
                  </a:lnTo>
                  <a:lnTo>
                    <a:pt x="54868" y="21334"/>
                  </a:lnTo>
                  <a:lnTo>
                    <a:pt x="54868" y="24382"/>
                  </a:lnTo>
                  <a:lnTo>
                    <a:pt x="54868" y="21334"/>
                  </a:lnTo>
                  <a:lnTo>
                    <a:pt x="51819" y="21334"/>
                  </a:lnTo>
                  <a:lnTo>
                    <a:pt x="54868" y="21334"/>
                  </a:lnTo>
                  <a:lnTo>
                    <a:pt x="51819" y="21334"/>
                  </a:lnTo>
                  <a:lnTo>
                    <a:pt x="51819" y="18287"/>
                  </a:lnTo>
                  <a:lnTo>
                    <a:pt x="48771" y="18287"/>
                  </a:lnTo>
                  <a:lnTo>
                    <a:pt x="48771" y="21334"/>
                  </a:lnTo>
                  <a:lnTo>
                    <a:pt x="48771" y="24382"/>
                  </a:lnTo>
                  <a:lnTo>
                    <a:pt x="30482" y="24382"/>
                  </a:lnTo>
                  <a:lnTo>
                    <a:pt x="27434" y="21334"/>
                  </a:lnTo>
                  <a:lnTo>
                    <a:pt x="24385" y="24382"/>
                  </a:lnTo>
                  <a:lnTo>
                    <a:pt x="21337" y="24382"/>
                  </a:lnTo>
                  <a:lnTo>
                    <a:pt x="18289" y="24382"/>
                  </a:lnTo>
                  <a:lnTo>
                    <a:pt x="18289" y="27430"/>
                  </a:lnTo>
                  <a:lnTo>
                    <a:pt x="18289" y="24382"/>
                  </a:lnTo>
                  <a:lnTo>
                    <a:pt x="21337" y="24382"/>
                  </a:lnTo>
                  <a:lnTo>
                    <a:pt x="18289" y="24382"/>
                  </a:lnTo>
                  <a:lnTo>
                    <a:pt x="18289" y="27430"/>
                  </a:lnTo>
                  <a:lnTo>
                    <a:pt x="18289" y="30478"/>
                  </a:lnTo>
                  <a:lnTo>
                    <a:pt x="15241" y="30478"/>
                  </a:lnTo>
                  <a:lnTo>
                    <a:pt x="12193" y="30478"/>
                  </a:lnTo>
                  <a:lnTo>
                    <a:pt x="9144" y="30478"/>
                  </a:lnTo>
                  <a:lnTo>
                    <a:pt x="9144" y="33526"/>
                  </a:lnTo>
                  <a:lnTo>
                    <a:pt x="6096" y="33526"/>
                  </a:lnTo>
                  <a:lnTo>
                    <a:pt x="6096" y="30478"/>
                  </a:lnTo>
                  <a:lnTo>
                    <a:pt x="3048" y="30478"/>
                  </a:lnTo>
                  <a:lnTo>
                    <a:pt x="3048" y="27430"/>
                  </a:lnTo>
                  <a:lnTo>
                    <a:pt x="0" y="27430"/>
                  </a:lnTo>
                  <a:lnTo>
                    <a:pt x="0" y="24382"/>
                  </a:lnTo>
                  <a:lnTo>
                    <a:pt x="0" y="21334"/>
                  </a:lnTo>
                  <a:lnTo>
                    <a:pt x="0" y="18287"/>
                  </a:lnTo>
                  <a:lnTo>
                    <a:pt x="3048" y="18287"/>
                  </a:lnTo>
                  <a:lnTo>
                    <a:pt x="6096" y="18287"/>
                  </a:lnTo>
                  <a:lnTo>
                    <a:pt x="9144" y="18287"/>
                  </a:lnTo>
                  <a:lnTo>
                    <a:pt x="9144" y="15239"/>
                  </a:lnTo>
                  <a:lnTo>
                    <a:pt x="12193" y="15239"/>
                  </a:lnTo>
                  <a:lnTo>
                    <a:pt x="12193" y="12191"/>
                  </a:lnTo>
                  <a:lnTo>
                    <a:pt x="12193" y="9143"/>
                  </a:lnTo>
                  <a:lnTo>
                    <a:pt x="15241" y="9143"/>
                  </a:lnTo>
                  <a:lnTo>
                    <a:pt x="15241" y="6095"/>
                  </a:lnTo>
                  <a:lnTo>
                    <a:pt x="18289" y="6095"/>
                  </a:lnTo>
                  <a:lnTo>
                    <a:pt x="18289" y="3047"/>
                  </a:lnTo>
                  <a:lnTo>
                    <a:pt x="21337" y="6095"/>
                  </a:lnTo>
                  <a:lnTo>
                    <a:pt x="24385" y="6095"/>
                  </a:lnTo>
                  <a:lnTo>
                    <a:pt x="21337" y="6095"/>
                  </a:lnTo>
                  <a:lnTo>
                    <a:pt x="24385" y="6095"/>
                  </a:lnTo>
                  <a:lnTo>
                    <a:pt x="24385" y="9143"/>
                  </a:lnTo>
                  <a:lnTo>
                    <a:pt x="24385" y="6095"/>
                  </a:lnTo>
                  <a:lnTo>
                    <a:pt x="27434" y="6095"/>
                  </a:lnTo>
                  <a:lnTo>
                    <a:pt x="27434" y="3047"/>
                  </a:lnTo>
                  <a:lnTo>
                    <a:pt x="30482" y="3047"/>
                  </a:lnTo>
                  <a:lnTo>
                    <a:pt x="30482" y="6095"/>
                  </a:lnTo>
                  <a:lnTo>
                    <a:pt x="30482" y="3047"/>
                  </a:lnTo>
                  <a:lnTo>
                    <a:pt x="33530" y="3047"/>
                  </a:lnTo>
                  <a:lnTo>
                    <a:pt x="36578" y="3047"/>
                  </a:lnTo>
                  <a:lnTo>
                    <a:pt x="36578" y="0"/>
                  </a:lnTo>
                  <a:lnTo>
                    <a:pt x="36578" y="3047"/>
                  </a:lnTo>
                  <a:lnTo>
                    <a:pt x="39627" y="3047"/>
                  </a:lnTo>
                  <a:lnTo>
                    <a:pt x="39627" y="0"/>
                  </a:lnTo>
                  <a:lnTo>
                    <a:pt x="42675"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35" name="Google Shape;6635;gda58c33139_0_6384"/>
            <p:cNvSpPr/>
            <p:nvPr/>
          </p:nvSpPr>
          <p:spPr>
            <a:xfrm>
              <a:off x="2536127" y="6491896"/>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36" name="Google Shape;6636;gda58c33139_0_6384"/>
            <p:cNvSpPr/>
            <p:nvPr/>
          </p:nvSpPr>
          <p:spPr>
            <a:xfrm>
              <a:off x="2536127" y="6491896"/>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37" name="Google Shape;6637;gda58c33139_0_6384"/>
            <p:cNvSpPr/>
            <p:nvPr/>
          </p:nvSpPr>
          <p:spPr>
            <a:xfrm>
              <a:off x="1594224" y="6598570"/>
              <a:ext cx="3175" cy="3175"/>
            </a:xfrm>
            <a:custGeom>
              <a:avLst/>
              <a:gdLst/>
              <a:ahLst/>
              <a:cxnLst/>
              <a:rect l="l" t="t" r="r" b="b"/>
              <a:pathLst>
                <a:path w="3175" h="3175" extrusionOk="0">
                  <a:moveTo>
                    <a:pt x="0" y="3047"/>
                  </a:moveTo>
                  <a:lnTo>
                    <a:pt x="0" y="0"/>
                  </a:lnTo>
                  <a:lnTo>
                    <a:pt x="0" y="3047"/>
                  </a:lnTo>
                  <a:lnTo>
                    <a:pt x="3048" y="3047"/>
                  </a:lnTo>
                  <a:lnTo>
                    <a:pt x="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38" name="Google Shape;6638;gda58c33139_0_6384"/>
            <p:cNvSpPr/>
            <p:nvPr/>
          </p:nvSpPr>
          <p:spPr>
            <a:xfrm>
              <a:off x="1594224" y="6598570"/>
              <a:ext cx="3175" cy="3175"/>
            </a:xfrm>
            <a:custGeom>
              <a:avLst/>
              <a:gdLst/>
              <a:ahLst/>
              <a:cxnLst/>
              <a:rect l="l" t="t" r="r" b="b"/>
              <a:pathLst>
                <a:path w="3175" h="3175" extrusionOk="0">
                  <a:moveTo>
                    <a:pt x="0" y="3047"/>
                  </a:moveTo>
                  <a:lnTo>
                    <a:pt x="0" y="0"/>
                  </a:lnTo>
                  <a:lnTo>
                    <a:pt x="0" y="3047"/>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39" name="Google Shape;6639;gda58c33139_0_6384"/>
            <p:cNvSpPr/>
            <p:nvPr/>
          </p:nvSpPr>
          <p:spPr>
            <a:xfrm>
              <a:off x="2530030" y="6497992"/>
              <a:ext cx="9525" cy="3175"/>
            </a:xfrm>
            <a:custGeom>
              <a:avLst/>
              <a:gdLst/>
              <a:ahLst/>
              <a:cxnLst/>
              <a:rect l="l" t="t" r="r" b="b"/>
              <a:pathLst>
                <a:path w="9525" h="3175" extrusionOk="0">
                  <a:moveTo>
                    <a:pt x="9144" y="0"/>
                  </a:moveTo>
                  <a:lnTo>
                    <a:pt x="0" y="0"/>
                  </a:lnTo>
                  <a:lnTo>
                    <a:pt x="0" y="3047"/>
                  </a:lnTo>
                  <a:lnTo>
                    <a:pt x="6096"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40" name="Google Shape;6640;gda58c33139_0_6384"/>
            <p:cNvSpPr/>
            <p:nvPr/>
          </p:nvSpPr>
          <p:spPr>
            <a:xfrm>
              <a:off x="2530030" y="6494944"/>
              <a:ext cx="9525" cy="9525"/>
            </a:xfrm>
            <a:custGeom>
              <a:avLst/>
              <a:gdLst/>
              <a:ahLst/>
              <a:cxnLst/>
              <a:rect l="l" t="t" r="r" b="b"/>
              <a:pathLst>
                <a:path w="9525" h="9525" extrusionOk="0">
                  <a:moveTo>
                    <a:pt x="6096" y="0"/>
                  </a:moveTo>
                  <a:lnTo>
                    <a:pt x="6096" y="3047"/>
                  </a:lnTo>
                  <a:lnTo>
                    <a:pt x="9144" y="3047"/>
                  </a:lnTo>
                  <a:lnTo>
                    <a:pt x="6096" y="6095"/>
                  </a:lnTo>
                  <a:lnTo>
                    <a:pt x="9144" y="6095"/>
                  </a:lnTo>
                  <a:lnTo>
                    <a:pt x="9144" y="3047"/>
                  </a:lnTo>
                  <a:lnTo>
                    <a:pt x="9144" y="6095"/>
                  </a:lnTo>
                  <a:lnTo>
                    <a:pt x="6096" y="6095"/>
                  </a:lnTo>
                  <a:lnTo>
                    <a:pt x="6096" y="9143"/>
                  </a:lnTo>
                  <a:lnTo>
                    <a:pt x="6096" y="6095"/>
                  </a:lnTo>
                  <a:lnTo>
                    <a:pt x="3048" y="6095"/>
                  </a:lnTo>
                  <a:lnTo>
                    <a:pt x="0" y="6095"/>
                  </a:lnTo>
                  <a:lnTo>
                    <a:pt x="0" y="3047"/>
                  </a:lnTo>
                  <a:lnTo>
                    <a:pt x="3048" y="3047"/>
                  </a:lnTo>
                  <a:lnTo>
                    <a:pt x="6096"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41" name="Google Shape;6641;gda58c33139_0_6384"/>
            <p:cNvSpPr/>
            <p:nvPr/>
          </p:nvSpPr>
          <p:spPr>
            <a:xfrm>
              <a:off x="2526982" y="6497992"/>
              <a:ext cx="3175" cy="3175"/>
            </a:xfrm>
            <a:custGeom>
              <a:avLst/>
              <a:gdLst/>
              <a:ahLst/>
              <a:cxnLst/>
              <a:rect l="l" t="t" r="r" b="b"/>
              <a:pathLst>
                <a:path w="3175" h="3175" extrusionOk="0">
                  <a:moveTo>
                    <a:pt x="3048" y="3047"/>
                  </a:moveTo>
                  <a:lnTo>
                    <a:pt x="3048" y="0"/>
                  </a:lnTo>
                  <a:lnTo>
                    <a:pt x="0" y="0"/>
                  </a:lnTo>
                  <a:lnTo>
                    <a:pt x="3048" y="0"/>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42" name="Google Shape;6642;gda58c33139_0_6384"/>
            <p:cNvSpPr/>
            <p:nvPr/>
          </p:nvSpPr>
          <p:spPr>
            <a:xfrm>
              <a:off x="2526982" y="6497992"/>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43" name="Google Shape;6643;gda58c33139_0_6384"/>
            <p:cNvSpPr/>
            <p:nvPr/>
          </p:nvSpPr>
          <p:spPr>
            <a:xfrm>
              <a:off x="2533078" y="6494944"/>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44" name="Google Shape;6644;gda58c33139_0_6384"/>
            <p:cNvSpPr/>
            <p:nvPr/>
          </p:nvSpPr>
          <p:spPr>
            <a:xfrm>
              <a:off x="2533078" y="6494944"/>
              <a:ext cx="3175" cy="3175"/>
            </a:xfrm>
            <a:custGeom>
              <a:avLst/>
              <a:gdLst/>
              <a:ahLst/>
              <a:cxnLst/>
              <a:rect l="l" t="t" r="r" b="b"/>
              <a:pathLst>
                <a:path w="3175" h="3175" extrusionOk="0">
                  <a:moveTo>
                    <a:pt x="3048" y="3047"/>
                  </a:moveTo>
                  <a:lnTo>
                    <a:pt x="0" y="3047"/>
                  </a:lnTo>
                  <a:lnTo>
                    <a:pt x="0" y="0"/>
                  </a:lnTo>
                  <a:lnTo>
                    <a:pt x="3048"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45" name="Google Shape;6645;gda58c33139_0_6384"/>
            <p:cNvSpPr/>
            <p:nvPr/>
          </p:nvSpPr>
          <p:spPr>
            <a:xfrm>
              <a:off x="1646043" y="660771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46" name="Google Shape;6646;gda58c33139_0_6384"/>
            <p:cNvSpPr/>
            <p:nvPr/>
          </p:nvSpPr>
          <p:spPr>
            <a:xfrm>
              <a:off x="1578982" y="6601618"/>
              <a:ext cx="6350" cy="6350"/>
            </a:xfrm>
            <a:custGeom>
              <a:avLst/>
              <a:gdLst/>
              <a:ahLst/>
              <a:cxnLst/>
              <a:rect l="l" t="t" r="r" b="b"/>
              <a:pathLst>
                <a:path w="6350" h="6350" extrusionOk="0">
                  <a:moveTo>
                    <a:pt x="6096" y="0"/>
                  </a:moveTo>
                  <a:lnTo>
                    <a:pt x="0" y="0"/>
                  </a:lnTo>
                  <a:lnTo>
                    <a:pt x="0" y="6095"/>
                  </a:lnTo>
                  <a:lnTo>
                    <a:pt x="3048" y="6095"/>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47" name="Google Shape;6647;gda58c33139_0_6384"/>
            <p:cNvSpPr/>
            <p:nvPr/>
          </p:nvSpPr>
          <p:spPr>
            <a:xfrm>
              <a:off x="1578982" y="6601618"/>
              <a:ext cx="6350" cy="6350"/>
            </a:xfrm>
            <a:custGeom>
              <a:avLst/>
              <a:gdLst/>
              <a:ahLst/>
              <a:cxnLst/>
              <a:rect l="l" t="t" r="r" b="b"/>
              <a:pathLst>
                <a:path w="6350" h="6350" extrusionOk="0">
                  <a:moveTo>
                    <a:pt x="3048" y="6095"/>
                  </a:moveTo>
                  <a:lnTo>
                    <a:pt x="0" y="6095"/>
                  </a:lnTo>
                  <a:lnTo>
                    <a:pt x="0" y="3047"/>
                  </a:lnTo>
                  <a:lnTo>
                    <a:pt x="0" y="0"/>
                  </a:lnTo>
                  <a:lnTo>
                    <a:pt x="3048" y="0"/>
                  </a:lnTo>
                  <a:lnTo>
                    <a:pt x="6096" y="0"/>
                  </a:lnTo>
                  <a:lnTo>
                    <a:pt x="6096" y="3047"/>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48" name="Google Shape;6648;gda58c33139_0_6384"/>
            <p:cNvSpPr/>
            <p:nvPr/>
          </p:nvSpPr>
          <p:spPr>
            <a:xfrm>
              <a:off x="2499548" y="6510183"/>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49" name="Google Shape;6649;gda58c33139_0_6384"/>
            <p:cNvSpPr/>
            <p:nvPr/>
          </p:nvSpPr>
          <p:spPr>
            <a:xfrm>
              <a:off x="2499548" y="651018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50" name="Google Shape;6650;gda58c33139_0_6384"/>
            <p:cNvSpPr/>
            <p:nvPr/>
          </p:nvSpPr>
          <p:spPr>
            <a:xfrm>
              <a:off x="2526982" y="650104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51" name="Google Shape;6651;gda58c33139_0_6384"/>
            <p:cNvSpPr/>
            <p:nvPr/>
          </p:nvSpPr>
          <p:spPr>
            <a:xfrm>
              <a:off x="2526982" y="6501040"/>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52" name="Google Shape;6652;gda58c33139_0_6384"/>
            <p:cNvSpPr/>
            <p:nvPr/>
          </p:nvSpPr>
          <p:spPr>
            <a:xfrm>
              <a:off x="1673466" y="6610769"/>
              <a:ext cx="3175" cy="6350"/>
            </a:xfrm>
            <a:custGeom>
              <a:avLst/>
              <a:gdLst/>
              <a:ahLst/>
              <a:cxnLst/>
              <a:rect l="l" t="t" r="r" b="b"/>
              <a:pathLst>
                <a:path w="3175" h="6350" extrusionOk="0">
                  <a:moveTo>
                    <a:pt x="3048" y="0"/>
                  </a:moveTo>
                  <a:lnTo>
                    <a:pt x="0" y="3048"/>
                  </a:lnTo>
                  <a:lnTo>
                    <a:pt x="0" y="6096"/>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53" name="Google Shape;6653;gda58c33139_0_6384"/>
            <p:cNvSpPr/>
            <p:nvPr/>
          </p:nvSpPr>
          <p:spPr>
            <a:xfrm>
              <a:off x="1673477" y="6610762"/>
              <a:ext cx="6350" cy="6350"/>
            </a:xfrm>
            <a:custGeom>
              <a:avLst/>
              <a:gdLst/>
              <a:ahLst/>
              <a:cxnLst/>
              <a:rect l="l" t="t" r="r" b="b"/>
              <a:pathLst>
                <a:path w="6350" h="6350" extrusionOk="0">
                  <a:moveTo>
                    <a:pt x="0" y="6095"/>
                  </a:moveTo>
                  <a:lnTo>
                    <a:pt x="0" y="3047"/>
                  </a:lnTo>
                  <a:lnTo>
                    <a:pt x="3048" y="3047"/>
                  </a:lnTo>
                  <a:lnTo>
                    <a:pt x="0" y="3047"/>
                  </a:lnTo>
                  <a:lnTo>
                    <a:pt x="3048" y="3047"/>
                  </a:lnTo>
                  <a:lnTo>
                    <a:pt x="0" y="3047"/>
                  </a:lnTo>
                  <a:lnTo>
                    <a:pt x="3048" y="0"/>
                  </a:lnTo>
                  <a:lnTo>
                    <a:pt x="3048" y="3047"/>
                  </a:lnTo>
                  <a:lnTo>
                    <a:pt x="6096" y="3047"/>
                  </a:lnTo>
                  <a:lnTo>
                    <a:pt x="3048" y="3047"/>
                  </a:lnTo>
                  <a:lnTo>
                    <a:pt x="6096" y="3047"/>
                  </a:lnTo>
                  <a:lnTo>
                    <a:pt x="3048" y="3047"/>
                  </a:lnTo>
                  <a:lnTo>
                    <a:pt x="3048" y="6095"/>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54" name="Google Shape;6654;gda58c33139_0_6384"/>
            <p:cNvSpPr/>
            <p:nvPr/>
          </p:nvSpPr>
          <p:spPr>
            <a:xfrm>
              <a:off x="2499548" y="6510183"/>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55" name="Google Shape;6655;gda58c33139_0_6384"/>
            <p:cNvSpPr/>
            <p:nvPr/>
          </p:nvSpPr>
          <p:spPr>
            <a:xfrm>
              <a:off x="2493451" y="6513231"/>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56" name="Google Shape;6656;gda58c33139_0_6384"/>
            <p:cNvSpPr/>
            <p:nvPr/>
          </p:nvSpPr>
          <p:spPr>
            <a:xfrm>
              <a:off x="2490403" y="6513231"/>
              <a:ext cx="9525" cy="9525"/>
            </a:xfrm>
            <a:custGeom>
              <a:avLst/>
              <a:gdLst/>
              <a:ahLst/>
              <a:cxnLst/>
              <a:rect l="l" t="t" r="r" b="b"/>
              <a:pathLst>
                <a:path w="9525" h="9525" extrusionOk="0">
                  <a:moveTo>
                    <a:pt x="6096" y="3047"/>
                  </a:moveTo>
                  <a:lnTo>
                    <a:pt x="6096" y="0"/>
                  </a:lnTo>
                  <a:lnTo>
                    <a:pt x="6096" y="3047"/>
                  </a:lnTo>
                  <a:lnTo>
                    <a:pt x="9144" y="3047"/>
                  </a:lnTo>
                  <a:lnTo>
                    <a:pt x="6096" y="3047"/>
                  </a:lnTo>
                  <a:lnTo>
                    <a:pt x="9144" y="3047"/>
                  </a:lnTo>
                  <a:lnTo>
                    <a:pt x="6096" y="3047"/>
                  </a:lnTo>
                  <a:lnTo>
                    <a:pt x="6096" y="6095"/>
                  </a:lnTo>
                  <a:lnTo>
                    <a:pt x="6096" y="3047"/>
                  </a:lnTo>
                  <a:lnTo>
                    <a:pt x="6096" y="6095"/>
                  </a:lnTo>
                  <a:lnTo>
                    <a:pt x="6096" y="3047"/>
                  </a:lnTo>
                  <a:lnTo>
                    <a:pt x="6096" y="6095"/>
                  </a:lnTo>
                  <a:lnTo>
                    <a:pt x="9144" y="6095"/>
                  </a:lnTo>
                  <a:lnTo>
                    <a:pt x="9144" y="9143"/>
                  </a:lnTo>
                  <a:lnTo>
                    <a:pt x="9144" y="6095"/>
                  </a:lnTo>
                  <a:lnTo>
                    <a:pt x="6096" y="6095"/>
                  </a:lnTo>
                  <a:lnTo>
                    <a:pt x="3048" y="6095"/>
                  </a:lnTo>
                  <a:lnTo>
                    <a:pt x="3048" y="3047"/>
                  </a:lnTo>
                  <a:lnTo>
                    <a:pt x="0" y="3047"/>
                  </a:lnTo>
                  <a:lnTo>
                    <a:pt x="3048" y="3047"/>
                  </a:lnTo>
                  <a:lnTo>
                    <a:pt x="3048" y="0"/>
                  </a:lnTo>
                  <a:lnTo>
                    <a:pt x="3048" y="3047"/>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57" name="Google Shape;6657;gda58c33139_0_6384"/>
            <p:cNvSpPr/>
            <p:nvPr/>
          </p:nvSpPr>
          <p:spPr>
            <a:xfrm>
              <a:off x="2539175" y="650104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58" name="Google Shape;6658;gda58c33139_0_6384"/>
            <p:cNvSpPr/>
            <p:nvPr/>
          </p:nvSpPr>
          <p:spPr>
            <a:xfrm>
              <a:off x="1658226" y="6616865"/>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59" name="Google Shape;6659;gda58c33139_0_6384"/>
            <p:cNvSpPr/>
            <p:nvPr/>
          </p:nvSpPr>
          <p:spPr>
            <a:xfrm>
              <a:off x="1658236" y="6616857"/>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60" name="Google Shape;6660;gda58c33139_0_6384"/>
            <p:cNvSpPr/>
            <p:nvPr/>
          </p:nvSpPr>
          <p:spPr>
            <a:xfrm>
              <a:off x="2472114" y="652542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61" name="Google Shape;6661;gda58c33139_0_6384"/>
            <p:cNvSpPr/>
            <p:nvPr/>
          </p:nvSpPr>
          <p:spPr>
            <a:xfrm>
              <a:off x="2472114" y="6525422"/>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62" name="Google Shape;6662;gda58c33139_0_6384"/>
            <p:cNvSpPr/>
            <p:nvPr/>
          </p:nvSpPr>
          <p:spPr>
            <a:xfrm>
              <a:off x="2487355" y="652237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63" name="Google Shape;6663;gda58c33139_0_6384"/>
            <p:cNvSpPr/>
            <p:nvPr/>
          </p:nvSpPr>
          <p:spPr>
            <a:xfrm>
              <a:off x="2487355" y="652237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64" name="Google Shape;6664;gda58c33139_0_6384"/>
            <p:cNvSpPr/>
            <p:nvPr/>
          </p:nvSpPr>
          <p:spPr>
            <a:xfrm>
              <a:off x="1664333" y="6616857"/>
              <a:ext cx="3175" cy="6350"/>
            </a:xfrm>
            <a:custGeom>
              <a:avLst/>
              <a:gdLst/>
              <a:ahLst/>
              <a:cxnLst/>
              <a:rect l="l" t="t" r="r" b="b"/>
              <a:pathLst>
                <a:path w="3175" h="6350" extrusionOk="0">
                  <a:moveTo>
                    <a:pt x="3048" y="0"/>
                  </a:moveTo>
                  <a:lnTo>
                    <a:pt x="0" y="0"/>
                  </a:lnTo>
                  <a:lnTo>
                    <a:pt x="0" y="3047"/>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65" name="Google Shape;6665;gda58c33139_0_6384"/>
            <p:cNvSpPr/>
            <p:nvPr/>
          </p:nvSpPr>
          <p:spPr>
            <a:xfrm>
              <a:off x="1664333" y="6616857"/>
              <a:ext cx="3175" cy="6350"/>
            </a:xfrm>
            <a:custGeom>
              <a:avLst/>
              <a:gdLst/>
              <a:ahLst/>
              <a:cxnLst/>
              <a:rect l="l" t="t" r="r" b="b"/>
              <a:pathLst>
                <a:path w="3175" h="6350" extrusionOk="0">
                  <a:moveTo>
                    <a:pt x="3048" y="6095"/>
                  </a:moveTo>
                  <a:lnTo>
                    <a:pt x="0" y="3047"/>
                  </a:lnTo>
                  <a:lnTo>
                    <a:pt x="0" y="0"/>
                  </a:lnTo>
                  <a:lnTo>
                    <a:pt x="3048" y="0"/>
                  </a:lnTo>
                  <a:lnTo>
                    <a:pt x="3048" y="3047"/>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66" name="Google Shape;6666;gda58c33139_0_6384"/>
            <p:cNvSpPr/>
            <p:nvPr/>
          </p:nvSpPr>
          <p:spPr>
            <a:xfrm>
              <a:off x="2505644" y="65162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67" name="Google Shape;6667;gda58c33139_0_6384"/>
            <p:cNvSpPr/>
            <p:nvPr/>
          </p:nvSpPr>
          <p:spPr>
            <a:xfrm>
              <a:off x="2505644" y="6516279"/>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68" name="Google Shape;6668;gda58c33139_0_6384"/>
            <p:cNvSpPr/>
            <p:nvPr/>
          </p:nvSpPr>
          <p:spPr>
            <a:xfrm>
              <a:off x="2505644" y="651627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69" name="Google Shape;6669;gda58c33139_0_6384"/>
            <p:cNvSpPr/>
            <p:nvPr/>
          </p:nvSpPr>
          <p:spPr>
            <a:xfrm>
              <a:off x="2505644" y="651627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70" name="Google Shape;6670;gda58c33139_0_6384"/>
            <p:cNvSpPr/>
            <p:nvPr/>
          </p:nvSpPr>
          <p:spPr>
            <a:xfrm>
              <a:off x="2505644" y="651627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71" name="Google Shape;6671;gda58c33139_0_6384"/>
            <p:cNvSpPr/>
            <p:nvPr/>
          </p:nvSpPr>
          <p:spPr>
            <a:xfrm>
              <a:off x="2505644" y="651627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72" name="Google Shape;6672;gda58c33139_0_6384"/>
            <p:cNvSpPr/>
            <p:nvPr/>
          </p:nvSpPr>
          <p:spPr>
            <a:xfrm>
              <a:off x="2508692" y="651627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73" name="Google Shape;6673;gda58c33139_0_6384"/>
            <p:cNvSpPr/>
            <p:nvPr/>
          </p:nvSpPr>
          <p:spPr>
            <a:xfrm>
              <a:off x="2508692" y="651627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74" name="Google Shape;6674;gda58c33139_0_6384"/>
            <p:cNvSpPr/>
            <p:nvPr/>
          </p:nvSpPr>
          <p:spPr>
            <a:xfrm>
              <a:off x="2475162" y="652847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75" name="Google Shape;6675;gda58c33139_0_6384"/>
            <p:cNvSpPr/>
            <p:nvPr/>
          </p:nvSpPr>
          <p:spPr>
            <a:xfrm>
              <a:off x="2475162" y="652847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76" name="Google Shape;6676;gda58c33139_0_6384"/>
            <p:cNvSpPr/>
            <p:nvPr/>
          </p:nvSpPr>
          <p:spPr>
            <a:xfrm>
              <a:off x="2557464" y="650104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77" name="Google Shape;6677;gda58c33139_0_6384"/>
            <p:cNvSpPr/>
            <p:nvPr/>
          </p:nvSpPr>
          <p:spPr>
            <a:xfrm>
              <a:off x="2557464" y="6501040"/>
              <a:ext cx="3175" cy="3175"/>
            </a:xfrm>
            <a:custGeom>
              <a:avLst/>
              <a:gdLst/>
              <a:ahLst/>
              <a:cxnLst/>
              <a:rect l="l" t="t" r="r" b="b"/>
              <a:pathLst>
                <a:path w="3175" h="3175" extrusionOk="0">
                  <a:moveTo>
                    <a:pt x="0" y="0"/>
                  </a:moveTo>
                  <a:lnTo>
                    <a:pt x="3048" y="0"/>
                  </a:lnTo>
                  <a:lnTo>
                    <a:pt x="3048" y="3047"/>
                  </a:lnTo>
                  <a:lnTo>
                    <a:pt x="0" y="3047"/>
                  </a:lnTo>
                  <a:lnTo>
                    <a:pt x="0" y="0"/>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78" name="Google Shape;6678;gda58c33139_0_6384"/>
            <p:cNvSpPr/>
            <p:nvPr/>
          </p:nvSpPr>
          <p:spPr>
            <a:xfrm>
              <a:off x="2557464" y="650104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79" name="Google Shape;6679;gda58c33139_0_6384"/>
            <p:cNvSpPr/>
            <p:nvPr/>
          </p:nvSpPr>
          <p:spPr>
            <a:xfrm>
              <a:off x="2557464" y="650104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80" name="Google Shape;6680;gda58c33139_0_6384"/>
            <p:cNvSpPr/>
            <p:nvPr/>
          </p:nvSpPr>
          <p:spPr>
            <a:xfrm>
              <a:off x="1575934" y="6616857"/>
              <a:ext cx="3175" cy="3175"/>
            </a:xfrm>
            <a:custGeom>
              <a:avLst/>
              <a:gdLst/>
              <a:ahLst/>
              <a:cxnLst/>
              <a:rect l="l" t="t" r="r" b="b"/>
              <a:pathLst>
                <a:path w="3175" h="3175" extrusionOk="0">
                  <a:moveTo>
                    <a:pt x="3048" y="3047"/>
                  </a:moveTo>
                  <a:lnTo>
                    <a:pt x="3048" y="0"/>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81" name="Google Shape;6681;gda58c33139_0_6384"/>
            <p:cNvSpPr/>
            <p:nvPr/>
          </p:nvSpPr>
          <p:spPr>
            <a:xfrm>
              <a:off x="1560693" y="6626001"/>
              <a:ext cx="9525" cy="6350"/>
            </a:xfrm>
            <a:custGeom>
              <a:avLst/>
              <a:gdLst/>
              <a:ahLst/>
              <a:cxnLst/>
              <a:rect l="l" t="t" r="r" b="b"/>
              <a:pathLst>
                <a:path w="9525" h="6350" extrusionOk="0">
                  <a:moveTo>
                    <a:pt x="9144" y="3047"/>
                  </a:moveTo>
                  <a:lnTo>
                    <a:pt x="6096" y="3047"/>
                  </a:lnTo>
                  <a:lnTo>
                    <a:pt x="6096" y="6095"/>
                  </a:lnTo>
                  <a:lnTo>
                    <a:pt x="9144" y="6095"/>
                  </a:lnTo>
                  <a:lnTo>
                    <a:pt x="9144" y="3047"/>
                  </a:lnTo>
                  <a:close/>
                </a:path>
                <a:path w="9525" h="6350" extrusionOk="0">
                  <a:moveTo>
                    <a:pt x="6096" y="0"/>
                  </a:moveTo>
                  <a:lnTo>
                    <a:pt x="0"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82" name="Google Shape;6682;gda58c33139_0_6384"/>
            <p:cNvSpPr/>
            <p:nvPr/>
          </p:nvSpPr>
          <p:spPr>
            <a:xfrm>
              <a:off x="1560693" y="6626001"/>
              <a:ext cx="9525" cy="6350"/>
            </a:xfrm>
            <a:custGeom>
              <a:avLst/>
              <a:gdLst/>
              <a:ahLst/>
              <a:cxnLst/>
              <a:rect l="l" t="t" r="r" b="b"/>
              <a:pathLst>
                <a:path w="9525" h="6350" extrusionOk="0">
                  <a:moveTo>
                    <a:pt x="6096" y="3047"/>
                  </a:moveTo>
                  <a:lnTo>
                    <a:pt x="6096" y="6095"/>
                  </a:lnTo>
                  <a:lnTo>
                    <a:pt x="6096" y="3047"/>
                  </a:lnTo>
                  <a:lnTo>
                    <a:pt x="3048" y="3047"/>
                  </a:lnTo>
                  <a:lnTo>
                    <a:pt x="0" y="0"/>
                  </a:lnTo>
                  <a:lnTo>
                    <a:pt x="3048" y="0"/>
                  </a:lnTo>
                  <a:lnTo>
                    <a:pt x="0" y="0"/>
                  </a:lnTo>
                  <a:lnTo>
                    <a:pt x="3048" y="0"/>
                  </a:lnTo>
                  <a:lnTo>
                    <a:pt x="6096" y="0"/>
                  </a:lnTo>
                  <a:lnTo>
                    <a:pt x="6096" y="3047"/>
                  </a:lnTo>
                  <a:lnTo>
                    <a:pt x="6096" y="0"/>
                  </a:lnTo>
                  <a:lnTo>
                    <a:pt x="6096" y="3047"/>
                  </a:lnTo>
                  <a:lnTo>
                    <a:pt x="9144" y="3047"/>
                  </a:lnTo>
                  <a:lnTo>
                    <a:pt x="9144" y="6095"/>
                  </a:lnTo>
                  <a:lnTo>
                    <a:pt x="6096" y="6095"/>
                  </a:lnTo>
                  <a:lnTo>
                    <a:pt x="9144" y="6095"/>
                  </a:lnTo>
                  <a:lnTo>
                    <a:pt x="6096" y="6095"/>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83" name="Google Shape;6683;gda58c33139_0_6384"/>
            <p:cNvSpPr/>
            <p:nvPr/>
          </p:nvSpPr>
          <p:spPr>
            <a:xfrm>
              <a:off x="1560693" y="6629049"/>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84" name="Google Shape;6684;gda58c33139_0_6384"/>
            <p:cNvSpPr/>
            <p:nvPr/>
          </p:nvSpPr>
          <p:spPr>
            <a:xfrm>
              <a:off x="1560693" y="6629049"/>
              <a:ext cx="3175" cy="3175"/>
            </a:xfrm>
            <a:custGeom>
              <a:avLst/>
              <a:gdLst/>
              <a:ahLst/>
              <a:cxnLst/>
              <a:rect l="l" t="t" r="r" b="b"/>
              <a:pathLst>
                <a:path w="3175" h="3175" extrusionOk="0">
                  <a:moveTo>
                    <a:pt x="3048" y="0"/>
                  </a:moveTo>
                  <a:lnTo>
                    <a:pt x="0" y="0"/>
                  </a:lnTo>
                  <a:lnTo>
                    <a:pt x="3048" y="0"/>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85" name="Google Shape;6685;gda58c33139_0_6384"/>
            <p:cNvSpPr/>
            <p:nvPr/>
          </p:nvSpPr>
          <p:spPr>
            <a:xfrm>
              <a:off x="1572886" y="6629049"/>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86" name="Google Shape;6686;gda58c33139_0_6384"/>
            <p:cNvSpPr/>
            <p:nvPr/>
          </p:nvSpPr>
          <p:spPr>
            <a:xfrm>
              <a:off x="1572886" y="6629049"/>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87" name="Google Shape;6687;gda58c33139_0_6384"/>
            <p:cNvSpPr/>
            <p:nvPr/>
          </p:nvSpPr>
          <p:spPr>
            <a:xfrm>
              <a:off x="1563741" y="6629049"/>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88" name="Google Shape;6688;gda58c33139_0_6384"/>
            <p:cNvSpPr/>
            <p:nvPr/>
          </p:nvSpPr>
          <p:spPr>
            <a:xfrm>
              <a:off x="1563741" y="6629049"/>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89" name="Google Shape;6689;gda58c33139_0_6384"/>
            <p:cNvSpPr/>
            <p:nvPr/>
          </p:nvSpPr>
          <p:spPr>
            <a:xfrm>
              <a:off x="1569838" y="663209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90" name="Google Shape;6690;gda58c33139_0_6384"/>
            <p:cNvSpPr/>
            <p:nvPr/>
          </p:nvSpPr>
          <p:spPr>
            <a:xfrm>
              <a:off x="1569838" y="663209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91" name="Google Shape;6691;gda58c33139_0_6384"/>
            <p:cNvSpPr/>
            <p:nvPr/>
          </p:nvSpPr>
          <p:spPr>
            <a:xfrm>
              <a:off x="1469246" y="6622953"/>
              <a:ext cx="9525" cy="6350"/>
            </a:xfrm>
            <a:custGeom>
              <a:avLst/>
              <a:gdLst/>
              <a:ahLst/>
              <a:cxnLst/>
              <a:rect l="l" t="t" r="r" b="b"/>
              <a:pathLst>
                <a:path w="9525" h="6350" extrusionOk="0">
                  <a:moveTo>
                    <a:pt x="6096" y="0"/>
                  </a:moveTo>
                  <a:lnTo>
                    <a:pt x="3048" y="0"/>
                  </a:lnTo>
                  <a:lnTo>
                    <a:pt x="3048" y="6095"/>
                  </a:lnTo>
                  <a:lnTo>
                    <a:pt x="9144" y="6095"/>
                  </a:lnTo>
                  <a:lnTo>
                    <a:pt x="9144" y="3047"/>
                  </a:lnTo>
                  <a:lnTo>
                    <a:pt x="6096" y="3047"/>
                  </a:lnTo>
                  <a:lnTo>
                    <a:pt x="6096" y="0"/>
                  </a:lnTo>
                  <a:close/>
                </a:path>
                <a:path w="9525" h="6350"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92" name="Google Shape;6692;gda58c33139_0_6384"/>
            <p:cNvSpPr/>
            <p:nvPr/>
          </p:nvSpPr>
          <p:spPr>
            <a:xfrm>
              <a:off x="1469246" y="6622953"/>
              <a:ext cx="9525" cy="9525"/>
            </a:xfrm>
            <a:custGeom>
              <a:avLst/>
              <a:gdLst/>
              <a:ahLst/>
              <a:cxnLst/>
              <a:rect l="l" t="t" r="r" b="b"/>
              <a:pathLst>
                <a:path w="9525" h="9525" extrusionOk="0">
                  <a:moveTo>
                    <a:pt x="6096" y="0"/>
                  </a:moveTo>
                  <a:lnTo>
                    <a:pt x="6096" y="3047"/>
                  </a:lnTo>
                  <a:lnTo>
                    <a:pt x="9144" y="3047"/>
                  </a:lnTo>
                  <a:lnTo>
                    <a:pt x="9144" y="6095"/>
                  </a:lnTo>
                  <a:lnTo>
                    <a:pt x="6096" y="6095"/>
                  </a:lnTo>
                  <a:lnTo>
                    <a:pt x="3048" y="6095"/>
                  </a:lnTo>
                  <a:lnTo>
                    <a:pt x="3048" y="9143"/>
                  </a:lnTo>
                  <a:lnTo>
                    <a:pt x="6096" y="9143"/>
                  </a:lnTo>
                  <a:lnTo>
                    <a:pt x="3048" y="9143"/>
                  </a:lnTo>
                  <a:lnTo>
                    <a:pt x="3048" y="6095"/>
                  </a:lnTo>
                  <a:lnTo>
                    <a:pt x="3048" y="3047"/>
                  </a:lnTo>
                  <a:lnTo>
                    <a:pt x="3048" y="0"/>
                  </a:lnTo>
                  <a:lnTo>
                    <a:pt x="3048" y="3047"/>
                  </a:lnTo>
                  <a:lnTo>
                    <a:pt x="0" y="3047"/>
                  </a:lnTo>
                  <a:lnTo>
                    <a:pt x="0" y="0"/>
                  </a:lnTo>
                  <a:lnTo>
                    <a:pt x="3048" y="0"/>
                  </a:lnTo>
                  <a:lnTo>
                    <a:pt x="6096" y="0"/>
                  </a:lnTo>
                  <a:lnTo>
                    <a:pt x="9144"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93" name="Google Shape;6693;gda58c33139_0_6384"/>
            <p:cNvSpPr/>
            <p:nvPr/>
          </p:nvSpPr>
          <p:spPr>
            <a:xfrm>
              <a:off x="1493632" y="6629049"/>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94" name="Google Shape;6694;gda58c33139_0_6384"/>
            <p:cNvSpPr/>
            <p:nvPr/>
          </p:nvSpPr>
          <p:spPr>
            <a:xfrm>
              <a:off x="1493632" y="6629049"/>
              <a:ext cx="6350" cy="3175"/>
            </a:xfrm>
            <a:custGeom>
              <a:avLst/>
              <a:gdLst/>
              <a:ahLst/>
              <a:cxnLst/>
              <a:rect l="l" t="t" r="r" b="b"/>
              <a:pathLst>
                <a:path w="6350" h="3175" extrusionOk="0">
                  <a:moveTo>
                    <a:pt x="3048" y="0"/>
                  </a:moveTo>
                  <a:lnTo>
                    <a:pt x="3048" y="3047"/>
                  </a:lnTo>
                  <a:lnTo>
                    <a:pt x="0" y="3047"/>
                  </a:lnTo>
                  <a:lnTo>
                    <a:pt x="3048" y="0"/>
                  </a:lnTo>
                  <a:lnTo>
                    <a:pt x="6096" y="0"/>
                  </a:lnTo>
                  <a:lnTo>
                    <a:pt x="6096" y="3047"/>
                  </a:lnTo>
                  <a:lnTo>
                    <a:pt x="6096"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95" name="Google Shape;6695;gda58c33139_0_6384"/>
            <p:cNvSpPr/>
            <p:nvPr/>
          </p:nvSpPr>
          <p:spPr>
            <a:xfrm>
              <a:off x="1457053" y="6622953"/>
              <a:ext cx="9525" cy="9525"/>
            </a:xfrm>
            <a:custGeom>
              <a:avLst/>
              <a:gdLst/>
              <a:ahLst/>
              <a:cxnLst/>
              <a:rect l="l" t="t" r="r" b="b"/>
              <a:pathLst>
                <a:path w="9525" h="9525" extrusionOk="0">
                  <a:moveTo>
                    <a:pt x="6096" y="0"/>
                  </a:moveTo>
                  <a:lnTo>
                    <a:pt x="3048" y="0"/>
                  </a:lnTo>
                  <a:lnTo>
                    <a:pt x="3048" y="3047"/>
                  </a:lnTo>
                  <a:lnTo>
                    <a:pt x="0" y="3047"/>
                  </a:lnTo>
                  <a:lnTo>
                    <a:pt x="0" y="9143"/>
                  </a:lnTo>
                  <a:lnTo>
                    <a:pt x="9144" y="9143"/>
                  </a:lnTo>
                  <a:lnTo>
                    <a:pt x="9144" y="6095"/>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96" name="Google Shape;6696;gda58c33139_0_6384"/>
            <p:cNvSpPr/>
            <p:nvPr/>
          </p:nvSpPr>
          <p:spPr>
            <a:xfrm>
              <a:off x="1457053" y="6622953"/>
              <a:ext cx="12700" cy="12700"/>
            </a:xfrm>
            <a:custGeom>
              <a:avLst/>
              <a:gdLst/>
              <a:ahLst/>
              <a:cxnLst/>
              <a:rect l="l" t="t" r="r" b="b"/>
              <a:pathLst>
                <a:path w="12700" h="12700" extrusionOk="0">
                  <a:moveTo>
                    <a:pt x="6096" y="0"/>
                  </a:moveTo>
                  <a:lnTo>
                    <a:pt x="6096" y="3047"/>
                  </a:lnTo>
                  <a:lnTo>
                    <a:pt x="9144" y="6095"/>
                  </a:lnTo>
                  <a:lnTo>
                    <a:pt x="9144" y="3047"/>
                  </a:lnTo>
                  <a:lnTo>
                    <a:pt x="9144" y="6095"/>
                  </a:lnTo>
                  <a:lnTo>
                    <a:pt x="12192" y="6095"/>
                  </a:lnTo>
                  <a:lnTo>
                    <a:pt x="9144" y="6095"/>
                  </a:lnTo>
                  <a:lnTo>
                    <a:pt x="9144" y="9143"/>
                  </a:lnTo>
                  <a:lnTo>
                    <a:pt x="12192" y="9143"/>
                  </a:lnTo>
                  <a:lnTo>
                    <a:pt x="12192" y="6095"/>
                  </a:lnTo>
                  <a:lnTo>
                    <a:pt x="12192" y="9143"/>
                  </a:lnTo>
                  <a:lnTo>
                    <a:pt x="12192" y="6095"/>
                  </a:lnTo>
                  <a:lnTo>
                    <a:pt x="12192" y="9143"/>
                  </a:lnTo>
                  <a:lnTo>
                    <a:pt x="9144" y="9143"/>
                  </a:lnTo>
                  <a:lnTo>
                    <a:pt x="6096" y="9143"/>
                  </a:lnTo>
                  <a:lnTo>
                    <a:pt x="6096" y="12191"/>
                  </a:lnTo>
                  <a:lnTo>
                    <a:pt x="6096" y="9143"/>
                  </a:lnTo>
                  <a:lnTo>
                    <a:pt x="3048" y="9143"/>
                  </a:lnTo>
                  <a:lnTo>
                    <a:pt x="0" y="9143"/>
                  </a:lnTo>
                  <a:lnTo>
                    <a:pt x="0" y="6095"/>
                  </a:lnTo>
                  <a:lnTo>
                    <a:pt x="0" y="3047"/>
                  </a:lnTo>
                  <a:lnTo>
                    <a:pt x="3048" y="3047"/>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97" name="Google Shape;6697;gda58c33139_0_6384"/>
            <p:cNvSpPr/>
            <p:nvPr/>
          </p:nvSpPr>
          <p:spPr>
            <a:xfrm>
              <a:off x="1493632" y="6632097"/>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98" name="Google Shape;6698;gda58c33139_0_6384"/>
            <p:cNvSpPr/>
            <p:nvPr/>
          </p:nvSpPr>
          <p:spPr>
            <a:xfrm>
              <a:off x="1484487" y="6632097"/>
              <a:ext cx="9525" cy="6350"/>
            </a:xfrm>
            <a:custGeom>
              <a:avLst/>
              <a:gdLst/>
              <a:ahLst/>
              <a:cxnLst/>
              <a:rect l="l" t="t" r="r" b="b"/>
              <a:pathLst>
                <a:path w="9525" h="6350" extrusionOk="0">
                  <a:moveTo>
                    <a:pt x="6096" y="3047"/>
                  </a:moveTo>
                  <a:lnTo>
                    <a:pt x="3048" y="3047"/>
                  </a:lnTo>
                  <a:lnTo>
                    <a:pt x="6096" y="6095"/>
                  </a:lnTo>
                  <a:lnTo>
                    <a:pt x="6096" y="3047"/>
                  </a:lnTo>
                  <a:close/>
                </a:path>
                <a:path w="9525" h="6350" extrusionOk="0">
                  <a:moveTo>
                    <a:pt x="9144" y="3047"/>
                  </a:moveTo>
                  <a:lnTo>
                    <a:pt x="6096" y="3047"/>
                  </a:lnTo>
                  <a:lnTo>
                    <a:pt x="6096" y="6095"/>
                  </a:lnTo>
                  <a:lnTo>
                    <a:pt x="9144" y="3047"/>
                  </a:lnTo>
                  <a:close/>
                </a:path>
                <a:path w="9525" h="6350"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699" name="Google Shape;6699;gda58c33139_0_6384"/>
            <p:cNvSpPr/>
            <p:nvPr/>
          </p:nvSpPr>
          <p:spPr>
            <a:xfrm>
              <a:off x="1484487" y="6632097"/>
              <a:ext cx="9525" cy="6350"/>
            </a:xfrm>
            <a:custGeom>
              <a:avLst/>
              <a:gdLst/>
              <a:ahLst/>
              <a:cxnLst/>
              <a:rect l="l" t="t" r="r" b="b"/>
              <a:pathLst>
                <a:path w="9525" h="6350" extrusionOk="0">
                  <a:moveTo>
                    <a:pt x="6096" y="3047"/>
                  </a:moveTo>
                  <a:lnTo>
                    <a:pt x="6096" y="0"/>
                  </a:lnTo>
                  <a:lnTo>
                    <a:pt x="6096" y="3047"/>
                  </a:lnTo>
                  <a:lnTo>
                    <a:pt x="6096" y="0"/>
                  </a:lnTo>
                  <a:lnTo>
                    <a:pt x="6096" y="3047"/>
                  </a:lnTo>
                  <a:lnTo>
                    <a:pt x="9144" y="3047"/>
                  </a:lnTo>
                  <a:lnTo>
                    <a:pt x="6096" y="6095"/>
                  </a:lnTo>
                  <a:lnTo>
                    <a:pt x="6096" y="3047"/>
                  </a:lnTo>
                  <a:lnTo>
                    <a:pt x="6096" y="6095"/>
                  </a:lnTo>
                  <a:lnTo>
                    <a:pt x="3048" y="3047"/>
                  </a:lnTo>
                  <a:lnTo>
                    <a:pt x="0" y="3047"/>
                  </a:lnTo>
                  <a:lnTo>
                    <a:pt x="0" y="0"/>
                  </a:lnTo>
                  <a:lnTo>
                    <a:pt x="0" y="3047"/>
                  </a:lnTo>
                  <a:lnTo>
                    <a:pt x="3048" y="0"/>
                  </a:lnTo>
                  <a:lnTo>
                    <a:pt x="3048" y="3047"/>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00" name="Google Shape;6700;gda58c33139_0_6384"/>
            <p:cNvSpPr/>
            <p:nvPr/>
          </p:nvSpPr>
          <p:spPr>
            <a:xfrm>
              <a:off x="1475343" y="6635144"/>
              <a:ext cx="6350" cy="3175"/>
            </a:xfrm>
            <a:custGeom>
              <a:avLst/>
              <a:gdLst/>
              <a:ahLst/>
              <a:cxnLst/>
              <a:rect l="l" t="t" r="r" b="b"/>
              <a:pathLst>
                <a:path w="6350" h="3175" extrusionOk="0">
                  <a:moveTo>
                    <a:pt x="6096" y="3047"/>
                  </a:moveTo>
                  <a:lnTo>
                    <a:pt x="6096" y="0"/>
                  </a:lnTo>
                  <a:lnTo>
                    <a:pt x="3048" y="0"/>
                  </a:lnTo>
                  <a:lnTo>
                    <a:pt x="0" y="0"/>
                  </a:lnTo>
                  <a:lnTo>
                    <a:pt x="3048" y="0"/>
                  </a:lnTo>
                  <a:lnTo>
                    <a:pt x="6096" y="0"/>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01" name="Google Shape;6701;gda58c33139_0_6384"/>
            <p:cNvSpPr/>
            <p:nvPr/>
          </p:nvSpPr>
          <p:spPr>
            <a:xfrm>
              <a:off x="1472294" y="663514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02" name="Google Shape;6702;gda58c33139_0_6384"/>
            <p:cNvSpPr/>
            <p:nvPr/>
          </p:nvSpPr>
          <p:spPr>
            <a:xfrm>
              <a:off x="1472294" y="663514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03" name="Google Shape;6703;gda58c33139_0_6384"/>
            <p:cNvSpPr/>
            <p:nvPr/>
          </p:nvSpPr>
          <p:spPr>
            <a:xfrm>
              <a:off x="1393040" y="6629049"/>
              <a:ext cx="58419" cy="36829"/>
            </a:xfrm>
            <a:custGeom>
              <a:avLst/>
              <a:gdLst/>
              <a:ahLst/>
              <a:cxnLst/>
              <a:rect l="l" t="t" r="r" b="b"/>
              <a:pathLst>
                <a:path w="58419" h="36829" extrusionOk="0">
                  <a:moveTo>
                    <a:pt x="6096" y="33526"/>
                  </a:moveTo>
                  <a:lnTo>
                    <a:pt x="3048" y="33526"/>
                  </a:lnTo>
                  <a:lnTo>
                    <a:pt x="3048" y="36574"/>
                  </a:lnTo>
                  <a:lnTo>
                    <a:pt x="6096" y="36574"/>
                  </a:lnTo>
                  <a:lnTo>
                    <a:pt x="6096" y="33526"/>
                  </a:lnTo>
                  <a:close/>
                </a:path>
                <a:path w="58419" h="36829" extrusionOk="0">
                  <a:moveTo>
                    <a:pt x="12192" y="33526"/>
                  </a:moveTo>
                  <a:lnTo>
                    <a:pt x="9144" y="33526"/>
                  </a:lnTo>
                  <a:lnTo>
                    <a:pt x="9144" y="36574"/>
                  </a:lnTo>
                  <a:lnTo>
                    <a:pt x="12192" y="36574"/>
                  </a:lnTo>
                  <a:lnTo>
                    <a:pt x="12192" y="33526"/>
                  </a:lnTo>
                  <a:close/>
                </a:path>
                <a:path w="58419" h="36829" extrusionOk="0">
                  <a:moveTo>
                    <a:pt x="18289" y="30478"/>
                  </a:moveTo>
                  <a:lnTo>
                    <a:pt x="0" y="30478"/>
                  </a:lnTo>
                  <a:lnTo>
                    <a:pt x="0" y="33526"/>
                  </a:lnTo>
                  <a:lnTo>
                    <a:pt x="18289" y="33526"/>
                  </a:lnTo>
                  <a:lnTo>
                    <a:pt x="18289" y="30478"/>
                  </a:lnTo>
                  <a:close/>
                </a:path>
                <a:path w="58419" h="36829" extrusionOk="0">
                  <a:moveTo>
                    <a:pt x="6096" y="27430"/>
                  </a:moveTo>
                  <a:lnTo>
                    <a:pt x="3048" y="30478"/>
                  </a:lnTo>
                  <a:lnTo>
                    <a:pt x="6096" y="30478"/>
                  </a:lnTo>
                  <a:lnTo>
                    <a:pt x="6096" y="27430"/>
                  </a:lnTo>
                  <a:close/>
                </a:path>
                <a:path w="58419" h="36829" extrusionOk="0">
                  <a:moveTo>
                    <a:pt x="15241" y="27430"/>
                  </a:moveTo>
                  <a:lnTo>
                    <a:pt x="12192" y="27430"/>
                  </a:lnTo>
                  <a:lnTo>
                    <a:pt x="12192" y="30478"/>
                  </a:lnTo>
                  <a:lnTo>
                    <a:pt x="15241" y="30478"/>
                  </a:lnTo>
                  <a:lnTo>
                    <a:pt x="15241" y="27430"/>
                  </a:lnTo>
                  <a:close/>
                </a:path>
                <a:path w="58419" h="36829" extrusionOk="0">
                  <a:moveTo>
                    <a:pt x="27434" y="27430"/>
                  </a:moveTo>
                  <a:lnTo>
                    <a:pt x="18289" y="27430"/>
                  </a:lnTo>
                  <a:lnTo>
                    <a:pt x="18289" y="30478"/>
                  </a:lnTo>
                  <a:lnTo>
                    <a:pt x="27434" y="30478"/>
                  </a:lnTo>
                  <a:lnTo>
                    <a:pt x="27434" y="27430"/>
                  </a:lnTo>
                  <a:close/>
                </a:path>
                <a:path w="58419" h="36829" extrusionOk="0">
                  <a:moveTo>
                    <a:pt x="30482" y="27430"/>
                  </a:moveTo>
                  <a:lnTo>
                    <a:pt x="27434" y="27430"/>
                  </a:lnTo>
                  <a:lnTo>
                    <a:pt x="27434" y="30478"/>
                  </a:lnTo>
                  <a:lnTo>
                    <a:pt x="30482" y="30478"/>
                  </a:lnTo>
                  <a:lnTo>
                    <a:pt x="30482" y="27430"/>
                  </a:lnTo>
                  <a:close/>
                </a:path>
                <a:path w="58419" h="36829" extrusionOk="0">
                  <a:moveTo>
                    <a:pt x="33530" y="27430"/>
                  </a:moveTo>
                  <a:lnTo>
                    <a:pt x="30482" y="27430"/>
                  </a:lnTo>
                  <a:lnTo>
                    <a:pt x="30482" y="30478"/>
                  </a:lnTo>
                  <a:lnTo>
                    <a:pt x="33530" y="27430"/>
                  </a:lnTo>
                  <a:close/>
                </a:path>
                <a:path w="58419" h="36829" extrusionOk="0">
                  <a:moveTo>
                    <a:pt x="27434" y="18286"/>
                  </a:moveTo>
                  <a:lnTo>
                    <a:pt x="24385" y="18286"/>
                  </a:lnTo>
                  <a:lnTo>
                    <a:pt x="24385" y="27430"/>
                  </a:lnTo>
                  <a:lnTo>
                    <a:pt x="33530" y="27430"/>
                  </a:lnTo>
                  <a:lnTo>
                    <a:pt x="33530" y="30478"/>
                  </a:lnTo>
                  <a:lnTo>
                    <a:pt x="36578" y="30478"/>
                  </a:lnTo>
                  <a:lnTo>
                    <a:pt x="36578" y="24382"/>
                  </a:lnTo>
                  <a:lnTo>
                    <a:pt x="45723" y="24382"/>
                  </a:lnTo>
                  <a:lnTo>
                    <a:pt x="45723" y="21334"/>
                  </a:lnTo>
                  <a:lnTo>
                    <a:pt x="27434" y="21334"/>
                  </a:lnTo>
                  <a:lnTo>
                    <a:pt x="27434" y="18286"/>
                  </a:lnTo>
                  <a:close/>
                </a:path>
                <a:path w="58419" h="36829" extrusionOk="0">
                  <a:moveTo>
                    <a:pt x="39626" y="24382"/>
                  </a:moveTo>
                  <a:lnTo>
                    <a:pt x="36578" y="24382"/>
                  </a:lnTo>
                  <a:lnTo>
                    <a:pt x="36578" y="27430"/>
                  </a:lnTo>
                  <a:lnTo>
                    <a:pt x="39626" y="24382"/>
                  </a:lnTo>
                  <a:close/>
                </a:path>
                <a:path w="58419" h="36829" extrusionOk="0">
                  <a:moveTo>
                    <a:pt x="42675" y="24382"/>
                  </a:moveTo>
                  <a:lnTo>
                    <a:pt x="39626" y="24382"/>
                  </a:lnTo>
                  <a:lnTo>
                    <a:pt x="39626" y="27430"/>
                  </a:lnTo>
                  <a:lnTo>
                    <a:pt x="42675" y="27430"/>
                  </a:lnTo>
                  <a:lnTo>
                    <a:pt x="42675" y="24382"/>
                  </a:lnTo>
                  <a:close/>
                </a:path>
                <a:path w="58419" h="36829" extrusionOk="0">
                  <a:moveTo>
                    <a:pt x="48771" y="21334"/>
                  </a:moveTo>
                  <a:lnTo>
                    <a:pt x="45723" y="21334"/>
                  </a:lnTo>
                  <a:lnTo>
                    <a:pt x="45723" y="24382"/>
                  </a:lnTo>
                  <a:lnTo>
                    <a:pt x="48771" y="24382"/>
                  </a:lnTo>
                  <a:lnTo>
                    <a:pt x="48771" y="21334"/>
                  </a:lnTo>
                  <a:close/>
                </a:path>
                <a:path w="58419" h="36829" extrusionOk="0">
                  <a:moveTo>
                    <a:pt x="27434" y="18286"/>
                  </a:moveTo>
                  <a:lnTo>
                    <a:pt x="27434" y="21334"/>
                  </a:lnTo>
                  <a:lnTo>
                    <a:pt x="30482" y="21334"/>
                  </a:lnTo>
                  <a:lnTo>
                    <a:pt x="27434" y="18286"/>
                  </a:lnTo>
                  <a:close/>
                </a:path>
                <a:path w="58419" h="36829" extrusionOk="0">
                  <a:moveTo>
                    <a:pt x="33530" y="15239"/>
                  </a:moveTo>
                  <a:lnTo>
                    <a:pt x="27434" y="15239"/>
                  </a:lnTo>
                  <a:lnTo>
                    <a:pt x="27434" y="18286"/>
                  </a:lnTo>
                  <a:lnTo>
                    <a:pt x="30482" y="18286"/>
                  </a:lnTo>
                  <a:lnTo>
                    <a:pt x="30482" y="21334"/>
                  </a:lnTo>
                  <a:lnTo>
                    <a:pt x="33530" y="21334"/>
                  </a:lnTo>
                  <a:lnTo>
                    <a:pt x="33530" y="15239"/>
                  </a:lnTo>
                  <a:close/>
                </a:path>
                <a:path w="58419" h="36829" extrusionOk="0">
                  <a:moveTo>
                    <a:pt x="36578" y="18286"/>
                  </a:moveTo>
                  <a:lnTo>
                    <a:pt x="33530" y="21334"/>
                  </a:lnTo>
                  <a:lnTo>
                    <a:pt x="36578" y="21334"/>
                  </a:lnTo>
                  <a:lnTo>
                    <a:pt x="36578" y="18286"/>
                  </a:lnTo>
                  <a:close/>
                </a:path>
                <a:path w="58419" h="36829" extrusionOk="0">
                  <a:moveTo>
                    <a:pt x="36578" y="15239"/>
                  </a:moveTo>
                  <a:lnTo>
                    <a:pt x="36578" y="21334"/>
                  </a:lnTo>
                  <a:lnTo>
                    <a:pt x="54868" y="21334"/>
                  </a:lnTo>
                  <a:lnTo>
                    <a:pt x="54868" y="18286"/>
                  </a:lnTo>
                  <a:lnTo>
                    <a:pt x="39626" y="18286"/>
                  </a:lnTo>
                  <a:lnTo>
                    <a:pt x="36578" y="15239"/>
                  </a:lnTo>
                  <a:close/>
                </a:path>
                <a:path w="58419" h="36829" extrusionOk="0">
                  <a:moveTo>
                    <a:pt x="42675" y="15239"/>
                  </a:moveTo>
                  <a:lnTo>
                    <a:pt x="39626" y="15239"/>
                  </a:lnTo>
                  <a:lnTo>
                    <a:pt x="39626" y="18286"/>
                  </a:lnTo>
                  <a:lnTo>
                    <a:pt x="42675" y="18286"/>
                  </a:lnTo>
                  <a:lnTo>
                    <a:pt x="42675" y="15239"/>
                  </a:lnTo>
                  <a:close/>
                </a:path>
                <a:path w="58419" h="36829" extrusionOk="0">
                  <a:moveTo>
                    <a:pt x="48771" y="12191"/>
                  </a:moveTo>
                  <a:lnTo>
                    <a:pt x="33530" y="12191"/>
                  </a:lnTo>
                  <a:lnTo>
                    <a:pt x="33530" y="15239"/>
                  </a:lnTo>
                  <a:lnTo>
                    <a:pt x="48771" y="15239"/>
                  </a:lnTo>
                  <a:lnTo>
                    <a:pt x="48771" y="12191"/>
                  </a:lnTo>
                  <a:close/>
                </a:path>
                <a:path w="58419" h="36829" extrusionOk="0">
                  <a:moveTo>
                    <a:pt x="42675" y="6095"/>
                  </a:moveTo>
                  <a:lnTo>
                    <a:pt x="27434" y="6095"/>
                  </a:lnTo>
                  <a:lnTo>
                    <a:pt x="27434" y="12191"/>
                  </a:lnTo>
                  <a:lnTo>
                    <a:pt x="30482" y="12191"/>
                  </a:lnTo>
                  <a:lnTo>
                    <a:pt x="30482" y="9143"/>
                  </a:lnTo>
                  <a:lnTo>
                    <a:pt x="45723" y="9143"/>
                  </a:lnTo>
                  <a:lnTo>
                    <a:pt x="42675" y="6095"/>
                  </a:lnTo>
                  <a:close/>
                </a:path>
                <a:path w="58419" h="36829" extrusionOk="0">
                  <a:moveTo>
                    <a:pt x="45723" y="9143"/>
                  </a:moveTo>
                  <a:lnTo>
                    <a:pt x="30482" y="9143"/>
                  </a:lnTo>
                  <a:lnTo>
                    <a:pt x="30482" y="12191"/>
                  </a:lnTo>
                  <a:lnTo>
                    <a:pt x="45723" y="12191"/>
                  </a:lnTo>
                  <a:lnTo>
                    <a:pt x="45723" y="9143"/>
                  </a:lnTo>
                  <a:close/>
                </a:path>
                <a:path w="58419" h="36829" extrusionOk="0">
                  <a:moveTo>
                    <a:pt x="51819" y="9143"/>
                  </a:moveTo>
                  <a:lnTo>
                    <a:pt x="45723" y="9143"/>
                  </a:lnTo>
                  <a:lnTo>
                    <a:pt x="45723" y="12191"/>
                  </a:lnTo>
                  <a:lnTo>
                    <a:pt x="51819" y="12191"/>
                  </a:lnTo>
                  <a:lnTo>
                    <a:pt x="51819" y="9143"/>
                  </a:lnTo>
                  <a:close/>
                </a:path>
                <a:path w="58419" h="36829" extrusionOk="0">
                  <a:moveTo>
                    <a:pt x="54868" y="3047"/>
                  </a:moveTo>
                  <a:lnTo>
                    <a:pt x="51819" y="3047"/>
                  </a:lnTo>
                  <a:lnTo>
                    <a:pt x="51819" y="9143"/>
                  </a:lnTo>
                  <a:lnTo>
                    <a:pt x="54868" y="9143"/>
                  </a:lnTo>
                  <a:lnTo>
                    <a:pt x="54868" y="12191"/>
                  </a:lnTo>
                  <a:lnTo>
                    <a:pt x="57916" y="12191"/>
                  </a:lnTo>
                  <a:lnTo>
                    <a:pt x="57916" y="6095"/>
                  </a:lnTo>
                  <a:lnTo>
                    <a:pt x="54868" y="6095"/>
                  </a:lnTo>
                  <a:lnTo>
                    <a:pt x="54868" y="3047"/>
                  </a:lnTo>
                  <a:close/>
                </a:path>
                <a:path w="58419" h="36829" extrusionOk="0">
                  <a:moveTo>
                    <a:pt x="42675" y="0"/>
                  </a:moveTo>
                  <a:lnTo>
                    <a:pt x="42675" y="3047"/>
                  </a:lnTo>
                  <a:lnTo>
                    <a:pt x="30482" y="3047"/>
                  </a:lnTo>
                  <a:lnTo>
                    <a:pt x="30482" y="6095"/>
                  </a:lnTo>
                  <a:lnTo>
                    <a:pt x="45723" y="6095"/>
                  </a:lnTo>
                  <a:lnTo>
                    <a:pt x="45723" y="3047"/>
                  </a:lnTo>
                  <a:lnTo>
                    <a:pt x="42675" y="0"/>
                  </a:lnTo>
                  <a:close/>
                </a:path>
                <a:path w="58419" h="36829" extrusionOk="0">
                  <a:moveTo>
                    <a:pt x="42675" y="0"/>
                  </a:moveTo>
                  <a:lnTo>
                    <a:pt x="39626" y="0"/>
                  </a:lnTo>
                  <a:lnTo>
                    <a:pt x="39626" y="3047"/>
                  </a:lnTo>
                  <a:lnTo>
                    <a:pt x="42675" y="3047"/>
                  </a:lnTo>
                  <a:lnTo>
                    <a:pt x="42675"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04" name="Google Shape;6704;gda58c33139_0_6384"/>
            <p:cNvSpPr/>
            <p:nvPr/>
          </p:nvSpPr>
          <p:spPr>
            <a:xfrm>
              <a:off x="1393040" y="6629049"/>
              <a:ext cx="58419" cy="36829"/>
            </a:xfrm>
            <a:custGeom>
              <a:avLst/>
              <a:gdLst/>
              <a:ahLst/>
              <a:cxnLst/>
              <a:rect l="l" t="t" r="r" b="b"/>
              <a:pathLst>
                <a:path w="58419" h="36829" extrusionOk="0">
                  <a:moveTo>
                    <a:pt x="36578" y="27430"/>
                  </a:moveTo>
                  <a:lnTo>
                    <a:pt x="36578" y="24382"/>
                  </a:lnTo>
                  <a:lnTo>
                    <a:pt x="36578" y="27430"/>
                  </a:lnTo>
                  <a:lnTo>
                    <a:pt x="36578" y="30478"/>
                  </a:lnTo>
                  <a:lnTo>
                    <a:pt x="33530" y="30478"/>
                  </a:lnTo>
                  <a:lnTo>
                    <a:pt x="33530" y="27430"/>
                  </a:lnTo>
                  <a:lnTo>
                    <a:pt x="30482" y="30478"/>
                  </a:lnTo>
                  <a:lnTo>
                    <a:pt x="30482" y="27430"/>
                  </a:lnTo>
                  <a:lnTo>
                    <a:pt x="30482" y="30478"/>
                  </a:lnTo>
                  <a:lnTo>
                    <a:pt x="27434" y="30478"/>
                  </a:lnTo>
                  <a:lnTo>
                    <a:pt x="27434" y="27430"/>
                  </a:lnTo>
                  <a:lnTo>
                    <a:pt x="27434" y="30478"/>
                  </a:lnTo>
                  <a:lnTo>
                    <a:pt x="24385" y="30478"/>
                  </a:lnTo>
                  <a:lnTo>
                    <a:pt x="21337" y="30478"/>
                  </a:lnTo>
                  <a:lnTo>
                    <a:pt x="18289" y="30478"/>
                  </a:lnTo>
                  <a:lnTo>
                    <a:pt x="18289" y="33526"/>
                  </a:lnTo>
                  <a:lnTo>
                    <a:pt x="15241" y="33526"/>
                  </a:lnTo>
                  <a:lnTo>
                    <a:pt x="12192" y="33526"/>
                  </a:lnTo>
                  <a:lnTo>
                    <a:pt x="12192" y="36574"/>
                  </a:lnTo>
                  <a:lnTo>
                    <a:pt x="9144" y="36574"/>
                  </a:lnTo>
                  <a:lnTo>
                    <a:pt x="9144" y="33526"/>
                  </a:lnTo>
                  <a:lnTo>
                    <a:pt x="6096" y="33526"/>
                  </a:lnTo>
                  <a:lnTo>
                    <a:pt x="6096" y="36574"/>
                  </a:lnTo>
                  <a:lnTo>
                    <a:pt x="3048" y="36574"/>
                  </a:lnTo>
                  <a:lnTo>
                    <a:pt x="3048" y="33526"/>
                  </a:lnTo>
                  <a:lnTo>
                    <a:pt x="0" y="33526"/>
                  </a:lnTo>
                  <a:lnTo>
                    <a:pt x="0" y="30478"/>
                  </a:lnTo>
                  <a:lnTo>
                    <a:pt x="3048" y="30478"/>
                  </a:lnTo>
                  <a:lnTo>
                    <a:pt x="3048" y="27430"/>
                  </a:lnTo>
                  <a:lnTo>
                    <a:pt x="3048" y="30478"/>
                  </a:lnTo>
                  <a:lnTo>
                    <a:pt x="6096" y="27430"/>
                  </a:lnTo>
                  <a:lnTo>
                    <a:pt x="6096" y="30478"/>
                  </a:lnTo>
                  <a:lnTo>
                    <a:pt x="6096" y="27430"/>
                  </a:lnTo>
                  <a:lnTo>
                    <a:pt x="6096" y="30478"/>
                  </a:lnTo>
                  <a:lnTo>
                    <a:pt x="9144" y="30478"/>
                  </a:lnTo>
                  <a:lnTo>
                    <a:pt x="9144" y="27430"/>
                  </a:lnTo>
                  <a:lnTo>
                    <a:pt x="9144" y="30478"/>
                  </a:lnTo>
                  <a:lnTo>
                    <a:pt x="12192" y="30478"/>
                  </a:lnTo>
                  <a:lnTo>
                    <a:pt x="12192" y="27430"/>
                  </a:lnTo>
                  <a:lnTo>
                    <a:pt x="9144" y="27430"/>
                  </a:lnTo>
                  <a:lnTo>
                    <a:pt x="12192" y="27430"/>
                  </a:lnTo>
                  <a:lnTo>
                    <a:pt x="15241" y="27430"/>
                  </a:lnTo>
                  <a:lnTo>
                    <a:pt x="15241" y="30478"/>
                  </a:lnTo>
                  <a:lnTo>
                    <a:pt x="18289" y="30478"/>
                  </a:lnTo>
                  <a:lnTo>
                    <a:pt x="18289" y="27430"/>
                  </a:lnTo>
                  <a:lnTo>
                    <a:pt x="21337" y="27430"/>
                  </a:lnTo>
                  <a:lnTo>
                    <a:pt x="24385" y="27430"/>
                  </a:lnTo>
                  <a:lnTo>
                    <a:pt x="21337" y="27430"/>
                  </a:lnTo>
                  <a:lnTo>
                    <a:pt x="24385" y="27430"/>
                  </a:lnTo>
                  <a:lnTo>
                    <a:pt x="24385" y="24382"/>
                  </a:lnTo>
                  <a:lnTo>
                    <a:pt x="21337" y="24382"/>
                  </a:lnTo>
                  <a:lnTo>
                    <a:pt x="24385" y="24382"/>
                  </a:lnTo>
                  <a:lnTo>
                    <a:pt x="27434" y="24382"/>
                  </a:lnTo>
                  <a:lnTo>
                    <a:pt x="30482" y="24382"/>
                  </a:lnTo>
                  <a:lnTo>
                    <a:pt x="27434" y="24382"/>
                  </a:lnTo>
                  <a:lnTo>
                    <a:pt x="24385" y="24382"/>
                  </a:lnTo>
                  <a:lnTo>
                    <a:pt x="24385" y="21334"/>
                  </a:lnTo>
                  <a:lnTo>
                    <a:pt x="24385" y="18286"/>
                  </a:lnTo>
                  <a:lnTo>
                    <a:pt x="24385" y="21334"/>
                  </a:lnTo>
                  <a:lnTo>
                    <a:pt x="24385" y="18286"/>
                  </a:lnTo>
                  <a:lnTo>
                    <a:pt x="27434" y="18286"/>
                  </a:lnTo>
                  <a:lnTo>
                    <a:pt x="27434" y="21334"/>
                  </a:lnTo>
                  <a:lnTo>
                    <a:pt x="27434" y="18286"/>
                  </a:lnTo>
                  <a:lnTo>
                    <a:pt x="30482" y="21334"/>
                  </a:lnTo>
                  <a:lnTo>
                    <a:pt x="30482" y="18286"/>
                  </a:lnTo>
                  <a:lnTo>
                    <a:pt x="27434" y="18286"/>
                  </a:lnTo>
                  <a:lnTo>
                    <a:pt x="27434" y="15239"/>
                  </a:lnTo>
                  <a:lnTo>
                    <a:pt x="30482" y="15239"/>
                  </a:lnTo>
                  <a:lnTo>
                    <a:pt x="33530" y="15239"/>
                  </a:lnTo>
                  <a:lnTo>
                    <a:pt x="33530" y="18286"/>
                  </a:lnTo>
                  <a:lnTo>
                    <a:pt x="33530" y="21334"/>
                  </a:lnTo>
                  <a:lnTo>
                    <a:pt x="36578" y="18286"/>
                  </a:lnTo>
                  <a:lnTo>
                    <a:pt x="36578" y="21334"/>
                  </a:lnTo>
                  <a:lnTo>
                    <a:pt x="36578" y="18286"/>
                  </a:lnTo>
                  <a:lnTo>
                    <a:pt x="39626" y="18286"/>
                  </a:lnTo>
                  <a:lnTo>
                    <a:pt x="36578" y="18286"/>
                  </a:lnTo>
                  <a:lnTo>
                    <a:pt x="36578" y="15239"/>
                  </a:lnTo>
                  <a:lnTo>
                    <a:pt x="39626" y="18286"/>
                  </a:lnTo>
                  <a:lnTo>
                    <a:pt x="39626" y="15239"/>
                  </a:lnTo>
                  <a:lnTo>
                    <a:pt x="36578" y="15239"/>
                  </a:lnTo>
                  <a:lnTo>
                    <a:pt x="33530" y="15239"/>
                  </a:lnTo>
                  <a:lnTo>
                    <a:pt x="36578" y="15239"/>
                  </a:lnTo>
                  <a:lnTo>
                    <a:pt x="33530" y="15239"/>
                  </a:lnTo>
                  <a:lnTo>
                    <a:pt x="33530" y="12191"/>
                  </a:lnTo>
                  <a:lnTo>
                    <a:pt x="30482" y="12191"/>
                  </a:lnTo>
                  <a:lnTo>
                    <a:pt x="27434" y="12191"/>
                  </a:lnTo>
                  <a:lnTo>
                    <a:pt x="27434" y="9143"/>
                  </a:lnTo>
                  <a:lnTo>
                    <a:pt x="30482" y="9143"/>
                  </a:lnTo>
                  <a:lnTo>
                    <a:pt x="30482" y="12191"/>
                  </a:lnTo>
                  <a:lnTo>
                    <a:pt x="30482" y="9143"/>
                  </a:lnTo>
                  <a:lnTo>
                    <a:pt x="27434" y="9143"/>
                  </a:lnTo>
                  <a:lnTo>
                    <a:pt x="27434" y="6095"/>
                  </a:lnTo>
                  <a:lnTo>
                    <a:pt x="30482" y="6095"/>
                  </a:lnTo>
                  <a:lnTo>
                    <a:pt x="30482" y="3047"/>
                  </a:lnTo>
                  <a:lnTo>
                    <a:pt x="33530" y="3047"/>
                  </a:lnTo>
                  <a:lnTo>
                    <a:pt x="36578" y="3047"/>
                  </a:lnTo>
                  <a:lnTo>
                    <a:pt x="36578" y="0"/>
                  </a:lnTo>
                  <a:lnTo>
                    <a:pt x="36578" y="3047"/>
                  </a:lnTo>
                  <a:lnTo>
                    <a:pt x="39626" y="3047"/>
                  </a:lnTo>
                  <a:lnTo>
                    <a:pt x="39626" y="0"/>
                  </a:lnTo>
                  <a:lnTo>
                    <a:pt x="42675" y="0"/>
                  </a:lnTo>
                  <a:lnTo>
                    <a:pt x="42675" y="3047"/>
                  </a:lnTo>
                  <a:lnTo>
                    <a:pt x="42675" y="0"/>
                  </a:lnTo>
                  <a:lnTo>
                    <a:pt x="45723" y="3047"/>
                  </a:lnTo>
                  <a:lnTo>
                    <a:pt x="45723" y="6095"/>
                  </a:lnTo>
                  <a:lnTo>
                    <a:pt x="42675" y="6095"/>
                  </a:lnTo>
                  <a:lnTo>
                    <a:pt x="45723" y="9143"/>
                  </a:lnTo>
                  <a:lnTo>
                    <a:pt x="42675" y="9143"/>
                  </a:lnTo>
                  <a:lnTo>
                    <a:pt x="45723" y="9143"/>
                  </a:lnTo>
                  <a:lnTo>
                    <a:pt x="45723" y="12191"/>
                  </a:lnTo>
                  <a:lnTo>
                    <a:pt x="42675" y="12191"/>
                  </a:lnTo>
                  <a:lnTo>
                    <a:pt x="45723" y="12191"/>
                  </a:lnTo>
                  <a:lnTo>
                    <a:pt x="45723" y="9143"/>
                  </a:lnTo>
                  <a:lnTo>
                    <a:pt x="48771" y="9143"/>
                  </a:lnTo>
                  <a:lnTo>
                    <a:pt x="51819" y="9143"/>
                  </a:lnTo>
                  <a:lnTo>
                    <a:pt x="51819" y="6095"/>
                  </a:lnTo>
                  <a:lnTo>
                    <a:pt x="51819" y="3047"/>
                  </a:lnTo>
                  <a:lnTo>
                    <a:pt x="54868" y="3047"/>
                  </a:lnTo>
                  <a:lnTo>
                    <a:pt x="54868" y="6095"/>
                  </a:lnTo>
                  <a:lnTo>
                    <a:pt x="51819" y="6095"/>
                  </a:lnTo>
                  <a:lnTo>
                    <a:pt x="54868" y="6095"/>
                  </a:lnTo>
                  <a:lnTo>
                    <a:pt x="57916" y="6095"/>
                  </a:lnTo>
                  <a:lnTo>
                    <a:pt x="57916" y="9143"/>
                  </a:lnTo>
                  <a:lnTo>
                    <a:pt x="54868" y="9143"/>
                  </a:lnTo>
                  <a:lnTo>
                    <a:pt x="57916" y="9143"/>
                  </a:lnTo>
                  <a:lnTo>
                    <a:pt x="57916" y="12191"/>
                  </a:lnTo>
                  <a:lnTo>
                    <a:pt x="54868" y="12191"/>
                  </a:lnTo>
                  <a:lnTo>
                    <a:pt x="54868" y="9143"/>
                  </a:lnTo>
                  <a:lnTo>
                    <a:pt x="51819" y="9143"/>
                  </a:lnTo>
                  <a:lnTo>
                    <a:pt x="51819" y="12191"/>
                  </a:lnTo>
                  <a:lnTo>
                    <a:pt x="48771" y="12191"/>
                  </a:lnTo>
                  <a:lnTo>
                    <a:pt x="48771" y="15239"/>
                  </a:lnTo>
                  <a:lnTo>
                    <a:pt x="45723" y="15239"/>
                  </a:lnTo>
                  <a:lnTo>
                    <a:pt x="48771" y="15239"/>
                  </a:lnTo>
                  <a:lnTo>
                    <a:pt x="45723" y="15239"/>
                  </a:lnTo>
                  <a:lnTo>
                    <a:pt x="42675" y="15239"/>
                  </a:lnTo>
                  <a:lnTo>
                    <a:pt x="42675" y="18286"/>
                  </a:lnTo>
                  <a:lnTo>
                    <a:pt x="45723" y="18286"/>
                  </a:lnTo>
                  <a:lnTo>
                    <a:pt x="42675" y="18286"/>
                  </a:lnTo>
                  <a:lnTo>
                    <a:pt x="45723" y="18286"/>
                  </a:lnTo>
                  <a:lnTo>
                    <a:pt x="48771" y="18286"/>
                  </a:lnTo>
                  <a:lnTo>
                    <a:pt x="48771" y="15239"/>
                  </a:lnTo>
                  <a:lnTo>
                    <a:pt x="48771" y="18286"/>
                  </a:lnTo>
                  <a:lnTo>
                    <a:pt x="51819" y="18286"/>
                  </a:lnTo>
                  <a:lnTo>
                    <a:pt x="51819" y="15239"/>
                  </a:lnTo>
                  <a:lnTo>
                    <a:pt x="51819" y="18286"/>
                  </a:lnTo>
                  <a:lnTo>
                    <a:pt x="54868" y="18286"/>
                  </a:lnTo>
                  <a:lnTo>
                    <a:pt x="54868" y="21334"/>
                  </a:lnTo>
                  <a:lnTo>
                    <a:pt x="51819" y="21334"/>
                  </a:lnTo>
                  <a:lnTo>
                    <a:pt x="54868" y="21334"/>
                  </a:lnTo>
                  <a:lnTo>
                    <a:pt x="51819" y="21334"/>
                  </a:lnTo>
                  <a:lnTo>
                    <a:pt x="48771" y="21334"/>
                  </a:lnTo>
                  <a:lnTo>
                    <a:pt x="48771" y="24382"/>
                  </a:lnTo>
                  <a:lnTo>
                    <a:pt x="45723" y="24382"/>
                  </a:lnTo>
                  <a:lnTo>
                    <a:pt x="45723" y="21334"/>
                  </a:lnTo>
                  <a:lnTo>
                    <a:pt x="45723" y="24382"/>
                  </a:lnTo>
                  <a:lnTo>
                    <a:pt x="45723" y="21334"/>
                  </a:lnTo>
                  <a:lnTo>
                    <a:pt x="45723" y="24382"/>
                  </a:lnTo>
                  <a:lnTo>
                    <a:pt x="42675" y="24382"/>
                  </a:lnTo>
                  <a:lnTo>
                    <a:pt x="45723" y="24382"/>
                  </a:lnTo>
                  <a:lnTo>
                    <a:pt x="42675" y="24382"/>
                  </a:lnTo>
                  <a:lnTo>
                    <a:pt x="42675" y="27430"/>
                  </a:lnTo>
                  <a:lnTo>
                    <a:pt x="39626" y="27430"/>
                  </a:lnTo>
                  <a:lnTo>
                    <a:pt x="39626" y="24382"/>
                  </a:lnTo>
                  <a:lnTo>
                    <a:pt x="39626" y="27430"/>
                  </a:lnTo>
                  <a:lnTo>
                    <a:pt x="39626" y="24382"/>
                  </a:lnTo>
                  <a:lnTo>
                    <a:pt x="36578" y="27430"/>
                  </a:lnTo>
                  <a:lnTo>
                    <a:pt x="39626" y="27430"/>
                  </a:lnTo>
                  <a:lnTo>
                    <a:pt x="39626" y="30478"/>
                  </a:lnTo>
                  <a:lnTo>
                    <a:pt x="39626" y="27430"/>
                  </a:lnTo>
                  <a:lnTo>
                    <a:pt x="36578" y="2743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05" name="Google Shape;6705;gda58c33139_0_6384"/>
            <p:cNvSpPr/>
            <p:nvPr/>
          </p:nvSpPr>
          <p:spPr>
            <a:xfrm>
              <a:off x="1450957" y="6635144"/>
              <a:ext cx="3175" cy="3175"/>
            </a:xfrm>
            <a:custGeom>
              <a:avLst/>
              <a:gdLst/>
              <a:ahLst/>
              <a:cxnLst/>
              <a:rect l="l" t="t" r="r" b="b"/>
              <a:pathLst>
                <a:path w="3175" h="3175" extrusionOk="0">
                  <a:moveTo>
                    <a:pt x="3048" y="3047"/>
                  </a:moveTo>
                  <a:lnTo>
                    <a:pt x="3048" y="0"/>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06" name="Google Shape;6706;gda58c33139_0_6384"/>
            <p:cNvSpPr/>
            <p:nvPr/>
          </p:nvSpPr>
          <p:spPr>
            <a:xfrm>
              <a:off x="1438764" y="6635144"/>
              <a:ext cx="3175" cy="3175"/>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07" name="Google Shape;6707;gda58c33139_0_6384"/>
            <p:cNvSpPr/>
            <p:nvPr/>
          </p:nvSpPr>
          <p:spPr>
            <a:xfrm>
              <a:off x="1438764" y="6635144"/>
              <a:ext cx="3175" cy="3175"/>
            </a:xfrm>
            <a:custGeom>
              <a:avLst/>
              <a:gdLst/>
              <a:ahLst/>
              <a:cxnLst/>
              <a:rect l="l" t="t" r="r" b="b"/>
              <a:pathLst>
                <a:path w="3175" h="3175" extrusionOk="0">
                  <a:moveTo>
                    <a:pt x="0" y="3047"/>
                  </a:move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08" name="Google Shape;6708;gda58c33139_0_6384"/>
            <p:cNvSpPr/>
            <p:nvPr/>
          </p:nvSpPr>
          <p:spPr>
            <a:xfrm>
              <a:off x="1454005" y="664124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09" name="Google Shape;6709;gda58c33139_0_6384"/>
            <p:cNvSpPr/>
            <p:nvPr/>
          </p:nvSpPr>
          <p:spPr>
            <a:xfrm>
              <a:off x="1447909" y="6641240"/>
              <a:ext cx="6350" cy="6350"/>
            </a:xfrm>
            <a:custGeom>
              <a:avLst/>
              <a:gdLst/>
              <a:ahLst/>
              <a:cxnLst/>
              <a:rect l="l" t="t" r="r" b="b"/>
              <a:pathLst>
                <a:path w="6350" h="6350" extrusionOk="0">
                  <a:moveTo>
                    <a:pt x="3048" y="3047"/>
                  </a:moveTo>
                  <a:lnTo>
                    <a:pt x="0" y="3047"/>
                  </a:lnTo>
                  <a:lnTo>
                    <a:pt x="0" y="6095"/>
                  </a:lnTo>
                  <a:lnTo>
                    <a:pt x="3048" y="6095"/>
                  </a:lnTo>
                  <a:lnTo>
                    <a:pt x="3048" y="3047"/>
                  </a:lnTo>
                  <a:close/>
                </a:path>
                <a:path w="6350" h="6350" extrusionOk="0">
                  <a:moveTo>
                    <a:pt x="6096" y="0"/>
                  </a:move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10" name="Google Shape;6710;gda58c33139_0_6384"/>
            <p:cNvSpPr/>
            <p:nvPr/>
          </p:nvSpPr>
          <p:spPr>
            <a:xfrm>
              <a:off x="1447909" y="6641240"/>
              <a:ext cx="6350" cy="9525"/>
            </a:xfrm>
            <a:custGeom>
              <a:avLst/>
              <a:gdLst/>
              <a:ahLst/>
              <a:cxnLst/>
              <a:rect l="l" t="t" r="r" b="b"/>
              <a:pathLst>
                <a:path w="6350" h="9525" extrusionOk="0">
                  <a:moveTo>
                    <a:pt x="0" y="9143"/>
                  </a:moveTo>
                  <a:lnTo>
                    <a:pt x="0" y="6095"/>
                  </a:lnTo>
                  <a:lnTo>
                    <a:pt x="0" y="3047"/>
                  </a:lnTo>
                  <a:lnTo>
                    <a:pt x="3048" y="3047"/>
                  </a:lnTo>
                  <a:lnTo>
                    <a:pt x="3048" y="0"/>
                  </a:lnTo>
                  <a:lnTo>
                    <a:pt x="3048" y="3047"/>
                  </a:lnTo>
                  <a:lnTo>
                    <a:pt x="6096" y="0"/>
                  </a:lnTo>
                  <a:lnTo>
                    <a:pt x="6096" y="3047"/>
                  </a:lnTo>
                  <a:lnTo>
                    <a:pt x="3048" y="3047"/>
                  </a:lnTo>
                  <a:lnTo>
                    <a:pt x="3048" y="6095"/>
                  </a:lnTo>
                  <a:lnTo>
                    <a:pt x="0" y="6095"/>
                  </a:lnTo>
                  <a:lnTo>
                    <a:pt x="0"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11" name="Google Shape;6711;gda58c33139_0_6384"/>
            <p:cNvSpPr/>
            <p:nvPr/>
          </p:nvSpPr>
          <p:spPr>
            <a:xfrm>
              <a:off x="1347317" y="6647336"/>
              <a:ext cx="48894" cy="30479"/>
            </a:xfrm>
            <a:custGeom>
              <a:avLst/>
              <a:gdLst/>
              <a:ahLst/>
              <a:cxnLst/>
              <a:rect l="l" t="t" r="r" b="b"/>
              <a:pathLst>
                <a:path w="48894" h="30479" extrusionOk="0">
                  <a:moveTo>
                    <a:pt x="3048" y="27430"/>
                  </a:moveTo>
                  <a:lnTo>
                    <a:pt x="0" y="27430"/>
                  </a:lnTo>
                  <a:lnTo>
                    <a:pt x="0" y="30478"/>
                  </a:lnTo>
                  <a:lnTo>
                    <a:pt x="3048" y="27430"/>
                  </a:lnTo>
                  <a:close/>
                </a:path>
                <a:path w="48894" h="30479" extrusionOk="0">
                  <a:moveTo>
                    <a:pt x="9144" y="24382"/>
                  </a:moveTo>
                  <a:lnTo>
                    <a:pt x="6096" y="24382"/>
                  </a:lnTo>
                  <a:lnTo>
                    <a:pt x="3048" y="27430"/>
                  </a:lnTo>
                  <a:lnTo>
                    <a:pt x="9144" y="27430"/>
                  </a:lnTo>
                  <a:lnTo>
                    <a:pt x="9144" y="24382"/>
                  </a:lnTo>
                  <a:close/>
                </a:path>
                <a:path w="48894" h="30479" extrusionOk="0">
                  <a:moveTo>
                    <a:pt x="15241" y="24382"/>
                  </a:moveTo>
                  <a:lnTo>
                    <a:pt x="12192" y="24382"/>
                  </a:lnTo>
                  <a:lnTo>
                    <a:pt x="15241" y="27430"/>
                  </a:lnTo>
                  <a:lnTo>
                    <a:pt x="15241" y="24382"/>
                  </a:lnTo>
                  <a:close/>
                </a:path>
                <a:path w="48894" h="30479" extrusionOk="0">
                  <a:moveTo>
                    <a:pt x="18289" y="21334"/>
                  </a:moveTo>
                  <a:lnTo>
                    <a:pt x="9144" y="21334"/>
                  </a:lnTo>
                  <a:lnTo>
                    <a:pt x="9144" y="24382"/>
                  </a:lnTo>
                  <a:lnTo>
                    <a:pt x="18289" y="24382"/>
                  </a:lnTo>
                  <a:lnTo>
                    <a:pt x="18289" y="21334"/>
                  </a:lnTo>
                  <a:close/>
                </a:path>
                <a:path w="48894" h="30479" extrusionOk="0">
                  <a:moveTo>
                    <a:pt x="21337" y="21334"/>
                  </a:moveTo>
                  <a:lnTo>
                    <a:pt x="18289" y="21334"/>
                  </a:lnTo>
                  <a:lnTo>
                    <a:pt x="18289" y="24382"/>
                  </a:lnTo>
                  <a:lnTo>
                    <a:pt x="21337" y="21334"/>
                  </a:lnTo>
                  <a:close/>
                </a:path>
                <a:path w="48894" h="30479" extrusionOk="0">
                  <a:moveTo>
                    <a:pt x="27434" y="15239"/>
                  </a:moveTo>
                  <a:lnTo>
                    <a:pt x="12192" y="15239"/>
                  </a:lnTo>
                  <a:lnTo>
                    <a:pt x="12192" y="21334"/>
                  </a:lnTo>
                  <a:lnTo>
                    <a:pt x="24385" y="21334"/>
                  </a:lnTo>
                  <a:lnTo>
                    <a:pt x="24385" y="18287"/>
                  </a:lnTo>
                  <a:lnTo>
                    <a:pt x="27434" y="18287"/>
                  </a:lnTo>
                  <a:lnTo>
                    <a:pt x="27434" y="15239"/>
                  </a:lnTo>
                  <a:close/>
                </a:path>
                <a:path w="48894" h="30479" extrusionOk="0">
                  <a:moveTo>
                    <a:pt x="30482" y="12191"/>
                  </a:moveTo>
                  <a:lnTo>
                    <a:pt x="15241" y="12191"/>
                  </a:lnTo>
                  <a:lnTo>
                    <a:pt x="15241" y="15239"/>
                  </a:lnTo>
                  <a:lnTo>
                    <a:pt x="30482" y="15239"/>
                  </a:lnTo>
                  <a:lnTo>
                    <a:pt x="30482" y="12191"/>
                  </a:lnTo>
                  <a:close/>
                </a:path>
                <a:path w="48894" h="30479" extrusionOk="0">
                  <a:moveTo>
                    <a:pt x="21337" y="9143"/>
                  </a:moveTo>
                  <a:lnTo>
                    <a:pt x="18289" y="12191"/>
                  </a:lnTo>
                  <a:lnTo>
                    <a:pt x="21337" y="12191"/>
                  </a:lnTo>
                  <a:lnTo>
                    <a:pt x="21337" y="9143"/>
                  </a:lnTo>
                  <a:close/>
                </a:path>
                <a:path w="48894" h="30479" extrusionOk="0">
                  <a:moveTo>
                    <a:pt x="42675" y="9143"/>
                  </a:moveTo>
                  <a:lnTo>
                    <a:pt x="30482" y="9143"/>
                  </a:lnTo>
                  <a:lnTo>
                    <a:pt x="30482" y="12191"/>
                  </a:lnTo>
                  <a:lnTo>
                    <a:pt x="42675" y="12191"/>
                  </a:lnTo>
                  <a:lnTo>
                    <a:pt x="42675" y="9143"/>
                  </a:lnTo>
                  <a:close/>
                </a:path>
                <a:path w="48894" h="30479" extrusionOk="0">
                  <a:moveTo>
                    <a:pt x="48771" y="3047"/>
                  </a:moveTo>
                  <a:lnTo>
                    <a:pt x="27434" y="3047"/>
                  </a:lnTo>
                  <a:lnTo>
                    <a:pt x="27434" y="9143"/>
                  </a:lnTo>
                  <a:lnTo>
                    <a:pt x="45723" y="9143"/>
                  </a:lnTo>
                  <a:lnTo>
                    <a:pt x="45723" y="6095"/>
                  </a:lnTo>
                  <a:lnTo>
                    <a:pt x="48771" y="6095"/>
                  </a:lnTo>
                  <a:lnTo>
                    <a:pt x="48771" y="3047"/>
                  </a:lnTo>
                  <a:close/>
                </a:path>
                <a:path w="48894" h="30479" extrusionOk="0">
                  <a:moveTo>
                    <a:pt x="45723" y="0"/>
                  </a:moveTo>
                  <a:lnTo>
                    <a:pt x="30482" y="0"/>
                  </a:lnTo>
                  <a:lnTo>
                    <a:pt x="30482" y="3047"/>
                  </a:lnTo>
                  <a:lnTo>
                    <a:pt x="45723" y="3047"/>
                  </a:lnTo>
                  <a:lnTo>
                    <a:pt x="45723"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12" name="Google Shape;6712;gda58c33139_0_6384"/>
            <p:cNvSpPr/>
            <p:nvPr/>
          </p:nvSpPr>
          <p:spPr>
            <a:xfrm>
              <a:off x="1347317" y="6644288"/>
              <a:ext cx="48894" cy="33654"/>
            </a:xfrm>
            <a:custGeom>
              <a:avLst/>
              <a:gdLst/>
              <a:ahLst/>
              <a:cxnLst/>
              <a:rect l="l" t="t" r="r" b="b"/>
              <a:pathLst>
                <a:path w="48894" h="33654" extrusionOk="0">
                  <a:moveTo>
                    <a:pt x="42675" y="3047"/>
                  </a:moveTo>
                  <a:lnTo>
                    <a:pt x="45723" y="3047"/>
                  </a:lnTo>
                  <a:lnTo>
                    <a:pt x="45723" y="6095"/>
                  </a:lnTo>
                  <a:lnTo>
                    <a:pt x="48771" y="6095"/>
                  </a:lnTo>
                  <a:lnTo>
                    <a:pt x="48771" y="9143"/>
                  </a:lnTo>
                  <a:lnTo>
                    <a:pt x="45723" y="9143"/>
                  </a:lnTo>
                  <a:lnTo>
                    <a:pt x="45723" y="12191"/>
                  </a:lnTo>
                  <a:lnTo>
                    <a:pt x="42675" y="12191"/>
                  </a:lnTo>
                  <a:lnTo>
                    <a:pt x="42675" y="15239"/>
                  </a:lnTo>
                  <a:lnTo>
                    <a:pt x="39626" y="15239"/>
                  </a:lnTo>
                  <a:lnTo>
                    <a:pt x="36578" y="15239"/>
                  </a:lnTo>
                  <a:lnTo>
                    <a:pt x="33530" y="15239"/>
                  </a:lnTo>
                  <a:lnTo>
                    <a:pt x="30482" y="15239"/>
                  </a:lnTo>
                  <a:lnTo>
                    <a:pt x="30482" y="18287"/>
                  </a:lnTo>
                  <a:lnTo>
                    <a:pt x="27434" y="18287"/>
                  </a:lnTo>
                  <a:lnTo>
                    <a:pt x="27434" y="21334"/>
                  </a:lnTo>
                  <a:lnTo>
                    <a:pt x="24385" y="21334"/>
                  </a:lnTo>
                  <a:lnTo>
                    <a:pt x="24385" y="24382"/>
                  </a:lnTo>
                  <a:lnTo>
                    <a:pt x="21337" y="24382"/>
                  </a:lnTo>
                  <a:lnTo>
                    <a:pt x="21337" y="27430"/>
                  </a:lnTo>
                  <a:lnTo>
                    <a:pt x="21337" y="24382"/>
                  </a:lnTo>
                  <a:lnTo>
                    <a:pt x="21337" y="27430"/>
                  </a:lnTo>
                  <a:lnTo>
                    <a:pt x="21337" y="24382"/>
                  </a:lnTo>
                  <a:lnTo>
                    <a:pt x="18289" y="27430"/>
                  </a:lnTo>
                  <a:lnTo>
                    <a:pt x="18289" y="24382"/>
                  </a:lnTo>
                  <a:lnTo>
                    <a:pt x="18289" y="27430"/>
                  </a:lnTo>
                  <a:lnTo>
                    <a:pt x="15241" y="27430"/>
                  </a:lnTo>
                  <a:lnTo>
                    <a:pt x="15241" y="30478"/>
                  </a:lnTo>
                  <a:lnTo>
                    <a:pt x="12192" y="27430"/>
                  </a:lnTo>
                  <a:lnTo>
                    <a:pt x="12192" y="30478"/>
                  </a:lnTo>
                  <a:lnTo>
                    <a:pt x="12192" y="27430"/>
                  </a:lnTo>
                  <a:lnTo>
                    <a:pt x="9144" y="27430"/>
                  </a:lnTo>
                  <a:lnTo>
                    <a:pt x="9144" y="30478"/>
                  </a:lnTo>
                  <a:lnTo>
                    <a:pt x="12192" y="30478"/>
                  </a:lnTo>
                  <a:lnTo>
                    <a:pt x="9144" y="30478"/>
                  </a:lnTo>
                  <a:lnTo>
                    <a:pt x="6096" y="30478"/>
                  </a:lnTo>
                  <a:lnTo>
                    <a:pt x="3048" y="30478"/>
                  </a:lnTo>
                  <a:lnTo>
                    <a:pt x="3048" y="33526"/>
                  </a:lnTo>
                  <a:lnTo>
                    <a:pt x="3048" y="30478"/>
                  </a:lnTo>
                  <a:lnTo>
                    <a:pt x="0" y="33526"/>
                  </a:lnTo>
                  <a:lnTo>
                    <a:pt x="0" y="30478"/>
                  </a:lnTo>
                  <a:lnTo>
                    <a:pt x="3048" y="30478"/>
                  </a:lnTo>
                  <a:lnTo>
                    <a:pt x="6096" y="30478"/>
                  </a:lnTo>
                  <a:lnTo>
                    <a:pt x="3048" y="30478"/>
                  </a:lnTo>
                  <a:lnTo>
                    <a:pt x="6096" y="27430"/>
                  </a:lnTo>
                  <a:lnTo>
                    <a:pt x="9144" y="27430"/>
                  </a:lnTo>
                  <a:lnTo>
                    <a:pt x="9144" y="24382"/>
                  </a:lnTo>
                  <a:lnTo>
                    <a:pt x="12192" y="24382"/>
                  </a:lnTo>
                  <a:lnTo>
                    <a:pt x="12192" y="21334"/>
                  </a:lnTo>
                  <a:lnTo>
                    <a:pt x="12192" y="18287"/>
                  </a:lnTo>
                  <a:lnTo>
                    <a:pt x="15241" y="18287"/>
                  </a:lnTo>
                  <a:lnTo>
                    <a:pt x="15241" y="15239"/>
                  </a:lnTo>
                  <a:lnTo>
                    <a:pt x="18289" y="15239"/>
                  </a:lnTo>
                  <a:lnTo>
                    <a:pt x="21337" y="12191"/>
                  </a:lnTo>
                  <a:lnTo>
                    <a:pt x="21337" y="15239"/>
                  </a:lnTo>
                  <a:lnTo>
                    <a:pt x="24385" y="15239"/>
                  </a:lnTo>
                  <a:lnTo>
                    <a:pt x="27434" y="15239"/>
                  </a:lnTo>
                  <a:lnTo>
                    <a:pt x="30482" y="15239"/>
                  </a:lnTo>
                  <a:lnTo>
                    <a:pt x="30482" y="12191"/>
                  </a:lnTo>
                  <a:lnTo>
                    <a:pt x="27434" y="12191"/>
                  </a:lnTo>
                  <a:lnTo>
                    <a:pt x="27434" y="15239"/>
                  </a:lnTo>
                  <a:lnTo>
                    <a:pt x="27434" y="12191"/>
                  </a:lnTo>
                  <a:lnTo>
                    <a:pt x="27434" y="9143"/>
                  </a:lnTo>
                  <a:lnTo>
                    <a:pt x="27434" y="6095"/>
                  </a:lnTo>
                  <a:lnTo>
                    <a:pt x="30482" y="6095"/>
                  </a:lnTo>
                  <a:lnTo>
                    <a:pt x="30482" y="3047"/>
                  </a:lnTo>
                  <a:lnTo>
                    <a:pt x="33530" y="3047"/>
                  </a:lnTo>
                  <a:lnTo>
                    <a:pt x="36578" y="3047"/>
                  </a:lnTo>
                  <a:lnTo>
                    <a:pt x="39626" y="3047"/>
                  </a:lnTo>
                  <a:lnTo>
                    <a:pt x="39626" y="0"/>
                  </a:lnTo>
                  <a:lnTo>
                    <a:pt x="39626" y="3047"/>
                  </a:lnTo>
                  <a:lnTo>
                    <a:pt x="42675"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13" name="Google Shape;6713;gda58c33139_0_6384"/>
            <p:cNvSpPr/>
            <p:nvPr/>
          </p:nvSpPr>
          <p:spPr>
            <a:xfrm>
              <a:off x="1423523" y="66595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14" name="Google Shape;6714;gda58c33139_0_6384"/>
            <p:cNvSpPr/>
            <p:nvPr/>
          </p:nvSpPr>
          <p:spPr>
            <a:xfrm>
              <a:off x="1423523" y="665952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15" name="Google Shape;6715;gda58c33139_0_6384"/>
            <p:cNvSpPr/>
            <p:nvPr/>
          </p:nvSpPr>
          <p:spPr>
            <a:xfrm>
              <a:off x="1325979" y="66595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16" name="Google Shape;6716;gda58c33139_0_6384"/>
            <p:cNvSpPr/>
            <p:nvPr/>
          </p:nvSpPr>
          <p:spPr>
            <a:xfrm>
              <a:off x="1325979" y="6659527"/>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17" name="Google Shape;6717;gda58c33139_0_6384"/>
            <p:cNvSpPr/>
            <p:nvPr/>
          </p:nvSpPr>
          <p:spPr>
            <a:xfrm>
              <a:off x="1325979" y="6662575"/>
              <a:ext cx="6350" cy="3175"/>
            </a:xfrm>
            <a:custGeom>
              <a:avLst/>
              <a:gdLst/>
              <a:ahLst/>
              <a:cxnLst/>
              <a:rect l="l" t="t" r="r" b="b"/>
              <a:pathLst>
                <a:path w="6350" h="3175" extrusionOk="0">
                  <a:moveTo>
                    <a:pt x="6096" y="0"/>
                  </a:moveTo>
                  <a:lnTo>
                    <a:pt x="0" y="0"/>
                  </a:lnTo>
                  <a:lnTo>
                    <a:pt x="0" y="3047"/>
                  </a:lnTo>
                  <a:lnTo>
                    <a:pt x="3048" y="3047"/>
                  </a:lnTo>
                  <a:lnTo>
                    <a:pt x="3048" y="0"/>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18" name="Google Shape;6718;gda58c33139_0_6384"/>
            <p:cNvSpPr/>
            <p:nvPr/>
          </p:nvSpPr>
          <p:spPr>
            <a:xfrm>
              <a:off x="1325979" y="6662575"/>
              <a:ext cx="6350" cy="3175"/>
            </a:xfrm>
            <a:custGeom>
              <a:avLst/>
              <a:gdLst/>
              <a:ahLst/>
              <a:cxnLst/>
              <a:rect l="l" t="t" r="r" b="b"/>
              <a:pathLst>
                <a:path w="6350" h="3175" extrusionOk="0">
                  <a:moveTo>
                    <a:pt x="3048" y="3047"/>
                  </a:moveTo>
                  <a:lnTo>
                    <a:pt x="0" y="3047"/>
                  </a:lnTo>
                  <a:lnTo>
                    <a:pt x="0" y="0"/>
                  </a:lnTo>
                  <a:lnTo>
                    <a:pt x="3048" y="0"/>
                  </a:lnTo>
                  <a:lnTo>
                    <a:pt x="6096"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19" name="Google Shape;6719;gda58c33139_0_6384"/>
            <p:cNvSpPr/>
            <p:nvPr/>
          </p:nvSpPr>
          <p:spPr>
            <a:xfrm>
              <a:off x="1353413" y="6668671"/>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20" name="Google Shape;6720;gda58c33139_0_6384"/>
            <p:cNvSpPr/>
            <p:nvPr/>
          </p:nvSpPr>
          <p:spPr>
            <a:xfrm>
              <a:off x="1353413" y="666867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21" name="Google Shape;6721;gda58c33139_0_6384"/>
            <p:cNvSpPr/>
            <p:nvPr/>
          </p:nvSpPr>
          <p:spPr>
            <a:xfrm>
              <a:off x="783395" y="6455322"/>
              <a:ext cx="24765" cy="18414"/>
            </a:xfrm>
            <a:custGeom>
              <a:avLst/>
              <a:gdLst/>
              <a:ahLst/>
              <a:cxnLst/>
              <a:rect l="l" t="t" r="r" b="b"/>
              <a:pathLst>
                <a:path w="24765" h="18414" extrusionOk="0">
                  <a:moveTo>
                    <a:pt x="18289" y="15239"/>
                  </a:moveTo>
                  <a:lnTo>
                    <a:pt x="15241" y="15239"/>
                  </a:lnTo>
                  <a:lnTo>
                    <a:pt x="15241" y="18287"/>
                  </a:lnTo>
                  <a:lnTo>
                    <a:pt x="18289" y="18287"/>
                  </a:lnTo>
                  <a:lnTo>
                    <a:pt x="18289" y="15239"/>
                  </a:lnTo>
                  <a:close/>
                </a:path>
                <a:path w="24765" h="18414" extrusionOk="0">
                  <a:moveTo>
                    <a:pt x="21337" y="15239"/>
                  </a:moveTo>
                  <a:lnTo>
                    <a:pt x="21337" y="18287"/>
                  </a:lnTo>
                  <a:lnTo>
                    <a:pt x="24385" y="18287"/>
                  </a:lnTo>
                  <a:lnTo>
                    <a:pt x="21337" y="15239"/>
                  </a:lnTo>
                  <a:close/>
                </a:path>
                <a:path w="24765" h="18414" extrusionOk="0">
                  <a:moveTo>
                    <a:pt x="24385" y="12191"/>
                  </a:moveTo>
                  <a:lnTo>
                    <a:pt x="9144" y="12191"/>
                  </a:lnTo>
                  <a:lnTo>
                    <a:pt x="9144" y="15239"/>
                  </a:lnTo>
                  <a:lnTo>
                    <a:pt x="24385" y="15239"/>
                  </a:lnTo>
                  <a:lnTo>
                    <a:pt x="24385" y="12191"/>
                  </a:lnTo>
                  <a:close/>
                </a:path>
                <a:path w="24765" h="18414" extrusionOk="0">
                  <a:moveTo>
                    <a:pt x="21337" y="6095"/>
                  </a:moveTo>
                  <a:lnTo>
                    <a:pt x="9144" y="6095"/>
                  </a:lnTo>
                  <a:lnTo>
                    <a:pt x="3048" y="12191"/>
                  </a:lnTo>
                  <a:lnTo>
                    <a:pt x="18289" y="12191"/>
                  </a:lnTo>
                  <a:lnTo>
                    <a:pt x="18289" y="9143"/>
                  </a:lnTo>
                  <a:lnTo>
                    <a:pt x="21337" y="9143"/>
                  </a:lnTo>
                  <a:lnTo>
                    <a:pt x="21337" y="6095"/>
                  </a:lnTo>
                  <a:close/>
                </a:path>
                <a:path w="24765" h="18414" extrusionOk="0">
                  <a:moveTo>
                    <a:pt x="15241" y="3047"/>
                  </a:moveTo>
                  <a:lnTo>
                    <a:pt x="3048" y="3047"/>
                  </a:lnTo>
                  <a:lnTo>
                    <a:pt x="3048" y="6095"/>
                  </a:lnTo>
                  <a:lnTo>
                    <a:pt x="15241" y="6095"/>
                  </a:lnTo>
                  <a:lnTo>
                    <a:pt x="15241" y="3047"/>
                  </a:lnTo>
                  <a:close/>
                </a:path>
                <a:path w="24765" h="18414" extrusionOk="0">
                  <a:moveTo>
                    <a:pt x="12192" y="0"/>
                  </a:moveTo>
                  <a:lnTo>
                    <a:pt x="0" y="0"/>
                  </a:lnTo>
                  <a:lnTo>
                    <a:pt x="0" y="3047"/>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22" name="Google Shape;6722;gda58c33139_0_6384"/>
            <p:cNvSpPr/>
            <p:nvPr/>
          </p:nvSpPr>
          <p:spPr>
            <a:xfrm>
              <a:off x="783395" y="6455322"/>
              <a:ext cx="27940" cy="21589"/>
            </a:xfrm>
            <a:custGeom>
              <a:avLst/>
              <a:gdLst/>
              <a:ahLst/>
              <a:cxnLst/>
              <a:rect l="l" t="t" r="r" b="b"/>
              <a:pathLst>
                <a:path w="27940" h="21589" extrusionOk="0">
                  <a:moveTo>
                    <a:pt x="3048" y="6095"/>
                  </a:moveTo>
                  <a:lnTo>
                    <a:pt x="3048" y="3047"/>
                  </a:lnTo>
                  <a:lnTo>
                    <a:pt x="6096" y="3047"/>
                  </a:lnTo>
                  <a:lnTo>
                    <a:pt x="3048" y="3047"/>
                  </a:lnTo>
                  <a:lnTo>
                    <a:pt x="0" y="3047"/>
                  </a:lnTo>
                  <a:lnTo>
                    <a:pt x="0" y="0"/>
                  </a:lnTo>
                  <a:lnTo>
                    <a:pt x="3048" y="0"/>
                  </a:lnTo>
                  <a:lnTo>
                    <a:pt x="6096" y="0"/>
                  </a:lnTo>
                  <a:lnTo>
                    <a:pt x="9144" y="0"/>
                  </a:lnTo>
                  <a:lnTo>
                    <a:pt x="12192" y="0"/>
                  </a:lnTo>
                  <a:lnTo>
                    <a:pt x="12192" y="3047"/>
                  </a:lnTo>
                  <a:lnTo>
                    <a:pt x="15241" y="3047"/>
                  </a:lnTo>
                  <a:lnTo>
                    <a:pt x="15241" y="6095"/>
                  </a:lnTo>
                  <a:lnTo>
                    <a:pt x="18289" y="6095"/>
                  </a:lnTo>
                  <a:lnTo>
                    <a:pt x="21337" y="6095"/>
                  </a:lnTo>
                  <a:lnTo>
                    <a:pt x="21337" y="9143"/>
                  </a:lnTo>
                  <a:lnTo>
                    <a:pt x="18289" y="9143"/>
                  </a:lnTo>
                  <a:lnTo>
                    <a:pt x="18289" y="12191"/>
                  </a:lnTo>
                  <a:lnTo>
                    <a:pt x="21337" y="12191"/>
                  </a:lnTo>
                  <a:lnTo>
                    <a:pt x="18289" y="12191"/>
                  </a:lnTo>
                  <a:lnTo>
                    <a:pt x="21337" y="12191"/>
                  </a:lnTo>
                  <a:lnTo>
                    <a:pt x="24385" y="12191"/>
                  </a:lnTo>
                  <a:lnTo>
                    <a:pt x="21337" y="12191"/>
                  </a:lnTo>
                  <a:lnTo>
                    <a:pt x="24385" y="12191"/>
                  </a:lnTo>
                  <a:lnTo>
                    <a:pt x="24385" y="15239"/>
                  </a:lnTo>
                  <a:lnTo>
                    <a:pt x="21337" y="15239"/>
                  </a:lnTo>
                  <a:lnTo>
                    <a:pt x="24385" y="18287"/>
                  </a:lnTo>
                  <a:lnTo>
                    <a:pt x="27434" y="18287"/>
                  </a:lnTo>
                  <a:lnTo>
                    <a:pt x="24385" y="18287"/>
                  </a:lnTo>
                  <a:lnTo>
                    <a:pt x="24385" y="21334"/>
                  </a:lnTo>
                  <a:lnTo>
                    <a:pt x="24385" y="18287"/>
                  </a:lnTo>
                  <a:lnTo>
                    <a:pt x="21337" y="18287"/>
                  </a:lnTo>
                  <a:lnTo>
                    <a:pt x="21337" y="15239"/>
                  </a:lnTo>
                  <a:lnTo>
                    <a:pt x="18289" y="15239"/>
                  </a:lnTo>
                  <a:lnTo>
                    <a:pt x="18289" y="18287"/>
                  </a:lnTo>
                  <a:lnTo>
                    <a:pt x="18289" y="15239"/>
                  </a:lnTo>
                  <a:lnTo>
                    <a:pt x="18289" y="18287"/>
                  </a:lnTo>
                  <a:lnTo>
                    <a:pt x="15241" y="18287"/>
                  </a:lnTo>
                  <a:lnTo>
                    <a:pt x="15241" y="15239"/>
                  </a:lnTo>
                  <a:lnTo>
                    <a:pt x="12192" y="15239"/>
                  </a:lnTo>
                  <a:lnTo>
                    <a:pt x="9144" y="15239"/>
                  </a:lnTo>
                  <a:lnTo>
                    <a:pt x="9144" y="12191"/>
                  </a:lnTo>
                  <a:lnTo>
                    <a:pt x="6096" y="12191"/>
                  </a:lnTo>
                  <a:lnTo>
                    <a:pt x="3048" y="12191"/>
                  </a:lnTo>
                  <a:lnTo>
                    <a:pt x="6096" y="9143"/>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23" name="Google Shape;6723;gda58c33139_0_6384"/>
            <p:cNvSpPr/>
            <p:nvPr/>
          </p:nvSpPr>
          <p:spPr>
            <a:xfrm>
              <a:off x="1368655" y="667171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24" name="Google Shape;6724;gda58c33139_0_6384"/>
            <p:cNvSpPr/>
            <p:nvPr/>
          </p:nvSpPr>
          <p:spPr>
            <a:xfrm>
              <a:off x="1368655" y="6671718"/>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25" name="Google Shape;6725;gda58c33139_0_6384"/>
            <p:cNvSpPr/>
            <p:nvPr/>
          </p:nvSpPr>
          <p:spPr>
            <a:xfrm>
              <a:off x="1313786" y="6665623"/>
              <a:ext cx="6350" cy="3175"/>
            </a:xfrm>
            <a:custGeom>
              <a:avLst/>
              <a:gdLst/>
              <a:ahLst/>
              <a:cxnLst/>
              <a:rect l="l" t="t" r="r" b="b"/>
              <a:pathLst>
                <a:path w="6350" h="3175" extrusionOk="0">
                  <a:moveTo>
                    <a:pt x="6096" y="0"/>
                  </a:moveTo>
                  <a:lnTo>
                    <a:pt x="0" y="0"/>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26" name="Google Shape;6726;gda58c33139_0_6384"/>
            <p:cNvSpPr/>
            <p:nvPr/>
          </p:nvSpPr>
          <p:spPr>
            <a:xfrm>
              <a:off x="1313786" y="6665623"/>
              <a:ext cx="6350" cy="3175"/>
            </a:xfrm>
            <a:custGeom>
              <a:avLst/>
              <a:gdLst/>
              <a:ahLst/>
              <a:cxnLst/>
              <a:rect l="l" t="t" r="r" b="b"/>
              <a:pathLst>
                <a:path w="6350" h="3175" extrusionOk="0">
                  <a:moveTo>
                    <a:pt x="6096" y="0"/>
                  </a:moveTo>
                  <a:lnTo>
                    <a:pt x="6096" y="3047"/>
                  </a:lnTo>
                  <a:lnTo>
                    <a:pt x="3048" y="3047"/>
                  </a:lnTo>
                  <a:lnTo>
                    <a:pt x="0" y="0"/>
                  </a:lnTo>
                  <a:lnTo>
                    <a:pt x="3048" y="0"/>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27" name="Google Shape;6727;gda58c33139_0_6384"/>
            <p:cNvSpPr/>
            <p:nvPr/>
          </p:nvSpPr>
          <p:spPr>
            <a:xfrm>
              <a:off x="1344269" y="6671718"/>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28" name="Google Shape;6728;gda58c33139_0_6384"/>
            <p:cNvSpPr/>
            <p:nvPr/>
          </p:nvSpPr>
          <p:spPr>
            <a:xfrm>
              <a:off x="1344269" y="6671718"/>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29" name="Google Shape;6729;gda58c33139_0_6384"/>
            <p:cNvSpPr/>
            <p:nvPr/>
          </p:nvSpPr>
          <p:spPr>
            <a:xfrm>
              <a:off x="1316835" y="6668671"/>
              <a:ext cx="12700" cy="6350"/>
            </a:xfrm>
            <a:custGeom>
              <a:avLst/>
              <a:gdLst/>
              <a:ahLst/>
              <a:cxnLst/>
              <a:rect l="l" t="t" r="r" b="b"/>
              <a:pathLst>
                <a:path w="12700" h="6350" extrusionOk="0">
                  <a:moveTo>
                    <a:pt x="12192" y="0"/>
                  </a:moveTo>
                  <a:lnTo>
                    <a:pt x="0" y="0"/>
                  </a:lnTo>
                  <a:lnTo>
                    <a:pt x="0" y="3047"/>
                  </a:lnTo>
                  <a:lnTo>
                    <a:pt x="9144" y="3047"/>
                  </a:lnTo>
                  <a:lnTo>
                    <a:pt x="9144" y="6095"/>
                  </a:lnTo>
                  <a:lnTo>
                    <a:pt x="12192" y="6095"/>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30" name="Google Shape;6730;gda58c33139_0_6384"/>
            <p:cNvSpPr/>
            <p:nvPr/>
          </p:nvSpPr>
          <p:spPr>
            <a:xfrm>
              <a:off x="1316835" y="6668671"/>
              <a:ext cx="12700" cy="6350"/>
            </a:xfrm>
            <a:custGeom>
              <a:avLst/>
              <a:gdLst/>
              <a:ahLst/>
              <a:cxnLst/>
              <a:rect l="l" t="t" r="r" b="b"/>
              <a:pathLst>
                <a:path w="12700" h="6350" extrusionOk="0">
                  <a:moveTo>
                    <a:pt x="9144" y="0"/>
                  </a:moveTo>
                  <a:lnTo>
                    <a:pt x="12192" y="0"/>
                  </a:lnTo>
                  <a:lnTo>
                    <a:pt x="12192" y="3047"/>
                  </a:lnTo>
                  <a:lnTo>
                    <a:pt x="12192" y="6095"/>
                  </a:lnTo>
                  <a:lnTo>
                    <a:pt x="12192" y="3047"/>
                  </a:lnTo>
                  <a:lnTo>
                    <a:pt x="12192" y="6095"/>
                  </a:lnTo>
                  <a:lnTo>
                    <a:pt x="9144" y="6095"/>
                  </a:lnTo>
                  <a:lnTo>
                    <a:pt x="9144" y="3047"/>
                  </a:lnTo>
                  <a:lnTo>
                    <a:pt x="6096" y="3047"/>
                  </a:lnTo>
                  <a:lnTo>
                    <a:pt x="3048" y="3047"/>
                  </a:lnTo>
                  <a:lnTo>
                    <a:pt x="0" y="3047"/>
                  </a:lnTo>
                  <a:lnTo>
                    <a:pt x="0" y="0"/>
                  </a:lnTo>
                  <a:lnTo>
                    <a:pt x="3048" y="0"/>
                  </a:lnTo>
                  <a:lnTo>
                    <a:pt x="6096" y="0"/>
                  </a:lnTo>
                  <a:lnTo>
                    <a:pt x="9144"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31" name="Google Shape;6731;gda58c33139_0_6384"/>
            <p:cNvSpPr/>
            <p:nvPr/>
          </p:nvSpPr>
          <p:spPr>
            <a:xfrm>
              <a:off x="1341220" y="6677814"/>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32" name="Google Shape;6732;gda58c33139_0_6384"/>
            <p:cNvSpPr/>
            <p:nvPr/>
          </p:nvSpPr>
          <p:spPr>
            <a:xfrm>
              <a:off x="1341220" y="6677814"/>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33" name="Google Shape;6733;gda58c33139_0_6384"/>
            <p:cNvSpPr/>
            <p:nvPr/>
          </p:nvSpPr>
          <p:spPr>
            <a:xfrm>
              <a:off x="1310738" y="667171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34" name="Google Shape;6734;gda58c33139_0_6384"/>
            <p:cNvSpPr/>
            <p:nvPr/>
          </p:nvSpPr>
          <p:spPr>
            <a:xfrm>
              <a:off x="1310738" y="6671718"/>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35" name="Google Shape;6735;gda58c33139_0_6384"/>
            <p:cNvSpPr/>
            <p:nvPr/>
          </p:nvSpPr>
          <p:spPr>
            <a:xfrm>
              <a:off x="819973" y="6485800"/>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36" name="Google Shape;6736;gda58c33139_0_6384"/>
            <p:cNvSpPr/>
            <p:nvPr/>
          </p:nvSpPr>
          <p:spPr>
            <a:xfrm>
              <a:off x="819973" y="6485800"/>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37" name="Google Shape;6737;gda58c33139_0_6384"/>
            <p:cNvSpPr/>
            <p:nvPr/>
          </p:nvSpPr>
          <p:spPr>
            <a:xfrm>
              <a:off x="823021" y="6485800"/>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38" name="Google Shape;6738;gda58c33139_0_6384"/>
            <p:cNvSpPr/>
            <p:nvPr/>
          </p:nvSpPr>
          <p:spPr>
            <a:xfrm>
              <a:off x="823021" y="6485800"/>
              <a:ext cx="0" cy="3175"/>
            </a:xfrm>
            <a:custGeom>
              <a:avLst/>
              <a:gdLst/>
              <a:ahLst/>
              <a:cxnLst/>
              <a:rect l="l" t="t" r="r" b="b"/>
              <a:pathLst>
                <a:path w="120000" h="3175" extrusionOk="0">
                  <a:moveTo>
                    <a:pt x="0" y="3047"/>
                  </a:moveTo>
                  <a:lnTo>
                    <a:pt x="0" y="0"/>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39" name="Google Shape;6739;gda58c33139_0_6384"/>
            <p:cNvSpPr/>
            <p:nvPr/>
          </p:nvSpPr>
          <p:spPr>
            <a:xfrm>
              <a:off x="826070" y="6488848"/>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40" name="Google Shape;6740;gda58c33139_0_6384"/>
            <p:cNvSpPr/>
            <p:nvPr/>
          </p:nvSpPr>
          <p:spPr>
            <a:xfrm>
              <a:off x="826070" y="6488848"/>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41" name="Google Shape;6741;gda58c33139_0_6384"/>
            <p:cNvSpPr/>
            <p:nvPr/>
          </p:nvSpPr>
          <p:spPr>
            <a:xfrm>
              <a:off x="1286352" y="6671718"/>
              <a:ext cx="12700" cy="6350"/>
            </a:xfrm>
            <a:custGeom>
              <a:avLst/>
              <a:gdLst/>
              <a:ahLst/>
              <a:cxnLst/>
              <a:rect l="l" t="t" r="r" b="b"/>
              <a:pathLst>
                <a:path w="12700" h="6350" extrusionOk="0">
                  <a:moveTo>
                    <a:pt x="12192" y="0"/>
                  </a:moveTo>
                  <a:lnTo>
                    <a:pt x="6096" y="0"/>
                  </a:lnTo>
                  <a:lnTo>
                    <a:pt x="6096" y="3047"/>
                  </a:lnTo>
                  <a:lnTo>
                    <a:pt x="0" y="3047"/>
                  </a:lnTo>
                  <a:lnTo>
                    <a:pt x="0" y="6095"/>
                  </a:lnTo>
                  <a:lnTo>
                    <a:pt x="9144" y="6095"/>
                  </a:lnTo>
                  <a:lnTo>
                    <a:pt x="12192"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42" name="Google Shape;6742;gda58c33139_0_6384"/>
            <p:cNvSpPr/>
            <p:nvPr/>
          </p:nvSpPr>
          <p:spPr>
            <a:xfrm>
              <a:off x="1286352" y="6671718"/>
              <a:ext cx="12700" cy="6350"/>
            </a:xfrm>
            <a:custGeom>
              <a:avLst/>
              <a:gdLst/>
              <a:ahLst/>
              <a:cxnLst/>
              <a:rect l="l" t="t" r="r" b="b"/>
              <a:pathLst>
                <a:path w="12700" h="6350" extrusionOk="0">
                  <a:moveTo>
                    <a:pt x="3048" y="6095"/>
                  </a:moveTo>
                  <a:lnTo>
                    <a:pt x="0" y="6095"/>
                  </a:lnTo>
                  <a:lnTo>
                    <a:pt x="0" y="3047"/>
                  </a:lnTo>
                  <a:lnTo>
                    <a:pt x="3048" y="3047"/>
                  </a:lnTo>
                  <a:lnTo>
                    <a:pt x="0" y="3047"/>
                  </a:lnTo>
                  <a:lnTo>
                    <a:pt x="3048" y="3047"/>
                  </a:lnTo>
                  <a:lnTo>
                    <a:pt x="6096" y="3047"/>
                  </a:lnTo>
                  <a:lnTo>
                    <a:pt x="6096" y="0"/>
                  </a:lnTo>
                  <a:lnTo>
                    <a:pt x="9144" y="0"/>
                  </a:lnTo>
                  <a:lnTo>
                    <a:pt x="12192" y="0"/>
                  </a:lnTo>
                  <a:lnTo>
                    <a:pt x="12192" y="3047"/>
                  </a:lnTo>
                  <a:lnTo>
                    <a:pt x="9144" y="3047"/>
                  </a:lnTo>
                  <a:lnTo>
                    <a:pt x="12192" y="3047"/>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43" name="Google Shape;6743;gda58c33139_0_6384"/>
            <p:cNvSpPr/>
            <p:nvPr/>
          </p:nvSpPr>
          <p:spPr>
            <a:xfrm>
              <a:off x="1277208" y="6674766"/>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44" name="Google Shape;6744;gda58c33139_0_6384"/>
            <p:cNvSpPr/>
            <p:nvPr/>
          </p:nvSpPr>
          <p:spPr>
            <a:xfrm>
              <a:off x="1277208" y="6674766"/>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45" name="Google Shape;6745;gda58c33139_0_6384"/>
            <p:cNvSpPr/>
            <p:nvPr/>
          </p:nvSpPr>
          <p:spPr>
            <a:xfrm>
              <a:off x="1271111" y="6674766"/>
              <a:ext cx="3175" cy="6350"/>
            </a:xfrm>
            <a:custGeom>
              <a:avLst/>
              <a:gdLst/>
              <a:ahLst/>
              <a:cxnLst/>
              <a:rect l="l" t="t" r="r" b="b"/>
              <a:pathLst>
                <a:path w="3175" h="6350" extrusionOk="0">
                  <a:moveTo>
                    <a:pt x="3048" y="0"/>
                  </a:moveTo>
                  <a:lnTo>
                    <a:pt x="0" y="0"/>
                  </a:lnTo>
                  <a:lnTo>
                    <a:pt x="0" y="6095"/>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46" name="Google Shape;6746;gda58c33139_0_6384"/>
            <p:cNvSpPr/>
            <p:nvPr/>
          </p:nvSpPr>
          <p:spPr>
            <a:xfrm>
              <a:off x="1271111" y="6674766"/>
              <a:ext cx="3175" cy="6350"/>
            </a:xfrm>
            <a:custGeom>
              <a:avLst/>
              <a:gdLst/>
              <a:ahLst/>
              <a:cxnLst/>
              <a:rect l="l" t="t" r="r" b="b"/>
              <a:pathLst>
                <a:path w="3175" h="6350" extrusionOk="0">
                  <a:moveTo>
                    <a:pt x="0" y="3047"/>
                  </a:moveTo>
                  <a:lnTo>
                    <a:pt x="0" y="0"/>
                  </a:lnTo>
                  <a:lnTo>
                    <a:pt x="3048" y="0"/>
                  </a:lnTo>
                  <a:lnTo>
                    <a:pt x="3048" y="3047"/>
                  </a:lnTo>
                  <a:lnTo>
                    <a:pt x="3048" y="6095"/>
                  </a:lnTo>
                  <a:lnTo>
                    <a:pt x="0" y="6095"/>
                  </a:lnTo>
                  <a:lnTo>
                    <a:pt x="0" y="3047"/>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47" name="Google Shape;6747;gda58c33139_0_6384"/>
            <p:cNvSpPr/>
            <p:nvPr/>
          </p:nvSpPr>
          <p:spPr>
            <a:xfrm>
              <a:off x="798636" y="6491896"/>
              <a:ext cx="9525" cy="9525"/>
            </a:xfrm>
            <a:custGeom>
              <a:avLst/>
              <a:gdLst/>
              <a:ahLst/>
              <a:cxnLst/>
              <a:rect l="l" t="t" r="r" b="b"/>
              <a:pathLst>
                <a:path w="9525" h="9525" extrusionOk="0">
                  <a:moveTo>
                    <a:pt x="0" y="0"/>
                  </a:moveTo>
                  <a:lnTo>
                    <a:pt x="0" y="6095"/>
                  </a:lnTo>
                  <a:lnTo>
                    <a:pt x="3048" y="6095"/>
                  </a:lnTo>
                  <a:lnTo>
                    <a:pt x="6096" y="9143"/>
                  </a:lnTo>
                  <a:lnTo>
                    <a:pt x="9144" y="9143"/>
                  </a:lnTo>
                  <a:lnTo>
                    <a:pt x="9144"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48" name="Google Shape;6748;gda58c33139_0_6384"/>
            <p:cNvSpPr/>
            <p:nvPr/>
          </p:nvSpPr>
          <p:spPr>
            <a:xfrm>
              <a:off x="795587" y="6491896"/>
              <a:ext cx="15240" cy="9525"/>
            </a:xfrm>
            <a:custGeom>
              <a:avLst/>
              <a:gdLst/>
              <a:ahLst/>
              <a:cxnLst/>
              <a:rect l="l" t="t" r="r" b="b"/>
              <a:pathLst>
                <a:path w="15240" h="9525" extrusionOk="0">
                  <a:moveTo>
                    <a:pt x="3048" y="3047"/>
                  </a:moveTo>
                  <a:lnTo>
                    <a:pt x="0" y="3047"/>
                  </a:lnTo>
                  <a:lnTo>
                    <a:pt x="3048" y="3047"/>
                  </a:lnTo>
                  <a:lnTo>
                    <a:pt x="3048" y="0"/>
                  </a:lnTo>
                  <a:lnTo>
                    <a:pt x="3048" y="3047"/>
                  </a:lnTo>
                  <a:lnTo>
                    <a:pt x="3048" y="0"/>
                  </a:lnTo>
                  <a:lnTo>
                    <a:pt x="6096" y="3047"/>
                  </a:lnTo>
                  <a:lnTo>
                    <a:pt x="9144" y="3047"/>
                  </a:lnTo>
                  <a:lnTo>
                    <a:pt x="12192" y="3047"/>
                  </a:lnTo>
                  <a:lnTo>
                    <a:pt x="15241" y="3047"/>
                  </a:lnTo>
                  <a:lnTo>
                    <a:pt x="12192" y="3047"/>
                  </a:lnTo>
                  <a:lnTo>
                    <a:pt x="12192" y="6095"/>
                  </a:lnTo>
                  <a:lnTo>
                    <a:pt x="12192" y="9143"/>
                  </a:lnTo>
                  <a:lnTo>
                    <a:pt x="9144" y="9143"/>
                  </a:lnTo>
                  <a:lnTo>
                    <a:pt x="6096" y="9143"/>
                  </a:lnTo>
                  <a:lnTo>
                    <a:pt x="9144" y="9143"/>
                  </a:lnTo>
                  <a:lnTo>
                    <a:pt x="6096" y="6095"/>
                  </a:lnTo>
                  <a:lnTo>
                    <a:pt x="9144" y="6095"/>
                  </a:lnTo>
                  <a:lnTo>
                    <a:pt x="6096" y="6095"/>
                  </a:lnTo>
                  <a:lnTo>
                    <a:pt x="3048" y="6095"/>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49" name="Google Shape;6749;gda58c33139_0_6384"/>
            <p:cNvSpPr/>
            <p:nvPr/>
          </p:nvSpPr>
          <p:spPr>
            <a:xfrm>
              <a:off x="1136989" y="6653431"/>
              <a:ext cx="45719" cy="18415"/>
            </a:xfrm>
            <a:custGeom>
              <a:avLst/>
              <a:gdLst/>
              <a:ahLst/>
              <a:cxnLst/>
              <a:rect l="l" t="t" r="r" b="b"/>
              <a:pathLst>
                <a:path w="45719" h="18415" extrusionOk="0">
                  <a:moveTo>
                    <a:pt x="30482" y="15239"/>
                  </a:moveTo>
                  <a:lnTo>
                    <a:pt x="27434" y="15239"/>
                  </a:lnTo>
                  <a:lnTo>
                    <a:pt x="27434" y="18286"/>
                  </a:lnTo>
                  <a:lnTo>
                    <a:pt x="30482" y="18286"/>
                  </a:lnTo>
                  <a:lnTo>
                    <a:pt x="30482" y="15239"/>
                  </a:lnTo>
                  <a:close/>
                </a:path>
                <a:path w="45719" h="18415" extrusionOk="0">
                  <a:moveTo>
                    <a:pt x="36578" y="15239"/>
                  </a:moveTo>
                  <a:lnTo>
                    <a:pt x="33530" y="15239"/>
                  </a:lnTo>
                  <a:lnTo>
                    <a:pt x="33530" y="18286"/>
                  </a:lnTo>
                  <a:lnTo>
                    <a:pt x="36578" y="18286"/>
                  </a:lnTo>
                  <a:lnTo>
                    <a:pt x="36578" y="15239"/>
                  </a:lnTo>
                  <a:close/>
                </a:path>
                <a:path w="45719" h="18415" extrusionOk="0">
                  <a:moveTo>
                    <a:pt x="24385" y="12191"/>
                  </a:moveTo>
                  <a:lnTo>
                    <a:pt x="15241" y="12191"/>
                  </a:lnTo>
                  <a:lnTo>
                    <a:pt x="15241" y="15239"/>
                  </a:lnTo>
                  <a:lnTo>
                    <a:pt x="24385" y="15239"/>
                  </a:lnTo>
                  <a:lnTo>
                    <a:pt x="24385" y="12191"/>
                  </a:lnTo>
                  <a:close/>
                </a:path>
                <a:path w="45719" h="18415" extrusionOk="0">
                  <a:moveTo>
                    <a:pt x="30482" y="9143"/>
                  </a:moveTo>
                  <a:lnTo>
                    <a:pt x="24385" y="9143"/>
                  </a:lnTo>
                  <a:lnTo>
                    <a:pt x="24385" y="15239"/>
                  </a:lnTo>
                  <a:lnTo>
                    <a:pt x="39627" y="15239"/>
                  </a:lnTo>
                  <a:lnTo>
                    <a:pt x="39627" y="12191"/>
                  </a:lnTo>
                  <a:lnTo>
                    <a:pt x="30482" y="12191"/>
                  </a:lnTo>
                  <a:lnTo>
                    <a:pt x="30482" y="9143"/>
                  </a:lnTo>
                  <a:close/>
                </a:path>
                <a:path w="45719" h="18415" extrusionOk="0">
                  <a:moveTo>
                    <a:pt x="6096" y="9143"/>
                  </a:moveTo>
                  <a:lnTo>
                    <a:pt x="0" y="9143"/>
                  </a:lnTo>
                  <a:lnTo>
                    <a:pt x="0" y="12191"/>
                  </a:lnTo>
                  <a:lnTo>
                    <a:pt x="6096" y="12191"/>
                  </a:lnTo>
                  <a:lnTo>
                    <a:pt x="6096" y="9143"/>
                  </a:lnTo>
                  <a:close/>
                </a:path>
                <a:path w="45719" h="18415" extrusionOk="0">
                  <a:moveTo>
                    <a:pt x="6096" y="9143"/>
                  </a:moveTo>
                  <a:lnTo>
                    <a:pt x="6096" y="12191"/>
                  </a:lnTo>
                  <a:lnTo>
                    <a:pt x="9144" y="12191"/>
                  </a:lnTo>
                  <a:lnTo>
                    <a:pt x="6096" y="9143"/>
                  </a:lnTo>
                  <a:close/>
                </a:path>
                <a:path w="45719" h="18415" extrusionOk="0">
                  <a:moveTo>
                    <a:pt x="15241" y="9143"/>
                  </a:moveTo>
                  <a:lnTo>
                    <a:pt x="12192" y="9143"/>
                  </a:lnTo>
                  <a:lnTo>
                    <a:pt x="9144" y="12191"/>
                  </a:lnTo>
                  <a:lnTo>
                    <a:pt x="15241" y="12191"/>
                  </a:lnTo>
                  <a:lnTo>
                    <a:pt x="15241" y="9143"/>
                  </a:lnTo>
                  <a:close/>
                </a:path>
                <a:path w="45719" h="18415" extrusionOk="0">
                  <a:moveTo>
                    <a:pt x="18289" y="9143"/>
                  </a:moveTo>
                  <a:lnTo>
                    <a:pt x="18289" y="12191"/>
                  </a:lnTo>
                  <a:lnTo>
                    <a:pt x="21337" y="12191"/>
                  </a:lnTo>
                  <a:lnTo>
                    <a:pt x="18289" y="9143"/>
                  </a:lnTo>
                  <a:close/>
                </a:path>
                <a:path w="45719" h="18415" extrusionOk="0">
                  <a:moveTo>
                    <a:pt x="33530" y="9143"/>
                  </a:moveTo>
                  <a:lnTo>
                    <a:pt x="30482" y="9143"/>
                  </a:lnTo>
                  <a:lnTo>
                    <a:pt x="30482" y="12191"/>
                  </a:lnTo>
                  <a:lnTo>
                    <a:pt x="33530" y="12191"/>
                  </a:lnTo>
                  <a:lnTo>
                    <a:pt x="33530" y="9143"/>
                  </a:lnTo>
                  <a:close/>
                </a:path>
                <a:path w="45719" h="18415" extrusionOk="0">
                  <a:moveTo>
                    <a:pt x="39627" y="9143"/>
                  </a:moveTo>
                  <a:lnTo>
                    <a:pt x="33530" y="9143"/>
                  </a:lnTo>
                  <a:lnTo>
                    <a:pt x="33530" y="12191"/>
                  </a:lnTo>
                  <a:lnTo>
                    <a:pt x="36578" y="12191"/>
                  </a:lnTo>
                  <a:lnTo>
                    <a:pt x="39627" y="9143"/>
                  </a:lnTo>
                  <a:close/>
                </a:path>
                <a:path w="45719" h="18415" extrusionOk="0">
                  <a:moveTo>
                    <a:pt x="42675" y="9143"/>
                  </a:moveTo>
                  <a:lnTo>
                    <a:pt x="39627" y="9143"/>
                  </a:lnTo>
                  <a:lnTo>
                    <a:pt x="39627" y="12191"/>
                  </a:lnTo>
                  <a:lnTo>
                    <a:pt x="42675" y="12191"/>
                  </a:lnTo>
                  <a:lnTo>
                    <a:pt x="42675" y="9143"/>
                  </a:lnTo>
                  <a:close/>
                </a:path>
                <a:path w="45719" h="18415" extrusionOk="0">
                  <a:moveTo>
                    <a:pt x="42675" y="0"/>
                  </a:moveTo>
                  <a:lnTo>
                    <a:pt x="39627" y="0"/>
                  </a:lnTo>
                  <a:lnTo>
                    <a:pt x="36578" y="3047"/>
                  </a:lnTo>
                  <a:lnTo>
                    <a:pt x="36578" y="9143"/>
                  </a:lnTo>
                  <a:lnTo>
                    <a:pt x="45723" y="9143"/>
                  </a:lnTo>
                  <a:lnTo>
                    <a:pt x="45723" y="3047"/>
                  </a:lnTo>
                  <a:lnTo>
                    <a:pt x="42675" y="3047"/>
                  </a:lnTo>
                  <a:lnTo>
                    <a:pt x="42675" y="0"/>
                  </a:lnTo>
                  <a:close/>
                </a:path>
                <a:path w="45719" h="18415" extrusionOk="0">
                  <a:moveTo>
                    <a:pt x="33530" y="3047"/>
                  </a:moveTo>
                  <a:lnTo>
                    <a:pt x="30482" y="3047"/>
                  </a:lnTo>
                  <a:lnTo>
                    <a:pt x="33530" y="6095"/>
                  </a:lnTo>
                  <a:lnTo>
                    <a:pt x="33530"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50" name="Google Shape;6750;gda58c33139_0_6384"/>
            <p:cNvSpPr/>
            <p:nvPr/>
          </p:nvSpPr>
          <p:spPr>
            <a:xfrm>
              <a:off x="1133941" y="6653431"/>
              <a:ext cx="48894" cy="18415"/>
            </a:xfrm>
            <a:custGeom>
              <a:avLst/>
              <a:gdLst/>
              <a:ahLst/>
              <a:cxnLst/>
              <a:rect l="l" t="t" r="r" b="b"/>
              <a:pathLst>
                <a:path w="48894" h="18415" extrusionOk="0">
                  <a:moveTo>
                    <a:pt x="12193" y="12191"/>
                  </a:moveTo>
                  <a:lnTo>
                    <a:pt x="9144" y="12191"/>
                  </a:lnTo>
                  <a:lnTo>
                    <a:pt x="6096" y="12191"/>
                  </a:lnTo>
                  <a:lnTo>
                    <a:pt x="3048" y="12191"/>
                  </a:lnTo>
                  <a:lnTo>
                    <a:pt x="3048" y="9143"/>
                  </a:lnTo>
                  <a:lnTo>
                    <a:pt x="0" y="9143"/>
                  </a:lnTo>
                  <a:lnTo>
                    <a:pt x="3048" y="9143"/>
                  </a:lnTo>
                  <a:lnTo>
                    <a:pt x="0" y="9143"/>
                  </a:lnTo>
                  <a:lnTo>
                    <a:pt x="3048" y="9143"/>
                  </a:lnTo>
                  <a:lnTo>
                    <a:pt x="6096" y="9143"/>
                  </a:lnTo>
                  <a:lnTo>
                    <a:pt x="9144" y="9143"/>
                  </a:lnTo>
                  <a:lnTo>
                    <a:pt x="9144" y="12191"/>
                  </a:lnTo>
                  <a:lnTo>
                    <a:pt x="9144" y="9143"/>
                  </a:lnTo>
                  <a:lnTo>
                    <a:pt x="12193" y="12191"/>
                  </a:lnTo>
                  <a:lnTo>
                    <a:pt x="12193" y="9143"/>
                  </a:lnTo>
                  <a:lnTo>
                    <a:pt x="12193" y="12191"/>
                  </a:lnTo>
                  <a:lnTo>
                    <a:pt x="15241" y="9143"/>
                  </a:lnTo>
                  <a:lnTo>
                    <a:pt x="18289" y="9143"/>
                  </a:lnTo>
                  <a:lnTo>
                    <a:pt x="15241" y="9143"/>
                  </a:lnTo>
                  <a:lnTo>
                    <a:pt x="18289" y="9143"/>
                  </a:lnTo>
                  <a:lnTo>
                    <a:pt x="18289" y="12191"/>
                  </a:lnTo>
                  <a:lnTo>
                    <a:pt x="21337" y="12191"/>
                  </a:lnTo>
                  <a:lnTo>
                    <a:pt x="21337" y="9143"/>
                  </a:lnTo>
                  <a:lnTo>
                    <a:pt x="24385" y="12191"/>
                  </a:lnTo>
                  <a:lnTo>
                    <a:pt x="21337" y="12191"/>
                  </a:lnTo>
                  <a:lnTo>
                    <a:pt x="24385" y="12191"/>
                  </a:lnTo>
                  <a:lnTo>
                    <a:pt x="27434" y="12191"/>
                  </a:lnTo>
                  <a:lnTo>
                    <a:pt x="27434" y="9143"/>
                  </a:lnTo>
                  <a:lnTo>
                    <a:pt x="27434" y="12191"/>
                  </a:lnTo>
                  <a:lnTo>
                    <a:pt x="30482" y="12191"/>
                  </a:lnTo>
                  <a:lnTo>
                    <a:pt x="27434" y="12191"/>
                  </a:lnTo>
                  <a:lnTo>
                    <a:pt x="27434" y="9143"/>
                  </a:lnTo>
                  <a:lnTo>
                    <a:pt x="30482" y="9143"/>
                  </a:lnTo>
                  <a:lnTo>
                    <a:pt x="33530" y="9143"/>
                  </a:lnTo>
                  <a:lnTo>
                    <a:pt x="33530" y="12191"/>
                  </a:lnTo>
                  <a:lnTo>
                    <a:pt x="33530" y="9143"/>
                  </a:lnTo>
                  <a:lnTo>
                    <a:pt x="36578" y="9143"/>
                  </a:lnTo>
                  <a:lnTo>
                    <a:pt x="36578" y="12191"/>
                  </a:lnTo>
                  <a:lnTo>
                    <a:pt x="36578" y="9143"/>
                  </a:lnTo>
                  <a:lnTo>
                    <a:pt x="39627" y="9143"/>
                  </a:lnTo>
                  <a:lnTo>
                    <a:pt x="36578" y="9143"/>
                  </a:lnTo>
                  <a:lnTo>
                    <a:pt x="39627" y="9143"/>
                  </a:lnTo>
                  <a:lnTo>
                    <a:pt x="39627" y="6095"/>
                  </a:lnTo>
                  <a:lnTo>
                    <a:pt x="39627" y="3047"/>
                  </a:lnTo>
                  <a:lnTo>
                    <a:pt x="36578" y="3047"/>
                  </a:lnTo>
                  <a:lnTo>
                    <a:pt x="36578" y="6095"/>
                  </a:lnTo>
                  <a:lnTo>
                    <a:pt x="39627" y="6095"/>
                  </a:lnTo>
                  <a:lnTo>
                    <a:pt x="36578" y="6095"/>
                  </a:lnTo>
                  <a:lnTo>
                    <a:pt x="33530" y="3047"/>
                  </a:lnTo>
                  <a:lnTo>
                    <a:pt x="36578" y="3047"/>
                  </a:lnTo>
                  <a:lnTo>
                    <a:pt x="39627" y="3047"/>
                  </a:lnTo>
                  <a:lnTo>
                    <a:pt x="39627" y="0"/>
                  </a:lnTo>
                  <a:lnTo>
                    <a:pt x="39627" y="3047"/>
                  </a:lnTo>
                  <a:lnTo>
                    <a:pt x="42675" y="3047"/>
                  </a:lnTo>
                  <a:lnTo>
                    <a:pt x="39627" y="3047"/>
                  </a:lnTo>
                  <a:lnTo>
                    <a:pt x="42675" y="0"/>
                  </a:lnTo>
                  <a:lnTo>
                    <a:pt x="45723" y="0"/>
                  </a:lnTo>
                  <a:lnTo>
                    <a:pt x="45723" y="3047"/>
                  </a:lnTo>
                  <a:lnTo>
                    <a:pt x="48771" y="3047"/>
                  </a:lnTo>
                  <a:lnTo>
                    <a:pt x="48771" y="6095"/>
                  </a:lnTo>
                  <a:lnTo>
                    <a:pt x="48771" y="9143"/>
                  </a:lnTo>
                  <a:lnTo>
                    <a:pt x="45723" y="9143"/>
                  </a:lnTo>
                  <a:lnTo>
                    <a:pt x="45723" y="12191"/>
                  </a:lnTo>
                  <a:lnTo>
                    <a:pt x="42675" y="12191"/>
                  </a:lnTo>
                  <a:lnTo>
                    <a:pt x="42675" y="9143"/>
                  </a:lnTo>
                  <a:lnTo>
                    <a:pt x="39627" y="12191"/>
                  </a:lnTo>
                  <a:lnTo>
                    <a:pt x="42675" y="12191"/>
                  </a:lnTo>
                  <a:lnTo>
                    <a:pt x="42675" y="15239"/>
                  </a:lnTo>
                  <a:lnTo>
                    <a:pt x="42675" y="18286"/>
                  </a:lnTo>
                  <a:lnTo>
                    <a:pt x="42675" y="15239"/>
                  </a:lnTo>
                  <a:lnTo>
                    <a:pt x="39627" y="15239"/>
                  </a:lnTo>
                  <a:lnTo>
                    <a:pt x="39627" y="18286"/>
                  </a:lnTo>
                  <a:lnTo>
                    <a:pt x="36578" y="18286"/>
                  </a:lnTo>
                  <a:lnTo>
                    <a:pt x="36578" y="15239"/>
                  </a:lnTo>
                  <a:lnTo>
                    <a:pt x="33530" y="15239"/>
                  </a:lnTo>
                  <a:lnTo>
                    <a:pt x="30482" y="15239"/>
                  </a:lnTo>
                  <a:lnTo>
                    <a:pt x="33530" y="15239"/>
                  </a:lnTo>
                  <a:lnTo>
                    <a:pt x="33530" y="18286"/>
                  </a:lnTo>
                  <a:lnTo>
                    <a:pt x="30482" y="18286"/>
                  </a:lnTo>
                  <a:lnTo>
                    <a:pt x="30482" y="15239"/>
                  </a:lnTo>
                  <a:lnTo>
                    <a:pt x="27434" y="15239"/>
                  </a:lnTo>
                  <a:lnTo>
                    <a:pt x="27434" y="12191"/>
                  </a:lnTo>
                  <a:lnTo>
                    <a:pt x="27434" y="15239"/>
                  </a:lnTo>
                  <a:lnTo>
                    <a:pt x="27434" y="18286"/>
                  </a:lnTo>
                  <a:lnTo>
                    <a:pt x="27434" y="15239"/>
                  </a:lnTo>
                  <a:lnTo>
                    <a:pt x="24385" y="15239"/>
                  </a:lnTo>
                  <a:lnTo>
                    <a:pt x="21337" y="15239"/>
                  </a:lnTo>
                  <a:lnTo>
                    <a:pt x="18289" y="15239"/>
                  </a:lnTo>
                  <a:lnTo>
                    <a:pt x="18289" y="12191"/>
                  </a:lnTo>
                  <a:lnTo>
                    <a:pt x="15241" y="12191"/>
                  </a:lnTo>
                  <a:lnTo>
                    <a:pt x="12193"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51" name="Google Shape;6751;gda58c33139_0_6384"/>
            <p:cNvSpPr/>
            <p:nvPr/>
          </p:nvSpPr>
          <p:spPr>
            <a:xfrm>
              <a:off x="1225388" y="6671718"/>
              <a:ext cx="12700" cy="6350"/>
            </a:xfrm>
            <a:custGeom>
              <a:avLst/>
              <a:gdLst/>
              <a:ahLst/>
              <a:cxnLst/>
              <a:rect l="l" t="t" r="r" b="b"/>
              <a:pathLst>
                <a:path w="12700" h="6350" extrusionOk="0">
                  <a:moveTo>
                    <a:pt x="9144" y="0"/>
                  </a:moveTo>
                  <a:lnTo>
                    <a:pt x="3048" y="0"/>
                  </a:lnTo>
                  <a:lnTo>
                    <a:pt x="3048" y="3047"/>
                  </a:lnTo>
                  <a:lnTo>
                    <a:pt x="0" y="3047"/>
                  </a:lnTo>
                  <a:lnTo>
                    <a:pt x="0" y="6095"/>
                  </a:lnTo>
                  <a:lnTo>
                    <a:pt x="3048" y="6095"/>
                  </a:lnTo>
                  <a:lnTo>
                    <a:pt x="12192" y="6095"/>
                  </a:lnTo>
                  <a:lnTo>
                    <a:pt x="12192"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52" name="Google Shape;6752;gda58c33139_0_6384"/>
            <p:cNvSpPr/>
            <p:nvPr/>
          </p:nvSpPr>
          <p:spPr>
            <a:xfrm>
              <a:off x="1225388" y="6671718"/>
              <a:ext cx="12700" cy="6350"/>
            </a:xfrm>
            <a:custGeom>
              <a:avLst/>
              <a:gdLst/>
              <a:ahLst/>
              <a:cxnLst/>
              <a:rect l="l" t="t" r="r" b="b"/>
              <a:pathLst>
                <a:path w="12700" h="6350" extrusionOk="0">
                  <a:moveTo>
                    <a:pt x="3048" y="6095"/>
                  </a:moveTo>
                  <a:lnTo>
                    <a:pt x="0" y="6095"/>
                  </a:lnTo>
                  <a:lnTo>
                    <a:pt x="0" y="3047"/>
                  </a:lnTo>
                  <a:lnTo>
                    <a:pt x="3048" y="3047"/>
                  </a:lnTo>
                  <a:lnTo>
                    <a:pt x="3048" y="0"/>
                  </a:lnTo>
                  <a:lnTo>
                    <a:pt x="6096" y="0"/>
                  </a:lnTo>
                  <a:lnTo>
                    <a:pt x="9144" y="0"/>
                  </a:lnTo>
                  <a:lnTo>
                    <a:pt x="9144" y="3047"/>
                  </a:lnTo>
                  <a:lnTo>
                    <a:pt x="12192" y="3047"/>
                  </a:lnTo>
                  <a:lnTo>
                    <a:pt x="12192" y="6095"/>
                  </a:lnTo>
                  <a:lnTo>
                    <a:pt x="9144" y="6095"/>
                  </a:lnTo>
                  <a:lnTo>
                    <a:pt x="6096" y="6095"/>
                  </a:lnTo>
                  <a:lnTo>
                    <a:pt x="3048"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53" name="Google Shape;6753;gda58c33139_0_6384"/>
            <p:cNvSpPr/>
            <p:nvPr/>
          </p:nvSpPr>
          <p:spPr>
            <a:xfrm>
              <a:off x="868745" y="6534566"/>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54" name="Google Shape;6754;gda58c33139_0_6384"/>
            <p:cNvSpPr/>
            <p:nvPr/>
          </p:nvSpPr>
          <p:spPr>
            <a:xfrm>
              <a:off x="868745" y="6534566"/>
              <a:ext cx="3175" cy="3175"/>
            </a:xfrm>
            <a:custGeom>
              <a:avLst/>
              <a:gdLst/>
              <a:ahLst/>
              <a:cxnLst/>
              <a:rect l="l" t="t" r="r" b="b"/>
              <a:pathLst>
                <a:path w="3175" h="3175" extrusionOk="0">
                  <a:moveTo>
                    <a:pt x="0" y="0"/>
                  </a:moveTo>
                  <a:lnTo>
                    <a:pt x="3048" y="0"/>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55" name="Google Shape;6755;gda58c33139_0_6384"/>
            <p:cNvSpPr/>
            <p:nvPr/>
          </p:nvSpPr>
          <p:spPr>
            <a:xfrm>
              <a:off x="1130893" y="6653431"/>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56" name="Google Shape;6756;gda58c33139_0_6384"/>
            <p:cNvSpPr/>
            <p:nvPr/>
          </p:nvSpPr>
          <p:spPr>
            <a:xfrm>
              <a:off x="1176616" y="6668671"/>
              <a:ext cx="36830" cy="15240"/>
            </a:xfrm>
            <a:custGeom>
              <a:avLst/>
              <a:gdLst/>
              <a:ahLst/>
              <a:cxnLst/>
              <a:rect l="l" t="t" r="r" b="b"/>
              <a:pathLst>
                <a:path w="36830" h="15240" extrusionOk="0">
                  <a:moveTo>
                    <a:pt x="30482" y="12191"/>
                  </a:moveTo>
                  <a:lnTo>
                    <a:pt x="27434" y="12191"/>
                  </a:lnTo>
                  <a:lnTo>
                    <a:pt x="30482" y="15239"/>
                  </a:lnTo>
                  <a:lnTo>
                    <a:pt x="30482" y="12191"/>
                  </a:lnTo>
                  <a:close/>
                </a:path>
                <a:path w="36830" h="15240" extrusionOk="0">
                  <a:moveTo>
                    <a:pt x="36578" y="12191"/>
                  </a:moveTo>
                  <a:lnTo>
                    <a:pt x="30482" y="12191"/>
                  </a:lnTo>
                  <a:lnTo>
                    <a:pt x="30482" y="15239"/>
                  </a:lnTo>
                  <a:lnTo>
                    <a:pt x="36578" y="15239"/>
                  </a:lnTo>
                  <a:lnTo>
                    <a:pt x="36578" y="12191"/>
                  </a:lnTo>
                  <a:close/>
                </a:path>
                <a:path w="36830" h="15240" extrusionOk="0">
                  <a:moveTo>
                    <a:pt x="27434" y="9143"/>
                  </a:moveTo>
                  <a:lnTo>
                    <a:pt x="15241" y="9143"/>
                  </a:lnTo>
                  <a:lnTo>
                    <a:pt x="15241" y="12191"/>
                  </a:lnTo>
                  <a:lnTo>
                    <a:pt x="27434" y="12191"/>
                  </a:lnTo>
                  <a:lnTo>
                    <a:pt x="27434" y="9143"/>
                  </a:lnTo>
                  <a:close/>
                </a:path>
                <a:path w="36830" h="15240" extrusionOk="0">
                  <a:moveTo>
                    <a:pt x="18289" y="6095"/>
                  </a:moveTo>
                  <a:lnTo>
                    <a:pt x="6096" y="6095"/>
                  </a:lnTo>
                  <a:lnTo>
                    <a:pt x="6096" y="9143"/>
                  </a:lnTo>
                  <a:lnTo>
                    <a:pt x="18289" y="9143"/>
                  </a:lnTo>
                  <a:lnTo>
                    <a:pt x="18289" y="6095"/>
                  </a:lnTo>
                  <a:close/>
                </a:path>
                <a:path w="36830" h="15240" extrusionOk="0">
                  <a:moveTo>
                    <a:pt x="9144" y="3047"/>
                  </a:moveTo>
                  <a:lnTo>
                    <a:pt x="3048" y="3047"/>
                  </a:lnTo>
                  <a:lnTo>
                    <a:pt x="3048" y="6095"/>
                  </a:lnTo>
                  <a:lnTo>
                    <a:pt x="9144" y="6095"/>
                  </a:lnTo>
                  <a:lnTo>
                    <a:pt x="9144" y="3047"/>
                  </a:lnTo>
                  <a:close/>
                </a:path>
                <a:path w="36830" h="15240" extrusionOk="0">
                  <a:moveTo>
                    <a:pt x="12192" y="3047"/>
                  </a:moveTo>
                  <a:lnTo>
                    <a:pt x="9144" y="3047"/>
                  </a:lnTo>
                  <a:lnTo>
                    <a:pt x="9144" y="6095"/>
                  </a:lnTo>
                  <a:lnTo>
                    <a:pt x="12192" y="6095"/>
                  </a:lnTo>
                  <a:lnTo>
                    <a:pt x="12192" y="3047"/>
                  </a:lnTo>
                  <a:close/>
                </a:path>
                <a:path w="36830" h="15240"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57" name="Google Shape;6757;gda58c33139_0_6384"/>
            <p:cNvSpPr/>
            <p:nvPr/>
          </p:nvSpPr>
          <p:spPr>
            <a:xfrm>
              <a:off x="1176616" y="6668671"/>
              <a:ext cx="36830" cy="15240"/>
            </a:xfrm>
            <a:custGeom>
              <a:avLst/>
              <a:gdLst/>
              <a:ahLst/>
              <a:cxnLst/>
              <a:rect l="l" t="t" r="r" b="b"/>
              <a:pathLst>
                <a:path w="36830" h="15240" extrusionOk="0">
                  <a:moveTo>
                    <a:pt x="3048" y="0"/>
                  </a:moveTo>
                  <a:lnTo>
                    <a:pt x="3048" y="3047"/>
                  </a:lnTo>
                  <a:lnTo>
                    <a:pt x="6096" y="3047"/>
                  </a:lnTo>
                  <a:lnTo>
                    <a:pt x="9144" y="3047"/>
                  </a:lnTo>
                  <a:lnTo>
                    <a:pt x="9144" y="6095"/>
                  </a:lnTo>
                  <a:lnTo>
                    <a:pt x="9144" y="3047"/>
                  </a:lnTo>
                  <a:lnTo>
                    <a:pt x="12192" y="3047"/>
                  </a:lnTo>
                  <a:lnTo>
                    <a:pt x="12192" y="6095"/>
                  </a:lnTo>
                  <a:lnTo>
                    <a:pt x="15241" y="6095"/>
                  </a:lnTo>
                  <a:lnTo>
                    <a:pt x="18289" y="6095"/>
                  </a:lnTo>
                  <a:lnTo>
                    <a:pt x="15241" y="6095"/>
                  </a:lnTo>
                  <a:lnTo>
                    <a:pt x="18289" y="6095"/>
                  </a:lnTo>
                  <a:lnTo>
                    <a:pt x="18289" y="9143"/>
                  </a:lnTo>
                  <a:lnTo>
                    <a:pt x="21337" y="9143"/>
                  </a:lnTo>
                  <a:lnTo>
                    <a:pt x="24385" y="9143"/>
                  </a:lnTo>
                  <a:lnTo>
                    <a:pt x="27434" y="9143"/>
                  </a:lnTo>
                  <a:lnTo>
                    <a:pt x="27434" y="12191"/>
                  </a:lnTo>
                  <a:lnTo>
                    <a:pt x="30482" y="12191"/>
                  </a:lnTo>
                  <a:lnTo>
                    <a:pt x="33530" y="12191"/>
                  </a:lnTo>
                  <a:lnTo>
                    <a:pt x="36578" y="12191"/>
                  </a:lnTo>
                  <a:lnTo>
                    <a:pt x="36578" y="15239"/>
                  </a:lnTo>
                  <a:lnTo>
                    <a:pt x="33530" y="15239"/>
                  </a:lnTo>
                  <a:lnTo>
                    <a:pt x="30482" y="15239"/>
                  </a:lnTo>
                  <a:lnTo>
                    <a:pt x="30482" y="12191"/>
                  </a:lnTo>
                  <a:lnTo>
                    <a:pt x="30482" y="15239"/>
                  </a:lnTo>
                  <a:lnTo>
                    <a:pt x="27434" y="12191"/>
                  </a:lnTo>
                  <a:lnTo>
                    <a:pt x="24385" y="12191"/>
                  </a:lnTo>
                  <a:lnTo>
                    <a:pt x="21337" y="12191"/>
                  </a:lnTo>
                  <a:lnTo>
                    <a:pt x="18289" y="12191"/>
                  </a:lnTo>
                  <a:lnTo>
                    <a:pt x="15241" y="12191"/>
                  </a:lnTo>
                  <a:lnTo>
                    <a:pt x="15241" y="9143"/>
                  </a:lnTo>
                  <a:lnTo>
                    <a:pt x="12192" y="9143"/>
                  </a:lnTo>
                  <a:lnTo>
                    <a:pt x="9144" y="9143"/>
                  </a:lnTo>
                  <a:lnTo>
                    <a:pt x="6096" y="9143"/>
                  </a:lnTo>
                  <a:lnTo>
                    <a:pt x="6096" y="6095"/>
                  </a:lnTo>
                  <a:lnTo>
                    <a:pt x="3048" y="6095"/>
                  </a:lnTo>
                  <a:lnTo>
                    <a:pt x="6096" y="6095"/>
                  </a:lnTo>
                  <a:lnTo>
                    <a:pt x="3048" y="6095"/>
                  </a:lnTo>
                  <a:lnTo>
                    <a:pt x="3048" y="3047"/>
                  </a:lnTo>
                  <a:lnTo>
                    <a:pt x="0"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58" name="Google Shape;6758;gda58c33139_0_6384"/>
            <p:cNvSpPr/>
            <p:nvPr/>
          </p:nvSpPr>
          <p:spPr>
            <a:xfrm>
              <a:off x="899227" y="6571140"/>
              <a:ext cx="18415" cy="9525"/>
            </a:xfrm>
            <a:custGeom>
              <a:avLst/>
              <a:gdLst/>
              <a:ahLst/>
              <a:cxnLst/>
              <a:rect l="l" t="t" r="r" b="b"/>
              <a:pathLst>
                <a:path w="18415" h="9525" extrusionOk="0">
                  <a:moveTo>
                    <a:pt x="3048" y="6095"/>
                  </a:moveTo>
                  <a:lnTo>
                    <a:pt x="0" y="6095"/>
                  </a:lnTo>
                  <a:lnTo>
                    <a:pt x="0" y="9143"/>
                  </a:lnTo>
                  <a:lnTo>
                    <a:pt x="3048" y="9143"/>
                  </a:lnTo>
                  <a:lnTo>
                    <a:pt x="3048" y="6095"/>
                  </a:lnTo>
                  <a:close/>
                </a:path>
                <a:path w="18415" h="9525" extrusionOk="0">
                  <a:moveTo>
                    <a:pt x="12192" y="6095"/>
                  </a:moveTo>
                  <a:lnTo>
                    <a:pt x="9144" y="6095"/>
                  </a:lnTo>
                  <a:lnTo>
                    <a:pt x="9144" y="9143"/>
                  </a:lnTo>
                  <a:lnTo>
                    <a:pt x="12192" y="9143"/>
                  </a:lnTo>
                  <a:lnTo>
                    <a:pt x="12192" y="6095"/>
                  </a:lnTo>
                  <a:close/>
                </a:path>
                <a:path w="18415" h="9525" extrusionOk="0">
                  <a:moveTo>
                    <a:pt x="9144" y="3047"/>
                  </a:moveTo>
                  <a:lnTo>
                    <a:pt x="6096" y="3047"/>
                  </a:lnTo>
                  <a:lnTo>
                    <a:pt x="6096" y="6095"/>
                  </a:lnTo>
                  <a:lnTo>
                    <a:pt x="9144" y="6095"/>
                  </a:lnTo>
                  <a:lnTo>
                    <a:pt x="9144" y="3047"/>
                  </a:lnTo>
                  <a:close/>
                </a:path>
                <a:path w="18415" h="9525" extrusionOk="0">
                  <a:moveTo>
                    <a:pt x="18289" y="0"/>
                  </a:moveTo>
                  <a:lnTo>
                    <a:pt x="15241" y="0"/>
                  </a:lnTo>
                  <a:lnTo>
                    <a:pt x="12192" y="3047"/>
                  </a:lnTo>
                  <a:lnTo>
                    <a:pt x="12192" y="6095"/>
                  </a:lnTo>
                  <a:lnTo>
                    <a:pt x="15241" y="6095"/>
                  </a:lnTo>
                  <a:lnTo>
                    <a:pt x="15241" y="3047"/>
                  </a:lnTo>
                  <a:lnTo>
                    <a:pt x="18289" y="3047"/>
                  </a:lnTo>
                  <a:lnTo>
                    <a:pt x="18289"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59" name="Google Shape;6759;gda58c33139_0_6384"/>
            <p:cNvSpPr/>
            <p:nvPr/>
          </p:nvSpPr>
          <p:spPr>
            <a:xfrm>
              <a:off x="899227" y="6571140"/>
              <a:ext cx="18415" cy="9525"/>
            </a:xfrm>
            <a:custGeom>
              <a:avLst/>
              <a:gdLst/>
              <a:ahLst/>
              <a:cxnLst/>
              <a:rect l="l" t="t" r="r" b="b"/>
              <a:pathLst>
                <a:path w="18415" h="9525" extrusionOk="0">
                  <a:moveTo>
                    <a:pt x="18289" y="0"/>
                  </a:moveTo>
                  <a:lnTo>
                    <a:pt x="18289" y="3047"/>
                  </a:lnTo>
                  <a:lnTo>
                    <a:pt x="15241" y="3047"/>
                  </a:lnTo>
                  <a:lnTo>
                    <a:pt x="18289" y="3047"/>
                  </a:lnTo>
                  <a:lnTo>
                    <a:pt x="15241" y="3047"/>
                  </a:lnTo>
                  <a:lnTo>
                    <a:pt x="15241" y="6095"/>
                  </a:lnTo>
                  <a:lnTo>
                    <a:pt x="15241" y="3047"/>
                  </a:lnTo>
                  <a:lnTo>
                    <a:pt x="15241" y="6095"/>
                  </a:lnTo>
                  <a:lnTo>
                    <a:pt x="12192" y="6095"/>
                  </a:lnTo>
                  <a:lnTo>
                    <a:pt x="12192" y="9143"/>
                  </a:lnTo>
                  <a:lnTo>
                    <a:pt x="9144" y="9143"/>
                  </a:lnTo>
                  <a:lnTo>
                    <a:pt x="9144" y="6095"/>
                  </a:lnTo>
                  <a:lnTo>
                    <a:pt x="9144" y="9143"/>
                  </a:lnTo>
                  <a:lnTo>
                    <a:pt x="9144" y="6095"/>
                  </a:lnTo>
                  <a:lnTo>
                    <a:pt x="9144" y="9143"/>
                  </a:lnTo>
                  <a:lnTo>
                    <a:pt x="9144" y="6095"/>
                  </a:lnTo>
                  <a:lnTo>
                    <a:pt x="6096" y="6095"/>
                  </a:lnTo>
                  <a:lnTo>
                    <a:pt x="3048" y="6095"/>
                  </a:lnTo>
                  <a:lnTo>
                    <a:pt x="3048" y="9143"/>
                  </a:lnTo>
                  <a:lnTo>
                    <a:pt x="0" y="9143"/>
                  </a:lnTo>
                  <a:lnTo>
                    <a:pt x="3048" y="9143"/>
                  </a:lnTo>
                  <a:lnTo>
                    <a:pt x="0" y="9143"/>
                  </a:lnTo>
                  <a:lnTo>
                    <a:pt x="0" y="6095"/>
                  </a:lnTo>
                  <a:lnTo>
                    <a:pt x="3048" y="6095"/>
                  </a:lnTo>
                  <a:lnTo>
                    <a:pt x="6096" y="6095"/>
                  </a:lnTo>
                  <a:lnTo>
                    <a:pt x="6096" y="3047"/>
                  </a:lnTo>
                  <a:lnTo>
                    <a:pt x="9144" y="3047"/>
                  </a:lnTo>
                  <a:lnTo>
                    <a:pt x="9144" y="6095"/>
                  </a:lnTo>
                  <a:lnTo>
                    <a:pt x="12192" y="6095"/>
                  </a:lnTo>
                  <a:lnTo>
                    <a:pt x="12192" y="3047"/>
                  </a:lnTo>
                  <a:lnTo>
                    <a:pt x="15241" y="0"/>
                  </a:lnTo>
                  <a:lnTo>
                    <a:pt x="18289"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60" name="Google Shape;6760;gda58c33139_0_6384"/>
            <p:cNvSpPr/>
            <p:nvPr/>
          </p:nvSpPr>
          <p:spPr>
            <a:xfrm>
              <a:off x="1109555" y="6650384"/>
              <a:ext cx="6350" cy="6350"/>
            </a:xfrm>
            <a:custGeom>
              <a:avLst/>
              <a:gdLst/>
              <a:ahLst/>
              <a:cxnLst/>
              <a:rect l="l" t="t" r="r" b="b"/>
              <a:pathLst>
                <a:path w="6350" h="6350" extrusionOk="0">
                  <a:moveTo>
                    <a:pt x="6096" y="0"/>
                  </a:moveTo>
                  <a:lnTo>
                    <a:pt x="0" y="0"/>
                  </a:lnTo>
                  <a:lnTo>
                    <a:pt x="0" y="6095"/>
                  </a:lnTo>
                  <a:lnTo>
                    <a:pt x="3048" y="6095"/>
                  </a:lnTo>
                  <a:lnTo>
                    <a:pt x="3048"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61" name="Google Shape;6761;gda58c33139_0_6384"/>
            <p:cNvSpPr/>
            <p:nvPr/>
          </p:nvSpPr>
          <p:spPr>
            <a:xfrm>
              <a:off x="1106507" y="6650384"/>
              <a:ext cx="9525" cy="6350"/>
            </a:xfrm>
            <a:custGeom>
              <a:avLst/>
              <a:gdLst/>
              <a:ahLst/>
              <a:cxnLst/>
              <a:rect l="l" t="t" r="r" b="b"/>
              <a:pathLst>
                <a:path w="9525" h="6350" extrusionOk="0">
                  <a:moveTo>
                    <a:pt x="3048" y="3047"/>
                  </a:moveTo>
                  <a:lnTo>
                    <a:pt x="3048" y="0"/>
                  </a:lnTo>
                  <a:lnTo>
                    <a:pt x="6096" y="0"/>
                  </a:lnTo>
                  <a:lnTo>
                    <a:pt x="9144" y="0"/>
                  </a:lnTo>
                  <a:lnTo>
                    <a:pt x="9144" y="3047"/>
                  </a:lnTo>
                  <a:lnTo>
                    <a:pt x="9144" y="6095"/>
                  </a:lnTo>
                  <a:lnTo>
                    <a:pt x="9144" y="3047"/>
                  </a:lnTo>
                  <a:lnTo>
                    <a:pt x="6096" y="3047"/>
                  </a:lnTo>
                  <a:lnTo>
                    <a:pt x="6096" y="6095"/>
                  </a:lnTo>
                  <a:lnTo>
                    <a:pt x="6096" y="3047"/>
                  </a:lnTo>
                  <a:lnTo>
                    <a:pt x="6096" y="6095"/>
                  </a:lnTo>
                  <a:lnTo>
                    <a:pt x="3048" y="6095"/>
                  </a:lnTo>
                  <a:lnTo>
                    <a:pt x="3048" y="3047"/>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62" name="Google Shape;6762;gda58c33139_0_6384"/>
            <p:cNvSpPr/>
            <p:nvPr/>
          </p:nvSpPr>
          <p:spPr>
            <a:xfrm>
              <a:off x="929709" y="6580283"/>
              <a:ext cx="3175" cy="6350"/>
            </a:xfrm>
            <a:custGeom>
              <a:avLst/>
              <a:gdLst/>
              <a:ahLst/>
              <a:cxnLst/>
              <a:rect l="l" t="t" r="r" b="b"/>
              <a:pathLst>
                <a:path w="3175" h="6350" extrusionOk="0">
                  <a:moveTo>
                    <a:pt x="0" y="0"/>
                  </a:moveTo>
                  <a:lnTo>
                    <a:pt x="0" y="6095"/>
                  </a:lnTo>
                  <a:lnTo>
                    <a:pt x="3048" y="6095"/>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63" name="Google Shape;6763;gda58c33139_0_6384"/>
            <p:cNvSpPr/>
            <p:nvPr/>
          </p:nvSpPr>
          <p:spPr>
            <a:xfrm>
              <a:off x="929709" y="6580283"/>
              <a:ext cx="3175" cy="6350"/>
            </a:xfrm>
            <a:custGeom>
              <a:avLst/>
              <a:gdLst/>
              <a:ahLst/>
              <a:cxnLst/>
              <a:rect l="l" t="t" r="r" b="b"/>
              <a:pathLst>
                <a:path w="3175" h="6350" extrusionOk="0">
                  <a:moveTo>
                    <a:pt x="3048" y="3047"/>
                  </a:moveTo>
                  <a:lnTo>
                    <a:pt x="3048" y="6095"/>
                  </a:lnTo>
                  <a:lnTo>
                    <a:pt x="0" y="6095"/>
                  </a:lnTo>
                  <a:lnTo>
                    <a:pt x="0" y="3047"/>
                  </a:lnTo>
                  <a:lnTo>
                    <a:pt x="0" y="6095"/>
                  </a:lnTo>
                  <a:lnTo>
                    <a:pt x="0" y="3047"/>
                  </a:lnTo>
                  <a:lnTo>
                    <a:pt x="0" y="0"/>
                  </a:lnTo>
                  <a:lnTo>
                    <a:pt x="0" y="3047"/>
                  </a:lnTo>
                  <a:lnTo>
                    <a:pt x="0" y="0"/>
                  </a:lnTo>
                  <a:lnTo>
                    <a:pt x="3048" y="3047"/>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64" name="Google Shape;6764;gda58c33139_0_6384"/>
            <p:cNvSpPr/>
            <p:nvPr/>
          </p:nvSpPr>
          <p:spPr>
            <a:xfrm>
              <a:off x="969327" y="6601625"/>
              <a:ext cx="9525" cy="9525"/>
            </a:xfrm>
            <a:custGeom>
              <a:avLst/>
              <a:gdLst/>
              <a:ahLst/>
              <a:cxnLst/>
              <a:rect l="l" t="t" r="r" b="b"/>
              <a:pathLst>
                <a:path w="9525" h="9525" extrusionOk="0">
                  <a:moveTo>
                    <a:pt x="9144" y="0"/>
                  </a:moveTo>
                  <a:lnTo>
                    <a:pt x="6096" y="0"/>
                  </a:lnTo>
                  <a:lnTo>
                    <a:pt x="3048" y="3048"/>
                  </a:lnTo>
                  <a:lnTo>
                    <a:pt x="0" y="3048"/>
                  </a:lnTo>
                  <a:lnTo>
                    <a:pt x="0" y="6096"/>
                  </a:lnTo>
                  <a:lnTo>
                    <a:pt x="3048" y="6096"/>
                  </a:lnTo>
                  <a:lnTo>
                    <a:pt x="3048" y="9144"/>
                  </a:lnTo>
                  <a:lnTo>
                    <a:pt x="9144" y="9144"/>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65" name="Google Shape;6765;gda58c33139_0_6384"/>
            <p:cNvSpPr/>
            <p:nvPr/>
          </p:nvSpPr>
          <p:spPr>
            <a:xfrm>
              <a:off x="969337" y="6601618"/>
              <a:ext cx="12700" cy="9525"/>
            </a:xfrm>
            <a:custGeom>
              <a:avLst/>
              <a:gdLst/>
              <a:ahLst/>
              <a:cxnLst/>
              <a:rect l="l" t="t" r="r" b="b"/>
              <a:pathLst>
                <a:path w="12700" h="9525" extrusionOk="0">
                  <a:moveTo>
                    <a:pt x="6096" y="0"/>
                  </a:moveTo>
                  <a:lnTo>
                    <a:pt x="9144" y="0"/>
                  </a:lnTo>
                  <a:lnTo>
                    <a:pt x="9144" y="3047"/>
                  </a:lnTo>
                  <a:lnTo>
                    <a:pt x="9144" y="6095"/>
                  </a:lnTo>
                  <a:lnTo>
                    <a:pt x="12192" y="6095"/>
                  </a:lnTo>
                  <a:lnTo>
                    <a:pt x="9144" y="6095"/>
                  </a:lnTo>
                  <a:lnTo>
                    <a:pt x="9144" y="9143"/>
                  </a:lnTo>
                  <a:lnTo>
                    <a:pt x="6096" y="9143"/>
                  </a:lnTo>
                  <a:lnTo>
                    <a:pt x="3048" y="9143"/>
                  </a:lnTo>
                  <a:lnTo>
                    <a:pt x="3048" y="6095"/>
                  </a:lnTo>
                  <a:lnTo>
                    <a:pt x="0" y="6095"/>
                  </a:lnTo>
                  <a:lnTo>
                    <a:pt x="3048" y="6095"/>
                  </a:lnTo>
                  <a:lnTo>
                    <a:pt x="0" y="6095"/>
                  </a:lnTo>
                  <a:lnTo>
                    <a:pt x="0" y="3047"/>
                  </a:lnTo>
                  <a:lnTo>
                    <a:pt x="3048" y="3047"/>
                  </a:lnTo>
                  <a:lnTo>
                    <a:pt x="3048" y="0"/>
                  </a:lnTo>
                  <a:lnTo>
                    <a:pt x="3048" y="3047"/>
                  </a:lnTo>
                  <a:lnTo>
                    <a:pt x="6096"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66" name="Google Shape;6766;gda58c33139_0_6384"/>
            <p:cNvSpPr/>
            <p:nvPr/>
          </p:nvSpPr>
          <p:spPr>
            <a:xfrm>
              <a:off x="1076025" y="6650384"/>
              <a:ext cx="21590" cy="18415"/>
            </a:xfrm>
            <a:custGeom>
              <a:avLst/>
              <a:gdLst/>
              <a:ahLst/>
              <a:cxnLst/>
              <a:rect l="l" t="t" r="r" b="b"/>
              <a:pathLst>
                <a:path w="21590" h="18415" extrusionOk="0">
                  <a:moveTo>
                    <a:pt x="12192" y="12191"/>
                  </a:moveTo>
                  <a:lnTo>
                    <a:pt x="6096" y="12191"/>
                  </a:lnTo>
                  <a:lnTo>
                    <a:pt x="6096" y="15239"/>
                  </a:lnTo>
                  <a:lnTo>
                    <a:pt x="9144" y="18286"/>
                  </a:lnTo>
                  <a:lnTo>
                    <a:pt x="9144" y="15239"/>
                  </a:lnTo>
                  <a:lnTo>
                    <a:pt x="12192" y="15239"/>
                  </a:lnTo>
                  <a:lnTo>
                    <a:pt x="12192" y="12191"/>
                  </a:lnTo>
                  <a:close/>
                </a:path>
                <a:path w="21590" h="18415" extrusionOk="0">
                  <a:moveTo>
                    <a:pt x="3048" y="12191"/>
                  </a:moveTo>
                  <a:lnTo>
                    <a:pt x="0" y="12191"/>
                  </a:lnTo>
                  <a:lnTo>
                    <a:pt x="0" y="15239"/>
                  </a:lnTo>
                  <a:lnTo>
                    <a:pt x="3048" y="15239"/>
                  </a:lnTo>
                  <a:lnTo>
                    <a:pt x="3048" y="12191"/>
                  </a:lnTo>
                  <a:close/>
                </a:path>
                <a:path w="21590" h="18415" extrusionOk="0">
                  <a:moveTo>
                    <a:pt x="15241" y="12191"/>
                  </a:moveTo>
                  <a:lnTo>
                    <a:pt x="12192" y="12191"/>
                  </a:lnTo>
                  <a:lnTo>
                    <a:pt x="12192" y="15239"/>
                  </a:lnTo>
                  <a:lnTo>
                    <a:pt x="15241" y="15239"/>
                  </a:lnTo>
                  <a:lnTo>
                    <a:pt x="15241" y="12191"/>
                  </a:lnTo>
                  <a:close/>
                </a:path>
                <a:path w="21590" h="18415" extrusionOk="0">
                  <a:moveTo>
                    <a:pt x="9144" y="6095"/>
                  </a:moveTo>
                  <a:lnTo>
                    <a:pt x="6096" y="6095"/>
                  </a:lnTo>
                  <a:lnTo>
                    <a:pt x="6096" y="9143"/>
                  </a:lnTo>
                  <a:lnTo>
                    <a:pt x="3048" y="12191"/>
                  </a:lnTo>
                  <a:lnTo>
                    <a:pt x="18289" y="12191"/>
                  </a:lnTo>
                  <a:lnTo>
                    <a:pt x="18289" y="15239"/>
                  </a:lnTo>
                  <a:lnTo>
                    <a:pt x="21337" y="15239"/>
                  </a:lnTo>
                  <a:lnTo>
                    <a:pt x="21337" y="9143"/>
                  </a:lnTo>
                  <a:lnTo>
                    <a:pt x="9144" y="9143"/>
                  </a:lnTo>
                  <a:lnTo>
                    <a:pt x="9144" y="6095"/>
                  </a:lnTo>
                  <a:close/>
                </a:path>
                <a:path w="21590" h="18415" extrusionOk="0">
                  <a:moveTo>
                    <a:pt x="21337" y="0"/>
                  </a:moveTo>
                  <a:lnTo>
                    <a:pt x="12192" y="0"/>
                  </a:lnTo>
                  <a:lnTo>
                    <a:pt x="12192" y="6095"/>
                  </a:lnTo>
                  <a:lnTo>
                    <a:pt x="9144" y="6095"/>
                  </a:lnTo>
                  <a:lnTo>
                    <a:pt x="9144" y="9143"/>
                  </a:lnTo>
                  <a:lnTo>
                    <a:pt x="15241" y="9143"/>
                  </a:lnTo>
                  <a:lnTo>
                    <a:pt x="15241" y="3047"/>
                  </a:lnTo>
                  <a:lnTo>
                    <a:pt x="18289" y="3047"/>
                  </a:lnTo>
                  <a:lnTo>
                    <a:pt x="2133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67" name="Google Shape;6767;gda58c33139_0_6384"/>
            <p:cNvSpPr/>
            <p:nvPr/>
          </p:nvSpPr>
          <p:spPr>
            <a:xfrm>
              <a:off x="1076025" y="6650384"/>
              <a:ext cx="43180" cy="18415"/>
            </a:xfrm>
            <a:custGeom>
              <a:avLst/>
              <a:gdLst/>
              <a:ahLst/>
              <a:cxnLst/>
              <a:rect l="l" t="t" r="r" b="b"/>
              <a:pathLst>
                <a:path w="43180" h="18415" extrusionOk="0">
                  <a:moveTo>
                    <a:pt x="6096" y="6095"/>
                  </a:moveTo>
                  <a:lnTo>
                    <a:pt x="9144" y="6095"/>
                  </a:lnTo>
                  <a:lnTo>
                    <a:pt x="9144" y="9143"/>
                  </a:lnTo>
                  <a:lnTo>
                    <a:pt x="12192" y="9143"/>
                  </a:lnTo>
                  <a:lnTo>
                    <a:pt x="9144" y="9143"/>
                  </a:lnTo>
                  <a:lnTo>
                    <a:pt x="9144" y="6095"/>
                  </a:lnTo>
                  <a:lnTo>
                    <a:pt x="12192" y="6095"/>
                  </a:lnTo>
                  <a:lnTo>
                    <a:pt x="12192" y="3047"/>
                  </a:lnTo>
                  <a:lnTo>
                    <a:pt x="12192" y="6095"/>
                  </a:lnTo>
                  <a:lnTo>
                    <a:pt x="12192" y="3047"/>
                  </a:lnTo>
                  <a:lnTo>
                    <a:pt x="12192" y="0"/>
                  </a:lnTo>
                  <a:lnTo>
                    <a:pt x="15241" y="0"/>
                  </a:lnTo>
                  <a:lnTo>
                    <a:pt x="18289" y="0"/>
                  </a:lnTo>
                  <a:lnTo>
                    <a:pt x="21337" y="0"/>
                  </a:lnTo>
                  <a:lnTo>
                    <a:pt x="18289" y="0"/>
                  </a:lnTo>
                  <a:lnTo>
                    <a:pt x="21337" y="0"/>
                  </a:lnTo>
                  <a:lnTo>
                    <a:pt x="18289" y="3047"/>
                  </a:lnTo>
                  <a:lnTo>
                    <a:pt x="18289" y="6095"/>
                  </a:lnTo>
                  <a:lnTo>
                    <a:pt x="18289" y="3047"/>
                  </a:lnTo>
                  <a:lnTo>
                    <a:pt x="15241" y="3047"/>
                  </a:lnTo>
                  <a:lnTo>
                    <a:pt x="15241" y="6095"/>
                  </a:lnTo>
                  <a:lnTo>
                    <a:pt x="15241" y="9143"/>
                  </a:lnTo>
                  <a:lnTo>
                    <a:pt x="18289" y="9143"/>
                  </a:lnTo>
                  <a:lnTo>
                    <a:pt x="21337" y="9143"/>
                  </a:lnTo>
                  <a:lnTo>
                    <a:pt x="21337" y="12191"/>
                  </a:lnTo>
                  <a:lnTo>
                    <a:pt x="18289" y="12191"/>
                  </a:lnTo>
                  <a:lnTo>
                    <a:pt x="21337" y="12191"/>
                  </a:lnTo>
                  <a:lnTo>
                    <a:pt x="21337" y="15239"/>
                  </a:lnTo>
                  <a:lnTo>
                    <a:pt x="18289" y="15239"/>
                  </a:lnTo>
                  <a:lnTo>
                    <a:pt x="18289" y="12191"/>
                  </a:lnTo>
                  <a:lnTo>
                    <a:pt x="15241" y="12191"/>
                  </a:lnTo>
                  <a:lnTo>
                    <a:pt x="15241" y="15239"/>
                  </a:lnTo>
                  <a:lnTo>
                    <a:pt x="12192" y="15239"/>
                  </a:lnTo>
                  <a:lnTo>
                    <a:pt x="12192" y="12191"/>
                  </a:lnTo>
                  <a:lnTo>
                    <a:pt x="12192" y="15239"/>
                  </a:lnTo>
                  <a:lnTo>
                    <a:pt x="9144" y="15239"/>
                  </a:lnTo>
                  <a:lnTo>
                    <a:pt x="9144" y="18286"/>
                  </a:lnTo>
                  <a:lnTo>
                    <a:pt x="6096" y="15239"/>
                  </a:lnTo>
                  <a:lnTo>
                    <a:pt x="6096" y="12191"/>
                  </a:lnTo>
                  <a:lnTo>
                    <a:pt x="3048" y="12191"/>
                  </a:lnTo>
                  <a:lnTo>
                    <a:pt x="3048" y="15239"/>
                  </a:lnTo>
                  <a:lnTo>
                    <a:pt x="0" y="15239"/>
                  </a:lnTo>
                  <a:lnTo>
                    <a:pt x="0" y="12191"/>
                  </a:lnTo>
                  <a:lnTo>
                    <a:pt x="3048" y="12191"/>
                  </a:lnTo>
                  <a:lnTo>
                    <a:pt x="6096" y="9143"/>
                  </a:lnTo>
                  <a:lnTo>
                    <a:pt x="9144" y="9143"/>
                  </a:lnTo>
                  <a:lnTo>
                    <a:pt x="6096" y="9143"/>
                  </a:lnTo>
                  <a:lnTo>
                    <a:pt x="6096" y="6095"/>
                  </a:lnTo>
                </a:path>
                <a:path w="43180" h="18415" extrusionOk="0">
                  <a:moveTo>
                    <a:pt x="39627" y="9143"/>
                  </a:moveTo>
                  <a:lnTo>
                    <a:pt x="39627" y="6095"/>
                  </a:lnTo>
                  <a:lnTo>
                    <a:pt x="39627" y="9143"/>
                  </a:lnTo>
                  <a:lnTo>
                    <a:pt x="42675" y="9143"/>
                  </a:lnTo>
                  <a:lnTo>
                    <a:pt x="42675" y="6095"/>
                  </a:lnTo>
                  <a:lnTo>
                    <a:pt x="42675" y="9143"/>
                  </a:lnTo>
                  <a:lnTo>
                    <a:pt x="39627" y="9143"/>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68" name="Google Shape;6768;gda58c33139_0_6384"/>
            <p:cNvSpPr/>
            <p:nvPr/>
          </p:nvSpPr>
          <p:spPr>
            <a:xfrm>
              <a:off x="938847" y="6589433"/>
              <a:ext cx="3175" cy="6350"/>
            </a:xfrm>
            <a:custGeom>
              <a:avLst/>
              <a:gdLst/>
              <a:ahLst/>
              <a:cxnLst/>
              <a:rect l="l" t="t" r="r" b="b"/>
              <a:pathLst>
                <a:path w="3175" h="6350" extrusionOk="0">
                  <a:moveTo>
                    <a:pt x="3048" y="0"/>
                  </a:moveTo>
                  <a:lnTo>
                    <a:pt x="0" y="0"/>
                  </a:lnTo>
                  <a:lnTo>
                    <a:pt x="0" y="6096"/>
                  </a:lnTo>
                  <a:lnTo>
                    <a:pt x="3048" y="6096"/>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69" name="Google Shape;6769;gda58c33139_0_6384"/>
            <p:cNvSpPr/>
            <p:nvPr/>
          </p:nvSpPr>
          <p:spPr>
            <a:xfrm>
              <a:off x="938854" y="6589427"/>
              <a:ext cx="3175" cy="6350"/>
            </a:xfrm>
            <a:custGeom>
              <a:avLst/>
              <a:gdLst/>
              <a:ahLst/>
              <a:cxnLst/>
              <a:rect l="l" t="t" r="r" b="b"/>
              <a:pathLst>
                <a:path w="3175" h="6350" extrusionOk="0">
                  <a:moveTo>
                    <a:pt x="0" y="3047"/>
                  </a:moveTo>
                  <a:lnTo>
                    <a:pt x="0" y="0"/>
                  </a:lnTo>
                  <a:lnTo>
                    <a:pt x="0" y="3047"/>
                  </a:lnTo>
                  <a:lnTo>
                    <a:pt x="0" y="0"/>
                  </a:lnTo>
                  <a:lnTo>
                    <a:pt x="3048" y="0"/>
                  </a:lnTo>
                  <a:lnTo>
                    <a:pt x="3048" y="3047"/>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70" name="Google Shape;6770;gda58c33139_0_6384"/>
            <p:cNvSpPr/>
            <p:nvPr/>
          </p:nvSpPr>
          <p:spPr>
            <a:xfrm>
              <a:off x="932758" y="658637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71" name="Google Shape;6771;gda58c33139_0_6384"/>
            <p:cNvSpPr/>
            <p:nvPr/>
          </p:nvSpPr>
          <p:spPr>
            <a:xfrm>
              <a:off x="932758" y="6586379"/>
              <a:ext cx="3175" cy="3175"/>
            </a:xfrm>
            <a:custGeom>
              <a:avLst/>
              <a:gdLst/>
              <a:ahLst/>
              <a:cxnLst/>
              <a:rect l="l" t="t" r="r" b="b"/>
              <a:pathLst>
                <a:path w="3175" h="3175" extrusionOk="0">
                  <a:moveTo>
                    <a:pt x="3048" y="3047"/>
                  </a:moveTo>
                  <a:lnTo>
                    <a:pt x="0" y="3047"/>
                  </a:lnTo>
                  <a:lnTo>
                    <a:pt x="0" y="0"/>
                  </a:lnTo>
                  <a:lnTo>
                    <a:pt x="3048" y="0"/>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72" name="Google Shape;6772;gda58c33139_0_6384"/>
            <p:cNvSpPr/>
            <p:nvPr/>
          </p:nvSpPr>
          <p:spPr>
            <a:xfrm>
              <a:off x="1121748" y="6659527"/>
              <a:ext cx="3175" cy="3175"/>
            </a:xfrm>
            <a:custGeom>
              <a:avLst/>
              <a:gdLst/>
              <a:ahLst/>
              <a:cxnLst/>
              <a:rect l="l" t="t" r="r" b="b"/>
              <a:pathLst>
                <a:path w="3175" h="3175" extrusionOk="0">
                  <a:moveTo>
                    <a:pt x="3048" y="3047"/>
                  </a:moveTo>
                  <a:lnTo>
                    <a:pt x="0" y="3047"/>
                  </a:lnTo>
                  <a:lnTo>
                    <a:pt x="0" y="0"/>
                  </a:lnTo>
                  <a:lnTo>
                    <a:pt x="0" y="3047"/>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73" name="Google Shape;6773;gda58c33139_0_6384"/>
            <p:cNvSpPr/>
            <p:nvPr/>
          </p:nvSpPr>
          <p:spPr>
            <a:xfrm>
              <a:off x="1121748" y="6659527"/>
              <a:ext cx="3175" cy="3175"/>
            </a:xfrm>
            <a:custGeom>
              <a:avLst/>
              <a:gdLst/>
              <a:ahLst/>
              <a:cxnLst/>
              <a:rect l="l" t="t" r="r" b="b"/>
              <a:pathLst>
                <a:path w="3175" h="3175" extrusionOk="0">
                  <a:moveTo>
                    <a:pt x="3048" y="3047"/>
                  </a:moveTo>
                  <a:lnTo>
                    <a:pt x="0" y="3047"/>
                  </a:lnTo>
                  <a:lnTo>
                    <a:pt x="0" y="0"/>
                  </a:lnTo>
                  <a:lnTo>
                    <a:pt x="0" y="3047"/>
                  </a:lnTo>
                  <a:lnTo>
                    <a:pt x="3048"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74" name="Google Shape;6774;gda58c33139_0_6384"/>
            <p:cNvSpPr/>
            <p:nvPr/>
          </p:nvSpPr>
          <p:spPr>
            <a:xfrm>
              <a:off x="914468" y="6577235"/>
              <a:ext cx="3175" cy="3175"/>
            </a:xfrm>
            <a:custGeom>
              <a:avLst/>
              <a:gdLst/>
              <a:ahLst/>
              <a:cxnLst/>
              <a:rect l="l" t="t" r="r" b="b"/>
              <a:pathLst>
                <a:path w="3175" h="3175" extrusionOk="0">
                  <a:moveTo>
                    <a:pt x="0" y="0"/>
                  </a:moveTo>
                  <a:lnTo>
                    <a:pt x="0" y="3047"/>
                  </a:lnTo>
                  <a:lnTo>
                    <a:pt x="3048" y="3047"/>
                  </a:ln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75" name="Google Shape;6775;gda58c33139_0_6384"/>
            <p:cNvSpPr/>
            <p:nvPr/>
          </p:nvSpPr>
          <p:spPr>
            <a:xfrm>
              <a:off x="914468" y="6577235"/>
              <a:ext cx="3175" cy="3175"/>
            </a:xfrm>
            <a:custGeom>
              <a:avLst/>
              <a:gdLst/>
              <a:ahLst/>
              <a:cxnLst/>
              <a:rect l="l" t="t" r="r" b="b"/>
              <a:pathLst>
                <a:path w="3175" h="3175" extrusionOk="0">
                  <a:moveTo>
                    <a:pt x="0" y="0"/>
                  </a:moveTo>
                  <a:lnTo>
                    <a:pt x="0" y="3047"/>
                  </a:ln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76" name="Google Shape;6776;gda58c33139_0_6384"/>
            <p:cNvSpPr/>
            <p:nvPr/>
          </p:nvSpPr>
          <p:spPr>
            <a:xfrm>
              <a:off x="1109555" y="6656479"/>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77" name="Google Shape;6777;gda58c33139_0_6384"/>
            <p:cNvSpPr/>
            <p:nvPr/>
          </p:nvSpPr>
          <p:spPr>
            <a:xfrm>
              <a:off x="1115644" y="6659537"/>
              <a:ext cx="3175" cy="3175"/>
            </a:xfrm>
            <a:custGeom>
              <a:avLst/>
              <a:gdLst/>
              <a:ahLst/>
              <a:cxnLst/>
              <a:rect l="l" t="t" r="r" b="b"/>
              <a:pathLst>
                <a:path w="3175" h="3175" extrusionOk="0">
                  <a:moveTo>
                    <a:pt x="3048" y="0"/>
                  </a:moveTo>
                  <a:lnTo>
                    <a:pt x="0" y="0"/>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78" name="Google Shape;6778;gda58c33139_0_6384"/>
            <p:cNvSpPr/>
            <p:nvPr/>
          </p:nvSpPr>
          <p:spPr>
            <a:xfrm>
              <a:off x="1115652" y="6659527"/>
              <a:ext cx="6350" cy="3175"/>
            </a:xfrm>
            <a:custGeom>
              <a:avLst/>
              <a:gdLst/>
              <a:ahLst/>
              <a:cxnLst/>
              <a:rect l="l" t="t" r="r" b="b"/>
              <a:pathLst>
                <a:path w="6350" h="3175" extrusionOk="0">
                  <a:moveTo>
                    <a:pt x="6096" y="3047"/>
                  </a:moveTo>
                  <a:lnTo>
                    <a:pt x="3048" y="3047"/>
                  </a:lnTo>
                  <a:lnTo>
                    <a:pt x="0" y="0"/>
                  </a:lnTo>
                  <a:lnTo>
                    <a:pt x="3048" y="0"/>
                  </a:lnTo>
                  <a:lnTo>
                    <a:pt x="3048" y="3047"/>
                  </a:lnTo>
                  <a:lnTo>
                    <a:pt x="6096"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79" name="Google Shape;6779;gda58c33139_0_6384"/>
            <p:cNvSpPr/>
            <p:nvPr/>
          </p:nvSpPr>
          <p:spPr>
            <a:xfrm>
              <a:off x="1106507" y="66564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80" name="Google Shape;6780;gda58c33139_0_6384"/>
            <p:cNvSpPr/>
            <p:nvPr/>
          </p:nvSpPr>
          <p:spPr>
            <a:xfrm>
              <a:off x="1106507" y="6656479"/>
              <a:ext cx="3175" cy="0"/>
            </a:xfrm>
            <a:custGeom>
              <a:avLst/>
              <a:gdLst/>
              <a:ahLst/>
              <a:cxnLst/>
              <a:rect l="l" t="t" r="r" b="b"/>
              <a:pathLst>
                <a:path w="3175" h="120000" extrusionOk="0">
                  <a:moveTo>
                    <a:pt x="0" y="0"/>
                  </a:moveTo>
                  <a:lnTo>
                    <a:pt x="3048" y="0"/>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81" name="Google Shape;6781;gda58c33139_0_6384"/>
            <p:cNvSpPr/>
            <p:nvPr/>
          </p:nvSpPr>
          <p:spPr>
            <a:xfrm>
              <a:off x="1109555" y="6659527"/>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82" name="Google Shape;6782;gda58c33139_0_6384"/>
            <p:cNvSpPr/>
            <p:nvPr/>
          </p:nvSpPr>
          <p:spPr>
            <a:xfrm>
              <a:off x="1109555" y="6659527"/>
              <a:ext cx="3175" cy="0"/>
            </a:xfrm>
            <a:custGeom>
              <a:avLst/>
              <a:gdLst/>
              <a:ahLst/>
              <a:cxnLst/>
              <a:rect l="l" t="t" r="r" b="b"/>
              <a:pathLst>
                <a:path w="3175" h="120000" extrusionOk="0">
                  <a:moveTo>
                    <a:pt x="3048" y="0"/>
                  </a:move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83" name="Google Shape;6783;gda58c33139_0_6384"/>
            <p:cNvSpPr/>
            <p:nvPr/>
          </p:nvSpPr>
          <p:spPr>
            <a:xfrm>
              <a:off x="1054687" y="6647336"/>
              <a:ext cx="24765" cy="12700"/>
            </a:xfrm>
            <a:custGeom>
              <a:avLst/>
              <a:gdLst/>
              <a:ahLst/>
              <a:cxnLst/>
              <a:rect l="l" t="t" r="r" b="b"/>
              <a:pathLst>
                <a:path w="24765" h="12700" extrusionOk="0">
                  <a:moveTo>
                    <a:pt x="24385" y="0"/>
                  </a:moveTo>
                  <a:lnTo>
                    <a:pt x="18289" y="0"/>
                  </a:lnTo>
                  <a:lnTo>
                    <a:pt x="18289" y="6095"/>
                  </a:lnTo>
                  <a:lnTo>
                    <a:pt x="12193" y="6095"/>
                  </a:lnTo>
                  <a:lnTo>
                    <a:pt x="12193" y="12191"/>
                  </a:lnTo>
                  <a:lnTo>
                    <a:pt x="15241" y="12191"/>
                  </a:lnTo>
                  <a:lnTo>
                    <a:pt x="15241" y="9143"/>
                  </a:lnTo>
                  <a:lnTo>
                    <a:pt x="18289" y="9143"/>
                  </a:lnTo>
                  <a:lnTo>
                    <a:pt x="21337" y="6095"/>
                  </a:lnTo>
                  <a:lnTo>
                    <a:pt x="21337" y="3047"/>
                  </a:lnTo>
                  <a:lnTo>
                    <a:pt x="24385" y="3047"/>
                  </a:lnTo>
                  <a:lnTo>
                    <a:pt x="24385" y="0"/>
                  </a:lnTo>
                  <a:close/>
                </a:path>
                <a:path w="24765" h="12700" extrusionOk="0">
                  <a:moveTo>
                    <a:pt x="18289" y="9143"/>
                  </a:moveTo>
                  <a:lnTo>
                    <a:pt x="15241" y="9143"/>
                  </a:lnTo>
                  <a:lnTo>
                    <a:pt x="18289" y="12191"/>
                  </a:lnTo>
                  <a:lnTo>
                    <a:pt x="18289" y="9143"/>
                  </a:lnTo>
                  <a:close/>
                </a:path>
                <a:path w="24765" h="12700" extrusionOk="0">
                  <a:moveTo>
                    <a:pt x="3048" y="3047"/>
                  </a:moveTo>
                  <a:lnTo>
                    <a:pt x="0" y="3047"/>
                  </a:lnTo>
                  <a:lnTo>
                    <a:pt x="0" y="6095"/>
                  </a:lnTo>
                  <a:lnTo>
                    <a:pt x="3048" y="6095"/>
                  </a:lnTo>
                  <a:lnTo>
                    <a:pt x="3048"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84" name="Google Shape;6784;gda58c33139_0_6384"/>
            <p:cNvSpPr/>
            <p:nvPr/>
          </p:nvSpPr>
          <p:spPr>
            <a:xfrm>
              <a:off x="1054687" y="6647336"/>
              <a:ext cx="24765" cy="12700"/>
            </a:xfrm>
            <a:custGeom>
              <a:avLst/>
              <a:gdLst/>
              <a:ahLst/>
              <a:cxnLst/>
              <a:rect l="l" t="t" r="r" b="b"/>
              <a:pathLst>
                <a:path w="24765" h="12700" extrusionOk="0">
                  <a:moveTo>
                    <a:pt x="18289" y="6095"/>
                  </a:moveTo>
                  <a:lnTo>
                    <a:pt x="18289" y="3047"/>
                  </a:lnTo>
                  <a:lnTo>
                    <a:pt x="18289" y="0"/>
                  </a:lnTo>
                  <a:lnTo>
                    <a:pt x="21337" y="0"/>
                  </a:lnTo>
                  <a:lnTo>
                    <a:pt x="24385" y="0"/>
                  </a:lnTo>
                  <a:lnTo>
                    <a:pt x="24385" y="3047"/>
                  </a:lnTo>
                  <a:lnTo>
                    <a:pt x="21337" y="3047"/>
                  </a:lnTo>
                  <a:lnTo>
                    <a:pt x="21337" y="6095"/>
                  </a:lnTo>
                  <a:lnTo>
                    <a:pt x="18289" y="6095"/>
                  </a:lnTo>
                  <a:lnTo>
                    <a:pt x="21337" y="6095"/>
                  </a:lnTo>
                  <a:lnTo>
                    <a:pt x="18289" y="9143"/>
                  </a:lnTo>
                  <a:lnTo>
                    <a:pt x="18289" y="12191"/>
                  </a:lnTo>
                  <a:lnTo>
                    <a:pt x="18289" y="9143"/>
                  </a:lnTo>
                  <a:lnTo>
                    <a:pt x="18289" y="12191"/>
                  </a:lnTo>
                  <a:lnTo>
                    <a:pt x="15241" y="9143"/>
                  </a:lnTo>
                  <a:lnTo>
                    <a:pt x="15241" y="12191"/>
                  </a:lnTo>
                  <a:lnTo>
                    <a:pt x="15241" y="9143"/>
                  </a:lnTo>
                  <a:lnTo>
                    <a:pt x="15241" y="12191"/>
                  </a:lnTo>
                  <a:lnTo>
                    <a:pt x="15241" y="9143"/>
                  </a:lnTo>
                  <a:lnTo>
                    <a:pt x="15241" y="12191"/>
                  </a:lnTo>
                  <a:lnTo>
                    <a:pt x="12193" y="12191"/>
                  </a:lnTo>
                  <a:lnTo>
                    <a:pt x="12193" y="9143"/>
                  </a:lnTo>
                  <a:lnTo>
                    <a:pt x="12193" y="12191"/>
                  </a:lnTo>
                  <a:lnTo>
                    <a:pt x="12193" y="9143"/>
                  </a:lnTo>
                  <a:lnTo>
                    <a:pt x="12193" y="6095"/>
                  </a:lnTo>
                  <a:lnTo>
                    <a:pt x="9144" y="6095"/>
                  </a:lnTo>
                  <a:lnTo>
                    <a:pt x="6096" y="6095"/>
                  </a:lnTo>
                  <a:lnTo>
                    <a:pt x="3048" y="6095"/>
                  </a:lnTo>
                  <a:lnTo>
                    <a:pt x="0" y="6095"/>
                  </a:lnTo>
                  <a:lnTo>
                    <a:pt x="0" y="9143"/>
                  </a:lnTo>
                  <a:lnTo>
                    <a:pt x="0" y="6095"/>
                  </a:lnTo>
                  <a:lnTo>
                    <a:pt x="0" y="3047"/>
                  </a:lnTo>
                  <a:lnTo>
                    <a:pt x="3048" y="3047"/>
                  </a:lnTo>
                  <a:lnTo>
                    <a:pt x="3048" y="6095"/>
                  </a:lnTo>
                  <a:lnTo>
                    <a:pt x="6096" y="6095"/>
                  </a:lnTo>
                  <a:lnTo>
                    <a:pt x="9144" y="6095"/>
                  </a:lnTo>
                  <a:lnTo>
                    <a:pt x="12193" y="6095"/>
                  </a:lnTo>
                  <a:lnTo>
                    <a:pt x="15241" y="6095"/>
                  </a:lnTo>
                  <a:lnTo>
                    <a:pt x="18289"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85" name="Google Shape;6785;gda58c33139_0_6384"/>
            <p:cNvSpPr/>
            <p:nvPr/>
          </p:nvSpPr>
          <p:spPr>
            <a:xfrm>
              <a:off x="1039444" y="6635153"/>
              <a:ext cx="21590" cy="15240"/>
            </a:xfrm>
            <a:custGeom>
              <a:avLst/>
              <a:gdLst/>
              <a:ahLst/>
              <a:cxnLst/>
              <a:rect l="l" t="t" r="r" b="b"/>
              <a:pathLst>
                <a:path w="21590" h="15240" extrusionOk="0">
                  <a:moveTo>
                    <a:pt x="21336" y="9144"/>
                  </a:moveTo>
                  <a:lnTo>
                    <a:pt x="12192" y="9144"/>
                  </a:lnTo>
                  <a:lnTo>
                    <a:pt x="12192" y="3048"/>
                  </a:lnTo>
                  <a:lnTo>
                    <a:pt x="6096" y="3048"/>
                  </a:lnTo>
                  <a:lnTo>
                    <a:pt x="6096" y="0"/>
                  </a:lnTo>
                  <a:lnTo>
                    <a:pt x="3048" y="0"/>
                  </a:lnTo>
                  <a:lnTo>
                    <a:pt x="3048" y="6096"/>
                  </a:lnTo>
                  <a:lnTo>
                    <a:pt x="6096" y="9144"/>
                  </a:lnTo>
                  <a:lnTo>
                    <a:pt x="9144" y="9144"/>
                  </a:lnTo>
                  <a:lnTo>
                    <a:pt x="9144" y="12192"/>
                  </a:lnTo>
                  <a:lnTo>
                    <a:pt x="0" y="12192"/>
                  </a:lnTo>
                  <a:lnTo>
                    <a:pt x="0" y="15240"/>
                  </a:lnTo>
                  <a:lnTo>
                    <a:pt x="12192" y="15240"/>
                  </a:lnTo>
                  <a:lnTo>
                    <a:pt x="12192" y="12192"/>
                  </a:lnTo>
                  <a:lnTo>
                    <a:pt x="21336" y="12192"/>
                  </a:lnTo>
                  <a:lnTo>
                    <a:pt x="21336"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86" name="Google Shape;6786;gda58c33139_0_6384"/>
            <p:cNvSpPr/>
            <p:nvPr/>
          </p:nvSpPr>
          <p:spPr>
            <a:xfrm>
              <a:off x="1039446" y="6635144"/>
              <a:ext cx="21590" cy="21590"/>
            </a:xfrm>
            <a:custGeom>
              <a:avLst/>
              <a:gdLst/>
              <a:ahLst/>
              <a:cxnLst/>
              <a:rect l="l" t="t" r="r" b="b"/>
              <a:pathLst>
                <a:path w="21590" h="21590" extrusionOk="0">
                  <a:moveTo>
                    <a:pt x="21337" y="12191"/>
                  </a:moveTo>
                  <a:lnTo>
                    <a:pt x="18289" y="12191"/>
                  </a:lnTo>
                  <a:lnTo>
                    <a:pt x="15241" y="12191"/>
                  </a:lnTo>
                  <a:lnTo>
                    <a:pt x="12193" y="12191"/>
                  </a:lnTo>
                  <a:lnTo>
                    <a:pt x="12193" y="15239"/>
                  </a:lnTo>
                  <a:lnTo>
                    <a:pt x="9144" y="15239"/>
                  </a:lnTo>
                  <a:lnTo>
                    <a:pt x="12193" y="15239"/>
                  </a:lnTo>
                  <a:lnTo>
                    <a:pt x="9144" y="15239"/>
                  </a:lnTo>
                  <a:lnTo>
                    <a:pt x="6096" y="15239"/>
                  </a:lnTo>
                  <a:lnTo>
                    <a:pt x="6096" y="18287"/>
                  </a:lnTo>
                  <a:lnTo>
                    <a:pt x="6096" y="21334"/>
                  </a:lnTo>
                  <a:lnTo>
                    <a:pt x="6096" y="18287"/>
                  </a:lnTo>
                  <a:lnTo>
                    <a:pt x="6096" y="15239"/>
                  </a:lnTo>
                  <a:lnTo>
                    <a:pt x="3048" y="15239"/>
                  </a:lnTo>
                  <a:lnTo>
                    <a:pt x="0" y="15239"/>
                  </a:lnTo>
                  <a:lnTo>
                    <a:pt x="0" y="12191"/>
                  </a:lnTo>
                  <a:lnTo>
                    <a:pt x="3048" y="12191"/>
                  </a:lnTo>
                  <a:lnTo>
                    <a:pt x="6096" y="12191"/>
                  </a:lnTo>
                  <a:lnTo>
                    <a:pt x="9144" y="12191"/>
                  </a:lnTo>
                  <a:lnTo>
                    <a:pt x="9144" y="9143"/>
                  </a:lnTo>
                  <a:lnTo>
                    <a:pt x="6096" y="9143"/>
                  </a:lnTo>
                  <a:lnTo>
                    <a:pt x="3048" y="6095"/>
                  </a:lnTo>
                  <a:lnTo>
                    <a:pt x="6096" y="6095"/>
                  </a:lnTo>
                  <a:lnTo>
                    <a:pt x="3048" y="6095"/>
                  </a:lnTo>
                  <a:lnTo>
                    <a:pt x="6096" y="6095"/>
                  </a:lnTo>
                  <a:lnTo>
                    <a:pt x="3048" y="6095"/>
                  </a:lnTo>
                  <a:lnTo>
                    <a:pt x="3048" y="3047"/>
                  </a:lnTo>
                  <a:lnTo>
                    <a:pt x="0" y="3047"/>
                  </a:lnTo>
                  <a:lnTo>
                    <a:pt x="3048" y="3047"/>
                  </a:lnTo>
                  <a:lnTo>
                    <a:pt x="3048" y="0"/>
                  </a:lnTo>
                  <a:lnTo>
                    <a:pt x="6096" y="0"/>
                  </a:lnTo>
                  <a:lnTo>
                    <a:pt x="6096" y="3047"/>
                  </a:lnTo>
                  <a:lnTo>
                    <a:pt x="9144" y="3047"/>
                  </a:lnTo>
                  <a:lnTo>
                    <a:pt x="12193" y="3047"/>
                  </a:lnTo>
                  <a:lnTo>
                    <a:pt x="12193" y="6095"/>
                  </a:lnTo>
                  <a:lnTo>
                    <a:pt x="12193" y="9143"/>
                  </a:lnTo>
                  <a:lnTo>
                    <a:pt x="12193" y="6095"/>
                  </a:lnTo>
                  <a:lnTo>
                    <a:pt x="12193" y="9143"/>
                  </a:lnTo>
                  <a:lnTo>
                    <a:pt x="15241" y="9143"/>
                  </a:lnTo>
                  <a:lnTo>
                    <a:pt x="18289" y="9143"/>
                  </a:lnTo>
                  <a:lnTo>
                    <a:pt x="21337" y="9143"/>
                  </a:lnTo>
                  <a:lnTo>
                    <a:pt x="21337" y="12191"/>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87" name="Google Shape;6787;gda58c33139_0_6384"/>
            <p:cNvSpPr/>
            <p:nvPr/>
          </p:nvSpPr>
          <p:spPr>
            <a:xfrm>
              <a:off x="1109555" y="6659527"/>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88" name="Google Shape;6788;gda58c33139_0_6384"/>
            <p:cNvSpPr/>
            <p:nvPr/>
          </p:nvSpPr>
          <p:spPr>
            <a:xfrm>
              <a:off x="1109555" y="6659527"/>
              <a:ext cx="3175" cy="6350"/>
            </a:xfrm>
            <a:custGeom>
              <a:avLst/>
              <a:gdLst/>
              <a:ahLst/>
              <a:cxnLst/>
              <a:rect l="l" t="t" r="r" b="b"/>
              <a:pathLst>
                <a:path w="3175" h="6350" extrusionOk="0">
                  <a:moveTo>
                    <a:pt x="0" y="3047"/>
                  </a:moveTo>
                  <a:lnTo>
                    <a:pt x="0" y="0"/>
                  </a:lnTo>
                  <a:lnTo>
                    <a:pt x="0" y="3047"/>
                  </a:lnTo>
                  <a:lnTo>
                    <a:pt x="0" y="0"/>
                  </a:lnTo>
                  <a:lnTo>
                    <a:pt x="3048" y="0"/>
                  </a:lnTo>
                  <a:lnTo>
                    <a:pt x="3048" y="3047"/>
                  </a:lnTo>
                  <a:lnTo>
                    <a:pt x="3048" y="6095"/>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89" name="Google Shape;6789;gda58c33139_0_6384"/>
            <p:cNvSpPr/>
            <p:nvPr/>
          </p:nvSpPr>
          <p:spPr>
            <a:xfrm>
              <a:off x="1103459" y="6659527"/>
              <a:ext cx="6350" cy="6350"/>
            </a:xfrm>
            <a:custGeom>
              <a:avLst/>
              <a:gdLst/>
              <a:ahLst/>
              <a:cxnLst/>
              <a:rect l="l" t="t" r="r" b="b"/>
              <a:pathLst>
                <a:path w="6350" h="6350" extrusionOk="0">
                  <a:moveTo>
                    <a:pt x="3048" y="0"/>
                  </a:moveTo>
                  <a:lnTo>
                    <a:pt x="0" y="0"/>
                  </a:lnTo>
                  <a:lnTo>
                    <a:pt x="0" y="6095"/>
                  </a:lnTo>
                  <a:lnTo>
                    <a:pt x="3048" y="3047"/>
                  </a:lnTo>
                  <a:lnTo>
                    <a:pt x="3048" y="0"/>
                  </a:lnTo>
                  <a:close/>
                </a:path>
                <a:path w="6350" h="6350" extrusionOk="0">
                  <a:moveTo>
                    <a:pt x="6096" y="3047"/>
                  </a:moveTo>
                  <a:lnTo>
                    <a:pt x="3048" y="3047"/>
                  </a:lnTo>
                  <a:lnTo>
                    <a:pt x="3048" y="6095"/>
                  </a:lnTo>
                  <a:lnTo>
                    <a:pt x="6096" y="6095"/>
                  </a:lnTo>
                  <a:lnTo>
                    <a:pt x="6096" y="3047"/>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90" name="Google Shape;6790;gda58c33139_0_6384"/>
            <p:cNvSpPr/>
            <p:nvPr/>
          </p:nvSpPr>
          <p:spPr>
            <a:xfrm>
              <a:off x="1103459" y="6659527"/>
              <a:ext cx="6350" cy="6350"/>
            </a:xfrm>
            <a:custGeom>
              <a:avLst/>
              <a:gdLst/>
              <a:ahLst/>
              <a:cxnLst/>
              <a:rect l="l" t="t" r="r" b="b"/>
              <a:pathLst>
                <a:path w="6350" h="6350" extrusionOk="0">
                  <a:moveTo>
                    <a:pt x="3048" y="0"/>
                  </a:moveTo>
                  <a:lnTo>
                    <a:pt x="3048" y="3047"/>
                  </a:lnTo>
                  <a:lnTo>
                    <a:pt x="6096" y="3047"/>
                  </a:lnTo>
                  <a:lnTo>
                    <a:pt x="6096" y="6095"/>
                  </a:lnTo>
                  <a:lnTo>
                    <a:pt x="3048" y="6095"/>
                  </a:lnTo>
                  <a:lnTo>
                    <a:pt x="3048" y="3047"/>
                  </a:lnTo>
                  <a:lnTo>
                    <a:pt x="0" y="6095"/>
                  </a:lnTo>
                  <a:lnTo>
                    <a:pt x="3048" y="6095"/>
                  </a:lnTo>
                  <a:lnTo>
                    <a:pt x="0" y="6095"/>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91" name="Google Shape;6791;gda58c33139_0_6384"/>
            <p:cNvSpPr/>
            <p:nvPr/>
          </p:nvSpPr>
          <p:spPr>
            <a:xfrm>
              <a:off x="1097362" y="6659527"/>
              <a:ext cx="6350" cy="6350"/>
            </a:xfrm>
            <a:custGeom>
              <a:avLst/>
              <a:gdLst/>
              <a:ahLst/>
              <a:cxnLst/>
              <a:rect l="l" t="t" r="r" b="b"/>
              <a:pathLst>
                <a:path w="6350" h="6350" extrusionOk="0">
                  <a:moveTo>
                    <a:pt x="3048" y="0"/>
                  </a:moveTo>
                  <a:lnTo>
                    <a:pt x="0" y="0"/>
                  </a:lnTo>
                  <a:lnTo>
                    <a:pt x="0" y="6095"/>
                  </a:lnTo>
                  <a:lnTo>
                    <a:pt x="3048" y="6095"/>
                  </a:lnTo>
                  <a:lnTo>
                    <a:pt x="3048" y="0"/>
                  </a:lnTo>
                  <a:close/>
                </a:path>
                <a:path w="6350" h="6350" extrusionOk="0">
                  <a:moveTo>
                    <a:pt x="6096" y="0"/>
                  </a:moveTo>
                  <a:lnTo>
                    <a:pt x="3048" y="0"/>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92" name="Google Shape;6792;gda58c33139_0_6384"/>
            <p:cNvSpPr/>
            <p:nvPr/>
          </p:nvSpPr>
          <p:spPr>
            <a:xfrm>
              <a:off x="1097362" y="6659527"/>
              <a:ext cx="6350" cy="6350"/>
            </a:xfrm>
            <a:custGeom>
              <a:avLst/>
              <a:gdLst/>
              <a:ahLst/>
              <a:cxnLst/>
              <a:rect l="l" t="t" r="r" b="b"/>
              <a:pathLst>
                <a:path w="6350" h="6350" extrusionOk="0">
                  <a:moveTo>
                    <a:pt x="0" y="3047"/>
                  </a:moveTo>
                  <a:lnTo>
                    <a:pt x="0" y="0"/>
                  </a:lnTo>
                  <a:lnTo>
                    <a:pt x="3048" y="0"/>
                  </a:lnTo>
                  <a:lnTo>
                    <a:pt x="6096" y="0"/>
                  </a:lnTo>
                  <a:lnTo>
                    <a:pt x="3048" y="3047"/>
                  </a:lnTo>
                  <a:lnTo>
                    <a:pt x="3048" y="0"/>
                  </a:lnTo>
                  <a:lnTo>
                    <a:pt x="3048" y="3047"/>
                  </a:lnTo>
                  <a:lnTo>
                    <a:pt x="6096" y="3047"/>
                  </a:lnTo>
                  <a:lnTo>
                    <a:pt x="3048" y="3047"/>
                  </a:lnTo>
                  <a:lnTo>
                    <a:pt x="3048" y="6095"/>
                  </a:lnTo>
                  <a:lnTo>
                    <a:pt x="3048" y="3047"/>
                  </a:lnTo>
                  <a:lnTo>
                    <a:pt x="3048" y="6095"/>
                  </a:lnTo>
                  <a:lnTo>
                    <a:pt x="0" y="6095"/>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93" name="Google Shape;6793;gda58c33139_0_6384"/>
            <p:cNvSpPr/>
            <p:nvPr/>
          </p:nvSpPr>
          <p:spPr>
            <a:xfrm>
              <a:off x="1018108" y="6632105"/>
              <a:ext cx="6350" cy="3175"/>
            </a:xfrm>
            <a:custGeom>
              <a:avLst/>
              <a:gdLst/>
              <a:ahLst/>
              <a:cxnLst/>
              <a:rect l="l" t="t" r="r" b="b"/>
              <a:pathLst>
                <a:path w="6350" h="3175" extrusionOk="0">
                  <a:moveTo>
                    <a:pt x="6096" y="3048"/>
                  </a:moveTo>
                  <a:lnTo>
                    <a:pt x="3048" y="0"/>
                  </a:lnTo>
                  <a:lnTo>
                    <a:pt x="0" y="0"/>
                  </a:lnTo>
                  <a:lnTo>
                    <a:pt x="0" y="3048"/>
                  </a:lnTo>
                  <a:lnTo>
                    <a:pt x="609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94" name="Google Shape;6794;gda58c33139_0_6384"/>
            <p:cNvSpPr/>
            <p:nvPr/>
          </p:nvSpPr>
          <p:spPr>
            <a:xfrm>
              <a:off x="1018108" y="6632097"/>
              <a:ext cx="6350" cy="6350"/>
            </a:xfrm>
            <a:custGeom>
              <a:avLst/>
              <a:gdLst/>
              <a:ahLst/>
              <a:cxnLst/>
              <a:rect l="l" t="t" r="r" b="b"/>
              <a:pathLst>
                <a:path w="6350" h="6350" extrusionOk="0">
                  <a:moveTo>
                    <a:pt x="3048" y="0"/>
                  </a:moveTo>
                  <a:lnTo>
                    <a:pt x="6096" y="3047"/>
                  </a:lnTo>
                  <a:lnTo>
                    <a:pt x="3048" y="3047"/>
                  </a:lnTo>
                  <a:lnTo>
                    <a:pt x="3048" y="6095"/>
                  </a:ln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95" name="Google Shape;6795;gda58c33139_0_6384"/>
            <p:cNvSpPr/>
            <p:nvPr/>
          </p:nvSpPr>
          <p:spPr>
            <a:xfrm>
              <a:off x="929709" y="6595522"/>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96" name="Google Shape;6796;gda58c33139_0_6384"/>
            <p:cNvSpPr/>
            <p:nvPr/>
          </p:nvSpPr>
          <p:spPr>
            <a:xfrm>
              <a:off x="929709" y="6592475"/>
              <a:ext cx="3175" cy="6350"/>
            </a:xfrm>
            <a:custGeom>
              <a:avLst/>
              <a:gdLst/>
              <a:ahLst/>
              <a:cxnLst/>
              <a:rect l="l" t="t" r="r" b="b"/>
              <a:pathLst>
                <a:path w="3175" h="6350" extrusionOk="0">
                  <a:moveTo>
                    <a:pt x="0" y="0"/>
                  </a:moveTo>
                  <a:lnTo>
                    <a:pt x="0" y="3047"/>
                  </a:lnTo>
                  <a:lnTo>
                    <a:pt x="3048" y="3047"/>
                  </a:lnTo>
                  <a:lnTo>
                    <a:pt x="3048" y="6095"/>
                  </a:lnTo>
                  <a:lnTo>
                    <a:pt x="0" y="6095"/>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97" name="Google Shape;6797;gda58c33139_0_6384"/>
            <p:cNvSpPr/>
            <p:nvPr/>
          </p:nvSpPr>
          <p:spPr>
            <a:xfrm>
              <a:off x="1091260" y="6662585"/>
              <a:ext cx="3175" cy="3175"/>
            </a:xfrm>
            <a:custGeom>
              <a:avLst/>
              <a:gdLst/>
              <a:ahLst/>
              <a:cxnLst/>
              <a:rect l="l" t="t" r="r" b="b"/>
              <a:pathLst>
                <a:path w="3175" h="3175" extrusionOk="0">
                  <a:moveTo>
                    <a:pt x="3048" y="0"/>
                  </a:moveTo>
                  <a:lnTo>
                    <a:pt x="0" y="0"/>
                  </a:lnTo>
                  <a:lnTo>
                    <a:pt x="0" y="3048"/>
                  </a:lnTo>
                  <a:lnTo>
                    <a:pt x="3048" y="3048"/>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98" name="Google Shape;6798;gda58c33139_0_6384"/>
            <p:cNvSpPr/>
            <p:nvPr/>
          </p:nvSpPr>
          <p:spPr>
            <a:xfrm>
              <a:off x="1091266" y="6662575"/>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799" name="Google Shape;6799;gda58c33139_0_6384"/>
            <p:cNvSpPr/>
            <p:nvPr/>
          </p:nvSpPr>
          <p:spPr>
            <a:xfrm>
              <a:off x="938847" y="6610769"/>
              <a:ext cx="18415" cy="21590"/>
            </a:xfrm>
            <a:custGeom>
              <a:avLst/>
              <a:gdLst/>
              <a:ahLst/>
              <a:cxnLst/>
              <a:rect l="l" t="t" r="r" b="b"/>
              <a:pathLst>
                <a:path w="18415" h="21590" extrusionOk="0">
                  <a:moveTo>
                    <a:pt x="6096" y="0"/>
                  </a:moveTo>
                  <a:lnTo>
                    <a:pt x="0" y="0"/>
                  </a:lnTo>
                  <a:lnTo>
                    <a:pt x="0" y="3048"/>
                  </a:lnTo>
                  <a:lnTo>
                    <a:pt x="3048" y="3048"/>
                  </a:lnTo>
                  <a:lnTo>
                    <a:pt x="3048" y="6096"/>
                  </a:lnTo>
                  <a:lnTo>
                    <a:pt x="6096" y="6096"/>
                  </a:lnTo>
                  <a:lnTo>
                    <a:pt x="6096" y="0"/>
                  </a:lnTo>
                  <a:close/>
                </a:path>
                <a:path w="18415" h="21590" extrusionOk="0">
                  <a:moveTo>
                    <a:pt x="9144" y="6096"/>
                  </a:moveTo>
                  <a:lnTo>
                    <a:pt x="6096" y="6096"/>
                  </a:lnTo>
                  <a:lnTo>
                    <a:pt x="6096" y="9144"/>
                  </a:lnTo>
                  <a:lnTo>
                    <a:pt x="9144" y="9144"/>
                  </a:lnTo>
                  <a:lnTo>
                    <a:pt x="9144" y="6096"/>
                  </a:lnTo>
                  <a:close/>
                </a:path>
                <a:path w="18415" h="21590" extrusionOk="0">
                  <a:moveTo>
                    <a:pt x="12192" y="12192"/>
                  </a:moveTo>
                  <a:lnTo>
                    <a:pt x="9144" y="12192"/>
                  </a:lnTo>
                  <a:lnTo>
                    <a:pt x="9144" y="18288"/>
                  </a:lnTo>
                  <a:lnTo>
                    <a:pt x="12192" y="18288"/>
                  </a:lnTo>
                  <a:lnTo>
                    <a:pt x="12192" y="12192"/>
                  </a:lnTo>
                  <a:close/>
                </a:path>
                <a:path w="18415" h="21590" extrusionOk="0">
                  <a:moveTo>
                    <a:pt x="18288" y="18288"/>
                  </a:moveTo>
                  <a:lnTo>
                    <a:pt x="12192" y="18288"/>
                  </a:lnTo>
                  <a:lnTo>
                    <a:pt x="12192" y="21336"/>
                  </a:lnTo>
                  <a:lnTo>
                    <a:pt x="18288" y="21336"/>
                  </a:lnTo>
                  <a:lnTo>
                    <a:pt x="18288" y="1828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00" name="Google Shape;6800;gda58c33139_0_6384"/>
            <p:cNvSpPr/>
            <p:nvPr/>
          </p:nvSpPr>
          <p:spPr>
            <a:xfrm>
              <a:off x="935806" y="6607714"/>
              <a:ext cx="21590" cy="24765"/>
            </a:xfrm>
            <a:custGeom>
              <a:avLst/>
              <a:gdLst/>
              <a:ahLst/>
              <a:cxnLst/>
              <a:rect l="l" t="t" r="r" b="b"/>
              <a:pathLst>
                <a:path w="21590" h="24765" extrusionOk="0">
                  <a:moveTo>
                    <a:pt x="3048" y="0"/>
                  </a:moveTo>
                  <a:lnTo>
                    <a:pt x="3048" y="3047"/>
                  </a:lnTo>
                  <a:lnTo>
                    <a:pt x="6096" y="3047"/>
                  </a:lnTo>
                  <a:lnTo>
                    <a:pt x="9144" y="3047"/>
                  </a:lnTo>
                  <a:lnTo>
                    <a:pt x="9144" y="6095"/>
                  </a:lnTo>
                  <a:lnTo>
                    <a:pt x="9144" y="9143"/>
                  </a:lnTo>
                  <a:lnTo>
                    <a:pt x="12192" y="9143"/>
                  </a:lnTo>
                  <a:lnTo>
                    <a:pt x="12192" y="12191"/>
                  </a:lnTo>
                  <a:lnTo>
                    <a:pt x="12192" y="15239"/>
                  </a:lnTo>
                  <a:lnTo>
                    <a:pt x="15241" y="15239"/>
                  </a:lnTo>
                  <a:lnTo>
                    <a:pt x="15241" y="18286"/>
                  </a:lnTo>
                  <a:lnTo>
                    <a:pt x="15241" y="21334"/>
                  </a:lnTo>
                  <a:lnTo>
                    <a:pt x="18289" y="21334"/>
                  </a:lnTo>
                  <a:lnTo>
                    <a:pt x="21337" y="21334"/>
                  </a:lnTo>
                  <a:lnTo>
                    <a:pt x="21337" y="24382"/>
                  </a:lnTo>
                  <a:lnTo>
                    <a:pt x="18289" y="24382"/>
                  </a:lnTo>
                  <a:lnTo>
                    <a:pt x="21337" y="24382"/>
                  </a:lnTo>
                  <a:lnTo>
                    <a:pt x="18289" y="24382"/>
                  </a:lnTo>
                  <a:lnTo>
                    <a:pt x="15241" y="24382"/>
                  </a:lnTo>
                  <a:lnTo>
                    <a:pt x="15241" y="21334"/>
                  </a:lnTo>
                  <a:lnTo>
                    <a:pt x="12192" y="21334"/>
                  </a:lnTo>
                  <a:lnTo>
                    <a:pt x="12192" y="18286"/>
                  </a:lnTo>
                  <a:lnTo>
                    <a:pt x="12192" y="15239"/>
                  </a:lnTo>
                  <a:lnTo>
                    <a:pt x="12192" y="12191"/>
                  </a:lnTo>
                  <a:lnTo>
                    <a:pt x="9144" y="12191"/>
                  </a:lnTo>
                  <a:lnTo>
                    <a:pt x="9144" y="9143"/>
                  </a:lnTo>
                  <a:lnTo>
                    <a:pt x="6096" y="9143"/>
                  </a:lnTo>
                  <a:lnTo>
                    <a:pt x="6096" y="6095"/>
                  </a:lnTo>
                  <a:lnTo>
                    <a:pt x="3048" y="6095"/>
                  </a:lnTo>
                  <a:lnTo>
                    <a:pt x="3048" y="3047"/>
                  </a:lnTo>
                  <a:lnTo>
                    <a:pt x="0" y="3047"/>
                  </a:lnTo>
                  <a:lnTo>
                    <a:pt x="3048" y="3047"/>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01" name="Google Shape;6801;gda58c33139_0_6384"/>
            <p:cNvSpPr/>
            <p:nvPr/>
          </p:nvSpPr>
          <p:spPr>
            <a:xfrm>
              <a:off x="1021156" y="6644288"/>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02" name="Google Shape;6802;gda58c33139_0_6384"/>
            <p:cNvSpPr/>
            <p:nvPr/>
          </p:nvSpPr>
          <p:spPr>
            <a:xfrm>
              <a:off x="1021156" y="6644288"/>
              <a:ext cx="3175" cy="3175"/>
            </a:xfrm>
            <a:custGeom>
              <a:avLst/>
              <a:gdLst/>
              <a:ahLst/>
              <a:cxnLst/>
              <a:rect l="l" t="t" r="r" b="b"/>
              <a:pathLst>
                <a:path w="3175" h="3175" extrusionOk="0">
                  <a:moveTo>
                    <a:pt x="0" y="3047"/>
                  </a:moveTo>
                  <a:lnTo>
                    <a:pt x="0" y="0"/>
                  </a:lnTo>
                  <a:lnTo>
                    <a:pt x="3048" y="0"/>
                  </a:lnTo>
                  <a:lnTo>
                    <a:pt x="3048" y="3047"/>
                  </a:lnTo>
                  <a:lnTo>
                    <a:pt x="0" y="3047"/>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03" name="Google Shape;6803;gda58c33139_0_6384"/>
            <p:cNvSpPr/>
            <p:nvPr/>
          </p:nvSpPr>
          <p:spPr>
            <a:xfrm>
              <a:off x="1008963" y="6641240"/>
              <a:ext cx="0" cy="3175"/>
            </a:xfrm>
            <a:custGeom>
              <a:avLst/>
              <a:gdLst/>
              <a:ahLst/>
              <a:cxnLst/>
              <a:rect l="l" t="t" r="r" b="b"/>
              <a:pathLst>
                <a:path w="120000" h="3175" extrusionOk="0">
                  <a:moveTo>
                    <a:pt x="0" y="0"/>
                  </a:move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04" name="Google Shape;6804;gda58c33139_0_6384"/>
            <p:cNvSpPr/>
            <p:nvPr/>
          </p:nvSpPr>
          <p:spPr>
            <a:xfrm>
              <a:off x="1015060" y="6644288"/>
              <a:ext cx="3175"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05" name="Google Shape;6805;gda58c33139_0_6384"/>
            <p:cNvSpPr/>
            <p:nvPr/>
          </p:nvSpPr>
          <p:spPr>
            <a:xfrm>
              <a:off x="1015060" y="6644288"/>
              <a:ext cx="3175" cy="3175"/>
            </a:xfrm>
            <a:custGeom>
              <a:avLst/>
              <a:gdLst/>
              <a:ahLst/>
              <a:cxnLst/>
              <a:rect l="l" t="t" r="r" b="b"/>
              <a:pathLst>
                <a:path w="3175" h="3175" extrusionOk="0">
                  <a:moveTo>
                    <a:pt x="0" y="0"/>
                  </a:moveTo>
                  <a:lnTo>
                    <a:pt x="3048" y="3047"/>
                  </a:lnTo>
                  <a:lnTo>
                    <a:pt x="0" y="3047"/>
                  </a:lnTo>
                  <a:lnTo>
                    <a:pt x="0"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06" name="Google Shape;6806;gda58c33139_0_6384"/>
            <p:cNvSpPr/>
            <p:nvPr/>
          </p:nvSpPr>
          <p:spPr>
            <a:xfrm>
              <a:off x="1030301" y="6656479"/>
              <a:ext cx="3175" cy="0"/>
            </a:xfrm>
            <a:custGeom>
              <a:avLst/>
              <a:gdLst/>
              <a:ahLst/>
              <a:cxnLst/>
              <a:rect l="l" t="t" r="r" b="b"/>
              <a:pathLst>
                <a:path w="3175" h="120000" extrusionOk="0">
                  <a:moveTo>
                    <a:pt x="3048" y="0"/>
                  </a:moveTo>
                  <a:lnTo>
                    <a:pt x="0" y="0"/>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07" name="Google Shape;6807;gda58c33139_0_6384"/>
            <p:cNvSpPr/>
            <p:nvPr/>
          </p:nvSpPr>
          <p:spPr>
            <a:xfrm>
              <a:off x="1005915" y="6650384"/>
              <a:ext cx="27940" cy="6350"/>
            </a:xfrm>
            <a:custGeom>
              <a:avLst/>
              <a:gdLst/>
              <a:ahLst/>
              <a:cxnLst/>
              <a:rect l="l" t="t" r="r" b="b"/>
              <a:pathLst>
                <a:path w="27940" h="6350" extrusionOk="0">
                  <a:moveTo>
                    <a:pt x="24385" y="6095"/>
                  </a:moveTo>
                  <a:lnTo>
                    <a:pt x="27434" y="6095"/>
                  </a:lnTo>
                  <a:lnTo>
                    <a:pt x="24385" y="6095"/>
                  </a:lnTo>
                </a:path>
                <a:path w="27940" h="6350" extrusionOk="0">
                  <a:moveTo>
                    <a:pt x="0" y="6095"/>
                  </a:moveTo>
                  <a:lnTo>
                    <a:pt x="0" y="3047"/>
                  </a:lnTo>
                  <a:lnTo>
                    <a:pt x="3048" y="3047"/>
                  </a:lnTo>
                  <a:lnTo>
                    <a:pt x="3048" y="0"/>
                  </a:lnTo>
                  <a:lnTo>
                    <a:pt x="3048" y="3047"/>
                  </a:lnTo>
                  <a:lnTo>
                    <a:pt x="3048" y="6095"/>
                  </a:lnTo>
                  <a:lnTo>
                    <a:pt x="3048" y="3047"/>
                  </a:lnTo>
                  <a:lnTo>
                    <a:pt x="0" y="3047"/>
                  </a:lnTo>
                  <a:lnTo>
                    <a:pt x="0" y="6095"/>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08" name="Google Shape;6808;gda58c33139_0_6384"/>
            <p:cNvSpPr/>
            <p:nvPr/>
          </p:nvSpPr>
          <p:spPr>
            <a:xfrm>
              <a:off x="999819" y="6656479"/>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09" name="Google Shape;6809;gda58c33139_0_6384"/>
            <p:cNvSpPr/>
            <p:nvPr/>
          </p:nvSpPr>
          <p:spPr>
            <a:xfrm>
              <a:off x="999819" y="6656479"/>
              <a:ext cx="3175" cy="3175"/>
            </a:xfrm>
            <a:custGeom>
              <a:avLst/>
              <a:gdLst/>
              <a:ahLst/>
              <a:cxnLst/>
              <a:rect l="l" t="t" r="r" b="b"/>
              <a:pathLst>
                <a:path w="3175" h="3175" extrusionOk="0">
                  <a:moveTo>
                    <a:pt x="3048" y="0"/>
                  </a:moveTo>
                  <a:lnTo>
                    <a:pt x="3048" y="3047"/>
                  </a:lnTo>
                  <a:lnTo>
                    <a:pt x="0" y="3047"/>
                  </a:lnTo>
                  <a:lnTo>
                    <a:pt x="0" y="0"/>
                  </a:lnTo>
                  <a:lnTo>
                    <a:pt x="3048" y="0"/>
                  </a:lnTo>
                </a:path>
              </a:pathLst>
            </a:custGeom>
            <a:noFill/>
            <a:ln w="952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10" name="Google Shape;6810;gda58c33139_0_6384"/>
            <p:cNvSpPr/>
            <p:nvPr/>
          </p:nvSpPr>
          <p:spPr>
            <a:xfrm>
              <a:off x="576115" y="5598879"/>
              <a:ext cx="2033270" cy="1356359"/>
            </a:xfrm>
            <a:custGeom>
              <a:avLst/>
              <a:gdLst/>
              <a:ahLst/>
              <a:cxnLst/>
              <a:rect l="l" t="t" r="r" b="b"/>
              <a:pathLst>
                <a:path w="2033270" h="1356359" extrusionOk="0">
                  <a:moveTo>
                    <a:pt x="0" y="1356288"/>
                  </a:moveTo>
                  <a:lnTo>
                    <a:pt x="0" y="0"/>
                  </a:lnTo>
                  <a:lnTo>
                    <a:pt x="2033169" y="0"/>
                  </a:lnTo>
                  <a:lnTo>
                    <a:pt x="2033169" y="1356288"/>
                  </a:lnTo>
                  <a:lnTo>
                    <a:pt x="0" y="1356288"/>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11" name="Google Shape;6811;gda58c33139_0_6384"/>
            <p:cNvSpPr/>
            <p:nvPr/>
          </p:nvSpPr>
          <p:spPr>
            <a:xfrm>
              <a:off x="1548500" y="6181017"/>
              <a:ext cx="704214" cy="506095"/>
            </a:xfrm>
            <a:custGeom>
              <a:avLst/>
              <a:gdLst/>
              <a:ahLst/>
              <a:cxnLst/>
              <a:rect l="l" t="t" r="r" b="b"/>
              <a:pathLst>
                <a:path w="704214" h="506095" extrusionOk="0">
                  <a:moveTo>
                    <a:pt x="0" y="505941"/>
                  </a:moveTo>
                  <a:lnTo>
                    <a:pt x="0" y="0"/>
                  </a:lnTo>
                  <a:lnTo>
                    <a:pt x="704141" y="0"/>
                  </a:lnTo>
                  <a:lnTo>
                    <a:pt x="704141" y="505941"/>
                  </a:lnTo>
                  <a:lnTo>
                    <a:pt x="0" y="505941"/>
                  </a:lnTo>
                </a:path>
              </a:pathLst>
            </a:custGeom>
            <a:noFill/>
            <a:ln w="12175" cap="flat" cmpd="sng">
              <a:solidFill>
                <a:srgbClr val="FF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6812" name="Google Shape;6812;gda58c33139_0_6384"/>
          <p:cNvSpPr txBox="1"/>
          <p:nvPr/>
        </p:nvSpPr>
        <p:spPr>
          <a:xfrm>
            <a:off x="4132262" y="5464175"/>
            <a:ext cx="3825900" cy="135000"/>
          </a:xfrm>
          <a:prstGeom prst="rect">
            <a:avLst/>
          </a:prstGeom>
          <a:noFill/>
          <a:ln>
            <a:noFill/>
          </a:ln>
        </p:spPr>
        <p:txBody>
          <a:bodyPr spcFirstLastPara="1" wrap="square" lIns="0" tIns="11750" rIns="0" bIns="0" anchor="t" anchorCtr="0">
            <a:spAutoFit/>
          </a:bodyPr>
          <a:lstStyle/>
          <a:p>
            <a:pPr marL="33337" marR="0" lvl="0" indent="0" algn="ctr" rtl="0">
              <a:lnSpc>
                <a:spcPct val="100000"/>
              </a:lnSpc>
              <a:spcBef>
                <a:spcPts val="0"/>
              </a:spcBef>
              <a:spcAft>
                <a:spcPts val="0"/>
              </a:spcAft>
              <a:buClr>
                <a:schemeClr val="dk1"/>
              </a:buClr>
              <a:buSzPts val="800"/>
              <a:buFont typeface="Arial"/>
              <a:buNone/>
            </a:pPr>
            <a:r>
              <a:rPr lang="en-US" sz="800" b="1" i="0" u="none">
                <a:solidFill>
                  <a:schemeClr val="dk1"/>
                </a:solidFill>
                <a:latin typeface="Arial"/>
                <a:ea typeface="Arial"/>
                <a:cs typeface="Arial"/>
                <a:sym typeface="Arial"/>
              </a:rPr>
              <a:t>Areas shown in orange would be closed to bottom trawling (2,086 nm</a:t>
            </a:r>
            <a:r>
              <a:rPr lang="en-US" sz="800" b="1" i="0" u="none" baseline="30000">
                <a:solidFill>
                  <a:schemeClr val="dk1"/>
                </a:solidFill>
                <a:latin typeface="Arial"/>
                <a:ea typeface="Arial"/>
                <a:cs typeface="Arial"/>
                <a:sym typeface="Arial"/>
              </a:rPr>
              <a:t>2</a:t>
            </a:r>
            <a:r>
              <a:rPr lang="en-US" sz="800" b="1" i="0" u="none">
                <a:solidFill>
                  <a:schemeClr val="dk1"/>
                </a:solidFill>
                <a:latin typeface="Arial"/>
                <a:ea typeface="Arial"/>
                <a:cs typeface="Arial"/>
                <a:sym typeface="Arial"/>
              </a:rPr>
              <a:t>)</a:t>
            </a:r>
            <a:endParaRPr/>
          </a:p>
        </p:txBody>
      </p:sp>
      <p:sp>
        <p:nvSpPr>
          <p:cNvPr id="6813" name="Google Shape;6813;gda58c33139_0_6384"/>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17"/>
        <p:cNvGrpSpPr/>
        <p:nvPr/>
      </p:nvGrpSpPr>
      <p:grpSpPr>
        <a:xfrm>
          <a:off x="0" y="0"/>
          <a:ext cx="0" cy="0"/>
          <a:chOff x="0" y="0"/>
          <a:chExt cx="0" cy="0"/>
        </a:xfrm>
      </p:grpSpPr>
      <p:grpSp>
        <p:nvGrpSpPr>
          <p:cNvPr id="6818" name="Google Shape;6818;gda58c33139_0_7520"/>
          <p:cNvGrpSpPr/>
          <p:nvPr/>
        </p:nvGrpSpPr>
        <p:grpSpPr>
          <a:xfrm>
            <a:off x="6874614" y="402731"/>
            <a:ext cx="1734769" cy="2458380"/>
            <a:chOff x="7639406" y="457175"/>
            <a:chExt cx="1965967" cy="2784753"/>
          </a:xfrm>
        </p:grpSpPr>
        <p:sp>
          <p:nvSpPr>
            <p:cNvPr id="6819" name="Google Shape;6819;gda58c33139_0_7520"/>
            <p:cNvSpPr/>
            <p:nvPr/>
          </p:nvSpPr>
          <p:spPr>
            <a:xfrm>
              <a:off x="8208881" y="464220"/>
              <a:ext cx="1396365" cy="1270000"/>
            </a:xfrm>
            <a:custGeom>
              <a:avLst/>
              <a:gdLst/>
              <a:ahLst/>
              <a:cxnLst/>
              <a:rect l="l" t="t" r="r" b="b"/>
              <a:pathLst>
                <a:path w="1396365" h="1270000" extrusionOk="0">
                  <a:moveTo>
                    <a:pt x="1386944" y="1257300"/>
                  </a:moveTo>
                  <a:lnTo>
                    <a:pt x="1350365" y="1257300"/>
                  </a:lnTo>
                  <a:lnTo>
                    <a:pt x="1350365" y="1270000"/>
                  </a:lnTo>
                  <a:lnTo>
                    <a:pt x="1386944" y="1270000"/>
                  </a:lnTo>
                  <a:lnTo>
                    <a:pt x="1386944" y="1257300"/>
                  </a:lnTo>
                  <a:close/>
                </a:path>
                <a:path w="1396365" h="1270000" extrusionOk="0">
                  <a:moveTo>
                    <a:pt x="1396089" y="558800"/>
                  </a:moveTo>
                  <a:lnTo>
                    <a:pt x="637080" y="558800"/>
                  </a:lnTo>
                  <a:lnTo>
                    <a:pt x="634031" y="571500"/>
                  </a:lnTo>
                  <a:lnTo>
                    <a:pt x="634031" y="584200"/>
                  </a:lnTo>
                  <a:lnTo>
                    <a:pt x="667562" y="584200"/>
                  </a:lnTo>
                  <a:lnTo>
                    <a:pt x="667562" y="596900"/>
                  </a:lnTo>
                  <a:lnTo>
                    <a:pt x="661465" y="596900"/>
                  </a:lnTo>
                  <a:lnTo>
                    <a:pt x="661465" y="609600"/>
                  </a:lnTo>
                  <a:lnTo>
                    <a:pt x="664514" y="609600"/>
                  </a:lnTo>
                  <a:lnTo>
                    <a:pt x="658417" y="622300"/>
                  </a:lnTo>
                  <a:lnTo>
                    <a:pt x="658417" y="635000"/>
                  </a:lnTo>
                  <a:lnTo>
                    <a:pt x="664514" y="635000"/>
                  </a:lnTo>
                  <a:lnTo>
                    <a:pt x="667562" y="647700"/>
                  </a:lnTo>
                  <a:lnTo>
                    <a:pt x="661465" y="647700"/>
                  </a:lnTo>
                  <a:lnTo>
                    <a:pt x="658417" y="660400"/>
                  </a:lnTo>
                  <a:lnTo>
                    <a:pt x="652321" y="660400"/>
                  </a:lnTo>
                  <a:lnTo>
                    <a:pt x="658417" y="673100"/>
                  </a:lnTo>
                  <a:lnTo>
                    <a:pt x="737671" y="673100"/>
                  </a:lnTo>
                  <a:lnTo>
                    <a:pt x="740719" y="685800"/>
                  </a:lnTo>
                  <a:lnTo>
                    <a:pt x="743768" y="685800"/>
                  </a:lnTo>
                  <a:lnTo>
                    <a:pt x="752912" y="698500"/>
                  </a:lnTo>
                  <a:lnTo>
                    <a:pt x="755961" y="698500"/>
                  </a:lnTo>
                  <a:lnTo>
                    <a:pt x="762057" y="711200"/>
                  </a:lnTo>
                  <a:lnTo>
                    <a:pt x="795587" y="711200"/>
                  </a:lnTo>
                  <a:lnTo>
                    <a:pt x="798636" y="723900"/>
                  </a:lnTo>
                  <a:lnTo>
                    <a:pt x="877890" y="723900"/>
                  </a:lnTo>
                  <a:lnTo>
                    <a:pt x="887034" y="736600"/>
                  </a:lnTo>
                  <a:lnTo>
                    <a:pt x="883986" y="736600"/>
                  </a:lnTo>
                  <a:lnTo>
                    <a:pt x="896179" y="749300"/>
                  </a:lnTo>
                  <a:lnTo>
                    <a:pt x="899227" y="762000"/>
                  </a:lnTo>
                  <a:lnTo>
                    <a:pt x="908372" y="762000"/>
                  </a:lnTo>
                  <a:lnTo>
                    <a:pt x="917517" y="774700"/>
                  </a:lnTo>
                  <a:lnTo>
                    <a:pt x="932758" y="774700"/>
                  </a:lnTo>
                  <a:lnTo>
                    <a:pt x="926661" y="787400"/>
                  </a:lnTo>
                  <a:lnTo>
                    <a:pt x="920565" y="787400"/>
                  </a:lnTo>
                  <a:lnTo>
                    <a:pt x="923613" y="800100"/>
                  </a:lnTo>
                  <a:lnTo>
                    <a:pt x="938854" y="800100"/>
                  </a:lnTo>
                  <a:lnTo>
                    <a:pt x="941902" y="812800"/>
                  </a:lnTo>
                  <a:lnTo>
                    <a:pt x="960192" y="812800"/>
                  </a:lnTo>
                  <a:lnTo>
                    <a:pt x="960192" y="825500"/>
                  </a:lnTo>
                  <a:lnTo>
                    <a:pt x="1054687" y="825500"/>
                  </a:lnTo>
                  <a:lnTo>
                    <a:pt x="1054687" y="838200"/>
                  </a:lnTo>
                  <a:lnTo>
                    <a:pt x="1057735" y="838200"/>
                  </a:lnTo>
                  <a:lnTo>
                    <a:pt x="1057735" y="850900"/>
                  </a:lnTo>
                  <a:lnTo>
                    <a:pt x="1069928" y="850900"/>
                  </a:lnTo>
                  <a:lnTo>
                    <a:pt x="1069928" y="863600"/>
                  </a:lnTo>
                  <a:lnTo>
                    <a:pt x="1057735" y="863600"/>
                  </a:lnTo>
                  <a:lnTo>
                    <a:pt x="1057735" y="876300"/>
                  </a:lnTo>
                  <a:lnTo>
                    <a:pt x="1079073" y="876300"/>
                  </a:lnTo>
                  <a:lnTo>
                    <a:pt x="1079073" y="889000"/>
                  </a:lnTo>
                  <a:lnTo>
                    <a:pt x="1082121" y="889000"/>
                  </a:lnTo>
                  <a:lnTo>
                    <a:pt x="1082121" y="901700"/>
                  </a:lnTo>
                  <a:lnTo>
                    <a:pt x="1115652" y="901700"/>
                  </a:lnTo>
                  <a:lnTo>
                    <a:pt x="1115652" y="914400"/>
                  </a:lnTo>
                  <a:lnTo>
                    <a:pt x="1127844" y="914400"/>
                  </a:lnTo>
                  <a:lnTo>
                    <a:pt x="1127844" y="952500"/>
                  </a:lnTo>
                  <a:lnTo>
                    <a:pt x="1136989" y="952500"/>
                  </a:lnTo>
                  <a:lnTo>
                    <a:pt x="1136989" y="965200"/>
                  </a:lnTo>
                  <a:lnTo>
                    <a:pt x="1127844" y="965200"/>
                  </a:lnTo>
                  <a:lnTo>
                    <a:pt x="1127844" y="977900"/>
                  </a:lnTo>
                  <a:lnTo>
                    <a:pt x="1118700" y="977900"/>
                  </a:lnTo>
                  <a:lnTo>
                    <a:pt x="1118700" y="990600"/>
                  </a:lnTo>
                  <a:lnTo>
                    <a:pt x="1115652" y="990600"/>
                  </a:lnTo>
                  <a:lnTo>
                    <a:pt x="1115652" y="1003300"/>
                  </a:lnTo>
                  <a:lnTo>
                    <a:pt x="1152230" y="1003300"/>
                  </a:lnTo>
                  <a:lnTo>
                    <a:pt x="1152230" y="1016000"/>
                  </a:lnTo>
                  <a:lnTo>
                    <a:pt x="1164423" y="1016000"/>
                  </a:lnTo>
                  <a:lnTo>
                    <a:pt x="1164423" y="1028700"/>
                  </a:lnTo>
                  <a:lnTo>
                    <a:pt x="1207098" y="1028700"/>
                  </a:lnTo>
                  <a:lnTo>
                    <a:pt x="1207098" y="1054100"/>
                  </a:lnTo>
                  <a:lnTo>
                    <a:pt x="1210147" y="1054100"/>
                  </a:lnTo>
                  <a:lnTo>
                    <a:pt x="1210147" y="1079500"/>
                  </a:lnTo>
                  <a:lnTo>
                    <a:pt x="1213195" y="1079500"/>
                  </a:lnTo>
                  <a:lnTo>
                    <a:pt x="1213195" y="1092200"/>
                  </a:lnTo>
                  <a:lnTo>
                    <a:pt x="1207098" y="1092200"/>
                  </a:lnTo>
                  <a:lnTo>
                    <a:pt x="1213195" y="1104900"/>
                  </a:lnTo>
                  <a:lnTo>
                    <a:pt x="1225388" y="1104900"/>
                  </a:lnTo>
                  <a:lnTo>
                    <a:pt x="1228436" y="1117600"/>
                  </a:lnTo>
                  <a:lnTo>
                    <a:pt x="1237581" y="1117600"/>
                  </a:lnTo>
                  <a:lnTo>
                    <a:pt x="1237581" y="1130300"/>
                  </a:lnTo>
                  <a:lnTo>
                    <a:pt x="1261967" y="1130300"/>
                  </a:lnTo>
                  <a:lnTo>
                    <a:pt x="1261967" y="1143000"/>
                  </a:lnTo>
                  <a:lnTo>
                    <a:pt x="1271111" y="1143000"/>
                  </a:lnTo>
                  <a:lnTo>
                    <a:pt x="1271111" y="1155700"/>
                  </a:lnTo>
                  <a:lnTo>
                    <a:pt x="1289401" y="1155700"/>
                  </a:lnTo>
                  <a:lnTo>
                    <a:pt x="1292449" y="1168400"/>
                  </a:lnTo>
                  <a:lnTo>
                    <a:pt x="1325979" y="1168400"/>
                  </a:lnTo>
                  <a:lnTo>
                    <a:pt x="1325979" y="1181100"/>
                  </a:lnTo>
                  <a:lnTo>
                    <a:pt x="1316835" y="1181100"/>
                  </a:lnTo>
                  <a:lnTo>
                    <a:pt x="1316835" y="1206500"/>
                  </a:lnTo>
                  <a:lnTo>
                    <a:pt x="1329028" y="1206500"/>
                  </a:lnTo>
                  <a:lnTo>
                    <a:pt x="1329028" y="1219200"/>
                  </a:lnTo>
                  <a:lnTo>
                    <a:pt x="1325979" y="1219200"/>
                  </a:lnTo>
                  <a:lnTo>
                    <a:pt x="1325979" y="1231900"/>
                  </a:lnTo>
                  <a:lnTo>
                    <a:pt x="1332076" y="1231900"/>
                  </a:lnTo>
                  <a:lnTo>
                    <a:pt x="1335124" y="1244600"/>
                  </a:lnTo>
                  <a:lnTo>
                    <a:pt x="1353413" y="1244600"/>
                  </a:lnTo>
                  <a:lnTo>
                    <a:pt x="1353413" y="1257300"/>
                  </a:lnTo>
                  <a:lnTo>
                    <a:pt x="1389992" y="1257300"/>
                  </a:lnTo>
                  <a:lnTo>
                    <a:pt x="1389992" y="1270000"/>
                  </a:lnTo>
                  <a:lnTo>
                    <a:pt x="1396089" y="1270000"/>
                  </a:lnTo>
                  <a:lnTo>
                    <a:pt x="1396089" y="939800"/>
                  </a:lnTo>
                  <a:lnTo>
                    <a:pt x="1140037" y="939800"/>
                  </a:lnTo>
                  <a:lnTo>
                    <a:pt x="1136989" y="927100"/>
                  </a:lnTo>
                  <a:lnTo>
                    <a:pt x="1396089" y="927100"/>
                  </a:lnTo>
                  <a:lnTo>
                    <a:pt x="1396089" y="558800"/>
                  </a:lnTo>
                  <a:close/>
                </a:path>
                <a:path w="1396365" h="1270000" extrusionOk="0">
                  <a:moveTo>
                    <a:pt x="1277208" y="1155700"/>
                  </a:moveTo>
                  <a:lnTo>
                    <a:pt x="1268063" y="1155700"/>
                  </a:lnTo>
                  <a:lnTo>
                    <a:pt x="1268063" y="1168400"/>
                  </a:lnTo>
                  <a:lnTo>
                    <a:pt x="1277208" y="1168400"/>
                  </a:lnTo>
                  <a:lnTo>
                    <a:pt x="1277208" y="1155700"/>
                  </a:lnTo>
                  <a:close/>
                </a:path>
                <a:path w="1396365" h="1270000" extrusionOk="0">
                  <a:moveTo>
                    <a:pt x="1258918" y="1130300"/>
                  </a:moveTo>
                  <a:lnTo>
                    <a:pt x="1255870" y="1130300"/>
                  </a:lnTo>
                  <a:lnTo>
                    <a:pt x="1255870" y="1143000"/>
                  </a:lnTo>
                  <a:lnTo>
                    <a:pt x="1258918" y="1143000"/>
                  </a:lnTo>
                  <a:lnTo>
                    <a:pt x="1258918" y="1130300"/>
                  </a:lnTo>
                  <a:close/>
                </a:path>
                <a:path w="1396365" h="1270000" extrusionOk="0">
                  <a:moveTo>
                    <a:pt x="1197954" y="1028700"/>
                  </a:moveTo>
                  <a:lnTo>
                    <a:pt x="1173568" y="1028700"/>
                  </a:lnTo>
                  <a:lnTo>
                    <a:pt x="1173568" y="1041400"/>
                  </a:lnTo>
                  <a:lnTo>
                    <a:pt x="1197954" y="1041400"/>
                  </a:lnTo>
                  <a:lnTo>
                    <a:pt x="1197954" y="1028700"/>
                  </a:lnTo>
                  <a:close/>
                </a:path>
                <a:path w="1396365" h="1270000" extrusionOk="0">
                  <a:moveTo>
                    <a:pt x="1152230" y="1003300"/>
                  </a:moveTo>
                  <a:lnTo>
                    <a:pt x="1140037" y="1003300"/>
                  </a:lnTo>
                  <a:lnTo>
                    <a:pt x="1140037" y="1016000"/>
                  </a:lnTo>
                  <a:lnTo>
                    <a:pt x="1149182" y="1016000"/>
                  </a:lnTo>
                  <a:lnTo>
                    <a:pt x="1152230" y="1003300"/>
                  </a:lnTo>
                  <a:close/>
                </a:path>
                <a:path w="1396365" h="1270000" extrusionOk="0">
                  <a:moveTo>
                    <a:pt x="1396089" y="927100"/>
                  </a:moveTo>
                  <a:lnTo>
                    <a:pt x="1140037" y="927100"/>
                  </a:lnTo>
                  <a:lnTo>
                    <a:pt x="1140037" y="939800"/>
                  </a:lnTo>
                  <a:lnTo>
                    <a:pt x="1396089" y="939800"/>
                  </a:lnTo>
                  <a:lnTo>
                    <a:pt x="1396089" y="927100"/>
                  </a:lnTo>
                  <a:close/>
                </a:path>
                <a:path w="1396365" h="1270000" extrusionOk="0">
                  <a:moveTo>
                    <a:pt x="1072976" y="876300"/>
                  </a:moveTo>
                  <a:lnTo>
                    <a:pt x="1048590" y="876300"/>
                  </a:lnTo>
                  <a:lnTo>
                    <a:pt x="1048590" y="889000"/>
                  </a:lnTo>
                  <a:lnTo>
                    <a:pt x="1054687" y="901700"/>
                  </a:lnTo>
                  <a:lnTo>
                    <a:pt x="1063832" y="901700"/>
                  </a:lnTo>
                  <a:lnTo>
                    <a:pt x="1066880" y="889000"/>
                  </a:lnTo>
                  <a:lnTo>
                    <a:pt x="1069928" y="889000"/>
                  </a:lnTo>
                  <a:lnTo>
                    <a:pt x="1072976" y="876300"/>
                  </a:lnTo>
                  <a:close/>
                </a:path>
                <a:path w="1396365" h="1270000" extrusionOk="0">
                  <a:moveTo>
                    <a:pt x="1039446" y="838200"/>
                  </a:moveTo>
                  <a:lnTo>
                    <a:pt x="1018108" y="838200"/>
                  </a:lnTo>
                  <a:lnTo>
                    <a:pt x="1024205" y="850900"/>
                  </a:lnTo>
                  <a:lnTo>
                    <a:pt x="1039446" y="850900"/>
                  </a:lnTo>
                  <a:lnTo>
                    <a:pt x="1039446" y="838200"/>
                  </a:lnTo>
                  <a:close/>
                </a:path>
                <a:path w="1396365" h="1270000" extrusionOk="0">
                  <a:moveTo>
                    <a:pt x="978481" y="825500"/>
                  </a:moveTo>
                  <a:lnTo>
                    <a:pt x="972385" y="825500"/>
                  </a:lnTo>
                  <a:lnTo>
                    <a:pt x="975433" y="838200"/>
                  </a:lnTo>
                  <a:lnTo>
                    <a:pt x="978481" y="838200"/>
                  </a:lnTo>
                  <a:lnTo>
                    <a:pt x="978481" y="825500"/>
                  </a:lnTo>
                  <a:close/>
                </a:path>
                <a:path w="1396365" h="1270000" extrusionOk="0">
                  <a:moveTo>
                    <a:pt x="996771" y="825500"/>
                  </a:moveTo>
                  <a:lnTo>
                    <a:pt x="984578" y="825500"/>
                  </a:lnTo>
                  <a:lnTo>
                    <a:pt x="987626" y="838200"/>
                  </a:lnTo>
                  <a:lnTo>
                    <a:pt x="996771" y="838200"/>
                  </a:lnTo>
                  <a:lnTo>
                    <a:pt x="996771" y="825500"/>
                  </a:lnTo>
                  <a:close/>
                </a:path>
                <a:path w="1396365" h="1270000" extrusionOk="0">
                  <a:moveTo>
                    <a:pt x="1051639" y="825500"/>
                  </a:moveTo>
                  <a:lnTo>
                    <a:pt x="999819" y="825500"/>
                  </a:lnTo>
                  <a:lnTo>
                    <a:pt x="1002867" y="838200"/>
                  </a:lnTo>
                  <a:lnTo>
                    <a:pt x="1051639" y="838200"/>
                  </a:lnTo>
                  <a:lnTo>
                    <a:pt x="1051639" y="825500"/>
                  </a:lnTo>
                  <a:close/>
                </a:path>
                <a:path w="1396365" h="1270000" extrusionOk="0">
                  <a:moveTo>
                    <a:pt x="835214" y="723900"/>
                  </a:moveTo>
                  <a:lnTo>
                    <a:pt x="795587" y="723900"/>
                  </a:lnTo>
                  <a:lnTo>
                    <a:pt x="795587" y="736600"/>
                  </a:lnTo>
                  <a:lnTo>
                    <a:pt x="789491" y="736600"/>
                  </a:lnTo>
                  <a:lnTo>
                    <a:pt x="789491" y="762000"/>
                  </a:lnTo>
                  <a:lnTo>
                    <a:pt x="804732" y="762000"/>
                  </a:lnTo>
                  <a:lnTo>
                    <a:pt x="807780" y="749300"/>
                  </a:lnTo>
                  <a:lnTo>
                    <a:pt x="829118" y="749300"/>
                  </a:lnTo>
                  <a:lnTo>
                    <a:pt x="838263" y="736600"/>
                  </a:lnTo>
                  <a:lnTo>
                    <a:pt x="835214" y="723900"/>
                  </a:lnTo>
                  <a:close/>
                </a:path>
                <a:path w="1396365" h="1270000" extrusionOk="0">
                  <a:moveTo>
                    <a:pt x="823021" y="749300"/>
                  </a:moveTo>
                  <a:lnTo>
                    <a:pt x="813877" y="749300"/>
                  </a:lnTo>
                  <a:lnTo>
                    <a:pt x="816925" y="762000"/>
                  </a:lnTo>
                  <a:lnTo>
                    <a:pt x="823021" y="749300"/>
                  </a:lnTo>
                  <a:close/>
                </a:path>
                <a:path w="1396365" h="1270000" extrusionOk="0">
                  <a:moveTo>
                    <a:pt x="896179" y="749300"/>
                  </a:moveTo>
                  <a:lnTo>
                    <a:pt x="893131" y="749300"/>
                  </a:lnTo>
                  <a:lnTo>
                    <a:pt x="893131" y="762000"/>
                  </a:lnTo>
                  <a:lnTo>
                    <a:pt x="896179" y="762000"/>
                  </a:lnTo>
                  <a:lnTo>
                    <a:pt x="896179" y="749300"/>
                  </a:lnTo>
                  <a:close/>
                </a:path>
                <a:path w="1396365" h="1270000" extrusionOk="0">
                  <a:moveTo>
                    <a:pt x="786443" y="711200"/>
                  </a:moveTo>
                  <a:lnTo>
                    <a:pt x="774250" y="711200"/>
                  </a:lnTo>
                  <a:lnTo>
                    <a:pt x="777298" y="723900"/>
                  </a:lnTo>
                  <a:lnTo>
                    <a:pt x="786443" y="711200"/>
                  </a:lnTo>
                  <a:close/>
                </a:path>
                <a:path w="1396365" h="1270000" extrusionOk="0">
                  <a:moveTo>
                    <a:pt x="728526" y="673100"/>
                  </a:moveTo>
                  <a:lnTo>
                    <a:pt x="719382" y="673100"/>
                  </a:lnTo>
                  <a:lnTo>
                    <a:pt x="722430" y="685800"/>
                  </a:lnTo>
                  <a:lnTo>
                    <a:pt x="725478" y="685800"/>
                  </a:lnTo>
                  <a:lnTo>
                    <a:pt x="728526" y="673100"/>
                  </a:lnTo>
                  <a:close/>
                </a:path>
                <a:path w="1396365" h="1270000" extrusionOk="0">
                  <a:moveTo>
                    <a:pt x="1396089" y="88900"/>
                  </a:moveTo>
                  <a:lnTo>
                    <a:pt x="313967" y="88900"/>
                  </a:lnTo>
                  <a:lnTo>
                    <a:pt x="304822" y="101600"/>
                  </a:lnTo>
                  <a:lnTo>
                    <a:pt x="292630" y="101600"/>
                  </a:lnTo>
                  <a:lnTo>
                    <a:pt x="283485" y="114300"/>
                  </a:lnTo>
                  <a:lnTo>
                    <a:pt x="295678" y="114300"/>
                  </a:lnTo>
                  <a:lnTo>
                    <a:pt x="298726" y="127000"/>
                  </a:lnTo>
                  <a:lnTo>
                    <a:pt x="320064" y="127000"/>
                  </a:lnTo>
                  <a:lnTo>
                    <a:pt x="329208" y="139700"/>
                  </a:lnTo>
                  <a:lnTo>
                    <a:pt x="338353" y="139700"/>
                  </a:lnTo>
                  <a:lnTo>
                    <a:pt x="338353" y="165100"/>
                  </a:lnTo>
                  <a:lnTo>
                    <a:pt x="341401" y="177800"/>
                  </a:lnTo>
                  <a:lnTo>
                    <a:pt x="350546" y="177800"/>
                  </a:lnTo>
                  <a:lnTo>
                    <a:pt x="347498" y="190500"/>
                  </a:lnTo>
                  <a:lnTo>
                    <a:pt x="362739" y="190500"/>
                  </a:lnTo>
                  <a:lnTo>
                    <a:pt x="362739" y="203200"/>
                  </a:lnTo>
                  <a:lnTo>
                    <a:pt x="381028" y="203200"/>
                  </a:lnTo>
                  <a:lnTo>
                    <a:pt x="381028" y="215900"/>
                  </a:lnTo>
                  <a:lnTo>
                    <a:pt x="371884" y="215900"/>
                  </a:lnTo>
                  <a:lnTo>
                    <a:pt x="371884" y="228600"/>
                  </a:lnTo>
                  <a:lnTo>
                    <a:pt x="384076" y="228600"/>
                  </a:lnTo>
                  <a:lnTo>
                    <a:pt x="384076" y="241300"/>
                  </a:lnTo>
                  <a:lnTo>
                    <a:pt x="374932" y="241300"/>
                  </a:lnTo>
                  <a:lnTo>
                    <a:pt x="371884" y="254000"/>
                  </a:lnTo>
                  <a:lnTo>
                    <a:pt x="374932" y="266700"/>
                  </a:lnTo>
                  <a:lnTo>
                    <a:pt x="374932" y="279400"/>
                  </a:lnTo>
                  <a:lnTo>
                    <a:pt x="402366" y="279400"/>
                  </a:lnTo>
                  <a:lnTo>
                    <a:pt x="405414" y="292100"/>
                  </a:lnTo>
                  <a:lnTo>
                    <a:pt x="408462" y="292100"/>
                  </a:lnTo>
                  <a:lnTo>
                    <a:pt x="414559" y="304800"/>
                  </a:lnTo>
                  <a:lnTo>
                    <a:pt x="417607" y="317500"/>
                  </a:lnTo>
                  <a:lnTo>
                    <a:pt x="579163" y="317500"/>
                  </a:lnTo>
                  <a:lnTo>
                    <a:pt x="579163" y="330200"/>
                  </a:lnTo>
                  <a:lnTo>
                    <a:pt x="576115" y="330200"/>
                  </a:lnTo>
                  <a:lnTo>
                    <a:pt x="576115" y="342900"/>
                  </a:lnTo>
                  <a:lnTo>
                    <a:pt x="566970" y="342900"/>
                  </a:lnTo>
                  <a:lnTo>
                    <a:pt x="560874" y="368300"/>
                  </a:lnTo>
                  <a:lnTo>
                    <a:pt x="570018" y="368300"/>
                  </a:lnTo>
                  <a:lnTo>
                    <a:pt x="573067" y="381000"/>
                  </a:lnTo>
                  <a:lnTo>
                    <a:pt x="591356" y="381000"/>
                  </a:lnTo>
                  <a:lnTo>
                    <a:pt x="597453" y="393700"/>
                  </a:lnTo>
                  <a:lnTo>
                    <a:pt x="600501" y="393700"/>
                  </a:lnTo>
                  <a:lnTo>
                    <a:pt x="612694" y="406400"/>
                  </a:lnTo>
                  <a:lnTo>
                    <a:pt x="618790" y="406400"/>
                  </a:lnTo>
                  <a:lnTo>
                    <a:pt x="624887" y="419100"/>
                  </a:lnTo>
                  <a:lnTo>
                    <a:pt x="634031" y="419100"/>
                  </a:lnTo>
                  <a:lnTo>
                    <a:pt x="634031" y="444500"/>
                  </a:lnTo>
                  <a:lnTo>
                    <a:pt x="627935" y="444500"/>
                  </a:lnTo>
                  <a:lnTo>
                    <a:pt x="627935" y="469900"/>
                  </a:lnTo>
                  <a:lnTo>
                    <a:pt x="630983" y="469900"/>
                  </a:lnTo>
                  <a:lnTo>
                    <a:pt x="630983" y="482600"/>
                  </a:lnTo>
                  <a:lnTo>
                    <a:pt x="627935" y="482600"/>
                  </a:lnTo>
                  <a:lnTo>
                    <a:pt x="624887" y="495300"/>
                  </a:lnTo>
                  <a:lnTo>
                    <a:pt x="618790" y="495300"/>
                  </a:lnTo>
                  <a:lnTo>
                    <a:pt x="618790" y="508000"/>
                  </a:lnTo>
                  <a:lnTo>
                    <a:pt x="615742" y="508000"/>
                  </a:lnTo>
                  <a:lnTo>
                    <a:pt x="615742" y="520700"/>
                  </a:lnTo>
                  <a:lnTo>
                    <a:pt x="618790" y="520700"/>
                  </a:lnTo>
                  <a:lnTo>
                    <a:pt x="618790" y="533400"/>
                  </a:lnTo>
                  <a:lnTo>
                    <a:pt x="606597" y="533400"/>
                  </a:lnTo>
                  <a:lnTo>
                    <a:pt x="606597" y="546100"/>
                  </a:lnTo>
                  <a:lnTo>
                    <a:pt x="603549" y="558800"/>
                  </a:lnTo>
                  <a:lnTo>
                    <a:pt x="603549" y="571500"/>
                  </a:lnTo>
                  <a:lnTo>
                    <a:pt x="621838" y="571500"/>
                  </a:lnTo>
                  <a:lnTo>
                    <a:pt x="621838" y="558800"/>
                  </a:lnTo>
                  <a:lnTo>
                    <a:pt x="1396089" y="558800"/>
                  </a:lnTo>
                  <a:lnTo>
                    <a:pt x="1396089" y="88900"/>
                  </a:lnTo>
                  <a:close/>
                </a:path>
                <a:path w="1396365" h="1270000" extrusionOk="0">
                  <a:moveTo>
                    <a:pt x="466379" y="355600"/>
                  </a:moveTo>
                  <a:lnTo>
                    <a:pt x="423704" y="355600"/>
                  </a:lnTo>
                  <a:lnTo>
                    <a:pt x="423704" y="368300"/>
                  </a:lnTo>
                  <a:lnTo>
                    <a:pt x="426752" y="381000"/>
                  </a:lnTo>
                  <a:lnTo>
                    <a:pt x="441993" y="381000"/>
                  </a:lnTo>
                  <a:lnTo>
                    <a:pt x="445041" y="368300"/>
                  </a:lnTo>
                  <a:lnTo>
                    <a:pt x="466379" y="368300"/>
                  </a:lnTo>
                  <a:lnTo>
                    <a:pt x="466379" y="355600"/>
                  </a:lnTo>
                  <a:close/>
                </a:path>
                <a:path w="1396365" h="1270000" extrusionOk="0">
                  <a:moveTo>
                    <a:pt x="460282" y="368300"/>
                  </a:moveTo>
                  <a:lnTo>
                    <a:pt x="445041" y="368300"/>
                  </a:lnTo>
                  <a:lnTo>
                    <a:pt x="445041" y="381000"/>
                  </a:lnTo>
                  <a:lnTo>
                    <a:pt x="454186" y="381000"/>
                  </a:lnTo>
                  <a:lnTo>
                    <a:pt x="460282" y="368300"/>
                  </a:lnTo>
                  <a:close/>
                </a:path>
                <a:path w="1396365" h="1270000" extrusionOk="0">
                  <a:moveTo>
                    <a:pt x="527343" y="342900"/>
                  </a:moveTo>
                  <a:lnTo>
                    <a:pt x="509054" y="342900"/>
                  </a:lnTo>
                  <a:lnTo>
                    <a:pt x="509054" y="355600"/>
                  </a:lnTo>
                  <a:lnTo>
                    <a:pt x="506006" y="368300"/>
                  </a:lnTo>
                  <a:lnTo>
                    <a:pt x="527343" y="368300"/>
                  </a:lnTo>
                  <a:lnTo>
                    <a:pt x="527343" y="342900"/>
                  </a:lnTo>
                  <a:close/>
                </a:path>
                <a:path w="1396365" h="1270000" extrusionOk="0">
                  <a:moveTo>
                    <a:pt x="502957" y="330200"/>
                  </a:moveTo>
                  <a:lnTo>
                    <a:pt x="411510" y="330200"/>
                  </a:lnTo>
                  <a:lnTo>
                    <a:pt x="411510" y="355600"/>
                  </a:lnTo>
                  <a:lnTo>
                    <a:pt x="475523" y="355600"/>
                  </a:lnTo>
                  <a:lnTo>
                    <a:pt x="475523" y="342900"/>
                  </a:lnTo>
                  <a:lnTo>
                    <a:pt x="502957" y="342900"/>
                  </a:lnTo>
                  <a:lnTo>
                    <a:pt x="502957" y="330200"/>
                  </a:lnTo>
                  <a:close/>
                </a:path>
                <a:path w="1396365" h="1270000" extrusionOk="0">
                  <a:moveTo>
                    <a:pt x="533440" y="330200"/>
                  </a:moveTo>
                  <a:lnTo>
                    <a:pt x="502957" y="330200"/>
                  </a:lnTo>
                  <a:lnTo>
                    <a:pt x="506006" y="342900"/>
                  </a:lnTo>
                  <a:lnTo>
                    <a:pt x="533440" y="342900"/>
                  </a:lnTo>
                  <a:lnTo>
                    <a:pt x="533440" y="330200"/>
                  </a:lnTo>
                  <a:close/>
                </a:path>
                <a:path w="1396365" h="1270000" extrusionOk="0">
                  <a:moveTo>
                    <a:pt x="539536" y="317500"/>
                  </a:moveTo>
                  <a:lnTo>
                    <a:pt x="420655" y="317500"/>
                  </a:lnTo>
                  <a:lnTo>
                    <a:pt x="417607" y="330200"/>
                  </a:lnTo>
                  <a:lnTo>
                    <a:pt x="539536" y="330200"/>
                  </a:lnTo>
                  <a:lnTo>
                    <a:pt x="539536" y="317500"/>
                  </a:lnTo>
                  <a:close/>
                </a:path>
                <a:path w="1396365" h="1270000" extrusionOk="0">
                  <a:moveTo>
                    <a:pt x="573067" y="317500"/>
                  </a:moveTo>
                  <a:lnTo>
                    <a:pt x="551729" y="317500"/>
                  </a:lnTo>
                  <a:lnTo>
                    <a:pt x="557826" y="330200"/>
                  </a:lnTo>
                  <a:lnTo>
                    <a:pt x="570018" y="330200"/>
                  </a:lnTo>
                  <a:lnTo>
                    <a:pt x="573067" y="317500"/>
                  </a:lnTo>
                  <a:close/>
                </a:path>
                <a:path w="1396365" h="1270000" extrusionOk="0">
                  <a:moveTo>
                    <a:pt x="390173" y="279400"/>
                  </a:moveTo>
                  <a:lnTo>
                    <a:pt x="371884" y="279400"/>
                  </a:lnTo>
                  <a:lnTo>
                    <a:pt x="374932" y="292100"/>
                  </a:lnTo>
                  <a:lnTo>
                    <a:pt x="384076" y="292100"/>
                  </a:lnTo>
                  <a:lnTo>
                    <a:pt x="390173" y="279400"/>
                  </a:lnTo>
                  <a:close/>
                </a:path>
                <a:path w="1396365" h="1270000" extrusionOk="0">
                  <a:moveTo>
                    <a:pt x="176797" y="127000"/>
                  </a:moveTo>
                  <a:lnTo>
                    <a:pt x="33530" y="127000"/>
                  </a:lnTo>
                  <a:lnTo>
                    <a:pt x="33530" y="139700"/>
                  </a:lnTo>
                  <a:lnTo>
                    <a:pt x="36578" y="139700"/>
                  </a:lnTo>
                  <a:lnTo>
                    <a:pt x="36578" y="152400"/>
                  </a:lnTo>
                  <a:lnTo>
                    <a:pt x="39627" y="152400"/>
                  </a:lnTo>
                  <a:lnTo>
                    <a:pt x="45723" y="165100"/>
                  </a:lnTo>
                  <a:lnTo>
                    <a:pt x="54868" y="165100"/>
                  </a:lnTo>
                  <a:lnTo>
                    <a:pt x="176797" y="127000"/>
                  </a:lnTo>
                  <a:close/>
                </a:path>
                <a:path w="1396365" h="1270000" extrusionOk="0">
                  <a:moveTo>
                    <a:pt x="1396089" y="0"/>
                  </a:moveTo>
                  <a:lnTo>
                    <a:pt x="0" y="0"/>
                  </a:lnTo>
                  <a:lnTo>
                    <a:pt x="3048" y="12700"/>
                  </a:lnTo>
                  <a:lnTo>
                    <a:pt x="3048" y="25400"/>
                  </a:lnTo>
                  <a:lnTo>
                    <a:pt x="6096" y="25400"/>
                  </a:lnTo>
                  <a:lnTo>
                    <a:pt x="9144" y="38100"/>
                  </a:lnTo>
                  <a:lnTo>
                    <a:pt x="9144" y="50800"/>
                  </a:lnTo>
                  <a:lnTo>
                    <a:pt x="15241" y="50800"/>
                  </a:lnTo>
                  <a:lnTo>
                    <a:pt x="15241" y="63500"/>
                  </a:lnTo>
                  <a:lnTo>
                    <a:pt x="24385" y="63500"/>
                  </a:lnTo>
                  <a:lnTo>
                    <a:pt x="30482" y="76200"/>
                  </a:lnTo>
                  <a:lnTo>
                    <a:pt x="30482" y="114300"/>
                  </a:lnTo>
                  <a:lnTo>
                    <a:pt x="27434" y="114300"/>
                  </a:lnTo>
                  <a:lnTo>
                    <a:pt x="27434" y="127000"/>
                  </a:lnTo>
                  <a:lnTo>
                    <a:pt x="210327" y="127000"/>
                  </a:lnTo>
                  <a:lnTo>
                    <a:pt x="216424" y="114300"/>
                  </a:lnTo>
                  <a:lnTo>
                    <a:pt x="271292" y="101600"/>
                  </a:lnTo>
                  <a:lnTo>
                    <a:pt x="292630" y="101600"/>
                  </a:lnTo>
                  <a:lnTo>
                    <a:pt x="295678" y="88900"/>
                  </a:lnTo>
                  <a:lnTo>
                    <a:pt x="1396089" y="88900"/>
                  </a:lnTo>
                  <a:lnTo>
                    <a:pt x="1396089" y="0"/>
                  </a:lnTo>
                  <a:close/>
                </a:path>
              </a:pathLst>
            </a:custGeom>
            <a:solidFill>
              <a:srgbClr val="E0E0E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20" name="Google Shape;6820;gda58c33139_0_7520"/>
            <p:cNvSpPr/>
            <p:nvPr/>
          </p:nvSpPr>
          <p:spPr>
            <a:xfrm>
              <a:off x="8205833" y="457175"/>
              <a:ext cx="1399540" cy="1277620"/>
            </a:xfrm>
            <a:custGeom>
              <a:avLst/>
              <a:gdLst/>
              <a:ahLst/>
              <a:cxnLst/>
              <a:rect l="l" t="t" r="r" b="b"/>
              <a:pathLst>
                <a:path w="1399540" h="1277620" extrusionOk="0">
                  <a:moveTo>
                    <a:pt x="1399137" y="1267900"/>
                  </a:moveTo>
                  <a:lnTo>
                    <a:pt x="1396089" y="1264853"/>
                  </a:lnTo>
                  <a:lnTo>
                    <a:pt x="1393040" y="1264853"/>
                  </a:lnTo>
                  <a:lnTo>
                    <a:pt x="1393040" y="1261805"/>
                  </a:lnTo>
                  <a:lnTo>
                    <a:pt x="1389992" y="1261805"/>
                  </a:lnTo>
                  <a:lnTo>
                    <a:pt x="1389992" y="1264853"/>
                  </a:lnTo>
                  <a:lnTo>
                    <a:pt x="1389992" y="1267900"/>
                  </a:lnTo>
                  <a:lnTo>
                    <a:pt x="1386944" y="1267900"/>
                  </a:lnTo>
                  <a:lnTo>
                    <a:pt x="1383896" y="1267900"/>
                  </a:lnTo>
                  <a:lnTo>
                    <a:pt x="1383896" y="1270948"/>
                  </a:lnTo>
                  <a:lnTo>
                    <a:pt x="1383896" y="1273996"/>
                  </a:lnTo>
                  <a:lnTo>
                    <a:pt x="1380847" y="1273996"/>
                  </a:lnTo>
                  <a:lnTo>
                    <a:pt x="1380847" y="1277044"/>
                  </a:lnTo>
                  <a:lnTo>
                    <a:pt x="1365606" y="1277044"/>
                  </a:lnTo>
                  <a:lnTo>
                    <a:pt x="1365606" y="1273996"/>
                  </a:lnTo>
                  <a:lnTo>
                    <a:pt x="1362558" y="1273996"/>
                  </a:lnTo>
                  <a:lnTo>
                    <a:pt x="1362558" y="1270948"/>
                  </a:lnTo>
                  <a:lnTo>
                    <a:pt x="1359510" y="1270948"/>
                  </a:lnTo>
                  <a:lnTo>
                    <a:pt x="1356462" y="1270948"/>
                  </a:lnTo>
                  <a:lnTo>
                    <a:pt x="1353413" y="1273996"/>
                  </a:lnTo>
                  <a:lnTo>
                    <a:pt x="1353413" y="1270948"/>
                  </a:lnTo>
                  <a:lnTo>
                    <a:pt x="1350365" y="1270948"/>
                  </a:lnTo>
                  <a:lnTo>
                    <a:pt x="1350365" y="1267900"/>
                  </a:lnTo>
                  <a:lnTo>
                    <a:pt x="1350365" y="1264853"/>
                  </a:lnTo>
                  <a:lnTo>
                    <a:pt x="1353413" y="1264853"/>
                  </a:lnTo>
                  <a:lnTo>
                    <a:pt x="1353413" y="1261805"/>
                  </a:lnTo>
                  <a:lnTo>
                    <a:pt x="1353413" y="1258757"/>
                  </a:lnTo>
                  <a:lnTo>
                    <a:pt x="1356462" y="1258757"/>
                  </a:lnTo>
                  <a:lnTo>
                    <a:pt x="1356462" y="1255709"/>
                  </a:lnTo>
                  <a:lnTo>
                    <a:pt x="1356462" y="1252661"/>
                  </a:lnTo>
                  <a:lnTo>
                    <a:pt x="1356462" y="1249613"/>
                  </a:lnTo>
                  <a:lnTo>
                    <a:pt x="1353413" y="1249613"/>
                  </a:lnTo>
                  <a:lnTo>
                    <a:pt x="1350365" y="1249613"/>
                  </a:lnTo>
                  <a:lnTo>
                    <a:pt x="1347317" y="1249613"/>
                  </a:lnTo>
                  <a:lnTo>
                    <a:pt x="1344269" y="1249613"/>
                  </a:lnTo>
                  <a:lnTo>
                    <a:pt x="1344269" y="1246566"/>
                  </a:lnTo>
                  <a:lnTo>
                    <a:pt x="1344269" y="1243518"/>
                  </a:lnTo>
                  <a:lnTo>
                    <a:pt x="1341220" y="1243518"/>
                  </a:lnTo>
                  <a:lnTo>
                    <a:pt x="1338172" y="1243518"/>
                  </a:lnTo>
                  <a:lnTo>
                    <a:pt x="1338172" y="1240470"/>
                  </a:lnTo>
                  <a:lnTo>
                    <a:pt x="1335124" y="1237422"/>
                  </a:lnTo>
                  <a:lnTo>
                    <a:pt x="1335124" y="1234374"/>
                  </a:lnTo>
                  <a:lnTo>
                    <a:pt x="1335124" y="1231326"/>
                  </a:lnTo>
                  <a:lnTo>
                    <a:pt x="1332076" y="1231326"/>
                  </a:lnTo>
                  <a:lnTo>
                    <a:pt x="1332076" y="1228278"/>
                  </a:lnTo>
                  <a:lnTo>
                    <a:pt x="1329028" y="1228278"/>
                  </a:lnTo>
                  <a:lnTo>
                    <a:pt x="1329028" y="1225231"/>
                  </a:lnTo>
                  <a:lnTo>
                    <a:pt x="1329028" y="1222183"/>
                  </a:lnTo>
                  <a:lnTo>
                    <a:pt x="1329028" y="1219135"/>
                  </a:lnTo>
                  <a:lnTo>
                    <a:pt x="1332076" y="1216087"/>
                  </a:lnTo>
                  <a:lnTo>
                    <a:pt x="1332076" y="1213039"/>
                  </a:lnTo>
                  <a:lnTo>
                    <a:pt x="1332076" y="1209991"/>
                  </a:lnTo>
                  <a:lnTo>
                    <a:pt x="1335124" y="1209991"/>
                  </a:lnTo>
                  <a:lnTo>
                    <a:pt x="1335124" y="1206944"/>
                  </a:lnTo>
                  <a:lnTo>
                    <a:pt x="1332076" y="1206944"/>
                  </a:lnTo>
                  <a:lnTo>
                    <a:pt x="1329028" y="1206944"/>
                  </a:lnTo>
                  <a:lnTo>
                    <a:pt x="1325979" y="1206944"/>
                  </a:lnTo>
                  <a:lnTo>
                    <a:pt x="1322931" y="1206944"/>
                  </a:lnTo>
                  <a:lnTo>
                    <a:pt x="1322931" y="1203896"/>
                  </a:lnTo>
                  <a:lnTo>
                    <a:pt x="1319883" y="1203896"/>
                  </a:lnTo>
                  <a:lnTo>
                    <a:pt x="1319883" y="1200848"/>
                  </a:lnTo>
                  <a:lnTo>
                    <a:pt x="1319883" y="1197800"/>
                  </a:lnTo>
                  <a:lnTo>
                    <a:pt x="1319883" y="1194752"/>
                  </a:lnTo>
                  <a:lnTo>
                    <a:pt x="1322931" y="1194752"/>
                  </a:lnTo>
                  <a:lnTo>
                    <a:pt x="1322931" y="1191705"/>
                  </a:lnTo>
                  <a:lnTo>
                    <a:pt x="1319883" y="1191705"/>
                  </a:lnTo>
                  <a:lnTo>
                    <a:pt x="1319883" y="1188657"/>
                  </a:lnTo>
                  <a:lnTo>
                    <a:pt x="1319883" y="1185609"/>
                  </a:lnTo>
                  <a:lnTo>
                    <a:pt x="1322931" y="1185609"/>
                  </a:lnTo>
                  <a:lnTo>
                    <a:pt x="1325979" y="1185609"/>
                  </a:lnTo>
                  <a:lnTo>
                    <a:pt x="1325979" y="1182561"/>
                  </a:lnTo>
                  <a:lnTo>
                    <a:pt x="1329028" y="1182561"/>
                  </a:lnTo>
                  <a:lnTo>
                    <a:pt x="1329028" y="1179513"/>
                  </a:lnTo>
                  <a:lnTo>
                    <a:pt x="1329028" y="1176465"/>
                  </a:lnTo>
                  <a:lnTo>
                    <a:pt x="1329028" y="1173417"/>
                  </a:lnTo>
                  <a:lnTo>
                    <a:pt x="1325979" y="1173417"/>
                  </a:lnTo>
                  <a:lnTo>
                    <a:pt x="1322931" y="1173417"/>
                  </a:lnTo>
                  <a:lnTo>
                    <a:pt x="1322931" y="1170370"/>
                  </a:lnTo>
                  <a:lnTo>
                    <a:pt x="1319883" y="1170370"/>
                  </a:lnTo>
                  <a:lnTo>
                    <a:pt x="1316835" y="1170370"/>
                  </a:lnTo>
                  <a:lnTo>
                    <a:pt x="1316835" y="1167322"/>
                  </a:lnTo>
                  <a:lnTo>
                    <a:pt x="1313786" y="1167322"/>
                  </a:lnTo>
                  <a:lnTo>
                    <a:pt x="1310738" y="1167322"/>
                  </a:lnTo>
                  <a:lnTo>
                    <a:pt x="1307690" y="1167322"/>
                  </a:lnTo>
                  <a:lnTo>
                    <a:pt x="1307690" y="1170370"/>
                  </a:lnTo>
                  <a:lnTo>
                    <a:pt x="1304642" y="1167322"/>
                  </a:lnTo>
                  <a:lnTo>
                    <a:pt x="1301593" y="1167322"/>
                  </a:lnTo>
                  <a:lnTo>
                    <a:pt x="1298545" y="1167322"/>
                  </a:lnTo>
                  <a:lnTo>
                    <a:pt x="1298545" y="1164274"/>
                  </a:lnTo>
                  <a:lnTo>
                    <a:pt x="1295497" y="1164274"/>
                  </a:lnTo>
                  <a:lnTo>
                    <a:pt x="1292449" y="1161226"/>
                  </a:lnTo>
                  <a:lnTo>
                    <a:pt x="1289401" y="1161226"/>
                  </a:lnTo>
                  <a:lnTo>
                    <a:pt x="1286352" y="1158178"/>
                  </a:lnTo>
                  <a:lnTo>
                    <a:pt x="1283304" y="1158178"/>
                  </a:lnTo>
                  <a:lnTo>
                    <a:pt x="1280256" y="1158178"/>
                  </a:lnTo>
                  <a:lnTo>
                    <a:pt x="1280256" y="1161226"/>
                  </a:lnTo>
                  <a:lnTo>
                    <a:pt x="1280256" y="1164274"/>
                  </a:lnTo>
                  <a:lnTo>
                    <a:pt x="1277208" y="1164274"/>
                  </a:lnTo>
                  <a:lnTo>
                    <a:pt x="1277208" y="1167322"/>
                  </a:lnTo>
                  <a:lnTo>
                    <a:pt x="1277208" y="1170370"/>
                  </a:lnTo>
                  <a:lnTo>
                    <a:pt x="1274159" y="1170370"/>
                  </a:lnTo>
                  <a:lnTo>
                    <a:pt x="1271111" y="1170370"/>
                  </a:lnTo>
                  <a:lnTo>
                    <a:pt x="1271111" y="1167322"/>
                  </a:lnTo>
                  <a:lnTo>
                    <a:pt x="1271111" y="1164274"/>
                  </a:lnTo>
                  <a:lnTo>
                    <a:pt x="1271111" y="1161226"/>
                  </a:lnTo>
                  <a:lnTo>
                    <a:pt x="1274159" y="1158178"/>
                  </a:lnTo>
                  <a:lnTo>
                    <a:pt x="1274159" y="1155130"/>
                  </a:lnTo>
                  <a:lnTo>
                    <a:pt x="1274159" y="1152083"/>
                  </a:lnTo>
                  <a:lnTo>
                    <a:pt x="1274159" y="1149035"/>
                  </a:lnTo>
                  <a:lnTo>
                    <a:pt x="1271111" y="1149035"/>
                  </a:lnTo>
                  <a:lnTo>
                    <a:pt x="1268063" y="1149035"/>
                  </a:lnTo>
                  <a:lnTo>
                    <a:pt x="1268063" y="1145987"/>
                  </a:lnTo>
                  <a:lnTo>
                    <a:pt x="1265015" y="1145987"/>
                  </a:lnTo>
                  <a:lnTo>
                    <a:pt x="1265015" y="1142939"/>
                  </a:lnTo>
                  <a:lnTo>
                    <a:pt x="1265015" y="1139891"/>
                  </a:lnTo>
                  <a:lnTo>
                    <a:pt x="1265015" y="1136843"/>
                  </a:lnTo>
                  <a:lnTo>
                    <a:pt x="1261966" y="1136843"/>
                  </a:lnTo>
                  <a:lnTo>
                    <a:pt x="1261966" y="1139891"/>
                  </a:lnTo>
                  <a:lnTo>
                    <a:pt x="1258918" y="1139891"/>
                  </a:lnTo>
                  <a:lnTo>
                    <a:pt x="1258918" y="1136843"/>
                  </a:lnTo>
                  <a:lnTo>
                    <a:pt x="1258918" y="1133796"/>
                  </a:lnTo>
                  <a:lnTo>
                    <a:pt x="1255870" y="1133796"/>
                  </a:lnTo>
                  <a:lnTo>
                    <a:pt x="1252822" y="1136843"/>
                  </a:lnTo>
                  <a:lnTo>
                    <a:pt x="1249774" y="1136843"/>
                  </a:lnTo>
                  <a:lnTo>
                    <a:pt x="1249774" y="1133796"/>
                  </a:lnTo>
                  <a:lnTo>
                    <a:pt x="1246725" y="1133796"/>
                  </a:lnTo>
                  <a:lnTo>
                    <a:pt x="1246725" y="1130748"/>
                  </a:lnTo>
                  <a:lnTo>
                    <a:pt x="1243677" y="1127700"/>
                  </a:lnTo>
                  <a:lnTo>
                    <a:pt x="1240629" y="1124652"/>
                  </a:lnTo>
                  <a:lnTo>
                    <a:pt x="1240629" y="1121604"/>
                  </a:lnTo>
                  <a:lnTo>
                    <a:pt x="1240629" y="1118556"/>
                  </a:lnTo>
                  <a:lnTo>
                    <a:pt x="1237581" y="1118556"/>
                  </a:lnTo>
                  <a:lnTo>
                    <a:pt x="1234532" y="1115508"/>
                  </a:lnTo>
                  <a:lnTo>
                    <a:pt x="1234532" y="1112461"/>
                  </a:lnTo>
                  <a:lnTo>
                    <a:pt x="1231484" y="1112461"/>
                  </a:lnTo>
                  <a:lnTo>
                    <a:pt x="1228436" y="1109413"/>
                  </a:lnTo>
                  <a:lnTo>
                    <a:pt x="1228436" y="1106365"/>
                  </a:lnTo>
                  <a:lnTo>
                    <a:pt x="1225388" y="1106365"/>
                  </a:lnTo>
                  <a:lnTo>
                    <a:pt x="1222339" y="1106365"/>
                  </a:lnTo>
                  <a:lnTo>
                    <a:pt x="1222339" y="1103317"/>
                  </a:lnTo>
                  <a:lnTo>
                    <a:pt x="1219291" y="1103317"/>
                  </a:lnTo>
                  <a:lnTo>
                    <a:pt x="1216243" y="1103317"/>
                  </a:lnTo>
                  <a:lnTo>
                    <a:pt x="1213195" y="1100269"/>
                  </a:lnTo>
                  <a:lnTo>
                    <a:pt x="1210147" y="1097221"/>
                  </a:lnTo>
                  <a:lnTo>
                    <a:pt x="1210147" y="1094174"/>
                  </a:lnTo>
                  <a:lnTo>
                    <a:pt x="1210147" y="1091126"/>
                  </a:lnTo>
                  <a:lnTo>
                    <a:pt x="1213195" y="1091126"/>
                  </a:lnTo>
                  <a:lnTo>
                    <a:pt x="1216243" y="1091126"/>
                  </a:lnTo>
                  <a:lnTo>
                    <a:pt x="1216243" y="1088078"/>
                  </a:lnTo>
                  <a:lnTo>
                    <a:pt x="1219291" y="1088078"/>
                  </a:lnTo>
                  <a:lnTo>
                    <a:pt x="1216243" y="1088078"/>
                  </a:lnTo>
                  <a:lnTo>
                    <a:pt x="1216243" y="1085030"/>
                  </a:lnTo>
                  <a:lnTo>
                    <a:pt x="1213195" y="1085030"/>
                  </a:lnTo>
                  <a:lnTo>
                    <a:pt x="1213195" y="1081982"/>
                  </a:lnTo>
                  <a:lnTo>
                    <a:pt x="1210147" y="1081982"/>
                  </a:lnTo>
                  <a:lnTo>
                    <a:pt x="1210147" y="1078934"/>
                  </a:lnTo>
                  <a:lnTo>
                    <a:pt x="1210147" y="1075887"/>
                  </a:lnTo>
                  <a:lnTo>
                    <a:pt x="1213195" y="1075887"/>
                  </a:lnTo>
                  <a:lnTo>
                    <a:pt x="1213195" y="1072839"/>
                  </a:lnTo>
                  <a:lnTo>
                    <a:pt x="1213195" y="1069791"/>
                  </a:lnTo>
                  <a:lnTo>
                    <a:pt x="1210147" y="1069791"/>
                  </a:lnTo>
                  <a:lnTo>
                    <a:pt x="1210147" y="1066743"/>
                  </a:lnTo>
                  <a:lnTo>
                    <a:pt x="1213195" y="1066743"/>
                  </a:lnTo>
                  <a:lnTo>
                    <a:pt x="1213195" y="1063695"/>
                  </a:lnTo>
                  <a:lnTo>
                    <a:pt x="1213195" y="1060647"/>
                  </a:lnTo>
                  <a:lnTo>
                    <a:pt x="1210147" y="1057600"/>
                  </a:lnTo>
                  <a:lnTo>
                    <a:pt x="1210147" y="1054552"/>
                  </a:lnTo>
                  <a:lnTo>
                    <a:pt x="1210147" y="1051504"/>
                  </a:lnTo>
                  <a:lnTo>
                    <a:pt x="1210147" y="1048456"/>
                  </a:lnTo>
                  <a:lnTo>
                    <a:pt x="1210147" y="1045408"/>
                  </a:lnTo>
                  <a:lnTo>
                    <a:pt x="1213195" y="1045408"/>
                  </a:lnTo>
                  <a:lnTo>
                    <a:pt x="1213195" y="1042360"/>
                  </a:lnTo>
                  <a:lnTo>
                    <a:pt x="1213195" y="1039313"/>
                  </a:lnTo>
                  <a:lnTo>
                    <a:pt x="1213195" y="1036265"/>
                  </a:lnTo>
                  <a:lnTo>
                    <a:pt x="1210147" y="1036265"/>
                  </a:lnTo>
                  <a:lnTo>
                    <a:pt x="1210147" y="1033217"/>
                  </a:lnTo>
                  <a:lnTo>
                    <a:pt x="1207098" y="1033217"/>
                  </a:lnTo>
                  <a:lnTo>
                    <a:pt x="1207098" y="1030169"/>
                  </a:lnTo>
                  <a:lnTo>
                    <a:pt x="1204050" y="1030169"/>
                  </a:lnTo>
                  <a:lnTo>
                    <a:pt x="1204050" y="1033217"/>
                  </a:lnTo>
                  <a:lnTo>
                    <a:pt x="1201002" y="1033217"/>
                  </a:lnTo>
                  <a:lnTo>
                    <a:pt x="1201002" y="1036265"/>
                  </a:lnTo>
                  <a:lnTo>
                    <a:pt x="1197954" y="1036265"/>
                  </a:lnTo>
                  <a:lnTo>
                    <a:pt x="1194905" y="1036265"/>
                  </a:lnTo>
                  <a:lnTo>
                    <a:pt x="1191857" y="1039313"/>
                  </a:lnTo>
                  <a:lnTo>
                    <a:pt x="1188809" y="1039313"/>
                  </a:lnTo>
                  <a:lnTo>
                    <a:pt x="1185761" y="1039313"/>
                  </a:lnTo>
                  <a:lnTo>
                    <a:pt x="1185761" y="1036265"/>
                  </a:lnTo>
                  <a:lnTo>
                    <a:pt x="1182713" y="1036265"/>
                  </a:lnTo>
                  <a:lnTo>
                    <a:pt x="1179664" y="1039313"/>
                  </a:lnTo>
                  <a:lnTo>
                    <a:pt x="1176616" y="1039313"/>
                  </a:lnTo>
                  <a:lnTo>
                    <a:pt x="1176616" y="1036265"/>
                  </a:lnTo>
                  <a:lnTo>
                    <a:pt x="1176616" y="1033217"/>
                  </a:lnTo>
                  <a:lnTo>
                    <a:pt x="1176616" y="1030169"/>
                  </a:lnTo>
                  <a:lnTo>
                    <a:pt x="1173568" y="1030169"/>
                  </a:lnTo>
                  <a:lnTo>
                    <a:pt x="1173568" y="1027121"/>
                  </a:lnTo>
                  <a:lnTo>
                    <a:pt x="1170520" y="1027121"/>
                  </a:lnTo>
                  <a:lnTo>
                    <a:pt x="1167471" y="1024073"/>
                  </a:lnTo>
                  <a:lnTo>
                    <a:pt x="1167471" y="1021026"/>
                  </a:lnTo>
                  <a:lnTo>
                    <a:pt x="1164423" y="1021026"/>
                  </a:lnTo>
                  <a:lnTo>
                    <a:pt x="1164423" y="1017978"/>
                  </a:lnTo>
                  <a:lnTo>
                    <a:pt x="1161375" y="1014930"/>
                  </a:lnTo>
                  <a:lnTo>
                    <a:pt x="1161375" y="1011882"/>
                  </a:lnTo>
                  <a:lnTo>
                    <a:pt x="1158327" y="1011882"/>
                  </a:lnTo>
                  <a:lnTo>
                    <a:pt x="1155278" y="1011882"/>
                  </a:lnTo>
                  <a:lnTo>
                    <a:pt x="1155278" y="1008834"/>
                  </a:lnTo>
                  <a:lnTo>
                    <a:pt x="1152230" y="1011882"/>
                  </a:lnTo>
                  <a:lnTo>
                    <a:pt x="1152230" y="1014930"/>
                  </a:lnTo>
                  <a:lnTo>
                    <a:pt x="1152230" y="1017978"/>
                  </a:lnTo>
                  <a:lnTo>
                    <a:pt x="1149182" y="1017978"/>
                  </a:lnTo>
                  <a:lnTo>
                    <a:pt x="1146134" y="1017978"/>
                  </a:lnTo>
                  <a:lnTo>
                    <a:pt x="1146134" y="1014930"/>
                  </a:lnTo>
                  <a:lnTo>
                    <a:pt x="1146134" y="1011882"/>
                  </a:lnTo>
                  <a:lnTo>
                    <a:pt x="1143085" y="1011882"/>
                  </a:lnTo>
                  <a:lnTo>
                    <a:pt x="1143085" y="1008834"/>
                  </a:lnTo>
                  <a:lnTo>
                    <a:pt x="1140037" y="1008834"/>
                  </a:lnTo>
                  <a:lnTo>
                    <a:pt x="1140037" y="1005786"/>
                  </a:lnTo>
                  <a:lnTo>
                    <a:pt x="1136989" y="1002738"/>
                  </a:lnTo>
                  <a:lnTo>
                    <a:pt x="1133941" y="1002738"/>
                  </a:lnTo>
                  <a:lnTo>
                    <a:pt x="1133941" y="999691"/>
                  </a:lnTo>
                  <a:lnTo>
                    <a:pt x="1130893" y="1002738"/>
                  </a:lnTo>
                  <a:lnTo>
                    <a:pt x="1127844" y="1002738"/>
                  </a:lnTo>
                  <a:lnTo>
                    <a:pt x="1127844" y="1005786"/>
                  </a:lnTo>
                  <a:lnTo>
                    <a:pt x="1124796" y="1005786"/>
                  </a:lnTo>
                  <a:lnTo>
                    <a:pt x="1121748" y="1008834"/>
                  </a:lnTo>
                  <a:lnTo>
                    <a:pt x="1118700" y="1008834"/>
                  </a:lnTo>
                  <a:lnTo>
                    <a:pt x="1118700" y="1005786"/>
                  </a:lnTo>
                  <a:lnTo>
                    <a:pt x="1118700" y="1002738"/>
                  </a:lnTo>
                  <a:lnTo>
                    <a:pt x="1118700" y="999691"/>
                  </a:lnTo>
                  <a:lnTo>
                    <a:pt x="1118700" y="996643"/>
                  </a:lnTo>
                  <a:lnTo>
                    <a:pt x="1115651" y="996643"/>
                  </a:lnTo>
                  <a:lnTo>
                    <a:pt x="1115651" y="993595"/>
                  </a:lnTo>
                  <a:lnTo>
                    <a:pt x="1115651" y="990547"/>
                  </a:lnTo>
                  <a:lnTo>
                    <a:pt x="1118700" y="987499"/>
                  </a:lnTo>
                  <a:lnTo>
                    <a:pt x="1121748" y="987499"/>
                  </a:lnTo>
                  <a:lnTo>
                    <a:pt x="1121748" y="984451"/>
                  </a:lnTo>
                  <a:lnTo>
                    <a:pt x="1121748" y="981404"/>
                  </a:lnTo>
                  <a:lnTo>
                    <a:pt x="1121748" y="978356"/>
                  </a:lnTo>
                  <a:lnTo>
                    <a:pt x="1124796" y="978356"/>
                  </a:lnTo>
                  <a:lnTo>
                    <a:pt x="1127844" y="975308"/>
                  </a:lnTo>
                  <a:lnTo>
                    <a:pt x="1127844" y="972260"/>
                  </a:lnTo>
                  <a:lnTo>
                    <a:pt x="1130893" y="972260"/>
                  </a:lnTo>
                  <a:lnTo>
                    <a:pt x="1130893" y="969212"/>
                  </a:lnTo>
                  <a:lnTo>
                    <a:pt x="1133941" y="969212"/>
                  </a:lnTo>
                  <a:lnTo>
                    <a:pt x="1136989" y="969212"/>
                  </a:lnTo>
                  <a:lnTo>
                    <a:pt x="1136989" y="966164"/>
                  </a:lnTo>
                  <a:lnTo>
                    <a:pt x="1136989" y="963117"/>
                  </a:lnTo>
                  <a:lnTo>
                    <a:pt x="1140037" y="963117"/>
                  </a:lnTo>
                  <a:lnTo>
                    <a:pt x="1140037" y="960069"/>
                  </a:lnTo>
                  <a:lnTo>
                    <a:pt x="1140037" y="957021"/>
                  </a:lnTo>
                  <a:lnTo>
                    <a:pt x="1140037" y="953973"/>
                  </a:lnTo>
                  <a:lnTo>
                    <a:pt x="1136989" y="953973"/>
                  </a:lnTo>
                  <a:lnTo>
                    <a:pt x="1133941" y="950925"/>
                  </a:lnTo>
                  <a:lnTo>
                    <a:pt x="1130893" y="947877"/>
                  </a:lnTo>
                  <a:lnTo>
                    <a:pt x="1130893" y="944830"/>
                  </a:lnTo>
                  <a:lnTo>
                    <a:pt x="1130893" y="941782"/>
                  </a:lnTo>
                  <a:lnTo>
                    <a:pt x="1130893" y="938734"/>
                  </a:lnTo>
                  <a:lnTo>
                    <a:pt x="1130893" y="935686"/>
                  </a:lnTo>
                  <a:lnTo>
                    <a:pt x="1130893" y="932638"/>
                  </a:lnTo>
                  <a:lnTo>
                    <a:pt x="1133941" y="932638"/>
                  </a:lnTo>
                  <a:lnTo>
                    <a:pt x="1136989" y="932638"/>
                  </a:lnTo>
                  <a:lnTo>
                    <a:pt x="1140037" y="932638"/>
                  </a:lnTo>
                  <a:lnTo>
                    <a:pt x="1143085" y="935686"/>
                  </a:lnTo>
                  <a:lnTo>
                    <a:pt x="1143085" y="932638"/>
                  </a:lnTo>
                  <a:lnTo>
                    <a:pt x="1143085" y="929590"/>
                  </a:lnTo>
                  <a:lnTo>
                    <a:pt x="1140037" y="929590"/>
                  </a:lnTo>
                  <a:lnTo>
                    <a:pt x="1136989" y="929590"/>
                  </a:lnTo>
                  <a:lnTo>
                    <a:pt x="1136989" y="926542"/>
                  </a:lnTo>
                  <a:lnTo>
                    <a:pt x="1133941" y="926542"/>
                  </a:lnTo>
                  <a:lnTo>
                    <a:pt x="1133941" y="923495"/>
                  </a:lnTo>
                  <a:lnTo>
                    <a:pt x="1130893" y="923495"/>
                  </a:lnTo>
                  <a:lnTo>
                    <a:pt x="1130893" y="920447"/>
                  </a:lnTo>
                  <a:lnTo>
                    <a:pt x="1127844" y="920447"/>
                  </a:lnTo>
                  <a:lnTo>
                    <a:pt x="1127844" y="917399"/>
                  </a:lnTo>
                  <a:lnTo>
                    <a:pt x="1124796" y="917399"/>
                  </a:lnTo>
                  <a:lnTo>
                    <a:pt x="1124796" y="914351"/>
                  </a:lnTo>
                  <a:lnTo>
                    <a:pt x="1121748" y="914351"/>
                  </a:lnTo>
                  <a:lnTo>
                    <a:pt x="1121748" y="911303"/>
                  </a:lnTo>
                  <a:lnTo>
                    <a:pt x="1118700" y="911303"/>
                  </a:lnTo>
                  <a:lnTo>
                    <a:pt x="1118700" y="908255"/>
                  </a:lnTo>
                  <a:lnTo>
                    <a:pt x="1115651" y="908255"/>
                  </a:lnTo>
                  <a:lnTo>
                    <a:pt x="1112603" y="908255"/>
                  </a:lnTo>
                  <a:lnTo>
                    <a:pt x="1109555" y="908255"/>
                  </a:lnTo>
                  <a:lnTo>
                    <a:pt x="1106507" y="908255"/>
                  </a:lnTo>
                  <a:lnTo>
                    <a:pt x="1106507" y="905208"/>
                  </a:lnTo>
                  <a:lnTo>
                    <a:pt x="1103459" y="905208"/>
                  </a:lnTo>
                  <a:lnTo>
                    <a:pt x="1103459" y="902160"/>
                  </a:lnTo>
                  <a:lnTo>
                    <a:pt x="1103459" y="899112"/>
                  </a:lnTo>
                  <a:lnTo>
                    <a:pt x="1103459" y="896064"/>
                  </a:lnTo>
                  <a:lnTo>
                    <a:pt x="1100410" y="896064"/>
                  </a:lnTo>
                  <a:lnTo>
                    <a:pt x="1100410" y="899112"/>
                  </a:lnTo>
                  <a:lnTo>
                    <a:pt x="1097362" y="899112"/>
                  </a:lnTo>
                  <a:lnTo>
                    <a:pt x="1094314" y="902160"/>
                  </a:lnTo>
                  <a:lnTo>
                    <a:pt x="1091266" y="902160"/>
                  </a:lnTo>
                  <a:lnTo>
                    <a:pt x="1091266" y="899112"/>
                  </a:lnTo>
                  <a:lnTo>
                    <a:pt x="1088217" y="899112"/>
                  </a:lnTo>
                  <a:lnTo>
                    <a:pt x="1085169" y="896064"/>
                  </a:lnTo>
                  <a:lnTo>
                    <a:pt x="1085169" y="893016"/>
                  </a:lnTo>
                  <a:lnTo>
                    <a:pt x="1082121" y="893016"/>
                  </a:lnTo>
                  <a:lnTo>
                    <a:pt x="1082121" y="889968"/>
                  </a:lnTo>
                  <a:lnTo>
                    <a:pt x="1079073" y="889968"/>
                  </a:lnTo>
                  <a:lnTo>
                    <a:pt x="1079073" y="886921"/>
                  </a:lnTo>
                  <a:lnTo>
                    <a:pt x="1082121" y="886921"/>
                  </a:lnTo>
                  <a:lnTo>
                    <a:pt x="1082121" y="883873"/>
                  </a:lnTo>
                  <a:lnTo>
                    <a:pt x="1082121" y="880825"/>
                  </a:lnTo>
                  <a:lnTo>
                    <a:pt x="1079073" y="880825"/>
                  </a:lnTo>
                  <a:lnTo>
                    <a:pt x="1076025" y="880825"/>
                  </a:lnTo>
                  <a:lnTo>
                    <a:pt x="1072976" y="883873"/>
                  </a:lnTo>
                  <a:lnTo>
                    <a:pt x="1072976" y="886921"/>
                  </a:lnTo>
                  <a:lnTo>
                    <a:pt x="1069928" y="886921"/>
                  </a:lnTo>
                  <a:lnTo>
                    <a:pt x="1069928" y="889968"/>
                  </a:lnTo>
                  <a:lnTo>
                    <a:pt x="1069928" y="893016"/>
                  </a:lnTo>
                  <a:lnTo>
                    <a:pt x="1066880" y="896064"/>
                  </a:lnTo>
                  <a:lnTo>
                    <a:pt x="1063832" y="896064"/>
                  </a:lnTo>
                  <a:lnTo>
                    <a:pt x="1060783" y="896064"/>
                  </a:lnTo>
                  <a:lnTo>
                    <a:pt x="1057735" y="896064"/>
                  </a:lnTo>
                  <a:lnTo>
                    <a:pt x="1054687" y="893016"/>
                  </a:lnTo>
                  <a:lnTo>
                    <a:pt x="1051639" y="889968"/>
                  </a:lnTo>
                  <a:lnTo>
                    <a:pt x="1051639" y="886921"/>
                  </a:lnTo>
                  <a:lnTo>
                    <a:pt x="1048590" y="886921"/>
                  </a:lnTo>
                  <a:lnTo>
                    <a:pt x="1048590" y="883873"/>
                  </a:lnTo>
                  <a:lnTo>
                    <a:pt x="1051639" y="883873"/>
                  </a:lnTo>
                  <a:lnTo>
                    <a:pt x="1051639" y="880825"/>
                  </a:lnTo>
                  <a:lnTo>
                    <a:pt x="1054687" y="880825"/>
                  </a:lnTo>
                  <a:lnTo>
                    <a:pt x="1057735" y="880825"/>
                  </a:lnTo>
                  <a:lnTo>
                    <a:pt x="1060783" y="877777"/>
                  </a:lnTo>
                  <a:lnTo>
                    <a:pt x="1063832" y="874729"/>
                  </a:lnTo>
                  <a:lnTo>
                    <a:pt x="1060783" y="874729"/>
                  </a:lnTo>
                  <a:lnTo>
                    <a:pt x="1060783" y="871681"/>
                  </a:lnTo>
                  <a:lnTo>
                    <a:pt x="1060783" y="868634"/>
                  </a:lnTo>
                  <a:lnTo>
                    <a:pt x="1060783" y="865586"/>
                  </a:lnTo>
                  <a:lnTo>
                    <a:pt x="1063832" y="865586"/>
                  </a:lnTo>
                  <a:lnTo>
                    <a:pt x="1066880" y="865586"/>
                  </a:lnTo>
                  <a:lnTo>
                    <a:pt x="1069928" y="865586"/>
                  </a:lnTo>
                  <a:lnTo>
                    <a:pt x="1069928" y="862538"/>
                  </a:lnTo>
                  <a:lnTo>
                    <a:pt x="1072976" y="862538"/>
                  </a:lnTo>
                  <a:lnTo>
                    <a:pt x="1072976" y="859490"/>
                  </a:lnTo>
                  <a:lnTo>
                    <a:pt x="1072976" y="856442"/>
                  </a:lnTo>
                  <a:lnTo>
                    <a:pt x="1069928" y="856442"/>
                  </a:lnTo>
                  <a:lnTo>
                    <a:pt x="1069928" y="853394"/>
                  </a:lnTo>
                  <a:lnTo>
                    <a:pt x="1066880" y="850347"/>
                  </a:lnTo>
                  <a:lnTo>
                    <a:pt x="1063832" y="850347"/>
                  </a:lnTo>
                  <a:lnTo>
                    <a:pt x="1063832" y="847299"/>
                  </a:lnTo>
                  <a:lnTo>
                    <a:pt x="1060783" y="847299"/>
                  </a:lnTo>
                  <a:lnTo>
                    <a:pt x="1060783" y="844251"/>
                  </a:lnTo>
                  <a:lnTo>
                    <a:pt x="1060783" y="841203"/>
                  </a:lnTo>
                  <a:lnTo>
                    <a:pt x="1060783" y="838155"/>
                  </a:lnTo>
                  <a:lnTo>
                    <a:pt x="1060783" y="835107"/>
                  </a:lnTo>
                  <a:lnTo>
                    <a:pt x="1057735" y="835107"/>
                  </a:lnTo>
                  <a:lnTo>
                    <a:pt x="1057735" y="832060"/>
                  </a:lnTo>
                  <a:lnTo>
                    <a:pt x="1054687" y="832060"/>
                  </a:lnTo>
                  <a:lnTo>
                    <a:pt x="1054687" y="835107"/>
                  </a:lnTo>
                  <a:lnTo>
                    <a:pt x="1051639" y="835107"/>
                  </a:lnTo>
                  <a:lnTo>
                    <a:pt x="1048590" y="835107"/>
                  </a:lnTo>
                  <a:lnTo>
                    <a:pt x="1045542" y="835107"/>
                  </a:lnTo>
                  <a:lnTo>
                    <a:pt x="1042494" y="835107"/>
                  </a:lnTo>
                  <a:lnTo>
                    <a:pt x="1042494" y="838155"/>
                  </a:lnTo>
                  <a:lnTo>
                    <a:pt x="1045542" y="838155"/>
                  </a:lnTo>
                  <a:lnTo>
                    <a:pt x="1045542" y="841203"/>
                  </a:lnTo>
                  <a:lnTo>
                    <a:pt x="1045542" y="844251"/>
                  </a:lnTo>
                  <a:lnTo>
                    <a:pt x="1042494" y="844251"/>
                  </a:lnTo>
                  <a:lnTo>
                    <a:pt x="1042494" y="847299"/>
                  </a:lnTo>
                  <a:lnTo>
                    <a:pt x="1039446" y="847299"/>
                  </a:lnTo>
                  <a:lnTo>
                    <a:pt x="1039446" y="850347"/>
                  </a:lnTo>
                  <a:lnTo>
                    <a:pt x="1039446" y="853394"/>
                  </a:lnTo>
                  <a:lnTo>
                    <a:pt x="1036397" y="853394"/>
                  </a:lnTo>
                  <a:lnTo>
                    <a:pt x="1033349" y="853394"/>
                  </a:lnTo>
                  <a:lnTo>
                    <a:pt x="1033349" y="850347"/>
                  </a:lnTo>
                  <a:lnTo>
                    <a:pt x="1030301" y="850347"/>
                  </a:lnTo>
                  <a:lnTo>
                    <a:pt x="1030301" y="847299"/>
                  </a:lnTo>
                  <a:lnTo>
                    <a:pt x="1027253" y="847299"/>
                  </a:lnTo>
                  <a:lnTo>
                    <a:pt x="1024205" y="844251"/>
                  </a:lnTo>
                  <a:lnTo>
                    <a:pt x="1021156" y="841203"/>
                  </a:lnTo>
                  <a:lnTo>
                    <a:pt x="1018108" y="841203"/>
                  </a:lnTo>
                  <a:lnTo>
                    <a:pt x="1018108" y="838155"/>
                  </a:lnTo>
                  <a:lnTo>
                    <a:pt x="1015060" y="838155"/>
                  </a:lnTo>
                  <a:lnTo>
                    <a:pt x="1012012" y="835107"/>
                  </a:lnTo>
                  <a:lnTo>
                    <a:pt x="1008963" y="835107"/>
                  </a:lnTo>
                  <a:lnTo>
                    <a:pt x="1005915" y="835107"/>
                  </a:lnTo>
                  <a:lnTo>
                    <a:pt x="1002867" y="832060"/>
                  </a:lnTo>
                  <a:lnTo>
                    <a:pt x="999819" y="832060"/>
                  </a:lnTo>
                  <a:lnTo>
                    <a:pt x="999819" y="835107"/>
                  </a:lnTo>
                  <a:lnTo>
                    <a:pt x="996771" y="835107"/>
                  </a:lnTo>
                  <a:lnTo>
                    <a:pt x="996771" y="838155"/>
                  </a:lnTo>
                  <a:lnTo>
                    <a:pt x="996771" y="835107"/>
                  </a:lnTo>
                  <a:lnTo>
                    <a:pt x="993722" y="835107"/>
                  </a:lnTo>
                  <a:lnTo>
                    <a:pt x="990674" y="835107"/>
                  </a:lnTo>
                  <a:lnTo>
                    <a:pt x="987626" y="832060"/>
                  </a:lnTo>
                  <a:lnTo>
                    <a:pt x="984578" y="832060"/>
                  </a:lnTo>
                  <a:lnTo>
                    <a:pt x="981529" y="832060"/>
                  </a:lnTo>
                  <a:lnTo>
                    <a:pt x="981529" y="835107"/>
                  </a:lnTo>
                  <a:lnTo>
                    <a:pt x="978481" y="835107"/>
                  </a:lnTo>
                  <a:lnTo>
                    <a:pt x="975433" y="832060"/>
                  </a:lnTo>
                  <a:lnTo>
                    <a:pt x="972385" y="832060"/>
                  </a:lnTo>
                  <a:lnTo>
                    <a:pt x="969336" y="832060"/>
                  </a:lnTo>
                  <a:lnTo>
                    <a:pt x="969336" y="829012"/>
                  </a:lnTo>
                  <a:lnTo>
                    <a:pt x="966288" y="829012"/>
                  </a:lnTo>
                  <a:lnTo>
                    <a:pt x="963240" y="825964"/>
                  </a:lnTo>
                  <a:lnTo>
                    <a:pt x="963240" y="819868"/>
                  </a:lnTo>
                  <a:lnTo>
                    <a:pt x="963240" y="816820"/>
                  </a:lnTo>
                  <a:lnTo>
                    <a:pt x="963240" y="813772"/>
                  </a:lnTo>
                  <a:lnTo>
                    <a:pt x="963240" y="810725"/>
                  </a:lnTo>
                  <a:lnTo>
                    <a:pt x="954095" y="810725"/>
                  </a:lnTo>
                  <a:lnTo>
                    <a:pt x="951047" y="816820"/>
                  </a:lnTo>
                  <a:lnTo>
                    <a:pt x="947999" y="816820"/>
                  </a:lnTo>
                  <a:lnTo>
                    <a:pt x="944951" y="816820"/>
                  </a:lnTo>
                  <a:lnTo>
                    <a:pt x="944951" y="810725"/>
                  </a:lnTo>
                  <a:lnTo>
                    <a:pt x="941902" y="804629"/>
                  </a:lnTo>
                  <a:lnTo>
                    <a:pt x="938854" y="804629"/>
                  </a:lnTo>
                  <a:lnTo>
                    <a:pt x="935806" y="801581"/>
                  </a:lnTo>
                  <a:lnTo>
                    <a:pt x="932758" y="801581"/>
                  </a:lnTo>
                  <a:lnTo>
                    <a:pt x="929709" y="801581"/>
                  </a:lnTo>
                  <a:lnTo>
                    <a:pt x="929709" y="795485"/>
                  </a:lnTo>
                  <a:lnTo>
                    <a:pt x="926661" y="795485"/>
                  </a:lnTo>
                  <a:lnTo>
                    <a:pt x="923613" y="789390"/>
                  </a:lnTo>
                  <a:lnTo>
                    <a:pt x="929709" y="786342"/>
                  </a:lnTo>
                  <a:lnTo>
                    <a:pt x="935806" y="777198"/>
                  </a:lnTo>
                  <a:lnTo>
                    <a:pt x="926661" y="774151"/>
                  </a:lnTo>
                  <a:lnTo>
                    <a:pt x="923613" y="777198"/>
                  </a:lnTo>
                  <a:lnTo>
                    <a:pt x="920565" y="774151"/>
                  </a:lnTo>
                  <a:lnTo>
                    <a:pt x="920565" y="771103"/>
                  </a:lnTo>
                  <a:lnTo>
                    <a:pt x="911420" y="758911"/>
                  </a:lnTo>
                  <a:lnTo>
                    <a:pt x="902275" y="758911"/>
                  </a:lnTo>
                  <a:lnTo>
                    <a:pt x="905324" y="758911"/>
                  </a:lnTo>
                  <a:lnTo>
                    <a:pt x="902275" y="761959"/>
                  </a:lnTo>
                  <a:lnTo>
                    <a:pt x="899227" y="755863"/>
                  </a:lnTo>
                  <a:lnTo>
                    <a:pt x="899227" y="758911"/>
                  </a:lnTo>
                  <a:lnTo>
                    <a:pt x="896179" y="758911"/>
                  </a:lnTo>
                  <a:lnTo>
                    <a:pt x="896179" y="749768"/>
                  </a:lnTo>
                  <a:lnTo>
                    <a:pt x="899227" y="743672"/>
                  </a:lnTo>
                  <a:lnTo>
                    <a:pt x="887034" y="737577"/>
                  </a:lnTo>
                  <a:lnTo>
                    <a:pt x="890082" y="734529"/>
                  </a:lnTo>
                  <a:lnTo>
                    <a:pt x="880938" y="728433"/>
                  </a:lnTo>
                  <a:lnTo>
                    <a:pt x="874841" y="722337"/>
                  </a:lnTo>
                  <a:lnTo>
                    <a:pt x="865697" y="722337"/>
                  </a:lnTo>
                  <a:lnTo>
                    <a:pt x="856552" y="719290"/>
                  </a:lnTo>
                  <a:lnTo>
                    <a:pt x="853504" y="719290"/>
                  </a:lnTo>
                  <a:lnTo>
                    <a:pt x="844359" y="722337"/>
                  </a:lnTo>
                  <a:lnTo>
                    <a:pt x="841311" y="722337"/>
                  </a:lnTo>
                  <a:lnTo>
                    <a:pt x="838263" y="722337"/>
                  </a:lnTo>
                  <a:lnTo>
                    <a:pt x="838263" y="728433"/>
                  </a:lnTo>
                  <a:lnTo>
                    <a:pt x="841311" y="740624"/>
                  </a:lnTo>
                  <a:lnTo>
                    <a:pt x="832166" y="743672"/>
                  </a:lnTo>
                  <a:lnTo>
                    <a:pt x="832166" y="746720"/>
                  </a:lnTo>
                  <a:lnTo>
                    <a:pt x="826070" y="749768"/>
                  </a:lnTo>
                  <a:lnTo>
                    <a:pt x="826070" y="755863"/>
                  </a:lnTo>
                  <a:lnTo>
                    <a:pt x="819973" y="758911"/>
                  </a:lnTo>
                  <a:lnTo>
                    <a:pt x="816925" y="755863"/>
                  </a:lnTo>
                  <a:lnTo>
                    <a:pt x="810828" y="755863"/>
                  </a:lnTo>
                  <a:lnTo>
                    <a:pt x="807780" y="758911"/>
                  </a:lnTo>
                  <a:lnTo>
                    <a:pt x="801684" y="758911"/>
                  </a:lnTo>
                  <a:lnTo>
                    <a:pt x="798636" y="761959"/>
                  </a:lnTo>
                  <a:lnTo>
                    <a:pt x="792539" y="761959"/>
                  </a:lnTo>
                  <a:lnTo>
                    <a:pt x="792539" y="758911"/>
                  </a:lnTo>
                  <a:lnTo>
                    <a:pt x="792539" y="755863"/>
                  </a:lnTo>
                  <a:lnTo>
                    <a:pt x="792539" y="746720"/>
                  </a:lnTo>
                  <a:lnTo>
                    <a:pt x="792539" y="740624"/>
                  </a:lnTo>
                  <a:lnTo>
                    <a:pt x="798636" y="734529"/>
                  </a:lnTo>
                  <a:lnTo>
                    <a:pt x="798636" y="728433"/>
                  </a:lnTo>
                  <a:lnTo>
                    <a:pt x="801684" y="725385"/>
                  </a:lnTo>
                  <a:lnTo>
                    <a:pt x="798636" y="716242"/>
                  </a:lnTo>
                  <a:lnTo>
                    <a:pt x="798636" y="713194"/>
                  </a:lnTo>
                  <a:lnTo>
                    <a:pt x="789491" y="710146"/>
                  </a:lnTo>
                  <a:lnTo>
                    <a:pt x="780346" y="719290"/>
                  </a:lnTo>
                  <a:lnTo>
                    <a:pt x="777298" y="716242"/>
                  </a:lnTo>
                  <a:lnTo>
                    <a:pt x="777298" y="713194"/>
                  </a:lnTo>
                  <a:lnTo>
                    <a:pt x="768153" y="713194"/>
                  </a:lnTo>
                  <a:lnTo>
                    <a:pt x="765105" y="707098"/>
                  </a:lnTo>
                  <a:lnTo>
                    <a:pt x="759009" y="704050"/>
                  </a:lnTo>
                  <a:lnTo>
                    <a:pt x="755960" y="701002"/>
                  </a:lnTo>
                  <a:lnTo>
                    <a:pt x="755960" y="697955"/>
                  </a:lnTo>
                  <a:lnTo>
                    <a:pt x="749864" y="691859"/>
                  </a:lnTo>
                  <a:lnTo>
                    <a:pt x="746816" y="688811"/>
                  </a:lnTo>
                  <a:lnTo>
                    <a:pt x="746816" y="685763"/>
                  </a:lnTo>
                  <a:lnTo>
                    <a:pt x="743768" y="685763"/>
                  </a:lnTo>
                  <a:lnTo>
                    <a:pt x="743768" y="682715"/>
                  </a:lnTo>
                  <a:lnTo>
                    <a:pt x="740719" y="679668"/>
                  </a:lnTo>
                  <a:lnTo>
                    <a:pt x="737671" y="679668"/>
                  </a:lnTo>
                  <a:lnTo>
                    <a:pt x="734623" y="679668"/>
                  </a:lnTo>
                  <a:lnTo>
                    <a:pt x="731574" y="679668"/>
                  </a:lnTo>
                  <a:lnTo>
                    <a:pt x="728526" y="682715"/>
                  </a:lnTo>
                  <a:lnTo>
                    <a:pt x="725478" y="682715"/>
                  </a:lnTo>
                  <a:lnTo>
                    <a:pt x="722430" y="679668"/>
                  </a:lnTo>
                  <a:lnTo>
                    <a:pt x="719382" y="679668"/>
                  </a:lnTo>
                  <a:lnTo>
                    <a:pt x="719382" y="676620"/>
                  </a:lnTo>
                  <a:lnTo>
                    <a:pt x="716333" y="676620"/>
                  </a:lnTo>
                  <a:lnTo>
                    <a:pt x="716333" y="673572"/>
                  </a:lnTo>
                  <a:lnTo>
                    <a:pt x="713285" y="673572"/>
                  </a:lnTo>
                  <a:lnTo>
                    <a:pt x="710237" y="673572"/>
                  </a:lnTo>
                  <a:lnTo>
                    <a:pt x="707189" y="673572"/>
                  </a:lnTo>
                  <a:lnTo>
                    <a:pt x="704140" y="673572"/>
                  </a:lnTo>
                  <a:lnTo>
                    <a:pt x="698044" y="670524"/>
                  </a:lnTo>
                  <a:lnTo>
                    <a:pt x="694996" y="667476"/>
                  </a:lnTo>
                  <a:lnTo>
                    <a:pt x="691948" y="667476"/>
                  </a:lnTo>
                  <a:lnTo>
                    <a:pt x="688899" y="667476"/>
                  </a:lnTo>
                  <a:lnTo>
                    <a:pt x="688899" y="670524"/>
                  </a:lnTo>
                  <a:lnTo>
                    <a:pt x="685851" y="670524"/>
                  </a:lnTo>
                  <a:lnTo>
                    <a:pt x="682803" y="670524"/>
                  </a:lnTo>
                  <a:lnTo>
                    <a:pt x="679755" y="670524"/>
                  </a:lnTo>
                  <a:lnTo>
                    <a:pt x="676706" y="670524"/>
                  </a:lnTo>
                  <a:lnTo>
                    <a:pt x="673658" y="673572"/>
                  </a:lnTo>
                  <a:lnTo>
                    <a:pt x="673658" y="676620"/>
                  </a:lnTo>
                  <a:lnTo>
                    <a:pt x="673658" y="679668"/>
                  </a:lnTo>
                  <a:lnTo>
                    <a:pt x="670610" y="679668"/>
                  </a:lnTo>
                  <a:lnTo>
                    <a:pt x="667562" y="676620"/>
                  </a:lnTo>
                  <a:lnTo>
                    <a:pt x="667562" y="673572"/>
                  </a:lnTo>
                  <a:lnTo>
                    <a:pt x="667562" y="670524"/>
                  </a:lnTo>
                  <a:lnTo>
                    <a:pt x="664514" y="670524"/>
                  </a:lnTo>
                  <a:lnTo>
                    <a:pt x="661465" y="670524"/>
                  </a:lnTo>
                  <a:lnTo>
                    <a:pt x="661465" y="667476"/>
                  </a:lnTo>
                  <a:lnTo>
                    <a:pt x="655369" y="664428"/>
                  </a:lnTo>
                  <a:lnTo>
                    <a:pt x="658417" y="661381"/>
                  </a:lnTo>
                  <a:lnTo>
                    <a:pt x="661465" y="658333"/>
                  </a:lnTo>
                  <a:lnTo>
                    <a:pt x="664514" y="652237"/>
                  </a:lnTo>
                  <a:lnTo>
                    <a:pt x="664514" y="649189"/>
                  </a:lnTo>
                  <a:lnTo>
                    <a:pt x="670610" y="646141"/>
                  </a:lnTo>
                  <a:lnTo>
                    <a:pt x="670610" y="643093"/>
                  </a:lnTo>
                  <a:lnTo>
                    <a:pt x="667562" y="640046"/>
                  </a:lnTo>
                  <a:lnTo>
                    <a:pt x="670610" y="636998"/>
                  </a:lnTo>
                  <a:lnTo>
                    <a:pt x="667562" y="633950"/>
                  </a:lnTo>
                  <a:lnTo>
                    <a:pt x="664514" y="630902"/>
                  </a:lnTo>
                  <a:lnTo>
                    <a:pt x="661465" y="630902"/>
                  </a:lnTo>
                  <a:lnTo>
                    <a:pt x="661465" y="627854"/>
                  </a:lnTo>
                  <a:lnTo>
                    <a:pt x="658417" y="627854"/>
                  </a:lnTo>
                  <a:lnTo>
                    <a:pt x="658417" y="624806"/>
                  </a:lnTo>
                  <a:lnTo>
                    <a:pt x="658417" y="621759"/>
                  </a:lnTo>
                  <a:lnTo>
                    <a:pt x="658417" y="618711"/>
                  </a:lnTo>
                  <a:lnTo>
                    <a:pt x="661465" y="618711"/>
                  </a:lnTo>
                  <a:lnTo>
                    <a:pt x="664514" y="615663"/>
                  </a:lnTo>
                  <a:lnTo>
                    <a:pt x="667562" y="612615"/>
                  </a:lnTo>
                  <a:lnTo>
                    <a:pt x="664514" y="612615"/>
                  </a:lnTo>
                  <a:lnTo>
                    <a:pt x="664514" y="609567"/>
                  </a:lnTo>
                  <a:lnTo>
                    <a:pt x="664514" y="606519"/>
                  </a:lnTo>
                  <a:lnTo>
                    <a:pt x="664514" y="603472"/>
                  </a:lnTo>
                  <a:lnTo>
                    <a:pt x="667562" y="600424"/>
                  </a:lnTo>
                  <a:lnTo>
                    <a:pt x="670610" y="594328"/>
                  </a:lnTo>
                  <a:lnTo>
                    <a:pt x="670610" y="591280"/>
                  </a:lnTo>
                  <a:lnTo>
                    <a:pt x="670610" y="588232"/>
                  </a:lnTo>
                  <a:lnTo>
                    <a:pt x="670610" y="585185"/>
                  </a:lnTo>
                  <a:lnTo>
                    <a:pt x="667562" y="585185"/>
                  </a:lnTo>
                  <a:lnTo>
                    <a:pt x="667562" y="582137"/>
                  </a:lnTo>
                  <a:lnTo>
                    <a:pt x="664514" y="582137"/>
                  </a:lnTo>
                  <a:lnTo>
                    <a:pt x="661465" y="582137"/>
                  </a:lnTo>
                  <a:lnTo>
                    <a:pt x="658417" y="585185"/>
                  </a:lnTo>
                  <a:lnTo>
                    <a:pt x="655369" y="585185"/>
                  </a:lnTo>
                  <a:lnTo>
                    <a:pt x="652321" y="585185"/>
                  </a:lnTo>
                  <a:lnTo>
                    <a:pt x="649272" y="585185"/>
                  </a:lnTo>
                  <a:lnTo>
                    <a:pt x="646224" y="588232"/>
                  </a:lnTo>
                  <a:lnTo>
                    <a:pt x="643176" y="588232"/>
                  </a:lnTo>
                  <a:lnTo>
                    <a:pt x="640128" y="585185"/>
                  </a:lnTo>
                  <a:lnTo>
                    <a:pt x="640128" y="582137"/>
                  </a:lnTo>
                  <a:lnTo>
                    <a:pt x="637079" y="582137"/>
                  </a:lnTo>
                  <a:lnTo>
                    <a:pt x="637079" y="579089"/>
                  </a:lnTo>
                  <a:lnTo>
                    <a:pt x="637079" y="576041"/>
                  </a:lnTo>
                  <a:lnTo>
                    <a:pt x="637079" y="572993"/>
                  </a:lnTo>
                  <a:lnTo>
                    <a:pt x="640128" y="569945"/>
                  </a:lnTo>
                  <a:lnTo>
                    <a:pt x="637079" y="569945"/>
                  </a:lnTo>
                  <a:lnTo>
                    <a:pt x="637079" y="566898"/>
                  </a:lnTo>
                  <a:lnTo>
                    <a:pt x="640128" y="563850"/>
                  </a:lnTo>
                  <a:lnTo>
                    <a:pt x="637079" y="563850"/>
                  </a:lnTo>
                  <a:lnTo>
                    <a:pt x="637079" y="560802"/>
                  </a:lnTo>
                  <a:lnTo>
                    <a:pt x="634031" y="560802"/>
                  </a:lnTo>
                  <a:lnTo>
                    <a:pt x="630983" y="560802"/>
                  </a:lnTo>
                  <a:lnTo>
                    <a:pt x="630983" y="557754"/>
                  </a:lnTo>
                  <a:lnTo>
                    <a:pt x="627935" y="557754"/>
                  </a:lnTo>
                  <a:lnTo>
                    <a:pt x="627935" y="560802"/>
                  </a:lnTo>
                  <a:lnTo>
                    <a:pt x="624886" y="563850"/>
                  </a:lnTo>
                  <a:lnTo>
                    <a:pt x="624886" y="566898"/>
                  </a:lnTo>
                  <a:lnTo>
                    <a:pt x="621838" y="566898"/>
                  </a:lnTo>
                  <a:lnTo>
                    <a:pt x="618790" y="566898"/>
                  </a:lnTo>
                  <a:lnTo>
                    <a:pt x="618790" y="569945"/>
                  </a:lnTo>
                  <a:lnTo>
                    <a:pt x="618790" y="572993"/>
                  </a:lnTo>
                  <a:lnTo>
                    <a:pt x="615742" y="572993"/>
                  </a:lnTo>
                  <a:lnTo>
                    <a:pt x="612694" y="572993"/>
                  </a:lnTo>
                  <a:lnTo>
                    <a:pt x="609645" y="572993"/>
                  </a:lnTo>
                  <a:lnTo>
                    <a:pt x="606597" y="569945"/>
                  </a:lnTo>
                  <a:lnTo>
                    <a:pt x="603549" y="569945"/>
                  </a:lnTo>
                  <a:lnTo>
                    <a:pt x="603549" y="566898"/>
                  </a:lnTo>
                  <a:lnTo>
                    <a:pt x="606597" y="566898"/>
                  </a:lnTo>
                  <a:lnTo>
                    <a:pt x="606597" y="563850"/>
                  </a:lnTo>
                  <a:lnTo>
                    <a:pt x="609645" y="563850"/>
                  </a:lnTo>
                  <a:lnTo>
                    <a:pt x="612694" y="563850"/>
                  </a:lnTo>
                  <a:lnTo>
                    <a:pt x="612694" y="560802"/>
                  </a:lnTo>
                  <a:lnTo>
                    <a:pt x="609645" y="560802"/>
                  </a:lnTo>
                  <a:lnTo>
                    <a:pt x="609645" y="557754"/>
                  </a:lnTo>
                  <a:lnTo>
                    <a:pt x="606597" y="557754"/>
                  </a:lnTo>
                  <a:lnTo>
                    <a:pt x="603549" y="557754"/>
                  </a:lnTo>
                  <a:lnTo>
                    <a:pt x="600501" y="557754"/>
                  </a:lnTo>
                  <a:lnTo>
                    <a:pt x="600501" y="554706"/>
                  </a:lnTo>
                  <a:lnTo>
                    <a:pt x="603549" y="554706"/>
                  </a:lnTo>
                  <a:lnTo>
                    <a:pt x="606597" y="554706"/>
                  </a:lnTo>
                  <a:lnTo>
                    <a:pt x="609645" y="551658"/>
                  </a:lnTo>
                  <a:lnTo>
                    <a:pt x="609645" y="548611"/>
                  </a:lnTo>
                  <a:lnTo>
                    <a:pt x="609645" y="545563"/>
                  </a:lnTo>
                  <a:lnTo>
                    <a:pt x="609645" y="542515"/>
                  </a:lnTo>
                  <a:lnTo>
                    <a:pt x="609645" y="539467"/>
                  </a:lnTo>
                  <a:lnTo>
                    <a:pt x="612694" y="536419"/>
                  </a:lnTo>
                  <a:lnTo>
                    <a:pt x="615742" y="533371"/>
                  </a:lnTo>
                  <a:lnTo>
                    <a:pt x="618790" y="533371"/>
                  </a:lnTo>
                  <a:lnTo>
                    <a:pt x="621838" y="533371"/>
                  </a:lnTo>
                  <a:lnTo>
                    <a:pt x="621838" y="530323"/>
                  </a:lnTo>
                  <a:lnTo>
                    <a:pt x="621838" y="527276"/>
                  </a:lnTo>
                  <a:lnTo>
                    <a:pt x="621838" y="524228"/>
                  </a:lnTo>
                  <a:lnTo>
                    <a:pt x="618790" y="524228"/>
                  </a:lnTo>
                  <a:lnTo>
                    <a:pt x="618790" y="505941"/>
                  </a:lnTo>
                  <a:lnTo>
                    <a:pt x="621838" y="502893"/>
                  </a:lnTo>
                  <a:lnTo>
                    <a:pt x="621838" y="499845"/>
                  </a:lnTo>
                  <a:lnTo>
                    <a:pt x="624886" y="496797"/>
                  </a:lnTo>
                  <a:lnTo>
                    <a:pt x="627935" y="493749"/>
                  </a:lnTo>
                  <a:lnTo>
                    <a:pt x="627935" y="490702"/>
                  </a:lnTo>
                  <a:lnTo>
                    <a:pt x="630983" y="487654"/>
                  </a:lnTo>
                  <a:lnTo>
                    <a:pt x="630983" y="484606"/>
                  </a:lnTo>
                  <a:lnTo>
                    <a:pt x="630983" y="481558"/>
                  </a:lnTo>
                  <a:lnTo>
                    <a:pt x="634031" y="481558"/>
                  </a:lnTo>
                  <a:lnTo>
                    <a:pt x="634031" y="478510"/>
                  </a:lnTo>
                  <a:lnTo>
                    <a:pt x="634031" y="475462"/>
                  </a:lnTo>
                  <a:lnTo>
                    <a:pt x="634031" y="472415"/>
                  </a:lnTo>
                  <a:lnTo>
                    <a:pt x="634031" y="469367"/>
                  </a:lnTo>
                  <a:lnTo>
                    <a:pt x="630983" y="466319"/>
                  </a:lnTo>
                  <a:lnTo>
                    <a:pt x="630983" y="448032"/>
                  </a:lnTo>
                  <a:lnTo>
                    <a:pt x="634031" y="444984"/>
                  </a:lnTo>
                  <a:lnTo>
                    <a:pt x="634031" y="441936"/>
                  </a:lnTo>
                  <a:lnTo>
                    <a:pt x="637079" y="438888"/>
                  </a:lnTo>
                  <a:lnTo>
                    <a:pt x="637079" y="432793"/>
                  </a:lnTo>
                  <a:lnTo>
                    <a:pt x="637079" y="429745"/>
                  </a:lnTo>
                  <a:lnTo>
                    <a:pt x="637079" y="426697"/>
                  </a:lnTo>
                  <a:lnTo>
                    <a:pt x="637079" y="423649"/>
                  </a:lnTo>
                  <a:lnTo>
                    <a:pt x="634031" y="423649"/>
                  </a:lnTo>
                  <a:lnTo>
                    <a:pt x="630983" y="420601"/>
                  </a:lnTo>
                  <a:lnTo>
                    <a:pt x="627935" y="417553"/>
                  </a:lnTo>
                  <a:lnTo>
                    <a:pt x="627935" y="414506"/>
                  </a:lnTo>
                  <a:lnTo>
                    <a:pt x="624886" y="411458"/>
                  </a:lnTo>
                  <a:lnTo>
                    <a:pt x="621838" y="408410"/>
                  </a:lnTo>
                  <a:lnTo>
                    <a:pt x="615742" y="408410"/>
                  </a:lnTo>
                  <a:lnTo>
                    <a:pt x="615742" y="405362"/>
                  </a:lnTo>
                  <a:lnTo>
                    <a:pt x="612694" y="405362"/>
                  </a:lnTo>
                  <a:lnTo>
                    <a:pt x="612694" y="402314"/>
                  </a:lnTo>
                  <a:lnTo>
                    <a:pt x="615742" y="402314"/>
                  </a:lnTo>
                  <a:lnTo>
                    <a:pt x="612694" y="399266"/>
                  </a:lnTo>
                  <a:lnTo>
                    <a:pt x="609645" y="396219"/>
                  </a:lnTo>
                  <a:lnTo>
                    <a:pt x="606597" y="393171"/>
                  </a:lnTo>
                  <a:lnTo>
                    <a:pt x="603549" y="390123"/>
                  </a:lnTo>
                  <a:lnTo>
                    <a:pt x="600501" y="390123"/>
                  </a:lnTo>
                  <a:lnTo>
                    <a:pt x="597452" y="387075"/>
                  </a:lnTo>
                  <a:lnTo>
                    <a:pt x="594404" y="384027"/>
                  </a:lnTo>
                  <a:lnTo>
                    <a:pt x="591356" y="384027"/>
                  </a:lnTo>
                  <a:lnTo>
                    <a:pt x="585260" y="380979"/>
                  </a:lnTo>
                  <a:lnTo>
                    <a:pt x="582211" y="380979"/>
                  </a:lnTo>
                  <a:lnTo>
                    <a:pt x="579163" y="377932"/>
                  </a:lnTo>
                  <a:lnTo>
                    <a:pt x="576115" y="377932"/>
                  </a:lnTo>
                  <a:lnTo>
                    <a:pt x="573067" y="374884"/>
                  </a:lnTo>
                  <a:lnTo>
                    <a:pt x="570018" y="374884"/>
                  </a:lnTo>
                  <a:lnTo>
                    <a:pt x="566970" y="374884"/>
                  </a:lnTo>
                  <a:lnTo>
                    <a:pt x="566970" y="371836"/>
                  </a:lnTo>
                  <a:lnTo>
                    <a:pt x="566970" y="368788"/>
                  </a:lnTo>
                  <a:lnTo>
                    <a:pt x="563922" y="365740"/>
                  </a:lnTo>
                  <a:lnTo>
                    <a:pt x="563922" y="362692"/>
                  </a:lnTo>
                  <a:lnTo>
                    <a:pt x="566970" y="359645"/>
                  </a:lnTo>
                  <a:lnTo>
                    <a:pt x="566970" y="356597"/>
                  </a:lnTo>
                  <a:lnTo>
                    <a:pt x="566970" y="353549"/>
                  </a:lnTo>
                  <a:lnTo>
                    <a:pt x="570018" y="347453"/>
                  </a:lnTo>
                  <a:lnTo>
                    <a:pt x="573067" y="347453"/>
                  </a:lnTo>
                  <a:lnTo>
                    <a:pt x="576115" y="347453"/>
                  </a:lnTo>
                  <a:lnTo>
                    <a:pt x="576115" y="344405"/>
                  </a:lnTo>
                  <a:lnTo>
                    <a:pt x="579163" y="341357"/>
                  </a:lnTo>
                  <a:lnTo>
                    <a:pt x="579163" y="335262"/>
                  </a:lnTo>
                  <a:lnTo>
                    <a:pt x="582211" y="335262"/>
                  </a:lnTo>
                  <a:lnTo>
                    <a:pt x="585260" y="335262"/>
                  </a:lnTo>
                  <a:lnTo>
                    <a:pt x="585260" y="332214"/>
                  </a:lnTo>
                  <a:lnTo>
                    <a:pt x="582211" y="329166"/>
                  </a:lnTo>
                  <a:lnTo>
                    <a:pt x="582211" y="326118"/>
                  </a:lnTo>
                  <a:lnTo>
                    <a:pt x="582211" y="323070"/>
                  </a:lnTo>
                  <a:lnTo>
                    <a:pt x="579163" y="323070"/>
                  </a:lnTo>
                  <a:lnTo>
                    <a:pt x="576115" y="323070"/>
                  </a:lnTo>
                  <a:lnTo>
                    <a:pt x="573067" y="326118"/>
                  </a:lnTo>
                  <a:lnTo>
                    <a:pt x="570018" y="326118"/>
                  </a:lnTo>
                  <a:lnTo>
                    <a:pt x="566970" y="329166"/>
                  </a:lnTo>
                  <a:lnTo>
                    <a:pt x="563922" y="332214"/>
                  </a:lnTo>
                  <a:lnTo>
                    <a:pt x="563922" y="335262"/>
                  </a:lnTo>
                  <a:lnTo>
                    <a:pt x="563922" y="332214"/>
                  </a:lnTo>
                  <a:lnTo>
                    <a:pt x="560874" y="332214"/>
                  </a:lnTo>
                  <a:lnTo>
                    <a:pt x="560874" y="329166"/>
                  </a:lnTo>
                  <a:lnTo>
                    <a:pt x="557825" y="326118"/>
                  </a:lnTo>
                  <a:lnTo>
                    <a:pt x="554777" y="323070"/>
                  </a:lnTo>
                  <a:lnTo>
                    <a:pt x="551729" y="323070"/>
                  </a:lnTo>
                  <a:lnTo>
                    <a:pt x="548681" y="320023"/>
                  </a:lnTo>
                  <a:lnTo>
                    <a:pt x="545633" y="323070"/>
                  </a:lnTo>
                  <a:lnTo>
                    <a:pt x="542584" y="323070"/>
                  </a:lnTo>
                  <a:lnTo>
                    <a:pt x="542584" y="326118"/>
                  </a:lnTo>
                  <a:lnTo>
                    <a:pt x="539536" y="326118"/>
                  </a:lnTo>
                  <a:lnTo>
                    <a:pt x="539536" y="329166"/>
                  </a:lnTo>
                  <a:lnTo>
                    <a:pt x="536488" y="332214"/>
                  </a:lnTo>
                  <a:lnTo>
                    <a:pt x="536488" y="335262"/>
                  </a:lnTo>
                  <a:lnTo>
                    <a:pt x="536488" y="338310"/>
                  </a:lnTo>
                  <a:lnTo>
                    <a:pt x="536488" y="341357"/>
                  </a:lnTo>
                  <a:lnTo>
                    <a:pt x="533440" y="341357"/>
                  </a:lnTo>
                  <a:lnTo>
                    <a:pt x="530391" y="344405"/>
                  </a:lnTo>
                  <a:lnTo>
                    <a:pt x="530391" y="347453"/>
                  </a:lnTo>
                  <a:lnTo>
                    <a:pt x="530391" y="350501"/>
                  </a:lnTo>
                  <a:lnTo>
                    <a:pt x="530391" y="353549"/>
                  </a:lnTo>
                  <a:lnTo>
                    <a:pt x="530391" y="359645"/>
                  </a:lnTo>
                  <a:lnTo>
                    <a:pt x="530391" y="362692"/>
                  </a:lnTo>
                  <a:lnTo>
                    <a:pt x="524295" y="365740"/>
                  </a:lnTo>
                  <a:lnTo>
                    <a:pt x="524295" y="368788"/>
                  </a:lnTo>
                  <a:lnTo>
                    <a:pt x="521247" y="368788"/>
                  </a:lnTo>
                  <a:lnTo>
                    <a:pt x="518198" y="368788"/>
                  </a:lnTo>
                  <a:lnTo>
                    <a:pt x="515150" y="368788"/>
                  </a:lnTo>
                  <a:lnTo>
                    <a:pt x="512102" y="368788"/>
                  </a:lnTo>
                  <a:lnTo>
                    <a:pt x="509054" y="368788"/>
                  </a:lnTo>
                  <a:lnTo>
                    <a:pt x="509054" y="365740"/>
                  </a:lnTo>
                  <a:lnTo>
                    <a:pt x="509054" y="362692"/>
                  </a:lnTo>
                  <a:lnTo>
                    <a:pt x="512102" y="359645"/>
                  </a:lnTo>
                  <a:lnTo>
                    <a:pt x="512102" y="356597"/>
                  </a:lnTo>
                  <a:lnTo>
                    <a:pt x="512102" y="338310"/>
                  </a:lnTo>
                  <a:lnTo>
                    <a:pt x="509054" y="338310"/>
                  </a:lnTo>
                  <a:lnTo>
                    <a:pt x="506006" y="335262"/>
                  </a:lnTo>
                  <a:lnTo>
                    <a:pt x="506006" y="338310"/>
                  </a:lnTo>
                  <a:lnTo>
                    <a:pt x="502957" y="338310"/>
                  </a:lnTo>
                  <a:lnTo>
                    <a:pt x="499909" y="341357"/>
                  </a:lnTo>
                  <a:lnTo>
                    <a:pt x="496861" y="341357"/>
                  </a:lnTo>
                  <a:lnTo>
                    <a:pt x="493813" y="341357"/>
                  </a:lnTo>
                  <a:lnTo>
                    <a:pt x="490764" y="341357"/>
                  </a:lnTo>
                  <a:lnTo>
                    <a:pt x="487716" y="341357"/>
                  </a:lnTo>
                  <a:lnTo>
                    <a:pt x="484668" y="341357"/>
                  </a:lnTo>
                  <a:lnTo>
                    <a:pt x="484668" y="344405"/>
                  </a:lnTo>
                  <a:lnTo>
                    <a:pt x="481620" y="344405"/>
                  </a:lnTo>
                  <a:lnTo>
                    <a:pt x="481620" y="347453"/>
                  </a:lnTo>
                  <a:lnTo>
                    <a:pt x="478571" y="347453"/>
                  </a:lnTo>
                  <a:lnTo>
                    <a:pt x="478571" y="350501"/>
                  </a:lnTo>
                  <a:lnTo>
                    <a:pt x="475523" y="353549"/>
                  </a:lnTo>
                  <a:lnTo>
                    <a:pt x="472475" y="353549"/>
                  </a:lnTo>
                  <a:lnTo>
                    <a:pt x="472475" y="356597"/>
                  </a:lnTo>
                  <a:lnTo>
                    <a:pt x="472475" y="359645"/>
                  </a:lnTo>
                  <a:lnTo>
                    <a:pt x="469427" y="359645"/>
                  </a:lnTo>
                  <a:lnTo>
                    <a:pt x="469427" y="362692"/>
                  </a:lnTo>
                  <a:lnTo>
                    <a:pt x="466379" y="362692"/>
                  </a:lnTo>
                  <a:lnTo>
                    <a:pt x="463330" y="362692"/>
                  </a:lnTo>
                  <a:lnTo>
                    <a:pt x="463330" y="365740"/>
                  </a:lnTo>
                  <a:lnTo>
                    <a:pt x="463330" y="368788"/>
                  </a:lnTo>
                  <a:lnTo>
                    <a:pt x="463330" y="371836"/>
                  </a:lnTo>
                  <a:lnTo>
                    <a:pt x="463330" y="374884"/>
                  </a:lnTo>
                  <a:lnTo>
                    <a:pt x="460282" y="377932"/>
                  </a:lnTo>
                  <a:lnTo>
                    <a:pt x="457234" y="380979"/>
                  </a:lnTo>
                  <a:lnTo>
                    <a:pt x="454186" y="380979"/>
                  </a:lnTo>
                  <a:lnTo>
                    <a:pt x="454186" y="377932"/>
                  </a:lnTo>
                  <a:lnTo>
                    <a:pt x="451137" y="377932"/>
                  </a:lnTo>
                  <a:lnTo>
                    <a:pt x="448089" y="377932"/>
                  </a:lnTo>
                  <a:lnTo>
                    <a:pt x="448089" y="374884"/>
                  </a:lnTo>
                  <a:lnTo>
                    <a:pt x="445041" y="377932"/>
                  </a:lnTo>
                  <a:lnTo>
                    <a:pt x="441993" y="377932"/>
                  </a:lnTo>
                  <a:lnTo>
                    <a:pt x="438945" y="380979"/>
                  </a:lnTo>
                  <a:lnTo>
                    <a:pt x="435896" y="380979"/>
                  </a:lnTo>
                  <a:lnTo>
                    <a:pt x="432848" y="380979"/>
                  </a:lnTo>
                  <a:lnTo>
                    <a:pt x="432848" y="377932"/>
                  </a:lnTo>
                  <a:lnTo>
                    <a:pt x="429800" y="377932"/>
                  </a:lnTo>
                  <a:lnTo>
                    <a:pt x="426752" y="365740"/>
                  </a:lnTo>
                  <a:lnTo>
                    <a:pt x="426752" y="362692"/>
                  </a:lnTo>
                  <a:lnTo>
                    <a:pt x="426752" y="359645"/>
                  </a:lnTo>
                  <a:lnTo>
                    <a:pt x="426752" y="356597"/>
                  </a:lnTo>
                  <a:lnTo>
                    <a:pt x="426752" y="353549"/>
                  </a:lnTo>
                  <a:lnTo>
                    <a:pt x="423703" y="353549"/>
                  </a:lnTo>
                  <a:lnTo>
                    <a:pt x="420655" y="353549"/>
                  </a:lnTo>
                  <a:lnTo>
                    <a:pt x="417607" y="353549"/>
                  </a:lnTo>
                  <a:lnTo>
                    <a:pt x="414559" y="353549"/>
                  </a:lnTo>
                  <a:lnTo>
                    <a:pt x="414559" y="350501"/>
                  </a:lnTo>
                  <a:lnTo>
                    <a:pt x="414559" y="344405"/>
                  </a:lnTo>
                  <a:lnTo>
                    <a:pt x="414559" y="341357"/>
                  </a:lnTo>
                  <a:lnTo>
                    <a:pt x="414559" y="335262"/>
                  </a:lnTo>
                  <a:lnTo>
                    <a:pt x="417607" y="332214"/>
                  </a:lnTo>
                  <a:lnTo>
                    <a:pt x="420655" y="329166"/>
                  </a:lnTo>
                  <a:lnTo>
                    <a:pt x="420655" y="326118"/>
                  </a:lnTo>
                  <a:lnTo>
                    <a:pt x="423703" y="323070"/>
                  </a:lnTo>
                  <a:lnTo>
                    <a:pt x="423703" y="320023"/>
                  </a:lnTo>
                  <a:lnTo>
                    <a:pt x="420655" y="316975"/>
                  </a:lnTo>
                  <a:lnTo>
                    <a:pt x="420655" y="313927"/>
                  </a:lnTo>
                  <a:lnTo>
                    <a:pt x="417607" y="310879"/>
                  </a:lnTo>
                  <a:lnTo>
                    <a:pt x="417607" y="307831"/>
                  </a:lnTo>
                  <a:lnTo>
                    <a:pt x="411510" y="292592"/>
                  </a:lnTo>
                  <a:lnTo>
                    <a:pt x="411510" y="289544"/>
                  </a:lnTo>
                  <a:lnTo>
                    <a:pt x="411510" y="286496"/>
                  </a:lnTo>
                  <a:lnTo>
                    <a:pt x="408462" y="286496"/>
                  </a:lnTo>
                  <a:lnTo>
                    <a:pt x="405414" y="283449"/>
                  </a:lnTo>
                  <a:lnTo>
                    <a:pt x="402366" y="283449"/>
                  </a:lnTo>
                  <a:lnTo>
                    <a:pt x="399317" y="283449"/>
                  </a:lnTo>
                  <a:lnTo>
                    <a:pt x="396269" y="283449"/>
                  </a:lnTo>
                  <a:lnTo>
                    <a:pt x="393221" y="283449"/>
                  </a:lnTo>
                  <a:lnTo>
                    <a:pt x="390173" y="286496"/>
                  </a:lnTo>
                  <a:lnTo>
                    <a:pt x="387125" y="289544"/>
                  </a:lnTo>
                  <a:lnTo>
                    <a:pt x="384076" y="289544"/>
                  </a:lnTo>
                  <a:lnTo>
                    <a:pt x="381028" y="289544"/>
                  </a:lnTo>
                  <a:lnTo>
                    <a:pt x="377980" y="289544"/>
                  </a:lnTo>
                  <a:lnTo>
                    <a:pt x="377980" y="286496"/>
                  </a:lnTo>
                  <a:lnTo>
                    <a:pt x="374932" y="283449"/>
                  </a:lnTo>
                  <a:lnTo>
                    <a:pt x="374932" y="280401"/>
                  </a:lnTo>
                  <a:lnTo>
                    <a:pt x="377980" y="277353"/>
                  </a:lnTo>
                  <a:lnTo>
                    <a:pt x="377980" y="271257"/>
                  </a:lnTo>
                  <a:lnTo>
                    <a:pt x="377980" y="268209"/>
                  </a:lnTo>
                  <a:lnTo>
                    <a:pt x="377980" y="265162"/>
                  </a:lnTo>
                  <a:lnTo>
                    <a:pt x="374932" y="259066"/>
                  </a:lnTo>
                  <a:lnTo>
                    <a:pt x="374932" y="252970"/>
                  </a:lnTo>
                  <a:lnTo>
                    <a:pt x="374932" y="249922"/>
                  </a:lnTo>
                  <a:lnTo>
                    <a:pt x="377980" y="246875"/>
                  </a:lnTo>
                  <a:lnTo>
                    <a:pt x="381028" y="246875"/>
                  </a:lnTo>
                  <a:lnTo>
                    <a:pt x="384076" y="246875"/>
                  </a:lnTo>
                  <a:lnTo>
                    <a:pt x="387125" y="246875"/>
                  </a:lnTo>
                  <a:lnTo>
                    <a:pt x="390173" y="243827"/>
                  </a:lnTo>
                  <a:lnTo>
                    <a:pt x="390173" y="240779"/>
                  </a:lnTo>
                  <a:lnTo>
                    <a:pt x="390173" y="237731"/>
                  </a:lnTo>
                  <a:lnTo>
                    <a:pt x="387125" y="237731"/>
                  </a:lnTo>
                  <a:lnTo>
                    <a:pt x="387125" y="234683"/>
                  </a:lnTo>
                  <a:lnTo>
                    <a:pt x="381028" y="231635"/>
                  </a:lnTo>
                  <a:lnTo>
                    <a:pt x="377980" y="228587"/>
                  </a:lnTo>
                  <a:lnTo>
                    <a:pt x="374932" y="225540"/>
                  </a:lnTo>
                  <a:lnTo>
                    <a:pt x="374932" y="222492"/>
                  </a:lnTo>
                  <a:lnTo>
                    <a:pt x="374932" y="219444"/>
                  </a:lnTo>
                  <a:lnTo>
                    <a:pt x="374932" y="216396"/>
                  </a:lnTo>
                  <a:lnTo>
                    <a:pt x="381028" y="213348"/>
                  </a:lnTo>
                  <a:lnTo>
                    <a:pt x="384076" y="210300"/>
                  </a:lnTo>
                  <a:lnTo>
                    <a:pt x="384076" y="207253"/>
                  </a:lnTo>
                  <a:lnTo>
                    <a:pt x="384076" y="204205"/>
                  </a:lnTo>
                  <a:lnTo>
                    <a:pt x="381028" y="204205"/>
                  </a:lnTo>
                  <a:lnTo>
                    <a:pt x="377980" y="201157"/>
                  </a:lnTo>
                  <a:lnTo>
                    <a:pt x="377980" y="204205"/>
                  </a:lnTo>
                  <a:lnTo>
                    <a:pt x="374932" y="204205"/>
                  </a:lnTo>
                  <a:lnTo>
                    <a:pt x="371883" y="201157"/>
                  </a:lnTo>
                  <a:lnTo>
                    <a:pt x="368835" y="201157"/>
                  </a:lnTo>
                  <a:lnTo>
                    <a:pt x="365787" y="201157"/>
                  </a:lnTo>
                  <a:lnTo>
                    <a:pt x="365787" y="198109"/>
                  </a:lnTo>
                  <a:lnTo>
                    <a:pt x="365787" y="195061"/>
                  </a:lnTo>
                  <a:lnTo>
                    <a:pt x="362739" y="192013"/>
                  </a:lnTo>
                  <a:lnTo>
                    <a:pt x="359691" y="188966"/>
                  </a:lnTo>
                  <a:lnTo>
                    <a:pt x="356642" y="188966"/>
                  </a:lnTo>
                  <a:lnTo>
                    <a:pt x="353594" y="188966"/>
                  </a:lnTo>
                  <a:lnTo>
                    <a:pt x="350546" y="188966"/>
                  </a:lnTo>
                  <a:lnTo>
                    <a:pt x="350546" y="185918"/>
                  </a:lnTo>
                  <a:lnTo>
                    <a:pt x="353594" y="182870"/>
                  </a:lnTo>
                  <a:lnTo>
                    <a:pt x="353594" y="179822"/>
                  </a:lnTo>
                  <a:lnTo>
                    <a:pt x="350546" y="176774"/>
                  </a:lnTo>
                  <a:lnTo>
                    <a:pt x="350546" y="173726"/>
                  </a:lnTo>
                  <a:lnTo>
                    <a:pt x="347498" y="173726"/>
                  </a:lnTo>
                  <a:lnTo>
                    <a:pt x="344449" y="173726"/>
                  </a:lnTo>
                  <a:lnTo>
                    <a:pt x="341401" y="170678"/>
                  </a:lnTo>
                  <a:lnTo>
                    <a:pt x="338353" y="170678"/>
                  </a:lnTo>
                  <a:lnTo>
                    <a:pt x="338353" y="167631"/>
                  </a:lnTo>
                  <a:lnTo>
                    <a:pt x="338353" y="164583"/>
                  </a:lnTo>
                  <a:lnTo>
                    <a:pt x="341401" y="161535"/>
                  </a:lnTo>
                  <a:lnTo>
                    <a:pt x="341401" y="143248"/>
                  </a:lnTo>
                  <a:lnTo>
                    <a:pt x="338353" y="143248"/>
                  </a:lnTo>
                  <a:lnTo>
                    <a:pt x="335305" y="140200"/>
                  </a:lnTo>
                  <a:lnTo>
                    <a:pt x="332257" y="140200"/>
                  </a:lnTo>
                  <a:lnTo>
                    <a:pt x="329208" y="137152"/>
                  </a:lnTo>
                  <a:lnTo>
                    <a:pt x="326160" y="134105"/>
                  </a:lnTo>
                  <a:lnTo>
                    <a:pt x="323112" y="131057"/>
                  </a:lnTo>
                  <a:lnTo>
                    <a:pt x="320064" y="131057"/>
                  </a:lnTo>
                  <a:lnTo>
                    <a:pt x="320064" y="128009"/>
                  </a:lnTo>
                  <a:lnTo>
                    <a:pt x="320064" y="124961"/>
                  </a:lnTo>
                  <a:lnTo>
                    <a:pt x="317015" y="121913"/>
                  </a:lnTo>
                  <a:lnTo>
                    <a:pt x="301774" y="121913"/>
                  </a:lnTo>
                  <a:lnTo>
                    <a:pt x="298726" y="118865"/>
                  </a:lnTo>
                  <a:lnTo>
                    <a:pt x="292629" y="115817"/>
                  </a:lnTo>
                  <a:lnTo>
                    <a:pt x="289581" y="115817"/>
                  </a:lnTo>
                  <a:lnTo>
                    <a:pt x="286533" y="112770"/>
                  </a:lnTo>
                  <a:lnTo>
                    <a:pt x="286533" y="109722"/>
                  </a:lnTo>
                  <a:lnTo>
                    <a:pt x="289581" y="106674"/>
                  </a:lnTo>
                  <a:lnTo>
                    <a:pt x="292629" y="103626"/>
                  </a:lnTo>
                  <a:lnTo>
                    <a:pt x="295678" y="100578"/>
                  </a:lnTo>
                  <a:lnTo>
                    <a:pt x="298726" y="100578"/>
                  </a:lnTo>
                  <a:lnTo>
                    <a:pt x="301774" y="100578"/>
                  </a:lnTo>
                  <a:lnTo>
                    <a:pt x="307871" y="100578"/>
                  </a:lnTo>
                  <a:lnTo>
                    <a:pt x="310919" y="97530"/>
                  </a:lnTo>
                  <a:lnTo>
                    <a:pt x="313967" y="94483"/>
                  </a:lnTo>
                  <a:lnTo>
                    <a:pt x="317015" y="91435"/>
                  </a:lnTo>
                  <a:lnTo>
                    <a:pt x="310919" y="91435"/>
                  </a:lnTo>
                  <a:lnTo>
                    <a:pt x="307871" y="94483"/>
                  </a:lnTo>
                  <a:lnTo>
                    <a:pt x="304822" y="94483"/>
                  </a:lnTo>
                  <a:lnTo>
                    <a:pt x="298726" y="94483"/>
                  </a:lnTo>
                  <a:lnTo>
                    <a:pt x="295678" y="97530"/>
                  </a:lnTo>
                  <a:lnTo>
                    <a:pt x="292629" y="97530"/>
                  </a:lnTo>
                  <a:lnTo>
                    <a:pt x="274340" y="103626"/>
                  </a:lnTo>
                  <a:lnTo>
                    <a:pt x="219472" y="118865"/>
                  </a:lnTo>
                  <a:lnTo>
                    <a:pt x="213376" y="121913"/>
                  </a:lnTo>
                  <a:lnTo>
                    <a:pt x="179845" y="131057"/>
                  </a:lnTo>
                  <a:lnTo>
                    <a:pt x="57916" y="167631"/>
                  </a:lnTo>
                  <a:lnTo>
                    <a:pt x="54868" y="167631"/>
                  </a:lnTo>
                  <a:lnTo>
                    <a:pt x="51819" y="167631"/>
                  </a:lnTo>
                  <a:lnTo>
                    <a:pt x="48771" y="164583"/>
                  </a:lnTo>
                  <a:lnTo>
                    <a:pt x="48771" y="161535"/>
                  </a:lnTo>
                  <a:lnTo>
                    <a:pt x="45723" y="158487"/>
                  </a:lnTo>
                  <a:lnTo>
                    <a:pt x="42675" y="155439"/>
                  </a:lnTo>
                  <a:lnTo>
                    <a:pt x="39626" y="155439"/>
                  </a:lnTo>
                  <a:lnTo>
                    <a:pt x="39626" y="149344"/>
                  </a:lnTo>
                  <a:lnTo>
                    <a:pt x="39626" y="146296"/>
                  </a:lnTo>
                  <a:lnTo>
                    <a:pt x="36578" y="146296"/>
                  </a:lnTo>
                  <a:lnTo>
                    <a:pt x="36578" y="143248"/>
                  </a:lnTo>
                  <a:lnTo>
                    <a:pt x="36578" y="128009"/>
                  </a:lnTo>
                  <a:lnTo>
                    <a:pt x="33530" y="128009"/>
                  </a:lnTo>
                  <a:lnTo>
                    <a:pt x="33530" y="124961"/>
                  </a:lnTo>
                  <a:lnTo>
                    <a:pt x="30482" y="124961"/>
                  </a:lnTo>
                  <a:lnTo>
                    <a:pt x="30482" y="121913"/>
                  </a:lnTo>
                  <a:lnTo>
                    <a:pt x="30482" y="118865"/>
                  </a:lnTo>
                  <a:lnTo>
                    <a:pt x="30482" y="115817"/>
                  </a:lnTo>
                  <a:lnTo>
                    <a:pt x="33530" y="112770"/>
                  </a:lnTo>
                  <a:lnTo>
                    <a:pt x="33530" y="109722"/>
                  </a:lnTo>
                  <a:lnTo>
                    <a:pt x="33530" y="106674"/>
                  </a:lnTo>
                  <a:lnTo>
                    <a:pt x="36578" y="103626"/>
                  </a:lnTo>
                  <a:lnTo>
                    <a:pt x="36578" y="100578"/>
                  </a:lnTo>
                  <a:lnTo>
                    <a:pt x="33530" y="97530"/>
                  </a:lnTo>
                  <a:lnTo>
                    <a:pt x="33530" y="94483"/>
                  </a:lnTo>
                  <a:lnTo>
                    <a:pt x="33530" y="76196"/>
                  </a:lnTo>
                  <a:lnTo>
                    <a:pt x="30482" y="73148"/>
                  </a:lnTo>
                  <a:lnTo>
                    <a:pt x="27434" y="70100"/>
                  </a:lnTo>
                  <a:lnTo>
                    <a:pt x="27434" y="67052"/>
                  </a:lnTo>
                  <a:lnTo>
                    <a:pt x="24385" y="67052"/>
                  </a:lnTo>
                  <a:lnTo>
                    <a:pt x="24385" y="64004"/>
                  </a:lnTo>
                  <a:lnTo>
                    <a:pt x="21337" y="64004"/>
                  </a:lnTo>
                  <a:lnTo>
                    <a:pt x="24385" y="64004"/>
                  </a:lnTo>
                  <a:lnTo>
                    <a:pt x="24385" y="60956"/>
                  </a:lnTo>
                  <a:lnTo>
                    <a:pt x="24385" y="57908"/>
                  </a:lnTo>
                  <a:lnTo>
                    <a:pt x="21337" y="57908"/>
                  </a:lnTo>
                  <a:lnTo>
                    <a:pt x="18289" y="57908"/>
                  </a:lnTo>
                  <a:lnTo>
                    <a:pt x="18289" y="54861"/>
                  </a:lnTo>
                  <a:lnTo>
                    <a:pt x="15241" y="54861"/>
                  </a:lnTo>
                  <a:lnTo>
                    <a:pt x="12192" y="54861"/>
                  </a:lnTo>
                  <a:lnTo>
                    <a:pt x="12192" y="51813"/>
                  </a:lnTo>
                  <a:lnTo>
                    <a:pt x="12192" y="48765"/>
                  </a:lnTo>
                  <a:lnTo>
                    <a:pt x="12192" y="33526"/>
                  </a:lnTo>
                  <a:lnTo>
                    <a:pt x="9144" y="30478"/>
                  </a:lnTo>
                  <a:lnTo>
                    <a:pt x="9144" y="27430"/>
                  </a:lnTo>
                  <a:lnTo>
                    <a:pt x="9144" y="24382"/>
                  </a:lnTo>
                  <a:lnTo>
                    <a:pt x="9144" y="21334"/>
                  </a:lnTo>
                  <a:lnTo>
                    <a:pt x="6096" y="21334"/>
                  </a:lnTo>
                  <a:lnTo>
                    <a:pt x="6096" y="18287"/>
                  </a:lnTo>
                  <a:lnTo>
                    <a:pt x="6096" y="15239"/>
                  </a:lnTo>
                  <a:lnTo>
                    <a:pt x="3048" y="6095"/>
                  </a:lnTo>
                  <a:lnTo>
                    <a:pt x="0" y="3047"/>
                  </a:lnTo>
                  <a:lnTo>
                    <a:pt x="0" y="0"/>
                  </a:lnTo>
                </a:path>
              </a:pathLst>
            </a:custGeom>
            <a:noFill/>
            <a:ln w="9525" cap="flat" cmpd="sng">
              <a:solidFill>
                <a:srgbClr val="6D6D6D"/>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21" name="Google Shape;6821;gda58c33139_0_7520"/>
            <p:cNvSpPr/>
            <p:nvPr/>
          </p:nvSpPr>
          <p:spPr>
            <a:xfrm>
              <a:off x="7639406" y="468737"/>
              <a:ext cx="1965959" cy="2298700"/>
            </a:xfrm>
            <a:custGeom>
              <a:avLst/>
              <a:gdLst/>
              <a:ahLst/>
              <a:cxnLst/>
              <a:rect l="l" t="t" r="r" b="b"/>
              <a:pathLst>
                <a:path w="1965959" h="2298700" extrusionOk="0">
                  <a:moveTo>
                    <a:pt x="1188266" y="2197100"/>
                  </a:moveTo>
                  <a:lnTo>
                    <a:pt x="727983" y="2197100"/>
                  </a:lnTo>
                  <a:lnTo>
                    <a:pt x="731031" y="2209800"/>
                  </a:lnTo>
                  <a:lnTo>
                    <a:pt x="727983" y="2286000"/>
                  </a:lnTo>
                  <a:lnTo>
                    <a:pt x="755417" y="2298700"/>
                  </a:lnTo>
                  <a:lnTo>
                    <a:pt x="761514" y="2298700"/>
                  </a:lnTo>
                  <a:lnTo>
                    <a:pt x="859057" y="2273300"/>
                  </a:lnTo>
                  <a:lnTo>
                    <a:pt x="871250" y="2273300"/>
                  </a:lnTo>
                  <a:lnTo>
                    <a:pt x="1054144" y="2235200"/>
                  </a:lnTo>
                  <a:lnTo>
                    <a:pt x="1066337" y="2222500"/>
                  </a:lnTo>
                  <a:lnTo>
                    <a:pt x="1188266" y="2197100"/>
                  </a:lnTo>
                  <a:close/>
                </a:path>
                <a:path w="1965959" h="2298700" extrusionOk="0">
                  <a:moveTo>
                    <a:pt x="569475" y="0"/>
                  </a:moveTo>
                  <a:lnTo>
                    <a:pt x="0" y="0"/>
                  </a:lnTo>
                  <a:lnTo>
                    <a:pt x="234170" y="1181100"/>
                  </a:lnTo>
                  <a:lnTo>
                    <a:pt x="246363" y="1244600"/>
                  </a:lnTo>
                  <a:lnTo>
                    <a:pt x="252459" y="1270000"/>
                  </a:lnTo>
                  <a:lnTo>
                    <a:pt x="264652" y="1333500"/>
                  </a:lnTo>
                  <a:lnTo>
                    <a:pt x="270749" y="1358900"/>
                  </a:lnTo>
                  <a:lnTo>
                    <a:pt x="289038" y="1447800"/>
                  </a:lnTo>
                  <a:lnTo>
                    <a:pt x="292086" y="1473200"/>
                  </a:lnTo>
                  <a:lnTo>
                    <a:pt x="304279" y="1536700"/>
                  </a:lnTo>
                  <a:lnTo>
                    <a:pt x="310376" y="1562100"/>
                  </a:lnTo>
                  <a:lnTo>
                    <a:pt x="322569" y="1625600"/>
                  </a:lnTo>
                  <a:lnTo>
                    <a:pt x="328665" y="1651000"/>
                  </a:lnTo>
                  <a:lnTo>
                    <a:pt x="346954" y="1739900"/>
                  </a:lnTo>
                  <a:lnTo>
                    <a:pt x="353051" y="1778000"/>
                  </a:lnTo>
                  <a:lnTo>
                    <a:pt x="365244" y="1828800"/>
                  </a:lnTo>
                  <a:lnTo>
                    <a:pt x="368292" y="1854200"/>
                  </a:lnTo>
                  <a:lnTo>
                    <a:pt x="386581" y="1955800"/>
                  </a:lnTo>
                  <a:lnTo>
                    <a:pt x="392678" y="1981200"/>
                  </a:lnTo>
                  <a:lnTo>
                    <a:pt x="404871" y="2044700"/>
                  </a:lnTo>
                  <a:lnTo>
                    <a:pt x="410967" y="2070100"/>
                  </a:lnTo>
                  <a:lnTo>
                    <a:pt x="429257" y="2159000"/>
                  </a:lnTo>
                  <a:lnTo>
                    <a:pt x="435353" y="2184400"/>
                  </a:lnTo>
                  <a:lnTo>
                    <a:pt x="447546" y="2247900"/>
                  </a:lnTo>
                  <a:lnTo>
                    <a:pt x="450594" y="2273300"/>
                  </a:lnTo>
                  <a:lnTo>
                    <a:pt x="456691" y="2273300"/>
                  </a:lnTo>
                  <a:lnTo>
                    <a:pt x="526800" y="2286000"/>
                  </a:lnTo>
                  <a:lnTo>
                    <a:pt x="529848" y="2260600"/>
                  </a:lnTo>
                  <a:lnTo>
                    <a:pt x="622514" y="2260600"/>
                  </a:lnTo>
                  <a:lnTo>
                    <a:pt x="642633" y="2222500"/>
                  </a:lnTo>
                  <a:lnTo>
                    <a:pt x="727983" y="2197100"/>
                  </a:lnTo>
                  <a:lnTo>
                    <a:pt x="1197410" y="2197100"/>
                  </a:lnTo>
                  <a:lnTo>
                    <a:pt x="1209603" y="2184400"/>
                  </a:lnTo>
                  <a:lnTo>
                    <a:pt x="1221796" y="2184400"/>
                  </a:lnTo>
                  <a:lnTo>
                    <a:pt x="1307147" y="2159000"/>
                  </a:lnTo>
                  <a:lnTo>
                    <a:pt x="1319340" y="2159000"/>
                  </a:lnTo>
                  <a:lnTo>
                    <a:pt x="1380304" y="2146300"/>
                  </a:lnTo>
                  <a:lnTo>
                    <a:pt x="1392497" y="2133600"/>
                  </a:lnTo>
                  <a:lnTo>
                    <a:pt x="1401642" y="2133600"/>
                  </a:lnTo>
                  <a:lnTo>
                    <a:pt x="1450414" y="2120900"/>
                  </a:lnTo>
                  <a:lnTo>
                    <a:pt x="1462606" y="2108200"/>
                  </a:lnTo>
                  <a:lnTo>
                    <a:pt x="1499185" y="2108200"/>
                  </a:lnTo>
                  <a:lnTo>
                    <a:pt x="1511378" y="2095500"/>
                  </a:lnTo>
                  <a:lnTo>
                    <a:pt x="1535764" y="2095500"/>
                  </a:lnTo>
                  <a:lnTo>
                    <a:pt x="1544909" y="2082800"/>
                  </a:lnTo>
                  <a:lnTo>
                    <a:pt x="1569294" y="2082800"/>
                  </a:lnTo>
                  <a:lnTo>
                    <a:pt x="1593680" y="2070100"/>
                  </a:lnTo>
                  <a:lnTo>
                    <a:pt x="1605873" y="2070100"/>
                  </a:lnTo>
                  <a:lnTo>
                    <a:pt x="1642452" y="2057400"/>
                  </a:lnTo>
                  <a:lnTo>
                    <a:pt x="1654645" y="2057400"/>
                  </a:lnTo>
                  <a:lnTo>
                    <a:pt x="1663790" y="2044700"/>
                  </a:lnTo>
                  <a:lnTo>
                    <a:pt x="1688175" y="2044700"/>
                  </a:lnTo>
                  <a:lnTo>
                    <a:pt x="1700368" y="2032000"/>
                  </a:lnTo>
                  <a:lnTo>
                    <a:pt x="1724754" y="2032000"/>
                  </a:lnTo>
                  <a:lnTo>
                    <a:pt x="1736947" y="2019300"/>
                  </a:lnTo>
                  <a:lnTo>
                    <a:pt x="1761333" y="2019300"/>
                  </a:lnTo>
                  <a:lnTo>
                    <a:pt x="1770478" y="2006600"/>
                  </a:lnTo>
                  <a:lnTo>
                    <a:pt x="1807056" y="2006600"/>
                  </a:lnTo>
                  <a:lnTo>
                    <a:pt x="1831442" y="1993900"/>
                  </a:lnTo>
                  <a:lnTo>
                    <a:pt x="1843635" y="1993900"/>
                  </a:lnTo>
                  <a:lnTo>
                    <a:pt x="1855828" y="1981200"/>
                  </a:lnTo>
                  <a:lnTo>
                    <a:pt x="1864973" y="1981200"/>
                  </a:lnTo>
                  <a:lnTo>
                    <a:pt x="1889359" y="1968500"/>
                  </a:lnTo>
                  <a:lnTo>
                    <a:pt x="1901551" y="1968500"/>
                  </a:lnTo>
                  <a:lnTo>
                    <a:pt x="1925937" y="1955800"/>
                  </a:lnTo>
                  <a:lnTo>
                    <a:pt x="1947275" y="1955800"/>
                  </a:lnTo>
                  <a:lnTo>
                    <a:pt x="1959468" y="1943100"/>
                  </a:lnTo>
                  <a:lnTo>
                    <a:pt x="1965564" y="1943100"/>
                  </a:lnTo>
                  <a:lnTo>
                    <a:pt x="1965564" y="1270000"/>
                  </a:lnTo>
                  <a:lnTo>
                    <a:pt x="1916793" y="1270000"/>
                  </a:lnTo>
                  <a:lnTo>
                    <a:pt x="1916793" y="1257300"/>
                  </a:lnTo>
                  <a:lnTo>
                    <a:pt x="1922889" y="1257300"/>
                  </a:lnTo>
                  <a:lnTo>
                    <a:pt x="1922889" y="1244600"/>
                  </a:lnTo>
                  <a:lnTo>
                    <a:pt x="1904600" y="1244600"/>
                  </a:lnTo>
                  <a:lnTo>
                    <a:pt x="1904600" y="1231900"/>
                  </a:lnTo>
                  <a:lnTo>
                    <a:pt x="1898503" y="1231900"/>
                  </a:lnTo>
                  <a:lnTo>
                    <a:pt x="1898503" y="1219200"/>
                  </a:lnTo>
                  <a:lnTo>
                    <a:pt x="1895455" y="1219200"/>
                  </a:lnTo>
                  <a:lnTo>
                    <a:pt x="1898503" y="1206500"/>
                  </a:lnTo>
                  <a:lnTo>
                    <a:pt x="1889359" y="1206500"/>
                  </a:lnTo>
                  <a:lnTo>
                    <a:pt x="1889359" y="1181100"/>
                  </a:lnTo>
                  <a:lnTo>
                    <a:pt x="1895455" y="1181100"/>
                  </a:lnTo>
                  <a:lnTo>
                    <a:pt x="1895455" y="1168400"/>
                  </a:lnTo>
                  <a:lnTo>
                    <a:pt x="1837539" y="1168400"/>
                  </a:lnTo>
                  <a:lnTo>
                    <a:pt x="1837539" y="1155700"/>
                  </a:lnTo>
                  <a:lnTo>
                    <a:pt x="1840587" y="1155700"/>
                  </a:lnTo>
                  <a:lnTo>
                    <a:pt x="1840587" y="1143000"/>
                  </a:lnTo>
                  <a:lnTo>
                    <a:pt x="1831442" y="1143000"/>
                  </a:lnTo>
                  <a:lnTo>
                    <a:pt x="1831442" y="1130300"/>
                  </a:lnTo>
                  <a:lnTo>
                    <a:pt x="1813153" y="1130300"/>
                  </a:lnTo>
                  <a:lnTo>
                    <a:pt x="1807056" y="1117600"/>
                  </a:lnTo>
                  <a:lnTo>
                    <a:pt x="1804008" y="1117600"/>
                  </a:lnTo>
                  <a:lnTo>
                    <a:pt x="1800960" y="1104900"/>
                  </a:lnTo>
                  <a:lnTo>
                    <a:pt x="1788767" y="1104900"/>
                  </a:lnTo>
                  <a:lnTo>
                    <a:pt x="1788767" y="1092200"/>
                  </a:lnTo>
                  <a:lnTo>
                    <a:pt x="1782671" y="1092200"/>
                  </a:lnTo>
                  <a:lnTo>
                    <a:pt x="1782671" y="1079500"/>
                  </a:lnTo>
                  <a:lnTo>
                    <a:pt x="1776574" y="1079500"/>
                  </a:lnTo>
                  <a:lnTo>
                    <a:pt x="1776574" y="1066800"/>
                  </a:lnTo>
                  <a:lnTo>
                    <a:pt x="1779622" y="1066800"/>
                  </a:lnTo>
                  <a:lnTo>
                    <a:pt x="1779622" y="1054100"/>
                  </a:lnTo>
                  <a:lnTo>
                    <a:pt x="1776574" y="1054100"/>
                  </a:lnTo>
                  <a:lnTo>
                    <a:pt x="1776574" y="1041400"/>
                  </a:lnTo>
                  <a:lnTo>
                    <a:pt x="1779622" y="1041400"/>
                  </a:lnTo>
                  <a:lnTo>
                    <a:pt x="1779622" y="1028700"/>
                  </a:lnTo>
                  <a:lnTo>
                    <a:pt x="1739995" y="1028700"/>
                  </a:lnTo>
                  <a:lnTo>
                    <a:pt x="1739995" y="1016000"/>
                  </a:lnTo>
                  <a:lnTo>
                    <a:pt x="1712561" y="1016000"/>
                  </a:lnTo>
                  <a:lnTo>
                    <a:pt x="1712561" y="1003300"/>
                  </a:lnTo>
                  <a:lnTo>
                    <a:pt x="1685127" y="1003300"/>
                  </a:lnTo>
                  <a:lnTo>
                    <a:pt x="1685127" y="990600"/>
                  </a:lnTo>
                  <a:lnTo>
                    <a:pt x="1682079" y="990600"/>
                  </a:lnTo>
                  <a:lnTo>
                    <a:pt x="1685127" y="977900"/>
                  </a:lnTo>
                  <a:lnTo>
                    <a:pt x="1691224" y="977900"/>
                  </a:lnTo>
                  <a:lnTo>
                    <a:pt x="1694272" y="965200"/>
                  </a:lnTo>
                  <a:lnTo>
                    <a:pt x="1703417" y="965200"/>
                  </a:lnTo>
                  <a:lnTo>
                    <a:pt x="1703417" y="952500"/>
                  </a:lnTo>
                  <a:lnTo>
                    <a:pt x="1697320" y="939800"/>
                  </a:lnTo>
                  <a:lnTo>
                    <a:pt x="1697320" y="927100"/>
                  </a:lnTo>
                  <a:lnTo>
                    <a:pt x="1682079" y="927100"/>
                  </a:lnTo>
                  <a:lnTo>
                    <a:pt x="1672934" y="901700"/>
                  </a:lnTo>
                  <a:lnTo>
                    <a:pt x="1657693" y="901700"/>
                  </a:lnTo>
                  <a:lnTo>
                    <a:pt x="1657693" y="889000"/>
                  </a:lnTo>
                  <a:lnTo>
                    <a:pt x="1618066" y="889000"/>
                  </a:lnTo>
                  <a:lnTo>
                    <a:pt x="1618066" y="876300"/>
                  </a:lnTo>
                  <a:lnTo>
                    <a:pt x="1624163" y="876300"/>
                  </a:lnTo>
                  <a:lnTo>
                    <a:pt x="1630259" y="863600"/>
                  </a:lnTo>
                  <a:lnTo>
                    <a:pt x="1639404" y="863600"/>
                  </a:lnTo>
                  <a:lnTo>
                    <a:pt x="1639404" y="850900"/>
                  </a:lnTo>
                  <a:lnTo>
                    <a:pt x="1596729" y="850900"/>
                  </a:lnTo>
                  <a:lnTo>
                    <a:pt x="1596729" y="838200"/>
                  </a:lnTo>
                  <a:lnTo>
                    <a:pt x="1563198" y="838200"/>
                  </a:lnTo>
                  <a:lnTo>
                    <a:pt x="1563198" y="825500"/>
                  </a:lnTo>
                  <a:lnTo>
                    <a:pt x="1529668" y="825500"/>
                  </a:lnTo>
                  <a:lnTo>
                    <a:pt x="1529668" y="812800"/>
                  </a:lnTo>
                  <a:lnTo>
                    <a:pt x="1511378" y="812800"/>
                  </a:lnTo>
                  <a:lnTo>
                    <a:pt x="1511378" y="800100"/>
                  </a:lnTo>
                  <a:lnTo>
                    <a:pt x="1496137" y="800100"/>
                  </a:lnTo>
                  <a:lnTo>
                    <a:pt x="1496137" y="787400"/>
                  </a:lnTo>
                  <a:lnTo>
                    <a:pt x="1502233" y="774700"/>
                  </a:lnTo>
                  <a:lnTo>
                    <a:pt x="1486992" y="774700"/>
                  </a:lnTo>
                  <a:lnTo>
                    <a:pt x="1486992" y="762000"/>
                  </a:lnTo>
                  <a:lnTo>
                    <a:pt x="1358967" y="762000"/>
                  </a:lnTo>
                  <a:lnTo>
                    <a:pt x="1358967" y="736600"/>
                  </a:lnTo>
                  <a:lnTo>
                    <a:pt x="1365063" y="723900"/>
                  </a:lnTo>
                  <a:lnTo>
                    <a:pt x="1368111" y="723900"/>
                  </a:lnTo>
                  <a:lnTo>
                    <a:pt x="1365063" y="711200"/>
                  </a:lnTo>
                  <a:lnTo>
                    <a:pt x="1334581" y="711200"/>
                  </a:lnTo>
                  <a:lnTo>
                    <a:pt x="1331533" y="698500"/>
                  </a:lnTo>
                  <a:lnTo>
                    <a:pt x="1322388" y="698500"/>
                  </a:lnTo>
                  <a:lnTo>
                    <a:pt x="1313243" y="685800"/>
                  </a:lnTo>
                  <a:lnTo>
                    <a:pt x="1310195" y="685800"/>
                  </a:lnTo>
                  <a:lnTo>
                    <a:pt x="1310195" y="673100"/>
                  </a:lnTo>
                  <a:lnTo>
                    <a:pt x="1233989" y="673100"/>
                  </a:lnTo>
                  <a:lnTo>
                    <a:pt x="1233989" y="660400"/>
                  </a:lnTo>
                  <a:lnTo>
                    <a:pt x="1221796" y="660400"/>
                  </a:lnTo>
                  <a:lnTo>
                    <a:pt x="1227893" y="647700"/>
                  </a:lnTo>
                  <a:lnTo>
                    <a:pt x="1230941" y="647700"/>
                  </a:lnTo>
                  <a:lnTo>
                    <a:pt x="1237037" y="635000"/>
                  </a:lnTo>
                  <a:lnTo>
                    <a:pt x="1230941" y="622300"/>
                  </a:lnTo>
                  <a:lnTo>
                    <a:pt x="1224845" y="622300"/>
                  </a:lnTo>
                  <a:lnTo>
                    <a:pt x="1224845" y="609600"/>
                  </a:lnTo>
                  <a:lnTo>
                    <a:pt x="1230941" y="609600"/>
                  </a:lnTo>
                  <a:lnTo>
                    <a:pt x="1230941" y="596900"/>
                  </a:lnTo>
                  <a:lnTo>
                    <a:pt x="1233989" y="596900"/>
                  </a:lnTo>
                  <a:lnTo>
                    <a:pt x="1237037" y="584200"/>
                  </a:lnTo>
                  <a:lnTo>
                    <a:pt x="1206555" y="584200"/>
                  </a:lnTo>
                  <a:lnTo>
                    <a:pt x="1206555" y="571500"/>
                  </a:lnTo>
                  <a:lnTo>
                    <a:pt x="1176073" y="571500"/>
                  </a:lnTo>
                  <a:lnTo>
                    <a:pt x="1173025" y="558800"/>
                  </a:lnTo>
                  <a:lnTo>
                    <a:pt x="1166928" y="558800"/>
                  </a:lnTo>
                  <a:lnTo>
                    <a:pt x="1166928" y="546100"/>
                  </a:lnTo>
                  <a:lnTo>
                    <a:pt x="1176073" y="546100"/>
                  </a:lnTo>
                  <a:lnTo>
                    <a:pt x="1176073" y="533400"/>
                  </a:lnTo>
                  <a:lnTo>
                    <a:pt x="1188266" y="533400"/>
                  </a:lnTo>
                  <a:lnTo>
                    <a:pt x="1188266" y="520700"/>
                  </a:lnTo>
                  <a:lnTo>
                    <a:pt x="1185218" y="520700"/>
                  </a:lnTo>
                  <a:lnTo>
                    <a:pt x="1185218" y="495300"/>
                  </a:lnTo>
                  <a:lnTo>
                    <a:pt x="1188266" y="495300"/>
                  </a:lnTo>
                  <a:lnTo>
                    <a:pt x="1194362" y="482600"/>
                  </a:lnTo>
                  <a:lnTo>
                    <a:pt x="1200459" y="482600"/>
                  </a:lnTo>
                  <a:lnTo>
                    <a:pt x="1200459" y="469900"/>
                  </a:lnTo>
                  <a:lnTo>
                    <a:pt x="1197410" y="457200"/>
                  </a:lnTo>
                  <a:lnTo>
                    <a:pt x="1197410" y="444500"/>
                  </a:lnTo>
                  <a:lnTo>
                    <a:pt x="1200459" y="444500"/>
                  </a:lnTo>
                  <a:lnTo>
                    <a:pt x="1200459" y="431800"/>
                  </a:lnTo>
                  <a:lnTo>
                    <a:pt x="1203507" y="431800"/>
                  </a:lnTo>
                  <a:lnTo>
                    <a:pt x="1203507" y="419100"/>
                  </a:lnTo>
                  <a:lnTo>
                    <a:pt x="1200459" y="419100"/>
                  </a:lnTo>
                  <a:lnTo>
                    <a:pt x="1194362" y="406400"/>
                  </a:lnTo>
                  <a:lnTo>
                    <a:pt x="1179121" y="406400"/>
                  </a:lnTo>
                  <a:lnTo>
                    <a:pt x="1179121" y="393700"/>
                  </a:lnTo>
                  <a:lnTo>
                    <a:pt x="1182169" y="393700"/>
                  </a:lnTo>
                  <a:lnTo>
                    <a:pt x="1169976" y="381000"/>
                  </a:lnTo>
                  <a:lnTo>
                    <a:pt x="999275" y="381000"/>
                  </a:lnTo>
                  <a:lnTo>
                    <a:pt x="999275" y="368300"/>
                  </a:lnTo>
                  <a:lnTo>
                    <a:pt x="996227" y="368300"/>
                  </a:lnTo>
                  <a:lnTo>
                    <a:pt x="993179" y="355600"/>
                  </a:lnTo>
                  <a:lnTo>
                    <a:pt x="993179" y="342900"/>
                  </a:lnTo>
                  <a:lnTo>
                    <a:pt x="980986" y="342900"/>
                  </a:lnTo>
                  <a:lnTo>
                    <a:pt x="980986" y="330200"/>
                  </a:lnTo>
                  <a:lnTo>
                    <a:pt x="987083" y="330200"/>
                  </a:lnTo>
                  <a:lnTo>
                    <a:pt x="987083" y="304800"/>
                  </a:lnTo>
                  <a:lnTo>
                    <a:pt x="984034" y="304800"/>
                  </a:lnTo>
                  <a:lnTo>
                    <a:pt x="977938" y="292100"/>
                  </a:lnTo>
                  <a:lnTo>
                    <a:pt x="977938" y="279400"/>
                  </a:lnTo>
                  <a:lnTo>
                    <a:pt x="941359" y="279400"/>
                  </a:lnTo>
                  <a:lnTo>
                    <a:pt x="944407" y="266700"/>
                  </a:lnTo>
                  <a:lnTo>
                    <a:pt x="944407" y="254000"/>
                  </a:lnTo>
                  <a:lnTo>
                    <a:pt x="941359" y="254000"/>
                  </a:lnTo>
                  <a:lnTo>
                    <a:pt x="941359" y="241300"/>
                  </a:lnTo>
                  <a:lnTo>
                    <a:pt x="956600" y="241300"/>
                  </a:lnTo>
                  <a:lnTo>
                    <a:pt x="956600" y="228600"/>
                  </a:lnTo>
                  <a:lnTo>
                    <a:pt x="947456" y="228600"/>
                  </a:lnTo>
                  <a:lnTo>
                    <a:pt x="941359" y="215900"/>
                  </a:lnTo>
                  <a:lnTo>
                    <a:pt x="947456" y="203200"/>
                  </a:lnTo>
                  <a:lnTo>
                    <a:pt x="941359" y="203200"/>
                  </a:lnTo>
                  <a:lnTo>
                    <a:pt x="938311" y="190500"/>
                  </a:lnTo>
                  <a:lnTo>
                    <a:pt x="932215" y="190500"/>
                  </a:lnTo>
                  <a:lnTo>
                    <a:pt x="926118" y="177800"/>
                  </a:lnTo>
                  <a:lnTo>
                    <a:pt x="916973" y="177800"/>
                  </a:lnTo>
                  <a:lnTo>
                    <a:pt x="916973" y="165100"/>
                  </a:lnTo>
                  <a:lnTo>
                    <a:pt x="615199" y="165100"/>
                  </a:lnTo>
                  <a:lnTo>
                    <a:pt x="615199" y="152400"/>
                  </a:lnTo>
                  <a:lnTo>
                    <a:pt x="606054" y="152400"/>
                  </a:lnTo>
                  <a:lnTo>
                    <a:pt x="606054" y="139700"/>
                  </a:lnTo>
                  <a:lnTo>
                    <a:pt x="603006" y="139700"/>
                  </a:lnTo>
                  <a:lnTo>
                    <a:pt x="603006" y="127000"/>
                  </a:lnTo>
                  <a:lnTo>
                    <a:pt x="599958" y="127000"/>
                  </a:lnTo>
                  <a:lnTo>
                    <a:pt x="599958" y="114300"/>
                  </a:lnTo>
                  <a:lnTo>
                    <a:pt x="596909" y="114300"/>
                  </a:lnTo>
                  <a:lnTo>
                    <a:pt x="599958" y="101600"/>
                  </a:lnTo>
                  <a:lnTo>
                    <a:pt x="603006" y="101600"/>
                  </a:lnTo>
                  <a:lnTo>
                    <a:pt x="599958" y="88900"/>
                  </a:lnTo>
                  <a:lnTo>
                    <a:pt x="599958" y="76200"/>
                  </a:lnTo>
                  <a:lnTo>
                    <a:pt x="593861" y="63500"/>
                  </a:lnTo>
                  <a:lnTo>
                    <a:pt x="590813" y="63500"/>
                  </a:lnTo>
                  <a:lnTo>
                    <a:pt x="590813" y="50800"/>
                  </a:lnTo>
                  <a:lnTo>
                    <a:pt x="578620" y="50800"/>
                  </a:lnTo>
                  <a:lnTo>
                    <a:pt x="578620" y="25400"/>
                  </a:lnTo>
                  <a:lnTo>
                    <a:pt x="575572" y="25400"/>
                  </a:lnTo>
                  <a:lnTo>
                    <a:pt x="575572" y="12700"/>
                  </a:lnTo>
                  <a:lnTo>
                    <a:pt x="572523" y="12700"/>
                  </a:lnTo>
                  <a:lnTo>
                    <a:pt x="569475" y="0"/>
                  </a:lnTo>
                  <a:close/>
                </a:path>
                <a:path w="1965959" h="2298700" extrusionOk="0">
                  <a:moveTo>
                    <a:pt x="622514" y="2260600"/>
                  </a:moveTo>
                  <a:lnTo>
                    <a:pt x="529848" y="2260600"/>
                  </a:lnTo>
                  <a:lnTo>
                    <a:pt x="603006" y="2273300"/>
                  </a:lnTo>
                  <a:lnTo>
                    <a:pt x="609102" y="2286000"/>
                  </a:lnTo>
                  <a:lnTo>
                    <a:pt x="622514" y="2260600"/>
                  </a:lnTo>
                  <a:close/>
                </a:path>
                <a:path w="1965959" h="2298700" extrusionOk="0">
                  <a:moveTo>
                    <a:pt x="1965564" y="1257300"/>
                  </a:moveTo>
                  <a:lnTo>
                    <a:pt x="1950323" y="1257300"/>
                  </a:lnTo>
                  <a:lnTo>
                    <a:pt x="1950323" y="1270000"/>
                  </a:lnTo>
                  <a:lnTo>
                    <a:pt x="1965564" y="1270000"/>
                  </a:lnTo>
                  <a:lnTo>
                    <a:pt x="1965564" y="1257300"/>
                  </a:lnTo>
                  <a:close/>
                </a:path>
                <a:path w="1965959" h="2298700" extrusionOk="0">
                  <a:moveTo>
                    <a:pt x="1864973" y="1155700"/>
                  </a:moveTo>
                  <a:lnTo>
                    <a:pt x="1843635" y="1155700"/>
                  </a:lnTo>
                  <a:lnTo>
                    <a:pt x="1843635" y="1168400"/>
                  </a:lnTo>
                  <a:lnTo>
                    <a:pt x="1864973" y="1168400"/>
                  </a:lnTo>
                  <a:lnTo>
                    <a:pt x="1864973" y="1155700"/>
                  </a:lnTo>
                  <a:close/>
                </a:path>
                <a:path w="1965959" h="2298700" extrusionOk="0">
                  <a:moveTo>
                    <a:pt x="1727802" y="1003300"/>
                  </a:moveTo>
                  <a:lnTo>
                    <a:pt x="1718658" y="1003300"/>
                  </a:lnTo>
                  <a:lnTo>
                    <a:pt x="1718658" y="1016000"/>
                  </a:lnTo>
                  <a:lnTo>
                    <a:pt x="1727802" y="1016000"/>
                  </a:lnTo>
                  <a:lnTo>
                    <a:pt x="1727802" y="1003300"/>
                  </a:lnTo>
                  <a:close/>
                </a:path>
                <a:path w="1965959" h="2298700" extrusionOk="0">
                  <a:moveTo>
                    <a:pt x="1700368" y="990600"/>
                  </a:moveTo>
                  <a:lnTo>
                    <a:pt x="1697320" y="1003300"/>
                  </a:lnTo>
                  <a:lnTo>
                    <a:pt x="1700368" y="1003300"/>
                  </a:lnTo>
                  <a:lnTo>
                    <a:pt x="1700368" y="990600"/>
                  </a:lnTo>
                  <a:close/>
                </a:path>
                <a:path w="1965959" h="2298700" extrusionOk="0">
                  <a:moveTo>
                    <a:pt x="1688175" y="901700"/>
                  </a:moveTo>
                  <a:lnTo>
                    <a:pt x="1672934" y="901700"/>
                  </a:lnTo>
                  <a:lnTo>
                    <a:pt x="1682079" y="927100"/>
                  </a:lnTo>
                  <a:lnTo>
                    <a:pt x="1700368" y="927100"/>
                  </a:lnTo>
                  <a:lnTo>
                    <a:pt x="1700368" y="914400"/>
                  </a:lnTo>
                  <a:lnTo>
                    <a:pt x="1688175" y="914400"/>
                  </a:lnTo>
                  <a:lnTo>
                    <a:pt x="1688175" y="901700"/>
                  </a:lnTo>
                  <a:close/>
                </a:path>
                <a:path w="1965959" h="2298700" extrusionOk="0">
                  <a:moveTo>
                    <a:pt x="1669886" y="889000"/>
                  </a:moveTo>
                  <a:lnTo>
                    <a:pt x="1663790" y="889000"/>
                  </a:lnTo>
                  <a:lnTo>
                    <a:pt x="1660741" y="901700"/>
                  </a:lnTo>
                  <a:lnTo>
                    <a:pt x="1669886" y="901700"/>
                  </a:lnTo>
                  <a:lnTo>
                    <a:pt x="1669886" y="889000"/>
                  </a:lnTo>
                  <a:close/>
                </a:path>
                <a:path w="1965959" h="2298700" extrusionOk="0">
                  <a:moveTo>
                    <a:pt x="1645500" y="876300"/>
                  </a:moveTo>
                  <a:lnTo>
                    <a:pt x="1636356" y="876300"/>
                  </a:lnTo>
                  <a:lnTo>
                    <a:pt x="1636356" y="889000"/>
                  </a:lnTo>
                  <a:lnTo>
                    <a:pt x="1645500" y="889000"/>
                  </a:lnTo>
                  <a:lnTo>
                    <a:pt x="1645500" y="876300"/>
                  </a:lnTo>
                  <a:close/>
                </a:path>
                <a:path w="1965959" h="2298700" extrusionOk="0">
                  <a:moveTo>
                    <a:pt x="1630259" y="838200"/>
                  </a:moveTo>
                  <a:lnTo>
                    <a:pt x="1605873" y="838200"/>
                  </a:lnTo>
                  <a:lnTo>
                    <a:pt x="1605873" y="850900"/>
                  </a:lnTo>
                  <a:lnTo>
                    <a:pt x="1630259" y="850900"/>
                  </a:lnTo>
                  <a:lnTo>
                    <a:pt x="1630259" y="838200"/>
                  </a:lnTo>
                  <a:close/>
                </a:path>
                <a:path w="1965959" h="2298700" extrusionOk="0">
                  <a:moveTo>
                    <a:pt x="1578439" y="825500"/>
                  </a:moveTo>
                  <a:lnTo>
                    <a:pt x="1563198" y="825500"/>
                  </a:lnTo>
                  <a:lnTo>
                    <a:pt x="1563198" y="838200"/>
                  </a:lnTo>
                  <a:lnTo>
                    <a:pt x="1581487" y="838200"/>
                  </a:lnTo>
                  <a:lnTo>
                    <a:pt x="1578439" y="825500"/>
                  </a:lnTo>
                  <a:close/>
                </a:path>
                <a:path w="1965959" h="2298700" extrusionOk="0">
                  <a:moveTo>
                    <a:pt x="1627211" y="825500"/>
                  </a:moveTo>
                  <a:lnTo>
                    <a:pt x="1608921" y="825500"/>
                  </a:lnTo>
                  <a:lnTo>
                    <a:pt x="1608921" y="838200"/>
                  </a:lnTo>
                  <a:lnTo>
                    <a:pt x="1627211" y="838200"/>
                  </a:lnTo>
                  <a:lnTo>
                    <a:pt x="1627211" y="825500"/>
                  </a:lnTo>
                  <a:close/>
                </a:path>
                <a:path w="1965959" h="2298700" extrusionOk="0">
                  <a:moveTo>
                    <a:pt x="1529668" y="800100"/>
                  </a:moveTo>
                  <a:lnTo>
                    <a:pt x="1520523" y="800100"/>
                  </a:lnTo>
                  <a:lnTo>
                    <a:pt x="1517475" y="812800"/>
                  </a:lnTo>
                  <a:lnTo>
                    <a:pt x="1529668" y="812800"/>
                  </a:lnTo>
                  <a:lnTo>
                    <a:pt x="1529668" y="800100"/>
                  </a:lnTo>
                  <a:close/>
                </a:path>
                <a:path w="1965959" h="2298700" extrusionOk="0">
                  <a:moveTo>
                    <a:pt x="1465655" y="749300"/>
                  </a:moveTo>
                  <a:lnTo>
                    <a:pt x="1368111" y="749300"/>
                  </a:lnTo>
                  <a:lnTo>
                    <a:pt x="1365063" y="762000"/>
                  </a:lnTo>
                  <a:lnTo>
                    <a:pt x="1468703" y="762000"/>
                  </a:lnTo>
                  <a:lnTo>
                    <a:pt x="1465655" y="749300"/>
                  </a:lnTo>
                  <a:close/>
                </a:path>
                <a:path w="1965959" h="2298700" extrusionOk="0">
                  <a:moveTo>
                    <a:pt x="1477848" y="749300"/>
                  </a:moveTo>
                  <a:lnTo>
                    <a:pt x="1471751" y="749300"/>
                  </a:lnTo>
                  <a:lnTo>
                    <a:pt x="1468703" y="762000"/>
                  </a:lnTo>
                  <a:lnTo>
                    <a:pt x="1486992" y="762000"/>
                  </a:lnTo>
                  <a:lnTo>
                    <a:pt x="1477848" y="749300"/>
                  </a:lnTo>
                  <a:close/>
                </a:path>
                <a:path w="1965959" h="2298700" extrusionOk="0">
                  <a:moveTo>
                    <a:pt x="1465655" y="736600"/>
                  </a:moveTo>
                  <a:lnTo>
                    <a:pt x="1398594" y="736600"/>
                  </a:lnTo>
                  <a:lnTo>
                    <a:pt x="1392497" y="749300"/>
                  </a:lnTo>
                  <a:lnTo>
                    <a:pt x="1462606" y="749300"/>
                  </a:lnTo>
                  <a:lnTo>
                    <a:pt x="1465655" y="736600"/>
                  </a:lnTo>
                  <a:close/>
                </a:path>
                <a:path w="1965959" h="2298700" extrusionOk="0">
                  <a:moveTo>
                    <a:pt x="1441269" y="711200"/>
                  </a:moveTo>
                  <a:lnTo>
                    <a:pt x="1404690" y="711200"/>
                  </a:lnTo>
                  <a:lnTo>
                    <a:pt x="1404690" y="723900"/>
                  </a:lnTo>
                  <a:lnTo>
                    <a:pt x="1407738" y="736600"/>
                  </a:lnTo>
                  <a:lnTo>
                    <a:pt x="1453462" y="736600"/>
                  </a:lnTo>
                  <a:lnTo>
                    <a:pt x="1456510" y="723900"/>
                  </a:lnTo>
                  <a:lnTo>
                    <a:pt x="1447365" y="723900"/>
                  </a:lnTo>
                  <a:lnTo>
                    <a:pt x="1441269" y="711200"/>
                  </a:lnTo>
                  <a:close/>
                </a:path>
                <a:path w="1965959" h="2298700" extrusionOk="0">
                  <a:moveTo>
                    <a:pt x="1264472" y="660400"/>
                  </a:moveTo>
                  <a:lnTo>
                    <a:pt x="1243134" y="660400"/>
                  </a:lnTo>
                  <a:lnTo>
                    <a:pt x="1240086" y="673100"/>
                  </a:lnTo>
                  <a:lnTo>
                    <a:pt x="1270568" y="673100"/>
                  </a:lnTo>
                  <a:lnTo>
                    <a:pt x="1264472" y="660400"/>
                  </a:lnTo>
                  <a:close/>
                </a:path>
                <a:path w="1965959" h="2298700" extrusionOk="0">
                  <a:moveTo>
                    <a:pt x="1233989" y="571500"/>
                  </a:moveTo>
                  <a:lnTo>
                    <a:pt x="1227893" y="571500"/>
                  </a:lnTo>
                  <a:lnTo>
                    <a:pt x="1224845" y="584200"/>
                  </a:lnTo>
                  <a:lnTo>
                    <a:pt x="1233989" y="584200"/>
                  </a:lnTo>
                  <a:lnTo>
                    <a:pt x="1233989" y="571500"/>
                  </a:lnTo>
                  <a:close/>
                </a:path>
                <a:path w="1965959" h="2298700" extrusionOk="0">
                  <a:moveTo>
                    <a:pt x="1206555" y="558800"/>
                  </a:moveTo>
                  <a:lnTo>
                    <a:pt x="1185218" y="558800"/>
                  </a:lnTo>
                  <a:lnTo>
                    <a:pt x="1185218" y="571500"/>
                  </a:lnTo>
                  <a:lnTo>
                    <a:pt x="1203507" y="571500"/>
                  </a:lnTo>
                  <a:lnTo>
                    <a:pt x="1206555" y="558800"/>
                  </a:lnTo>
                  <a:close/>
                </a:path>
                <a:path w="1965959" h="2298700" extrusionOk="0">
                  <a:moveTo>
                    <a:pt x="1020613" y="368300"/>
                  </a:moveTo>
                  <a:lnTo>
                    <a:pt x="1008420" y="368300"/>
                  </a:lnTo>
                  <a:lnTo>
                    <a:pt x="1005372" y="381000"/>
                  </a:lnTo>
                  <a:lnTo>
                    <a:pt x="1020613" y="381000"/>
                  </a:lnTo>
                  <a:lnTo>
                    <a:pt x="1020613" y="368300"/>
                  </a:lnTo>
                  <a:close/>
                </a:path>
                <a:path w="1965959" h="2298700" extrusionOk="0">
                  <a:moveTo>
                    <a:pt x="1075481" y="355600"/>
                  </a:moveTo>
                  <a:lnTo>
                    <a:pt x="1029758" y="355600"/>
                  </a:lnTo>
                  <a:lnTo>
                    <a:pt x="1029758" y="368300"/>
                  </a:lnTo>
                  <a:lnTo>
                    <a:pt x="1023661" y="381000"/>
                  </a:lnTo>
                  <a:lnTo>
                    <a:pt x="1148639" y="381000"/>
                  </a:lnTo>
                  <a:lnTo>
                    <a:pt x="1145591" y="368300"/>
                  </a:lnTo>
                  <a:lnTo>
                    <a:pt x="1075481" y="368300"/>
                  </a:lnTo>
                  <a:lnTo>
                    <a:pt x="1075481" y="355600"/>
                  </a:lnTo>
                  <a:close/>
                </a:path>
                <a:path w="1965959" h="2298700" extrusionOk="0">
                  <a:moveTo>
                    <a:pt x="1130349" y="355600"/>
                  </a:moveTo>
                  <a:lnTo>
                    <a:pt x="1090722" y="355600"/>
                  </a:lnTo>
                  <a:lnTo>
                    <a:pt x="1090722" y="368300"/>
                  </a:lnTo>
                  <a:lnTo>
                    <a:pt x="1133398" y="368300"/>
                  </a:lnTo>
                  <a:lnTo>
                    <a:pt x="1130349" y="355600"/>
                  </a:lnTo>
                  <a:close/>
                </a:path>
                <a:path w="1965959" h="2298700" extrusionOk="0">
                  <a:moveTo>
                    <a:pt x="1078529" y="330200"/>
                  </a:moveTo>
                  <a:lnTo>
                    <a:pt x="1051095" y="330200"/>
                  </a:lnTo>
                  <a:lnTo>
                    <a:pt x="1051095" y="342900"/>
                  </a:lnTo>
                  <a:lnTo>
                    <a:pt x="1038903" y="342900"/>
                  </a:lnTo>
                  <a:lnTo>
                    <a:pt x="1038903" y="355600"/>
                  </a:lnTo>
                  <a:lnTo>
                    <a:pt x="1078529" y="355600"/>
                  </a:lnTo>
                  <a:lnTo>
                    <a:pt x="1078529" y="330200"/>
                  </a:lnTo>
                  <a:close/>
                </a:path>
                <a:path w="1965959" h="2298700" extrusionOk="0">
                  <a:moveTo>
                    <a:pt x="1145591" y="330200"/>
                  </a:moveTo>
                  <a:lnTo>
                    <a:pt x="1099867" y="330200"/>
                  </a:lnTo>
                  <a:lnTo>
                    <a:pt x="1096819" y="342900"/>
                  </a:lnTo>
                  <a:lnTo>
                    <a:pt x="1096819" y="355600"/>
                  </a:lnTo>
                  <a:lnTo>
                    <a:pt x="1133398" y="355600"/>
                  </a:lnTo>
                  <a:lnTo>
                    <a:pt x="1133398" y="342900"/>
                  </a:lnTo>
                  <a:lnTo>
                    <a:pt x="1142542" y="342900"/>
                  </a:lnTo>
                  <a:lnTo>
                    <a:pt x="1145591" y="330200"/>
                  </a:lnTo>
                  <a:close/>
                </a:path>
                <a:path w="1965959" h="2298700" extrusionOk="0">
                  <a:moveTo>
                    <a:pt x="1121205" y="317500"/>
                  </a:moveTo>
                  <a:lnTo>
                    <a:pt x="1105964" y="317500"/>
                  </a:lnTo>
                  <a:lnTo>
                    <a:pt x="1105964" y="330200"/>
                  </a:lnTo>
                  <a:lnTo>
                    <a:pt x="1127301" y="330200"/>
                  </a:lnTo>
                  <a:lnTo>
                    <a:pt x="1121205" y="317500"/>
                  </a:lnTo>
                  <a:close/>
                </a:path>
                <a:path w="1965959" h="2298700" extrusionOk="0">
                  <a:moveTo>
                    <a:pt x="1148639" y="317500"/>
                  </a:moveTo>
                  <a:lnTo>
                    <a:pt x="1136446" y="317500"/>
                  </a:lnTo>
                  <a:lnTo>
                    <a:pt x="1130349" y="330200"/>
                  </a:lnTo>
                  <a:lnTo>
                    <a:pt x="1148639" y="330200"/>
                  </a:lnTo>
                  <a:lnTo>
                    <a:pt x="1148639" y="317500"/>
                  </a:lnTo>
                  <a:close/>
                </a:path>
                <a:path w="1965959" h="2298700" extrusionOk="0">
                  <a:moveTo>
                    <a:pt x="944407" y="190500"/>
                  </a:moveTo>
                  <a:lnTo>
                    <a:pt x="944407" y="203200"/>
                  </a:lnTo>
                  <a:lnTo>
                    <a:pt x="947456" y="203200"/>
                  </a:lnTo>
                  <a:lnTo>
                    <a:pt x="944407" y="190500"/>
                  </a:lnTo>
                  <a:close/>
                </a:path>
                <a:path w="1965959" h="2298700" extrusionOk="0">
                  <a:moveTo>
                    <a:pt x="886491" y="114300"/>
                  </a:moveTo>
                  <a:lnTo>
                    <a:pt x="779803" y="114300"/>
                  </a:lnTo>
                  <a:lnTo>
                    <a:pt x="746272" y="127000"/>
                  </a:lnTo>
                  <a:lnTo>
                    <a:pt x="624343" y="165100"/>
                  </a:lnTo>
                  <a:lnTo>
                    <a:pt x="904780" y="165100"/>
                  </a:lnTo>
                  <a:lnTo>
                    <a:pt x="907829" y="152400"/>
                  </a:lnTo>
                  <a:lnTo>
                    <a:pt x="907829" y="139700"/>
                  </a:lnTo>
                  <a:lnTo>
                    <a:pt x="898684" y="139700"/>
                  </a:lnTo>
                  <a:lnTo>
                    <a:pt x="889539" y="127000"/>
                  </a:lnTo>
                  <a:lnTo>
                    <a:pt x="886491" y="127000"/>
                  </a:lnTo>
                  <a:lnTo>
                    <a:pt x="886491" y="114300"/>
                  </a:lnTo>
                  <a:close/>
                </a:path>
                <a:path w="1965959" h="2298700" extrusionOk="0">
                  <a:moveTo>
                    <a:pt x="883443" y="88900"/>
                  </a:moveTo>
                  <a:lnTo>
                    <a:pt x="859057" y="88900"/>
                  </a:lnTo>
                  <a:lnTo>
                    <a:pt x="840768" y="101600"/>
                  </a:lnTo>
                  <a:lnTo>
                    <a:pt x="785899" y="114300"/>
                  </a:lnTo>
                  <a:lnTo>
                    <a:pt x="856009" y="114300"/>
                  </a:lnTo>
                  <a:lnTo>
                    <a:pt x="852961" y="101600"/>
                  </a:lnTo>
                  <a:lnTo>
                    <a:pt x="874298" y="101600"/>
                  </a:lnTo>
                  <a:lnTo>
                    <a:pt x="883443" y="88900"/>
                  </a:lnTo>
                  <a:close/>
                </a:path>
              </a:pathLst>
            </a:custGeom>
            <a:solidFill>
              <a:srgbClr val="E0E0E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22" name="Google Shape;6822;gda58c33139_0_7520"/>
            <p:cNvSpPr/>
            <p:nvPr/>
          </p:nvSpPr>
          <p:spPr>
            <a:xfrm>
              <a:off x="7639406" y="457175"/>
              <a:ext cx="1965959" cy="2310765"/>
            </a:xfrm>
            <a:custGeom>
              <a:avLst/>
              <a:gdLst/>
              <a:ahLst/>
              <a:cxnLst/>
              <a:rect l="l" t="t" r="r" b="b"/>
              <a:pathLst>
                <a:path w="1965959" h="2310765" extrusionOk="0">
                  <a:moveTo>
                    <a:pt x="566427" y="0"/>
                  </a:moveTo>
                  <a:lnTo>
                    <a:pt x="566427" y="3047"/>
                  </a:lnTo>
                  <a:lnTo>
                    <a:pt x="569475" y="6095"/>
                  </a:lnTo>
                  <a:lnTo>
                    <a:pt x="572523" y="15239"/>
                  </a:lnTo>
                  <a:lnTo>
                    <a:pt x="572523" y="18287"/>
                  </a:lnTo>
                  <a:lnTo>
                    <a:pt x="572523" y="21334"/>
                  </a:lnTo>
                  <a:lnTo>
                    <a:pt x="575572" y="21334"/>
                  </a:lnTo>
                  <a:lnTo>
                    <a:pt x="575572" y="24382"/>
                  </a:lnTo>
                  <a:lnTo>
                    <a:pt x="575572" y="27430"/>
                  </a:lnTo>
                  <a:lnTo>
                    <a:pt x="575572" y="30478"/>
                  </a:lnTo>
                  <a:lnTo>
                    <a:pt x="578620" y="33526"/>
                  </a:lnTo>
                  <a:lnTo>
                    <a:pt x="578620" y="54861"/>
                  </a:lnTo>
                  <a:lnTo>
                    <a:pt x="581668" y="54861"/>
                  </a:lnTo>
                  <a:lnTo>
                    <a:pt x="584716" y="54861"/>
                  </a:lnTo>
                  <a:lnTo>
                    <a:pt x="584716" y="57908"/>
                  </a:lnTo>
                  <a:lnTo>
                    <a:pt x="587765" y="57908"/>
                  </a:lnTo>
                  <a:lnTo>
                    <a:pt x="590813" y="57908"/>
                  </a:lnTo>
                  <a:lnTo>
                    <a:pt x="590813" y="60956"/>
                  </a:lnTo>
                  <a:lnTo>
                    <a:pt x="590813" y="64004"/>
                  </a:lnTo>
                  <a:lnTo>
                    <a:pt x="587765" y="64004"/>
                  </a:lnTo>
                  <a:lnTo>
                    <a:pt x="590813" y="64004"/>
                  </a:lnTo>
                  <a:lnTo>
                    <a:pt x="590813" y="67052"/>
                  </a:lnTo>
                  <a:lnTo>
                    <a:pt x="593861" y="67052"/>
                  </a:lnTo>
                  <a:lnTo>
                    <a:pt x="593861" y="70100"/>
                  </a:lnTo>
                  <a:lnTo>
                    <a:pt x="596909" y="73148"/>
                  </a:lnTo>
                  <a:lnTo>
                    <a:pt x="599958" y="76196"/>
                  </a:lnTo>
                  <a:lnTo>
                    <a:pt x="599958" y="79243"/>
                  </a:lnTo>
                  <a:lnTo>
                    <a:pt x="599958" y="85339"/>
                  </a:lnTo>
                  <a:lnTo>
                    <a:pt x="599958" y="88387"/>
                  </a:lnTo>
                  <a:lnTo>
                    <a:pt x="599958" y="91435"/>
                  </a:lnTo>
                  <a:lnTo>
                    <a:pt x="599958" y="94483"/>
                  </a:lnTo>
                  <a:lnTo>
                    <a:pt x="599958" y="97530"/>
                  </a:lnTo>
                  <a:lnTo>
                    <a:pt x="603006" y="100578"/>
                  </a:lnTo>
                  <a:lnTo>
                    <a:pt x="603006" y="103626"/>
                  </a:lnTo>
                  <a:lnTo>
                    <a:pt x="599958" y="106674"/>
                  </a:lnTo>
                  <a:lnTo>
                    <a:pt x="599958" y="109722"/>
                  </a:lnTo>
                  <a:lnTo>
                    <a:pt x="599958" y="112770"/>
                  </a:lnTo>
                  <a:lnTo>
                    <a:pt x="596909" y="115817"/>
                  </a:lnTo>
                  <a:lnTo>
                    <a:pt x="596909" y="118865"/>
                  </a:lnTo>
                  <a:lnTo>
                    <a:pt x="596909" y="121913"/>
                  </a:lnTo>
                  <a:lnTo>
                    <a:pt x="596909" y="124961"/>
                  </a:lnTo>
                  <a:lnTo>
                    <a:pt x="599958" y="124961"/>
                  </a:lnTo>
                  <a:lnTo>
                    <a:pt x="599958" y="128009"/>
                  </a:lnTo>
                  <a:lnTo>
                    <a:pt x="603006" y="128009"/>
                  </a:lnTo>
                  <a:lnTo>
                    <a:pt x="603006" y="131057"/>
                  </a:lnTo>
                  <a:lnTo>
                    <a:pt x="603006" y="146296"/>
                  </a:lnTo>
                  <a:lnTo>
                    <a:pt x="606054" y="146296"/>
                  </a:lnTo>
                  <a:lnTo>
                    <a:pt x="606054" y="149344"/>
                  </a:lnTo>
                  <a:lnTo>
                    <a:pt x="606054" y="155439"/>
                  </a:lnTo>
                  <a:lnTo>
                    <a:pt x="609102" y="155439"/>
                  </a:lnTo>
                  <a:lnTo>
                    <a:pt x="612150" y="158487"/>
                  </a:lnTo>
                  <a:lnTo>
                    <a:pt x="615199" y="161535"/>
                  </a:lnTo>
                  <a:lnTo>
                    <a:pt x="615199" y="164583"/>
                  </a:lnTo>
                  <a:lnTo>
                    <a:pt x="618247" y="167631"/>
                  </a:lnTo>
                  <a:lnTo>
                    <a:pt x="621295" y="167631"/>
                  </a:lnTo>
                  <a:lnTo>
                    <a:pt x="624343" y="167631"/>
                  </a:lnTo>
                  <a:lnTo>
                    <a:pt x="746272" y="131057"/>
                  </a:lnTo>
                  <a:lnTo>
                    <a:pt x="779803" y="121913"/>
                  </a:lnTo>
                  <a:lnTo>
                    <a:pt x="785899" y="118865"/>
                  </a:lnTo>
                  <a:lnTo>
                    <a:pt x="840768" y="103626"/>
                  </a:lnTo>
                  <a:lnTo>
                    <a:pt x="859057" y="97530"/>
                  </a:lnTo>
                  <a:lnTo>
                    <a:pt x="862105" y="97530"/>
                  </a:lnTo>
                  <a:lnTo>
                    <a:pt x="865153" y="94483"/>
                  </a:lnTo>
                  <a:lnTo>
                    <a:pt x="871250" y="94483"/>
                  </a:lnTo>
                  <a:lnTo>
                    <a:pt x="874298" y="94483"/>
                  </a:lnTo>
                  <a:lnTo>
                    <a:pt x="877346" y="91435"/>
                  </a:lnTo>
                  <a:lnTo>
                    <a:pt x="883443" y="91435"/>
                  </a:lnTo>
                  <a:lnTo>
                    <a:pt x="880395" y="94483"/>
                  </a:lnTo>
                  <a:lnTo>
                    <a:pt x="877346" y="97530"/>
                  </a:lnTo>
                  <a:lnTo>
                    <a:pt x="874298" y="100578"/>
                  </a:lnTo>
                  <a:lnTo>
                    <a:pt x="868202" y="100578"/>
                  </a:lnTo>
                  <a:lnTo>
                    <a:pt x="865153" y="100578"/>
                  </a:lnTo>
                  <a:lnTo>
                    <a:pt x="862105" y="100578"/>
                  </a:lnTo>
                  <a:lnTo>
                    <a:pt x="859057" y="103626"/>
                  </a:lnTo>
                  <a:lnTo>
                    <a:pt x="856009" y="106674"/>
                  </a:lnTo>
                  <a:lnTo>
                    <a:pt x="852961" y="109722"/>
                  </a:lnTo>
                  <a:lnTo>
                    <a:pt x="852961" y="112770"/>
                  </a:lnTo>
                  <a:lnTo>
                    <a:pt x="856009" y="115817"/>
                  </a:lnTo>
                  <a:lnTo>
                    <a:pt x="859057" y="115817"/>
                  </a:lnTo>
                  <a:lnTo>
                    <a:pt x="865153" y="118865"/>
                  </a:lnTo>
                  <a:lnTo>
                    <a:pt x="868202" y="121913"/>
                  </a:lnTo>
                  <a:lnTo>
                    <a:pt x="871250" y="121913"/>
                  </a:lnTo>
                  <a:lnTo>
                    <a:pt x="874298" y="121913"/>
                  </a:lnTo>
                  <a:lnTo>
                    <a:pt x="877346" y="121913"/>
                  </a:lnTo>
                  <a:lnTo>
                    <a:pt x="880395" y="121913"/>
                  </a:lnTo>
                  <a:lnTo>
                    <a:pt x="883443" y="121913"/>
                  </a:lnTo>
                  <a:lnTo>
                    <a:pt x="886491" y="124961"/>
                  </a:lnTo>
                  <a:lnTo>
                    <a:pt x="886491" y="128009"/>
                  </a:lnTo>
                  <a:lnTo>
                    <a:pt x="886491" y="131057"/>
                  </a:lnTo>
                  <a:lnTo>
                    <a:pt x="889539" y="131057"/>
                  </a:lnTo>
                  <a:lnTo>
                    <a:pt x="892587" y="134105"/>
                  </a:lnTo>
                  <a:lnTo>
                    <a:pt x="895636" y="137152"/>
                  </a:lnTo>
                  <a:lnTo>
                    <a:pt x="898684" y="140200"/>
                  </a:lnTo>
                  <a:lnTo>
                    <a:pt x="901732" y="140200"/>
                  </a:lnTo>
                  <a:lnTo>
                    <a:pt x="904780" y="143248"/>
                  </a:lnTo>
                  <a:lnTo>
                    <a:pt x="907829" y="143248"/>
                  </a:lnTo>
                  <a:lnTo>
                    <a:pt x="907829" y="161535"/>
                  </a:lnTo>
                  <a:lnTo>
                    <a:pt x="904780" y="164583"/>
                  </a:lnTo>
                  <a:lnTo>
                    <a:pt x="904780" y="167631"/>
                  </a:lnTo>
                  <a:lnTo>
                    <a:pt x="904780" y="170678"/>
                  </a:lnTo>
                  <a:lnTo>
                    <a:pt x="907829" y="170678"/>
                  </a:lnTo>
                  <a:lnTo>
                    <a:pt x="910877" y="173726"/>
                  </a:lnTo>
                  <a:lnTo>
                    <a:pt x="913925" y="173726"/>
                  </a:lnTo>
                  <a:lnTo>
                    <a:pt x="916973" y="173726"/>
                  </a:lnTo>
                  <a:lnTo>
                    <a:pt x="916973" y="176774"/>
                  </a:lnTo>
                  <a:lnTo>
                    <a:pt x="920022" y="179822"/>
                  </a:lnTo>
                  <a:lnTo>
                    <a:pt x="920022" y="182870"/>
                  </a:lnTo>
                  <a:lnTo>
                    <a:pt x="916973" y="185918"/>
                  </a:lnTo>
                  <a:lnTo>
                    <a:pt x="916973" y="188966"/>
                  </a:lnTo>
                  <a:lnTo>
                    <a:pt x="920022" y="188966"/>
                  </a:lnTo>
                  <a:lnTo>
                    <a:pt x="923070" y="188966"/>
                  </a:lnTo>
                  <a:lnTo>
                    <a:pt x="926118" y="188966"/>
                  </a:lnTo>
                  <a:lnTo>
                    <a:pt x="929166" y="192013"/>
                  </a:lnTo>
                  <a:lnTo>
                    <a:pt x="932215" y="195061"/>
                  </a:lnTo>
                  <a:lnTo>
                    <a:pt x="932215" y="198109"/>
                  </a:lnTo>
                  <a:lnTo>
                    <a:pt x="932215" y="201157"/>
                  </a:lnTo>
                  <a:lnTo>
                    <a:pt x="935263" y="201157"/>
                  </a:lnTo>
                  <a:lnTo>
                    <a:pt x="938311" y="201157"/>
                  </a:lnTo>
                  <a:lnTo>
                    <a:pt x="941359" y="204205"/>
                  </a:lnTo>
                  <a:lnTo>
                    <a:pt x="944407" y="204205"/>
                  </a:lnTo>
                  <a:lnTo>
                    <a:pt x="944407" y="201157"/>
                  </a:lnTo>
                  <a:lnTo>
                    <a:pt x="947456" y="204205"/>
                  </a:lnTo>
                  <a:lnTo>
                    <a:pt x="950504" y="204205"/>
                  </a:lnTo>
                  <a:lnTo>
                    <a:pt x="950504" y="207253"/>
                  </a:lnTo>
                  <a:lnTo>
                    <a:pt x="950504" y="210300"/>
                  </a:lnTo>
                  <a:lnTo>
                    <a:pt x="947456" y="213348"/>
                  </a:lnTo>
                  <a:lnTo>
                    <a:pt x="941359" y="216396"/>
                  </a:lnTo>
                  <a:lnTo>
                    <a:pt x="941359" y="219444"/>
                  </a:lnTo>
                  <a:lnTo>
                    <a:pt x="941359" y="222492"/>
                  </a:lnTo>
                  <a:lnTo>
                    <a:pt x="941359" y="225540"/>
                  </a:lnTo>
                  <a:lnTo>
                    <a:pt x="944407" y="228587"/>
                  </a:lnTo>
                  <a:lnTo>
                    <a:pt x="947456" y="231635"/>
                  </a:lnTo>
                  <a:lnTo>
                    <a:pt x="953552" y="234683"/>
                  </a:lnTo>
                  <a:lnTo>
                    <a:pt x="953552" y="237731"/>
                  </a:lnTo>
                  <a:lnTo>
                    <a:pt x="956600" y="237731"/>
                  </a:lnTo>
                  <a:lnTo>
                    <a:pt x="956600" y="240779"/>
                  </a:lnTo>
                  <a:lnTo>
                    <a:pt x="956600" y="243827"/>
                  </a:lnTo>
                  <a:lnTo>
                    <a:pt x="953552" y="246875"/>
                  </a:lnTo>
                  <a:lnTo>
                    <a:pt x="950504" y="246875"/>
                  </a:lnTo>
                  <a:lnTo>
                    <a:pt x="947456" y="246875"/>
                  </a:lnTo>
                  <a:lnTo>
                    <a:pt x="944407" y="246875"/>
                  </a:lnTo>
                  <a:lnTo>
                    <a:pt x="941359" y="249922"/>
                  </a:lnTo>
                  <a:lnTo>
                    <a:pt x="941359" y="252970"/>
                  </a:lnTo>
                  <a:lnTo>
                    <a:pt x="941359" y="259066"/>
                  </a:lnTo>
                  <a:lnTo>
                    <a:pt x="944407" y="265162"/>
                  </a:lnTo>
                  <a:lnTo>
                    <a:pt x="944407" y="268209"/>
                  </a:lnTo>
                  <a:lnTo>
                    <a:pt x="944407" y="271257"/>
                  </a:lnTo>
                  <a:lnTo>
                    <a:pt x="944407" y="277353"/>
                  </a:lnTo>
                  <a:lnTo>
                    <a:pt x="941359" y="280401"/>
                  </a:lnTo>
                  <a:lnTo>
                    <a:pt x="941359" y="283449"/>
                  </a:lnTo>
                  <a:lnTo>
                    <a:pt x="944407" y="286496"/>
                  </a:lnTo>
                  <a:lnTo>
                    <a:pt x="944407" y="289544"/>
                  </a:lnTo>
                  <a:lnTo>
                    <a:pt x="947456" y="289544"/>
                  </a:lnTo>
                  <a:lnTo>
                    <a:pt x="950504" y="289544"/>
                  </a:lnTo>
                  <a:lnTo>
                    <a:pt x="953552" y="289544"/>
                  </a:lnTo>
                  <a:lnTo>
                    <a:pt x="956600" y="286496"/>
                  </a:lnTo>
                  <a:lnTo>
                    <a:pt x="959649" y="283449"/>
                  </a:lnTo>
                  <a:lnTo>
                    <a:pt x="962697" y="283449"/>
                  </a:lnTo>
                  <a:lnTo>
                    <a:pt x="965745" y="283449"/>
                  </a:lnTo>
                  <a:lnTo>
                    <a:pt x="968793" y="283449"/>
                  </a:lnTo>
                  <a:lnTo>
                    <a:pt x="971841" y="283449"/>
                  </a:lnTo>
                  <a:lnTo>
                    <a:pt x="974890" y="286496"/>
                  </a:lnTo>
                  <a:lnTo>
                    <a:pt x="977938" y="286496"/>
                  </a:lnTo>
                  <a:lnTo>
                    <a:pt x="977938" y="289544"/>
                  </a:lnTo>
                  <a:lnTo>
                    <a:pt x="977938" y="292592"/>
                  </a:lnTo>
                  <a:lnTo>
                    <a:pt x="984034" y="307831"/>
                  </a:lnTo>
                  <a:lnTo>
                    <a:pt x="984034" y="310879"/>
                  </a:lnTo>
                  <a:lnTo>
                    <a:pt x="987083" y="313927"/>
                  </a:lnTo>
                  <a:lnTo>
                    <a:pt x="987083" y="316975"/>
                  </a:lnTo>
                  <a:lnTo>
                    <a:pt x="990131" y="320023"/>
                  </a:lnTo>
                  <a:lnTo>
                    <a:pt x="990131" y="323070"/>
                  </a:lnTo>
                  <a:lnTo>
                    <a:pt x="987083" y="326118"/>
                  </a:lnTo>
                  <a:lnTo>
                    <a:pt x="987083" y="329166"/>
                  </a:lnTo>
                  <a:lnTo>
                    <a:pt x="984034" y="332214"/>
                  </a:lnTo>
                  <a:lnTo>
                    <a:pt x="980986" y="335262"/>
                  </a:lnTo>
                  <a:lnTo>
                    <a:pt x="980986" y="341357"/>
                  </a:lnTo>
                  <a:lnTo>
                    <a:pt x="980986" y="344405"/>
                  </a:lnTo>
                  <a:lnTo>
                    <a:pt x="980986" y="350501"/>
                  </a:lnTo>
                  <a:lnTo>
                    <a:pt x="980986" y="353549"/>
                  </a:lnTo>
                  <a:lnTo>
                    <a:pt x="984034" y="353549"/>
                  </a:lnTo>
                  <a:lnTo>
                    <a:pt x="987083" y="353549"/>
                  </a:lnTo>
                  <a:lnTo>
                    <a:pt x="990131" y="353549"/>
                  </a:lnTo>
                  <a:lnTo>
                    <a:pt x="993179" y="353549"/>
                  </a:lnTo>
                  <a:lnTo>
                    <a:pt x="993179" y="356597"/>
                  </a:lnTo>
                  <a:lnTo>
                    <a:pt x="993179" y="359645"/>
                  </a:lnTo>
                  <a:lnTo>
                    <a:pt x="993179" y="362692"/>
                  </a:lnTo>
                  <a:lnTo>
                    <a:pt x="993179" y="365740"/>
                  </a:lnTo>
                  <a:lnTo>
                    <a:pt x="996227" y="377932"/>
                  </a:lnTo>
                  <a:lnTo>
                    <a:pt x="999275" y="377932"/>
                  </a:lnTo>
                  <a:lnTo>
                    <a:pt x="999275" y="380979"/>
                  </a:lnTo>
                  <a:lnTo>
                    <a:pt x="1002324" y="380979"/>
                  </a:lnTo>
                  <a:lnTo>
                    <a:pt x="1005372" y="380979"/>
                  </a:lnTo>
                  <a:lnTo>
                    <a:pt x="1008420" y="377932"/>
                  </a:lnTo>
                  <a:lnTo>
                    <a:pt x="1011469" y="377932"/>
                  </a:lnTo>
                  <a:lnTo>
                    <a:pt x="1014517" y="374884"/>
                  </a:lnTo>
                  <a:lnTo>
                    <a:pt x="1014517" y="377932"/>
                  </a:lnTo>
                  <a:lnTo>
                    <a:pt x="1017565" y="377932"/>
                  </a:lnTo>
                  <a:lnTo>
                    <a:pt x="1020613" y="377932"/>
                  </a:lnTo>
                  <a:lnTo>
                    <a:pt x="1020613" y="380979"/>
                  </a:lnTo>
                  <a:lnTo>
                    <a:pt x="1023661" y="380979"/>
                  </a:lnTo>
                  <a:lnTo>
                    <a:pt x="1026710" y="377932"/>
                  </a:lnTo>
                  <a:lnTo>
                    <a:pt x="1029758" y="374884"/>
                  </a:lnTo>
                  <a:lnTo>
                    <a:pt x="1029758" y="371836"/>
                  </a:lnTo>
                  <a:lnTo>
                    <a:pt x="1029758" y="368788"/>
                  </a:lnTo>
                  <a:lnTo>
                    <a:pt x="1029758" y="365740"/>
                  </a:lnTo>
                  <a:lnTo>
                    <a:pt x="1029758" y="362692"/>
                  </a:lnTo>
                  <a:lnTo>
                    <a:pt x="1032806" y="362692"/>
                  </a:lnTo>
                  <a:lnTo>
                    <a:pt x="1035854" y="362692"/>
                  </a:lnTo>
                  <a:lnTo>
                    <a:pt x="1035854" y="359645"/>
                  </a:lnTo>
                  <a:lnTo>
                    <a:pt x="1038903" y="359645"/>
                  </a:lnTo>
                  <a:lnTo>
                    <a:pt x="1038903" y="356597"/>
                  </a:lnTo>
                  <a:lnTo>
                    <a:pt x="1038903" y="353549"/>
                  </a:lnTo>
                  <a:lnTo>
                    <a:pt x="1041951" y="353549"/>
                  </a:lnTo>
                  <a:lnTo>
                    <a:pt x="1044999" y="350501"/>
                  </a:lnTo>
                  <a:lnTo>
                    <a:pt x="1044999" y="347453"/>
                  </a:lnTo>
                  <a:lnTo>
                    <a:pt x="1048047" y="347453"/>
                  </a:lnTo>
                  <a:lnTo>
                    <a:pt x="1048047" y="344405"/>
                  </a:lnTo>
                  <a:lnTo>
                    <a:pt x="1051095" y="344405"/>
                  </a:lnTo>
                  <a:lnTo>
                    <a:pt x="1051095" y="341357"/>
                  </a:lnTo>
                  <a:lnTo>
                    <a:pt x="1066337" y="341357"/>
                  </a:lnTo>
                  <a:lnTo>
                    <a:pt x="1069385" y="338310"/>
                  </a:lnTo>
                  <a:lnTo>
                    <a:pt x="1072433" y="338310"/>
                  </a:lnTo>
                  <a:lnTo>
                    <a:pt x="1072433" y="335262"/>
                  </a:lnTo>
                  <a:lnTo>
                    <a:pt x="1075481" y="338310"/>
                  </a:lnTo>
                  <a:lnTo>
                    <a:pt x="1078529" y="338310"/>
                  </a:lnTo>
                  <a:lnTo>
                    <a:pt x="1078529" y="341357"/>
                  </a:lnTo>
                  <a:lnTo>
                    <a:pt x="1078529" y="344405"/>
                  </a:lnTo>
                  <a:lnTo>
                    <a:pt x="1078529" y="359645"/>
                  </a:lnTo>
                  <a:lnTo>
                    <a:pt x="1075481" y="362692"/>
                  </a:lnTo>
                  <a:lnTo>
                    <a:pt x="1075481" y="365740"/>
                  </a:lnTo>
                  <a:lnTo>
                    <a:pt x="1075481" y="368788"/>
                  </a:lnTo>
                  <a:lnTo>
                    <a:pt x="1078529" y="368788"/>
                  </a:lnTo>
                  <a:lnTo>
                    <a:pt x="1081578" y="368788"/>
                  </a:lnTo>
                  <a:lnTo>
                    <a:pt x="1084626" y="368788"/>
                  </a:lnTo>
                  <a:lnTo>
                    <a:pt x="1087674" y="368788"/>
                  </a:lnTo>
                  <a:lnTo>
                    <a:pt x="1090722" y="368788"/>
                  </a:lnTo>
                  <a:lnTo>
                    <a:pt x="1090722" y="365740"/>
                  </a:lnTo>
                  <a:lnTo>
                    <a:pt x="1096819" y="362692"/>
                  </a:lnTo>
                  <a:lnTo>
                    <a:pt x="1096819" y="359645"/>
                  </a:lnTo>
                  <a:lnTo>
                    <a:pt x="1096819" y="353549"/>
                  </a:lnTo>
                  <a:lnTo>
                    <a:pt x="1096819" y="350501"/>
                  </a:lnTo>
                  <a:lnTo>
                    <a:pt x="1096819" y="347453"/>
                  </a:lnTo>
                  <a:lnTo>
                    <a:pt x="1096819" y="344405"/>
                  </a:lnTo>
                  <a:lnTo>
                    <a:pt x="1099867" y="341357"/>
                  </a:lnTo>
                  <a:lnTo>
                    <a:pt x="1102915" y="341357"/>
                  </a:lnTo>
                  <a:lnTo>
                    <a:pt x="1102915" y="338310"/>
                  </a:lnTo>
                  <a:lnTo>
                    <a:pt x="1102915" y="335262"/>
                  </a:lnTo>
                  <a:lnTo>
                    <a:pt x="1102915" y="332214"/>
                  </a:lnTo>
                  <a:lnTo>
                    <a:pt x="1105964" y="329166"/>
                  </a:lnTo>
                  <a:lnTo>
                    <a:pt x="1105964" y="326118"/>
                  </a:lnTo>
                  <a:lnTo>
                    <a:pt x="1109012" y="326118"/>
                  </a:lnTo>
                  <a:lnTo>
                    <a:pt x="1109012" y="323070"/>
                  </a:lnTo>
                  <a:lnTo>
                    <a:pt x="1112060" y="323070"/>
                  </a:lnTo>
                  <a:lnTo>
                    <a:pt x="1115108" y="320023"/>
                  </a:lnTo>
                  <a:lnTo>
                    <a:pt x="1118157" y="323070"/>
                  </a:lnTo>
                  <a:lnTo>
                    <a:pt x="1121205" y="323070"/>
                  </a:lnTo>
                  <a:lnTo>
                    <a:pt x="1124253" y="326118"/>
                  </a:lnTo>
                  <a:lnTo>
                    <a:pt x="1127301" y="329166"/>
                  </a:lnTo>
                  <a:lnTo>
                    <a:pt x="1127301" y="332214"/>
                  </a:lnTo>
                  <a:lnTo>
                    <a:pt x="1130349" y="332214"/>
                  </a:lnTo>
                  <a:lnTo>
                    <a:pt x="1130349" y="335262"/>
                  </a:lnTo>
                  <a:lnTo>
                    <a:pt x="1130349" y="332214"/>
                  </a:lnTo>
                  <a:lnTo>
                    <a:pt x="1133398" y="329166"/>
                  </a:lnTo>
                  <a:lnTo>
                    <a:pt x="1136446" y="326118"/>
                  </a:lnTo>
                  <a:lnTo>
                    <a:pt x="1139494" y="326118"/>
                  </a:lnTo>
                  <a:lnTo>
                    <a:pt x="1142542" y="323070"/>
                  </a:lnTo>
                  <a:lnTo>
                    <a:pt x="1145591" y="323070"/>
                  </a:lnTo>
                  <a:lnTo>
                    <a:pt x="1148639" y="323070"/>
                  </a:lnTo>
                  <a:lnTo>
                    <a:pt x="1148639" y="326118"/>
                  </a:lnTo>
                  <a:lnTo>
                    <a:pt x="1148639" y="329166"/>
                  </a:lnTo>
                  <a:lnTo>
                    <a:pt x="1151687" y="332214"/>
                  </a:lnTo>
                  <a:lnTo>
                    <a:pt x="1151687" y="335262"/>
                  </a:lnTo>
                  <a:lnTo>
                    <a:pt x="1148639" y="335262"/>
                  </a:lnTo>
                  <a:lnTo>
                    <a:pt x="1145591" y="335262"/>
                  </a:lnTo>
                  <a:lnTo>
                    <a:pt x="1145591" y="341357"/>
                  </a:lnTo>
                  <a:lnTo>
                    <a:pt x="1142542" y="344405"/>
                  </a:lnTo>
                  <a:lnTo>
                    <a:pt x="1142542" y="347453"/>
                  </a:lnTo>
                  <a:lnTo>
                    <a:pt x="1139494" y="347453"/>
                  </a:lnTo>
                  <a:lnTo>
                    <a:pt x="1136446" y="347453"/>
                  </a:lnTo>
                  <a:lnTo>
                    <a:pt x="1133398" y="353549"/>
                  </a:lnTo>
                  <a:lnTo>
                    <a:pt x="1133398" y="356597"/>
                  </a:lnTo>
                  <a:lnTo>
                    <a:pt x="1133398" y="359645"/>
                  </a:lnTo>
                  <a:lnTo>
                    <a:pt x="1130349" y="362692"/>
                  </a:lnTo>
                  <a:lnTo>
                    <a:pt x="1130349" y="365740"/>
                  </a:lnTo>
                  <a:lnTo>
                    <a:pt x="1133398" y="368788"/>
                  </a:lnTo>
                  <a:lnTo>
                    <a:pt x="1133398" y="371836"/>
                  </a:lnTo>
                  <a:lnTo>
                    <a:pt x="1133398" y="374884"/>
                  </a:lnTo>
                  <a:lnTo>
                    <a:pt x="1136446" y="374884"/>
                  </a:lnTo>
                  <a:lnTo>
                    <a:pt x="1139494" y="374884"/>
                  </a:lnTo>
                  <a:lnTo>
                    <a:pt x="1142542" y="377932"/>
                  </a:lnTo>
                  <a:lnTo>
                    <a:pt x="1145591" y="377932"/>
                  </a:lnTo>
                  <a:lnTo>
                    <a:pt x="1148639" y="380979"/>
                  </a:lnTo>
                  <a:lnTo>
                    <a:pt x="1151687" y="380979"/>
                  </a:lnTo>
                  <a:lnTo>
                    <a:pt x="1157783" y="384027"/>
                  </a:lnTo>
                  <a:lnTo>
                    <a:pt x="1160832" y="384027"/>
                  </a:lnTo>
                  <a:lnTo>
                    <a:pt x="1163880" y="387075"/>
                  </a:lnTo>
                  <a:lnTo>
                    <a:pt x="1166928" y="390123"/>
                  </a:lnTo>
                  <a:lnTo>
                    <a:pt x="1169976" y="390123"/>
                  </a:lnTo>
                  <a:lnTo>
                    <a:pt x="1173025" y="393171"/>
                  </a:lnTo>
                  <a:lnTo>
                    <a:pt x="1176073" y="396219"/>
                  </a:lnTo>
                  <a:lnTo>
                    <a:pt x="1179121" y="399266"/>
                  </a:lnTo>
                  <a:lnTo>
                    <a:pt x="1182169" y="402314"/>
                  </a:lnTo>
                  <a:lnTo>
                    <a:pt x="1179121" y="402314"/>
                  </a:lnTo>
                  <a:lnTo>
                    <a:pt x="1179121" y="405362"/>
                  </a:lnTo>
                  <a:lnTo>
                    <a:pt x="1182169" y="405362"/>
                  </a:lnTo>
                  <a:lnTo>
                    <a:pt x="1182169" y="408410"/>
                  </a:lnTo>
                  <a:lnTo>
                    <a:pt x="1188266" y="408410"/>
                  </a:lnTo>
                  <a:lnTo>
                    <a:pt x="1191314" y="411458"/>
                  </a:lnTo>
                  <a:lnTo>
                    <a:pt x="1194362" y="414506"/>
                  </a:lnTo>
                  <a:lnTo>
                    <a:pt x="1194362" y="417553"/>
                  </a:lnTo>
                  <a:lnTo>
                    <a:pt x="1197410" y="420601"/>
                  </a:lnTo>
                  <a:lnTo>
                    <a:pt x="1200459" y="423649"/>
                  </a:lnTo>
                  <a:lnTo>
                    <a:pt x="1203507" y="423649"/>
                  </a:lnTo>
                  <a:lnTo>
                    <a:pt x="1203507" y="426697"/>
                  </a:lnTo>
                  <a:lnTo>
                    <a:pt x="1203507" y="429745"/>
                  </a:lnTo>
                  <a:lnTo>
                    <a:pt x="1203507" y="432793"/>
                  </a:lnTo>
                  <a:lnTo>
                    <a:pt x="1203507" y="438888"/>
                  </a:lnTo>
                  <a:lnTo>
                    <a:pt x="1200459" y="441936"/>
                  </a:lnTo>
                  <a:lnTo>
                    <a:pt x="1200459" y="444984"/>
                  </a:lnTo>
                  <a:lnTo>
                    <a:pt x="1197410" y="448032"/>
                  </a:lnTo>
                  <a:lnTo>
                    <a:pt x="1197410" y="451080"/>
                  </a:lnTo>
                  <a:lnTo>
                    <a:pt x="1197410" y="454127"/>
                  </a:lnTo>
                  <a:lnTo>
                    <a:pt x="1197410" y="460223"/>
                  </a:lnTo>
                  <a:lnTo>
                    <a:pt x="1197410" y="463271"/>
                  </a:lnTo>
                  <a:lnTo>
                    <a:pt x="1197410" y="466319"/>
                  </a:lnTo>
                  <a:lnTo>
                    <a:pt x="1200459" y="469367"/>
                  </a:lnTo>
                  <a:lnTo>
                    <a:pt x="1200459" y="472415"/>
                  </a:lnTo>
                  <a:lnTo>
                    <a:pt x="1200459" y="475462"/>
                  </a:lnTo>
                  <a:lnTo>
                    <a:pt x="1200459" y="478510"/>
                  </a:lnTo>
                  <a:lnTo>
                    <a:pt x="1200459" y="481558"/>
                  </a:lnTo>
                  <a:lnTo>
                    <a:pt x="1197410" y="481558"/>
                  </a:lnTo>
                  <a:lnTo>
                    <a:pt x="1197410" y="484606"/>
                  </a:lnTo>
                  <a:lnTo>
                    <a:pt x="1197410" y="487654"/>
                  </a:lnTo>
                  <a:lnTo>
                    <a:pt x="1194362" y="490702"/>
                  </a:lnTo>
                  <a:lnTo>
                    <a:pt x="1194362" y="493749"/>
                  </a:lnTo>
                  <a:lnTo>
                    <a:pt x="1191314" y="496797"/>
                  </a:lnTo>
                  <a:lnTo>
                    <a:pt x="1188266" y="499845"/>
                  </a:lnTo>
                  <a:lnTo>
                    <a:pt x="1188266" y="502893"/>
                  </a:lnTo>
                  <a:lnTo>
                    <a:pt x="1185218" y="505941"/>
                  </a:lnTo>
                  <a:lnTo>
                    <a:pt x="1185218" y="512036"/>
                  </a:lnTo>
                  <a:lnTo>
                    <a:pt x="1185218" y="515084"/>
                  </a:lnTo>
                  <a:lnTo>
                    <a:pt x="1185218" y="518132"/>
                  </a:lnTo>
                  <a:lnTo>
                    <a:pt x="1185218" y="521180"/>
                  </a:lnTo>
                  <a:lnTo>
                    <a:pt x="1185218" y="524228"/>
                  </a:lnTo>
                  <a:lnTo>
                    <a:pt x="1188266" y="524228"/>
                  </a:lnTo>
                  <a:lnTo>
                    <a:pt x="1188266" y="527276"/>
                  </a:lnTo>
                  <a:lnTo>
                    <a:pt x="1188266" y="530323"/>
                  </a:lnTo>
                  <a:lnTo>
                    <a:pt x="1188266" y="533371"/>
                  </a:lnTo>
                  <a:lnTo>
                    <a:pt x="1185218" y="533371"/>
                  </a:lnTo>
                  <a:lnTo>
                    <a:pt x="1182169" y="533371"/>
                  </a:lnTo>
                  <a:lnTo>
                    <a:pt x="1179121" y="536419"/>
                  </a:lnTo>
                  <a:lnTo>
                    <a:pt x="1176073" y="539467"/>
                  </a:lnTo>
                  <a:lnTo>
                    <a:pt x="1176073" y="542515"/>
                  </a:lnTo>
                  <a:lnTo>
                    <a:pt x="1176073" y="545563"/>
                  </a:lnTo>
                  <a:lnTo>
                    <a:pt x="1176073" y="548611"/>
                  </a:lnTo>
                  <a:lnTo>
                    <a:pt x="1176073" y="551658"/>
                  </a:lnTo>
                  <a:lnTo>
                    <a:pt x="1173025" y="554706"/>
                  </a:lnTo>
                  <a:lnTo>
                    <a:pt x="1169976" y="554706"/>
                  </a:lnTo>
                  <a:lnTo>
                    <a:pt x="1166928" y="554706"/>
                  </a:lnTo>
                  <a:lnTo>
                    <a:pt x="1166928" y="557754"/>
                  </a:lnTo>
                  <a:lnTo>
                    <a:pt x="1169976" y="557754"/>
                  </a:lnTo>
                  <a:lnTo>
                    <a:pt x="1173025" y="557754"/>
                  </a:lnTo>
                  <a:lnTo>
                    <a:pt x="1176073" y="557754"/>
                  </a:lnTo>
                  <a:lnTo>
                    <a:pt x="1176073" y="560802"/>
                  </a:lnTo>
                  <a:lnTo>
                    <a:pt x="1179121" y="560802"/>
                  </a:lnTo>
                  <a:lnTo>
                    <a:pt x="1179121" y="563850"/>
                  </a:lnTo>
                  <a:lnTo>
                    <a:pt x="1176073" y="563850"/>
                  </a:lnTo>
                  <a:lnTo>
                    <a:pt x="1173025" y="563850"/>
                  </a:lnTo>
                  <a:lnTo>
                    <a:pt x="1173025" y="566898"/>
                  </a:lnTo>
                  <a:lnTo>
                    <a:pt x="1169976" y="566898"/>
                  </a:lnTo>
                  <a:lnTo>
                    <a:pt x="1169976" y="569945"/>
                  </a:lnTo>
                  <a:lnTo>
                    <a:pt x="1173025" y="569945"/>
                  </a:lnTo>
                  <a:lnTo>
                    <a:pt x="1176073" y="572993"/>
                  </a:lnTo>
                  <a:lnTo>
                    <a:pt x="1179121" y="572993"/>
                  </a:lnTo>
                  <a:lnTo>
                    <a:pt x="1182169" y="572993"/>
                  </a:lnTo>
                  <a:lnTo>
                    <a:pt x="1185218" y="572993"/>
                  </a:lnTo>
                  <a:lnTo>
                    <a:pt x="1185218" y="569945"/>
                  </a:lnTo>
                  <a:lnTo>
                    <a:pt x="1185218" y="566898"/>
                  </a:lnTo>
                  <a:lnTo>
                    <a:pt x="1188266" y="566898"/>
                  </a:lnTo>
                  <a:lnTo>
                    <a:pt x="1191314" y="566898"/>
                  </a:lnTo>
                  <a:lnTo>
                    <a:pt x="1191314" y="563850"/>
                  </a:lnTo>
                  <a:lnTo>
                    <a:pt x="1194362" y="560802"/>
                  </a:lnTo>
                  <a:lnTo>
                    <a:pt x="1194362" y="557754"/>
                  </a:lnTo>
                  <a:lnTo>
                    <a:pt x="1197410" y="557754"/>
                  </a:lnTo>
                  <a:lnTo>
                    <a:pt x="1197410" y="560802"/>
                  </a:lnTo>
                  <a:lnTo>
                    <a:pt x="1200459" y="560802"/>
                  </a:lnTo>
                  <a:lnTo>
                    <a:pt x="1203507" y="560802"/>
                  </a:lnTo>
                  <a:lnTo>
                    <a:pt x="1203507" y="563850"/>
                  </a:lnTo>
                  <a:lnTo>
                    <a:pt x="1206555" y="563850"/>
                  </a:lnTo>
                  <a:lnTo>
                    <a:pt x="1203507" y="566898"/>
                  </a:lnTo>
                  <a:lnTo>
                    <a:pt x="1203507" y="569945"/>
                  </a:lnTo>
                  <a:lnTo>
                    <a:pt x="1206555" y="569945"/>
                  </a:lnTo>
                  <a:lnTo>
                    <a:pt x="1203507" y="572993"/>
                  </a:lnTo>
                  <a:lnTo>
                    <a:pt x="1203507" y="576041"/>
                  </a:lnTo>
                  <a:lnTo>
                    <a:pt x="1203507" y="579089"/>
                  </a:lnTo>
                  <a:lnTo>
                    <a:pt x="1203507" y="582137"/>
                  </a:lnTo>
                  <a:lnTo>
                    <a:pt x="1206555" y="582137"/>
                  </a:lnTo>
                  <a:lnTo>
                    <a:pt x="1206555" y="585185"/>
                  </a:lnTo>
                  <a:lnTo>
                    <a:pt x="1209603" y="588232"/>
                  </a:lnTo>
                  <a:lnTo>
                    <a:pt x="1212652" y="588232"/>
                  </a:lnTo>
                  <a:lnTo>
                    <a:pt x="1215700" y="585185"/>
                  </a:lnTo>
                  <a:lnTo>
                    <a:pt x="1218748" y="585185"/>
                  </a:lnTo>
                  <a:lnTo>
                    <a:pt x="1221796" y="585185"/>
                  </a:lnTo>
                  <a:lnTo>
                    <a:pt x="1224845" y="585185"/>
                  </a:lnTo>
                  <a:lnTo>
                    <a:pt x="1227893" y="582137"/>
                  </a:lnTo>
                  <a:lnTo>
                    <a:pt x="1230941" y="582137"/>
                  </a:lnTo>
                  <a:lnTo>
                    <a:pt x="1233989" y="582137"/>
                  </a:lnTo>
                  <a:lnTo>
                    <a:pt x="1233989" y="585185"/>
                  </a:lnTo>
                  <a:lnTo>
                    <a:pt x="1237037" y="585185"/>
                  </a:lnTo>
                  <a:lnTo>
                    <a:pt x="1237037" y="588232"/>
                  </a:lnTo>
                  <a:lnTo>
                    <a:pt x="1237037" y="591280"/>
                  </a:lnTo>
                  <a:lnTo>
                    <a:pt x="1237037" y="594328"/>
                  </a:lnTo>
                  <a:lnTo>
                    <a:pt x="1233989" y="600424"/>
                  </a:lnTo>
                  <a:lnTo>
                    <a:pt x="1230941" y="603472"/>
                  </a:lnTo>
                  <a:lnTo>
                    <a:pt x="1230941" y="606519"/>
                  </a:lnTo>
                  <a:lnTo>
                    <a:pt x="1230941" y="609567"/>
                  </a:lnTo>
                  <a:lnTo>
                    <a:pt x="1230941" y="612615"/>
                  </a:lnTo>
                  <a:lnTo>
                    <a:pt x="1233989" y="612615"/>
                  </a:lnTo>
                  <a:lnTo>
                    <a:pt x="1230941" y="615663"/>
                  </a:lnTo>
                  <a:lnTo>
                    <a:pt x="1227893" y="618711"/>
                  </a:lnTo>
                  <a:lnTo>
                    <a:pt x="1224845" y="618711"/>
                  </a:lnTo>
                  <a:lnTo>
                    <a:pt x="1224845" y="621759"/>
                  </a:lnTo>
                  <a:lnTo>
                    <a:pt x="1224845" y="624806"/>
                  </a:lnTo>
                  <a:lnTo>
                    <a:pt x="1224845" y="627854"/>
                  </a:lnTo>
                  <a:lnTo>
                    <a:pt x="1227893" y="627854"/>
                  </a:lnTo>
                  <a:lnTo>
                    <a:pt x="1227893" y="630902"/>
                  </a:lnTo>
                  <a:lnTo>
                    <a:pt x="1230941" y="630902"/>
                  </a:lnTo>
                  <a:lnTo>
                    <a:pt x="1233989" y="633950"/>
                  </a:lnTo>
                  <a:lnTo>
                    <a:pt x="1237037" y="636998"/>
                  </a:lnTo>
                  <a:lnTo>
                    <a:pt x="1233989" y="640046"/>
                  </a:lnTo>
                  <a:lnTo>
                    <a:pt x="1237037" y="643093"/>
                  </a:lnTo>
                  <a:lnTo>
                    <a:pt x="1237037" y="646141"/>
                  </a:lnTo>
                  <a:lnTo>
                    <a:pt x="1230941" y="649189"/>
                  </a:lnTo>
                  <a:lnTo>
                    <a:pt x="1230941" y="652237"/>
                  </a:lnTo>
                  <a:lnTo>
                    <a:pt x="1227893" y="658333"/>
                  </a:lnTo>
                  <a:lnTo>
                    <a:pt x="1224845" y="661381"/>
                  </a:lnTo>
                  <a:lnTo>
                    <a:pt x="1221796" y="664428"/>
                  </a:lnTo>
                  <a:lnTo>
                    <a:pt x="1227893" y="667476"/>
                  </a:lnTo>
                  <a:lnTo>
                    <a:pt x="1227893" y="670524"/>
                  </a:lnTo>
                  <a:lnTo>
                    <a:pt x="1230941" y="670524"/>
                  </a:lnTo>
                  <a:lnTo>
                    <a:pt x="1233989" y="670524"/>
                  </a:lnTo>
                  <a:lnTo>
                    <a:pt x="1233989" y="673572"/>
                  </a:lnTo>
                  <a:lnTo>
                    <a:pt x="1233989" y="676620"/>
                  </a:lnTo>
                  <a:lnTo>
                    <a:pt x="1237037" y="679668"/>
                  </a:lnTo>
                  <a:lnTo>
                    <a:pt x="1240086" y="679668"/>
                  </a:lnTo>
                  <a:lnTo>
                    <a:pt x="1240086" y="676620"/>
                  </a:lnTo>
                  <a:lnTo>
                    <a:pt x="1240086" y="673572"/>
                  </a:lnTo>
                  <a:lnTo>
                    <a:pt x="1243134" y="670524"/>
                  </a:lnTo>
                  <a:lnTo>
                    <a:pt x="1246182" y="670524"/>
                  </a:lnTo>
                  <a:lnTo>
                    <a:pt x="1249230" y="670524"/>
                  </a:lnTo>
                  <a:lnTo>
                    <a:pt x="1252279" y="670524"/>
                  </a:lnTo>
                  <a:lnTo>
                    <a:pt x="1255327" y="670524"/>
                  </a:lnTo>
                  <a:lnTo>
                    <a:pt x="1255327" y="667476"/>
                  </a:lnTo>
                  <a:lnTo>
                    <a:pt x="1258375" y="667476"/>
                  </a:lnTo>
                  <a:lnTo>
                    <a:pt x="1261423" y="667476"/>
                  </a:lnTo>
                  <a:lnTo>
                    <a:pt x="1264472" y="670524"/>
                  </a:lnTo>
                  <a:lnTo>
                    <a:pt x="1270568" y="673572"/>
                  </a:lnTo>
                  <a:lnTo>
                    <a:pt x="1273616" y="673572"/>
                  </a:lnTo>
                  <a:lnTo>
                    <a:pt x="1276664" y="673572"/>
                  </a:lnTo>
                  <a:lnTo>
                    <a:pt x="1279713" y="673572"/>
                  </a:lnTo>
                  <a:lnTo>
                    <a:pt x="1282761" y="673572"/>
                  </a:lnTo>
                  <a:lnTo>
                    <a:pt x="1282761" y="676620"/>
                  </a:lnTo>
                  <a:lnTo>
                    <a:pt x="1285809" y="676620"/>
                  </a:lnTo>
                  <a:lnTo>
                    <a:pt x="1285809" y="679668"/>
                  </a:lnTo>
                  <a:lnTo>
                    <a:pt x="1288857" y="679668"/>
                  </a:lnTo>
                  <a:lnTo>
                    <a:pt x="1291906" y="682715"/>
                  </a:lnTo>
                  <a:lnTo>
                    <a:pt x="1294954" y="682715"/>
                  </a:lnTo>
                  <a:lnTo>
                    <a:pt x="1298002" y="679668"/>
                  </a:lnTo>
                  <a:lnTo>
                    <a:pt x="1301050" y="679668"/>
                  </a:lnTo>
                  <a:lnTo>
                    <a:pt x="1304098" y="679668"/>
                  </a:lnTo>
                  <a:lnTo>
                    <a:pt x="1307147" y="679668"/>
                  </a:lnTo>
                  <a:lnTo>
                    <a:pt x="1310195" y="682715"/>
                  </a:lnTo>
                  <a:lnTo>
                    <a:pt x="1310195" y="685763"/>
                  </a:lnTo>
                  <a:lnTo>
                    <a:pt x="1313243" y="685763"/>
                  </a:lnTo>
                  <a:lnTo>
                    <a:pt x="1313243" y="688811"/>
                  </a:lnTo>
                  <a:lnTo>
                    <a:pt x="1316291" y="691859"/>
                  </a:lnTo>
                  <a:lnTo>
                    <a:pt x="1322388" y="697955"/>
                  </a:lnTo>
                  <a:lnTo>
                    <a:pt x="1322388" y="701002"/>
                  </a:lnTo>
                  <a:lnTo>
                    <a:pt x="1325436" y="704050"/>
                  </a:lnTo>
                  <a:lnTo>
                    <a:pt x="1331533" y="707098"/>
                  </a:lnTo>
                  <a:lnTo>
                    <a:pt x="1334581" y="713194"/>
                  </a:lnTo>
                  <a:lnTo>
                    <a:pt x="1343726" y="713194"/>
                  </a:lnTo>
                  <a:lnTo>
                    <a:pt x="1343726" y="716242"/>
                  </a:lnTo>
                  <a:lnTo>
                    <a:pt x="1346774" y="719290"/>
                  </a:lnTo>
                  <a:lnTo>
                    <a:pt x="1355918" y="710146"/>
                  </a:lnTo>
                  <a:lnTo>
                    <a:pt x="1365063" y="713194"/>
                  </a:lnTo>
                  <a:lnTo>
                    <a:pt x="1365063" y="716242"/>
                  </a:lnTo>
                  <a:lnTo>
                    <a:pt x="1368111" y="725385"/>
                  </a:lnTo>
                  <a:lnTo>
                    <a:pt x="1365063" y="728433"/>
                  </a:lnTo>
                  <a:lnTo>
                    <a:pt x="1365063" y="734529"/>
                  </a:lnTo>
                  <a:lnTo>
                    <a:pt x="1358967" y="740624"/>
                  </a:lnTo>
                  <a:lnTo>
                    <a:pt x="1358967" y="746720"/>
                  </a:lnTo>
                  <a:lnTo>
                    <a:pt x="1358967" y="755863"/>
                  </a:lnTo>
                  <a:lnTo>
                    <a:pt x="1358967" y="758911"/>
                  </a:lnTo>
                  <a:lnTo>
                    <a:pt x="1358967" y="761959"/>
                  </a:lnTo>
                  <a:lnTo>
                    <a:pt x="1365063" y="761959"/>
                  </a:lnTo>
                  <a:lnTo>
                    <a:pt x="1368111" y="758911"/>
                  </a:lnTo>
                  <a:lnTo>
                    <a:pt x="1374208" y="758911"/>
                  </a:lnTo>
                  <a:lnTo>
                    <a:pt x="1377256" y="755863"/>
                  </a:lnTo>
                  <a:lnTo>
                    <a:pt x="1383352" y="755863"/>
                  </a:lnTo>
                  <a:lnTo>
                    <a:pt x="1386401" y="758911"/>
                  </a:lnTo>
                  <a:lnTo>
                    <a:pt x="1392497" y="755863"/>
                  </a:lnTo>
                  <a:lnTo>
                    <a:pt x="1392497" y="749768"/>
                  </a:lnTo>
                  <a:lnTo>
                    <a:pt x="1398594" y="746720"/>
                  </a:lnTo>
                  <a:lnTo>
                    <a:pt x="1398594" y="743672"/>
                  </a:lnTo>
                  <a:lnTo>
                    <a:pt x="1407738" y="740624"/>
                  </a:lnTo>
                  <a:lnTo>
                    <a:pt x="1404690" y="728433"/>
                  </a:lnTo>
                  <a:lnTo>
                    <a:pt x="1404690" y="722337"/>
                  </a:lnTo>
                  <a:lnTo>
                    <a:pt x="1407738" y="722337"/>
                  </a:lnTo>
                  <a:lnTo>
                    <a:pt x="1410786" y="722337"/>
                  </a:lnTo>
                  <a:lnTo>
                    <a:pt x="1419931" y="719290"/>
                  </a:lnTo>
                  <a:lnTo>
                    <a:pt x="1422980" y="719290"/>
                  </a:lnTo>
                  <a:lnTo>
                    <a:pt x="1432124" y="722337"/>
                  </a:lnTo>
                  <a:lnTo>
                    <a:pt x="1441269" y="722337"/>
                  </a:lnTo>
                  <a:lnTo>
                    <a:pt x="1447365" y="728433"/>
                  </a:lnTo>
                  <a:lnTo>
                    <a:pt x="1456510" y="734529"/>
                  </a:lnTo>
                  <a:lnTo>
                    <a:pt x="1453462" y="737577"/>
                  </a:lnTo>
                  <a:lnTo>
                    <a:pt x="1465655" y="743672"/>
                  </a:lnTo>
                  <a:lnTo>
                    <a:pt x="1462606" y="749768"/>
                  </a:lnTo>
                  <a:lnTo>
                    <a:pt x="1462606" y="758911"/>
                  </a:lnTo>
                  <a:lnTo>
                    <a:pt x="1465655" y="758911"/>
                  </a:lnTo>
                  <a:lnTo>
                    <a:pt x="1465655" y="755863"/>
                  </a:lnTo>
                  <a:lnTo>
                    <a:pt x="1468703" y="761959"/>
                  </a:lnTo>
                  <a:lnTo>
                    <a:pt x="1471751" y="758911"/>
                  </a:lnTo>
                  <a:lnTo>
                    <a:pt x="1468703" y="758911"/>
                  </a:lnTo>
                  <a:lnTo>
                    <a:pt x="1477848" y="758911"/>
                  </a:lnTo>
                  <a:lnTo>
                    <a:pt x="1486992" y="771103"/>
                  </a:lnTo>
                  <a:lnTo>
                    <a:pt x="1486992" y="774151"/>
                  </a:lnTo>
                  <a:lnTo>
                    <a:pt x="1490040" y="777198"/>
                  </a:lnTo>
                  <a:lnTo>
                    <a:pt x="1493089" y="774151"/>
                  </a:lnTo>
                  <a:lnTo>
                    <a:pt x="1502233" y="777198"/>
                  </a:lnTo>
                  <a:lnTo>
                    <a:pt x="1496137" y="786342"/>
                  </a:lnTo>
                  <a:lnTo>
                    <a:pt x="1490040" y="789390"/>
                  </a:lnTo>
                  <a:lnTo>
                    <a:pt x="1493089" y="795485"/>
                  </a:lnTo>
                  <a:lnTo>
                    <a:pt x="1496137" y="795485"/>
                  </a:lnTo>
                  <a:lnTo>
                    <a:pt x="1496137" y="801581"/>
                  </a:lnTo>
                  <a:lnTo>
                    <a:pt x="1499185" y="801581"/>
                  </a:lnTo>
                  <a:lnTo>
                    <a:pt x="1502233" y="801581"/>
                  </a:lnTo>
                  <a:lnTo>
                    <a:pt x="1505282" y="804629"/>
                  </a:lnTo>
                  <a:lnTo>
                    <a:pt x="1508330" y="804629"/>
                  </a:lnTo>
                  <a:lnTo>
                    <a:pt x="1511378" y="810725"/>
                  </a:lnTo>
                  <a:lnTo>
                    <a:pt x="1511378" y="816820"/>
                  </a:lnTo>
                  <a:lnTo>
                    <a:pt x="1514426" y="816820"/>
                  </a:lnTo>
                  <a:lnTo>
                    <a:pt x="1517475" y="816820"/>
                  </a:lnTo>
                  <a:lnTo>
                    <a:pt x="1520523" y="810725"/>
                  </a:lnTo>
                  <a:lnTo>
                    <a:pt x="1529668" y="810725"/>
                  </a:lnTo>
                  <a:lnTo>
                    <a:pt x="1529668" y="813772"/>
                  </a:lnTo>
                  <a:lnTo>
                    <a:pt x="1529668" y="816820"/>
                  </a:lnTo>
                  <a:lnTo>
                    <a:pt x="1529668" y="819868"/>
                  </a:lnTo>
                  <a:lnTo>
                    <a:pt x="1529668" y="825964"/>
                  </a:lnTo>
                  <a:lnTo>
                    <a:pt x="1532716" y="829012"/>
                  </a:lnTo>
                  <a:lnTo>
                    <a:pt x="1535764" y="829012"/>
                  </a:lnTo>
                  <a:lnTo>
                    <a:pt x="1535764" y="832060"/>
                  </a:lnTo>
                  <a:lnTo>
                    <a:pt x="1538812" y="832060"/>
                  </a:lnTo>
                  <a:lnTo>
                    <a:pt x="1541860" y="832060"/>
                  </a:lnTo>
                  <a:lnTo>
                    <a:pt x="1544909" y="835107"/>
                  </a:lnTo>
                  <a:lnTo>
                    <a:pt x="1547957" y="835107"/>
                  </a:lnTo>
                  <a:lnTo>
                    <a:pt x="1547957" y="832060"/>
                  </a:lnTo>
                  <a:lnTo>
                    <a:pt x="1551005" y="832060"/>
                  </a:lnTo>
                  <a:lnTo>
                    <a:pt x="1554053" y="832060"/>
                  </a:lnTo>
                  <a:lnTo>
                    <a:pt x="1557102" y="835107"/>
                  </a:lnTo>
                  <a:lnTo>
                    <a:pt x="1560150" y="835107"/>
                  </a:lnTo>
                  <a:lnTo>
                    <a:pt x="1563198" y="835107"/>
                  </a:lnTo>
                  <a:lnTo>
                    <a:pt x="1563198" y="838155"/>
                  </a:lnTo>
                  <a:lnTo>
                    <a:pt x="1563198" y="835107"/>
                  </a:lnTo>
                  <a:lnTo>
                    <a:pt x="1566246" y="835107"/>
                  </a:lnTo>
                  <a:lnTo>
                    <a:pt x="1566246" y="832060"/>
                  </a:lnTo>
                  <a:lnTo>
                    <a:pt x="1569294" y="832060"/>
                  </a:lnTo>
                  <a:lnTo>
                    <a:pt x="1572343" y="835107"/>
                  </a:lnTo>
                  <a:lnTo>
                    <a:pt x="1575391" y="835107"/>
                  </a:lnTo>
                  <a:lnTo>
                    <a:pt x="1578439" y="835107"/>
                  </a:lnTo>
                  <a:lnTo>
                    <a:pt x="1581487" y="838155"/>
                  </a:lnTo>
                  <a:lnTo>
                    <a:pt x="1584536" y="838155"/>
                  </a:lnTo>
                  <a:lnTo>
                    <a:pt x="1584536" y="841203"/>
                  </a:lnTo>
                  <a:lnTo>
                    <a:pt x="1587584" y="841203"/>
                  </a:lnTo>
                  <a:lnTo>
                    <a:pt x="1590632" y="844251"/>
                  </a:lnTo>
                  <a:lnTo>
                    <a:pt x="1593680" y="847299"/>
                  </a:lnTo>
                  <a:lnTo>
                    <a:pt x="1596729" y="847299"/>
                  </a:lnTo>
                  <a:lnTo>
                    <a:pt x="1596729" y="850347"/>
                  </a:lnTo>
                  <a:lnTo>
                    <a:pt x="1599777" y="850347"/>
                  </a:lnTo>
                  <a:lnTo>
                    <a:pt x="1599777" y="853394"/>
                  </a:lnTo>
                  <a:lnTo>
                    <a:pt x="1602825" y="853394"/>
                  </a:lnTo>
                  <a:lnTo>
                    <a:pt x="1605873" y="853394"/>
                  </a:lnTo>
                  <a:lnTo>
                    <a:pt x="1605873" y="850347"/>
                  </a:lnTo>
                  <a:lnTo>
                    <a:pt x="1605873" y="847299"/>
                  </a:lnTo>
                  <a:lnTo>
                    <a:pt x="1608921" y="847299"/>
                  </a:lnTo>
                  <a:lnTo>
                    <a:pt x="1608921" y="844251"/>
                  </a:lnTo>
                  <a:lnTo>
                    <a:pt x="1611970" y="844251"/>
                  </a:lnTo>
                  <a:lnTo>
                    <a:pt x="1611970" y="841203"/>
                  </a:lnTo>
                  <a:lnTo>
                    <a:pt x="1611970" y="838155"/>
                  </a:lnTo>
                  <a:lnTo>
                    <a:pt x="1608921" y="838155"/>
                  </a:lnTo>
                  <a:lnTo>
                    <a:pt x="1608921" y="835107"/>
                  </a:lnTo>
                  <a:lnTo>
                    <a:pt x="1611970" y="835107"/>
                  </a:lnTo>
                  <a:lnTo>
                    <a:pt x="1615018" y="835107"/>
                  </a:lnTo>
                  <a:lnTo>
                    <a:pt x="1618066" y="835107"/>
                  </a:lnTo>
                  <a:lnTo>
                    <a:pt x="1621114" y="835107"/>
                  </a:lnTo>
                  <a:lnTo>
                    <a:pt x="1621114" y="832060"/>
                  </a:lnTo>
                  <a:lnTo>
                    <a:pt x="1624163" y="832060"/>
                  </a:lnTo>
                  <a:lnTo>
                    <a:pt x="1624163" y="835107"/>
                  </a:lnTo>
                  <a:lnTo>
                    <a:pt x="1627211" y="835107"/>
                  </a:lnTo>
                  <a:lnTo>
                    <a:pt x="1627211" y="838155"/>
                  </a:lnTo>
                  <a:lnTo>
                    <a:pt x="1627211" y="841203"/>
                  </a:lnTo>
                  <a:lnTo>
                    <a:pt x="1627211" y="844251"/>
                  </a:lnTo>
                  <a:lnTo>
                    <a:pt x="1627211" y="847299"/>
                  </a:lnTo>
                  <a:lnTo>
                    <a:pt x="1630259" y="847299"/>
                  </a:lnTo>
                  <a:lnTo>
                    <a:pt x="1630259" y="850347"/>
                  </a:lnTo>
                  <a:lnTo>
                    <a:pt x="1633307" y="850347"/>
                  </a:lnTo>
                  <a:lnTo>
                    <a:pt x="1636356" y="853394"/>
                  </a:lnTo>
                  <a:lnTo>
                    <a:pt x="1636356" y="856442"/>
                  </a:lnTo>
                  <a:lnTo>
                    <a:pt x="1639404" y="856442"/>
                  </a:lnTo>
                  <a:lnTo>
                    <a:pt x="1639404" y="859490"/>
                  </a:lnTo>
                  <a:lnTo>
                    <a:pt x="1639404" y="862538"/>
                  </a:lnTo>
                  <a:lnTo>
                    <a:pt x="1636356" y="862538"/>
                  </a:lnTo>
                  <a:lnTo>
                    <a:pt x="1636356" y="865586"/>
                  </a:lnTo>
                  <a:lnTo>
                    <a:pt x="1633307" y="865586"/>
                  </a:lnTo>
                  <a:lnTo>
                    <a:pt x="1630259" y="865586"/>
                  </a:lnTo>
                  <a:lnTo>
                    <a:pt x="1627211" y="865586"/>
                  </a:lnTo>
                  <a:lnTo>
                    <a:pt x="1627211" y="868634"/>
                  </a:lnTo>
                  <a:lnTo>
                    <a:pt x="1627211" y="871681"/>
                  </a:lnTo>
                  <a:lnTo>
                    <a:pt x="1627211" y="874729"/>
                  </a:lnTo>
                  <a:lnTo>
                    <a:pt x="1630259" y="874729"/>
                  </a:lnTo>
                  <a:lnTo>
                    <a:pt x="1627211" y="877777"/>
                  </a:lnTo>
                  <a:lnTo>
                    <a:pt x="1624163" y="880825"/>
                  </a:lnTo>
                  <a:lnTo>
                    <a:pt x="1621114" y="880825"/>
                  </a:lnTo>
                  <a:lnTo>
                    <a:pt x="1618066" y="880825"/>
                  </a:lnTo>
                  <a:lnTo>
                    <a:pt x="1618066" y="883873"/>
                  </a:lnTo>
                  <a:lnTo>
                    <a:pt x="1615018" y="883873"/>
                  </a:lnTo>
                  <a:lnTo>
                    <a:pt x="1615018" y="886921"/>
                  </a:lnTo>
                  <a:lnTo>
                    <a:pt x="1618066" y="886921"/>
                  </a:lnTo>
                  <a:lnTo>
                    <a:pt x="1618066" y="889968"/>
                  </a:lnTo>
                  <a:lnTo>
                    <a:pt x="1621114" y="893016"/>
                  </a:lnTo>
                  <a:lnTo>
                    <a:pt x="1624163" y="896064"/>
                  </a:lnTo>
                  <a:lnTo>
                    <a:pt x="1627211" y="896064"/>
                  </a:lnTo>
                  <a:lnTo>
                    <a:pt x="1630259" y="896064"/>
                  </a:lnTo>
                  <a:lnTo>
                    <a:pt x="1633307" y="896064"/>
                  </a:lnTo>
                  <a:lnTo>
                    <a:pt x="1636356" y="893016"/>
                  </a:lnTo>
                  <a:lnTo>
                    <a:pt x="1636356" y="889968"/>
                  </a:lnTo>
                  <a:lnTo>
                    <a:pt x="1636356" y="886921"/>
                  </a:lnTo>
                  <a:lnTo>
                    <a:pt x="1639404" y="886921"/>
                  </a:lnTo>
                  <a:lnTo>
                    <a:pt x="1639404" y="883873"/>
                  </a:lnTo>
                  <a:lnTo>
                    <a:pt x="1642452" y="880825"/>
                  </a:lnTo>
                  <a:lnTo>
                    <a:pt x="1645500" y="880825"/>
                  </a:lnTo>
                  <a:lnTo>
                    <a:pt x="1648548" y="880825"/>
                  </a:lnTo>
                  <a:lnTo>
                    <a:pt x="1648548" y="883873"/>
                  </a:lnTo>
                  <a:lnTo>
                    <a:pt x="1648548" y="886921"/>
                  </a:lnTo>
                  <a:lnTo>
                    <a:pt x="1645500" y="886921"/>
                  </a:lnTo>
                  <a:lnTo>
                    <a:pt x="1645500" y="889968"/>
                  </a:lnTo>
                  <a:lnTo>
                    <a:pt x="1648548" y="889968"/>
                  </a:lnTo>
                  <a:lnTo>
                    <a:pt x="1648548" y="893016"/>
                  </a:lnTo>
                  <a:lnTo>
                    <a:pt x="1651597" y="893016"/>
                  </a:lnTo>
                  <a:lnTo>
                    <a:pt x="1651597" y="896064"/>
                  </a:lnTo>
                  <a:lnTo>
                    <a:pt x="1654645" y="899112"/>
                  </a:lnTo>
                  <a:lnTo>
                    <a:pt x="1657693" y="899112"/>
                  </a:lnTo>
                  <a:lnTo>
                    <a:pt x="1657693" y="902160"/>
                  </a:lnTo>
                  <a:lnTo>
                    <a:pt x="1660741" y="902160"/>
                  </a:lnTo>
                  <a:lnTo>
                    <a:pt x="1663790" y="899112"/>
                  </a:lnTo>
                  <a:lnTo>
                    <a:pt x="1666838" y="899112"/>
                  </a:lnTo>
                  <a:lnTo>
                    <a:pt x="1666838" y="896064"/>
                  </a:lnTo>
                  <a:lnTo>
                    <a:pt x="1669886" y="896064"/>
                  </a:lnTo>
                  <a:lnTo>
                    <a:pt x="1669886" y="899112"/>
                  </a:lnTo>
                  <a:lnTo>
                    <a:pt x="1669886" y="902160"/>
                  </a:lnTo>
                  <a:lnTo>
                    <a:pt x="1669886" y="905208"/>
                  </a:lnTo>
                  <a:lnTo>
                    <a:pt x="1672934" y="905208"/>
                  </a:lnTo>
                  <a:lnTo>
                    <a:pt x="1682079" y="929590"/>
                  </a:lnTo>
                  <a:lnTo>
                    <a:pt x="1672934" y="905208"/>
                  </a:lnTo>
                  <a:lnTo>
                    <a:pt x="1672934" y="908255"/>
                  </a:lnTo>
                  <a:lnTo>
                    <a:pt x="1675983" y="908255"/>
                  </a:lnTo>
                  <a:lnTo>
                    <a:pt x="1679031" y="908255"/>
                  </a:lnTo>
                  <a:lnTo>
                    <a:pt x="1682079" y="908255"/>
                  </a:lnTo>
                  <a:lnTo>
                    <a:pt x="1685127" y="908255"/>
                  </a:lnTo>
                  <a:lnTo>
                    <a:pt x="1685127" y="911303"/>
                  </a:lnTo>
                  <a:lnTo>
                    <a:pt x="1688175" y="911303"/>
                  </a:lnTo>
                  <a:lnTo>
                    <a:pt x="1688175" y="914351"/>
                  </a:lnTo>
                  <a:lnTo>
                    <a:pt x="1691224" y="914351"/>
                  </a:lnTo>
                  <a:lnTo>
                    <a:pt x="1691224" y="917399"/>
                  </a:lnTo>
                  <a:lnTo>
                    <a:pt x="1694272" y="917399"/>
                  </a:lnTo>
                  <a:lnTo>
                    <a:pt x="1694272" y="920447"/>
                  </a:lnTo>
                  <a:lnTo>
                    <a:pt x="1697320" y="920447"/>
                  </a:lnTo>
                  <a:lnTo>
                    <a:pt x="1697320" y="923495"/>
                  </a:lnTo>
                  <a:lnTo>
                    <a:pt x="1700368" y="923495"/>
                  </a:lnTo>
                  <a:lnTo>
                    <a:pt x="1700368" y="926542"/>
                  </a:lnTo>
                  <a:lnTo>
                    <a:pt x="1703417" y="926542"/>
                  </a:lnTo>
                  <a:lnTo>
                    <a:pt x="1703417" y="929590"/>
                  </a:lnTo>
                  <a:lnTo>
                    <a:pt x="1706465" y="929590"/>
                  </a:lnTo>
                  <a:lnTo>
                    <a:pt x="1709513" y="929590"/>
                  </a:lnTo>
                  <a:lnTo>
                    <a:pt x="1709513" y="932638"/>
                  </a:lnTo>
                  <a:lnTo>
                    <a:pt x="1709513" y="935686"/>
                  </a:lnTo>
                  <a:lnTo>
                    <a:pt x="1706465" y="932638"/>
                  </a:lnTo>
                  <a:lnTo>
                    <a:pt x="1703417" y="932638"/>
                  </a:lnTo>
                  <a:lnTo>
                    <a:pt x="1700368" y="932638"/>
                  </a:lnTo>
                  <a:lnTo>
                    <a:pt x="1697320" y="932638"/>
                  </a:lnTo>
                  <a:lnTo>
                    <a:pt x="1697320" y="935686"/>
                  </a:lnTo>
                  <a:lnTo>
                    <a:pt x="1697320" y="938734"/>
                  </a:lnTo>
                  <a:lnTo>
                    <a:pt x="1697320" y="941782"/>
                  </a:lnTo>
                  <a:lnTo>
                    <a:pt x="1697320" y="944830"/>
                  </a:lnTo>
                  <a:lnTo>
                    <a:pt x="1697320" y="947877"/>
                  </a:lnTo>
                  <a:lnTo>
                    <a:pt x="1700368" y="950925"/>
                  </a:lnTo>
                  <a:lnTo>
                    <a:pt x="1703417" y="953973"/>
                  </a:lnTo>
                  <a:lnTo>
                    <a:pt x="1706465" y="953973"/>
                  </a:lnTo>
                  <a:lnTo>
                    <a:pt x="1706465" y="957021"/>
                  </a:lnTo>
                  <a:lnTo>
                    <a:pt x="1706465" y="960069"/>
                  </a:lnTo>
                  <a:lnTo>
                    <a:pt x="1706465" y="963117"/>
                  </a:lnTo>
                  <a:lnTo>
                    <a:pt x="1703417" y="963117"/>
                  </a:lnTo>
                  <a:lnTo>
                    <a:pt x="1703417" y="966164"/>
                  </a:lnTo>
                  <a:lnTo>
                    <a:pt x="1703417" y="969212"/>
                  </a:lnTo>
                  <a:lnTo>
                    <a:pt x="1700368" y="969212"/>
                  </a:lnTo>
                  <a:lnTo>
                    <a:pt x="1697320" y="969212"/>
                  </a:lnTo>
                  <a:lnTo>
                    <a:pt x="1697320" y="972260"/>
                  </a:lnTo>
                  <a:lnTo>
                    <a:pt x="1694272" y="972260"/>
                  </a:lnTo>
                  <a:lnTo>
                    <a:pt x="1694272" y="975308"/>
                  </a:lnTo>
                  <a:lnTo>
                    <a:pt x="1691224" y="978356"/>
                  </a:lnTo>
                  <a:lnTo>
                    <a:pt x="1688175" y="978356"/>
                  </a:lnTo>
                  <a:lnTo>
                    <a:pt x="1688175" y="981404"/>
                  </a:lnTo>
                  <a:lnTo>
                    <a:pt x="1688175" y="984451"/>
                  </a:lnTo>
                  <a:lnTo>
                    <a:pt x="1688175" y="987499"/>
                  </a:lnTo>
                  <a:lnTo>
                    <a:pt x="1685127" y="987499"/>
                  </a:lnTo>
                  <a:lnTo>
                    <a:pt x="1682079" y="990547"/>
                  </a:lnTo>
                  <a:lnTo>
                    <a:pt x="1682079" y="993595"/>
                  </a:lnTo>
                  <a:lnTo>
                    <a:pt x="1682079" y="996643"/>
                  </a:lnTo>
                  <a:lnTo>
                    <a:pt x="1685127" y="996643"/>
                  </a:lnTo>
                  <a:lnTo>
                    <a:pt x="1685127" y="999691"/>
                  </a:lnTo>
                  <a:lnTo>
                    <a:pt x="1685127" y="1002738"/>
                  </a:lnTo>
                  <a:lnTo>
                    <a:pt x="1685127" y="1005786"/>
                  </a:lnTo>
                  <a:lnTo>
                    <a:pt x="1685127" y="1008834"/>
                  </a:lnTo>
                  <a:lnTo>
                    <a:pt x="1688175" y="1008834"/>
                  </a:lnTo>
                  <a:lnTo>
                    <a:pt x="1691224" y="1005786"/>
                  </a:lnTo>
                  <a:lnTo>
                    <a:pt x="1694272" y="1005786"/>
                  </a:lnTo>
                  <a:lnTo>
                    <a:pt x="1694272" y="1002738"/>
                  </a:lnTo>
                  <a:lnTo>
                    <a:pt x="1697320" y="1002738"/>
                  </a:lnTo>
                  <a:lnTo>
                    <a:pt x="1700368" y="999691"/>
                  </a:lnTo>
                  <a:lnTo>
                    <a:pt x="1700368" y="1002738"/>
                  </a:lnTo>
                  <a:lnTo>
                    <a:pt x="1703417" y="1002738"/>
                  </a:lnTo>
                  <a:lnTo>
                    <a:pt x="1706465" y="1005786"/>
                  </a:lnTo>
                  <a:lnTo>
                    <a:pt x="1706465" y="1008834"/>
                  </a:lnTo>
                  <a:lnTo>
                    <a:pt x="1709513" y="1008834"/>
                  </a:lnTo>
                  <a:lnTo>
                    <a:pt x="1709513" y="1011882"/>
                  </a:lnTo>
                  <a:lnTo>
                    <a:pt x="1712561" y="1011882"/>
                  </a:lnTo>
                  <a:lnTo>
                    <a:pt x="1712561" y="1014930"/>
                  </a:lnTo>
                  <a:lnTo>
                    <a:pt x="1712561" y="1017978"/>
                  </a:lnTo>
                  <a:lnTo>
                    <a:pt x="1715609" y="1017978"/>
                  </a:lnTo>
                  <a:lnTo>
                    <a:pt x="1718658" y="1017978"/>
                  </a:lnTo>
                  <a:lnTo>
                    <a:pt x="1718658" y="1014930"/>
                  </a:lnTo>
                  <a:lnTo>
                    <a:pt x="1718658" y="1011882"/>
                  </a:lnTo>
                  <a:lnTo>
                    <a:pt x="1721706" y="1008834"/>
                  </a:lnTo>
                  <a:lnTo>
                    <a:pt x="1721706" y="1011882"/>
                  </a:lnTo>
                  <a:lnTo>
                    <a:pt x="1724754" y="1011882"/>
                  </a:lnTo>
                  <a:lnTo>
                    <a:pt x="1727802" y="1011882"/>
                  </a:lnTo>
                  <a:lnTo>
                    <a:pt x="1727802" y="1014930"/>
                  </a:lnTo>
                  <a:lnTo>
                    <a:pt x="1730851" y="1017978"/>
                  </a:lnTo>
                  <a:lnTo>
                    <a:pt x="1730851" y="1021026"/>
                  </a:lnTo>
                  <a:lnTo>
                    <a:pt x="1733899" y="1021026"/>
                  </a:lnTo>
                  <a:lnTo>
                    <a:pt x="1733899" y="1024073"/>
                  </a:lnTo>
                  <a:lnTo>
                    <a:pt x="1736947" y="1027121"/>
                  </a:lnTo>
                  <a:lnTo>
                    <a:pt x="1739995" y="1027121"/>
                  </a:lnTo>
                  <a:lnTo>
                    <a:pt x="1739995" y="1030169"/>
                  </a:lnTo>
                  <a:lnTo>
                    <a:pt x="1743044" y="1030169"/>
                  </a:lnTo>
                  <a:lnTo>
                    <a:pt x="1743044" y="1033217"/>
                  </a:lnTo>
                  <a:lnTo>
                    <a:pt x="1743044" y="1036265"/>
                  </a:lnTo>
                  <a:lnTo>
                    <a:pt x="1743044" y="1039313"/>
                  </a:lnTo>
                  <a:lnTo>
                    <a:pt x="1746092" y="1039313"/>
                  </a:lnTo>
                  <a:lnTo>
                    <a:pt x="1749140" y="1036265"/>
                  </a:lnTo>
                  <a:lnTo>
                    <a:pt x="1752188" y="1036265"/>
                  </a:lnTo>
                  <a:lnTo>
                    <a:pt x="1752188" y="1039313"/>
                  </a:lnTo>
                  <a:lnTo>
                    <a:pt x="1755237" y="1039313"/>
                  </a:lnTo>
                  <a:lnTo>
                    <a:pt x="1758285" y="1039313"/>
                  </a:lnTo>
                  <a:lnTo>
                    <a:pt x="1761333" y="1036265"/>
                  </a:lnTo>
                  <a:lnTo>
                    <a:pt x="1764381" y="1036265"/>
                  </a:lnTo>
                  <a:lnTo>
                    <a:pt x="1767429" y="1036265"/>
                  </a:lnTo>
                  <a:lnTo>
                    <a:pt x="1767429" y="1033217"/>
                  </a:lnTo>
                  <a:lnTo>
                    <a:pt x="1770478" y="1033217"/>
                  </a:lnTo>
                  <a:lnTo>
                    <a:pt x="1770478" y="1030169"/>
                  </a:lnTo>
                  <a:lnTo>
                    <a:pt x="1773526" y="1030169"/>
                  </a:lnTo>
                  <a:lnTo>
                    <a:pt x="1773526" y="1033217"/>
                  </a:lnTo>
                  <a:lnTo>
                    <a:pt x="1776574" y="1033217"/>
                  </a:lnTo>
                  <a:lnTo>
                    <a:pt x="1776574" y="1036265"/>
                  </a:lnTo>
                  <a:lnTo>
                    <a:pt x="1779622" y="1036265"/>
                  </a:lnTo>
                  <a:lnTo>
                    <a:pt x="1779622" y="1039313"/>
                  </a:lnTo>
                  <a:lnTo>
                    <a:pt x="1779622" y="1042360"/>
                  </a:lnTo>
                  <a:lnTo>
                    <a:pt x="1779622" y="1045408"/>
                  </a:lnTo>
                  <a:lnTo>
                    <a:pt x="1776574" y="1045408"/>
                  </a:lnTo>
                  <a:lnTo>
                    <a:pt x="1776574" y="1048456"/>
                  </a:lnTo>
                  <a:lnTo>
                    <a:pt x="1776574" y="1051504"/>
                  </a:lnTo>
                  <a:lnTo>
                    <a:pt x="1776574" y="1054552"/>
                  </a:lnTo>
                  <a:lnTo>
                    <a:pt x="1776574" y="1057600"/>
                  </a:lnTo>
                  <a:lnTo>
                    <a:pt x="1779622" y="1060647"/>
                  </a:lnTo>
                  <a:lnTo>
                    <a:pt x="1779622" y="1063695"/>
                  </a:lnTo>
                  <a:lnTo>
                    <a:pt x="1779622" y="1066743"/>
                  </a:lnTo>
                  <a:lnTo>
                    <a:pt x="1776574" y="1066743"/>
                  </a:lnTo>
                  <a:lnTo>
                    <a:pt x="1776574" y="1069791"/>
                  </a:lnTo>
                  <a:lnTo>
                    <a:pt x="1779622" y="1069791"/>
                  </a:lnTo>
                  <a:lnTo>
                    <a:pt x="1779622" y="1072839"/>
                  </a:lnTo>
                  <a:lnTo>
                    <a:pt x="1779622" y="1075887"/>
                  </a:lnTo>
                  <a:lnTo>
                    <a:pt x="1776574" y="1075887"/>
                  </a:lnTo>
                  <a:lnTo>
                    <a:pt x="1776574" y="1078934"/>
                  </a:lnTo>
                  <a:lnTo>
                    <a:pt x="1776574" y="1081982"/>
                  </a:lnTo>
                  <a:lnTo>
                    <a:pt x="1779622" y="1081982"/>
                  </a:lnTo>
                  <a:lnTo>
                    <a:pt x="1779622" y="1085030"/>
                  </a:lnTo>
                  <a:lnTo>
                    <a:pt x="1782671" y="1085030"/>
                  </a:lnTo>
                  <a:lnTo>
                    <a:pt x="1782671" y="1088078"/>
                  </a:lnTo>
                  <a:lnTo>
                    <a:pt x="1785719" y="1088078"/>
                  </a:lnTo>
                  <a:lnTo>
                    <a:pt x="1782671" y="1088078"/>
                  </a:lnTo>
                  <a:lnTo>
                    <a:pt x="1782671" y="1091126"/>
                  </a:lnTo>
                  <a:lnTo>
                    <a:pt x="1779622" y="1091126"/>
                  </a:lnTo>
                  <a:lnTo>
                    <a:pt x="1776574" y="1091126"/>
                  </a:lnTo>
                  <a:lnTo>
                    <a:pt x="1776574" y="1094174"/>
                  </a:lnTo>
                  <a:lnTo>
                    <a:pt x="1776574" y="1097221"/>
                  </a:lnTo>
                  <a:lnTo>
                    <a:pt x="1779622" y="1100269"/>
                  </a:lnTo>
                  <a:lnTo>
                    <a:pt x="1782671" y="1103317"/>
                  </a:lnTo>
                  <a:lnTo>
                    <a:pt x="1785719" y="1103317"/>
                  </a:lnTo>
                  <a:lnTo>
                    <a:pt x="1788767" y="1103317"/>
                  </a:lnTo>
                  <a:lnTo>
                    <a:pt x="1788767" y="1106365"/>
                  </a:lnTo>
                  <a:lnTo>
                    <a:pt x="1791815" y="1106365"/>
                  </a:lnTo>
                  <a:lnTo>
                    <a:pt x="1794863" y="1106365"/>
                  </a:lnTo>
                  <a:lnTo>
                    <a:pt x="1794863" y="1109413"/>
                  </a:lnTo>
                  <a:lnTo>
                    <a:pt x="1797912" y="1112461"/>
                  </a:lnTo>
                  <a:lnTo>
                    <a:pt x="1800960" y="1112461"/>
                  </a:lnTo>
                  <a:lnTo>
                    <a:pt x="1800960" y="1115508"/>
                  </a:lnTo>
                  <a:lnTo>
                    <a:pt x="1804008" y="1118556"/>
                  </a:lnTo>
                  <a:lnTo>
                    <a:pt x="1807056" y="1118556"/>
                  </a:lnTo>
                  <a:lnTo>
                    <a:pt x="1807056" y="1121604"/>
                  </a:lnTo>
                  <a:lnTo>
                    <a:pt x="1807056" y="1124652"/>
                  </a:lnTo>
                  <a:lnTo>
                    <a:pt x="1810105" y="1127700"/>
                  </a:lnTo>
                  <a:lnTo>
                    <a:pt x="1813153" y="1130748"/>
                  </a:lnTo>
                  <a:lnTo>
                    <a:pt x="1813153" y="1133796"/>
                  </a:lnTo>
                  <a:lnTo>
                    <a:pt x="1816201" y="1133796"/>
                  </a:lnTo>
                  <a:lnTo>
                    <a:pt x="1816201" y="1136843"/>
                  </a:lnTo>
                  <a:lnTo>
                    <a:pt x="1819249" y="1136843"/>
                  </a:lnTo>
                  <a:lnTo>
                    <a:pt x="1822297" y="1133796"/>
                  </a:lnTo>
                  <a:lnTo>
                    <a:pt x="1825346" y="1133796"/>
                  </a:lnTo>
                  <a:lnTo>
                    <a:pt x="1825346" y="1136843"/>
                  </a:lnTo>
                  <a:lnTo>
                    <a:pt x="1825346" y="1139891"/>
                  </a:lnTo>
                  <a:lnTo>
                    <a:pt x="1828394" y="1139891"/>
                  </a:lnTo>
                  <a:lnTo>
                    <a:pt x="1828394" y="1136843"/>
                  </a:lnTo>
                  <a:lnTo>
                    <a:pt x="1831442" y="1136843"/>
                  </a:lnTo>
                  <a:lnTo>
                    <a:pt x="1831442" y="1139891"/>
                  </a:lnTo>
                  <a:lnTo>
                    <a:pt x="1831442" y="1142939"/>
                  </a:lnTo>
                  <a:lnTo>
                    <a:pt x="1831442" y="1145987"/>
                  </a:lnTo>
                  <a:lnTo>
                    <a:pt x="1834490" y="1145987"/>
                  </a:lnTo>
                  <a:lnTo>
                    <a:pt x="1834490" y="1149035"/>
                  </a:lnTo>
                  <a:lnTo>
                    <a:pt x="1837539" y="1149035"/>
                  </a:lnTo>
                  <a:lnTo>
                    <a:pt x="1840587" y="1149035"/>
                  </a:lnTo>
                  <a:lnTo>
                    <a:pt x="1840587" y="1152083"/>
                  </a:lnTo>
                  <a:lnTo>
                    <a:pt x="1840587" y="1155130"/>
                  </a:lnTo>
                  <a:lnTo>
                    <a:pt x="1840587" y="1158178"/>
                  </a:lnTo>
                  <a:lnTo>
                    <a:pt x="1837539" y="1161226"/>
                  </a:lnTo>
                  <a:lnTo>
                    <a:pt x="1837539" y="1164274"/>
                  </a:lnTo>
                  <a:lnTo>
                    <a:pt x="1837539" y="1167322"/>
                  </a:lnTo>
                  <a:lnTo>
                    <a:pt x="1837539" y="1170370"/>
                  </a:lnTo>
                  <a:lnTo>
                    <a:pt x="1840587" y="1170370"/>
                  </a:lnTo>
                  <a:lnTo>
                    <a:pt x="1843635" y="1170370"/>
                  </a:lnTo>
                  <a:lnTo>
                    <a:pt x="1843635" y="1167322"/>
                  </a:lnTo>
                  <a:lnTo>
                    <a:pt x="1843635" y="1164274"/>
                  </a:lnTo>
                  <a:lnTo>
                    <a:pt x="1846683" y="1164274"/>
                  </a:lnTo>
                  <a:lnTo>
                    <a:pt x="1846683" y="1161226"/>
                  </a:lnTo>
                  <a:lnTo>
                    <a:pt x="1846683" y="1158178"/>
                  </a:lnTo>
                  <a:lnTo>
                    <a:pt x="1849732" y="1158178"/>
                  </a:lnTo>
                  <a:lnTo>
                    <a:pt x="1852780" y="1158178"/>
                  </a:lnTo>
                  <a:lnTo>
                    <a:pt x="1855828" y="1161226"/>
                  </a:lnTo>
                  <a:lnTo>
                    <a:pt x="1858876" y="1161226"/>
                  </a:lnTo>
                  <a:lnTo>
                    <a:pt x="1861925" y="1164274"/>
                  </a:lnTo>
                  <a:lnTo>
                    <a:pt x="1864973" y="1164274"/>
                  </a:lnTo>
                  <a:lnTo>
                    <a:pt x="1864973" y="1167322"/>
                  </a:lnTo>
                  <a:lnTo>
                    <a:pt x="1868021" y="1167322"/>
                  </a:lnTo>
                  <a:lnTo>
                    <a:pt x="1871069" y="1167322"/>
                  </a:lnTo>
                  <a:lnTo>
                    <a:pt x="1874117" y="1170370"/>
                  </a:lnTo>
                  <a:lnTo>
                    <a:pt x="1874117" y="1167322"/>
                  </a:lnTo>
                  <a:lnTo>
                    <a:pt x="1877166" y="1167322"/>
                  </a:lnTo>
                  <a:lnTo>
                    <a:pt x="1880214" y="1167322"/>
                  </a:lnTo>
                  <a:lnTo>
                    <a:pt x="1883262" y="1167322"/>
                  </a:lnTo>
                  <a:lnTo>
                    <a:pt x="1883262" y="1170370"/>
                  </a:lnTo>
                  <a:lnTo>
                    <a:pt x="1886310" y="1170370"/>
                  </a:lnTo>
                  <a:lnTo>
                    <a:pt x="1889359" y="1170370"/>
                  </a:lnTo>
                  <a:lnTo>
                    <a:pt x="1889359" y="1173417"/>
                  </a:lnTo>
                  <a:lnTo>
                    <a:pt x="1892407" y="1173417"/>
                  </a:lnTo>
                  <a:lnTo>
                    <a:pt x="1895455" y="1173417"/>
                  </a:lnTo>
                  <a:lnTo>
                    <a:pt x="1895455" y="1176465"/>
                  </a:lnTo>
                  <a:lnTo>
                    <a:pt x="1895455" y="1179513"/>
                  </a:lnTo>
                  <a:lnTo>
                    <a:pt x="1895455" y="1182561"/>
                  </a:lnTo>
                  <a:lnTo>
                    <a:pt x="1892407" y="1182561"/>
                  </a:lnTo>
                  <a:lnTo>
                    <a:pt x="1892407" y="1185609"/>
                  </a:lnTo>
                  <a:lnTo>
                    <a:pt x="1889359" y="1185609"/>
                  </a:lnTo>
                  <a:lnTo>
                    <a:pt x="1886310" y="1185609"/>
                  </a:lnTo>
                  <a:lnTo>
                    <a:pt x="1886310" y="1188657"/>
                  </a:lnTo>
                  <a:lnTo>
                    <a:pt x="1886310" y="1191705"/>
                  </a:lnTo>
                  <a:lnTo>
                    <a:pt x="1889359" y="1191705"/>
                  </a:lnTo>
                  <a:lnTo>
                    <a:pt x="1889359" y="1194752"/>
                  </a:lnTo>
                  <a:lnTo>
                    <a:pt x="1886310" y="1194752"/>
                  </a:lnTo>
                  <a:lnTo>
                    <a:pt x="1886310" y="1197800"/>
                  </a:lnTo>
                  <a:lnTo>
                    <a:pt x="1886310" y="1200848"/>
                  </a:lnTo>
                  <a:lnTo>
                    <a:pt x="1886310" y="1203896"/>
                  </a:lnTo>
                  <a:lnTo>
                    <a:pt x="1889359" y="1203896"/>
                  </a:lnTo>
                  <a:lnTo>
                    <a:pt x="1889359" y="1206944"/>
                  </a:lnTo>
                  <a:lnTo>
                    <a:pt x="1892407" y="1206944"/>
                  </a:lnTo>
                  <a:lnTo>
                    <a:pt x="1895455" y="1206944"/>
                  </a:lnTo>
                  <a:lnTo>
                    <a:pt x="1898503" y="1206944"/>
                  </a:lnTo>
                  <a:lnTo>
                    <a:pt x="1901551" y="1206944"/>
                  </a:lnTo>
                  <a:lnTo>
                    <a:pt x="1901551" y="1209991"/>
                  </a:lnTo>
                  <a:lnTo>
                    <a:pt x="1898503" y="1209991"/>
                  </a:lnTo>
                  <a:lnTo>
                    <a:pt x="1898503" y="1213039"/>
                  </a:lnTo>
                  <a:lnTo>
                    <a:pt x="1898503" y="1216087"/>
                  </a:lnTo>
                  <a:lnTo>
                    <a:pt x="1895455" y="1219135"/>
                  </a:lnTo>
                  <a:lnTo>
                    <a:pt x="1895455" y="1222183"/>
                  </a:lnTo>
                  <a:lnTo>
                    <a:pt x="1895455" y="1225231"/>
                  </a:lnTo>
                  <a:lnTo>
                    <a:pt x="1895455" y="1228278"/>
                  </a:lnTo>
                  <a:lnTo>
                    <a:pt x="1898503" y="1228278"/>
                  </a:lnTo>
                  <a:lnTo>
                    <a:pt x="1898503" y="1231326"/>
                  </a:lnTo>
                  <a:lnTo>
                    <a:pt x="1901551" y="1231326"/>
                  </a:lnTo>
                  <a:lnTo>
                    <a:pt x="1901551" y="1234374"/>
                  </a:lnTo>
                  <a:lnTo>
                    <a:pt x="1901551" y="1237422"/>
                  </a:lnTo>
                  <a:lnTo>
                    <a:pt x="1904600" y="1240470"/>
                  </a:lnTo>
                  <a:lnTo>
                    <a:pt x="1904600" y="1243518"/>
                  </a:lnTo>
                  <a:lnTo>
                    <a:pt x="1907648" y="1243518"/>
                  </a:lnTo>
                  <a:lnTo>
                    <a:pt x="1910696" y="1243518"/>
                  </a:lnTo>
                  <a:lnTo>
                    <a:pt x="1910696" y="1246566"/>
                  </a:lnTo>
                  <a:lnTo>
                    <a:pt x="1910696" y="1249613"/>
                  </a:lnTo>
                  <a:lnTo>
                    <a:pt x="1913744" y="1249613"/>
                  </a:lnTo>
                  <a:lnTo>
                    <a:pt x="1916793" y="1249613"/>
                  </a:lnTo>
                  <a:lnTo>
                    <a:pt x="1919841" y="1249613"/>
                  </a:lnTo>
                  <a:lnTo>
                    <a:pt x="1922889" y="1249613"/>
                  </a:lnTo>
                  <a:lnTo>
                    <a:pt x="1922889" y="1252661"/>
                  </a:lnTo>
                  <a:lnTo>
                    <a:pt x="1922889" y="1255709"/>
                  </a:lnTo>
                  <a:lnTo>
                    <a:pt x="1922889" y="1258757"/>
                  </a:lnTo>
                  <a:lnTo>
                    <a:pt x="1919841" y="1258757"/>
                  </a:lnTo>
                  <a:lnTo>
                    <a:pt x="1919841" y="1261805"/>
                  </a:lnTo>
                  <a:lnTo>
                    <a:pt x="1919841" y="1264853"/>
                  </a:lnTo>
                  <a:lnTo>
                    <a:pt x="1916793" y="1264853"/>
                  </a:lnTo>
                  <a:lnTo>
                    <a:pt x="1916793" y="1267900"/>
                  </a:lnTo>
                  <a:lnTo>
                    <a:pt x="1916793" y="1270948"/>
                  </a:lnTo>
                  <a:lnTo>
                    <a:pt x="1919841" y="1270948"/>
                  </a:lnTo>
                  <a:lnTo>
                    <a:pt x="1919841" y="1273996"/>
                  </a:lnTo>
                  <a:lnTo>
                    <a:pt x="1922889" y="1270948"/>
                  </a:lnTo>
                  <a:lnTo>
                    <a:pt x="1925937" y="1270948"/>
                  </a:lnTo>
                  <a:lnTo>
                    <a:pt x="1928986" y="1270948"/>
                  </a:lnTo>
                  <a:lnTo>
                    <a:pt x="1928986" y="1273996"/>
                  </a:lnTo>
                  <a:lnTo>
                    <a:pt x="1932034" y="1273996"/>
                  </a:lnTo>
                  <a:lnTo>
                    <a:pt x="1932034" y="1277044"/>
                  </a:lnTo>
                  <a:lnTo>
                    <a:pt x="1935082" y="1277044"/>
                  </a:lnTo>
                  <a:lnTo>
                    <a:pt x="1938130" y="1277044"/>
                  </a:lnTo>
                  <a:lnTo>
                    <a:pt x="1941178" y="1277044"/>
                  </a:lnTo>
                  <a:lnTo>
                    <a:pt x="1944227" y="1277044"/>
                  </a:lnTo>
                  <a:lnTo>
                    <a:pt x="1947275" y="1277044"/>
                  </a:lnTo>
                  <a:lnTo>
                    <a:pt x="1947275" y="1273996"/>
                  </a:lnTo>
                  <a:lnTo>
                    <a:pt x="1950323" y="1273996"/>
                  </a:lnTo>
                  <a:lnTo>
                    <a:pt x="1950323" y="1270948"/>
                  </a:lnTo>
                  <a:lnTo>
                    <a:pt x="1950323" y="1267900"/>
                  </a:lnTo>
                  <a:lnTo>
                    <a:pt x="1953371" y="1267900"/>
                  </a:lnTo>
                  <a:lnTo>
                    <a:pt x="1956420" y="1267900"/>
                  </a:lnTo>
                  <a:lnTo>
                    <a:pt x="1956420" y="1264853"/>
                  </a:lnTo>
                  <a:lnTo>
                    <a:pt x="1956420" y="1261805"/>
                  </a:lnTo>
                  <a:lnTo>
                    <a:pt x="1959468" y="1261805"/>
                  </a:lnTo>
                  <a:lnTo>
                    <a:pt x="1959468" y="1264853"/>
                  </a:lnTo>
                  <a:lnTo>
                    <a:pt x="1962516" y="1264853"/>
                  </a:lnTo>
                  <a:lnTo>
                    <a:pt x="1965564" y="1267900"/>
                  </a:lnTo>
                </a:path>
                <a:path w="1965959" h="2310765" extrusionOk="0">
                  <a:moveTo>
                    <a:pt x="1965564" y="1949092"/>
                  </a:moveTo>
                  <a:lnTo>
                    <a:pt x="1959468" y="1950616"/>
                  </a:lnTo>
                  <a:lnTo>
                    <a:pt x="1947275" y="1956712"/>
                  </a:lnTo>
                  <a:lnTo>
                    <a:pt x="1938130" y="1959760"/>
                  </a:lnTo>
                  <a:lnTo>
                    <a:pt x="1925937" y="1965855"/>
                  </a:lnTo>
                  <a:lnTo>
                    <a:pt x="1913744" y="1968903"/>
                  </a:lnTo>
                  <a:lnTo>
                    <a:pt x="1901551" y="1971951"/>
                  </a:lnTo>
                  <a:lnTo>
                    <a:pt x="1889359" y="1978047"/>
                  </a:lnTo>
                  <a:lnTo>
                    <a:pt x="1877166" y="1981095"/>
                  </a:lnTo>
                  <a:lnTo>
                    <a:pt x="1864973" y="1984142"/>
                  </a:lnTo>
                  <a:lnTo>
                    <a:pt x="1855828" y="1990238"/>
                  </a:lnTo>
                  <a:lnTo>
                    <a:pt x="1843635" y="1993286"/>
                  </a:lnTo>
                  <a:lnTo>
                    <a:pt x="1831442" y="1999382"/>
                  </a:lnTo>
                  <a:lnTo>
                    <a:pt x="1819249" y="2002430"/>
                  </a:lnTo>
                  <a:lnTo>
                    <a:pt x="1807056" y="2005477"/>
                  </a:lnTo>
                  <a:lnTo>
                    <a:pt x="1794863" y="2011573"/>
                  </a:lnTo>
                  <a:lnTo>
                    <a:pt x="1782671" y="2014621"/>
                  </a:lnTo>
                  <a:lnTo>
                    <a:pt x="1770478" y="2017669"/>
                  </a:lnTo>
                  <a:lnTo>
                    <a:pt x="1761333" y="2023764"/>
                  </a:lnTo>
                  <a:lnTo>
                    <a:pt x="1749140" y="2026812"/>
                  </a:lnTo>
                  <a:lnTo>
                    <a:pt x="1736947" y="2029860"/>
                  </a:lnTo>
                  <a:lnTo>
                    <a:pt x="1724754" y="2035956"/>
                  </a:lnTo>
                  <a:lnTo>
                    <a:pt x="1712561" y="2039004"/>
                  </a:lnTo>
                  <a:lnTo>
                    <a:pt x="1700368" y="2042051"/>
                  </a:lnTo>
                  <a:lnTo>
                    <a:pt x="1688175" y="2048147"/>
                  </a:lnTo>
                  <a:lnTo>
                    <a:pt x="1675983" y="2051195"/>
                  </a:lnTo>
                  <a:lnTo>
                    <a:pt x="1663790" y="2054243"/>
                  </a:lnTo>
                  <a:lnTo>
                    <a:pt x="1654645" y="2057291"/>
                  </a:lnTo>
                  <a:lnTo>
                    <a:pt x="1642452" y="2063386"/>
                  </a:lnTo>
                  <a:lnTo>
                    <a:pt x="1630259" y="2066434"/>
                  </a:lnTo>
                  <a:lnTo>
                    <a:pt x="1618066" y="2069482"/>
                  </a:lnTo>
                  <a:lnTo>
                    <a:pt x="1605873" y="2072530"/>
                  </a:lnTo>
                  <a:lnTo>
                    <a:pt x="1593680" y="2078626"/>
                  </a:lnTo>
                  <a:lnTo>
                    <a:pt x="1581487" y="2081673"/>
                  </a:lnTo>
                  <a:lnTo>
                    <a:pt x="1569294" y="2084721"/>
                  </a:lnTo>
                  <a:lnTo>
                    <a:pt x="1557102" y="2090817"/>
                  </a:lnTo>
                  <a:lnTo>
                    <a:pt x="1544909" y="2093865"/>
                  </a:lnTo>
                  <a:lnTo>
                    <a:pt x="1535764" y="2096913"/>
                  </a:lnTo>
                  <a:lnTo>
                    <a:pt x="1523571" y="2099960"/>
                  </a:lnTo>
                  <a:lnTo>
                    <a:pt x="1511378" y="2103008"/>
                  </a:lnTo>
                  <a:lnTo>
                    <a:pt x="1499185" y="2109104"/>
                  </a:lnTo>
                  <a:lnTo>
                    <a:pt x="1486992" y="2112152"/>
                  </a:lnTo>
                  <a:lnTo>
                    <a:pt x="1474799" y="2115200"/>
                  </a:lnTo>
                  <a:lnTo>
                    <a:pt x="1462606" y="2118247"/>
                  </a:lnTo>
                  <a:lnTo>
                    <a:pt x="1450414" y="2124343"/>
                  </a:lnTo>
                  <a:lnTo>
                    <a:pt x="1438221" y="2127391"/>
                  </a:lnTo>
                  <a:lnTo>
                    <a:pt x="1426028" y="2130439"/>
                  </a:lnTo>
                  <a:lnTo>
                    <a:pt x="1413835" y="2133487"/>
                  </a:lnTo>
                  <a:lnTo>
                    <a:pt x="1401642" y="2136534"/>
                  </a:lnTo>
                  <a:lnTo>
                    <a:pt x="1392497" y="2139582"/>
                  </a:lnTo>
                  <a:lnTo>
                    <a:pt x="1380304" y="2145678"/>
                  </a:lnTo>
                  <a:lnTo>
                    <a:pt x="1368111" y="2148726"/>
                  </a:lnTo>
                  <a:lnTo>
                    <a:pt x="1355918" y="2151774"/>
                  </a:lnTo>
                  <a:lnTo>
                    <a:pt x="1343726" y="2154821"/>
                  </a:lnTo>
                  <a:lnTo>
                    <a:pt x="1331533" y="2157869"/>
                  </a:lnTo>
                  <a:lnTo>
                    <a:pt x="1319340" y="2160917"/>
                  </a:lnTo>
                  <a:lnTo>
                    <a:pt x="1307147" y="2167013"/>
                  </a:lnTo>
                  <a:lnTo>
                    <a:pt x="1294954" y="2170061"/>
                  </a:lnTo>
                  <a:lnTo>
                    <a:pt x="1282761" y="2173109"/>
                  </a:lnTo>
                  <a:lnTo>
                    <a:pt x="1270568" y="2176156"/>
                  </a:lnTo>
                  <a:lnTo>
                    <a:pt x="1258375" y="2179204"/>
                  </a:lnTo>
                  <a:lnTo>
                    <a:pt x="1246182" y="2182252"/>
                  </a:lnTo>
                  <a:lnTo>
                    <a:pt x="1233989" y="2185300"/>
                  </a:lnTo>
                  <a:lnTo>
                    <a:pt x="1221796" y="2188348"/>
                  </a:lnTo>
                  <a:lnTo>
                    <a:pt x="1209603" y="2194443"/>
                  </a:lnTo>
                  <a:lnTo>
                    <a:pt x="1197410" y="2197491"/>
                  </a:lnTo>
                  <a:lnTo>
                    <a:pt x="1188266" y="2200539"/>
                  </a:lnTo>
                  <a:lnTo>
                    <a:pt x="1176073" y="2203587"/>
                  </a:lnTo>
                  <a:lnTo>
                    <a:pt x="1163880" y="2206635"/>
                  </a:lnTo>
                  <a:lnTo>
                    <a:pt x="1151687" y="2209683"/>
                  </a:lnTo>
                  <a:lnTo>
                    <a:pt x="1139494" y="2212730"/>
                  </a:lnTo>
                  <a:lnTo>
                    <a:pt x="1127301" y="2215778"/>
                  </a:lnTo>
                  <a:lnTo>
                    <a:pt x="1115108" y="2218826"/>
                  </a:lnTo>
                  <a:lnTo>
                    <a:pt x="1102915" y="2221874"/>
                  </a:lnTo>
                  <a:lnTo>
                    <a:pt x="1090722" y="2224922"/>
                  </a:lnTo>
                  <a:lnTo>
                    <a:pt x="1078529" y="2227970"/>
                  </a:lnTo>
                  <a:lnTo>
                    <a:pt x="1066337" y="2231017"/>
                  </a:lnTo>
                  <a:lnTo>
                    <a:pt x="1054144" y="2237113"/>
                  </a:lnTo>
                  <a:lnTo>
                    <a:pt x="1041951" y="2240161"/>
                  </a:lnTo>
                  <a:lnTo>
                    <a:pt x="1029758" y="2243209"/>
                  </a:lnTo>
                  <a:lnTo>
                    <a:pt x="1017565" y="2246257"/>
                  </a:lnTo>
                  <a:lnTo>
                    <a:pt x="1005372" y="2249305"/>
                  </a:lnTo>
                  <a:lnTo>
                    <a:pt x="993179" y="2252352"/>
                  </a:lnTo>
                  <a:lnTo>
                    <a:pt x="980986" y="2255400"/>
                  </a:lnTo>
                  <a:lnTo>
                    <a:pt x="968793" y="2258448"/>
                  </a:lnTo>
                  <a:lnTo>
                    <a:pt x="956600" y="2261496"/>
                  </a:lnTo>
                  <a:lnTo>
                    <a:pt x="944407" y="2264544"/>
                  </a:lnTo>
                  <a:lnTo>
                    <a:pt x="932215" y="2267591"/>
                  </a:lnTo>
                  <a:lnTo>
                    <a:pt x="920022" y="2270639"/>
                  </a:lnTo>
                  <a:lnTo>
                    <a:pt x="907829" y="2273687"/>
                  </a:lnTo>
                  <a:lnTo>
                    <a:pt x="895636" y="2276735"/>
                  </a:lnTo>
                  <a:lnTo>
                    <a:pt x="883443" y="2279783"/>
                  </a:lnTo>
                  <a:lnTo>
                    <a:pt x="871250" y="2282831"/>
                  </a:lnTo>
                  <a:lnTo>
                    <a:pt x="859057" y="2282831"/>
                  </a:lnTo>
                  <a:lnTo>
                    <a:pt x="846864" y="2285879"/>
                  </a:lnTo>
                  <a:lnTo>
                    <a:pt x="834671" y="2288926"/>
                  </a:lnTo>
                  <a:lnTo>
                    <a:pt x="822478" y="2291974"/>
                  </a:lnTo>
                  <a:lnTo>
                    <a:pt x="810285" y="2295022"/>
                  </a:lnTo>
                  <a:lnTo>
                    <a:pt x="798092" y="2298070"/>
                  </a:lnTo>
                  <a:lnTo>
                    <a:pt x="785899" y="2301118"/>
                  </a:lnTo>
                  <a:lnTo>
                    <a:pt x="773707" y="2304166"/>
                  </a:lnTo>
                  <a:lnTo>
                    <a:pt x="761514" y="2307213"/>
                  </a:lnTo>
                  <a:lnTo>
                    <a:pt x="755417" y="2310261"/>
                  </a:lnTo>
                  <a:lnTo>
                    <a:pt x="755417" y="2307213"/>
                  </a:lnTo>
                  <a:lnTo>
                    <a:pt x="727983" y="2285879"/>
                  </a:lnTo>
                  <a:lnTo>
                    <a:pt x="731031" y="2212730"/>
                  </a:lnTo>
                  <a:lnTo>
                    <a:pt x="727983" y="2206635"/>
                  </a:lnTo>
                  <a:lnTo>
                    <a:pt x="642633" y="2227970"/>
                  </a:lnTo>
                  <a:lnTo>
                    <a:pt x="609102" y="2285879"/>
                  </a:lnTo>
                  <a:lnTo>
                    <a:pt x="603006" y="2282831"/>
                  </a:lnTo>
                  <a:lnTo>
                    <a:pt x="529848" y="2261496"/>
                  </a:lnTo>
                  <a:lnTo>
                    <a:pt x="526800" y="2288926"/>
                  </a:lnTo>
                  <a:lnTo>
                    <a:pt x="456691" y="2276735"/>
                  </a:lnTo>
                  <a:lnTo>
                    <a:pt x="450594" y="2273687"/>
                  </a:lnTo>
                  <a:lnTo>
                    <a:pt x="447546" y="2252352"/>
                  </a:lnTo>
                  <a:lnTo>
                    <a:pt x="441450" y="2221874"/>
                  </a:lnTo>
                  <a:lnTo>
                    <a:pt x="435353" y="2191396"/>
                  </a:lnTo>
                  <a:lnTo>
                    <a:pt x="429257" y="2163965"/>
                  </a:lnTo>
                  <a:lnTo>
                    <a:pt x="423160" y="2133487"/>
                  </a:lnTo>
                  <a:lnTo>
                    <a:pt x="417064" y="2103008"/>
                  </a:lnTo>
                  <a:lnTo>
                    <a:pt x="410967" y="2072530"/>
                  </a:lnTo>
                  <a:lnTo>
                    <a:pt x="404871" y="2045099"/>
                  </a:lnTo>
                  <a:lnTo>
                    <a:pt x="398774" y="2014621"/>
                  </a:lnTo>
                  <a:lnTo>
                    <a:pt x="392678" y="1984142"/>
                  </a:lnTo>
                  <a:lnTo>
                    <a:pt x="386581" y="1956712"/>
                  </a:lnTo>
                  <a:lnTo>
                    <a:pt x="380485" y="1926234"/>
                  </a:lnTo>
                  <a:lnTo>
                    <a:pt x="374389" y="1895755"/>
                  </a:lnTo>
                  <a:lnTo>
                    <a:pt x="368292" y="1865277"/>
                  </a:lnTo>
                  <a:lnTo>
                    <a:pt x="365244" y="1837846"/>
                  </a:lnTo>
                  <a:lnTo>
                    <a:pt x="359147" y="1807368"/>
                  </a:lnTo>
                  <a:lnTo>
                    <a:pt x="353051" y="1776890"/>
                  </a:lnTo>
                  <a:lnTo>
                    <a:pt x="346954" y="1749459"/>
                  </a:lnTo>
                  <a:lnTo>
                    <a:pt x="340858" y="1718981"/>
                  </a:lnTo>
                  <a:lnTo>
                    <a:pt x="334761" y="1688502"/>
                  </a:lnTo>
                  <a:lnTo>
                    <a:pt x="328665" y="1658024"/>
                  </a:lnTo>
                  <a:lnTo>
                    <a:pt x="322569" y="1630593"/>
                  </a:lnTo>
                  <a:lnTo>
                    <a:pt x="316472" y="1600115"/>
                  </a:lnTo>
                  <a:lnTo>
                    <a:pt x="310376" y="1569636"/>
                  </a:lnTo>
                  <a:lnTo>
                    <a:pt x="304279" y="1542206"/>
                  </a:lnTo>
                  <a:lnTo>
                    <a:pt x="298183" y="1511727"/>
                  </a:lnTo>
                  <a:lnTo>
                    <a:pt x="292086" y="1481249"/>
                  </a:lnTo>
                  <a:lnTo>
                    <a:pt x="289038" y="1453819"/>
                  </a:lnTo>
                  <a:lnTo>
                    <a:pt x="282942" y="1423340"/>
                  </a:lnTo>
                  <a:lnTo>
                    <a:pt x="276845" y="1392862"/>
                  </a:lnTo>
                  <a:lnTo>
                    <a:pt x="270749" y="1362383"/>
                  </a:lnTo>
                  <a:lnTo>
                    <a:pt x="264652" y="1334953"/>
                  </a:lnTo>
                  <a:lnTo>
                    <a:pt x="258556" y="1304475"/>
                  </a:lnTo>
                  <a:lnTo>
                    <a:pt x="252459" y="1273996"/>
                  </a:lnTo>
                  <a:lnTo>
                    <a:pt x="246363" y="1246566"/>
                  </a:lnTo>
                  <a:lnTo>
                    <a:pt x="240266" y="1216087"/>
                  </a:lnTo>
                  <a:lnTo>
                    <a:pt x="234170" y="1185609"/>
                  </a:lnTo>
                  <a:lnTo>
                    <a:pt x="176254" y="889968"/>
                  </a:lnTo>
                  <a:lnTo>
                    <a:pt x="0" y="0"/>
                  </a:lnTo>
                </a:path>
              </a:pathLst>
            </a:custGeom>
            <a:noFill/>
            <a:ln w="9525" cap="flat" cmpd="sng">
              <a:solidFill>
                <a:srgbClr val="6D6D6D"/>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23" name="Google Shape;6823;gda58c33139_0_7520"/>
            <p:cNvSpPr/>
            <p:nvPr/>
          </p:nvSpPr>
          <p:spPr>
            <a:xfrm>
              <a:off x="9312340" y="1362383"/>
              <a:ext cx="9525" cy="24765"/>
            </a:xfrm>
            <a:custGeom>
              <a:avLst/>
              <a:gdLst/>
              <a:ahLst/>
              <a:cxnLst/>
              <a:rect l="l" t="t" r="r" b="b"/>
              <a:pathLst>
                <a:path w="9525" h="24765" extrusionOk="0">
                  <a:moveTo>
                    <a:pt x="0" y="0"/>
                  </a:moveTo>
                  <a:lnTo>
                    <a:pt x="9144" y="24382"/>
                  </a:lnTo>
                  <a:lnTo>
                    <a:pt x="0" y="0"/>
                  </a:lnTo>
                  <a:close/>
                </a:path>
              </a:pathLst>
            </a:custGeom>
            <a:solidFill>
              <a:srgbClr val="E0E0E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24" name="Google Shape;6824;gda58c33139_0_7520"/>
            <p:cNvSpPr/>
            <p:nvPr/>
          </p:nvSpPr>
          <p:spPr>
            <a:xfrm>
              <a:off x="9312340" y="1362383"/>
              <a:ext cx="9525" cy="24765"/>
            </a:xfrm>
            <a:custGeom>
              <a:avLst/>
              <a:gdLst/>
              <a:ahLst/>
              <a:cxnLst/>
              <a:rect l="l" t="t" r="r" b="b"/>
              <a:pathLst>
                <a:path w="9525" h="24765" extrusionOk="0">
                  <a:moveTo>
                    <a:pt x="0" y="0"/>
                  </a:moveTo>
                  <a:lnTo>
                    <a:pt x="9144" y="24382"/>
                  </a:lnTo>
                  <a:lnTo>
                    <a:pt x="0" y="0"/>
                  </a:lnTo>
                  <a:close/>
                </a:path>
              </a:pathLst>
            </a:custGeom>
            <a:noFill/>
            <a:ln w="9525" cap="flat" cmpd="sng">
              <a:solidFill>
                <a:srgbClr val="6D6D6D"/>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25" name="Google Shape;6825;gda58c33139_0_7520"/>
            <p:cNvSpPr/>
            <p:nvPr/>
          </p:nvSpPr>
          <p:spPr>
            <a:xfrm>
              <a:off x="8394823" y="2406268"/>
              <a:ext cx="1210309" cy="835660"/>
            </a:xfrm>
            <a:custGeom>
              <a:avLst/>
              <a:gdLst/>
              <a:ahLst/>
              <a:cxnLst/>
              <a:rect l="l" t="t" r="r" b="b"/>
              <a:pathLst>
                <a:path w="1210309" h="835660" extrusionOk="0">
                  <a:moveTo>
                    <a:pt x="1210147" y="0"/>
                  </a:moveTo>
                  <a:lnTo>
                    <a:pt x="1204050" y="1523"/>
                  </a:lnTo>
                  <a:lnTo>
                    <a:pt x="1191857" y="7619"/>
                  </a:lnTo>
                  <a:lnTo>
                    <a:pt x="1182713" y="10667"/>
                  </a:lnTo>
                  <a:lnTo>
                    <a:pt x="1170520" y="16763"/>
                  </a:lnTo>
                  <a:lnTo>
                    <a:pt x="1146134" y="22858"/>
                  </a:lnTo>
                  <a:lnTo>
                    <a:pt x="1133941" y="28954"/>
                  </a:lnTo>
                  <a:lnTo>
                    <a:pt x="1109555" y="35050"/>
                  </a:lnTo>
                  <a:lnTo>
                    <a:pt x="1100410" y="41145"/>
                  </a:lnTo>
                  <a:lnTo>
                    <a:pt x="1088217" y="44193"/>
                  </a:lnTo>
                  <a:lnTo>
                    <a:pt x="1076025" y="50289"/>
                  </a:lnTo>
                  <a:lnTo>
                    <a:pt x="1051639" y="56384"/>
                  </a:lnTo>
                  <a:lnTo>
                    <a:pt x="1039446" y="62480"/>
                  </a:lnTo>
                  <a:lnTo>
                    <a:pt x="1015060" y="68576"/>
                  </a:lnTo>
                  <a:lnTo>
                    <a:pt x="1005915" y="74672"/>
                  </a:lnTo>
                  <a:lnTo>
                    <a:pt x="981529" y="80767"/>
                  </a:lnTo>
                  <a:lnTo>
                    <a:pt x="969336" y="86863"/>
                  </a:lnTo>
                  <a:lnTo>
                    <a:pt x="944951" y="92959"/>
                  </a:lnTo>
                  <a:lnTo>
                    <a:pt x="932758" y="99054"/>
                  </a:lnTo>
                  <a:lnTo>
                    <a:pt x="908372" y="105150"/>
                  </a:lnTo>
                  <a:lnTo>
                    <a:pt x="899227" y="108198"/>
                  </a:lnTo>
                  <a:lnTo>
                    <a:pt x="887034" y="114293"/>
                  </a:lnTo>
                  <a:lnTo>
                    <a:pt x="850456" y="123437"/>
                  </a:lnTo>
                  <a:lnTo>
                    <a:pt x="838263" y="129533"/>
                  </a:lnTo>
                  <a:lnTo>
                    <a:pt x="813877" y="135628"/>
                  </a:lnTo>
                  <a:lnTo>
                    <a:pt x="801684" y="141724"/>
                  </a:lnTo>
                  <a:lnTo>
                    <a:pt x="789491" y="144772"/>
                  </a:lnTo>
                  <a:lnTo>
                    <a:pt x="780346" y="147820"/>
                  </a:lnTo>
                  <a:lnTo>
                    <a:pt x="755960" y="153915"/>
                  </a:lnTo>
                  <a:lnTo>
                    <a:pt x="743768" y="160011"/>
                  </a:lnTo>
                  <a:lnTo>
                    <a:pt x="707189" y="169154"/>
                  </a:lnTo>
                  <a:lnTo>
                    <a:pt x="694996" y="175250"/>
                  </a:lnTo>
                  <a:lnTo>
                    <a:pt x="646224" y="187442"/>
                  </a:lnTo>
                  <a:lnTo>
                    <a:pt x="637079" y="190489"/>
                  </a:lnTo>
                  <a:lnTo>
                    <a:pt x="624886" y="196585"/>
                  </a:lnTo>
                  <a:lnTo>
                    <a:pt x="563922" y="211824"/>
                  </a:lnTo>
                  <a:lnTo>
                    <a:pt x="551729" y="217920"/>
                  </a:lnTo>
                  <a:lnTo>
                    <a:pt x="466379" y="239255"/>
                  </a:lnTo>
                  <a:lnTo>
                    <a:pt x="454186" y="245351"/>
                  </a:lnTo>
                  <a:lnTo>
                    <a:pt x="441993" y="248398"/>
                  </a:lnTo>
                  <a:lnTo>
                    <a:pt x="432848" y="251446"/>
                  </a:lnTo>
                  <a:lnTo>
                    <a:pt x="310919" y="281924"/>
                  </a:lnTo>
                  <a:lnTo>
                    <a:pt x="298726" y="288020"/>
                  </a:lnTo>
                  <a:lnTo>
                    <a:pt x="115832" y="333738"/>
                  </a:lnTo>
                  <a:lnTo>
                    <a:pt x="103639" y="333738"/>
                  </a:lnTo>
                  <a:lnTo>
                    <a:pt x="6096" y="358121"/>
                  </a:lnTo>
                  <a:lnTo>
                    <a:pt x="0" y="361168"/>
                  </a:lnTo>
                  <a:lnTo>
                    <a:pt x="48771" y="373360"/>
                  </a:lnTo>
                  <a:lnTo>
                    <a:pt x="57916" y="373360"/>
                  </a:lnTo>
                  <a:lnTo>
                    <a:pt x="67060" y="394695"/>
                  </a:lnTo>
                  <a:lnTo>
                    <a:pt x="70109" y="403838"/>
                  </a:lnTo>
                  <a:lnTo>
                    <a:pt x="79253" y="412982"/>
                  </a:lnTo>
                  <a:lnTo>
                    <a:pt x="167652" y="467843"/>
                  </a:lnTo>
                  <a:lnTo>
                    <a:pt x="213376" y="495273"/>
                  </a:lnTo>
                  <a:lnTo>
                    <a:pt x="268244" y="531847"/>
                  </a:lnTo>
                  <a:lnTo>
                    <a:pt x="301774" y="598900"/>
                  </a:lnTo>
                  <a:lnTo>
                    <a:pt x="304822" y="623282"/>
                  </a:lnTo>
                  <a:lnTo>
                    <a:pt x="313967" y="620235"/>
                  </a:lnTo>
                  <a:lnTo>
                    <a:pt x="326160" y="601948"/>
                  </a:lnTo>
                  <a:lnTo>
                    <a:pt x="329208" y="595852"/>
                  </a:lnTo>
                  <a:lnTo>
                    <a:pt x="335305" y="586708"/>
                  </a:lnTo>
                  <a:lnTo>
                    <a:pt x="359691" y="559278"/>
                  </a:lnTo>
                  <a:lnTo>
                    <a:pt x="381028" y="534895"/>
                  </a:lnTo>
                  <a:lnTo>
                    <a:pt x="390173" y="525752"/>
                  </a:lnTo>
                  <a:lnTo>
                    <a:pt x="426752" y="510512"/>
                  </a:lnTo>
                  <a:lnTo>
                    <a:pt x="429800" y="486130"/>
                  </a:lnTo>
                  <a:lnTo>
                    <a:pt x="429800" y="476986"/>
                  </a:lnTo>
                  <a:lnTo>
                    <a:pt x="432848" y="473938"/>
                  </a:lnTo>
                  <a:lnTo>
                    <a:pt x="423703" y="446508"/>
                  </a:lnTo>
                  <a:lnTo>
                    <a:pt x="417607" y="422125"/>
                  </a:lnTo>
                  <a:lnTo>
                    <a:pt x="429800" y="422125"/>
                  </a:lnTo>
                  <a:lnTo>
                    <a:pt x="438945" y="419077"/>
                  </a:lnTo>
                  <a:lnTo>
                    <a:pt x="441993" y="412982"/>
                  </a:lnTo>
                  <a:lnTo>
                    <a:pt x="448089" y="397742"/>
                  </a:lnTo>
                  <a:lnTo>
                    <a:pt x="448089" y="388599"/>
                  </a:lnTo>
                  <a:lnTo>
                    <a:pt x="445041" y="382503"/>
                  </a:lnTo>
                  <a:lnTo>
                    <a:pt x="423703" y="376408"/>
                  </a:lnTo>
                  <a:lnTo>
                    <a:pt x="432848" y="370312"/>
                  </a:lnTo>
                  <a:lnTo>
                    <a:pt x="448089" y="358121"/>
                  </a:lnTo>
                  <a:lnTo>
                    <a:pt x="463330" y="348977"/>
                  </a:lnTo>
                  <a:lnTo>
                    <a:pt x="481620" y="339833"/>
                  </a:lnTo>
                  <a:lnTo>
                    <a:pt x="490764" y="327642"/>
                  </a:lnTo>
                  <a:lnTo>
                    <a:pt x="533440" y="284972"/>
                  </a:lnTo>
                  <a:lnTo>
                    <a:pt x="557825" y="297164"/>
                  </a:lnTo>
                  <a:lnTo>
                    <a:pt x="579163" y="303259"/>
                  </a:lnTo>
                  <a:lnTo>
                    <a:pt x="585260" y="315451"/>
                  </a:lnTo>
                  <a:lnTo>
                    <a:pt x="591356" y="318499"/>
                  </a:lnTo>
                  <a:lnTo>
                    <a:pt x="594404" y="321546"/>
                  </a:lnTo>
                  <a:lnTo>
                    <a:pt x="597452" y="321546"/>
                  </a:lnTo>
                  <a:lnTo>
                    <a:pt x="600501" y="318499"/>
                  </a:lnTo>
                  <a:lnTo>
                    <a:pt x="609645" y="324594"/>
                  </a:lnTo>
                  <a:lnTo>
                    <a:pt x="621838" y="330690"/>
                  </a:lnTo>
                  <a:lnTo>
                    <a:pt x="627935" y="361168"/>
                  </a:lnTo>
                  <a:lnTo>
                    <a:pt x="624886" y="364216"/>
                  </a:lnTo>
                  <a:lnTo>
                    <a:pt x="621838" y="373360"/>
                  </a:lnTo>
                  <a:lnTo>
                    <a:pt x="640128" y="382503"/>
                  </a:lnTo>
                  <a:lnTo>
                    <a:pt x="640128" y="391647"/>
                  </a:lnTo>
                  <a:lnTo>
                    <a:pt x="637079" y="394695"/>
                  </a:lnTo>
                  <a:lnTo>
                    <a:pt x="655369" y="412982"/>
                  </a:lnTo>
                  <a:lnTo>
                    <a:pt x="694996" y="409934"/>
                  </a:lnTo>
                  <a:lnTo>
                    <a:pt x="698044" y="412982"/>
                  </a:lnTo>
                  <a:lnTo>
                    <a:pt x="704140" y="425173"/>
                  </a:lnTo>
                  <a:lnTo>
                    <a:pt x="710237" y="428221"/>
                  </a:lnTo>
                  <a:lnTo>
                    <a:pt x="725478" y="437364"/>
                  </a:lnTo>
                  <a:lnTo>
                    <a:pt x="728526" y="437364"/>
                  </a:lnTo>
                  <a:lnTo>
                    <a:pt x="737671" y="434316"/>
                  </a:lnTo>
                  <a:lnTo>
                    <a:pt x="759009" y="452603"/>
                  </a:lnTo>
                  <a:lnTo>
                    <a:pt x="759009" y="455651"/>
                  </a:lnTo>
                  <a:lnTo>
                    <a:pt x="762057" y="473938"/>
                  </a:lnTo>
                  <a:lnTo>
                    <a:pt x="774250" y="473938"/>
                  </a:lnTo>
                  <a:lnTo>
                    <a:pt x="777298" y="476986"/>
                  </a:lnTo>
                  <a:lnTo>
                    <a:pt x="777298" y="486130"/>
                  </a:lnTo>
                  <a:lnTo>
                    <a:pt x="792539" y="498321"/>
                  </a:lnTo>
                  <a:lnTo>
                    <a:pt x="795587" y="501369"/>
                  </a:lnTo>
                  <a:lnTo>
                    <a:pt x="798636" y="501369"/>
                  </a:lnTo>
                  <a:lnTo>
                    <a:pt x="853504" y="516608"/>
                  </a:lnTo>
                  <a:lnTo>
                    <a:pt x="868745" y="519656"/>
                  </a:lnTo>
                  <a:lnTo>
                    <a:pt x="880938" y="531847"/>
                  </a:lnTo>
                  <a:lnTo>
                    <a:pt x="899227" y="547087"/>
                  </a:lnTo>
                  <a:lnTo>
                    <a:pt x="911420" y="556230"/>
                  </a:lnTo>
                  <a:lnTo>
                    <a:pt x="935806" y="568421"/>
                  </a:lnTo>
                  <a:lnTo>
                    <a:pt x="947999" y="577565"/>
                  </a:lnTo>
                  <a:lnTo>
                    <a:pt x="963240" y="583661"/>
                  </a:lnTo>
                  <a:lnTo>
                    <a:pt x="966288" y="586708"/>
                  </a:lnTo>
                  <a:lnTo>
                    <a:pt x="963240" y="589756"/>
                  </a:lnTo>
                  <a:lnTo>
                    <a:pt x="957144" y="601948"/>
                  </a:lnTo>
                  <a:lnTo>
                    <a:pt x="975433" y="620235"/>
                  </a:lnTo>
                  <a:lnTo>
                    <a:pt x="999819" y="638522"/>
                  </a:lnTo>
                  <a:lnTo>
                    <a:pt x="1008963" y="644617"/>
                  </a:lnTo>
                  <a:lnTo>
                    <a:pt x="1015060" y="650713"/>
                  </a:lnTo>
                  <a:lnTo>
                    <a:pt x="1018108" y="650713"/>
                  </a:lnTo>
                  <a:lnTo>
                    <a:pt x="1021156" y="653761"/>
                  </a:lnTo>
                  <a:lnTo>
                    <a:pt x="1027253" y="662904"/>
                  </a:lnTo>
                  <a:lnTo>
                    <a:pt x="1036397" y="672048"/>
                  </a:lnTo>
                  <a:lnTo>
                    <a:pt x="1039446" y="678144"/>
                  </a:lnTo>
                  <a:lnTo>
                    <a:pt x="1051639" y="693383"/>
                  </a:lnTo>
                  <a:lnTo>
                    <a:pt x="1057735" y="696431"/>
                  </a:lnTo>
                  <a:lnTo>
                    <a:pt x="1069928" y="705574"/>
                  </a:lnTo>
                  <a:lnTo>
                    <a:pt x="1085169" y="717766"/>
                  </a:lnTo>
                  <a:lnTo>
                    <a:pt x="1109555" y="742148"/>
                  </a:lnTo>
                  <a:lnTo>
                    <a:pt x="1118700" y="754340"/>
                  </a:lnTo>
                  <a:lnTo>
                    <a:pt x="1133941" y="769579"/>
                  </a:lnTo>
                  <a:lnTo>
                    <a:pt x="1146134" y="778722"/>
                  </a:lnTo>
                  <a:lnTo>
                    <a:pt x="1152230" y="781770"/>
                  </a:lnTo>
                  <a:lnTo>
                    <a:pt x="1155278" y="787866"/>
                  </a:lnTo>
                  <a:lnTo>
                    <a:pt x="1164423" y="793961"/>
                  </a:lnTo>
                  <a:lnTo>
                    <a:pt x="1170520" y="806153"/>
                  </a:lnTo>
                  <a:lnTo>
                    <a:pt x="1179664" y="812248"/>
                  </a:lnTo>
                  <a:lnTo>
                    <a:pt x="1185761" y="818344"/>
                  </a:lnTo>
                  <a:lnTo>
                    <a:pt x="1204050" y="830536"/>
                  </a:lnTo>
                  <a:lnTo>
                    <a:pt x="1210147" y="835107"/>
                  </a:lnTo>
                  <a:lnTo>
                    <a:pt x="1210147" y="0"/>
                  </a:lnTo>
                  <a:close/>
                </a:path>
              </a:pathLst>
            </a:custGeom>
            <a:solidFill>
              <a:srgbClr val="E0E0E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26" name="Google Shape;6826;gda58c33139_0_7520"/>
            <p:cNvSpPr/>
            <p:nvPr/>
          </p:nvSpPr>
          <p:spPr>
            <a:xfrm>
              <a:off x="8394823" y="2406268"/>
              <a:ext cx="1210309" cy="835660"/>
            </a:xfrm>
            <a:custGeom>
              <a:avLst/>
              <a:gdLst/>
              <a:ahLst/>
              <a:cxnLst/>
              <a:rect l="l" t="t" r="r" b="b"/>
              <a:pathLst>
                <a:path w="1210309" h="835660" extrusionOk="0">
                  <a:moveTo>
                    <a:pt x="1210147" y="835107"/>
                  </a:moveTo>
                  <a:lnTo>
                    <a:pt x="1204050" y="830536"/>
                  </a:lnTo>
                  <a:lnTo>
                    <a:pt x="1185761" y="818344"/>
                  </a:lnTo>
                  <a:lnTo>
                    <a:pt x="1179664" y="812248"/>
                  </a:lnTo>
                  <a:lnTo>
                    <a:pt x="1170520" y="806153"/>
                  </a:lnTo>
                  <a:lnTo>
                    <a:pt x="1164423" y="793961"/>
                  </a:lnTo>
                  <a:lnTo>
                    <a:pt x="1155278" y="787866"/>
                  </a:lnTo>
                  <a:lnTo>
                    <a:pt x="1152230" y="781770"/>
                  </a:lnTo>
                  <a:lnTo>
                    <a:pt x="1146134" y="778722"/>
                  </a:lnTo>
                  <a:lnTo>
                    <a:pt x="1133941" y="769579"/>
                  </a:lnTo>
                  <a:lnTo>
                    <a:pt x="1118700" y="754340"/>
                  </a:lnTo>
                  <a:lnTo>
                    <a:pt x="1109555" y="742148"/>
                  </a:lnTo>
                  <a:lnTo>
                    <a:pt x="1103459" y="736052"/>
                  </a:lnTo>
                  <a:lnTo>
                    <a:pt x="1097362" y="729957"/>
                  </a:lnTo>
                  <a:lnTo>
                    <a:pt x="1094314" y="726909"/>
                  </a:lnTo>
                  <a:lnTo>
                    <a:pt x="1085169" y="717766"/>
                  </a:lnTo>
                  <a:lnTo>
                    <a:pt x="1069928" y="705574"/>
                  </a:lnTo>
                  <a:lnTo>
                    <a:pt x="1057735" y="696431"/>
                  </a:lnTo>
                  <a:lnTo>
                    <a:pt x="1051639" y="693383"/>
                  </a:lnTo>
                  <a:lnTo>
                    <a:pt x="1039446" y="678144"/>
                  </a:lnTo>
                  <a:lnTo>
                    <a:pt x="1036397" y="672048"/>
                  </a:lnTo>
                  <a:lnTo>
                    <a:pt x="1027253" y="662904"/>
                  </a:lnTo>
                  <a:lnTo>
                    <a:pt x="1021156" y="653761"/>
                  </a:lnTo>
                  <a:lnTo>
                    <a:pt x="1018108" y="650713"/>
                  </a:lnTo>
                  <a:lnTo>
                    <a:pt x="1015060" y="650713"/>
                  </a:lnTo>
                  <a:lnTo>
                    <a:pt x="1008963" y="644617"/>
                  </a:lnTo>
                  <a:lnTo>
                    <a:pt x="999819" y="638522"/>
                  </a:lnTo>
                  <a:lnTo>
                    <a:pt x="987626" y="629378"/>
                  </a:lnTo>
                  <a:lnTo>
                    <a:pt x="975433" y="620235"/>
                  </a:lnTo>
                  <a:lnTo>
                    <a:pt x="957144" y="601948"/>
                  </a:lnTo>
                  <a:lnTo>
                    <a:pt x="960192" y="595852"/>
                  </a:lnTo>
                  <a:lnTo>
                    <a:pt x="963240" y="589756"/>
                  </a:lnTo>
                  <a:lnTo>
                    <a:pt x="966288" y="586708"/>
                  </a:lnTo>
                  <a:lnTo>
                    <a:pt x="963240" y="583661"/>
                  </a:lnTo>
                  <a:lnTo>
                    <a:pt x="947999" y="577565"/>
                  </a:lnTo>
                  <a:lnTo>
                    <a:pt x="935806" y="568421"/>
                  </a:lnTo>
                  <a:lnTo>
                    <a:pt x="899227" y="547087"/>
                  </a:lnTo>
                  <a:lnTo>
                    <a:pt x="868745" y="519656"/>
                  </a:lnTo>
                  <a:lnTo>
                    <a:pt x="853504" y="516608"/>
                  </a:lnTo>
                  <a:lnTo>
                    <a:pt x="798636" y="501369"/>
                  </a:lnTo>
                  <a:lnTo>
                    <a:pt x="795587" y="501369"/>
                  </a:lnTo>
                  <a:lnTo>
                    <a:pt x="792539" y="498321"/>
                  </a:lnTo>
                  <a:lnTo>
                    <a:pt x="777298" y="486130"/>
                  </a:lnTo>
                  <a:lnTo>
                    <a:pt x="777298" y="480034"/>
                  </a:lnTo>
                  <a:lnTo>
                    <a:pt x="777298" y="476986"/>
                  </a:lnTo>
                  <a:lnTo>
                    <a:pt x="774250" y="473938"/>
                  </a:lnTo>
                  <a:lnTo>
                    <a:pt x="762057" y="473938"/>
                  </a:lnTo>
                  <a:lnTo>
                    <a:pt x="759009" y="455651"/>
                  </a:lnTo>
                  <a:lnTo>
                    <a:pt x="759009" y="452603"/>
                  </a:lnTo>
                  <a:lnTo>
                    <a:pt x="737671" y="434316"/>
                  </a:lnTo>
                  <a:lnTo>
                    <a:pt x="728526" y="437364"/>
                  </a:lnTo>
                  <a:lnTo>
                    <a:pt x="725478" y="437364"/>
                  </a:lnTo>
                  <a:lnTo>
                    <a:pt x="710237" y="428221"/>
                  </a:lnTo>
                  <a:lnTo>
                    <a:pt x="704140" y="425173"/>
                  </a:lnTo>
                  <a:lnTo>
                    <a:pt x="698044" y="412982"/>
                  </a:lnTo>
                  <a:lnTo>
                    <a:pt x="694996" y="409934"/>
                  </a:lnTo>
                  <a:lnTo>
                    <a:pt x="655369" y="412982"/>
                  </a:lnTo>
                  <a:lnTo>
                    <a:pt x="646224" y="403838"/>
                  </a:lnTo>
                  <a:lnTo>
                    <a:pt x="637079" y="394695"/>
                  </a:lnTo>
                  <a:lnTo>
                    <a:pt x="640128" y="391647"/>
                  </a:lnTo>
                  <a:lnTo>
                    <a:pt x="640128" y="385551"/>
                  </a:lnTo>
                  <a:lnTo>
                    <a:pt x="640128" y="382503"/>
                  </a:lnTo>
                  <a:lnTo>
                    <a:pt x="621838" y="373360"/>
                  </a:lnTo>
                  <a:lnTo>
                    <a:pt x="624886" y="364216"/>
                  </a:lnTo>
                  <a:lnTo>
                    <a:pt x="627935" y="361168"/>
                  </a:lnTo>
                  <a:lnTo>
                    <a:pt x="624886" y="345929"/>
                  </a:lnTo>
                  <a:lnTo>
                    <a:pt x="621838" y="330690"/>
                  </a:lnTo>
                  <a:lnTo>
                    <a:pt x="609645" y="324594"/>
                  </a:lnTo>
                  <a:lnTo>
                    <a:pt x="600501" y="318499"/>
                  </a:lnTo>
                  <a:lnTo>
                    <a:pt x="597452" y="321546"/>
                  </a:lnTo>
                  <a:lnTo>
                    <a:pt x="594404" y="321546"/>
                  </a:lnTo>
                  <a:lnTo>
                    <a:pt x="591356" y="318499"/>
                  </a:lnTo>
                  <a:lnTo>
                    <a:pt x="585260" y="315451"/>
                  </a:lnTo>
                  <a:lnTo>
                    <a:pt x="579163" y="303259"/>
                  </a:lnTo>
                  <a:lnTo>
                    <a:pt x="557825" y="297164"/>
                  </a:lnTo>
                  <a:lnTo>
                    <a:pt x="533440" y="284972"/>
                  </a:lnTo>
                  <a:lnTo>
                    <a:pt x="490764" y="327642"/>
                  </a:lnTo>
                  <a:lnTo>
                    <a:pt x="481620" y="339833"/>
                  </a:lnTo>
                  <a:lnTo>
                    <a:pt x="463330" y="348977"/>
                  </a:lnTo>
                  <a:lnTo>
                    <a:pt x="448089" y="358121"/>
                  </a:lnTo>
                  <a:lnTo>
                    <a:pt x="432848" y="370312"/>
                  </a:lnTo>
                  <a:lnTo>
                    <a:pt x="423703" y="376408"/>
                  </a:lnTo>
                  <a:lnTo>
                    <a:pt x="445041" y="382503"/>
                  </a:lnTo>
                  <a:lnTo>
                    <a:pt x="448089" y="388599"/>
                  </a:lnTo>
                  <a:lnTo>
                    <a:pt x="448089" y="397742"/>
                  </a:lnTo>
                  <a:lnTo>
                    <a:pt x="441993" y="412982"/>
                  </a:lnTo>
                  <a:lnTo>
                    <a:pt x="438945" y="419077"/>
                  </a:lnTo>
                  <a:lnTo>
                    <a:pt x="429800" y="422125"/>
                  </a:lnTo>
                  <a:lnTo>
                    <a:pt x="423703" y="422125"/>
                  </a:lnTo>
                  <a:lnTo>
                    <a:pt x="417607" y="422125"/>
                  </a:lnTo>
                  <a:lnTo>
                    <a:pt x="423703" y="446508"/>
                  </a:lnTo>
                  <a:lnTo>
                    <a:pt x="432848" y="473938"/>
                  </a:lnTo>
                  <a:lnTo>
                    <a:pt x="429800" y="476986"/>
                  </a:lnTo>
                  <a:lnTo>
                    <a:pt x="429800" y="480034"/>
                  </a:lnTo>
                  <a:lnTo>
                    <a:pt x="429800" y="486130"/>
                  </a:lnTo>
                  <a:lnTo>
                    <a:pt x="426752" y="510512"/>
                  </a:lnTo>
                  <a:lnTo>
                    <a:pt x="390173" y="525752"/>
                  </a:lnTo>
                  <a:lnTo>
                    <a:pt x="381028" y="534895"/>
                  </a:lnTo>
                  <a:lnTo>
                    <a:pt x="359691" y="559278"/>
                  </a:lnTo>
                  <a:lnTo>
                    <a:pt x="335305" y="586708"/>
                  </a:lnTo>
                  <a:lnTo>
                    <a:pt x="329208" y="595852"/>
                  </a:lnTo>
                  <a:lnTo>
                    <a:pt x="326160" y="601948"/>
                  </a:lnTo>
                  <a:lnTo>
                    <a:pt x="313967" y="620235"/>
                  </a:lnTo>
                  <a:lnTo>
                    <a:pt x="304822" y="623282"/>
                  </a:lnTo>
                  <a:lnTo>
                    <a:pt x="301774" y="598900"/>
                  </a:lnTo>
                  <a:lnTo>
                    <a:pt x="292629" y="580613"/>
                  </a:lnTo>
                  <a:lnTo>
                    <a:pt x="268244" y="531847"/>
                  </a:lnTo>
                  <a:lnTo>
                    <a:pt x="213376" y="495273"/>
                  </a:lnTo>
                  <a:lnTo>
                    <a:pt x="167652" y="467843"/>
                  </a:lnTo>
                  <a:lnTo>
                    <a:pt x="79253" y="412982"/>
                  </a:lnTo>
                  <a:lnTo>
                    <a:pt x="70109" y="403838"/>
                  </a:lnTo>
                  <a:lnTo>
                    <a:pt x="67060" y="394695"/>
                  </a:lnTo>
                  <a:lnTo>
                    <a:pt x="57916" y="373360"/>
                  </a:lnTo>
                  <a:lnTo>
                    <a:pt x="48771" y="373360"/>
                  </a:lnTo>
                  <a:lnTo>
                    <a:pt x="24385" y="367264"/>
                  </a:lnTo>
                  <a:lnTo>
                    <a:pt x="0" y="361168"/>
                  </a:lnTo>
                  <a:lnTo>
                    <a:pt x="6096" y="358121"/>
                  </a:lnTo>
                  <a:lnTo>
                    <a:pt x="18289" y="355073"/>
                  </a:lnTo>
                  <a:lnTo>
                    <a:pt x="30482" y="352025"/>
                  </a:lnTo>
                  <a:lnTo>
                    <a:pt x="42675" y="348977"/>
                  </a:lnTo>
                  <a:lnTo>
                    <a:pt x="54868" y="345929"/>
                  </a:lnTo>
                  <a:lnTo>
                    <a:pt x="67060" y="342881"/>
                  </a:lnTo>
                  <a:lnTo>
                    <a:pt x="79253" y="339833"/>
                  </a:lnTo>
                  <a:lnTo>
                    <a:pt x="91446" y="336786"/>
                  </a:lnTo>
                  <a:lnTo>
                    <a:pt x="103639" y="333738"/>
                  </a:lnTo>
                  <a:lnTo>
                    <a:pt x="115832" y="333738"/>
                  </a:lnTo>
                  <a:lnTo>
                    <a:pt x="128025" y="330690"/>
                  </a:lnTo>
                  <a:lnTo>
                    <a:pt x="140218" y="327642"/>
                  </a:lnTo>
                  <a:lnTo>
                    <a:pt x="152411" y="324594"/>
                  </a:lnTo>
                  <a:lnTo>
                    <a:pt x="164604" y="321546"/>
                  </a:lnTo>
                  <a:lnTo>
                    <a:pt x="176797" y="318499"/>
                  </a:lnTo>
                  <a:lnTo>
                    <a:pt x="188990" y="315451"/>
                  </a:lnTo>
                  <a:lnTo>
                    <a:pt x="201183" y="312403"/>
                  </a:lnTo>
                  <a:lnTo>
                    <a:pt x="213376" y="309355"/>
                  </a:lnTo>
                  <a:lnTo>
                    <a:pt x="225568" y="306307"/>
                  </a:lnTo>
                  <a:lnTo>
                    <a:pt x="237761" y="303259"/>
                  </a:lnTo>
                  <a:lnTo>
                    <a:pt x="249954" y="300212"/>
                  </a:lnTo>
                  <a:lnTo>
                    <a:pt x="262147" y="297164"/>
                  </a:lnTo>
                  <a:lnTo>
                    <a:pt x="274340" y="294116"/>
                  </a:lnTo>
                  <a:lnTo>
                    <a:pt x="286533" y="291068"/>
                  </a:lnTo>
                  <a:lnTo>
                    <a:pt x="298726" y="288020"/>
                  </a:lnTo>
                  <a:lnTo>
                    <a:pt x="310919" y="281924"/>
                  </a:lnTo>
                  <a:lnTo>
                    <a:pt x="323112" y="278877"/>
                  </a:lnTo>
                  <a:lnTo>
                    <a:pt x="335305" y="275829"/>
                  </a:lnTo>
                  <a:lnTo>
                    <a:pt x="347498" y="272781"/>
                  </a:lnTo>
                  <a:lnTo>
                    <a:pt x="359691" y="269733"/>
                  </a:lnTo>
                  <a:lnTo>
                    <a:pt x="371883" y="266685"/>
                  </a:lnTo>
                  <a:lnTo>
                    <a:pt x="384076" y="263638"/>
                  </a:lnTo>
                  <a:lnTo>
                    <a:pt x="396269" y="260590"/>
                  </a:lnTo>
                  <a:lnTo>
                    <a:pt x="408462" y="257542"/>
                  </a:lnTo>
                  <a:lnTo>
                    <a:pt x="420655" y="254494"/>
                  </a:lnTo>
                  <a:lnTo>
                    <a:pt x="432848" y="251446"/>
                  </a:lnTo>
                  <a:lnTo>
                    <a:pt x="441993" y="248398"/>
                  </a:lnTo>
                  <a:lnTo>
                    <a:pt x="454186" y="245351"/>
                  </a:lnTo>
                  <a:lnTo>
                    <a:pt x="466379" y="239255"/>
                  </a:lnTo>
                  <a:lnTo>
                    <a:pt x="478571" y="236207"/>
                  </a:lnTo>
                  <a:lnTo>
                    <a:pt x="490764" y="233159"/>
                  </a:lnTo>
                  <a:lnTo>
                    <a:pt x="502957" y="230111"/>
                  </a:lnTo>
                  <a:lnTo>
                    <a:pt x="515150" y="227063"/>
                  </a:lnTo>
                  <a:lnTo>
                    <a:pt x="527343" y="224016"/>
                  </a:lnTo>
                  <a:lnTo>
                    <a:pt x="539536" y="220968"/>
                  </a:lnTo>
                  <a:lnTo>
                    <a:pt x="551729" y="217920"/>
                  </a:lnTo>
                  <a:lnTo>
                    <a:pt x="563922" y="211824"/>
                  </a:lnTo>
                  <a:lnTo>
                    <a:pt x="576115" y="208776"/>
                  </a:lnTo>
                  <a:lnTo>
                    <a:pt x="588308" y="205729"/>
                  </a:lnTo>
                  <a:lnTo>
                    <a:pt x="600501" y="202681"/>
                  </a:lnTo>
                  <a:lnTo>
                    <a:pt x="612694" y="199633"/>
                  </a:lnTo>
                  <a:lnTo>
                    <a:pt x="624886" y="196585"/>
                  </a:lnTo>
                  <a:lnTo>
                    <a:pt x="637079" y="190489"/>
                  </a:lnTo>
                  <a:lnTo>
                    <a:pt x="646224" y="187442"/>
                  </a:lnTo>
                  <a:lnTo>
                    <a:pt x="658417" y="184394"/>
                  </a:lnTo>
                  <a:lnTo>
                    <a:pt x="670610" y="181346"/>
                  </a:lnTo>
                  <a:lnTo>
                    <a:pt x="682803" y="178298"/>
                  </a:lnTo>
                  <a:lnTo>
                    <a:pt x="694996" y="175250"/>
                  </a:lnTo>
                  <a:lnTo>
                    <a:pt x="707189" y="169154"/>
                  </a:lnTo>
                  <a:lnTo>
                    <a:pt x="719382" y="166107"/>
                  </a:lnTo>
                  <a:lnTo>
                    <a:pt x="731574" y="163059"/>
                  </a:lnTo>
                  <a:lnTo>
                    <a:pt x="743768" y="160011"/>
                  </a:lnTo>
                  <a:lnTo>
                    <a:pt x="755960" y="153915"/>
                  </a:lnTo>
                  <a:lnTo>
                    <a:pt x="768153" y="150867"/>
                  </a:lnTo>
                  <a:lnTo>
                    <a:pt x="780346" y="147820"/>
                  </a:lnTo>
                  <a:lnTo>
                    <a:pt x="789491" y="144772"/>
                  </a:lnTo>
                  <a:lnTo>
                    <a:pt x="801684" y="141724"/>
                  </a:lnTo>
                  <a:lnTo>
                    <a:pt x="813877" y="135628"/>
                  </a:lnTo>
                  <a:lnTo>
                    <a:pt x="826070" y="132580"/>
                  </a:lnTo>
                  <a:lnTo>
                    <a:pt x="838263" y="129533"/>
                  </a:lnTo>
                  <a:lnTo>
                    <a:pt x="850456" y="123437"/>
                  </a:lnTo>
                  <a:lnTo>
                    <a:pt x="862648" y="120389"/>
                  </a:lnTo>
                  <a:lnTo>
                    <a:pt x="874841" y="117341"/>
                  </a:lnTo>
                  <a:lnTo>
                    <a:pt x="887034" y="114293"/>
                  </a:lnTo>
                  <a:lnTo>
                    <a:pt x="899227" y="108198"/>
                  </a:lnTo>
                  <a:lnTo>
                    <a:pt x="908372" y="105150"/>
                  </a:lnTo>
                  <a:lnTo>
                    <a:pt x="920565" y="102102"/>
                  </a:lnTo>
                  <a:lnTo>
                    <a:pt x="932758" y="99054"/>
                  </a:lnTo>
                  <a:lnTo>
                    <a:pt x="944951" y="92959"/>
                  </a:lnTo>
                  <a:lnTo>
                    <a:pt x="957144" y="89911"/>
                  </a:lnTo>
                  <a:lnTo>
                    <a:pt x="969336" y="86863"/>
                  </a:lnTo>
                  <a:lnTo>
                    <a:pt x="981529" y="80767"/>
                  </a:lnTo>
                  <a:lnTo>
                    <a:pt x="993722" y="77719"/>
                  </a:lnTo>
                  <a:lnTo>
                    <a:pt x="1005915" y="74672"/>
                  </a:lnTo>
                  <a:lnTo>
                    <a:pt x="1015060" y="68576"/>
                  </a:lnTo>
                  <a:lnTo>
                    <a:pt x="1027253" y="65528"/>
                  </a:lnTo>
                  <a:lnTo>
                    <a:pt x="1039446" y="62480"/>
                  </a:lnTo>
                  <a:lnTo>
                    <a:pt x="1051639" y="56384"/>
                  </a:lnTo>
                  <a:lnTo>
                    <a:pt x="1063832" y="53337"/>
                  </a:lnTo>
                  <a:lnTo>
                    <a:pt x="1076025" y="50289"/>
                  </a:lnTo>
                  <a:lnTo>
                    <a:pt x="1088217" y="44193"/>
                  </a:lnTo>
                  <a:lnTo>
                    <a:pt x="1100410" y="41145"/>
                  </a:lnTo>
                  <a:lnTo>
                    <a:pt x="1109555" y="35050"/>
                  </a:lnTo>
                  <a:lnTo>
                    <a:pt x="1121748" y="32002"/>
                  </a:lnTo>
                  <a:lnTo>
                    <a:pt x="1133941" y="28954"/>
                  </a:lnTo>
                  <a:lnTo>
                    <a:pt x="1146134" y="22858"/>
                  </a:lnTo>
                  <a:lnTo>
                    <a:pt x="1158327" y="19810"/>
                  </a:lnTo>
                  <a:lnTo>
                    <a:pt x="1170520" y="16763"/>
                  </a:lnTo>
                  <a:lnTo>
                    <a:pt x="1182713" y="10667"/>
                  </a:lnTo>
                  <a:lnTo>
                    <a:pt x="1191857" y="7619"/>
                  </a:lnTo>
                  <a:lnTo>
                    <a:pt x="1204050" y="1523"/>
                  </a:lnTo>
                  <a:lnTo>
                    <a:pt x="1210147" y="0"/>
                  </a:lnTo>
                  <a:lnTo>
                    <a:pt x="1210147" y="835107"/>
                  </a:lnTo>
                </a:path>
              </a:pathLst>
            </a:custGeom>
            <a:noFill/>
            <a:ln w="9525" cap="flat" cmpd="sng">
              <a:solidFill>
                <a:srgbClr val="6D6D6D"/>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pic>
        <p:nvPicPr>
          <p:cNvPr id="6827" name="Google Shape;6827;gda58c33139_0_75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4987" y="400050"/>
            <a:ext cx="3424237" cy="1044575"/>
          </a:xfrm>
          <a:prstGeom prst="rect">
            <a:avLst/>
          </a:prstGeom>
          <a:noFill/>
          <a:ln>
            <a:noFill/>
          </a:ln>
        </p:spPr>
      </p:pic>
      <p:sp>
        <p:nvSpPr>
          <p:cNvPr id="6828" name="Google Shape;6828;gda58c33139_0_7520"/>
          <p:cNvSpPr/>
          <p:nvPr/>
        </p:nvSpPr>
        <p:spPr>
          <a:xfrm>
            <a:off x="6137275" y="2700337"/>
            <a:ext cx="38105" cy="30121"/>
          </a:xfrm>
          <a:custGeom>
            <a:avLst/>
            <a:gdLst/>
            <a:ahLst/>
            <a:cxnLst/>
            <a:rect l="l" t="t" r="r" b="b"/>
            <a:pathLst>
              <a:path w="43179" h="33655" extrusionOk="0">
                <a:moveTo>
                  <a:pt x="3048" y="30480"/>
                </a:moveTo>
                <a:lnTo>
                  <a:pt x="0" y="30480"/>
                </a:lnTo>
                <a:lnTo>
                  <a:pt x="0" y="33528"/>
                </a:lnTo>
                <a:lnTo>
                  <a:pt x="3048" y="30480"/>
                </a:lnTo>
                <a:close/>
              </a:path>
              <a:path w="43179" h="33655" extrusionOk="0">
                <a:moveTo>
                  <a:pt x="42672" y="6096"/>
                </a:moveTo>
                <a:lnTo>
                  <a:pt x="39624" y="6096"/>
                </a:lnTo>
                <a:lnTo>
                  <a:pt x="39624" y="3048"/>
                </a:lnTo>
                <a:lnTo>
                  <a:pt x="39624" y="0"/>
                </a:lnTo>
                <a:lnTo>
                  <a:pt x="36576" y="0"/>
                </a:lnTo>
                <a:lnTo>
                  <a:pt x="33528" y="3048"/>
                </a:lnTo>
                <a:lnTo>
                  <a:pt x="30480" y="0"/>
                </a:lnTo>
                <a:lnTo>
                  <a:pt x="30480" y="9144"/>
                </a:lnTo>
                <a:lnTo>
                  <a:pt x="33528" y="6096"/>
                </a:lnTo>
                <a:lnTo>
                  <a:pt x="33528" y="9144"/>
                </a:lnTo>
                <a:lnTo>
                  <a:pt x="30480" y="9144"/>
                </a:lnTo>
                <a:lnTo>
                  <a:pt x="27432" y="12192"/>
                </a:lnTo>
                <a:lnTo>
                  <a:pt x="27432" y="15240"/>
                </a:lnTo>
                <a:lnTo>
                  <a:pt x="30480" y="18288"/>
                </a:lnTo>
                <a:lnTo>
                  <a:pt x="30480" y="12192"/>
                </a:lnTo>
                <a:lnTo>
                  <a:pt x="33528" y="12192"/>
                </a:lnTo>
                <a:lnTo>
                  <a:pt x="36576" y="15240"/>
                </a:lnTo>
                <a:lnTo>
                  <a:pt x="33528" y="21336"/>
                </a:lnTo>
                <a:lnTo>
                  <a:pt x="36576" y="18288"/>
                </a:lnTo>
                <a:lnTo>
                  <a:pt x="39624" y="18288"/>
                </a:lnTo>
                <a:lnTo>
                  <a:pt x="39624" y="21336"/>
                </a:lnTo>
                <a:lnTo>
                  <a:pt x="42672" y="21336"/>
                </a:lnTo>
                <a:lnTo>
                  <a:pt x="42672" y="18288"/>
                </a:lnTo>
                <a:lnTo>
                  <a:pt x="42672" y="15240"/>
                </a:lnTo>
                <a:lnTo>
                  <a:pt x="39624" y="15240"/>
                </a:lnTo>
                <a:lnTo>
                  <a:pt x="39624" y="12192"/>
                </a:lnTo>
                <a:lnTo>
                  <a:pt x="36576" y="12192"/>
                </a:lnTo>
                <a:lnTo>
                  <a:pt x="36576" y="9144"/>
                </a:lnTo>
                <a:lnTo>
                  <a:pt x="42672" y="9144"/>
                </a:lnTo>
                <a:lnTo>
                  <a:pt x="42672"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29" name="Google Shape;6829;gda58c33139_0_7520"/>
          <p:cNvSpPr/>
          <p:nvPr/>
        </p:nvSpPr>
        <p:spPr>
          <a:xfrm>
            <a:off x="8112125" y="2713037"/>
            <a:ext cx="3175" cy="6350"/>
          </a:xfrm>
          <a:custGeom>
            <a:avLst/>
            <a:gdLst/>
            <a:ahLst/>
            <a:cxnLst/>
            <a:rect l="l" t="t" r="r" b="b"/>
            <a:pathLst>
              <a:path w="3175" h="6350" extrusionOk="0">
                <a:moveTo>
                  <a:pt x="0" y="0"/>
                </a:moveTo>
                <a:lnTo>
                  <a:pt x="0" y="3047"/>
                </a:lnTo>
                <a:lnTo>
                  <a:pt x="3048" y="6095"/>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30" name="Google Shape;6830;gda58c33139_0_7520"/>
          <p:cNvSpPr/>
          <p:nvPr/>
        </p:nvSpPr>
        <p:spPr>
          <a:xfrm>
            <a:off x="6156325" y="2693987"/>
            <a:ext cx="7930" cy="14287"/>
          </a:xfrm>
          <a:custGeom>
            <a:avLst/>
            <a:gdLst/>
            <a:ahLst/>
            <a:cxnLst/>
            <a:rect l="l" t="t" r="r" b="b"/>
            <a:pathLst>
              <a:path w="9525" h="15239" extrusionOk="0">
                <a:moveTo>
                  <a:pt x="6096" y="6095"/>
                </a:moveTo>
                <a:lnTo>
                  <a:pt x="3048" y="9143"/>
                </a:lnTo>
                <a:lnTo>
                  <a:pt x="0" y="9143"/>
                </a:lnTo>
                <a:lnTo>
                  <a:pt x="3048" y="12191"/>
                </a:lnTo>
                <a:lnTo>
                  <a:pt x="3048" y="15239"/>
                </a:lnTo>
                <a:lnTo>
                  <a:pt x="6096" y="9143"/>
                </a:lnTo>
                <a:lnTo>
                  <a:pt x="6096" y="6095"/>
                </a:lnTo>
                <a:close/>
              </a:path>
              <a:path w="9525" h="15239" extrusionOk="0">
                <a:moveTo>
                  <a:pt x="9144" y="0"/>
                </a:moveTo>
                <a:lnTo>
                  <a:pt x="6096" y="0"/>
                </a:lnTo>
                <a:lnTo>
                  <a:pt x="6096" y="6095"/>
                </a:lnTo>
                <a:lnTo>
                  <a:pt x="9144" y="6095"/>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31" name="Google Shape;6831;gda58c33139_0_7520"/>
          <p:cNvSpPr/>
          <p:nvPr/>
        </p:nvSpPr>
        <p:spPr>
          <a:xfrm>
            <a:off x="8140700" y="2659062"/>
            <a:ext cx="9525" cy="14287"/>
          </a:xfrm>
          <a:custGeom>
            <a:avLst/>
            <a:gdLst/>
            <a:ahLst/>
            <a:cxnLst/>
            <a:rect l="l" t="t" r="r" b="b"/>
            <a:pathLst>
              <a:path w="9525" h="15239" extrusionOk="0">
                <a:moveTo>
                  <a:pt x="3048" y="15240"/>
                </a:moveTo>
                <a:lnTo>
                  <a:pt x="0" y="12192"/>
                </a:lnTo>
                <a:lnTo>
                  <a:pt x="0" y="15240"/>
                </a:lnTo>
                <a:lnTo>
                  <a:pt x="3048" y="15240"/>
                </a:lnTo>
                <a:close/>
              </a:path>
              <a:path w="9525" h="15239" extrusionOk="0">
                <a:moveTo>
                  <a:pt x="9144" y="9144"/>
                </a:moveTo>
                <a:lnTo>
                  <a:pt x="6096" y="6096"/>
                </a:lnTo>
                <a:lnTo>
                  <a:pt x="6096" y="3048"/>
                </a:lnTo>
                <a:lnTo>
                  <a:pt x="3048" y="0"/>
                </a:lnTo>
                <a:lnTo>
                  <a:pt x="3048" y="6096"/>
                </a:lnTo>
                <a:lnTo>
                  <a:pt x="6096" y="9144"/>
                </a:lnTo>
                <a:lnTo>
                  <a:pt x="6096" y="12192"/>
                </a:lnTo>
                <a:lnTo>
                  <a:pt x="9144" y="15240"/>
                </a:lnTo>
                <a:lnTo>
                  <a:pt x="9144"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32" name="Google Shape;6832;gda58c33139_0_7520"/>
          <p:cNvSpPr/>
          <p:nvPr/>
        </p:nvSpPr>
        <p:spPr>
          <a:xfrm>
            <a:off x="7640637" y="2649537"/>
            <a:ext cx="11113" cy="4763"/>
          </a:xfrm>
          <a:custGeom>
            <a:avLst/>
            <a:gdLst/>
            <a:ahLst/>
            <a:cxnLst/>
            <a:rect l="l" t="t" r="r" b="b"/>
            <a:pathLst>
              <a:path w="12700" h="6350" extrusionOk="0">
                <a:moveTo>
                  <a:pt x="3048" y="0"/>
                </a:moveTo>
                <a:lnTo>
                  <a:pt x="0" y="0"/>
                </a:lnTo>
                <a:lnTo>
                  <a:pt x="9144" y="6095"/>
                </a:lnTo>
                <a:lnTo>
                  <a:pt x="12192" y="6095"/>
                </a:lnTo>
                <a:lnTo>
                  <a:pt x="9144"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33" name="Google Shape;6833;gda58c33139_0_7520"/>
          <p:cNvSpPr/>
          <p:nvPr/>
        </p:nvSpPr>
        <p:spPr>
          <a:xfrm>
            <a:off x="7593012" y="2627312"/>
            <a:ext cx="4763" cy="3175"/>
          </a:xfrm>
          <a:custGeom>
            <a:avLst/>
            <a:gdLst/>
            <a:ahLst/>
            <a:cxnLst/>
            <a:rect l="l" t="t" r="r" b="b"/>
            <a:pathLst>
              <a:path w="6350" h="3175" extrusionOk="0">
                <a:moveTo>
                  <a:pt x="0" y="0"/>
                </a:moveTo>
                <a:lnTo>
                  <a:pt x="3048" y="3047"/>
                </a:lnTo>
                <a:lnTo>
                  <a:pt x="6096"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34" name="Google Shape;6834;gda58c33139_0_7520"/>
          <p:cNvSpPr/>
          <p:nvPr/>
        </p:nvSpPr>
        <p:spPr>
          <a:xfrm>
            <a:off x="8151812" y="2624137"/>
            <a:ext cx="3175" cy="6350"/>
          </a:xfrm>
          <a:custGeom>
            <a:avLst/>
            <a:gdLst/>
            <a:ahLst/>
            <a:cxnLst/>
            <a:rect l="l" t="t" r="r" b="b"/>
            <a:pathLst>
              <a:path w="3175" h="6350" extrusionOk="0">
                <a:moveTo>
                  <a:pt x="0" y="0"/>
                </a:moveTo>
                <a:lnTo>
                  <a:pt x="0" y="6095"/>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35" name="Google Shape;6835;gda58c33139_0_7520"/>
          <p:cNvSpPr/>
          <p:nvPr/>
        </p:nvSpPr>
        <p:spPr>
          <a:xfrm>
            <a:off x="7512050" y="2603500"/>
            <a:ext cx="15883" cy="7930"/>
          </a:xfrm>
          <a:custGeom>
            <a:avLst/>
            <a:gdLst/>
            <a:ahLst/>
            <a:cxnLst/>
            <a:rect l="l" t="t" r="r" b="b"/>
            <a:pathLst>
              <a:path w="18415" h="9525" extrusionOk="0">
                <a:moveTo>
                  <a:pt x="0" y="0"/>
                </a:moveTo>
                <a:lnTo>
                  <a:pt x="0" y="3047"/>
                </a:lnTo>
                <a:lnTo>
                  <a:pt x="3048" y="3047"/>
                </a:lnTo>
                <a:lnTo>
                  <a:pt x="15241" y="9143"/>
                </a:lnTo>
                <a:lnTo>
                  <a:pt x="18289" y="9143"/>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36" name="Google Shape;6836;gda58c33139_0_7520"/>
          <p:cNvSpPr/>
          <p:nvPr/>
        </p:nvSpPr>
        <p:spPr>
          <a:xfrm>
            <a:off x="6330950" y="2568575"/>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37" name="Google Shape;6837;gda58c33139_0_7520"/>
          <p:cNvSpPr/>
          <p:nvPr/>
        </p:nvSpPr>
        <p:spPr>
          <a:xfrm>
            <a:off x="6864350" y="2554287"/>
            <a:ext cx="19053" cy="6350"/>
          </a:xfrm>
          <a:custGeom>
            <a:avLst/>
            <a:gdLst/>
            <a:ahLst/>
            <a:cxnLst/>
            <a:rect l="l" t="t" r="r" b="b"/>
            <a:pathLst>
              <a:path w="21590" h="6350" extrusionOk="0">
                <a:moveTo>
                  <a:pt x="6096" y="3048"/>
                </a:moveTo>
                <a:lnTo>
                  <a:pt x="0" y="3048"/>
                </a:lnTo>
                <a:lnTo>
                  <a:pt x="0" y="6096"/>
                </a:lnTo>
                <a:lnTo>
                  <a:pt x="6096" y="6096"/>
                </a:lnTo>
                <a:lnTo>
                  <a:pt x="6096" y="3048"/>
                </a:lnTo>
                <a:close/>
              </a:path>
              <a:path w="21590" h="6350" extrusionOk="0">
                <a:moveTo>
                  <a:pt x="15240" y="3048"/>
                </a:moveTo>
                <a:lnTo>
                  <a:pt x="9144" y="3048"/>
                </a:lnTo>
                <a:lnTo>
                  <a:pt x="6096" y="6096"/>
                </a:lnTo>
                <a:lnTo>
                  <a:pt x="15240" y="6096"/>
                </a:lnTo>
                <a:lnTo>
                  <a:pt x="15240" y="3048"/>
                </a:lnTo>
                <a:close/>
              </a:path>
              <a:path w="21590" h="6350" extrusionOk="0">
                <a:moveTo>
                  <a:pt x="21336" y="3048"/>
                </a:moveTo>
                <a:lnTo>
                  <a:pt x="18288" y="0"/>
                </a:lnTo>
                <a:lnTo>
                  <a:pt x="18288" y="3048"/>
                </a:lnTo>
                <a:lnTo>
                  <a:pt x="2133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38" name="Google Shape;6838;gda58c33139_0_7520"/>
          <p:cNvSpPr/>
          <p:nvPr/>
        </p:nvSpPr>
        <p:spPr>
          <a:xfrm>
            <a:off x="7531100" y="2549525"/>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39" name="Google Shape;6839;gda58c33139_0_7520"/>
          <p:cNvSpPr/>
          <p:nvPr/>
        </p:nvSpPr>
        <p:spPr>
          <a:xfrm>
            <a:off x="7410450" y="2519362"/>
            <a:ext cx="7930" cy="9525"/>
          </a:xfrm>
          <a:custGeom>
            <a:avLst/>
            <a:gdLst/>
            <a:ahLst/>
            <a:cxnLst/>
            <a:rect l="l" t="t" r="r" b="b"/>
            <a:pathLst>
              <a:path w="9525" h="9525" extrusionOk="0">
                <a:moveTo>
                  <a:pt x="9144" y="0"/>
                </a:moveTo>
                <a:lnTo>
                  <a:pt x="6096" y="0"/>
                </a:lnTo>
                <a:lnTo>
                  <a:pt x="0" y="6095"/>
                </a:lnTo>
                <a:lnTo>
                  <a:pt x="3048" y="9143"/>
                </a:lnTo>
                <a:lnTo>
                  <a:pt x="6096" y="9143"/>
                </a:lnTo>
                <a:lnTo>
                  <a:pt x="6096" y="3047"/>
                </a:lnTo>
                <a:lnTo>
                  <a:pt x="9144" y="3047"/>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40" name="Google Shape;6840;gda58c33139_0_7520"/>
          <p:cNvSpPr/>
          <p:nvPr/>
        </p:nvSpPr>
        <p:spPr>
          <a:xfrm>
            <a:off x="4652962" y="733425"/>
            <a:ext cx="11113" cy="9525"/>
          </a:xfrm>
          <a:custGeom>
            <a:avLst/>
            <a:gdLst/>
            <a:ahLst/>
            <a:cxnLst/>
            <a:rect l="l" t="t" r="r" b="b"/>
            <a:pathLst>
              <a:path w="12700" h="9525" extrusionOk="0">
                <a:moveTo>
                  <a:pt x="3048" y="0"/>
                </a:moveTo>
                <a:lnTo>
                  <a:pt x="0" y="3047"/>
                </a:lnTo>
                <a:lnTo>
                  <a:pt x="3048" y="6095"/>
                </a:lnTo>
                <a:lnTo>
                  <a:pt x="9144" y="9143"/>
                </a:lnTo>
                <a:lnTo>
                  <a:pt x="12192" y="9143"/>
                </a:lnTo>
                <a:lnTo>
                  <a:pt x="9144" y="6095"/>
                </a:lnTo>
                <a:lnTo>
                  <a:pt x="6096" y="6095"/>
                </a:lnTo>
                <a:lnTo>
                  <a:pt x="6096"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41" name="Google Shape;6841;gda58c33139_0_7520"/>
          <p:cNvSpPr/>
          <p:nvPr/>
        </p:nvSpPr>
        <p:spPr>
          <a:xfrm>
            <a:off x="4144962" y="1154112"/>
            <a:ext cx="46082" cy="11113"/>
          </a:xfrm>
          <a:custGeom>
            <a:avLst/>
            <a:gdLst/>
            <a:ahLst/>
            <a:cxnLst/>
            <a:rect l="l" t="t" r="r" b="b"/>
            <a:pathLst>
              <a:path w="52070" h="12700" extrusionOk="0">
                <a:moveTo>
                  <a:pt x="3048" y="0"/>
                </a:moveTo>
                <a:lnTo>
                  <a:pt x="0" y="0"/>
                </a:lnTo>
                <a:lnTo>
                  <a:pt x="3048" y="3048"/>
                </a:lnTo>
                <a:lnTo>
                  <a:pt x="3048" y="0"/>
                </a:lnTo>
                <a:close/>
              </a:path>
              <a:path w="52070" h="12700" extrusionOk="0">
                <a:moveTo>
                  <a:pt x="51828" y="9144"/>
                </a:moveTo>
                <a:lnTo>
                  <a:pt x="42684" y="9144"/>
                </a:lnTo>
                <a:lnTo>
                  <a:pt x="39636" y="12192"/>
                </a:lnTo>
                <a:lnTo>
                  <a:pt x="51828" y="9144"/>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42" name="Google Shape;6842;gda58c33139_0_7520"/>
          <p:cNvSpPr/>
          <p:nvPr/>
        </p:nvSpPr>
        <p:spPr>
          <a:xfrm>
            <a:off x="4683125" y="1347787"/>
            <a:ext cx="19052" cy="11113"/>
          </a:xfrm>
          <a:custGeom>
            <a:avLst/>
            <a:gdLst/>
            <a:ahLst/>
            <a:cxnLst/>
            <a:rect l="l" t="t" r="r" b="b"/>
            <a:pathLst>
              <a:path w="21589" h="12700" extrusionOk="0">
                <a:moveTo>
                  <a:pt x="21337" y="0"/>
                </a:moveTo>
                <a:lnTo>
                  <a:pt x="15241" y="0"/>
                </a:lnTo>
                <a:lnTo>
                  <a:pt x="9144" y="6095"/>
                </a:lnTo>
                <a:lnTo>
                  <a:pt x="6096" y="6095"/>
                </a:lnTo>
                <a:lnTo>
                  <a:pt x="0" y="12191"/>
                </a:lnTo>
                <a:lnTo>
                  <a:pt x="12193" y="6095"/>
                </a:lnTo>
                <a:lnTo>
                  <a:pt x="15241" y="3047"/>
                </a:lnTo>
                <a:lnTo>
                  <a:pt x="21337"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43" name="Google Shape;6843;gda58c33139_0_7520"/>
          <p:cNvSpPr/>
          <p:nvPr/>
        </p:nvSpPr>
        <p:spPr>
          <a:xfrm>
            <a:off x="4516437" y="1363662"/>
            <a:ext cx="23818" cy="30121"/>
          </a:xfrm>
          <a:custGeom>
            <a:avLst/>
            <a:gdLst/>
            <a:ahLst/>
            <a:cxnLst/>
            <a:rect l="l" t="t" r="r" b="b"/>
            <a:pathLst>
              <a:path w="27939" h="33655" extrusionOk="0">
                <a:moveTo>
                  <a:pt x="3048" y="0"/>
                </a:moveTo>
                <a:lnTo>
                  <a:pt x="0" y="0"/>
                </a:lnTo>
                <a:lnTo>
                  <a:pt x="3048" y="3048"/>
                </a:lnTo>
                <a:lnTo>
                  <a:pt x="3048" y="0"/>
                </a:lnTo>
                <a:close/>
              </a:path>
              <a:path w="27939" h="33655" extrusionOk="0">
                <a:moveTo>
                  <a:pt x="27432" y="30480"/>
                </a:moveTo>
                <a:lnTo>
                  <a:pt x="24384" y="30480"/>
                </a:lnTo>
                <a:lnTo>
                  <a:pt x="27432" y="33528"/>
                </a:lnTo>
                <a:lnTo>
                  <a:pt x="27432" y="3048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44" name="Google Shape;6844;gda58c33139_0_7520"/>
          <p:cNvSpPr/>
          <p:nvPr/>
        </p:nvSpPr>
        <p:spPr>
          <a:xfrm>
            <a:off x="4640262" y="1689100"/>
            <a:ext cx="15882" cy="3175"/>
          </a:xfrm>
          <a:custGeom>
            <a:avLst/>
            <a:gdLst/>
            <a:ahLst/>
            <a:cxnLst/>
            <a:rect l="l" t="t" r="r" b="b"/>
            <a:pathLst>
              <a:path w="18414" h="3175" extrusionOk="0">
                <a:moveTo>
                  <a:pt x="15241" y="0"/>
                </a:moveTo>
                <a:lnTo>
                  <a:pt x="0" y="0"/>
                </a:lnTo>
                <a:lnTo>
                  <a:pt x="18289" y="3047"/>
                </a:lnTo>
                <a:lnTo>
                  <a:pt x="15241"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45" name="Google Shape;6845;gda58c33139_0_7520"/>
          <p:cNvSpPr/>
          <p:nvPr/>
        </p:nvSpPr>
        <p:spPr>
          <a:xfrm>
            <a:off x="4241800" y="1868487"/>
            <a:ext cx="15882" cy="11113"/>
          </a:xfrm>
          <a:custGeom>
            <a:avLst/>
            <a:gdLst/>
            <a:ahLst/>
            <a:cxnLst/>
            <a:rect l="l" t="t" r="r" b="b"/>
            <a:pathLst>
              <a:path w="18414" h="12700" extrusionOk="0">
                <a:moveTo>
                  <a:pt x="3048" y="9144"/>
                </a:moveTo>
                <a:lnTo>
                  <a:pt x="0" y="9144"/>
                </a:lnTo>
                <a:lnTo>
                  <a:pt x="3048" y="12192"/>
                </a:lnTo>
                <a:lnTo>
                  <a:pt x="3048" y="9144"/>
                </a:lnTo>
                <a:close/>
              </a:path>
              <a:path w="18414" h="12700" extrusionOk="0">
                <a:moveTo>
                  <a:pt x="18288" y="0"/>
                </a:moveTo>
                <a:lnTo>
                  <a:pt x="15240" y="0"/>
                </a:lnTo>
                <a:lnTo>
                  <a:pt x="12192" y="3048"/>
                </a:lnTo>
                <a:lnTo>
                  <a:pt x="12192" y="6096"/>
                </a:lnTo>
                <a:lnTo>
                  <a:pt x="15240" y="9144"/>
                </a:lnTo>
                <a:lnTo>
                  <a:pt x="18288" y="9144"/>
                </a:lnTo>
                <a:lnTo>
                  <a:pt x="1828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46" name="Google Shape;6846;gda58c33139_0_7520"/>
          <p:cNvSpPr/>
          <p:nvPr/>
        </p:nvSpPr>
        <p:spPr>
          <a:xfrm>
            <a:off x="6162675" y="2246312"/>
            <a:ext cx="1588" cy="1588"/>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47" name="Google Shape;6847;gda58c33139_0_7520"/>
          <p:cNvSpPr/>
          <p:nvPr/>
        </p:nvSpPr>
        <p:spPr>
          <a:xfrm>
            <a:off x="6323012" y="2366962"/>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48" name="Google Shape;6848;gda58c33139_0_7520"/>
          <p:cNvSpPr/>
          <p:nvPr/>
        </p:nvSpPr>
        <p:spPr>
          <a:xfrm>
            <a:off x="6272212" y="2441575"/>
            <a:ext cx="3175" cy="3175"/>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49" name="Google Shape;6849;gda58c33139_0_7520"/>
          <p:cNvSpPr/>
          <p:nvPr/>
        </p:nvSpPr>
        <p:spPr>
          <a:xfrm>
            <a:off x="6751637" y="2463800"/>
            <a:ext cx="1588" cy="1588"/>
          </a:xfrm>
          <a:custGeom>
            <a:avLst/>
            <a:gdLst/>
            <a:ahLst/>
            <a:cxnLst/>
            <a:rect l="l" t="t" r="r" b="b"/>
            <a:pathLst>
              <a:path w="3175" h="3175" extrusionOk="0">
                <a:moveTo>
                  <a:pt x="3048" y="0"/>
                </a:move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50" name="Google Shape;6850;gda58c33139_0_7520"/>
          <p:cNvSpPr/>
          <p:nvPr/>
        </p:nvSpPr>
        <p:spPr>
          <a:xfrm>
            <a:off x="6350000" y="2476500"/>
            <a:ext cx="3175"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51" name="Google Shape;6851;gda58c33139_0_7520"/>
          <p:cNvSpPr/>
          <p:nvPr/>
        </p:nvSpPr>
        <p:spPr>
          <a:xfrm>
            <a:off x="6697662" y="2487612"/>
            <a:ext cx="1588"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52" name="Google Shape;6852;gda58c33139_0_7520"/>
          <p:cNvSpPr/>
          <p:nvPr/>
        </p:nvSpPr>
        <p:spPr>
          <a:xfrm>
            <a:off x="6796087" y="2517775"/>
            <a:ext cx="30120" cy="4763"/>
          </a:xfrm>
          <a:custGeom>
            <a:avLst/>
            <a:gdLst/>
            <a:ahLst/>
            <a:cxnLst/>
            <a:rect l="l" t="t" r="r" b="b"/>
            <a:pathLst>
              <a:path w="33654" h="6350" extrusionOk="0">
                <a:moveTo>
                  <a:pt x="6096" y="3048"/>
                </a:moveTo>
                <a:lnTo>
                  <a:pt x="0" y="0"/>
                </a:lnTo>
                <a:lnTo>
                  <a:pt x="0" y="3048"/>
                </a:lnTo>
                <a:lnTo>
                  <a:pt x="6096" y="3048"/>
                </a:lnTo>
                <a:close/>
              </a:path>
              <a:path w="33654" h="6350" extrusionOk="0">
                <a:moveTo>
                  <a:pt x="33528" y="6096"/>
                </a:moveTo>
                <a:lnTo>
                  <a:pt x="30480" y="3048"/>
                </a:lnTo>
                <a:lnTo>
                  <a:pt x="30480" y="6096"/>
                </a:lnTo>
                <a:lnTo>
                  <a:pt x="33528"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53" name="Google Shape;6853;gda58c33139_0_7520"/>
          <p:cNvSpPr/>
          <p:nvPr/>
        </p:nvSpPr>
        <p:spPr>
          <a:xfrm>
            <a:off x="4605337" y="3678237"/>
            <a:ext cx="1588" cy="3175"/>
          </a:xfrm>
          <a:custGeom>
            <a:avLst/>
            <a:gdLst/>
            <a:ahLst/>
            <a:cxnLst/>
            <a:rect l="l" t="t" r="r" b="b"/>
            <a:pathLst>
              <a:path w="3175" h="3175" extrusionOk="0">
                <a:moveTo>
                  <a:pt x="3048" y="0"/>
                </a:moveTo>
                <a:lnTo>
                  <a:pt x="0" y="0"/>
                </a:lnTo>
                <a:lnTo>
                  <a:pt x="0" y="3047"/>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54" name="Google Shape;6854;gda58c33139_0_7520"/>
          <p:cNvSpPr/>
          <p:nvPr/>
        </p:nvSpPr>
        <p:spPr>
          <a:xfrm>
            <a:off x="4965700" y="3649662"/>
            <a:ext cx="1588"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55" name="Google Shape;6855;gda58c33139_0_7520"/>
          <p:cNvSpPr/>
          <p:nvPr/>
        </p:nvSpPr>
        <p:spPr>
          <a:xfrm>
            <a:off x="4975225" y="3557587"/>
            <a:ext cx="46082" cy="26974"/>
          </a:xfrm>
          <a:custGeom>
            <a:avLst/>
            <a:gdLst/>
            <a:ahLst/>
            <a:cxnLst/>
            <a:rect l="l" t="t" r="r" b="b"/>
            <a:pathLst>
              <a:path w="52070" h="30479" extrusionOk="0">
                <a:moveTo>
                  <a:pt x="36578" y="0"/>
                </a:moveTo>
                <a:lnTo>
                  <a:pt x="27434" y="0"/>
                </a:lnTo>
                <a:lnTo>
                  <a:pt x="27434" y="3047"/>
                </a:lnTo>
                <a:lnTo>
                  <a:pt x="18289" y="6095"/>
                </a:lnTo>
                <a:lnTo>
                  <a:pt x="15241" y="6095"/>
                </a:lnTo>
                <a:lnTo>
                  <a:pt x="12193" y="9143"/>
                </a:lnTo>
                <a:lnTo>
                  <a:pt x="9144" y="6095"/>
                </a:lnTo>
                <a:lnTo>
                  <a:pt x="9144" y="9143"/>
                </a:lnTo>
                <a:lnTo>
                  <a:pt x="3048" y="9143"/>
                </a:lnTo>
                <a:lnTo>
                  <a:pt x="0" y="12191"/>
                </a:lnTo>
                <a:lnTo>
                  <a:pt x="3048" y="12191"/>
                </a:lnTo>
                <a:lnTo>
                  <a:pt x="3048" y="15239"/>
                </a:lnTo>
                <a:lnTo>
                  <a:pt x="6096" y="18287"/>
                </a:lnTo>
                <a:lnTo>
                  <a:pt x="9144" y="15239"/>
                </a:lnTo>
                <a:lnTo>
                  <a:pt x="12193" y="18287"/>
                </a:lnTo>
                <a:lnTo>
                  <a:pt x="15241" y="18287"/>
                </a:lnTo>
                <a:lnTo>
                  <a:pt x="21337" y="21334"/>
                </a:lnTo>
                <a:lnTo>
                  <a:pt x="24385" y="21334"/>
                </a:lnTo>
                <a:lnTo>
                  <a:pt x="24385" y="24382"/>
                </a:lnTo>
                <a:lnTo>
                  <a:pt x="27434" y="24382"/>
                </a:lnTo>
                <a:lnTo>
                  <a:pt x="30482" y="27430"/>
                </a:lnTo>
                <a:lnTo>
                  <a:pt x="33530" y="27430"/>
                </a:lnTo>
                <a:lnTo>
                  <a:pt x="39627" y="30478"/>
                </a:lnTo>
                <a:lnTo>
                  <a:pt x="42675" y="30478"/>
                </a:lnTo>
                <a:lnTo>
                  <a:pt x="42675" y="27430"/>
                </a:lnTo>
                <a:lnTo>
                  <a:pt x="48771" y="21334"/>
                </a:lnTo>
                <a:lnTo>
                  <a:pt x="51819" y="21334"/>
                </a:lnTo>
                <a:lnTo>
                  <a:pt x="48771" y="18287"/>
                </a:lnTo>
                <a:lnTo>
                  <a:pt x="51819" y="18287"/>
                </a:lnTo>
                <a:lnTo>
                  <a:pt x="48771" y="15239"/>
                </a:lnTo>
                <a:lnTo>
                  <a:pt x="48771" y="9143"/>
                </a:lnTo>
                <a:lnTo>
                  <a:pt x="51819" y="6095"/>
                </a:lnTo>
                <a:lnTo>
                  <a:pt x="48771" y="3047"/>
                </a:lnTo>
                <a:lnTo>
                  <a:pt x="39627" y="3047"/>
                </a:lnTo>
                <a:lnTo>
                  <a:pt x="3657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56" name="Google Shape;6856;gda58c33139_0_7520"/>
          <p:cNvSpPr/>
          <p:nvPr/>
        </p:nvSpPr>
        <p:spPr>
          <a:xfrm>
            <a:off x="4876800" y="3689350"/>
            <a:ext cx="50825" cy="26974"/>
          </a:xfrm>
          <a:custGeom>
            <a:avLst/>
            <a:gdLst/>
            <a:ahLst/>
            <a:cxnLst/>
            <a:rect l="l" t="t" r="r" b="b"/>
            <a:pathLst>
              <a:path w="58420" h="30479" extrusionOk="0">
                <a:moveTo>
                  <a:pt x="15240" y="24384"/>
                </a:moveTo>
                <a:lnTo>
                  <a:pt x="12192" y="21336"/>
                </a:lnTo>
                <a:lnTo>
                  <a:pt x="0" y="21336"/>
                </a:lnTo>
                <a:lnTo>
                  <a:pt x="0" y="27432"/>
                </a:lnTo>
                <a:lnTo>
                  <a:pt x="6096" y="27432"/>
                </a:lnTo>
                <a:lnTo>
                  <a:pt x="6096" y="24384"/>
                </a:lnTo>
                <a:lnTo>
                  <a:pt x="9144" y="24384"/>
                </a:lnTo>
                <a:lnTo>
                  <a:pt x="9144" y="27432"/>
                </a:lnTo>
                <a:lnTo>
                  <a:pt x="12192" y="30480"/>
                </a:lnTo>
                <a:lnTo>
                  <a:pt x="15240" y="27432"/>
                </a:lnTo>
                <a:lnTo>
                  <a:pt x="15240" y="24384"/>
                </a:lnTo>
                <a:close/>
              </a:path>
              <a:path w="58420" h="30479" extrusionOk="0">
                <a:moveTo>
                  <a:pt x="57924" y="3048"/>
                </a:moveTo>
                <a:lnTo>
                  <a:pt x="51828" y="3048"/>
                </a:lnTo>
                <a:lnTo>
                  <a:pt x="51828" y="0"/>
                </a:lnTo>
                <a:lnTo>
                  <a:pt x="48780" y="0"/>
                </a:lnTo>
                <a:lnTo>
                  <a:pt x="48780" y="3048"/>
                </a:lnTo>
                <a:lnTo>
                  <a:pt x="51828" y="6096"/>
                </a:lnTo>
                <a:lnTo>
                  <a:pt x="48780" y="9144"/>
                </a:lnTo>
                <a:lnTo>
                  <a:pt x="45732" y="6096"/>
                </a:lnTo>
                <a:lnTo>
                  <a:pt x="45732" y="0"/>
                </a:lnTo>
                <a:lnTo>
                  <a:pt x="39636" y="0"/>
                </a:lnTo>
                <a:lnTo>
                  <a:pt x="36588" y="3048"/>
                </a:lnTo>
                <a:lnTo>
                  <a:pt x="33540" y="3048"/>
                </a:lnTo>
                <a:lnTo>
                  <a:pt x="30492" y="6096"/>
                </a:lnTo>
                <a:lnTo>
                  <a:pt x="33540" y="9144"/>
                </a:lnTo>
                <a:lnTo>
                  <a:pt x="33540" y="12192"/>
                </a:lnTo>
                <a:lnTo>
                  <a:pt x="36588" y="15240"/>
                </a:lnTo>
                <a:lnTo>
                  <a:pt x="39636" y="21336"/>
                </a:lnTo>
                <a:lnTo>
                  <a:pt x="42684" y="21336"/>
                </a:lnTo>
                <a:lnTo>
                  <a:pt x="42684" y="12192"/>
                </a:lnTo>
                <a:lnTo>
                  <a:pt x="39636" y="12192"/>
                </a:lnTo>
                <a:lnTo>
                  <a:pt x="42684" y="9144"/>
                </a:lnTo>
                <a:lnTo>
                  <a:pt x="39636" y="6096"/>
                </a:lnTo>
                <a:lnTo>
                  <a:pt x="42684" y="6096"/>
                </a:lnTo>
                <a:lnTo>
                  <a:pt x="48780" y="12192"/>
                </a:lnTo>
                <a:lnTo>
                  <a:pt x="48780" y="15240"/>
                </a:lnTo>
                <a:lnTo>
                  <a:pt x="51828" y="15240"/>
                </a:lnTo>
                <a:lnTo>
                  <a:pt x="51828" y="18288"/>
                </a:lnTo>
                <a:lnTo>
                  <a:pt x="54876" y="18288"/>
                </a:lnTo>
                <a:lnTo>
                  <a:pt x="54876" y="6096"/>
                </a:lnTo>
                <a:lnTo>
                  <a:pt x="57924"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57" name="Google Shape;6857;gda58c33139_0_7520"/>
          <p:cNvSpPr/>
          <p:nvPr/>
        </p:nvSpPr>
        <p:spPr>
          <a:xfrm>
            <a:off x="5221287" y="3425825"/>
            <a:ext cx="7930" cy="7930"/>
          </a:xfrm>
          <a:custGeom>
            <a:avLst/>
            <a:gdLst/>
            <a:ahLst/>
            <a:cxnLst/>
            <a:rect l="l" t="t" r="r" b="b"/>
            <a:pathLst>
              <a:path w="9525" h="9525" extrusionOk="0">
                <a:moveTo>
                  <a:pt x="6096" y="0"/>
                </a:moveTo>
                <a:lnTo>
                  <a:pt x="3048" y="0"/>
                </a:lnTo>
                <a:lnTo>
                  <a:pt x="0" y="3047"/>
                </a:lnTo>
                <a:lnTo>
                  <a:pt x="3048" y="3047"/>
                </a:lnTo>
                <a:lnTo>
                  <a:pt x="3048" y="9143"/>
                </a:lnTo>
                <a:lnTo>
                  <a:pt x="6096" y="9143"/>
                </a:lnTo>
                <a:lnTo>
                  <a:pt x="6096" y="6095"/>
                </a:lnTo>
                <a:lnTo>
                  <a:pt x="9144" y="3047"/>
                </a:lnTo>
                <a:lnTo>
                  <a:pt x="6096"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58" name="Google Shape;6858;gda58c33139_0_7520"/>
          <p:cNvSpPr/>
          <p:nvPr/>
        </p:nvSpPr>
        <p:spPr>
          <a:xfrm>
            <a:off x="4279900" y="3832225"/>
            <a:ext cx="1588" cy="3175"/>
          </a:xfrm>
          <a:custGeom>
            <a:avLst/>
            <a:gdLst/>
            <a:ahLst/>
            <a:cxnLst/>
            <a:rect l="l" t="t" r="r" b="b"/>
            <a:pathLst>
              <a:path w="3175" h="3175" extrusionOk="0">
                <a:moveTo>
                  <a:pt x="0" y="0"/>
                </a:moveTo>
                <a:lnTo>
                  <a:pt x="0" y="3047"/>
                </a:lnTo>
                <a:lnTo>
                  <a:pt x="3048"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59" name="Google Shape;6859;gda58c33139_0_7520"/>
          <p:cNvSpPr/>
          <p:nvPr/>
        </p:nvSpPr>
        <p:spPr>
          <a:xfrm>
            <a:off x="4983162" y="3348037"/>
            <a:ext cx="6350" cy="3175"/>
          </a:xfrm>
          <a:custGeom>
            <a:avLst/>
            <a:gdLst/>
            <a:ahLst/>
            <a:cxnLst/>
            <a:rect l="l" t="t" r="r" b="b"/>
            <a:pathLst>
              <a:path w="6350" h="3175" extrusionOk="0">
                <a:moveTo>
                  <a:pt x="6096" y="0"/>
                </a:moveTo>
                <a:lnTo>
                  <a:pt x="3048" y="0"/>
                </a:lnTo>
                <a:lnTo>
                  <a:pt x="0"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60" name="Google Shape;6860;gda58c33139_0_7520"/>
          <p:cNvSpPr/>
          <p:nvPr/>
        </p:nvSpPr>
        <p:spPr>
          <a:xfrm>
            <a:off x="4164012" y="3863975"/>
            <a:ext cx="31765" cy="6350"/>
          </a:xfrm>
          <a:custGeom>
            <a:avLst/>
            <a:gdLst/>
            <a:ahLst/>
            <a:cxnLst/>
            <a:rect l="l" t="t" r="r" b="b"/>
            <a:pathLst>
              <a:path w="36829" h="6350" extrusionOk="0">
                <a:moveTo>
                  <a:pt x="9144" y="0"/>
                </a:moveTo>
                <a:lnTo>
                  <a:pt x="3048" y="3048"/>
                </a:lnTo>
                <a:lnTo>
                  <a:pt x="0" y="6096"/>
                </a:lnTo>
                <a:lnTo>
                  <a:pt x="6096" y="3048"/>
                </a:lnTo>
                <a:lnTo>
                  <a:pt x="9144" y="0"/>
                </a:lnTo>
                <a:close/>
              </a:path>
              <a:path w="36829" h="6350" extrusionOk="0">
                <a:moveTo>
                  <a:pt x="36576" y="3048"/>
                </a:moveTo>
                <a:lnTo>
                  <a:pt x="33528" y="6096"/>
                </a:lnTo>
                <a:lnTo>
                  <a:pt x="36576" y="6096"/>
                </a:lnTo>
                <a:lnTo>
                  <a:pt x="36576" y="304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61" name="Google Shape;6861;gda58c33139_0_7520"/>
          <p:cNvSpPr/>
          <p:nvPr/>
        </p:nvSpPr>
        <p:spPr>
          <a:xfrm>
            <a:off x="5040312" y="3300412"/>
            <a:ext cx="3175" cy="1588"/>
          </a:xfrm>
          <a:custGeom>
            <a:avLst/>
            <a:gdLst/>
            <a:ahLst/>
            <a:cxnLst/>
            <a:rect l="l" t="t" r="r" b="b"/>
            <a:pathLst>
              <a:path w="3175" h="3175" extrusionOk="0">
                <a:moveTo>
                  <a:pt x="3048" y="0"/>
                </a:moveTo>
                <a:lnTo>
                  <a:pt x="0" y="0"/>
                </a:lnTo>
                <a:lnTo>
                  <a:pt x="0"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62" name="Google Shape;6862;gda58c33139_0_7520"/>
          <p:cNvSpPr/>
          <p:nvPr/>
        </p:nvSpPr>
        <p:spPr>
          <a:xfrm>
            <a:off x="5502275" y="3165475"/>
            <a:ext cx="3175" cy="4763"/>
          </a:xfrm>
          <a:custGeom>
            <a:avLst/>
            <a:gdLst/>
            <a:ahLst/>
            <a:cxnLst/>
            <a:rect l="l" t="t" r="r" b="b"/>
            <a:pathLst>
              <a:path w="3175" h="6350" extrusionOk="0">
                <a:moveTo>
                  <a:pt x="3048" y="0"/>
                </a:moveTo>
                <a:lnTo>
                  <a:pt x="0" y="3047"/>
                </a:lnTo>
                <a:lnTo>
                  <a:pt x="0" y="6095"/>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63" name="Google Shape;6863;gda58c33139_0_7520"/>
          <p:cNvSpPr/>
          <p:nvPr/>
        </p:nvSpPr>
        <p:spPr>
          <a:xfrm>
            <a:off x="5080000" y="3130550"/>
            <a:ext cx="9525" cy="15882"/>
          </a:xfrm>
          <a:custGeom>
            <a:avLst/>
            <a:gdLst/>
            <a:ahLst/>
            <a:cxnLst/>
            <a:rect l="l" t="t" r="r" b="b"/>
            <a:pathLst>
              <a:path w="9525" h="18414" extrusionOk="0">
                <a:moveTo>
                  <a:pt x="3048" y="12192"/>
                </a:moveTo>
                <a:lnTo>
                  <a:pt x="0" y="12192"/>
                </a:lnTo>
                <a:lnTo>
                  <a:pt x="0" y="15240"/>
                </a:lnTo>
                <a:lnTo>
                  <a:pt x="0" y="18288"/>
                </a:lnTo>
                <a:lnTo>
                  <a:pt x="3048" y="12192"/>
                </a:lnTo>
                <a:close/>
              </a:path>
              <a:path w="9525" h="18414" extrusionOk="0">
                <a:moveTo>
                  <a:pt x="9144" y="0"/>
                </a:moveTo>
                <a:lnTo>
                  <a:pt x="6096" y="0"/>
                </a:lnTo>
                <a:lnTo>
                  <a:pt x="6096" y="6096"/>
                </a:lnTo>
                <a:lnTo>
                  <a:pt x="9144"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64" name="Google Shape;6864;gda58c33139_0_7520"/>
          <p:cNvSpPr/>
          <p:nvPr/>
        </p:nvSpPr>
        <p:spPr>
          <a:xfrm>
            <a:off x="5102225" y="3046412"/>
            <a:ext cx="0" cy="3175"/>
          </a:xfrm>
          <a:custGeom>
            <a:avLst/>
            <a:gdLst/>
            <a:ahLst/>
            <a:cxnLst/>
            <a:rect l="l" t="t" r="r" b="b"/>
            <a:pathLst>
              <a:path w="120000" h="3175" extrusionOk="0">
                <a:moveTo>
                  <a:pt x="0" y="0"/>
                </a:moveTo>
                <a:lnTo>
                  <a:pt x="0" y="3047"/>
                </a:lnTo>
                <a:lnTo>
                  <a:pt x="0"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65" name="Google Shape;6865;gda58c33139_0_7520"/>
          <p:cNvSpPr/>
          <p:nvPr/>
        </p:nvSpPr>
        <p:spPr>
          <a:xfrm>
            <a:off x="5594350" y="3041650"/>
            <a:ext cx="3175" cy="3175"/>
          </a:xfrm>
          <a:custGeom>
            <a:avLst/>
            <a:gdLst/>
            <a:ahLst/>
            <a:cxnLst/>
            <a:rect l="l" t="t" r="r" b="b"/>
            <a:pathLst>
              <a:path w="3175" h="3175" extrusionOk="0">
                <a:moveTo>
                  <a:pt x="3048" y="0"/>
                </a:moveTo>
                <a:lnTo>
                  <a:pt x="0" y="0"/>
                </a:lnTo>
                <a:lnTo>
                  <a:pt x="3048"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66" name="Google Shape;6866;gda58c33139_0_7520"/>
          <p:cNvSpPr/>
          <p:nvPr/>
        </p:nvSpPr>
        <p:spPr>
          <a:xfrm>
            <a:off x="4183062" y="3875087"/>
            <a:ext cx="4763" cy="3175"/>
          </a:xfrm>
          <a:custGeom>
            <a:avLst/>
            <a:gdLst/>
            <a:ahLst/>
            <a:cxnLst/>
            <a:rect l="l" t="t" r="r" b="b"/>
            <a:pathLst>
              <a:path w="6350" h="3175" extrusionOk="0">
                <a:moveTo>
                  <a:pt x="6096" y="0"/>
                </a:moveTo>
                <a:lnTo>
                  <a:pt x="3048" y="0"/>
                </a:lnTo>
                <a:lnTo>
                  <a:pt x="0" y="3047"/>
                </a:lnTo>
                <a:lnTo>
                  <a:pt x="3048" y="3047"/>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67" name="Google Shape;6867;gda58c33139_0_7520"/>
          <p:cNvSpPr/>
          <p:nvPr/>
        </p:nvSpPr>
        <p:spPr>
          <a:xfrm>
            <a:off x="8580437" y="2979737"/>
            <a:ext cx="4763" cy="3175"/>
          </a:xfrm>
          <a:custGeom>
            <a:avLst/>
            <a:gdLst/>
            <a:ahLst/>
            <a:cxnLst/>
            <a:rect l="l" t="t" r="r" b="b"/>
            <a:pathLst>
              <a:path w="6350" h="3175" extrusionOk="0">
                <a:moveTo>
                  <a:pt x="3048" y="0"/>
                </a:moveTo>
                <a:lnTo>
                  <a:pt x="0" y="0"/>
                </a:lnTo>
                <a:lnTo>
                  <a:pt x="0" y="3047"/>
                </a:lnTo>
                <a:lnTo>
                  <a:pt x="6096" y="3047"/>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68" name="Google Shape;6868;gda58c33139_0_7520"/>
          <p:cNvSpPr/>
          <p:nvPr/>
        </p:nvSpPr>
        <p:spPr>
          <a:xfrm>
            <a:off x="4564062" y="2957512"/>
            <a:ext cx="11113" cy="6350"/>
          </a:xfrm>
          <a:custGeom>
            <a:avLst/>
            <a:gdLst/>
            <a:ahLst/>
            <a:cxnLst/>
            <a:rect l="l" t="t" r="r" b="b"/>
            <a:pathLst>
              <a:path w="12700" h="6350" extrusionOk="0">
                <a:moveTo>
                  <a:pt x="12192" y="0"/>
                </a:moveTo>
                <a:lnTo>
                  <a:pt x="6096" y="0"/>
                </a:lnTo>
                <a:lnTo>
                  <a:pt x="0" y="6095"/>
                </a:lnTo>
                <a:lnTo>
                  <a:pt x="3048" y="6095"/>
                </a:lnTo>
                <a:lnTo>
                  <a:pt x="6096" y="3047"/>
                </a:lnTo>
                <a:lnTo>
                  <a:pt x="12192"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69" name="Google Shape;6869;gda58c33139_0_7520"/>
          <p:cNvSpPr/>
          <p:nvPr/>
        </p:nvSpPr>
        <p:spPr>
          <a:xfrm>
            <a:off x="4157662" y="3905250"/>
            <a:ext cx="9525" cy="11113"/>
          </a:xfrm>
          <a:custGeom>
            <a:avLst/>
            <a:gdLst/>
            <a:ahLst/>
            <a:cxnLst/>
            <a:rect l="l" t="t" r="r" b="b"/>
            <a:pathLst>
              <a:path w="9525" h="12700" extrusionOk="0">
                <a:moveTo>
                  <a:pt x="6096" y="0"/>
                </a:moveTo>
                <a:lnTo>
                  <a:pt x="3048" y="0"/>
                </a:lnTo>
                <a:lnTo>
                  <a:pt x="0" y="3047"/>
                </a:lnTo>
                <a:lnTo>
                  <a:pt x="0" y="9143"/>
                </a:lnTo>
                <a:lnTo>
                  <a:pt x="3048" y="12191"/>
                </a:lnTo>
                <a:lnTo>
                  <a:pt x="6096" y="12191"/>
                </a:lnTo>
                <a:lnTo>
                  <a:pt x="6096" y="9143"/>
                </a:lnTo>
                <a:lnTo>
                  <a:pt x="9144" y="6095"/>
                </a:lnTo>
                <a:lnTo>
                  <a:pt x="6096" y="6095"/>
                </a:lnTo>
                <a:lnTo>
                  <a:pt x="6096"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70" name="Google Shape;6870;gda58c33139_0_7520"/>
          <p:cNvSpPr/>
          <p:nvPr/>
        </p:nvSpPr>
        <p:spPr>
          <a:xfrm>
            <a:off x="5915025" y="2754312"/>
            <a:ext cx="28606" cy="15882"/>
          </a:xfrm>
          <a:custGeom>
            <a:avLst/>
            <a:gdLst/>
            <a:ahLst/>
            <a:cxnLst/>
            <a:rect l="l" t="t" r="r" b="b"/>
            <a:pathLst>
              <a:path w="33654" h="18414" extrusionOk="0">
                <a:moveTo>
                  <a:pt x="12192" y="6096"/>
                </a:moveTo>
                <a:lnTo>
                  <a:pt x="9144" y="6096"/>
                </a:lnTo>
                <a:lnTo>
                  <a:pt x="3048" y="0"/>
                </a:lnTo>
                <a:lnTo>
                  <a:pt x="0" y="0"/>
                </a:lnTo>
                <a:lnTo>
                  <a:pt x="9144" y="9144"/>
                </a:lnTo>
                <a:lnTo>
                  <a:pt x="12192" y="9144"/>
                </a:lnTo>
                <a:lnTo>
                  <a:pt x="12192" y="6096"/>
                </a:lnTo>
                <a:close/>
              </a:path>
              <a:path w="33654" h="18414" extrusionOk="0">
                <a:moveTo>
                  <a:pt x="33540" y="18288"/>
                </a:moveTo>
                <a:lnTo>
                  <a:pt x="30492" y="15240"/>
                </a:lnTo>
                <a:lnTo>
                  <a:pt x="30492" y="18288"/>
                </a:lnTo>
                <a:lnTo>
                  <a:pt x="33540" y="18288"/>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71" name="Google Shape;6871;gda58c33139_0_7520"/>
          <p:cNvSpPr/>
          <p:nvPr/>
        </p:nvSpPr>
        <p:spPr>
          <a:xfrm>
            <a:off x="4719637" y="2901950"/>
            <a:ext cx="3175" cy="4763"/>
          </a:xfrm>
          <a:custGeom>
            <a:avLst/>
            <a:gdLst/>
            <a:ahLst/>
            <a:cxnLst/>
            <a:rect l="l" t="t" r="r" b="b"/>
            <a:pathLst>
              <a:path w="3175" h="6350" extrusionOk="0">
                <a:moveTo>
                  <a:pt x="3048" y="0"/>
                </a:moveTo>
                <a:lnTo>
                  <a:pt x="0" y="3047"/>
                </a:lnTo>
                <a:lnTo>
                  <a:pt x="3048" y="6095"/>
                </a:lnTo>
                <a:lnTo>
                  <a:pt x="3048" y="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72" name="Google Shape;6872;gda58c33139_0_7520"/>
          <p:cNvSpPr/>
          <p:nvPr/>
        </p:nvSpPr>
        <p:spPr>
          <a:xfrm>
            <a:off x="5981700" y="2859087"/>
            <a:ext cx="7930" cy="7930"/>
          </a:xfrm>
          <a:custGeom>
            <a:avLst/>
            <a:gdLst/>
            <a:ahLst/>
            <a:cxnLst/>
            <a:rect l="l" t="t" r="r" b="b"/>
            <a:pathLst>
              <a:path w="9525" h="9525" extrusionOk="0">
                <a:moveTo>
                  <a:pt x="6096" y="3048"/>
                </a:moveTo>
                <a:lnTo>
                  <a:pt x="3048" y="3048"/>
                </a:lnTo>
                <a:lnTo>
                  <a:pt x="3048" y="0"/>
                </a:lnTo>
                <a:lnTo>
                  <a:pt x="0" y="3048"/>
                </a:lnTo>
                <a:lnTo>
                  <a:pt x="3048" y="6096"/>
                </a:lnTo>
                <a:lnTo>
                  <a:pt x="6096" y="6096"/>
                </a:lnTo>
                <a:lnTo>
                  <a:pt x="6096" y="3048"/>
                </a:lnTo>
                <a:close/>
              </a:path>
              <a:path w="9525" h="9525" extrusionOk="0">
                <a:moveTo>
                  <a:pt x="9144" y="6096"/>
                </a:moveTo>
                <a:lnTo>
                  <a:pt x="6096" y="6096"/>
                </a:lnTo>
                <a:lnTo>
                  <a:pt x="9144" y="9144"/>
                </a:lnTo>
                <a:lnTo>
                  <a:pt x="9144" y="6096"/>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nvGrpSpPr>
          <p:cNvPr id="6873" name="Google Shape;6873;gda58c33139_0_7520"/>
          <p:cNvGrpSpPr/>
          <p:nvPr/>
        </p:nvGrpSpPr>
        <p:grpSpPr>
          <a:xfrm>
            <a:off x="535008" y="400033"/>
            <a:ext cx="8077342" cy="4014403"/>
            <a:chOff x="454186" y="454127"/>
            <a:chExt cx="9153833" cy="4548899"/>
          </a:xfrm>
        </p:grpSpPr>
        <p:sp>
          <p:nvSpPr>
            <p:cNvPr id="6874" name="Google Shape;6874;gda58c33139_0_7520"/>
            <p:cNvSpPr/>
            <p:nvPr/>
          </p:nvSpPr>
          <p:spPr>
            <a:xfrm>
              <a:off x="4496130" y="2540787"/>
              <a:ext cx="2344420" cy="1930400"/>
            </a:xfrm>
            <a:custGeom>
              <a:avLst/>
              <a:gdLst/>
              <a:ahLst/>
              <a:cxnLst/>
              <a:rect l="l" t="t" r="r" b="b"/>
              <a:pathLst>
                <a:path w="2344420" h="1930400" extrusionOk="0">
                  <a:moveTo>
                    <a:pt x="207276" y="1765300"/>
                  </a:moveTo>
                  <a:lnTo>
                    <a:pt x="204228" y="1765300"/>
                  </a:lnTo>
                  <a:lnTo>
                    <a:pt x="204228" y="1778000"/>
                  </a:lnTo>
                  <a:lnTo>
                    <a:pt x="207276" y="1765300"/>
                  </a:lnTo>
                  <a:close/>
                </a:path>
                <a:path w="2344420" h="1930400" extrusionOk="0">
                  <a:moveTo>
                    <a:pt x="222516" y="1752600"/>
                  </a:moveTo>
                  <a:lnTo>
                    <a:pt x="219468" y="1752600"/>
                  </a:lnTo>
                  <a:lnTo>
                    <a:pt x="210324" y="1765300"/>
                  </a:lnTo>
                  <a:lnTo>
                    <a:pt x="219468" y="1765300"/>
                  </a:lnTo>
                  <a:lnTo>
                    <a:pt x="222516" y="1752600"/>
                  </a:lnTo>
                  <a:close/>
                </a:path>
                <a:path w="2344420" h="1930400" extrusionOk="0">
                  <a:moveTo>
                    <a:pt x="414566" y="812800"/>
                  </a:moveTo>
                  <a:lnTo>
                    <a:pt x="411518" y="800100"/>
                  </a:lnTo>
                  <a:lnTo>
                    <a:pt x="411518" y="812800"/>
                  </a:lnTo>
                  <a:lnTo>
                    <a:pt x="414566" y="812800"/>
                  </a:lnTo>
                  <a:close/>
                </a:path>
                <a:path w="2344420" h="1930400" extrusionOk="0">
                  <a:moveTo>
                    <a:pt x="448094" y="647700"/>
                  </a:moveTo>
                  <a:lnTo>
                    <a:pt x="445046" y="635000"/>
                  </a:lnTo>
                  <a:lnTo>
                    <a:pt x="445046" y="622300"/>
                  </a:lnTo>
                  <a:lnTo>
                    <a:pt x="441998" y="622300"/>
                  </a:lnTo>
                  <a:lnTo>
                    <a:pt x="441998" y="635000"/>
                  </a:lnTo>
                  <a:lnTo>
                    <a:pt x="445046" y="647700"/>
                  </a:lnTo>
                  <a:lnTo>
                    <a:pt x="448094" y="647700"/>
                  </a:lnTo>
                  <a:close/>
                </a:path>
                <a:path w="2344420" h="1930400" extrusionOk="0">
                  <a:moveTo>
                    <a:pt x="454190" y="604583"/>
                  </a:moveTo>
                  <a:lnTo>
                    <a:pt x="451142" y="607631"/>
                  </a:lnTo>
                  <a:lnTo>
                    <a:pt x="448094" y="613727"/>
                  </a:lnTo>
                  <a:lnTo>
                    <a:pt x="454190" y="607631"/>
                  </a:lnTo>
                  <a:lnTo>
                    <a:pt x="454190" y="604583"/>
                  </a:lnTo>
                  <a:close/>
                </a:path>
                <a:path w="2344420" h="1930400" extrusionOk="0">
                  <a:moveTo>
                    <a:pt x="524294" y="1638300"/>
                  </a:moveTo>
                  <a:lnTo>
                    <a:pt x="521246" y="1625600"/>
                  </a:lnTo>
                  <a:lnTo>
                    <a:pt x="518198" y="1625600"/>
                  </a:lnTo>
                  <a:lnTo>
                    <a:pt x="518198" y="1651000"/>
                  </a:lnTo>
                  <a:lnTo>
                    <a:pt x="524294" y="1651000"/>
                  </a:lnTo>
                  <a:lnTo>
                    <a:pt x="521246" y="1638300"/>
                  </a:lnTo>
                  <a:lnTo>
                    <a:pt x="524294" y="1638300"/>
                  </a:lnTo>
                  <a:close/>
                </a:path>
                <a:path w="2344420" h="1930400" extrusionOk="0">
                  <a:moveTo>
                    <a:pt x="527342" y="812800"/>
                  </a:moveTo>
                  <a:lnTo>
                    <a:pt x="527342" y="812800"/>
                  </a:lnTo>
                  <a:lnTo>
                    <a:pt x="414566" y="812800"/>
                  </a:lnTo>
                  <a:lnTo>
                    <a:pt x="414566" y="825500"/>
                  </a:lnTo>
                  <a:lnTo>
                    <a:pt x="457238" y="825500"/>
                  </a:lnTo>
                  <a:lnTo>
                    <a:pt x="463334" y="838200"/>
                  </a:lnTo>
                  <a:lnTo>
                    <a:pt x="463334" y="850900"/>
                  </a:lnTo>
                  <a:lnTo>
                    <a:pt x="475526" y="850900"/>
                  </a:lnTo>
                  <a:lnTo>
                    <a:pt x="475526" y="838200"/>
                  </a:lnTo>
                  <a:lnTo>
                    <a:pt x="496862" y="838200"/>
                  </a:lnTo>
                  <a:lnTo>
                    <a:pt x="499910" y="825500"/>
                  </a:lnTo>
                  <a:lnTo>
                    <a:pt x="527342" y="825500"/>
                  </a:lnTo>
                  <a:lnTo>
                    <a:pt x="527342" y="812800"/>
                  </a:lnTo>
                  <a:close/>
                </a:path>
                <a:path w="2344420" h="1930400" extrusionOk="0">
                  <a:moveTo>
                    <a:pt x="571550" y="1657350"/>
                  </a:moveTo>
                  <a:lnTo>
                    <a:pt x="566978" y="1663700"/>
                  </a:lnTo>
                  <a:lnTo>
                    <a:pt x="570026" y="1663700"/>
                  </a:lnTo>
                  <a:lnTo>
                    <a:pt x="571550" y="1657350"/>
                  </a:lnTo>
                  <a:close/>
                </a:path>
                <a:path w="2344420" h="1930400" extrusionOk="0">
                  <a:moveTo>
                    <a:pt x="576122" y="1651000"/>
                  </a:moveTo>
                  <a:lnTo>
                    <a:pt x="573074" y="1651000"/>
                  </a:lnTo>
                  <a:lnTo>
                    <a:pt x="571550" y="1657350"/>
                  </a:lnTo>
                  <a:lnTo>
                    <a:pt x="576122" y="1651000"/>
                  </a:lnTo>
                  <a:close/>
                </a:path>
                <a:path w="2344420" h="1930400" extrusionOk="0">
                  <a:moveTo>
                    <a:pt x="585266" y="1612900"/>
                  </a:moveTo>
                  <a:lnTo>
                    <a:pt x="582218" y="1625600"/>
                  </a:lnTo>
                  <a:lnTo>
                    <a:pt x="585266" y="1619250"/>
                  </a:lnTo>
                  <a:lnTo>
                    <a:pt x="585266" y="1612900"/>
                  </a:lnTo>
                  <a:close/>
                </a:path>
                <a:path w="2344420" h="1930400" extrusionOk="0">
                  <a:moveTo>
                    <a:pt x="725474" y="1765300"/>
                  </a:moveTo>
                  <a:lnTo>
                    <a:pt x="704138" y="1765300"/>
                  </a:lnTo>
                  <a:lnTo>
                    <a:pt x="704138" y="1778000"/>
                  </a:lnTo>
                  <a:lnTo>
                    <a:pt x="722426" y="1778000"/>
                  </a:lnTo>
                  <a:lnTo>
                    <a:pt x="725474" y="1765300"/>
                  </a:lnTo>
                  <a:close/>
                </a:path>
                <a:path w="2344420" h="1930400" extrusionOk="0">
                  <a:moveTo>
                    <a:pt x="783399" y="787400"/>
                  </a:moveTo>
                  <a:lnTo>
                    <a:pt x="780351" y="787400"/>
                  </a:lnTo>
                  <a:lnTo>
                    <a:pt x="780351" y="800100"/>
                  </a:lnTo>
                  <a:lnTo>
                    <a:pt x="783399" y="800100"/>
                  </a:lnTo>
                  <a:lnTo>
                    <a:pt x="783399" y="787400"/>
                  </a:lnTo>
                  <a:close/>
                </a:path>
                <a:path w="2344420" h="1930400" extrusionOk="0">
                  <a:moveTo>
                    <a:pt x="896175" y="1651000"/>
                  </a:moveTo>
                  <a:lnTo>
                    <a:pt x="893127" y="1651000"/>
                  </a:lnTo>
                  <a:lnTo>
                    <a:pt x="890079" y="1663700"/>
                  </a:lnTo>
                  <a:lnTo>
                    <a:pt x="893127" y="1663700"/>
                  </a:lnTo>
                  <a:lnTo>
                    <a:pt x="896175" y="1651000"/>
                  </a:lnTo>
                  <a:close/>
                </a:path>
                <a:path w="2344420" h="1930400" extrusionOk="0">
                  <a:moveTo>
                    <a:pt x="941908" y="1562100"/>
                  </a:moveTo>
                  <a:lnTo>
                    <a:pt x="938860" y="1562100"/>
                  </a:lnTo>
                  <a:lnTo>
                    <a:pt x="938860" y="1574800"/>
                  </a:lnTo>
                  <a:lnTo>
                    <a:pt x="941908" y="1562100"/>
                  </a:lnTo>
                  <a:close/>
                </a:path>
                <a:path w="2344420" h="1930400" extrusionOk="0">
                  <a:moveTo>
                    <a:pt x="975436" y="1600200"/>
                  </a:moveTo>
                  <a:lnTo>
                    <a:pt x="966292" y="1612900"/>
                  </a:lnTo>
                  <a:lnTo>
                    <a:pt x="975436" y="1612900"/>
                  </a:lnTo>
                  <a:lnTo>
                    <a:pt x="975436" y="1600200"/>
                  </a:lnTo>
                  <a:close/>
                </a:path>
                <a:path w="2344420" h="1930400" extrusionOk="0">
                  <a:moveTo>
                    <a:pt x="993724" y="1524000"/>
                  </a:moveTo>
                  <a:lnTo>
                    <a:pt x="990676" y="1511300"/>
                  </a:lnTo>
                  <a:lnTo>
                    <a:pt x="990676" y="1524000"/>
                  </a:lnTo>
                  <a:lnTo>
                    <a:pt x="993724" y="1524000"/>
                  </a:lnTo>
                  <a:close/>
                </a:path>
                <a:path w="2344420" h="1930400" extrusionOk="0">
                  <a:moveTo>
                    <a:pt x="1350365" y="1244600"/>
                  </a:moveTo>
                  <a:lnTo>
                    <a:pt x="1344269" y="1231900"/>
                  </a:lnTo>
                  <a:lnTo>
                    <a:pt x="1335125" y="1231900"/>
                  </a:lnTo>
                  <a:lnTo>
                    <a:pt x="1335125" y="1257300"/>
                  </a:lnTo>
                  <a:lnTo>
                    <a:pt x="1347317" y="1257300"/>
                  </a:lnTo>
                  <a:lnTo>
                    <a:pt x="1350365" y="1244600"/>
                  </a:lnTo>
                  <a:close/>
                </a:path>
                <a:path w="2344420" h="1930400" extrusionOk="0">
                  <a:moveTo>
                    <a:pt x="1624711" y="1054100"/>
                  </a:moveTo>
                  <a:lnTo>
                    <a:pt x="1621663" y="1054100"/>
                  </a:lnTo>
                  <a:lnTo>
                    <a:pt x="1621663" y="1066800"/>
                  </a:lnTo>
                  <a:lnTo>
                    <a:pt x="1624711" y="1066800"/>
                  </a:lnTo>
                  <a:lnTo>
                    <a:pt x="1624711" y="1054100"/>
                  </a:lnTo>
                  <a:close/>
                </a:path>
                <a:path w="2344420" h="1930400" extrusionOk="0">
                  <a:moveTo>
                    <a:pt x="1786267" y="825500"/>
                  </a:moveTo>
                  <a:lnTo>
                    <a:pt x="1780171" y="825500"/>
                  </a:lnTo>
                  <a:lnTo>
                    <a:pt x="1780171" y="838200"/>
                  </a:lnTo>
                  <a:lnTo>
                    <a:pt x="1786267" y="838200"/>
                  </a:lnTo>
                  <a:lnTo>
                    <a:pt x="1786267" y="825500"/>
                  </a:lnTo>
                  <a:close/>
                </a:path>
                <a:path w="2344420" h="1930400" extrusionOk="0">
                  <a:moveTo>
                    <a:pt x="2344089" y="12700"/>
                  </a:moveTo>
                  <a:lnTo>
                    <a:pt x="1621663" y="8686"/>
                  </a:lnTo>
                  <a:lnTo>
                    <a:pt x="1621663" y="1003300"/>
                  </a:lnTo>
                  <a:lnTo>
                    <a:pt x="1621663" y="1016000"/>
                  </a:lnTo>
                  <a:lnTo>
                    <a:pt x="1618615" y="1016000"/>
                  </a:lnTo>
                  <a:lnTo>
                    <a:pt x="1618615" y="1003300"/>
                  </a:lnTo>
                  <a:lnTo>
                    <a:pt x="1621663" y="1003300"/>
                  </a:lnTo>
                  <a:lnTo>
                    <a:pt x="1621663" y="8686"/>
                  </a:lnTo>
                  <a:lnTo>
                    <a:pt x="1578991" y="8445"/>
                  </a:lnTo>
                  <a:lnTo>
                    <a:pt x="1578991" y="1041400"/>
                  </a:lnTo>
                  <a:lnTo>
                    <a:pt x="1578991" y="1054100"/>
                  </a:lnTo>
                  <a:lnTo>
                    <a:pt x="1575943" y="1054100"/>
                  </a:lnTo>
                  <a:lnTo>
                    <a:pt x="1578991" y="1041400"/>
                  </a:lnTo>
                  <a:lnTo>
                    <a:pt x="1578991" y="8445"/>
                  </a:lnTo>
                  <a:lnTo>
                    <a:pt x="1252829" y="6629"/>
                  </a:lnTo>
                  <a:lnTo>
                    <a:pt x="1252829" y="1358900"/>
                  </a:lnTo>
                  <a:lnTo>
                    <a:pt x="1252829" y="1371600"/>
                  </a:lnTo>
                  <a:lnTo>
                    <a:pt x="1249781" y="1371600"/>
                  </a:lnTo>
                  <a:lnTo>
                    <a:pt x="1246733" y="1371600"/>
                  </a:lnTo>
                  <a:lnTo>
                    <a:pt x="1246733" y="1358900"/>
                  </a:lnTo>
                  <a:lnTo>
                    <a:pt x="1249781" y="1358900"/>
                  </a:lnTo>
                  <a:lnTo>
                    <a:pt x="1249781" y="1371600"/>
                  </a:lnTo>
                  <a:lnTo>
                    <a:pt x="1252829" y="1358900"/>
                  </a:lnTo>
                  <a:lnTo>
                    <a:pt x="1252829" y="6629"/>
                  </a:lnTo>
                  <a:lnTo>
                    <a:pt x="64020" y="0"/>
                  </a:lnTo>
                  <a:lnTo>
                    <a:pt x="64020" y="12700"/>
                  </a:lnTo>
                  <a:lnTo>
                    <a:pt x="70116" y="12700"/>
                  </a:lnTo>
                  <a:lnTo>
                    <a:pt x="67068" y="25400"/>
                  </a:lnTo>
                  <a:lnTo>
                    <a:pt x="79260" y="25400"/>
                  </a:lnTo>
                  <a:lnTo>
                    <a:pt x="79260" y="38100"/>
                  </a:lnTo>
                  <a:lnTo>
                    <a:pt x="76212" y="38100"/>
                  </a:lnTo>
                  <a:lnTo>
                    <a:pt x="76212" y="50800"/>
                  </a:lnTo>
                  <a:lnTo>
                    <a:pt x="73164" y="50800"/>
                  </a:lnTo>
                  <a:lnTo>
                    <a:pt x="76212" y="38100"/>
                  </a:lnTo>
                  <a:lnTo>
                    <a:pt x="57924" y="38100"/>
                  </a:lnTo>
                  <a:lnTo>
                    <a:pt x="51816" y="50800"/>
                  </a:lnTo>
                  <a:lnTo>
                    <a:pt x="54864" y="50800"/>
                  </a:lnTo>
                  <a:lnTo>
                    <a:pt x="54864" y="63500"/>
                  </a:lnTo>
                  <a:lnTo>
                    <a:pt x="57924" y="63500"/>
                  </a:lnTo>
                  <a:lnTo>
                    <a:pt x="60972" y="76200"/>
                  </a:lnTo>
                  <a:lnTo>
                    <a:pt x="76212" y="76200"/>
                  </a:lnTo>
                  <a:lnTo>
                    <a:pt x="76212" y="88900"/>
                  </a:lnTo>
                  <a:lnTo>
                    <a:pt x="70116" y="88900"/>
                  </a:lnTo>
                  <a:lnTo>
                    <a:pt x="70116" y="101600"/>
                  </a:lnTo>
                  <a:lnTo>
                    <a:pt x="76212" y="101600"/>
                  </a:lnTo>
                  <a:lnTo>
                    <a:pt x="73164" y="114300"/>
                  </a:lnTo>
                  <a:lnTo>
                    <a:pt x="67068" y="114300"/>
                  </a:lnTo>
                  <a:lnTo>
                    <a:pt x="67068" y="127000"/>
                  </a:lnTo>
                  <a:lnTo>
                    <a:pt x="73164" y="127000"/>
                  </a:lnTo>
                  <a:lnTo>
                    <a:pt x="64020" y="139700"/>
                  </a:lnTo>
                  <a:lnTo>
                    <a:pt x="51816" y="139700"/>
                  </a:lnTo>
                  <a:lnTo>
                    <a:pt x="51816" y="152400"/>
                  </a:lnTo>
                  <a:lnTo>
                    <a:pt x="27432" y="152400"/>
                  </a:lnTo>
                  <a:lnTo>
                    <a:pt x="24384" y="165100"/>
                  </a:lnTo>
                  <a:lnTo>
                    <a:pt x="6096" y="165100"/>
                  </a:lnTo>
                  <a:lnTo>
                    <a:pt x="0" y="177800"/>
                  </a:lnTo>
                  <a:lnTo>
                    <a:pt x="3048" y="177800"/>
                  </a:lnTo>
                  <a:lnTo>
                    <a:pt x="3048" y="190500"/>
                  </a:lnTo>
                  <a:lnTo>
                    <a:pt x="57924" y="190500"/>
                  </a:lnTo>
                  <a:lnTo>
                    <a:pt x="57924" y="203200"/>
                  </a:lnTo>
                  <a:lnTo>
                    <a:pt x="39624" y="203200"/>
                  </a:lnTo>
                  <a:lnTo>
                    <a:pt x="39624" y="215900"/>
                  </a:lnTo>
                  <a:lnTo>
                    <a:pt x="36576" y="215900"/>
                  </a:lnTo>
                  <a:lnTo>
                    <a:pt x="36576" y="203200"/>
                  </a:lnTo>
                  <a:lnTo>
                    <a:pt x="33528" y="215900"/>
                  </a:lnTo>
                  <a:lnTo>
                    <a:pt x="42672" y="228600"/>
                  </a:lnTo>
                  <a:lnTo>
                    <a:pt x="48768" y="241300"/>
                  </a:lnTo>
                  <a:lnTo>
                    <a:pt x="54864" y="241300"/>
                  </a:lnTo>
                  <a:lnTo>
                    <a:pt x="54864" y="254000"/>
                  </a:lnTo>
                  <a:lnTo>
                    <a:pt x="64020" y="254000"/>
                  </a:lnTo>
                  <a:lnTo>
                    <a:pt x="76212" y="266700"/>
                  </a:lnTo>
                  <a:lnTo>
                    <a:pt x="97548" y="266700"/>
                  </a:lnTo>
                  <a:lnTo>
                    <a:pt x="97548" y="279400"/>
                  </a:lnTo>
                  <a:lnTo>
                    <a:pt x="100596" y="292100"/>
                  </a:lnTo>
                  <a:lnTo>
                    <a:pt x="109740" y="292100"/>
                  </a:lnTo>
                  <a:lnTo>
                    <a:pt x="112788" y="304800"/>
                  </a:lnTo>
                  <a:lnTo>
                    <a:pt x="115836" y="304800"/>
                  </a:lnTo>
                  <a:lnTo>
                    <a:pt x="115836" y="317500"/>
                  </a:lnTo>
                  <a:lnTo>
                    <a:pt x="118884" y="317500"/>
                  </a:lnTo>
                  <a:lnTo>
                    <a:pt x="124980" y="330200"/>
                  </a:lnTo>
                  <a:lnTo>
                    <a:pt x="124980" y="342900"/>
                  </a:lnTo>
                  <a:lnTo>
                    <a:pt x="137172" y="342900"/>
                  </a:lnTo>
                  <a:lnTo>
                    <a:pt x="146316" y="355600"/>
                  </a:lnTo>
                  <a:lnTo>
                    <a:pt x="155460" y="355600"/>
                  </a:lnTo>
                  <a:lnTo>
                    <a:pt x="158508" y="368300"/>
                  </a:lnTo>
                  <a:lnTo>
                    <a:pt x="161556" y="368300"/>
                  </a:lnTo>
                  <a:lnTo>
                    <a:pt x="161556" y="381000"/>
                  </a:lnTo>
                  <a:lnTo>
                    <a:pt x="146316" y="381000"/>
                  </a:lnTo>
                  <a:lnTo>
                    <a:pt x="146316" y="393700"/>
                  </a:lnTo>
                  <a:lnTo>
                    <a:pt x="152412" y="419100"/>
                  </a:lnTo>
                  <a:lnTo>
                    <a:pt x="176796" y="419100"/>
                  </a:lnTo>
                  <a:lnTo>
                    <a:pt x="176796" y="431800"/>
                  </a:lnTo>
                  <a:lnTo>
                    <a:pt x="240817" y="431800"/>
                  </a:lnTo>
                  <a:lnTo>
                    <a:pt x="243865" y="444500"/>
                  </a:lnTo>
                  <a:lnTo>
                    <a:pt x="246913" y="431800"/>
                  </a:lnTo>
                  <a:lnTo>
                    <a:pt x="249961" y="431800"/>
                  </a:lnTo>
                  <a:lnTo>
                    <a:pt x="256057" y="444500"/>
                  </a:lnTo>
                  <a:lnTo>
                    <a:pt x="259105" y="431800"/>
                  </a:lnTo>
                  <a:lnTo>
                    <a:pt x="317017" y="431800"/>
                  </a:lnTo>
                  <a:lnTo>
                    <a:pt x="326161" y="419100"/>
                  </a:lnTo>
                  <a:lnTo>
                    <a:pt x="359689" y="419100"/>
                  </a:lnTo>
                  <a:lnTo>
                    <a:pt x="362737" y="406400"/>
                  </a:lnTo>
                  <a:lnTo>
                    <a:pt x="365785" y="406400"/>
                  </a:lnTo>
                  <a:lnTo>
                    <a:pt x="365785" y="393700"/>
                  </a:lnTo>
                  <a:lnTo>
                    <a:pt x="368833" y="393700"/>
                  </a:lnTo>
                  <a:lnTo>
                    <a:pt x="371881" y="406400"/>
                  </a:lnTo>
                  <a:lnTo>
                    <a:pt x="402374" y="406400"/>
                  </a:lnTo>
                  <a:lnTo>
                    <a:pt x="408470" y="393700"/>
                  </a:lnTo>
                  <a:lnTo>
                    <a:pt x="408470" y="381000"/>
                  </a:lnTo>
                  <a:lnTo>
                    <a:pt x="445046" y="393700"/>
                  </a:lnTo>
                  <a:lnTo>
                    <a:pt x="448094" y="393700"/>
                  </a:lnTo>
                  <a:lnTo>
                    <a:pt x="448094" y="406400"/>
                  </a:lnTo>
                  <a:lnTo>
                    <a:pt x="451142" y="419100"/>
                  </a:lnTo>
                  <a:lnTo>
                    <a:pt x="460286" y="419100"/>
                  </a:lnTo>
                  <a:lnTo>
                    <a:pt x="460286" y="444500"/>
                  </a:lnTo>
                  <a:lnTo>
                    <a:pt x="469430" y="457200"/>
                  </a:lnTo>
                  <a:lnTo>
                    <a:pt x="469430" y="469900"/>
                  </a:lnTo>
                  <a:lnTo>
                    <a:pt x="475526" y="469900"/>
                  </a:lnTo>
                  <a:lnTo>
                    <a:pt x="475526" y="482600"/>
                  </a:lnTo>
                  <a:lnTo>
                    <a:pt x="481622" y="482600"/>
                  </a:lnTo>
                  <a:lnTo>
                    <a:pt x="481622" y="495300"/>
                  </a:lnTo>
                  <a:lnTo>
                    <a:pt x="484670" y="495300"/>
                  </a:lnTo>
                  <a:lnTo>
                    <a:pt x="484670" y="520700"/>
                  </a:lnTo>
                  <a:lnTo>
                    <a:pt x="490766" y="546100"/>
                  </a:lnTo>
                  <a:lnTo>
                    <a:pt x="496862" y="546100"/>
                  </a:lnTo>
                  <a:lnTo>
                    <a:pt x="502958" y="571500"/>
                  </a:lnTo>
                  <a:lnTo>
                    <a:pt x="487718" y="571500"/>
                  </a:lnTo>
                  <a:lnTo>
                    <a:pt x="484670" y="584200"/>
                  </a:lnTo>
                  <a:lnTo>
                    <a:pt x="475526" y="584200"/>
                  </a:lnTo>
                  <a:lnTo>
                    <a:pt x="472478" y="596900"/>
                  </a:lnTo>
                  <a:lnTo>
                    <a:pt x="460286" y="596900"/>
                  </a:lnTo>
                  <a:lnTo>
                    <a:pt x="460286" y="609600"/>
                  </a:lnTo>
                  <a:lnTo>
                    <a:pt x="457238" y="622300"/>
                  </a:lnTo>
                  <a:lnTo>
                    <a:pt x="457238" y="635000"/>
                  </a:lnTo>
                  <a:lnTo>
                    <a:pt x="454190" y="635000"/>
                  </a:lnTo>
                  <a:lnTo>
                    <a:pt x="451142" y="647700"/>
                  </a:lnTo>
                  <a:lnTo>
                    <a:pt x="448094" y="647700"/>
                  </a:lnTo>
                  <a:lnTo>
                    <a:pt x="448094" y="660400"/>
                  </a:lnTo>
                  <a:lnTo>
                    <a:pt x="451142" y="660400"/>
                  </a:lnTo>
                  <a:lnTo>
                    <a:pt x="457238" y="685800"/>
                  </a:lnTo>
                  <a:lnTo>
                    <a:pt x="460286" y="685800"/>
                  </a:lnTo>
                  <a:lnTo>
                    <a:pt x="466382" y="698500"/>
                  </a:lnTo>
                  <a:lnTo>
                    <a:pt x="466382" y="711200"/>
                  </a:lnTo>
                  <a:lnTo>
                    <a:pt x="469430" y="711200"/>
                  </a:lnTo>
                  <a:lnTo>
                    <a:pt x="472478" y="723900"/>
                  </a:lnTo>
                  <a:lnTo>
                    <a:pt x="472478" y="736600"/>
                  </a:lnTo>
                  <a:lnTo>
                    <a:pt x="469430" y="749300"/>
                  </a:lnTo>
                  <a:lnTo>
                    <a:pt x="472478" y="762000"/>
                  </a:lnTo>
                  <a:lnTo>
                    <a:pt x="472478" y="774700"/>
                  </a:lnTo>
                  <a:lnTo>
                    <a:pt x="469430" y="787400"/>
                  </a:lnTo>
                  <a:lnTo>
                    <a:pt x="463334" y="787400"/>
                  </a:lnTo>
                  <a:lnTo>
                    <a:pt x="460286" y="800100"/>
                  </a:lnTo>
                  <a:lnTo>
                    <a:pt x="533438" y="800100"/>
                  </a:lnTo>
                  <a:lnTo>
                    <a:pt x="542582" y="800100"/>
                  </a:lnTo>
                  <a:lnTo>
                    <a:pt x="542582" y="787400"/>
                  </a:lnTo>
                  <a:lnTo>
                    <a:pt x="576122" y="787400"/>
                  </a:lnTo>
                  <a:lnTo>
                    <a:pt x="582218" y="774700"/>
                  </a:lnTo>
                  <a:lnTo>
                    <a:pt x="591362" y="774700"/>
                  </a:lnTo>
                  <a:lnTo>
                    <a:pt x="597458" y="762000"/>
                  </a:lnTo>
                  <a:lnTo>
                    <a:pt x="612698" y="762000"/>
                  </a:lnTo>
                  <a:lnTo>
                    <a:pt x="615746" y="774700"/>
                  </a:lnTo>
                  <a:lnTo>
                    <a:pt x="615746" y="787400"/>
                  </a:lnTo>
                  <a:lnTo>
                    <a:pt x="618794" y="774700"/>
                  </a:lnTo>
                  <a:lnTo>
                    <a:pt x="624890" y="762000"/>
                  </a:lnTo>
                  <a:lnTo>
                    <a:pt x="637082" y="749300"/>
                  </a:lnTo>
                  <a:lnTo>
                    <a:pt x="649274" y="749300"/>
                  </a:lnTo>
                  <a:lnTo>
                    <a:pt x="652322" y="736600"/>
                  </a:lnTo>
                  <a:lnTo>
                    <a:pt x="670610" y="736600"/>
                  </a:lnTo>
                  <a:lnTo>
                    <a:pt x="676706" y="723900"/>
                  </a:lnTo>
                  <a:lnTo>
                    <a:pt x="694994" y="723900"/>
                  </a:lnTo>
                  <a:lnTo>
                    <a:pt x="694994" y="711200"/>
                  </a:lnTo>
                  <a:lnTo>
                    <a:pt x="698042" y="711200"/>
                  </a:lnTo>
                  <a:lnTo>
                    <a:pt x="701090" y="723900"/>
                  </a:lnTo>
                  <a:lnTo>
                    <a:pt x="707186" y="723900"/>
                  </a:lnTo>
                  <a:lnTo>
                    <a:pt x="707186" y="736600"/>
                  </a:lnTo>
                  <a:lnTo>
                    <a:pt x="710234" y="736600"/>
                  </a:lnTo>
                  <a:lnTo>
                    <a:pt x="707186" y="749300"/>
                  </a:lnTo>
                  <a:lnTo>
                    <a:pt x="707186" y="774700"/>
                  </a:lnTo>
                  <a:lnTo>
                    <a:pt x="710234" y="774700"/>
                  </a:lnTo>
                  <a:lnTo>
                    <a:pt x="713282" y="762000"/>
                  </a:lnTo>
                  <a:lnTo>
                    <a:pt x="722426" y="762000"/>
                  </a:lnTo>
                  <a:lnTo>
                    <a:pt x="722426" y="774700"/>
                  </a:lnTo>
                  <a:lnTo>
                    <a:pt x="719378" y="787400"/>
                  </a:lnTo>
                  <a:lnTo>
                    <a:pt x="731583" y="787400"/>
                  </a:lnTo>
                  <a:lnTo>
                    <a:pt x="731583" y="774700"/>
                  </a:lnTo>
                  <a:lnTo>
                    <a:pt x="740727" y="774700"/>
                  </a:lnTo>
                  <a:lnTo>
                    <a:pt x="746823" y="787400"/>
                  </a:lnTo>
                  <a:lnTo>
                    <a:pt x="746823" y="800100"/>
                  </a:lnTo>
                  <a:lnTo>
                    <a:pt x="752919" y="800100"/>
                  </a:lnTo>
                  <a:lnTo>
                    <a:pt x="755967" y="812800"/>
                  </a:lnTo>
                  <a:lnTo>
                    <a:pt x="765111" y="812800"/>
                  </a:lnTo>
                  <a:lnTo>
                    <a:pt x="765111" y="800100"/>
                  </a:lnTo>
                  <a:lnTo>
                    <a:pt x="774255" y="800100"/>
                  </a:lnTo>
                  <a:lnTo>
                    <a:pt x="774255" y="787400"/>
                  </a:lnTo>
                  <a:lnTo>
                    <a:pt x="780351" y="787400"/>
                  </a:lnTo>
                  <a:lnTo>
                    <a:pt x="786447" y="774700"/>
                  </a:lnTo>
                  <a:lnTo>
                    <a:pt x="789495" y="774700"/>
                  </a:lnTo>
                  <a:lnTo>
                    <a:pt x="783399" y="762000"/>
                  </a:lnTo>
                  <a:lnTo>
                    <a:pt x="807783" y="762000"/>
                  </a:lnTo>
                  <a:lnTo>
                    <a:pt x="804735" y="774700"/>
                  </a:lnTo>
                  <a:lnTo>
                    <a:pt x="810831" y="774700"/>
                  </a:lnTo>
                  <a:lnTo>
                    <a:pt x="807783" y="787400"/>
                  </a:lnTo>
                  <a:lnTo>
                    <a:pt x="801687" y="787400"/>
                  </a:lnTo>
                  <a:lnTo>
                    <a:pt x="801687" y="800100"/>
                  </a:lnTo>
                  <a:lnTo>
                    <a:pt x="826071" y="800100"/>
                  </a:lnTo>
                  <a:lnTo>
                    <a:pt x="829119" y="812800"/>
                  </a:lnTo>
                  <a:lnTo>
                    <a:pt x="835215" y="812800"/>
                  </a:lnTo>
                  <a:lnTo>
                    <a:pt x="841311" y="838200"/>
                  </a:lnTo>
                  <a:lnTo>
                    <a:pt x="847407" y="838200"/>
                  </a:lnTo>
                  <a:lnTo>
                    <a:pt x="847407" y="850900"/>
                  </a:lnTo>
                  <a:lnTo>
                    <a:pt x="853503" y="863600"/>
                  </a:lnTo>
                  <a:lnTo>
                    <a:pt x="856551" y="863600"/>
                  </a:lnTo>
                  <a:lnTo>
                    <a:pt x="856551" y="876300"/>
                  </a:lnTo>
                  <a:lnTo>
                    <a:pt x="862647" y="876300"/>
                  </a:lnTo>
                  <a:lnTo>
                    <a:pt x="862647" y="889000"/>
                  </a:lnTo>
                  <a:lnTo>
                    <a:pt x="865695" y="889000"/>
                  </a:lnTo>
                  <a:lnTo>
                    <a:pt x="871791" y="914400"/>
                  </a:lnTo>
                  <a:lnTo>
                    <a:pt x="877887" y="914400"/>
                  </a:lnTo>
                  <a:lnTo>
                    <a:pt x="877887" y="927100"/>
                  </a:lnTo>
                  <a:lnTo>
                    <a:pt x="887031" y="927100"/>
                  </a:lnTo>
                  <a:lnTo>
                    <a:pt x="893127" y="939800"/>
                  </a:lnTo>
                  <a:lnTo>
                    <a:pt x="920572" y="939800"/>
                  </a:lnTo>
                  <a:lnTo>
                    <a:pt x="932764" y="927100"/>
                  </a:lnTo>
                  <a:lnTo>
                    <a:pt x="932764" y="914400"/>
                  </a:lnTo>
                  <a:lnTo>
                    <a:pt x="929716" y="914400"/>
                  </a:lnTo>
                  <a:lnTo>
                    <a:pt x="929716" y="901700"/>
                  </a:lnTo>
                  <a:lnTo>
                    <a:pt x="926668" y="901700"/>
                  </a:lnTo>
                  <a:lnTo>
                    <a:pt x="926668" y="889000"/>
                  </a:lnTo>
                  <a:lnTo>
                    <a:pt x="923620" y="876300"/>
                  </a:lnTo>
                  <a:lnTo>
                    <a:pt x="920572" y="876300"/>
                  </a:lnTo>
                  <a:lnTo>
                    <a:pt x="920572" y="863600"/>
                  </a:lnTo>
                  <a:lnTo>
                    <a:pt x="917524" y="863600"/>
                  </a:lnTo>
                  <a:lnTo>
                    <a:pt x="917524" y="850900"/>
                  </a:lnTo>
                  <a:lnTo>
                    <a:pt x="914476" y="838200"/>
                  </a:lnTo>
                  <a:lnTo>
                    <a:pt x="926668" y="838200"/>
                  </a:lnTo>
                  <a:lnTo>
                    <a:pt x="932764" y="825500"/>
                  </a:lnTo>
                  <a:lnTo>
                    <a:pt x="929716" y="825500"/>
                  </a:lnTo>
                  <a:lnTo>
                    <a:pt x="929716" y="812800"/>
                  </a:lnTo>
                  <a:lnTo>
                    <a:pt x="932764" y="812800"/>
                  </a:lnTo>
                  <a:lnTo>
                    <a:pt x="932764" y="800100"/>
                  </a:lnTo>
                  <a:lnTo>
                    <a:pt x="948004" y="800100"/>
                  </a:lnTo>
                  <a:lnTo>
                    <a:pt x="954100" y="787400"/>
                  </a:lnTo>
                  <a:lnTo>
                    <a:pt x="960196" y="787400"/>
                  </a:lnTo>
                  <a:lnTo>
                    <a:pt x="960196" y="774700"/>
                  </a:lnTo>
                  <a:lnTo>
                    <a:pt x="969340" y="774700"/>
                  </a:lnTo>
                  <a:lnTo>
                    <a:pt x="972388" y="762000"/>
                  </a:lnTo>
                  <a:lnTo>
                    <a:pt x="975436" y="749300"/>
                  </a:lnTo>
                  <a:lnTo>
                    <a:pt x="990676" y="749300"/>
                  </a:lnTo>
                  <a:lnTo>
                    <a:pt x="990676" y="736600"/>
                  </a:lnTo>
                  <a:lnTo>
                    <a:pt x="999820" y="736600"/>
                  </a:lnTo>
                  <a:lnTo>
                    <a:pt x="1002868" y="749300"/>
                  </a:lnTo>
                  <a:lnTo>
                    <a:pt x="993724" y="749300"/>
                  </a:lnTo>
                  <a:lnTo>
                    <a:pt x="990676" y="762000"/>
                  </a:lnTo>
                  <a:lnTo>
                    <a:pt x="987628" y="762000"/>
                  </a:lnTo>
                  <a:lnTo>
                    <a:pt x="987628" y="774700"/>
                  </a:lnTo>
                  <a:lnTo>
                    <a:pt x="981532" y="774700"/>
                  </a:lnTo>
                  <a:lnTo>
                    <a:pt x="975436" y="800100"/>
                  </a:lnTo>
                  <a:lnTo>
                    <a:pt x="972388" y="800100"/>
                  </a:lnTo>
                  <a:lnTo>
                    <a:pt x="972388" y="812800"/>
                  </a:lnTo>
                  <a:lnTo>
                    <a:pt x="969340" y="800100"/>
                  </a:lnTo>
                  <a:lnTo>
                    <a:pt x="966292" y="800100"/>
                  </a:lnTo>
                  <a:lnTo>
                    <a:pt x="966292" y="812800"/>
                  </a:lnTo>
                  <a:lnTo>
                    <a:pt x="969340" y="825500"/>
                  </a:lnTo>
                  <a:lnTo>
                    <a:pt x="984580" y="825500"/>
                  </a:lnTo>
                  <a:lnTo>
                    <a:pt x="990676" y="838200"/>
                  </a:lnTo>
                  <a:lnTo>
                    <a:pt x="996772" y="838200"/>
                  </a:lnTo>
                  <a:lnTo>
                    <a:pt x="999820" y="850900"/>
                  </a:lnTo>
                  <a:lnTo>
                    <a:pt x="999820" y="863600"/>
                  </a:lnTo>
                  <a:lnTo>
                    <a:pt x="1002868" y="876300"/>
                  </a:lnTo>
                  <a:lnTo>
                    <a:pt x="1060780" y="876300"/>
                  </a:lnTo>
                  <a:lnTo>
                    <a:pt x="1063828" y="863600"/>
                  </a:lnTo>
                  <a:lnTo>
                    <a:pt x="1082128" y="863600"/>
                  </a:lnTo>
                  <a:lnTo>
                    <a:pt x="1088224" y="850900"/>
                  </a:lnTo>
                  <a:lnTo>
                    <a:pt x="1118704" y="850900"/>
                  </a:lnTo>
                  <a:lnTo>
                    <a:pt x="1121752" y="838200"/>
                  </a:lnTo>
                  <a:lnTo>
                    <a:pt x="1143088" y="838200"/>
                  </a:lnTo>
                  <a:lnTo>
                    <a:pt x="1149184" y="825500"/>
                  </a:lnTo>
                  <a:lnTo>
                    <a:pt x="1176616" y="825500"/>
                  </a:lnTo>
                  <a:lnTo>
                    <a:pt x="1182712" y="812800"/>
                  </a:lnTo>
                  <a:lnTo>
                    <a:pt x="1194904" y="812800"/>
                  </a:lnTo>
                  <a:lnTo>
                    <a:pt x="1197952" y="800100"/>
                  </a:lnTo>
                  <a:lnTo>
                    <a:pt x="1204048" y="800100"/>
                  </a:lnTo>
                  <a:lnTo>
                    <a:pt x="1204048" y="787400"/>
                  </a:lnTo>
                  <a:lnTo>
                    <a:pt x="1207096" y="787400"/>
                  </a:lnTo>
                  <a:lnTo>
                    <a:pt x="1219288" y="774700"/>
                  </a:lnTo>
                  <a:lnTo>
                    <a:pt x="1222336" y="774700"/>
                  </a:lnTo>
                  <a:lnTo>
                    <a:pt x="1228432" y="787400"/>
                  </a:lnTo>
                  <a:lnTo>
                    <a:pt x="1216240" y="787400"/>
                  </a:lnTo>
                  <a:lnTo>
                    <a:pt x="1213192" y="800100"/>
                  </a:lnTo>
                  <a:lnTo>
                    <a:pt x="1210144" y="800100"/>
                  </a:lnTo>
                  <a:lnTo>
                    <a:pt x="1213192" y="812800"/>
                  </a:lnTo>
                  <a:lnTo>
                    <a:pt x="1207096" y="812800"/>
                  </a:lnTo>
                  <a:lnTo>
                    <a:pt x="1207096" y="838200"/>
                  </a:lnTo>
                  <a:lnTo>
                    <a:pt x="1197952" y="838200"/>
                  </a:lnTo>
                  <a:lnTo>
                    <a:pt x="1197952" y="863600"/>
                  </a:lnTo>
                  <a:lnTo>
                    <a:pt x="1194904" y="863600"/>
                  </a:lnTo>
                  <a:lnTo>
                    <a:pt x="1185760" y="876300"/>
                  </a:lnTo>
                  <a:lnTo>
                    <a:pt x="1170520" y="876300"/>
                  </a:lnTo>
                  <a:lnTo>
                    <a:pt x="1161376" y="889000"/>
                  </a:lnTo>
                  <a:lnTo>
                    <a:pt x="1161376" y="901700"/>
                  </a:lnTo>
                  <a:lnTo>
                    <a:pt x="1155280" y="901700"/>
                  </a:lnTo>
                  <a:lnTo>
                    <a:pt x="1149184" y="914400"/>
                  </a:lnTo>
                  <a:lnTo>
                    <a:pt x="1140040" y="914400"/>
                  </a:lnTo>
                  <a:lnTo>
                    <a:pt x="1136992" y="927100"/>
                  </a:lnTo>
                  <a:lnTo>
                    <a:pt x="1130896" y="927100"/>
                  </a:lnTo>
                  <a:lnTo>
                    <a:pt x="1124800" y="939800"/>
                  </a:lnTo>
                  <a:lnTo>
                    <a:pt x="1121752" y="952500"/>
                  </a:lnTo>
                  <a:lnTo>
                    <a:pt x="1118704" y="952500"/>
                  </a:lnTo>
                  <a:lnTo>
                    <a:pt x="1115656" y="965200"/>
                  </a:lnTo>
                  <a:lnTo>
                    <a:pt x="1115656" y="977900"/>
                  </a:lnTo>
                  <a:lnTo>
                    <a:pt x="1118704" y="977900"/>
                  </a:lnTo>
                  <a:lnTo>
                    <a:pt x="1115656" y="990600"/>
                  </a:lnTo>
                  <a:lnTo>
                    <a:pt x="1121752" y="990600"/>
                  </a:lnTo>
                  <a:lnTo>
                    <a:pt x="1124800" y="1003300"/>
                  </a:lnTo>
                  <a:lnTo>
                    <a:pt x="1127848" y="1003300"/>
                  </a:lnTo>
                  <a:lnTo>
                    <a:pt x="1130896" y="1016000"/>
                  </a:lnTo>
                  <a:lnTo>
                    <a:pt x="1133944" y="1016000"/>
                  </a:lnTo>
                  <a:lnTo>
                    <a:pt x="1136992" y="1003300"/>
                  </a:lnTo>
                  <a:lnTo>
                    <a:pt x="1140040" y="1003300"/>
                  </a:lnTo>
                  <a:lnTo>
                    <a:pt x="1136992" y="1016000"/>
                  </a:lnTo>
                  <a:lnTo>
                    <a:pt x="1133944" y="1016000"/>
                  </a:lnTo>
                  <a:lnTo>
                    <a:pt x="1130896" y="1028700"/>
                  </a:lnTo>
                  <a:lnTo>
                    <a:pt x="1106512" y="1028700"/>
                  </a:lnTo>
                  <a:lnTo>
                    <a:pt x="1106512" y="1041400"/>
                  </a:lnTo>
                  <a:lnTo>
                    <a:pt x="1103464" y="1054100"/>
                  </a:lnTo>
                  <a:lnTo>
                    <a:pt x="1100416" y="1054100"/>
                  </a:lnTo>
                  <a:lnTo>
                    <a:pt x="1100416" y="1066800"/>
                  </a:lnTo>
                  <a:lnTo>
                    <a:pt x="1094320" y="1092200"/>
                  </a:lnTo>
                  <a:lnTo>
                    <a:pt x="1094320" y="1104900"/>
                  </a:lnTo>
                  <a:lnTo>
                    <a:pt x="1091272" y="1104900"/>
                  </a:lnTo>
                  <a:lnTo>
                    <a:pt x="1091272" y="1117600"/>
                  </a:lnTo>
                  <a:lnTo>
                    <a:pt x="1079080" y="1155700"/>
                  </a:lnTo>
                  <a:lnTo>
                    <a:pt x="1082128" y="1168400"/>
                  </a:lnTo>
                  <a:lnTo>
                    <a:pt x="1079080" y="1168400"/>
                  </a:lnTo>
                  <a:lnTo>
                    <a:pt x="1079080" y="1181100"/>
                  </a:lnTo>
                  <a:lnTo>
                    <a:pt x="1094320" y="1181100"/>
                  </a:lnTo>
                  <a:lnTo>
                    <a:pt x="1094320" y="1193800"/>
                  </a:lnTo>
                  <a:lnTo>
                    <a:pt x="1097368" y="1193800"/>
                  </a:lnTo>
                  <a:lnTo>
                    <a:pt x="1097368" y="1219200"/>
                  </a:lnTo>
                  <a:lnTo>
                    <a:pt x="1085176" y="1219200"/>
                  </a:lnTo>
                  <a:lnTo>
                    <a:pt x="1082128" y="1206500"/>
                  </a:lnTo>
                  <a:lnTo>
                    <a:pt x="1063828" y="1206500"/>
                  </a:lnTo>
                  <a:lnTo>
                    <a:pt x="1054684" y="1219200"/>
                  </a:lnTo>
                  <a:lnTo>
                    <a:pt x="1039444" y="1231900"/>
                  </a:lnTo>
                  <a:lnTo>
                    <a:pt x="1033348" y="1244600"/>
                  </a:lnTo>
                  <a:lnTo>
                    <a:pt x="1021156" y="1244600"/>
                  </a:lnTo>
                  <a:lnTo>
                    <a:pt x="1018108" y="1257300"/>
                  </a:lnTo>
                  <a:lnTo>
                    <a:pt x="999820" y="1257300"/>
                  </a:lnTo>
                  <a:lnTo>
                    <a:pt x="993724" y="1270000"/>
                  </a:lnTo>
                  <a:lnTo>
                    <a:pt x="978484" y="1270000"/>
                  </a:lnTo>
                  <a:lnTo>
                    <a:pt x="978484" y="1282700"/>
                  </a:lnTo>
                  <a:lnTo>
                    <a:pt x="966292" y="1282700"/>
                  </a:lnTo>
                  <a:lnTo>
                    <a:pt x="957148" y="1295400"/>
                  </a:lnTo>
                  <a:lnTo>
                    <a:pt x="954100" y="1308100"/>
                  </a:lnTo>
                  <a:lnTo>
                    <a:pt x="948004" y="1308100"/>
                  </a:lnTo>
                  <a:lnTo>
                    <a:pt x="941908" y="1320800"/>
                  </a:lnTo>
                  <a:lnTo>
                    <a:pt x="935812" y="1320800"/>
                  </a:lnTo>
                  <a:lnTo>
                    <a:pt x="929716" y="1333500"/>
                  </a:lnTo>
                  <a:lnTo>
                    <a:pt x="923620" y="1333500"/>
                  </a:lnTo>
                  <a:lnTo>
                    <a:pt x="920572" y="1346200"/>
                  </a:lnTo>
                  <a:lnTo>
                    <a:pt x="920572" y="1562100"/>
                  </a:lnTo>
                  <a:lnTo>
                    <a:pt x="920572" y="1574800"/>
                  </a:lnTo>
                  <a:lnTo>
                    <a:pt x="917524" y="1562100"/>
                  </a:lnTo>
                  <a:lnTo>
                    <a:pt x="917524" y="1574800"/>
                  </a:lnTo>
                  <a:lnTo>
                    <a:pt x="914476" y="1574800"/>
                  </a:lnTo>
                  <a:lnTo>
                    <a:pt x="914476" y="1587500"/>
                  </a:lnTo>
                  <a:lnTo>
                    <a:pt x="899223" y="1587500"/>
                  </a:lnTo>
                  <a:lnTo>
                    <a:pt x="902284" y="1574800"/>
                  </a:lnTo>
                  <a:lnTo>
                    <a:pt x="905332" y="1574800"/>
                  </a:lnTo>
                  <a:lnTo>
                    <a:pt x="908380" y="1562100"/>
                  </a:lnTo>
                  <a:lnTo>
                    <a:pt x="917524" y="1562100"/>
                  </a:lnTo>
                  <a:lnTo>
                    <a:pt x="920572" y="1562100"/>
                  </a:lnTo>
                  <a:lnTo>
                    <a:pt x="920572" y="1346200"/>
                  </a:lnTo>
                  <a:lnTo>
                    <a:pt x="914476" y="1346200"/>
                  </a:lnTo>
                  <a:lnTo>
                    <a:pt x="905332" y="1371600"/>
                  </a:lnTo>
                  <a:lnTo>
                    <a:pt x="908380" y="1384300"/>
                  </a:lnTo>
                  <a:lnTo>
                    <a:pt x="905332" y="1397000"/>
                  </a:lnTo>
                  <a:lnTo>
                    <a:pt x="908380" y="1397000"/>
                  </a:lnTo>
                  <a:lnTo>
                    <a:pt x="908380" y="1409700"/>
                  </a:lnTo>
                  <a:lnTo>
                    <a:pt x="911428" y="1409700"/>
                  </a:lnTo>
                  <a:lnTo>
                    <a:pt x="905332" y="1422400"/>
                  </a:lnTo>
                  <a:lnTo>
                    <a:pt x="871791" y="1422400"/>
                  </a:lnTo>
                  <a:lnTo>
                    <a:pt x="865695" y="1409700"/>
                  </a:lnTo>
                  <a:lnTo>
                    <a:pt x="856551" y="1409700"/>
                  </a:lnTo>
                  <a:lnTo>
                    <a:pt x="865695" y="1397000"/>
                  </a:lnTo>
                  <a:lnTo>
                    <a:pt x="862647" y="1397000"/>
                  </a:lnTo>
                  <a:lnTo>
                    <a:pt x="844359" y="1409700"/>
                  </a:lnTo>
                  <a:lnTo>
                    <a:pt x="841311" y="1422400"/>
                  </a:lnTo>
                  <a:lnTo>
                    <a:pt x="823023" y="1422400"/>
                  </a:lnTo>
                  <a:lnTo>
                    <a:pt x="810831" y="1435100"/>
                  </a:lnTo>
                  <a:lnTo>
                    <a:pt x="798639" y="1435100"/>
                  </a:lnTo>
                  <a:lnTo>
                    <a:pt x="795591" y="1447800"/>
                  </a:lnTo>
                  <a:lnTo>
                    <a:pt x="774255" y="1447800"/>
                  </a:lnTo>
                  <a:lnTo>
                    <a:pt x="759015" y="1460500"/>
                  </a:lnTo>
                  <a:lnTo>
                    <a:pt x="740727" y="1473200"/>
                  </a:lnTo>
                  <a:lnTo>
                    <a:pt x="722426" y="1473200"/>
                  </a:lnTo>
                  <a:lnTo>
                    <a:pt x="719378" y="1485900"/>
                  </a:lnTo>
                  <a:lnTo>
                    <a:pt x="701090" y="1485900"/>
                  </a:lnTo>
                  <a:lnTo>
                    <a:pt x="685850" y="1498600"/>
                  </a:lnTo>
                  <a:lnTo>
                    <a:pt x="679754" y="1511300"/>
                  </a:lnTo>
                  <a:lnTo>
                    <a:pt x="670610" y="1511300"/>
                  </a:lnTo>
                  <a:lnTo>
                    <a:pt x="664514" y="1524000"/>
                  </a:lnTo>
                  <a:lnTo>
                    <a:pt x="649274" y="1524000"/>
                  </a:lnTo>
                  <a:lnTo>
                    <a:pt x="646226" y="1536700"/>
                  </a:lnTo>
                  <a:lnTo>
                    <a:pt x="634034" y="1536700"/>
                  </a:lnTo>
                  <a:lnTo>
                    <a:pt x="630986" y="1549400"/>
                  </a:lnTo>
                  <a:lnTo>
                    <a:pt x="621842" y="1549400"/>
                  </a:lnTo>
                  <a:lnTo>
                    <a:pt x="621842" y="1701800"/>
                  </a:lnTo>
                  <a:lnTo>
                    <a:pt x="621842" y="1714500"/>
                  </a:lnTo>
                  <a:lnTo>
                    <a:pt x="618794" y="1714500"/>
                  </a:lnTo>
                  <a:lnTo>
                    <a:pt x="618794" y="1701800"/>
                  </a:lnTo>
                  <a:lnTo>
                    <a:pt x="621842" y="1701800"/>
                  </a:lnTo>
                  <a:lnTo>
                    <a:pt x="621842" y="1549400"/>
                  </a:lnTo>
                  <a:lnTo>
                    <a:pt x="615746" y="1549400"/>
                  </a:lnTo>
                  <a:lnTo>
                    <a:pt x="612698" y="1562100"/>
                  </a:lnTo>
                  <a:lnTo>
                    <a:pt x="609650" y="1562100"/>
                  </a:lnTo>
                  <a:lnTo>
                    <a:pt x="603554" y="1574800"/>
                  </a:lnTo>
                  <a:lnTo>
                    <a:pt x="594410" y="1587500"/>
                  </a:lnTo>
                  <a:lnTo>
                    <a:pt x="594410" y="1600200"/>
                  </a:lnTo>
                  <a:lnTo>
                    <a:pt x="591362" y="1612900"/>
                  </a:lnTo>
                  <a:lnTo>
                    <a:pt x="588314" y="1612900"/>
                  </a:lnTo>
                  <a:lnTo>
                    <a:pt x="585266" y="1619250"/>
                  </a:lnTo>
                  <a:lnTo>
                    <a:pt x="585266" y="1625600"/>
                  </a:lnTo>
                  <a:lnTo>
                    <a:pt x="582218" y="1625600"/>
                  </a:lnTo>
                  <a:lnTo>
                    <a:pt x="573074" y="1638300"/>
                  </a:lnTo>
                  <a:lnTo>
                    <a:pt x="579170" y="1638300"/>
                  </a:lnTo>
                  <a:lnTo>
                    <a:pt x="576122" y="1651000"/>
                  </a:lnTo>
                  <a:lnTo>
                    <a:pt x="582218" y="1651000"/>
                  </a:lnTo>
                  <a:lnTo>
                    <a:pt x="585266" y="1663700"/>
                  </a:lnTo>
                  <a:lnTo>
                    <a:pt x="600506" y="1663700"/>
                  </a:lnTo>
                  <a:lnTo>
                    <a:pt x="600506" y="1676400"/>
                  </a:lnTo>
                  <a:lnTo>
                    <a:pt x="612698" y="1676400"/>
                  </a:lnTo>
                  <a:lnTo>
                    <a:pt x="615746" y="1689100"/>
                  </a:lnTo>
                  <a:lnTo>
                    <a:pt x="609650" y="1689100"/>
                  </a:lnTo>
                  <a:lnTo>
                    <a:pt x="612698" y="1701800"/>
                  </a:lnTo>
                  <a:lnTo>
                    <a:pt x="615746" y="1701800"/>
                  </a:lnTo>
                  <a:lnTo>
                    <a:pt x="615746" y="1714500"/>
                  </a:lnTo>
                  <a:lnTo>
                    <a:pt x="609650" y="1701800"/>
                  </a:lnTo>
                  <a:lnTo>
                    <a:pt x="582218" y="1701800"/>
                  </a:lnTo>
                  <a:lnTo>
                    <a:pt x="582218" y="1689100"/>
                  </a:lnTo>
                  <a:lnTo>
                    <a:pt x="585266" y="1689100"/>
                  </a:lnTo>
                  <a:lnTo>
                    <a:pt x="582218" y="1676400"/>
                  </a:lnTo>
                  <a:lnTo>
                    <a:pt x="542582" y="1676400"/>
                  </a:lnTo>
                  <a:lnTo>
                    <a:pt x="536486" y="1663700"/>
                  </a:lnTo>
                  <a:lnTo>
                    <a:pt x="533438" y="1663700"/>
                  </a:lnTo>
                  <a:lnTo>
                    <a:pt x="533438" y="1676400"/>
                  </a:lnTo>
                  <a:lnTo>
                    <a:pt x="536486" y="1676400"/>
                  </a:lnTo>
                  <a:lnTo>
                    <a:pt x="536486" y="1689100"/>
                  </a:lnTo>
                  <a:lnTo>
                    <a:pt x="533438" y="1689100"/>
                  </a:lnTo>
                  <a:lnTo>
                    <a:pt x="533438" y="1701800"/>
                  </a:lnTo>
                  <a:lnTo>
                    <a:pt x="545630" y="1701800"/>
                  </a:lnTo>
                  <a:lnTo>
                    <a:pt x="545630" y="1714500"/>
                  </a:lnTo>
                  <a:lnTo>
                    <a:pt x="548678" y="1714500"/>
                  </a:lnTo>
                  <a:lnTo>
                    <a:pt x="548678" y="1727200"/>
                  </a:lnTo>
                  <a:lnTo>
                    <a:pt x="542582" y="1727200"/>
                  </a:lnTo>
                  <a:lnTo>
                    <a:pt x="542582" y="1714500"/>
                  </a:lnTo>
                  <a:lnTo>
                    <a:pt x="539534" y="1714500"/>
                  </a:lnTo>
                  <a:lnTo>
                    <a:pt x="533438" y="1701800"/>
                  </a:lnTo>
                  <a:lnTo>
                    <a:pt x="530390" y="1701800"/>
                  </a:lnTo>
                  <a:lnTo>
                    <a:pt x="530390" y="1714500"/>
                  </a:lnTo>
                  <a:lnTo>
                    <a:pt x="521246" y="1714500"/>
                  </a:lnTo>
                  <a:lnTo>
                    <a:pt x="521246" y="1701800"/>
                  </a:lnTo>
                  <a:lnTo>
                    <a:pt x="515150" y="1701800"/>
                  </a:lnTo>
                  <a:lnTo>
                    <a:pt x="515150" y="1689100"/>
                  </a:lnTo>
                  <a:lnTo>
                    <a:pt x="502958" y="1689100"/>
                  </a:lnTo>
                  <a:lnTo>
                    <a:pt x="502958" y="1676400"/>
                  </a:lnTo>
                  <a:lnTo>
                    <a:pt x="509054" y="1663700"/>
                  </a:lnTo>
                  <a:lnTo>
                    <a:pt x="493814" y="1663700"/>
                  </a:lnTo>
                  <a:lnTo>
                    <a:pt x="493814" y="1651000"/>
                  </a:lnTo>
                  <a:lnTo>
                    <a:pt x="502958" y="1651000"/>
                  </a:lnTo>
                  <a:lnTo>
                    <a:pt x="502958" y="1638300"/>
                  </a:lnTo>
                  <a:lnTo>
                    <a:pt x="451142" y="1638300"/>
                  </a:lnTo>
                  <a:lnTo>
                    <a:pt x="454190" y="1625600"/>
                  </a:lnTo>
                  <a:lnTo>
                    <a:pt x="435902" y="1625600"/>
                  </a:lnTo>
                  <a:lnTo>
                    <a:pt x="435902" y="1638300"/>
                  </a:lnTo>
                  <a:lnTo>
                    <a:pt x="432854" y="1651000"/>
                  </a:lnTo>
                  <a:lnTo>
                    <a:pt x="432854" y="1638300"/>
                  </a:lnTo>
                  <a:lnTo>
                    <a:pt x="435902" y="1638300"/>
                  </a:lnTo>
                  <a:lnTo>
                    <a:pt x="435902" y="1625600"/>
                  </a:lnTo>
                  <a:lnTo>
                    <a:pt x="429806" y="1638300"/>
                  </a:lnTo>
                  <a:lnTo>
                    <a:pt x="362737" y="1638300"/>
                  </a:lnTo>
                  <a:lnTo>
                    <a:pt x="350545" y="1651000"/>
                  </a:lnTo>
                  <a:lnTo>
                    <a:pt x="332257" y="1663700"/>
                  </a:lnTo>
                  <a:lnTo>
                    <a:pt x="320065" y="1663700"/>
                  </a:lnTo>
                  <a:lnTo>
                    <a:pt x="317017" y="1676400"/>
                  </a:lnTo>
                  <a:lnTo>
                    <a:pt x="313969" y="1676400"/>
                  </a:lnTo>
                  <a:lnTo>
                    <a:pt x="301777" y="1689100"/>
                  </a:lnTo>
                  <a:lnTo>
                    <a:pt x="277393" y="1701800"/>
                  </a:lnTo>
                  <a:lnTo>
                    <a:pt x="274345" y="1701800"/>
                  </a:lnTo>
                  <a:lnTo>
                    <a:pt x="262153" y="1714500"/>
                  </a:lnTo>
                  <a:lnTo>
                    <a:pt x="259105" y="1714500"/>
                  </a:lnTo>
                  <a:lnTo>
                    <a:pt x="256057" y="1727200"/>
                  </a:lnTo>
                  <a:lnTo>
                    <a:pt x="243865" y="1727200"/>
                  </a:lnTo>
                  <a:lnTo>
                    <a:pt x="234721" y="1739900"/>
                  </a:lnTo>
                  <a:lnTo>
                    <a:pt x="228625" y="1752600"/>
                  </a:lnTo>
                  <a:lnTo>
                    <a:pt x="228625" y="1765300"/>
                  </a:lnTo>
                  <a:lnTo>
                    <a:pt x="222516" y="1765300"/>
                  </a:lnTo>
                  <a:lnTo>
                    <a:pt x="225577" y="1778000"/>
                  </a:lnTo>
                  <a:lnTo>
                    <a:pt x="228625" y="1778000"/>
                  </a:lnTo>
                  <a:lnTo>
                    <a:pt x="231673" y="1790700"/>
                  </a:lnTo>
                  <a:lnTo>
                    <a:pt x="225577" y="1790700"/>
                  </a:lnTo>
                  <a:lnTo>
                    <a:pt x="225577" y="1778000"/>
                  </a:lnTo>
                  <a:lnTo>
                    <a:pt x="216420" y="1790700"/>
                  </a:lnTo>
                  <a:lnTo>
                    <a:pt x="204228" y="1790700"/>
                  </a:lnTo>
                  <a:lnTo>
                    <a:pt x="201180" y="1778000"/>
                  </a:lnTo>
                  <a:lnTo>
                    <a:pt x="198132" y="1790700"/>
                  </a:lnTo>
                  <a:lnTo>
                    <a:pt x="179844" y="1790700"/>
                  </a:lnTo>
                  <a:lnTo>
                    <a:pt x="179844" y="1803400"/>
                  </a:lnTo>
                  <a:lnTo>
                    <a:pt x="176796" y="1803400"/>
                  </a:lnTo>
                  <a:lnTo>
                    <a:pt x="179844" y="1790700"/>
                  </a:lnTo>
                  <a:lnTo>
                    <a:pt x="170700" y="1790700"/>
                  </a:lnTo>
                  <a:lnTo>
                    <a:pt x="170700" y="1803400"/>
                  </a:lnTo>
                  <a:lnTo>
                    <a:pt x="155460" y="1803400"/>
                  </a:lnTo>
                  <a:lnTo>
                    <a:pt x="155460" y="1816100"/>
                  </a:lnTo>
                  <a:lnTo>
                    <a:pt x="161556" y="1816100"/>
                  </a:lnTo>
                  <a:lnTo>
                    <a:pt x="158508" y="1828800"/>
                  </a:lnTo>
                  <a:lnTo>
                    <a:pt x="146316" y="1828800"/>
                  </a:lnTo>
                  <a:lnTo>
                    <a:pt x="143268" y="1841500"/>
                  </a:lnTo>
                  <a:lnTo>
                    <a:pt x="140220" y="1841500"/>
                  </a:lnTo>
                  <a:lnTo>
                    <a:pt x="137172" y="1828800"/>
                  </a:lnTo>
                  <a:lnTo>
                    <a:pt x="121932" y="1828800"/>
                  </a:lnTo>
                  <a:lnTo>
                    <a:pt x="131076" y="1816100"/>
                  </a:lnTo>
                  <a:lnTo>
                    <a:pt x="124980" y="1816100"/>
                  </a:lnTo>
                  <a:lnTo>
                    <a:pt x="115836" y="1828800"/>
                  </a:lnTo>
                  <a:lnTo>
                    <a:pt x="94500" y="1828800"/>
                  </a:lnTo>
                  <a:lnTo>
                    <a:pt x="91452" y="1841500"/>
                  </a:lnTo>
                  <a:lnTo>
                    <a:pt x="85356" y="1841500"/>
                  </a:lnTo>
                  <a:lnTo>
                    <a:pt x="85356" y="1892300"/>
                  </a:lnTo>
                  <a:lnTo>
                    <a:pt x="85356" y="1905000"/>
                  </a:lnTo>
                  <a:lnTo>
                    <a:pt x="82308" y="1905000"/>
                  </a:lnTo>
                  <a:lnTo>
                    <a:pt x="79260" y="1892300"/>
                  </a:lnTo>
                  <a:lnTo>
                    <a:pt x="85356" y="1892300"/>
                  </a:lnTo>
                  <a:lnTo>
                    <a:pt x="85356" y="1841500"/>
                  </a:lnTo>
                  <a:lnTo>
                    <a:pt x="79260" y="1841500"/>
                  </a:lnTo>
                  <a:lnTo>
                    <a:pt x="79260" y="1854200"/>
                  </a:lnTo>
                  <a:lnTo>
                    <a:pt x="76212" y="1854200"/>
                  </a:lnTo>
                  <a:lnTo>
                    <a:pt x="79260" y="1866900"/>
                  </a:lnTo>
                  <a:lnTo>
                    <a:pt x="79260" y="1879600"/>
                  </a:lnTo>
                  <a:lnTo>
                    <a:pt x="73164" y="1892300"/>
                  </a:lnTo>
                  <a:lnTo>
                    <a:pt x="73164" y="1905000"/>
                  </a:lnTo>
                  <a:lnTo>
                    <a:pt x="67068" y="1905000"/>
                  </a:lnTo>
                  <a:lnTo>
                    <a:pt x="67068" y="1917700"/>
                  </a:lnTo>
                  <a:lnTo>
                    <a:pt x="51816" y="1917700"/>
                  </a:lnTo>
                  <a:lnTo>
                    <a:pt x="54864" y="1930400"/>
                  </a:lnTo>
                  <a:lnTo>
                    <a:pt x="82308" y="1930400"/>
                  </a:lnTo>
                  <a:lnTo>
                    <a:pt x="88404" y="1917700"/>
                  </a:lnTo>
                  <a:lnTo>
                    <a:pt x="94500" y="1917700"/>
                  </a:lnTo>
                  <a:lnTo>
                    <a:pt x="103644" y="1905000"/>
                  </a:lnTo>
                  <a:lnTo>
                    <a:pt x="115836" y="1905000"/>
                  </a:lnTo>
                  <a:lnTo>
                    <a:pt x="115836" y="1892300"/>
                  </a:lnTo>
                  <a:lnTo>
                    <a:pt x="112788" y="1892300"/>
                  </a:lnTo>
                  <a:lnTo>
                    <a:pt x="106692" y="1879600"/>
                  </a:lnTo>
                  <a:lnTo>
                    <a:pt x="97548" y="1879600"/>
                  </a:lnTo>
                  <a:lnTo>
                    <a:pt x="91452" y="1866900"/>
                  </a:lnTo>
                  <a:lnTo>
                    <a:pt x="88404" y="1854200"/>
                  </a:lnTo>
                  <a:lnTo>
                    <a:pt x="97548" y="1854200"/>
                  </a:lnTo>
                  <a:lnTo>
                    <a:pt x="97548" y="1841500"/>
                  </a:lnTo>
                  <a:lnTo>
                    <a:pt x="112788" y="1841500"/>
                  </a:lnTo>
                  <a:lnTo>
                    <a:pt x="112788" y="1854200"/>
                  </a:lnTo>
                  <a:lnTo>
                    <a:pt x="128028" y="1854200"/>
                  </a:lnTo>
                  <a:lnTo>
                    <a:pt x="128028" y="1866900"/>
                  </a:lnTo>
                  <a:lnTo>
                    <a:pt x="134124" y="1866900"/>
                  </a:lnTo>
                  <a:lnTo>
                    <a:pt x="137172" y="1879600"/>
                  </a:lnTo>
                  <a:lnTo>
                    <a:pt x="131076" y="1879600"/>
                  </a:lnTo>
                  <a:lnTo>
                    <a:pt x="131076" y="1892300"/>
                  </a:lnTo>
                  <a:lnTo>
                    <a:pt x="137172" y="1892300"/>
                  </a:lnTo>
                  <a:lnTo>
                    <a:pt x="137172" y="1905000"/>
                  </a:lnTo>
                  <a:lnTo>
                    <a:pt x="143268" y="1905000"/>
                  </a:lnTo>
                  <a:lnTo>
                    <a:pt x="152412" y="1917700"/>
                  </a:lnTo>
                  <a:lnTo>
                    <a:pt x="152412" y="1905000"/>
                  </a:lnTo>
                  <a:lnTo>
                    <a:pt x="173748" y="1905000"/>
                  </a:lnTo>
                  <a:lnTo>
                    <a:pt x="173748" y="1892300"/>
                  </a:lnTo>
                  <a:lnTo>
                    <a:pt x="179844" y="1892300"/>
                  </a:lnTo>
                  <a:lnTo>
                    <a:pt x="182892" y="1879600"/>
                  </a:lnTo>
                  <a:lnTo>
                    <a:pt x="192036" y="1879600"/>
                  </a:lnTo>
                  <a:lnTo>
                    <a:pt x="188988" y="1866900"/>
                  </a:lnTo>
                  <a:lnTo>
                    <a:pt x="192036" y="1866900"/>
                  </a:lnTo>
                  <a:lnTo>
                    <a:pt x="192036" y="1879600"/>
                  </a:lnTo>
                  <a:lnTo>
                    <a:pt x="195084" y="1892300"/>
                  </a:lnTo>
                  <a:lnTo>
                    <a:pt x="192036" y="1892300"/>
                  </a:lnTo>
                  <a:lnTo>
                    <a:pt x="192036" y="1905000"/>
                  </a:lnTo>
                  <a:lnTo>
                    <a:pt x="198132" y="1905000"/>
                  </a:lnTo>
                  <a:lnTo>
                    <a:pt x="198132" y="1879600"/>
                  </a:lnTo>
                  <a:lnTo>
                    <a:pt x="195084" y="1866900"/>
                  </a:lnTo>
                  <a:lnTo>
                    <a:pt x="195084" y="1854200"/>
                  </a:lnTo>
                  <a:lnTo>
                    <a:pt x="201180" y="1854200"/>
                  </a:lnTo>
                  <a:lnTo>
                    <a:pt x="198132" y="1841500"/>
                  </a:lnTo>
                  <a:lnTo>
                    <a:pt x="192036" y="1841500"/>
                  </a:lnTo>
                  <a:lnTo>
                    <a:pt x="185940" y="1828800"/>
                  </a:lnTo>
                  <a:lnTo>
                    <a:pt x="182892" y="1828800"/>
                  </a:lnTo>
                  <a:lnTo>
                    <a:pt x="182892" y="1816100"/>
                  </a:lnTo>
                  <a:lnTo>
                    <a:pt x="188988" y="1816100"/>
                  </a:lnTo>
                  <a:lnTo>
                    <a:pt x="192036" y="1803400"/>
                  </a:lnTo>
                  <a:lnTo>
                    <a:pt x="207276" y="1803400"/>
                  </a:lnTo>
                  <a:lnTo>
                    <a:pt x="210324" y="1816100"/>
                  </a:lnTo>
                  <a:lnTo>
                    <a:pt x="219468" y="1816100"/>
                  </a:lnTo>
                  <a:lnTo>
                    <a:pt x="219468" y="1854200"/>
                  </a:lnTo>
                  <a:lnTo>
                    <a:pt x="228625" y="1854200"/>
                  </a:lnTo>
                  <a:lnTo>
                    <a:pt x="228625" y="1866900"/>
                  </a:lnTo>
                  <a:lnTo>
                    <a:pt x="213372" y="1866900"/>
                  </a:lnTo>
                  <a:lnTo>
                    <a:pt x="216420" y="1879600"/>
                  </a:lnTo>
                  <a:lnTo>
                    <a:pt x="219468" y="1879600"/>
                  </a:lnTo>
                  <a:lnTo>
                    <a:pt x="228625" y="1892300"/>
                  </a:lnTo>
                  <a:lnTo>
                    <a:pt x="231673" y="1879600"/>
                  </a:lnTo>
                  <a:lnTo>
                    <a:pt x="234721" y="1879600"/>
                  </a:lnTo>
                  <a:lnTo>
                    <a:pt x="237769" y="1892300"/>
                  </a:lnTo>
                  <a:lnTo>
                    <a:pt x="240817" y="1892300"/>
                  </a:lnTo>
                  <a:lnTo>
                    <a:pt x="243865" y="1879600"/>
                  </a:lnTo>
                  <a:lnTo>
                    <a:pt x="246913" y="1879600"/>
                  </a:lnTo>
                  <a:lnTo>
                    <a:pt x="246913" y="1892300"/>
                  </a:lnTo>
                  <a:lnTo>
                    <a:pt x="259105" y="1892300"/>
                  </a:lnTo>
                  <a:lnTo>
                    <a:pt x="268249" y="1879600"/>
                  </a:lnTo>
                  <a:lnTo>
                    <a:pt x="265201" y="1879600"/>
                  </a:lnTo>
                  <a:lnTo>
                    <a:pt x="262153" y="1866900"/>
                  </a:lnTo>
                  <a:lnTo>
                    <a:pt x="271297" y="1866900"/>
                  </a:lnTo>
                  <a:lnTo>
                    <a:pt x="271297" y="1854200"/>
                  </a:lnTo>
                  <a:lnTo>
                    <a:pt x="289585" y="1854200"/>
                  </a:lnTo>
                  <a:lnTo>
                    <a:pt x="283489" y="1866900"/>
                  </a:lnTo>
                  <a:lnTo>
                    <a:pt x="277393" y="1866900"/>
                  </a:lnTo>
                  <a:lnTo>
                    <a:pt x="289585" y="1879600"/>
                  </a:lnTo>
                  <a:lnTo>
                    <a:pt x="307873" y="1879600"/>
                  </a:lnTo>
                  <a:lnTo>
                    <a:pt x="310921" y="1866900"/>
                  </a:lnTo>
                  <a:lnTo>
                    <a:pt x="301777" y="1854200"/>
                  </a:lnTo>
                  <a:lnTo>
                    <a:pt x="301777" y="1841500"/>
                  </a:lnTo>
                  <a:lnTo>
                    <a:pt x="298729" y="1841500"/>
                  </a:lnTo>
                  <a:lnTo>
                    <a:pt x="304825" y="1828800"/>
                  </a:lnTo>
                  <a:lnTo>
                    <a:pt x="304825" y="1841500"/>
                  </a:lnTo>
                  <a:lnTo>
                    <a:pt x="317017" y="1841500"/>
                  </a:lnTo>
                  <a:lnTo>
                    <a:pt x="320065" y="1854200"/>
                  </a:lnTo>
                  <a:lnTo>
                    <a:pt x="323113" y="1854200"/>
                  </a:lnTo>
                  <a:lnTo>
                    <a:pt x="323113" y="1828800"/>
                  </a:lnTo>
                  <a:lnTo>
                    <a:pt x="326161" y="1828800"/>
                  </a:lnTo>
                  <a:lnTo>
                    <a:pt x="338353" y="1816100"/>
                  </a:lnTo>
                  <a:lnTo>
                    <a:pt x="344449" y="1816100"/>
                  </a:lnTo>
                  <a:lnTo>
                    <a:pt x="347497" y="1803400"/>
                  </a:lnTo>
                  <a:lnTo>
                    <a:pt x="356641" y="1803400"/>
                  </a:lnTo>
                  <a:lnTo>
                    <a:pt x="365785" y="1790700"/>
                  </a:lnTo>
                  <a:lnTo>
                    <a:pt x="365785" y="1778000"/>
                  </a:lnTo>
                  <a:lnTo>
                    <a:pt x="368833" y="1765300"/>
                  </a:lnTo>
                  <a:lnTo>
                    <a:pt x="365785" y="1765300"/>
                  </a:lnTo>
                  <a:lnTo>
                    <a:pt x="368833" y="1752600"/>
                  </a:lnTo>
                  <a:lnTo>
                    <a:pt x="377977" y="1739900"/>
                  </a:lnTo>
                  <a:lnTo>
                    <a:pt x="384073" y="1739900"/>
                  </a:lnTo>
                  <a:lnTo>
                    <a:pt x="390169" y="1727200"/>
                  </a:lnTo>
                  <a:lnTo>
                    <a:pt x="420662" y="1727200"/>
                  </a:lnTo>
                  <a:lnTo>
                    <a:pt x="426758" y="1739900"/>
                  </a:lnTo>
                  <a:lnTo>
                    <a:pt x="414566" y="1752600"/>
                  </a:lnTo>
                  <a:lnTo>
                    <a:pt x="414566" y="1765300"/>
                  </a:lnTo>
                  <a:lnTo>
                    <a:pt x="402374" y="1765300"/>
                  </a:lnTo>
                  <a:lnTo>
                    <a:pt x="399326" y="1778000"/>
                  </a:lnTo>
                  <a:lnTo>
                    <a:pt x="402374" y="1778000"/>
                  </a:lnTo>
                  <a:lnTo>
                    <a:pt x="402374" y="1790700"/>
                  </a:lnTo>
                  <a:lnTo>
                    <a:pt x="396278" y="1790700"/>
                  </a:lnTo>
                  <a:lnTo>
                    <a:pt x="396278" y="1803400"/>
                  </a:lnTo>
                  <a:lnTo>
                    <a:pt x="426758" y="1803400"/>
                  </a:lnTo>
                  <a:lnTo>
                    <a:pt x="426758" y="1816100"/>
                  </a:lnTo>
                  <a:lnTo>
                    <a:pt x="438950" y="1816100"/>
                  </a:lnTo>
                  <a:lnTo>
                    <a:pt x="457238" y="1803400"/>
                  </a:lnTo>
                  <a:lnTo>
                    <a:pt x="472478" y="1803400"/>
                  </a:lnTo>
                  <a:lnTo>
                    <a:pt x="475526" y="1790700"/>
                  </a:lnTo>
                  <a:lnTo>
                    <a:pt x="487718" y="1790700"/>
                  </a:lnTo>
                  <a:lnTo>
                    <a:pt x="490766" y="1778000"/>
                  </a:lnTo>
                  <a:lnTo>
                    <a:pt x="499910" y="1778000"/>
                  </a:lnTo>
                  <a:lnTo>
                    <a:pt x="502958" y="1765300"/>
                  </a:lnTo>
                  <a:lnTo>
                    <a:pt x="506006" y="1765300"/>
                  </a:lnTo>
                  <a:lnTo>
                    <a:pt x="512102" y="1778000"/>
                  </a:lnTo>
                  <a:lnTo>
                    <a:pt x="512102" y="1790700"/>
                  </a:lnTo>
                  <a:lnTo>
                    <a:pt x="545630" y="1790700"/>
                  </a:lnTo>
                  <a:lnTo>
                    <a:pt x="542582" y="1778000"/>
                  </a:lnTo>
                  <a:lnTo>
                    <a:pt x="524294" y="1778000"/>
                  </a:lnTo>
                  <a:lnTo>
                    <a:pt x="524294" y="1765300"/>
                  </a:lnTo>
                  <a:lnTo>
                    <a:pt x="551726" y="1765300"/>
                  </a:lnTo>
                  <a:lnTo>
                    <a:pt x="551726" y="1752600"/>
                  </a:lnTo>
                  <a:lnTo>
                    <a:pt x="557822" y="1752600"/>
                  </a:lnTo>
                  <a:lnTo>
                    <a:pt x="554774" y="1765300"/>
                  </a:lnTo>
                  <a:lnTo>
                    <a:pt x="557822" y="1765300"/>
                  </a:lnTo>
                  <a:lnTo>
                    <a:pt x="557822" y="1778000"/>
                  </a:lnTo>
                  <a:lnTo>
                    <a:pt x="560870" y="1778000"/>
                  </a:lnTo>
                  <a:lnTo>
                    <a:pt x="560870" y="1790700"/>
                  </a:lnTo>
                  <a:lnTo>
                    <a:pt x="576122" y="1790700"/>
                  </a:lnTo>
                  <a:lnTo>
                    <a:pt x="576122" y="1778000"/>
                  </a:lnTo>
                  <a:lnTo>
                    <a:pt x="579170" y="1778000"/>
                  </a:lnTo>
                  <a:lnTo>
                    <a:pt x="579170" y="1765300"/>
                  </a:lnTo>
                  <a:lnTo>
                    <a:pt x="588314" y="1765300"/>
                  </a:lnTo>
                  <a:lnTo>
                    <a:pt x="591362" y="1752600"/>
                  </a:lnTo>
                  <a:lnTo>
                    <a:pt x="585266" y="1739900"/>
                  </a:lnTo>
                  <a:lnTo>
                    <a:pt x="600506" y="1739900"/>
                  </a:lnTo>
                  <a:lnTo>
                    <a:pt x="609650" y="1752600"/>
                  </a:lnTo>
                  <a:lnTo>
                    <a:pt x="612698" y="1752600"/>
                  </a:lnTo>
                  <a:lnTo>
                    <a:pt x="612698" y="1739900"/>
                  </a:lnTo>
                  <a:lnTo>
                    <a:pt x="618794" y="1752600"/>
                  </a:lnTo>
                  <a:lnTo>
                    <a:pt x="618794" y="1739900"/>
                  </a:lnTo>
                  <a:lnTo>
                    <a:pt x="637082" y="1739900"/>
                  </a:lnTo>
                  <a:lnTo>
                    <a:pt x="637082" y="1714500"/>
                  </a:lnTo>
                  <a:lnTo>
                    <a:pt x="640130" y="1727200"/>
                  </a:lnTo>
                  <a:lnTo>
                    <a:pt x="658418" y="1727200"/>
                  </a:lnTo>
                  <a:lnTo>
                    <a:pt x="658418" y="1701800"/>
                  </a:lnTo>
                  <a:lnTo>
                    <a:pt x="661466" y="1701800"/>
                  </a:lnTo>
                  <a:lnTo>
                    <a:pt x="667562" y="1714500"/>
                  </a:lnTo>
                  <a:lnTo>
                    <a:pt x="670610" y="1701800"/>
                  </a:lnTo>
                  <a:lnTo>
                    <a:pt x="682802" y="1714500"/>
                  </a:lnTo>
                  <a:lnTo>
                    <a:pt x="685850" y="1714500"/>
                  </a:lnTo>
                  <a:lnTo>
                    <a:pt x="688898" y="1701800"/>
                  </a:lnTo>
                  <a:lnTo>
                    <a:pt x="688898" y="1689100"/>
                  </a:lnTo>
                  <a:lnTo>
                    <a:pt x="713282" y="1689100"/>
                  </a:lnTo>
                  <a:lnTo>
                    <a:pt x="719378" y="1701800"/>
                  </a:lnTo>
                  <a:lnTo>
                    <a:pt x="725474" y="1701800"/>
                  </a:lnTo>
                  <a:lnTo>
                    <a:pt x="731583" y="1714500"/>
                  </a:lnTo>
                  <a:lnTo>
                    <a:pt x="719378" y="1714500"/>
                  </a:lnTo>
                  <a:lnTo>
                    <a:pt x="716330" y="1727200"/>
                  </a:lnTo>
                  <a:lnTo>
                    <a:pt x="719378" y="1727200"/>
                  </a:lnTo>
                  <a:lnTo>
                    <a:pt x="719378" y="1739900"/>
                  </a:lnTo>
                  <a:lnTo>
                    <a:pt x="713282" y="1739900"/>
                  </a:lnTo>
                  <a:lnTo>
                    <a:pt x="713282" y="1752600"/>
                  </a:lnTo>
                  <a:lnTo>
                    <a:pt x="725474" y="1752600"/>
                  </a:lnTo>
                  <a:lnTo>
                    <a:pt x="725474" y="1765300"/>
                  </a:lnTo>
                  <a:lnTo>
                    <a:pt x="728522" y="1765300"/>
                  </a:lnTo>
                  <a:lnTo>
                    <a:pt x="731583" y="1752600"/>
                  </a:lnTo>
                  <a:lnTo>
                    <a:pt x="731583" y="1765300"/>
                  </a:lnTo>
                  <a:lnTo>
                    <a:pt x="734631" y="1752600"/>
                  </a:lnTo>
                  <a:lnTo>
                    <a:pt x="737679" y="1752600"/>
                  </a:lnTo>
                  <a:lnTo>
                    <a:pt x="740727" y="1739900"/>
                  </a:lnTo>
                  <a:lnTo>
                    <a:pt x="734631" y="1739900"/>
                  </a:lnTo>
                  <a:lnTo>
                    <a:pt x="737679" y="1727200"/>
                  </a:lnTo>
                  <a:lnTo>
                    <a:pt x="746823" y="1727200"/>
                  </a:lnTo>
                  <a:lnTo>
                    <a:pt x="746823" y="1701800"/>
                  </a:lnTo>
                  <a:lnTo>
                    <a:pt x="740727" y="1701800"/>
                  </a:lnTo>
                  <a:lnTo>
                    <a:pt x="743775" y="1689100"/>
                  </a:lnTo>
                  <a:lnTo>
                    <a:pt x="746823" y="1689100"/>
                  </a:lnTo>
                  <a:lnTo>
                    <a:pt x="749871" y="1676400"/>
                  </a:lnTo>
                  <a:lnTo>
                    <a:pt x="755967" y="1676400"/>
                  </a:lnTo>
                  <a:lnTo>
                    <a:pt x="755967" y="1689100"/>
                  </a:lnTo>
                  <a:lnTo>
                    <a:pt x="752919" y="1701800"/>
                  </a:lnTo>
                  <a:lnTo>
                    <a:pt x="755967" y="1714500"/>
                  </a:lnTo>
                  <a:lnTo>
                    <a:pt x="765111" y="1714500"/>
                  </a:lnTo>
                  <a:lnTo>
                    <a:pt x="762063" y="1701800"/>
                  </a:lnTo>
                  <a:lnTo>
                    <a:pt x="765111" y="1701800"/>
                  </a:lnTo>
                  <a:lnTo>
                    <a:pt x="768159" y="1689100"/>
                  </a:lnTo>
                  <a:lnTo>
                    <a:pt x="780351" y="1689100"/>
                  </a:lnTo>
                  <a:lnTo>
                    <a:pt x="777303" y="1701800"/>
                  </a:lnTo>
                  <a:lnTo>
                    <a:pt x="783399" y="1701800"/>
                  </a:lnTo>
                  <a:lnTo>
                    <a:pt x="783399" y="1689100"/>
                  </a:lnTo>
                  <a:lnTo>
                    <a:pt x="810831" y="1689100"/>
                  </a:lnTo>
                  <a:lnTo>
                    <a:pt x="816927" y="1676400"/>
                  </a:lnTo>
                  <a:lnTo>
                    <a:pt x="823023" y="1676400"/>
                  </a:lnTo>
                  <a:lnTo>
                    <a:pt x="826071" y="1689100"/>
                  </a:lnTo>
                  <a:lnTo>
                    <a:pt x="832167" y="1689100"/>
                  </a:lnTo>
                  <a:lnTo>
                    <a:pt x="832167" y="1676400"/>
                  </a:lnTo>
                  <a:lnTo>
                    <a:pt x="847407" y="1676400"/>
                  </a:lnTo>
                  <a:lnTo>
                    <a:pt x="847407" y="1689100"/>
                  </a:lnTo>
                  <a:lnTo>
                    <a:pt x="850455" y="1689100"/>
                  </a:lnTo>
                  <a:lnTo>
                    <a:pt x="850455" y="1676400"/>
                  </a:lnTo>
                  <a:lnTo>
                    <a:pt x="853503" y="1663700"/>
                  </a:lnTo>
                  <a:lnTo>
                    <a:pt x="859599" y="1663700"/>
                  </a:lnTo>
                  <a:lnTo>
                    <a:pt x="859599" y="1651000"/>
                  </a:lnTo>
                  <a:lnTo>
                    <a:pt x="865695" y="1651000"/>
                  </a:lnTo>
                  <a:lnTo>
                    <a:pt x="865695" y="1663700"/>
                  </a:lnTo>
                  <a:lnTo>
                    <a:pt x="874839" y="1663700"/>
                  </a:lnTo>
                  <a:lnTo>
                    <a:pt x="874839" y="1651000"/>
                  </a:lnTo>
                  <a:lnTo>
                    <a:pt x="880935" y="1651000"/>
                  </a:lnTo>
                  <a:lnTo>
                    <a:pt x="880935" y="1663700"/>
                  </a:lnTo>
                  <a:lnTo>
                    <a:pt x="890079" y="1663700"/>
                  </a:lnTo>
                  <a:lnTo>
                    <a:pt x="890079" y="1651000"/>
                  </a:lnTo>
                  <a:lnTo>
                    <a:pt x="887031" y="1651000"/>
                  </a:lnTo>
                  <a:lnTo>
                    <a:pt x="883983" y="1651000"/>
                  </a:lnTo>
                  <a:lnTo>
                    <a:pt x="883983" y="1638300"/>
                  </a:lnTo>
                  <a:lnTo>
                    <a:pt x="887031" y="1651000"/>
                  </a:lnTo>
                  <a:lnTo>
                    <a:pt x="890079" y="1638300"/>
                  </a:lnTo>
                  <a:lnTo>
                    <a:pt x="893127" y="1638300"/>
                  </a:lnTo>
                  <a:lnTo>
                    <a:pt x="890079" y="1625600"/>
                  </a:lnTo>
                  <a:lnTo>
                    <a:pt x="893127" y="1625600"/>
                  </a:lnTo>
                  <a:lnTo>
                    <a:pt x="887031" y="1612900"/>
                  </a:lnTo>
                  <a:lnTo>
                    <a:pt x="896175" y="1612900"/>
                  </a:lnTo>
                  <a:lnTo>
                    <a:pt x="896175" y="1625600"/>
                  </a:lnTo>
                  <a:lnTo>
                    <a:pt x="905332" y="1625600"/>
                  </a:lnTo>
                  <a:lnTo>
                    <a:pt x="905332" y="1638300"/>
                  </a:lnTo>
                  <a:lnTo>
                    <a:pt x="902284" y="1638300"/>
                  </a:lnTo>
                  <a:lnTo>
                    <a:pt x="902284" y="1651000"/>
                  </a:lnTo>
                  <a:lnTo>
                    <a:pt x="917524" y="1651000"/>
                  </a:lnTo>
                  <a:lnTo>
                    <a:pt x="917524" y="1638300"/>
                  </a:lnTo>
                  <a:lnTo>
                    <a:pt x="920572" y="1638300"/>
                  </a:lnTo>
                  <a:lnTo>
                    <a:pt x="920572" y="1651000"/>
                  </a:lnTo>
                  <a:lnTo>
                    <a:pt x="923620" y="1638300"/>
                  </a:lnTo>
                  <a:lnTo>
                    <a:pt x="923620" y="1625600"/>
                  </a:lnTo>
                  <a:lnTo>
                    <a:pt x="926668" y="1638300"/>
                  </a:lnTo>
                  <a:lnTo>
                    <a:pt x="932764" y="1638300"/>
                  </a:lnTo>
                  <a:lnTo>
                    <a:pt x="935812" y="1651000"/>
                  </a:lnTo>
                  <a:lnTo>
                    <a:pt x="938860" y="1638300"/>
                  </a:lnTo>
                  <a:lnTo>
                    <a:pt x="935812" y="1638300"/>
                  </a:lnTo>
                  <a:lnTo>
                    <a:pt x="935812" y="1625600"/>
                  </a:lnTo>
                  <a:lnTo>
                    <a:pt x="938860" y="1625600"/>
                  </a:lnTo>
                  <a:lnTo>
                    <a:pt x="938860" y="1612900"/>
                  </a:lnTo>
                  <a:lnTo>
                    <a:pt x="941908" y="1612900"/>
                  </a:lnTo>
                  <a:lnTo>
                    <a:pt x="941908" y="1625600"/>
                  </a:lnTo>
                  <a:lnTo>
                    <a:pt x="948004" y="1625600"/>
                  </a:lnTo>
                  <a:lnTo>
                    <a:pt x="948004" y="1612900"/>
                  </a:lnTo>
                  <a:lnTo>
                    <a:pt x="954100" y="1612900"/>
                  </a:lnTo>
                  <a:lnTo>
                    <a:pt x="960196" y="1587500"/>
                  </a:lnTo>
                  <a:lnTo>
                    <a:pt x="963244" y="1587500"/>
                  </a:lnTo>
                  <a:lnTo>
                    <a:pt x="975436" y="1574800"/>
                  </a:lnTo>
                  <a:lnTo>
                    <a:pt x="957148" y="1574800"/>
                  </a:lnTo>
                  <a:lnTo>
                    <a:pt x="951052" y="1587500"/>
                  </a:lnTo>
                  <a:lnTo>
                    <a:pt x="948004" y="1587500"/>
                  </a:lnTo>
                  <a:lnTo>
                    <a:pt x="954100" y="1574800"/>
                  </a:lnTo>
                  <a:lnTo>
                    <a:pt x="954100" y="1562100"/>
                  </a:lnTo>
                  <a:lnTo>
                    <a:pt x="948004" y="1562100"/>
                  </a:lnTo>
                  <a:lnTo>
                    <a:pt x="948004" y="1574800"/>
                  </a:lnTo>
                  <a:lnTo>
                    <a:pt x="944956" y="1574800"/>
                  </a:lnTo>
                  <a:lnTo>
                    <a:pt x="944956" y="1600200"/>
                  </a:lnTo>
                  <a:lnTo>
                    <a:pt x="941908" y="1600200"/>
                  </a:lnTo>
                  <a:lnTo>
                    <a:pt x="938860" y="1587500"/>
                  </a:lnTo>
                  <a:lnTo>
                    <a:pt x="941908" y="1587500"/>
                  </a:lnTo>
                  <a:lnTo>
                    <a:pt x="944956" y="1600200"/>
                  </a:lnTo>
                  <a:lnTo>
                    <a:pt x="944956" y="1574800"/>
                  </a:lnTo>
                  <a:lnTo>
                    <a:pt x="938860" y="1574800"/>
                  </a:lnTo>
                  <a:lnTo>
                    <a:pt x="935812" y="1574800"/>
                  </a:lnTo>
                  <a:lnTo>
                    <a:pt x="935812" y="1562100"/>
                  </a:lnTo>
                  <a:lnTo>
                    <a:pt x="929716" y="1562100"/>
                  </a:lnTo>
                  <a:lnTo>
                    <a:pt x="929716" y="1600200"/>
                  </a:lnTo>
                  <a:lnTo>
                    <a:pt x="929716" y="1612900"/>
                  </a:lnTo>
                  <a:lnTo>
                    <a:pt x="920572" y="1612900"/>
                  </a:lnTo>
                  <a:lnTo>
                    <a:pt x="911428" y="1625600"/>
                  </a:lnTo>
                  <a:lnTo>
                    <a:pt x="908380" y="1625600"/>
                  </a:lnTo>
                  <a:lnTo>
                    <a:pt x="908380" y="1612900"/>
                  </a:lnTo>
                  <a:lnTo>
                    <a:pt x="905332" y="1612900"/>
                  </a:lnTo>
                  <a:lnTo>
                    <a:pt x="905332" y="1600200"/>
                  </a:lnTo>
                  <a:lnTo>
                    <a:pt x="929716" y="1600200"/>
                  </a:lnTo>
                  <a:lnTo>
                    <a:pt x="929716" y="1562100"/>
                  </a:lnTo>
                  <a:lnTo>
                    <a:pt x="926668" y="1562100"/>
                  </a:lnTo>
                  <a:lnTo>
                    <a:pt x="923620" y="1549400"/>
                  </a:lnTo>
                  <a:lnTo>
                    <a:pt x="926668" y="1549400"/>
                  </a:lnTo>
                  <a:lnTo>
                    <a:pt x="935812" y="1536700"/>
                  </a:lnTo>
                  <a:lnTo>
                    <a:pt x="941908" y="1524000"/>
                  </a:lnTo>
                  <a:lnTo>
                    <a:pt x="987628" y="1524000"/>
                  </a:lnTo>
                  <a:lnTo>
                    <a:pt x="987628" y="1511300"/>
                  </a:lnTo>
                  <a:lnTo>
                    <a:pt x="990676" y="1511300"/>
                  </a:lnTo>
                  <a:lnTo>
                    <a:pt x="990676" y="1498600"/>
                  </a:lnTo>
                  <a:lnTo>
                    <a:pt x="1002868" y="1498600"/>
                  </a:lnTo>
                  <a:lnTo>
                    <a:pt x="1002868" y="1485900"/>
                  </a:lnTo>
                  <a:lnTo>
                    <a:pt x="1021156" y="1485900"/>
                  </a:lnTo>
                  <a:lnTo>
                    <a:pt x="1024204" y="1473200"/>
                  </a:lnTo>
                  <a:lnTo>
                    <a:pt x="1060780" y="1473200"/>
                  </a:lnTo>
                  <a:lnTo>
                    <a:pt x="1060780" y="1485900"/>
                  </a:lnTo>
                  <a:lnTo>
                    <a:pt x="1103464" y="1485900"/>
                  </a:lnTo>
                  <a:lnTo>
                    <a:pt x="1100416" y="1473200"/>
                  </a:lnTo>
                  <a:lnTo>
                    <a:pt x="1088224" y="1473200"/>
                  </a:lnTo>
                  <a:lnTo>
                    <a:pt x="1088224" y="1447800"/>
                  </a:lnTo>
                  <a:lnTo>
                    <a:pt x="1115656" y="1447800"/>
                  </a:lnTo>
                  <a:lnTo>
                    <a:pt x="1115656" y="1435100"/>
                  </a:lnTo>
                  <a:lnTo>
                    <a:pt x="1106512" y="1435100"/>
                  </a:lnTo>
                  <a:lnTo>
                    <a:pt x="1103464" y="1422400"/>
                  </a:lnTo>
                  <a:lnTo>
                    <a:pt x="1106512" y="1422400"/>
                  </a:lnTo>
                  <a:lnTo>
                    <a:pt x="1109560" y="1409700"/>
                  </a:lnTo>
                  <a:lnTo>
                    <a:pt x="1121752" y="1409700"/>
                  </a:lnTo>
                  <a:lnTo>
                    <a:pt x="1124800" y="1422400"/>
                  </a:lnTo>
                  <a:lnTo>
                    <a:pt x="1130896" y="1422400"/>
                  </a:lnTo>
                  <a:lnTo>
                    <a:pt x="1133944" y="1435100"/>
                  </a:lnTo>
                  <a:lnTo>
                    <a:pt x="1143088" y="1435100"/>
                  </a:lnTo>
                  <a:lnTo>
                    <a:pt x="1143088" y="1447800"/>
                  </a:lnTo>
                  <a:lnTo>
                    <a:pt x="1155280" y="1447800"/>
                  </a:lnTo>
                  <a:lnTo>
                    <a:pt x="1155280" y="1435100"/>
                  </a:lnTo>
                  <a:lnTo>
                    <a:pt x="1158328" y="1422400"/>
                  </a:lnTo>
                  <a:lnTo>
                    <a:pt x="1173568" y="1422400"/>
                  </a:lnTo>
                  <a:lnTo>
                    <a:pt x="1173568" y="1409700"/>
                  </a:lnTo>
                  <a:lnTo>
                    <a:pt x="1194904" y="1409700"/>
                  </a:lnTo>
                  <a:lnTo>
                    <a:pt x="1191856" y="1397000"/>
                  </a:lnTo>
                  <a:lnTo>
                    <a:pt x="1194904" y="1397000"/>
                  </a:lnTo>
                  <a:lnTo>
                    <a:pt x="1194904" y="1384300"/>
                  </a:lnTo>
                  <a:lnTo>
                    <a:pt x="1201000" y="1384300"/>
                  </a:lnTo>
                  <a:lnTo>
                    <a:pt x="1201000" y="1397000"/>
                  </a:lnTo>
                  <a:lnTo>
                    <a:pt x="1207096" y="1397000"/>
                  </a:lnTo>
                  <a:lnTo>
                    <a:pt x="1207096" y="1409700"/>
                  </a:lnTo>
                  <a:lnTo>
                    <a:pt x="1216240" y="1409700"/>
                  </a:lnTo>
                  <a:lnTo>
                    <a:pt x="1216240" y="1384300"/>
                  </a:lnTo>
                  <a:lnTo>
                    <a:pt x="1225384" y="1384300"/>
                  </a:lnTo>
                  <a:lnTo>
                    <a:pt x="1222336" y="1371600"/>
                  </a:lnTo>
                  <a:lnTo>
                    <a:pt x="1234528" y="1371600"/>
                  </a:lnTo>
                  <a:lnTo>
                    <a:pt x="1243685" y="1384300"/>
                  </a:lnTo>
                  <a:lnTo>
                    <a:pt x="1255877" y="1384300"/>
                  </a:lnTo>
                  <a:lnTo>
                    <a:pt x="1255877" y="1371600"/>
                  </a:lnTo>
                  <a:lnTo>
                    <a:pt x="1261973" y="1371600"/>
                  </a:lnTo>
                  <a:lnTo>
                    <a:pt x="1268069" y="1358900"/>
                  </a:lnTo>
                  <a:lnTo>
                    <a:pt x="1268069" y="1346200"/>
                  </a:lnTo>
                  <a:lnTo>
                    <a:pt x="1283309" y="1346200"/>
                  </a:lnTo>
                  <a:lnTo>
                    <a:pt x="1280261" y="1333500"/>
                  </a:lnTo>
                  <a:lnTo>
                    <a:pt x="1292453" y="1333500"/>
                  </a:lnTo>
                  <a:lnTo>
                    <a:pt x="1292453" y="1320800"/>
                  </a:lnTo>
                  <a:lnTo>
                    <a:pt x="1283309" y="1320800"/>
                  </a:lnTo>
                  <a:lnTo>
                    <a:pt x="1283309" y="1308100"/>
                  </a:lnTo>
                  <a:lnTo>
                    <a:pt x="1295501" y="1308100"/>
                  </a:lnTo>
                  <a:lnTo>
                    <a:pt x="1295501" y="1295400"/>
                  </a:lnTo>
                  <a:lnTo>
                    <a:pt x="1298549" y="1295400"/>
                  </a:lnTo>
                  <a:lnTo>
                    <a:pt x="1292453" y="1282700"/>
                  </a:lnTo>
                  <a:lnTo>
                    <a:pt x="1280261" y="1282700"/>
                  </a:lnTo>
                  <a:lnTo>
                    <a:pt x="1280261" y="1295400"/>
                  </a:lnTo>
                  <a:lnTo>
                    <a:pt x="1261973" y="1295400"/>
                  </a:lnTo>
                  <a:lnTo>
                    <a:pt x="1261973" y="1282700"/>
                  </a:lnTo>
                  <a:lnTo>
                    <a:pt x="1271117" y="1282700"/>
                  </a:lnTo>
                  <a:lnTo>
                    <a:pt x="1271117" y="1270000"/>
                  </a:lnTo>
                  <a:lnTo>
                    <a:pt x="1274165" y="1270000"/>
                  </a:lnTo>
                  <a:lnTo>
                    <a:pt x="1271117" y="1282700"/>
                  </a:lnTo>
                  <a:lnTo>
                    <a:pt x="1277213" y="1282700"/>
                  </a:lnTo>
                  <a:lnTo>
                    <a:pt x="1277213" y="1270000"/>
                  </a:lnTo>
                  <a:lnTo>
                    <a:pt x="1283309" y="1270000"/>
                  </a:lnTo>
                  <a:lnTo>
                    <a:pt x="1298549" y="1257300"/>
                  </a:lnTo>
                  <a:lnTo>
                    <a:pt x="1310741" y="1257300"/>
                  </a:lnTo>
                  <a:lnTo>
                    <a:pt x="1313789" y="1244600"/>
                  </a:lnTo>
                  <a:lnTo>
                    <a:pt x="1313789" y="1257300"/>
                  </a:lnTo>
                  <a:lnTo>
                    <a:pt x="1316837" y="1257300"/>
                  </a:lnTo>
                  <a:lnTo>
                    <a:pt x="1316837" y="1244600"/>
                  </a:lnTo>
                  <a:lnTo>
                    <a:pt x="1329029" y="1244600"/>
                  </a:lnTo>
                  <a:lnTo>
                    <a:pt x="1335125" y="1231900"/>
                  </a:lnTo>
                  <a:lnTo>
                    <a:pt x="1338173" y="1219200"/>
                  </a:lnTo>
                  <a:lnTo>
                    <a:pt x="1341221" y="1219200"/>
                  </a:lnTo>
                  <a:lnTo>
                    <a:pt x="1344269" y="1231900"/>
                  </a:lnTo>
                  <a:lnTo>
                    <a:pt x="1347317" y="1231900"/>
                  </a:lnTo>
                  <a:lnTo>
                    <a:pt x="1347317" y="1219200"/>
                  </a:lnTo>
                  <a:lnTo>
                    <a:pt x="1344269" y="1219200"/>
                  </a:lnTo>
                  <a:lnTo>
                    <a:pt x="1347317" y="1206500"/>
                  </a:lnTo>
                  <a:lnTo>
                    <a:pt x="1350365" y="1206500"/>
                  </a:lnTo>
                  <a:lnTo>
                    <a:pt x="1350365" y="1219200"/>
                  </a:lnTo>
                  <a:lnTo>
                    <a:pt x="1374749" y="1219200"/>
                  </a:lnTo>
                  <a:lnTo>
                    <a:pt x="1377797" y="1206500"/>
                  </a:lnTo>
                  <a:lnTo>
                    <a:pt x="1380845" y="1206500"/>
                  </a:lnTo>
                  <a:lnTo>
                    <a:pt x="1383893" y="1219200"/>
                  </a:lnTo>
                  <a:lnTo>
                    <a:pt x="1396085" y="1219200"/>
                  </a:lnTo>
                  <a:lnTo>
                    <a:pt x="1396085" y="1206500"/>
                  </a:lnTo>
                  <a:lnTo>
                    <a:pt x="1396085" y="1193800"/>
                  </a:lnTo>
                  <a:lnTo>
                    <a:pt x="1408290" y="1193800"/>
                  </a:lnTo>
                  <a:lnTo>
                    <a:pt x="1411338" y="1181100"/>
                  </a:lnTo>
                  <a:lnTo>
                    <a:pt x="1417434" y="1181100"/>
                  </a:lnTo>
                  <a:lnTo>
                    <a:pt x="1411338" y="1168400"/>
                  </a:lnTo>
                  <a:lnTo>
                    <a:pt x="1414386" y="1168400"/>
                  </a:lnTo>
                  <a:lnTo>
                    <a:pt x="1417434" y="1155700"/>
                  </a:lnTo>
                  <a:lnTo>
                    <a:pt x="1414386" y="1155700"/>
                  </a:lnTo>
                  <a:lnTo>
                    <a:pt x="1414386" y="1143000"/>
                  </a:lnTo>
                  <a:lnTo>
                    <a:pt x="1417434" y="1143000"/>
                  </a:lnTo>
                  <a:lnTo>
                    <a:pt x="1417434" y="1155700"/>
                  </a:lnTo>
                  <a:lnTo>
                    <a:pt x="1420482" y="1143000"/>
                  </a:lnTo>
                  <a:lnTo>
                    <a:pt x="1429626" y="1143000"/>
                  </a:lnTo>
                  <a:lnTo>
                    <a:pt x="1429626" y="1155700"/>
                  </a:lnTo>
                  <a:lnTo>
                    <a:pt x="1447914" y="1155700"/>
                  </a:lnTo>
                  <a:lnTo>
                    <a:pt x="1450962" y="1168400"/>
                  </a:lnTo>
                  <a:lnTo>
                    <a:pt x="1469250" y="1168400"/>
                  </a:lnTo>
                  <a:lnTo>
                    <a:pt x="1466202" y="1155700"/>
                  </a:lnTo>
                  <a:lnTo>
                    <a:pt x="1463154" y="1155700"/>
                  </a:lnTo>
                  <a:lnTo>
                    <a:pt x="1460106" y="1143000"/>
                  </a:lnTo>
                  <a:lnTo>
                    <a:pt x="1460106" y="1155700"/>
                  </a:lnTo>
                  <a:lnTo>
                    <a:pt x="1457058" y="1155700"/>
                  </a:lnTo>
                  <a:lnTo>
                    <a:pt x="1457058" y="1143000"/>
                  </a:lnTo>
                  <a:lnTo>
                    <a:pt x="1460106" y="1143000"/>
                  </a:lnTo>
                  <a:lnTo>
                    <a:pt x="1463154" y="1130300"/>
                  </a:lnTo>
                  <a:lnTo>
                    <a:pt x="1466202" y="1143000"/>
                  </a:lnTo>
                  <a:lnTo>
                    <a:pt x="1478394" y="1143000"/>
                  </a:lnTo>
                  <a:lnTo>
                    <a:pt x="1478394" y="1130300"/>
                  </a:lnTo>
                  <a:lnTo>
                    <a:pt x="1478394" y="1117600"/>
                  </a:lnTo>
                  <a:lnTo>
                    <a:pt x="1481442" y="1130300"/>
                  </a:lnTo>
                  <a:lnTo>
                    <a:pt x="1481442" y="1117600"/>
                  </a:lnTo>
                  <a:lnTo>
                    <a:pt x="1484490" y="1130300"/>
                  </a:lnTo>
                  <a:lnTo>
                    <a:pt x="1496682" y="1130300"/>
                  </a:lnTo>
                  <a:lnTo>
                    <a:pt x="1499730" y="1117600"/>
                  </a:lnTo>
                  <a:lnTo>
                    <a:pt x="1502778" y="1117600"/>
                  </a:lnTo>
                  <a:lnTo>
                    <a:pt x="1502778" y="1104900"/>
                  </a:lnTo>
                  <a:lnTo>
                    <a:pt x="1508874" y="1104900"/>
                  </a:lnTo>
                  <a:lnTo>
                    <a:pt x="1508874" y="1092200"/>
                  </a:lnTo>
                  <a:lnTo>
                    <a:pt x="1511922" y="1079500"/>
                  </a:lnTo>
                  <a:lnTo>
                    <a:pt x="1545450" y="1079500"/>
                  </a:lnTo>
                  <a:lnTo>
                    <a:pt x="1545450" y="1092200"/>
                  </a:lnTo>
                  <a:lnTo>
                    <a:pt x="1548498" y="1092200"/>
                  </a:lnTo>
                  <a:lnTo>
                    <a:pt x="1548498" y="1079500"/>
                  </a:lnTo>
                  <a:lnTo>
                    <a:pt x="1557642" y="1079500"/>
                  </a:lnTo>
                  <a:lnTo>
                    <a:pt x="1560690" y="1066800"/>
                  </a:lnTo>
                  <a:lnTo>
                    <a:pt x="1572882" y="1066800"/>
                  </a:lnTo>
                  <a:lnTo>
                    <a:pt x="1572882" y="1079500"/>
                  </a:lnTo>
                  <a:lnTo>
                    <a:pt x="1585087" y="1079500"/>
                  </a:lnTo>
                  <a:lnTo>
                    <a:pt x="1585087" y="1066800"/>
                  </a:lnTo>
                  <a:lnTo>
                    <a:pt x="1585087" y="1054100"/>
                  </a:lnTo>
                  <a:lnTo>
                    <a:pt x="1597279" y="1054100"/>
                  </a:lnTo>
                  <a:lnTo>
                    <a:pt x="1597279" y="1066800"/>
                  </a:lnTo>
                  <a:lnTo>
                    <a:pt x="1600327" y="1066800"/>
                  </a:lnTo>
                  <a:lnTo>
                    <a:pt x="1603375" y="1054100"/>
                  </a:lnTo>
                  <a:lnTo>
                    <a:pt x="1600327" y="1041400"/>
                  </a:lnTo>
                  <a:lnTo>
                    <a:pt x="1600327" y="1028700"/>
                  </a:lnTo>
                  <a:lnTo>
                    <a:pt x="1606423" y="1028700"/>
                  </a:lnTo>
                  <a:lnTo>
                    <a:pt x="1606423" y="1041400"/>
                  </a:lnTo>
                  <a:lnTo>
                    <a:pt x="1612519" y="1041400"/>
                  </a:lnTo>
                  <a:lnTo>
                    <a:pt x="1615567" y="1054100"/>
                  </a:lnTo>
                  <a:lnTo>
                    <a:pt x="1621663" y="1054100"/>
                  </a:lnTo>
                  <a:lnTo>
                    <a:pt x="1621663" y="1041400"/>
                  </a:lnTo>
                  <a:lnTo>
                    <a:pt x="1630807" y="1041400"/>
                  </a:lnTo>
                  <a:lnTo>
                    <a:pt x="1630807" y="1028700"/>
                  </a:lnTo>
                  <a:lnTo>
                    <a:pt x="1652143" y="1028700"/>
                  </a:lnTo>
                  <a:lnTo>
                    <a:pt x="1652143" y="1016000"/>
                  </a:lnTo>
                  <a:lnTo>
                    <a:pt x="1636903" y="1016000"/>
                  </a:lnTo>
                  <a:lnTo>
                    <a:pt x="1636903" y="1003300"/>
                  </a:lnTo>
                  <a:lnTo>
                    <a:pt x="1639951" y="1003300"/>
                  </a:lnTo>
                  <a:lnTo>
                    <a:pt x="1639951" y="990600"/>
                  </a:lnTo>
                  <a:lnTo>
                    <a:pt x="1642999" y="990600"/>
                  </a:lnTo>
                  <a:lnTo>
                    <a:pt x="1642999" y="1003300"/>
                  </a:lnTo>
                  <a:lnTo>
                    <a:pt x="1652143" y="1003300"/>
                  </a:lnTo>
                  <a:lnTo>
                    <a:pt x="1652143" y="990600"/>
                  </a:lnTo>
                  <a:lnTo>
                    <a:pt x="1646047" y="990600"/>
                  </a:lnTo>
                  <a:lnTo>
                    <a:pt x="1646047" y="977900"/>
                  </a:lnTo>
                  <a:lnTo>
                    <a:pt x="1673479" y="977900"/>
                  </a:lnTo>
                  <a:lnTo>
                    <a:pt x="1673479" y="965200"/>
                  </a:lnTo>
                  <a:lnTo>
                    <a:pt x="1667383" y="965200"/>
                  </a:lnTo>
                  <a:lnTo>
                    <a:pt x="1664335" y="952500"/>
                  </a:lnTo>
                  <a:lnTo>
                    <a:pt x="1661287" y="952500"/>
                  </a:lnTo>
                  <a:lnTo>
                    <a:pt x="1661287" y="939800"/>
                  </a:lnTo>
                  <a:lnTo>
                    <a:pt x="1685671" y="939800"/>
                  </a:lnTo>
                  <a:lnTo>
                    <a:pt x="1688719" y="927100"/>
                  </a:lnTo>
                  <a:lnTo>
                    <a:pt x="1685671" y="927100"/>
                  </a:lnTo>
                  <a:lnTo>
                    <a:pt x="1691767" y="914400"/>
                  </a:lnTo>
                  <a:lnTo>
                    <a:pt x="1688719" y="914400"/>
                  </a:lnTo>
                  <a:lnTo>
                    <a:pt x="1688719" y="901700"/>
                  </a:lnTo>
                  <a:lnTo>
                    <a:pt x="1728343" y="901700"/>
                  </a:lnTo>
                  <a:lnTo>
                    <a:pt x="1734439" y="889000"/>
                  </a:lnTo>
                  <a:lnTo>
                    <a:pt x="1740535" y="889000"/>
                  </a:lnTo>
                  <a:lnTo>
                    <a:pt x="1743595" y="876300"/>
                  </a:lnTo>
                  <a:lnTo>
                    <a:pt x="1761883" y="876300"/>
                  </a:lnTo>
                  <a:lnTo>
                    <a:pt x="1764931" y="863600"/>
                  </a:lnTo>
                  <a:lnTo>
                    <a:pt x="1771027" y="863600"/>
                  </a:lnTo>
                  <a:lnTo>
                    <a:pt x="1771027" y="838200"/>
                  </a:lnTo>
                  <a:lnTo>
                    <a:pt x="1774075" y="838200"/>
                  </a:lnTo>
                  <a:lnTo>
                    <a:pt x="1777123" y="825500"/>
                  </a:lnTo>
                  <a:lnTo>
                    <a:pt x="1780171" y="825500"/>
                  </a:lnTo>
                  <a:lnTo>
                    <a:pt x="1780171" y="800100"/>
                  </a:lnTo>
                  <a:lnTo>
                    <a:pt x="1764931" y="800100"/>
                  </a:lnTo>
                  <a:lnTo>
                    <a:pt x="1761883" y="787400"/>
                  </a:lnTo>
                  <a:lnTo>
                    <a:pt x="1731391" y="787400"/>
                  </a:lnTo>
                  <a:lnTo>
                    <a:pt x="1728343" y="774700"/>
                  </a:lnTo>
                  <a:lnTo>
                    <a:pt x="1725295" y="774700"/>
                  </a:lnTo>
                  <a:lnTo>
                    <a:pt x="1725295" y="762000"/>
                  </a:lnTo>
                  <a:lnTo>
                    <a:pt x="1661287" y="762000"/>
                  </a:lnTo>
                  <a:lnTo>
                    <a:pt x="1661287" y="774700"/>
                  </a:lnTo>
                  <a:lnTo>
                    <a:pt x="1642999" y="774700"/>
                  </a:lnTo>
                  <a:lnTo>
                    <a:pt x="1649095" y="749300"/>
                  </a:lnTo>
                  <a:lnTo>
                    <a:pt x="1636903" y="749300"/>
                  </a:lnTo>
                  <a:lnTo>
                    <a:pt x="1636903" y="990600"/>
                  </a:lnTo>
                  <a:lnTo>
                    <a:pt x="1633855" y="1003300"/>
                  </a:lnTo>
                  <a:lnTo>
                    <a:pt x="1624711" y="1003300"/>
                  </a:lnTo>
                  <a:lnTo>
                    <a:pt x="1624711" y="990600"/>
                  </a:lnTo>
                  <a:lnTo>
                    <a:pt x="1636903" y="990600"/>
                  </a:lnTo>
                  <a:lnTo>
                    <a:pt x="1636903" y="749300"/>
                  </a:lnTo>
                  <a:lnTo>
                    <a:pt x="1633855" y="749300"/>
                  </a:lnTo>
                  <a:lnTo>
                    <a:pt x="1633855" y="736600"/>
                  </a:lnTo>
                  <a:lnTo>
                    <a:pt x="1646047" y="736600"/>
                  </a:lnTo>
                  <a:lnTo>
                    <a:pt x="1649095" y="723900"/>
                  </a:lnTo>
                  <a:lnTo>
                    <a:pt x="1652143" y="723900"/>
                  </a:lnTo>
                  <a:lnTo>
                    <a:pt x="1652143" y="698500"/>
                  </a:lnTo>
                  <a:lnTo>
                    <a:pt x="1661287" y="698500"/>
                  </a:lnTo>
                  <a:lnTo>
                    <a:pt x="1661287" y="685800"/>
                  </a:lnTo>
                  <a:lnTo>
                    <a:pt x="1673479" y="685800"/>
                  </a:lnTo>
                  <a:lnTo>
                    <a:pt x="1676527" y="673100"/>
                  </a:lnTo>
                  <a:lnTo>
                    <a:pt x="1679575" y="673100"/>
                  </a:lnTo>
                  <a:lnTo>
                    <a:pt x="1685671" y="660400"/>
                  </a:lnTo>
                  <a:lnTo>
                    <a:pt x="1707007" y="660400"/>
                  </a:lnTo>
                  <a:lnTo>
                    <a:pt x="1710055" y="647700"/>
                  </a:lnTo>
                  <a:lnTo>
                    <a:pt x="1719199" y="647700"/>
                  </a:lnTo>
                  <a:lnTo>
                    <a:pt x="1719199" y="635000"/>
                  </a:lnTo>
                  <a:lnTo>
                    <a:pt x="1710055" y="635000"/>
                  </a:lnTo>
                  <a:lnTo>
                    <a:pt x="1710055" y="622300"/>
                  </a:lnTo>
                  <a:lnTo>
                    <a:pt x="1737487" y="622300"/>
                  </a:lnTo>
                  <a:lnTo>
                    <a:pt x="1740535" y="609600"/>
                  </a:lnTo>
                  <a:lnTo>
                    <a:pt x="1743595" y="609600"/>
                  </a:lnTo>
                  <a:lnTo>
                    <a:pt x="1737487" y="596900"/>
                  </a:lnTo>
                  <a:lnTo>
                    <a:pt x="1719199" y="596900"/>
                  </a:lnTo>
                  <a:lnTo>
                    <a:pt x="1728343" y="584200"/>
                  </a:lnTo>
                  <a:lnTo>
                    <a:pt x="1731391" y="584200"/>
                  </a:lnTo>
                  <a:lnTo>
                    <a:pt x="1731391" y="571500"/>
                  </a:lnTo>
                  <a:lnTo>
                    <a:pt x="1737487" y="571500"/>
                  </a:lnTo>
                  <a:lnTo>
                    <a:pt x="1734439" y="584200"/>
                  </a:lnTo>
                  <a:lnTo>
                    <a:pt x="1740535" y="596900"/>
                  </a:lnTo>
                  <a:lnTo>
                    <a:pt x="1749691" y="596900"/>
                  </a:lnTo>
                  <a:lnTo>
                    <a:pt x="1752739" y="584200"/>
                  </a:lnTo>
                  <a:lnTo>
                    <a:pt x="1755787" y="584200"/>
                  </a:lnTo>
                  <a:lnTo>
                    <a:pt x="1758835" y="571500"/>
                  </a:lnTo>
                  <a:lnTo>
                    <a:pt x="1755787" y="558800"/>
                  </a:lnTo>
                  <a:lnTo>
                    <a:pt x="1758835" y="546100"/>
                  </a:lnTo>
                  <a:lnTo>
                    <a:pt x="1761883" y="546100"/>
                  </a:lnTo>
                  <a:lnTo>
                    <a:pt x="1761883" y="558800"/>
                  </a:lnTo>
                  <a:lnTo>
                    <a:pt x="1767979" y="558800"/>
                  </a:lnTo>
                  <a:lnTo>
                    <a:pt x="1767979" y="571500"/>
                  </a:lnTo>
                  <a:lnTo>
                    <a:pt x="1771027" y="558800"/>
                  </a:lnTo>
                  <a:lnTo>
                    <a:pt x="1774075" y="571500"/>
                  </a:lnTo>
                  <a:lnTo>
                    <a:pt x="1767979" y="571500"/>
                  </a:lnTo>
                  <a:lnTo>
                    <a:pt x="1767979" y="584200"/>
                  </a:lnTo>
                  <a:lnTo>
                    <a:pt x="1761883" y="584200"/>
                  </a:lnTo>
                  <a:lnTo>
                    <a:pt x="1761883" y="596900"/>
                  </a:lnTo>
                  <a:lnTo>
                    <a:pt x="1780171" y="596900"/>
                  </a:lnTo>
                  <a:lnTo>
                    <a:pt x="1780171" y="584200"/>
                  </a:lnTo>
                  <a:lnTo>
                    <a:pt x="1783219" y="584200"/>
                  </a:lnTo>
                  <a:lnTo>
                    <a:pt x="1789315" y="596900"/>
                  </a:lnTo>
                  <a:lnTo>
                    <a:pt x="1792363" y="596900"/>
                  </a:lnTo>
                  <a:lnTo>
                    <a:pt x="1798459" y="584200"/>
                  </a:lnTo>
                  <a:lnTo>
                    <a:pt x="1804555" y="584200"/>
                  </a:lnTo>
                  <a:lnTo>
                    <a:pt x="1804555" y="571500"/>
                  </a:lnTo>
                  <a:lnTo>
                    <a:pt x="1807603" y="584200"/>
                  </a:lnTo>
                  <a:lnTo>
                    <a:pt x="1810651" y="571500"/>
                  </a:lnTo>
                  <a:lnTo>
                    <a:pt x="1819795" y="571500"/>
                  </a:lnTo>
                  <a:lnTo>
                    <a:pt x="1819795" y="558800"/>
                  </a:lnTo>
                  <a:lnTo>
                    <a:pt x="1822843" y="558800"/>
                  </a:lnTo>
                  <a:lnTo>
                    <a:pt x="1825891" y="546100"/>
                  </a:lnTo>
                  <a:lnTo>
                    <a:pt x="1825891" y="533400"/>
                  </a:lnTo>
                  <a:lnTo>
                    <a:pt x="1804555" y="533400"/>
                  </a:lnTo>
                  <a:lnTo>
                    <a:pt x="1804555" y="546100"/>
                  </a:lnTo>
                  <a:lnTo>
                    <a:pt x="1798459" y="533400"/>
                  </a:lnTo>
                  <a:lnTo>
                    <a:pt x="1789315" y="533400"/>
                  </a:lnTo>
                  <a:lnTo>
                    <a:pt x="1789315" y="520700"/>
                  </a:lnTo>
                  <a:lnTo>
                    <a:pt x="1853323" y="520700"/>
                  </a:lnTo>
                  <a:lnTo>
                    <a:pt x="1853323" y="508000"/>
                  </a:lnTo>
                  <a:lnTo>
                    <a:pt x="1868563" y="508000"/>
                  </a:lnTo>
                  <a:lnTo>
                    <a:pt x="1871611" y="495300"/>
                  </a:lnTo>
                  <a:lnTo>
                    <a:pt x="1874659" y="495300"/>
                  </a:lnTo>
                  <a:lnTo>
                    <a:pt x="1874659" y="482600"/>
                  </a:lnTo>
                  <a:lnTo>
                    <a:pt x="1886851" y="482600"/>
                  </a:lnTo>
                  <a:lnTo>
                    <a:pt x="1883803" y="469900"/>
                  </a:lnTo>
                  <a:lnTo>
                    <a:pt x="1886851" y="469900"/>
                  </a:lnTo>
                  <a:lnTo>
                    <a:pt x="1886851" y="457200"/>
                  </a:lnTo>
                  <a:lnTo>
                    <a:pt x="1883803" y="457200"/>
                  </a:lnTo>
                  <a:lnTo>
                    <a:pt x="1883803" y="444500"/>
                  </a:lnTo>
                  <a:lnTo>
                    <a:pt x="1871611" y="444500"/>
                  </a:lnTo>
                  <a:lnTo>
                    <a:pt x="1871611" y="431800"/>
                  </a:lnTo>
                  <a:lnTo>
                    <a:pt x="1862467" y="431800"/>
                  </a:lnTo>
                  <a:lnTo>
                    <a:pt x="1862467" y="419100"/>
                  </a:lnTo>
                  <a:lnTo>
                    <a:pt x="1865515" y="406400"/>
                  </a:lnTo>
                  <a:lnTo>
                    <a:pt x="1877707" y="406400"/>
                  </a:lnTo>
                  <a:lnTo>
                    <a:pt x="1877707" y="419100"/>
                  </a:lnTo>
                  <a:lnTo>
                    <a:pt x="1886851" y="419100"/>
                  </a:lnTo>
                  <a:lnTo>
                    <a:pt x="1886851" y="406400"/>
                  </a:lnTo>
                  <a:lnTo>
                    <a:pt x="1889899" y="406400"/>
                  </a:lnTo>
                  <a:lnTo>
                    <a:pt x="1899043" y="393700"/>
                  </a:lnTo>
                  <a:lnTo>
                    <a:pt x="1914296" y="393700"/>
                  </a:lnTo>
                  <a:lnTo>
                    <a:pt x="1914296" y="368300"/>
                  </a:lnTo>
                  <a:lnTo>
                    <a:pt x="1932584" y="368300"/>
                  </a:lnTo>
                  <a:lnTo>
                    <a:pt x="1935632" y="355600"/>
                  </a:lnTo>
                  <a:lnTo>
                    <a:pt x="1923440" y="355600"/>
                  </a:lnTo>
                  <a:lnTo>
                    <a:pt x="1920392" y="342900"/>
                  </a:lnTo>
                  <a:lnTo>
                    <a:pt x="1923440" y="330200"/>
                  </a:lnTo>
                  <a:lnTo>
                    <a:pt x="1941728" y="304800"/>
                  </a:lnTo>
                  <a:lnTo>
                    <a:pt x="1953920" y="304800"/>
                  </a:lnTo>
                  <a:lnTo>
                    <a:pt x="1956968" y="292100"/>
                  </a:lnTo>
                  <a:lnTo>
                    <a:pt x="1963064" y="279400"/>
                  </a:lnTo>
                  <a:lnTo>
                    <a:pt x="1966112" y="279400"/>
                  </a:lnTo>
                  <a:lnTo>
                    <a:pt x="1966112" y="266700"/>
                  </a:lnTo>
                  <a:lnTo>
                    <a:pt x="1984400" y="266700"/>
                  </a:lnTo>
                  <a:lnTo>
                    <a:pt x="1987448" y="254000"/>
                  </a:lnTo>
                  <a:lnTo>
                    <a:pt x="2002688" y="254000"/>
                  </a:lnTo>
                  <a:lnTo>
                    <a:pt x="2005736" y="266700"/>
                  </a:lnTo>
                  <a:lnTo>
                    <a:pt x="2011832" y="266700"/>
                  </a:lnTo>
                  <a:lnTo>
                    <a:pt x="2011832" y="254000"/>
                  </a:lnTo>
                  <a:lnTo>
                    <a:pt x="2008784" y="254000"/>
                  </a:lnTo>
                  <a:lnTo>
                    <a:pt x="1999640" y="228600"/>
                  </a:lnTo>
                  <a:lnTo>
                    <a:pt x="1996592" y="228600"/>
                  </a:lnTo>
                  <a:lnTo>
                    <a:pt x="1996592" y="215900"/>
                  </a:lnTo>
                  <a:lnTo>
                    <a:pt x="2002688" y="215900"/>
                  </a:lnTo>
                  <a:lnTo>
                    <a:pt x="2005736" y="203200"/>
                  </a:lnTo>
                  <a:lnTo>
                    <a:pt x="2011832" y="203200"/>
                  </a:lnTo>
                  <a:lnTo>
                    <a:pt x="2017928" y="190500"/>
                  </a:lnTo>
                  <a:lnTo>
                    <a:pt x="2020976" y="190500"/>
                  </a:lnTo>
                  <a:lnTo>
                    <a:pt x="2027072" y="177800"/>
                  </a:lnTo>
                  <a:lnTo>
                    <a:pt x="2042312" y="177800"/>
                  </a:lnTo>
                  <a:lnTo>
                    <a:pt x="2048408" y="165100"/>
                  </a:lnTo>
                  <a:lnTo>
                    <a:pt x="2051456" y="177800"/>
                  </a:lnTo>
                  <a:lnTo>
                    <a:pt x="2060600" y="177800"/>
                  </a:lnTo>
                  <a:lnTo>
                    <a:pt x="2063648" y="165100"/>
                  </a:lnTo>
                  <a:lnTo>
                    <a:pt x="2088045" y="165100"/>
                  </a:lnTo>
                  <a:lnTo>
                    <a:pt x="2088045" y="152400"/>
                  </a:lnTo>
                  <a:lnTo>
                    <a:pt x="2091093" y="152400"/>
                  </a:lnTo>
                  <a:lnTo>
                    <a:pt x="2091093" y="139700"/>
                  </a:lnTo>
                  <a:lnTo>
                    <a:pt x="2097189" y="139700"/>
                  </a:lnTo>
                  <a:lnTo>
                    <a:pt x="2097189" y="127000"/>
                  </a:lnTo>
                  <a:lnTo>
                    <a:pt x="2103285" y="114300"/>
                  </a:lnTo>
                  <a:lnTo>
                    <a:pt x="2112429" y="114300"/>
                  </a:lnTo>
                  <a:lnTo>
                    <a:pt x="2115477" y="101600"/>
                  </a:lnTo>
                  <a:lnTo>
                    <a:pt x="2118525" y="101600"/>
                  </a:lnTo>
                  <a:lnTo>
                    <a:pt x="2115477" y="114300"/>
                  </a:lnTo>
                  <a:lnTo>
                    <a:pt x="2124621" y="114300"/>
                  </a:lnTo>
                  <a:lnTo>
                    <a:pt x="2130717" y="101600"/>
                  </a:lnTo>
                  <a:lnTo>
                    <a:pt x="2142909" y="101600"/>
                  </a:lnTo>
                  <a:lnTo>
                    <a:pt x="2152053" y="88900"/>
                  </a:lnTo>
                  <a:lnTo>
                    <a:pt x="2155101" y="88900"/>
                  </a:lnTo>
                  <a:lnTo>
                    <a:pt x="2155101" y="76200"/>
                  </a:lnTo>
                  <a:lnTo>
                    <a:pt x="2158149" y="76200"/>
                  </a:lnTo>
                  <a:lnTo>
                    <a:pt x="2161197" y="88900"/>
                  </a:lnTo>
                  <a:lnTo>
                    <a:pt x="2167293" y="88900"/>
                  </a:lnTo>
                  <a:lnTo>
                    <a:pt x="2167293" y="76200"/>
                  </a:lnTo>
                  <a:lnTo>
                    <a:pt x="2173389" y="76200"/>
                  </a:lnTo>
                  <a:lnTo>
                    <a:pt x="2173389" y="88900"/>
                  </a:lnTo>
                  <a:lnTo>
                    <a:pt x="2176437" y="88900"/>
                  </a:lnTo>
                  <a:lnTo>
                    <a:pt x="2182533" y="101600"/>
                  </a:lnTo>
                  <a:lnTo>
                    <a:pt x="2185581" y="101600"/>
                  </a:lnTo>
                  <a:lnTo>
                    <a:pt x="2188629" y="88900"/>
                  </a:lnTo>
                  <a:lnTo>
                    <a:pt x="2261793" y="88900"/>
                  </a:lnTo>
                  <a:lnTo>
                    <a:pt x="2261793" y="76200"/>
                  </a:lnTo>
                  <a:lnTo>
                    <a:pt x="2264841" y="76200"/>
                  </a:lnTo>
                  <a:lnTo>
                    <a:pt x="2264841" y="63500"/>
                  </a:lnTo>
                  <a:lnTo>
                    <a:pt x="2261793" y="63500"/>
                  </a:lnTo>
                  <a:lnTo>
                    <a:pt x="2267889" y="50800"/>
                  </a:lnTo>
                  <a:lnTo>
                    <a:pt x="2267889" y="38100"/>
                  </a:lnTo>
                  <a:lnTo>
                    <a:pt x="2280081" y="38100"/>
                  </a:lnTo>
                  <a:lnTo>
                    <a:pt x="2283129" y="25400"/>
                  </a:lnTo>
                  <a:lnTo>
                    <a:pt x="2301417" y="12700"/>
                  </a:lnTo>
                  <a:lnTo>
                    <a:pt x="2344089" y="12700"/>
                  </a:lnTo>
                  <a:close/>
                </a:path>
              </a:pathLst>
            </a:custGeom>
            <a:solidFill>
              <a:srgbClr val="CCCC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6875" name="Google Shape;6875;gda58c33139_0_75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4186" y="454127"/>
              <a:ext cx="9153833" cy="4548899"/>
            </a:xfrm>
            <a:prstGeom prst="rect">
              <a:avLst/>
            </a:prstGeom>
            <a:noFill/>
            <a:ln>
              <a:noFill/>
            </a:ln>
          </p:spPr>
        </p:pic>
      </p:grpSp>
      <p:sp>
        <p:nvSpPr>
          <p:cNvPr id="6876" name="Google Shape;6876;gda58c33139_0_7520"/>
          <p:cNvSpPr/>
          <p:nvPr/>
        </p:nvSpPr>
        <p:spPr>
          <a:xfrm>
            <a:off x="7372350" y="4916487"/>
            <a:ext cx="12687" cy="12686"/>
          </a:xfrm>
          <a:custGeom>
            <a:avLst/>
            <a:gdLst/>
            <a:ahLst/>
            <a:cxnLst/>
            <a:rect l="l" t="t" r="r" b="b"/>
            <a:pathLst>
              <a:path w="15240" h="15239" extrusionOk="0">
                <a:moveTo>
                  <a:pt x="0" y="9143"/>
                </a:moveTo>
                <a:lnTo>
                  <a:pt x="0" y="6095"/>
                </a:lnTo>
                <a:lnTo>
                  <a:pt x="3048" y="3047"/>
                </a:lnTo>
                <a:lnTo>
                  <a:pt x="6096" y="0"/>
                </a:lnTo>
                <a:lnTo>
                  <a:pt x="9144" y="0"/>
                </a:lnTo>
                <a:lnTo>
                  <a:pt x="12192" y="3047"/>
                </a:lnTo>
                <a:lnTo>
                  <a:pt x="15241" y="9143"/>
                </a:lnTo>
                <a:lnTo>
                  <a:pt x="12192" y="12191"/>
                </a:lnTo>
                <a:lnTo>
                  <a:pt x="9144" y="15239"/>
                </a:lnTo>
                <a:lnTo>
                  <a:pt x="6096" y="15239"/>
                </a:lnTo>
                <a:lnTo>
                  <a:pt x="3048" y="12191"/>
                </a:lnTo>
                <a:lnTo>
                  <a:pt x="0" y="9143"/>
                </a:lnTo>
              </a:path>
            </a:pathLst>
          </a:custGeom>
          <a:noFill/>
          <a:ln w="9525" cap="flat" cmpd="sng">
            <a:solidFill>
              <a:srgbClr val="004CA7"/>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77" name="Google Shape;6877;gda58c33139_0_7520"/>
          <p:cNvSpPr/>
          <p:nvPr/>
        </p:nvSpPr>
        <p:spPr>
          <a:xfrm>
            <a:off x="7473950" y="5010150"/>
            <a:ext cx="9525" cy="7930"/>
          </a:xfrm>
          <a:custGeom>
            <a:avLst/>
            <a:gdLst/>
            <a:ahLst/>
            <a:cxnLst/>
            <a:rect l="l" t="t" r="r" b="b"/>
            <a:pathLst>
              <a:path w="9525" h="9525" extrusionOk="0">
                <a:moveTo>
                  <a:pt x="0" y="6095"/>
                </a:moveTo>
                <a:lnTo>
                  <a:pt x="0" y="3047"/>
                </a:lnTo>
                <a:lnTo>
                  <a:pt x="0" y="0"/>
                </a:lnTo>
                <a:lnTo>
                  <a:pt x="3048" y="0"/>
                </a:lnTo>
                <a:lnTo>
                  <a:pt x="6096" y="0"/>
                </a:lnTo>
                <a:lnTo>
                  <a:pt x="9144" y="0"/>
                </a:lnTo>
                <a:lnTo>
                  <a:pt x="9144" y="3047"/>
                </a:lnTo>
                <a:lnTo>
                  <a:pt x="6096" y="6095"/>
                </a:lnTo>
                <a:lnTo>
                  <a:pt x="6096" y="9143"/>
                </a:lnTo>
                <a:lnTo>
                  <a:pt x="3048" y="9143"/>
                </a:lnTo>
                <a:lnTo>
                  <a:pt x="0" y="6095"/>
                </a:lnTo>
              </a:path>
            </a:pathLst>
          </a:custGeom>
          <a:noFill/>
          <a:ln w="9525" cap="flat" cmpd="sng">
            <a:solidFill>
              <a:srgbClr val="004CA7"/>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78" name="Google Shape;6878;gda58c33139_0_7520"/>
          <p:cNvSpPr/>
          <p:nvPr/>
        </p:nvSpPr>
        <p:spPr>
          <a:xfrm>
            <a:off x="7508875" y="5067300"/>
            <a:ext cx="11113" cy="7930"/>
          </a:xfrm>
          <a:custGeom>
            <a:avLst/>
            <a:gdLst/>
            <a:ahLst/>
            <a:cxnLst/>
            <a:rect l="l" t="t" r="r" b="b"/>
            <a:pathLst>
              <a:path w="12700" h="9525" extrusionOk="0">
                <a:moveTo>
                  <a:pt x="0" y="6095"/>
                </a:moveTo>
                <a:lnTo>
                  <a:pt x="0" y="3047"/>
                </a:lnTo>
                <a:lnTo>
                  <a:pt x="0" y="0"/>
                </a:lnTo>
                <a:lnTo>
                  <a:pt x="3048" y="0"/>
                </a:lnTo>
                <a:lnTo>
                  <a:pt x="6096" y="0"/>
                </a:lnTo>
                <a:lnTo>
                  <a:pt x="9144" y="0"/>
                </a:lnTo>
                <a:lnTo>
                  <a:pt x="9144" y="3047"/>
                </a:lnTo>
                <a:lnTo>
                  <a:pt x="12192" y="6095"/>
                </a:lnTo>
                <a:lnTo>
                  <a:pt x="12192" y="9143"/>
                </a:lnTo>
                <a:lnTo>
                  <a:pt x="9144" y="9143"/>
                </a:lnTo>
                <a:lnTo>
                  <a:pt x="6096" y="9143"/>
                </a:lnTo>
                <a:lnTo>
                  <a:pt x="3048" y="9143"/>
                </a:lnTo>
                <a:lnTo>
                  <a:pt x="0" y="6095"/>
                </a:lnTo>
              </a:path>
            </a:pathLst>
          </a:custGeom>
          <a:noFill/>
          <a:ln w="9525" cap="flat" cmpd="sng">
            <a:solidFill>
              <a:srgbClr val="004CA7"/>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79" name="Google Shape;6879;gda58c33139_0_7520"/>
          <p:cNvSpPr/>
          <p:nvPr/>
        </p:nvSpPr>
        <p:spPr>
          <a:xfrm>
            <a:off x="4373562" y="4452937"/>
            <a:ext cx="85810" cy="60242"/>
          </a:xfrm>
          <a:custGeom>
            <a:avLst/>
            <a:gdLst/>
            <a:ahLst/>
            <a:cxnLst/>
            <a:rect l="l" t="t" r="r" b="b"/>
            <a:pathLst>
              <a:path w="97789" h="67310" extrusionOk="0">
                <a:moveTo>
                  <a:pt x="6096" y="0"/>
                </a:moveTo>
                <a:lnTo>
                  <a:pt x="0" y="57908"/>
                </a:lnTo>
                <a:lnTo>
                  <a:pt x="91446" y="67052"/>
                </a:lnTo>
                <a:lnTo>
                  <a:pt x="97543" y="9143"/>
                </a:lnTo>
                <a:lnTo>
                  <a:pt x="6096" y="0"/>
                </a:lnTo>
                <a:close/>
              </a:path>
            </a:pathLst>
          </a:custGeom>
          <a:solidFill>
            <a:srgbClr val="884444"/>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nvGrpSpPr>
          <p:cNvPr id="6880" name="Google Shape;6880;gda58c33139_0_7520"/>
          <p:cNvGrpSpPr/>
          <p:nvPr/>
        </p:nvGrpSpPr>
        <p:grpSpPr>
          <a:xfrm>
            <a:off x="537400" y="346258"/>
            <a:ext cx="8068872" cy="6165383"/>
            <a:chOff x="457234" y="393171"/>
            <a:chExt cx="9145270" cy="6986270"/>
          </a:xfrm>
        </p:grpSpPr>
        <p:sp>
          <p:nvSpPr>
            <p:cNvPr id="6881" name="Google Shape;6881;gda58c33139_0_7520"/>
            <p:cNvSpPr/>
            <p:nvPr/>
          </p:nvSpPr>
          <p:spPr>
            <a:xfrm>
              <a:off x="4849733" y="5321526"/>
              <a:ext cx="97789" cy="55245"/>
            </a:xfrm>
            <a:custGeom>
              <a:avLst/>
              <a:gdLst/>
              <a:ahLst/>
              <a:cxnLst/>
              <a:rect l="l" t="t" r="r" b="b"/>
              <a:pathLst>
                <a:path w="97789" h="55245" extrusionOk="0">
                  <a:moveTo>
                    <a:pt x="6096" y="0"/>
                  </a:moveTo>
                  <a:lnTo>
                    <a:pt x="0" y="45717"/>
                  </a:lnTo>
                  <a:lnTo>
                    <a:pt x="94495" y="54861"/>
                  </a:lnTo>
                  <a:lnTo>
                    <a:pt x="97543" y="9143"/>
                  </a:lnTo>
                  <a:lnTo>
                    <a:pt x="6096" y="0"/>
                  </a:lnTo>
                  <a:close/>
                </a:path>
              </a:pathLst>
            </a:custGeom>
            <a:solidFill>
              <a:srgbClr val="884444"/>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82" name="Google Shape;6882;gda58c33139_0_7520"/>
            <p:cNvSpPr/>
            <p:nvPr/>
          </p:nvSpPr>
          <p:spPr>
            <a:xfrm>
              <a:off x="457234" y="457175"/>
              <a:ext cx="9145270" cy="6858000"/>
            </a:xfrm>
            <a:custGeom>
              <a:avLst/>
              <a:gdLst/>
              <a:ahLst/>
              <a:cxnLst/>
              <a:rect l="l" t="t" r="r" b="b"/>
              <a:pathLst>
                <a:path w="9145270" h="6858000" extrusionOk="0">
                  <a:moveTo>
                    <a:pt x="0" y="6857637"/>
                  </a:moveTo>
                  <a:lnTo>
                    <a:pt x="0" y="0"/>
                  </a:lnTo>
                  <a:lnTo>
                    <a:pt x="9144688" y="0"/>
                  </a:lnTo>
                  <a:lnTo>
                    <a:pt x="9144688" y="6857637"/>
                  </a:lnTo>
                  <a:lnTo>
                    <a:pt x="0" y="6857637"/>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83" name="Google Shape;6883;gda58c33139_0_7520"/>
            <p:cNvSpPr/>
            <p:nvPr/>
          </p:nvSpPr>
          <p:spPr>
            <a:xfrm>
              <a:off x="457234" y="457175"/>
              <a:ext cx="9145270" cy="6858000"/>
            </a:xfrm>
            <a:custGeom>
              <a:avLst/>
              <a:gdLst/>
              <a:ahLst/>
              <a:cxnLst/>
              <a:rect l="l" t="t" r="r" b="b"/>
              <a:pathLst>
                <a:path w="9145270" h="6858000" extrusionOk="0">
                  <a:moveTo>
                    <a:pt x="0" y="6440083"/>
                  </a:moveTo>
                  <a:lnTo>
                    <a:pt x="73157" y="6266356"/>
                  </a:lnTo>
                  <a:lnTo>
                    <a:pt x="182893" y="5998146"/>
                  </a:lnTo>
                  <a:lnTo>
                    <a:pt x="292630" y="5729936"/>
                  </a:lnTo>
                  <a:lnTo>
                    <a:pt x="405414" y="5461726"/>
                  </a:lnTo>
                  <a:lnTo>
                    <a:pt x="515150" y="5190469"/>
                  </a:lnTo>
                  <a:lnTo>
                    <a:pt x="627935" y="4922259"/>
                  </a:lnTo>
                  <a:lnTo>
                    <a:pt x="737671" y="4651001"/>
                  </a:lnTo>
                  <a:lnTo>
                    <a:pt x="850456" y="4379744"/>
                  </a:lnTo>
                  <a:lnTo>
                    <a:pt x="963240" y="4105438"/>
                  </a:lnTo>
                  <a:lnTo>
                    <a:pt x="1076025" y="3834181"/>
                  </a:lnTo>
                  <a:lnTo>
                    <a:pt x="1188809" y="3559875"/>
                  </a:lnTo>
                  <a:lnTo>
                    <a:pt x="1301594" y="3285570"/>
                  </a:lnTo>
                  <a:lnTo>
                    <a:pt x="1414378" y="3011264"/>
                  </a:lnTo>
                  <a:lnTo>
                    <a:pt x="1530211" y="2736959"/>
                  </a:lnTo>
                  <a:lnTo>
                    <a:pt x="1642995" y="2462653"/>
                  </a:lnTo>
                  <a:lnTo>
                    <a:pt x="1755780" y="2188348"/>
                  </a:lnTo>
                  <a:lnTo>
                    <a:pt x="1868564" y="1910994"/>
                  </a:lnTo>
                  <a:lnTo>
                    <a:pt x="1984397" y="1636689"/>
                  </a:lnTo>
                  <a:lnTo>
                    <a:pt x="2097181" y="1359336"/>
                  </a:lnTo>
                  <a:lnTo>
                    <a:pt x="2209966" y="1085030"/>
                  </a:lnTo>
                  <a:lnTo>
                    <a:pt x="2325799" y="810725"/>
                  </a:lnTo>
                  <a:lnTo>
                    <a:pt x="2438583" y="533371"/>
                  </a:lnTo>
                  <a:lnTo>
                    <a:pt x="2551368" y="259066"/>
                  </a:lnTo>
                  <a:lnTo>
                    <a:pt x="2658056" y="0"/>
                  </a:lnTo>
                </a:path>
                <a:path w="9145270" h="6858000" extrusionOk="0">
                  <a:moveTo>
                    <a:pt x="0" y="3937807"/>
                  </a:moveTo>
                  <a:lnTo>
                    <a:pt x="112784" y="3715315"/>
                  </a:lnTo>
                  <a:lnTo>
                    <a:pt x="243858" y="3453201"/>
                  </a:lnTo>
                  <a:lnTo>
                    <a:pt x="377980" y="3188039"/>
                  </a:lnTo>
                  <a:lnTo>
                    <a:pt x="512102" y="2922877"/>
                  </a:lnTo>
                  <a:lnTo>
                    <a:pt x="643176" y="2657715"/>
                  </a:lnTo>
                  <a:lnTo>
                    <a:pt x="777298" y="2392553"/>
                  </a:lnTo>
                  <a:lnTo>
                    <a:pt x="911420" y="2127391"/>
                  </a:lnTo>
                  <a:lnTo>
                    <a:pt x="1045542" y="1862229"/>
                  </a:lnTo>
                  <a:lnTo>
                    <a:pt x="1179664" y="1597067"/>
                  </a:lnTo>
                  <a:lnTo>
                    <a:pt x="1313786" y="1328857"/>
                  </a:lnTo>
                  <a:lnTo>
                    <a:pt x="1447909" y="1063695"/>
                  </a:lnTo>
                  <a:lnTo>
                    <a:pt x="1582031" y="798533"/>
                  </a:lnTo>
                  <a:lnTo>
                    <a:pt x="1716153" y="530323"/>
                  </a:lnTo>
                  <a:lnTo>
                    <a:pt x="1850275" y="265162"/>
                  </a:lnTo>
                  <a:lnTo>
                    <a:pt x="1984397" y="0"/>
                  </a:lnTo>
                </a:path>
                <a:path w="9145270" h="6858000" extrusionOk="0">
                  <a:moveTo>
                    <a:pt x="0" y="2084721"/>
                  </a:moveTo>
                  <a:lnTo>
                    <a:pt x="54868" y="1993286"/>
                  </a:lnTo>
                  <a:lnTo>
                    <a:pt x="207279" y="1740315"/>
                  </a:lnTo>
                  <a:lnTo>
                    <a:pt x="362739" y="1484297"/>
                  </a:lnTo>
                  <a:lnTo>
                    <a:pt x="515150" y="1228278"/>
                  </a:lnTo>
                  <a:lnTo>
                    <a:pt x="670610" y="975308"/>
                  </a:lnTo>
                  <a:lnTo>
                    <a:pt x="823021" y="719290"/>
                  </a:lnTo>
                  <a:lnTo>
                    <a:pt x="978481" y="463271"/>
                  </a:lnTo>
                  <a:lnTo>
                    <a:pt x="1130893" y="207253"/>
                  </a:lnTo>
                  <a:lnTo>
                    <a:pt x="1255870" y="0"/>
                  </a:lnTo>
                </a:path>
                <a:path w="9145270" h="6858000" extrusionOk="0">
                  <a:moveTo>
                    <a:pt x="0" y="646141"/>
                  </a:moveTo>
                  <a:lnTo>
                    <a:pt x="54868" y="569945"/>
                  </a:lnTo>
                  <a:lnTo>
                    <a:pt x="225569" y="329166"/>
                  </a:lnTo>
                  <a:lnTo>
                    <a:pt x="399318" y="85339"/>
                  </a:lnTo>
                  <a:lnTo>
                    <a:pt x="460282" y="0"/>
                  </a:lnTo>
                </a:path>
                <a:path w="9145270" h="6858000" extrusionOk="0">
                  <a:moveTo>
                    <a:pt x="1048590" y="6857637"/>
                  </a:moveTo>
                  <a:lnTo>
                    <a:pt x="1115652" y="6650383"/>
                  </a:lnTo>
                  <a:lnTo>
                    <a:pt x="1207098" y="6376078"/>
                  </a:lnTo>
                  <a:lnTo>
                    <a:pt x="1295497" y="6101773"/>
                  </a:lnTo>
                  <a:lnTo>
                    <a:pt x="1386944" y="5824419"/>
                  </a:lnTo>
                  <a:lnTo>
                    <a:pt x="1478391" y="5547066"/>
                  </a:lnTo>
                  <a:lnTo>
                    <a:pt x="1569838" y="5269713"/>
                  </a:lnTo>
                  <a:lnTo>
                    <a:pt x="1658236" y="4989311"/>
                  </a:lnTo>
                  <a:lnTo>
                    <a:pt x="1749683" y="4711958"/>
                  </a:lnTo>
                  <a:lnTo>
                    <a:pt x="1841130" y="4431557"/>
                  </a:lnTo>
                  <a:lnTo>
                    <a:pt x="1935625" y="4151156"/>
                  </a:lnTo>
                  <a:lnTo>
                    <a:pt x="2027072" y="3867707"/>
                  </a:lnTo>
                  <a:lnTo>
                    <a:pt x="2118519" y="3587306"/>
                  </a:lnTo>
                  <a:lnTo>
                    <a:pt x="2209966" y="3306904"/>
                  </a:lnTo>
                  <a:lnTo>
                    <a:pt x="2304461" y="3023455"/>
                  </a:lnTo>
                  <a:lnTo>
                    <a:pt x="2395908" y="2740006"/>
                  </a:lnTo>
                  <a:lnTo>
                    <a:pt x="2487355" y="2456557"/>
                  </a:lnTo>
                  <a:lnTo>
                    <a:pt x="2581850" y="2173109"/>
                  </a:lnTo>
                  <a:lnTo>
                    <a:pt x="2673297" y="1889660"/>
                  </a:lnTo>
                  <a:lnTo>
                    <a:pt x="2767792" y="1606211"/>
                  </a:lnTo>
                  <a:lnTo>
                    <a:pt x="2859239" y="1325809"/>
                  </a:lnTo>
                  <a:lnTo>
                    <a:pt x="2950686" y="1042360"/>
                  </a:lnTo>
                  <a:lnTo>
                    <a:pt x="3045181" y="758911"/>
                  </a:lnTo>
                  <a:lnTo>
                    <a:pt x="3136628" y="475462"/>
                  </a:lnTo>
                  <a:lnTo>
                    <a:pt x="3228075" y="195061"/>
                  </a:lnTo>
                  <a:lnTo>
                    <a:pt x="3292087" y="0"/>
                  </a:lnTo>
                </a:path>
                <a:path w="9145270" h="6858000" extrusionOk="0">
                  <a:moveTo>
                    <a:pt x="2209966" y="6857637"/>
                  </a:moveTo>
                  <a:lnTo>
                    <a:pt x="2255689" y="6677814"/>
                  </a:lnTo>
                  <a:lnTo>
                    <a:pt x="2325799" y="6394365"/>
                  </a:lnTo>
                  <a:lnTo>
                    <a:pt x="2392860" y="6110916"/>
                  </a:lnTo>
                  <a:lnTo>
                    <a:pt x="2462969" y="5827467"/>
                  </a:lnTo>
                  <a:lnTo>
                    <a:pt x="2533078" y="5544018"/>
                  </a:lnTo>
                  <a:lnTo>
                    <a:pt x="2603188" y="5260569"/>
                  </a:lnTo>
                  <a:lnTo>
                    <a:pt x="2673297" y="4974072"/>
                  </a:lnTo>
                  <a:lnTo>
                    <a:pt x="2743406" y="4687575"/>
                  </a:lnTo>
                  <a:lnTo>
                    <a:pt x="2813515" y="4401079"/>
                  </a:lnTo>
                  <a:lnTo>
                    <a:pt x="2883625" y="4114582"/>
                  </a:lnTo>
                  <a:lnTo>
                    <a:pt x="2956782" y="3828085"/>
                  </a:lnTo>
                  <a:lnTo>
                    <a:pt x="3026891" y="3538540"/>
                  </a:lnTo>
                  <a:lnTo>
                    <a:pt x="3097001" y="3248996"/>
                  </a:lnTo>
                  <a:lnTo>
                    <a:pt x="3167110" y="2962499"/>
                  </a:lnTo>
                  <a:lnTo>
                    <a:pt x="3240267" y="2672954"/>
                  </a:lnTo>
                  <a:lnTo>
                    <a:pt x="3310377" y="2383409"/>
                  </a:lnTo>
                  <a:lnTo>
                    <a:pt x="3380486" y="2093865"/>
                  </a:lnTo>
                  <a:lnTo>
                    <a:pt x="3453644" y="1804320"/>
                  </a:lnTo>
                  <a:lnTo>
                    <a:pt x="3523753" y="1514775"/>
                  </a:lnTo>
                  <a:lnTo>
                    <a:pt x="3593862" y="1225231"/>
                  </a:lnTo>
                  <a:lnTo>
                    <a:pt x="3667020" y="935686"/>
                  </a:lnTo>
                  <a:lnTo>
                    <a:pt x="3737129" y="649189"/>
                  </a:lnTo>
                  <a:lnTo>
                    <a:pt x="3807238" y="359645"/>
                  </a:lnTo>
                  <a:lnTo>
                    <a:pt x="3877347" y="73148"/>
                  </a:lnTo>
                  <a:lnTo>
                    <a:pt x="3895637" y="0"/>
                  </a:lnTo>
                </a:path>
                <a:path w="9145270" h="6858000" extrusionOk="0">
                  <a:moveTo>
                    <a:pt x="3331714" y="6857637"/>
                  </a:moveTo>
                  <a:lnTo>
                    <a:pt x="3371341" y="6610762"/>
                  </a:lnTo>
                  <a:lnTo>
                    <a:pt x="3420113" y="6324265"/>
                  </a:lnTo>
                  <a:lnTo>
                    <a:pt x="3468885" y="6034720"/>
                  </a:lnTo>
                  <a:lnTo>
                    <a:pt x="3514608" y="5748223"/>
                  </a:lnTo>
                  <a:lnTo>
                    <a:pt x="3563380" y="5458679"/>
                  </a:lnTo>
                  <a:lnTo>
                    <a:pt x="3612152" y="5169134"/>
                  </a:lnTo>
                  <a:lnTo>
                    <a:pt x="3660923" y="4876541"/>
                  </a:lnTo>
                  <a:lnTo>
                    <a:pt x="3709695" y="4586997"/>
                  </a:lnTo>
                  <a:lnTo>
                    <a:pt x="3758467" y="4294404"/>
                  </a:lnTo>
                  <a:lnTo>
                    <a:pt x="3807238" y="4001812"/>
                  </a:lnTo>
                  <a:lnTo>
                    <a:pt x="3856010" y="3709219"/>
                  </a:lnTo>
                  <a:lnTo>
                    <a:pt x="3904782" y="3416627"/>
                  </a:lnTo>
                  <a:lnTo>
                    <a:pt x="3953553" y="3124034"/>
                  </a:lnTo>
                  <a:lnTo>
                    <a:pt x="4005373" y="2828394"/>
                  </a:lnTo>
                  <a:lnTo>
                    <a:pt x="4054145" y="2535801"/>
                  </a:lnTo>
                  <a:lnTo>
                    <a:pt x="4102916" y="2243209"/>
                  </a:lnTo>
                  <a:lnTo>
                    <a:pt x="4151688" y="1947569"/>
                  </a:lnTo>
                  <a:lnTo>
                    <a:pt x="4200460" y="1654976"/>
                  </a:lnTo>
                  <a:lnTo>
                    <a:pt x="4249232" y="1359336"/>
                  </a:lnTo>
                  <a:lnTo>
                    <a:pt x="4298003" y="1066743"/>
                  </a:lnTo>
                  <a:lnTo>
                    <a:pt x="4346775" y="774151"/>
                  </a:lnTo>
                  <a:lnTo>
                    <a:pt x="4395546" y="481558"/>
                  </a:lnTo>
                  <a:lnTo>
                    <a:pt x="4444318" y="188966"/>
                  </a:lnTo>
                  <a:lnTo>
                    <a:pt x="4477849" y="0"/>
                  </a:lnTo>
                </a:path>
                <a:path w="9145270" h="6858000" extrusionOk="0">
                  <a:moveTo>
                    <a:pt x="4422981" y="6857637"/>
                  </a:moveTo>
                  <a:lnTo>
                    <a:pt x="4432125" y="6747914"/>
                  </a:lnTo>
                  <a:lnTo>
                    <a:pt x="4459559" y="6458370"/>
                  </a:lnTo>
                  <a:lnTo>
                    <a:pt x="4483945" y="6165777"/>
                  </a:lnTo>
                  <a:lnTo>
                    <a:pt x="4511379" y="5876232"/>
                  </a:lnTo>
                  <a:lnTo>
                    <a:pt x="4538813" y="5583640"/>
                  </a:lnTo>
                  <a:lnTo>
                    <a:pt x="4563199" y="5291047"/>
                  </a:lnTo>
                  <a:lnTo>
                    <a:pt x="4590633" y="4998455"/>
                  </a:lnTo>
                  <a:lnTo>
                    <a:pt x="4618067" y="4702815"/>
                  </a:lnTo>
                  <a:lnTo>
                    <a:pt x="4645501" y="4410222"/>
                  </a:lnTo>
                  <a:lnTo>
                    <a:pt x="4669887" y="4114582"/>
                  </a:lnTo>
                  <a:lnTo>
                    <a:pt x="4697321" y="3818941"/>
                  </a:lnTo>
                  <a:lnTo>
                    <a:pt x="4724755" y="3523301"/>
                  </a:lnTo>
                  <a:lnTo>
                    <a:pt x="4752189" y="3224613"/>
                  </a:lnTo>
                  <a:lnTo>
                    <a:pt x="4779623" y="2928973"/>
                  </a:lnTo>
                  <a:lnTo>
                    <a:pt x="4804009" y="2633332"/>
                  </a:lnTo>
                  <a:lnTo>
                    <a:pt x="4831443" y="2334644"/>
                  </a:lnTo>
                  <a:lnTo>
                    <a:pt x="4858877" y="2039004"/>
                  </a:lnTo>
                  <a:lnTo>
                    <a:pt x="4886311" y="1743363"/>
                  </a:lnTo>
                  <a:lnTo>
                    <a:pt x="4913746" y="1444675"/>
                  </a:lnTo>
                  <a:lnTo>
                    <a:pt x="4938131" y="1149035"/>
                  </a:lnTo>
                  <a:lnTo>
                    <a:pt x="4965565" y="853394"/>
                  </a:lnTo>
                  <a:lnTo>
                    <a:pt x="4993000" y="557754"/>
                  </a:lnTo>
                  <a:lnTo>
                    <a:pt x="5020434" y="262114"/>
                  </a:lnTo>
                  <a:lnTo>
                    <a:pt x="5044819" y="0"/>
                  </a:lnTo>
                </a:path>
                <a:path w="9145270" h="6858000" extrusionOk="0">
                  <a:moveTo>
                    <a:pt x="5499006" y="6857637"/>
                  </a:moveTo>
                  <a:lnTo>
                    <a:pt x="5499006" y="6802775"/>
                  </a:lnTo>
                  <a:lnTo>
                    <a:pt x="5505102" y="6513231"/>
                  </a:lnTo>
                  <a:lnTo>
                    <a:pt x="5508150" y="6220638"/>
                  </a:lnTo>
                  <a:lnTo>
                    <a:pt x="5514247" y="5928046"/>
                  </a:lnTo>
                  <a:lnTo>
                    <a:pt x="5517295" y="5635453"/>
                  </a:lnTo>
                  <a:lnTo>
                    <a:pt x="5523391" y="5339813"/>
                  </a:lnTo>
                  <a:lnTo>
                    <a:pt x="5526440" y="5047220"/>
                  </a:lnTo>
                  <a:lnTo>
                    <a:pt x="5532536" y="4751580"/>
                  </a:lnTo>
                  <a:lnTo>
                    <a:pt x="5535584" y="4455940"/>
                  </a:lnTo>
                  <a:lnTo>
                    <a:pt x="5541681" y="4160299"/>
                  </a:lnTo>
                  <a:lnTo>
                    <a:pt x="5544729" y="3861611"/>
                  </a:lnTo>
                  <a:lnTo>
                    <a:pt x="5547777" y="3565971"/>
                  </a:lnTo>
                  <a:lnTo>
                    <a:pt x="5553874" y="3267283"/>
                  </a:lnTo>
                  <a:lnTo>
                    <a:pt x="5556922" y="2971642"/>
                  </a:lnTo>
                  <a:lnTo>
                    <a:pt x="5563018" y="2672954"/>
                  </a:lnTo>
                  <a:lnTo>
                    <a:pt x="5566067" y="2374266"/>
                  </a:lnTo>
                  <a:lnTo>
                    <a:pt x="5572163" y="2075578"/>
                  </a:lnTo>
                  <a:lnTo>
                    <a:pt x="5575211" y="1779937"/>
                  </a:lnTo>
                  <a:lnTo>
                    <a:pt x="5581308" y="1481249"/>
                  </a:lnTo>
                  <a:lnTo>
                    <a:pt x="5584356" y="1182561"/>
                  </a:lnTo>
                  <a:lnTo>
                    <a:pt x="5590453" y="886921"/>
                  </a:lnTo>
                  <a:lnTo>
                    <a:pt x="5593501" y="591280"/>
                  </a:lnTo>
                  <a:lnTo>
                    <a:pt x="5599597" y="292592"/>
                  </a:lnTo>
                  <a:lnTo>
                    <a:pt x="5602645" y="0"/>
                  </a:lnTo>
                </a:path>
                <a:path w="9145270" h="6858000" extrusionOk="0">
                  <a:moveTo>
                    <a:pt x="6160471" y="0"/>
                  </a:moveTo>
                  <a:lnTo>
                    <a:pt x="6178761" y="280401"/>
                  </a:lnTo>
                  <a:lnTo>
                    <a:pt x="6194002" y="576041"/>
                  </a:lnTo>
                  <a:lnTo>
                    <a:pt x="6212291" y="871681"/>
                  </a:lnTo>
                  <a:lnTo>
                    <a:pt x="6230581" y="1167322"/>
                  </a:lnTo>
                  <a:lnTo>
                    <a:pt x="6248870" y="1466010"/>
                  </a:lnTo>
                  <a:lnTo>
                    <a:pt x="6267159" y="1761650"/>
                  </a:lnTo>
                  <a:lnTo>
                    <a:pt x="6285449" y="2060339"/>
                  </a:lnTo>
                  <a:lnTo>
                    <a:pt x="6303738" y="2359027"/>
                  </a:lnTo>
                  <a:lnTo>
                    <a:pt x="6322028" y="2654667"/>
                  </a:lnTo>
                  <a:lnTo>
                    <a:pt x="6337269" y="2953355"/>
                  </a:lnTo>
                  <a:lnTo>
                    <a:pt x="6355558" y="3248996"/>
                  </a:lnTo>
                  <a:lnTo>
                    <a:pt x="6373847" y="3547684"/>
                  </a:lnTo>
                  <a:lnTo>
                    <a:pt x="6392137" y="3843324"/>
                  </a:lnTo>
                  <a:lnTo>
                    <a:pt x="6410426" y="4138964"/>
                  </a:lnTo>
                  <a:lnTo>
                    <a:pt x="6428716" y="4434605"/>
                  </a:lnTo>
                  <a:lnTo>
                    <a:pt x="6447005" y="4730245"/>
                  </a:lnTo>
                  <a:lnTo>
                    <a:pt x="6462246" y="5025885"/>
                  </a:lnTo>
                  <a:lnTo>
                    <a:pt x="6480536" y="5318478"/>
                  </a:lnTo>
                  <a:lnTo>
                    <a:pt x="6498825" y="5614118"/>
                  </a:lnTo>
                  <a:lnTo>
                    <a:pt x="6517114" y="5906711"/>
                  </a:lnTo>
                  <a:lnTo>
                    <a:pt x="6535404" y="6196256"/>
                  </a:lnTo>
                  <a:lnTo>
                    <a:pt x="6550645" y="6488848"/>
                  </a:lnTo>
                  <a:lnTo>
                    <a:pt x="6568934" y="6778393"/>
                  </a:lnTo>
                  <a:lnTo>
                    <a:pt x="6575031" y="6857637"/>
                  </a:lnTo>
                </a:path>
                <a:path w="9145270" h="6858000" extrusionOk="0">
                  <a:moveTo>
                    <a:pt x="6724394" y="0"/>
                  </a:moveTo>
                  <a:lnTo>
                    <a:pt x="6754876" y="225540"/>
                  </a:lnTo>
                  <a:lnTo>
                    <a:pt x="6794503" y="518132"/>
                  </a:lnTo>
                  <a:lnTo>
                    <a:pt x="6834130" y="810725"/>
                  </a:lnTo>
                  <a:lnTo>
                    <a:pt x="6873757" y="1106365"/>
                  </a:lnTo>
                  <a:lnTo>
                    <a:pt x="6913384" y="1398957"/>
                  </a:lnTo>
                  <a:lnTo>
                    <a:pt x="6956059" y="1694598"/>
                  </a:lnTo>
                  <a:lnTo>
                    <a:pt x="6995686" y="1990238"/>
                  </a:lnTo>
                  <a:lnTo>
                    <a:pt x="7035313" y="2285879"/>
                  </a:lnTo>
                  <a:lnTo>
                    <a:pt x="7074940" y="2581519"/>
                  </a:lnTo>
                  <a:lnTo>
                    <a:pt x="7114567" y="2877159"/>
                  </a:lnTo>
                  <a:lnTo>
                    <a:pt x="7157242" y="3172800"/>
                  </a:lnTo>
                  <a:lnTo>
                    <a:pt x="7196869" y="3465392"/>
                  </a:lnTo>
                  <a:lnTo>
                    <a:pt x="7236496" y="3761032"/>
                  </a:lnTo>
                  <a:lnTo>
                    <a:pt x="7276123" y="4053625"/>
                  </a:lnTo>
                  <a:lnTo>
                    <a:pt x="7315750" y="4349265"/>
                  </a:lnTo>
                  <a:lnTo>
                    <a:pt x="7355377" y="4641858"/>
                  </a:lnTo>
                  <a:lnTo>
                    <a:pt x="7395004" y="4934450"/>
                  </a:lnTo>
                  <a:lnTo>
                    <a:pt x="7437680" y="5227043"/>
                  </a:lnTo>
                  <a:lnTo>
                    <a:pt x="7477307" y="5516588"/>
                  </a:lnTo>
                  <a:lnTo>
                    <a:pt x="7516934" y="5809180"/>
                  </a:lnTo>
                  <a:lnTo>
                    <a:pt x="7556561" y="6098725"/>
                  </a:lnTo>
                  <a:lnTo>
                    <a:pt x="7593139" y="6385222"/>
                  </a:lnTo>
                  <a:lnTo>
                    <a:pt x="7632766" y="6674766"/>
                  </a:lnTo>
                  <a:lnTo>
                    <a:pt x="7660200" y="6857637"/>
                  </a:lnTo>
                </a:path>
                <a:path w="9145270" h="6858000" extrusionOk="0">
                  <a:moveTo>
                    <a:pt x="7297461" y="0"/>
                  </a:moveTo>
                  <a:lnTo>
                    <a:pt x="7324895" y="124961"/>
                  </a:lnTo>
                  <a:lnTo>
                    <a:pt x="7385860" y="414506"/>
                  </a:lnTo>
                  <a:lnTo>
                    <a:pt x="7449873" y="704050"/>
                  </a:lnTo>
                  <a:lnTo>
                    <a:pt x="7510837" y="993595"/>
                  </a:lnTo>
                  <a:lnTo>
                    <a:pt x="7571802" y="1286187"/>
                  </a:lnTo>
                  <a:lnTo>
                    <a:pt x="7635815" y="1575732"/>
                  </a:lnTo>
                  <a:lnTo>
                    <a:pt x="7696779" y="1868325"/>
                  </a:lnTo>
                  <a:lnTo>
                    <a:pt x="7760792" y="2157869"/>
                  </a:lnTo>
                  <a:lnTo>
                    <a:pt x="7821757" y="2450462"/>
                  </a:lnTo>
                  <a:lnTo>
                    <a:pt x="7885769" y="2743054"/>
                  </a:lnTo>
                  <a:lnTo>
                    <a:pt x="7946734" y="3032599"/>
                  </a:lnTo>
                  <a:lnTo>
                    <a:pt x="8010747" y="3325191"/>
                  </a:lnTo>
                  <a:lnTo>
                    <a:pt x="8071711" y="3614736"/>
                  </a:lnTo>
                  <a:lnTo>
                    <a:pt x="8132676" y="3904281"/>
                  </a:lnTo>
                  <a:lnTo>
                    <a:pt x="8196689" y="4193826"/>
                  </a:lnTo>
                  <a:lnTo>
                    <a:pt x="8257653" y="4483370"/>
                  </a:lnTo>
                  <a:lnTo>
                    <a:pt x="8318618" y="4772915"/>
                  </a:lnTo>
                  <a:lnTo>
                    <a:pt x="8382631" y="5059412"/>
                  </a:lnTo>
                  <a:lnTo>
                    <a:pt x="8443595" y="5348956"/>
                  </a:lnTo>
                  <a:lnTo>
                    <a:pt x="8504560" y="5635453"/>
                  </a:lnTo>
                  <a:lnTo>
                    <a:pt x="8565525" y="5921950"/>
                  </a:lnTo>
                  <a:lnTo>
                    <a:pt x="8626489" y="6205399"/>
                  </a:lnTo>
                  <a:lnTo>
                    <a:pt x="8687454" y="6491896"/>
                  </a:lnTo>
                  <a:lnTo>
                    <a:pt x="8748418" y="6775345"/>
                  </a:lnTo>
                  <a:lnTo>
                    <a:pt x="8766708" y="6857637"/>
                  </a:lnTo>
                </a:path>
                <a:path w="9145270" h="6858000" extrusionOk="0">
                  <a:moveTo>
                    <a:pt x="7891866" y="0"/>
                  </a:moveTo>
                  <a:lnTo>
                    <a:pt x="7971120" y="265162"/>
                  </a:lnTo>
                  <a:lnTo>
                    <a:pt x="8053422" y="551658"/>
                  </a:lnTo>
                  <a:lnTo>
                    <a:pt x="8138772" y="835107"/>
                  </a:lnTo>
                  <a:lnTo>
                    <a:pt x="8221075" y="1121604"/>
                  </a:lnTo>
                  <a:lnTo>
                    <a:pt x="8306425" y="1405053"/>
                  </a:lnTo>
                  <a:lnTo>
                    <a:pt x="8388727" y="1691550"/>
                  </a:lnTo>
                  <a:lnTo>
                    <a:pt x="8474078" y="1978047"/>
                  </a:lnTo>
                  <a:lnTo>
                    <a:pt x="8556380" y="2264544"/>
                  </a:lnTo>
                  <a:lnTo>
                    <a:pt x="8641730" y="2551040"/>
                  </a:lnTo>
                  <a:lnTo>
                    <a:pt x="8727081" y="2834490"/>
                  </a:lnTo>
                  <a:lnTo>
                    <a:pt x="8809383" y="3120986"/>
                  </a:lnTo>
                  <a:lnTo>
                    <a:pt x="8894733" y="3407483"/>
                  </a:lnTo>
                  <a:lnTo>
                    <a:pt x="8977036" y="3690932"/>
                  </a:lnTo>
                  <a:lnTo>
                    <a:pt x="9062386" y="3974381"/>
                  </a:lnTo>
                  <a:lnTo>
                    <a:pt x="9144688" y="4257830"/>
                  </a:lnTo>
                </a:path>
                <a:path w="9145270" h="6858000" extrusionOk="0">
                  <a:moveTo>
                    <a:pt x="8510656" y="0"/>
                  </a:moveTo>
                  <a:lnTo>
                    <a:pt x="8541139" y="73148"/>
                  </a:lnTo>
                  <a:lnTo>
                    <a:pt x="8644779" y="350501"/>
                  </a:lnTo>
                  <a:lnTo>
                    <a:pt x="8751467" y="630902"/>
                  </a:lnTo>
                  <a:lnTo>
                    <a:pt x="8855106" y="908255"/>
                  </a:lnTo>
                  <a:lnTo>
                    <a:pt x="8961794" y="1185609"/>
                  </a:lnTo>
                  <a:lnTo>
                    <a:pt x="9065434" y="1466010"/>
                  </a:lnTo>
                  <a:lnTo>
                    <a:pt x="9144688" y="1673263"/>
                  </a:lnTo>
                </a:path>
                <a:path w="9145270" h="6858000" extrusionOk="0">
                  <a:moveTo>
                    <a:pt x="0" y="5860993"/>
                  </a:moveTo>
                  <a:lnTo>
                    <a:pt x="45723" y="5879280"/>
                  </a:lnTo>
                  <a:lnTo>
                    <a:pt x="246906" y="5964620"/>
                  </a:lnTo>
                  <a:lnTo>
                    <a:pt x="448089" y="6043864"/>
                  </a:lnTo>
                  <a:lnTo>
                    <a:pt x="649272" y="6120060"/>
                  </a:lnTo>
                  <a:lnTo>
                    <a:pt x="850456" y="6196256"/>
                  </a:lnTo>
                  <a:lnTo>
                    <a:pt x="1054687" y="6266356"/>
                  </a:lnTo>
                  <a:lnTo>
                    <a:pt x="1258918" y="6333408"/>
                  </a:lnTo>
                  <a:lnTo>
                    <a:pt x="1466198" y="6400461"/>
                  </a:lnTo>
                  <a:lnTo>
                    <a:pt x="1673477" y="6461417"/>
                  </a:lnTo>
                  <a:lnTo>
                    <a:pt x="1880757" y="6519326"/>
                  </a:lnTo>
                  <a:lnTo>
                    <a:pt x="2088037" y="6577235"/>
                  </a:lnTo>
                  <a:lnTo>
                    <a:pt x="2298365" y="6629049"/>
                  </a:lnTo>
                  <a:lnTo>
                    <a:pt x="2508692" y="6677814"/>
                  </a:lnTo>
                  <a:lnTo>
                    <a:pt x="2719020" y="6723532"/>
                  </a:lnTo>
                  <a:lnTo>
                    <a:pt x="2929348" y="6769249"/>
                  </a:lnTo>
                  <a:lnTo>
                    <a:pt x="3142724" y="6808871"/>
                  </a:lnTo>
                  <a:lnTo>
                    <a:pt x="3356100" y="6845445"/>
                  </a:lnTo>
                  <a:lnTo>
                    <a:pt x="3438402" y="6857637"/>
                  </a:lnTo>
                </a:path>
                <a:path w="9145270" h="6858000" extrusionOk="0">
                  <a:moveTo>
                    <a:pt x="0" y="4233447"/>
                  </a:moveTo>
                  <a:lnTo>
                    <a:pt x="97543" y="4282213"/>
                  </a:lnTo>
                  <a:lnTo>
                    <a:pt x="271292" y="4364504"/>
                  </a:lnTo>
                  <a:lnTo>
                    <a:pt x="448089" y="4443748"/>
                  </a:lnTo>
                  <a:lnTo>
                    <a:pt x="627935" y="4519944"/>
                  </a:lnTo>
                  <a:lnTo>
                    <a:pt x="804732" y="4596140"/>
                  </a:lnTo>
                  <a:lnTo>
                    <a:pt x="984578" y="4669288"/>
                  </a:lnTo>
                  <a:lnTo>
                    <a:pt x="1167471" y="4736341"/>
                  </a:lnTo>
                  <a:lnTo>
                    <a:pt x="1347317" y="4803393"/>
                  </a:lnTo>
                  <a:lnTo>
                    <a:pt x="1530211" y="4867398"/>
                  </a:lnTo>
                  <a:lnTo>
                    <a:pt x="1716153" y="4928355"/>
                  </a:lnTo>
                  <a:lnTo>
                    <a:pt x="1899047" y="4986264"/>
                  </a:lnTo>
                  <a:lnTo>
                    <a:pt x="2084988" y="5044173"/>
                  </a:lnTo>
                  <a:lnTo>
                    <a:pt x="2273979" y="5095986"/>
                  </a:lnTo>
                  <a:lnTo>
                    <a:pt x="2459921" y="5144751"/>
                  </a:lnTo>
                  <a:lnTo>
                    <a:pt x="2648911" y="5193517"/>
                  </a:lnTo>
                  <a:lnTo>
                    <a:pt x="2837901" y="5236186"/>
                  </a:lnTo>
                  <a:lnTo>
                    <a:pt x="3026891" y="5278856"/>
                  </a:lnTo>
                  <a:lnTo>
                    <a:pt x="3215882" y="5318478"/>
                  </a:lnTo>
                  <a:lnTo>
                    <a:pt x="3404872" y="5355052"/>
                  </a:lnTo>
                  <a:lnTo>
                    <a:pt x="3596910" y="5385531"/>
                  </a:lnTo>
                  <a:lnTo>
                    <a:pt x="3788949" y="5416009"/>
                  </a:lnTo>
                  <a:lnTo>
                    <a:pt x="3980987" y="5443439"/>
                  </a:lnTo>
                  <a:lnTo>
                    <a:pt x="4173026" y="5467822"/>
                  </a:lnTo>
                  <a:lnTo>
                    <a:pt x="4365064" y="5489157"/>
                  </a:lnTo>
                  <a:lnTo>
                    <a:pt x="4557103" y="5510492"/>
                  </a:lnTo>
                  <a:lnTo>
                    <a:pt x="4752189" y="5525731"/>
                  </a:lnTo>
                  <a:lnTo>
                    <a:pt x="4944228" y="5537922"/>
                  </a:lnTo>
                  <a:lnTo>
                    <a:pt x="5139314" y="5547066"/>
                  </a:lnTo>
                  <a:lnTo>
                    <a:pt x="5331353" y="5556209"/>
                  </a:lnTo>
                  <a:lnTo>
                    <a:pt x="5526440" y="5559257"/>
                  </a:lnTo>
                  <a:lnTo>
                    <a:pt x="5718478" y="5562305"/>
                  </a:lnTo>
                  <a:lnTo>
                    <a:pt x="5913565" y="5559257"/>
                  </a:lnTo>
                  <a:lnTo>
                    <a:pt x="6105603" y="5556209"/>
                  </a:lnTo>
                  <a:lnTo>
                    <a:pt x="6300690" y="5547066"/>
                  </a:lnTo>
                  <a:lnTo>
                    <a:pt x="6495777" y="5537922"/>
                  </a:lnTo>
                  <a:lnTo>
                    <a:pt x="6687815" y="5525731"/>
                  </a:lnTo>
                  <a:lnTo>
                    <a:pt x="6879854" y="5507444"/>
                  </a:lnTo>
                  <a:lnTo>
                    <a:pt x="7074940" y="5489157"/>
                  </a:lnTo>
                  <a:lnTo>
                    <a:pt x="7266979" y="5467822"/>
                  </a:lnTo>
                  <a:lnTo>
                    <a:pt x="7459017" y="5443439"/>
                  </a:lnTo>
                  <a:lnTo>
                    <a:pt x="7651056" y="5416009"/>
                  </a:lnTo>
                  <a:lnTo>
                    <a:pt x="7843094" y="5385531"/>
                  </a:lnTo>
                  <a:lnTo>
                    <a:pt x="8032084" y="5352004"/>
                  </a:lnTo>
                  <a:lnTo>
                    <a:pt x="8224123" y="5315430"/>
                  </a:lnTo>
                  <a:lnTo>
                    <a:pt x="8413113" y="5275808"/>
                  </a:lnTo>
                  <a:lnTo>
                    <a:pt x="8602103" y="5236186"/>
                  </a:lnTo>
                  <a:lnTo>
                    <a:pt x="8791094" y="5190469"/>
                  </a:lnTo>
                  <a:lnTo>
                    <a:pt x="8980084" y="5144751"/>
                  </a:lnTo>
                  <a:lnTo>
                    <a:pt x="9144688" y="5099034"/>
                  </a:lnTo>
                </a:path>
                <a:path w="9145270" h="6858000" extrusionOk="0">
                  <a:moveTo>
                    <a:pt x="0" y="2541897"/>
                  </a:moveTo>
                  <a:lnTo>
                    <a:pt x="137170" y="2618093"/>
                  </a:lnTo>
                  <a:lnTo>
                    <a:pt x="286533" y="2700385"/>
                  </a:lnTo>
                  <a:lnTo>
                    <a:pt x="438945" y="2779628"/>
                  </a:lnTo>
                  <a:lnTo>
                    <a:pt x="591356" y="2858872"/>
                  </a:lnTo>
                  <a:lnTo>
                    <a:pt x="746816" y="2935068"/>
                  </a:lnTo>
                  <a:lnTo>
                    <a:pt x="899227" y="3008216"/>
                  </a:lnTo>
                  <a:lnTo>
                    <a:pt x="1057735" y="3078317"/>
                  </a:lnTo>
                  <a:lnTo>
                    <a:pt x="1213195" y="3145369"/>
                  </a:lnTo>
                  <a:lnTo>
                    <a:pt x="1371703" y="3212421"/>
                  </a:lnTo>
                  <a:lnTo>
                    <a:pt x="1530211" y="3276426"/>
                  </a:lnTo>
                  <a:lnTo>
                    <a:pt x="1691767" y="3337383"/>
                  </a:lnTo>
                  <a:lnTo>
                    <a:pt x="1853323" y="3395292"/>
                  </a:lnTo>
                  <a:lnTo>
                    <a:pt x="2014879" y="3453201"/>
                  </a:lnTo>
                  <a:lnTo>
                    <a:pt x="2176435" y="3508062"/>
                  </a:lnTo>
                  <a:lnTo>
                    <a:pt x="2341040" y="3559875"/>
                  </a:lnTo>
                  <a:lnTo>
                    <a:pt x="2505644" y="3608640"/>
                  </a:lnTo>
                  <a:lnTo>
                    <a:pt x="2670249" y="3654358"/>
                  </a:lnTo>
                  <a:lnTo>
                    <a:pt x="2834853" y="3700076"/>
                  </a:lnTo>
                  <a:lnTo>
                    <a:pt x="3002506" y="3739698"/>
                  </a:lnTo>
                  <a:lnTo>
                    <a:pt x="3167110" y="3779319"/>
                  </a:lnTo>
                  <a:lnTo>
                    <a:pt x="3334763" y="3815894"/>
                  </a:lnTo>
                  <a:lnTo>
                    <a:pt x="3502415" y="3852468"/>
                  </a:lnTo>
                  <a:lnTo>
                    <a:pt x="3673116" y="3882946"/>
                  </a:lnTo>
                  <a:lnTo>
                    <a:pt x="3840769" y="3913424"/>
                  </a:lnTo>
                  <a:lnTo>
                    <a:pt x="4011470" y="3937807"/>
                  </a:lnTo>
                  <a:lnTo>
                    <a:pt x="4179122" y="3962190"/>
                  </a:lnTo>
                  <a:lnTo>
                    <a:pt x="4349823" y="3983525"/>
                  </a:lnTo>
                  <a:lnTo>
                    <a:pt x="4520524" y="4004860"/>
                  </a:lnTo>
                  <a:lnTo>
                    <a:pt x="4691225" y="4020099"/>
                  </a:lnTo>
                  <a:lnTo>
                    <a:pt x="4861926" y="4035338"/>
                  </a:lnTo>
                  <a:lnTo>
                    <a:pt x="5032626" y="4044482"/>
                  </a:lnTo>
                  <a:lnTo>
                    <a:pt x="5203327" y="4053625"/>
                  </a:lnTo>
                  <a:lnTo>
                    <a:pt x="5377076" y="4059721"/>
                  </a:lnTo>
                  <a:lnTo>
                    <a:pt x="5547777" y="4065816"/>
                  </a:lnTo>
                  <a:lnTo>
                    <a:pt x="5718478" y="4065816"/>
                  </a:lnTo>
                  <a:lnTo>
                    <a:pt x="5889179" y="4065816"/>
                  </a:lnTo>
                  <a:lnTo>
                    <a:pt x="6062928" y="4059721"/>
                  </a:lnTo>
                  <a:lnTo>
                    <a:pt x="6233629" y="4053625"/>
                  </a:lnTo>
                  <a:lnTo>
                    <a:pt x="6404330" y="4044482"/>
                  </a:lnTo>
                  <a:lnTo>
                    <a:pt x="6575031" y="4032290"/>
                  </a:lnTo>
                  <a:lnTo>
                    <a:pt x="6745732" y="4020099"/>
                  </a:lnTo>
                  <a:lnTo>
                    <a:pt x="6916432" y="4001812"/>
                  </a:lnTo>
                  <a:lnTo>
                    <a:pt x="7087133" y="3983525"/>
                  </a:lnTo>
                  <a:lnTo>
                    <a:pt x="7257834" y="3962190"/>
                  </a:lnTo>
                  <a:lnTo>
                    <a:pt x="7428535" y="3937807"/>
                  </a:lnTo>
                  <a:lnTo>
                    <a:pt x="7596188" y="3910376"/>
                  </a:lnTo>
                  <a:lnTo>
                    <a:pt x="7766888" y="3879898"/>
                  </a:lnTo>
                  <a:lnTo>
                    <a:pt x="7934541" y="3849420"/>
                  </a:lnTo>
                  <a:lnTo>
                    <a:pt x="8102194" y="3815894"/>
                  </a:lnTo>
                  <a:lnTo>
                    <a:pt x="8269846" y="3776272"/>
                  </a:lnTo>
                  <a:lnTo>
                    <a:pt x="8437499" y="3739698"/>
                  </a:lnTo>
                  <a:lnTo>
                    <a:pt x="8602103" y="3697028"/>
                  </a:lnTo>
                  <a:lnTo>
                    <a:pt x="8766708" y="3651310"/>
                  </a:lnTo>
                  <a:lnTo>
                    <a:pt x="8934360" y="3605593"/>
                  </a:lnTo>
                  <a:lnTo>
                    <a:pt x="9095917" y="3556827"/>
                  </a:lnTo>
                  <a:lnTo>
                    <a:pt x="9144688" y="3541588"/>
                  </a:lnTo>
                </a:path>
                <a:path w="9145270" h="6858000" extrusionOk="0">
                  <a:moveTo>
                    <a:pt x="0" y="758911"/>
                  </a:moveTo>
                  <a:lnTo>
                    <a:pt x="109736" y="832060"/>
                  </a:lnTo>
                  <a:lnTo>
                    <a:pt x="231665" y="917399"/>
                  </a:lnTo>
                  <a:lnTo>
                    <a:pt x="356642" y="996643"/>
                  </a:lnTo>
                  <a:lnTo>
                    <a:pt x="484668" y="1075887"/>
                  </a:lnTo>
                  <a:lnTo>
                    <a:pt x="609645" y="1155130"/>
                  </a:lnTo>
                  <a:lnTo>
                    <a:pt x="740719" y="1228278"/>
                  </a:lnTo>
                  <a:lnTo>
                    <a:pt x="868745" y="1301427"/>
                  </a:lnTo>
                  <a:lnTo>
                    <a:pt x="999819" y="1374575"/>
                  </a:lnTo>
                  <a:lnTo>
                    <a:pt x="1130893" y="1444675"/>
                  </a:lnTo>
                  <a:lnTo>
                    <a:pt x="1265015" y="1511727"/>
                  </a:lnTo>
                  <a:lnTo>
                    <a:pt x="1399137" y="1575732"/>
                  </a:lnTo>
                  <a:lnTo>
                    <a:pt x="1533259" y="1639737"/>
                  </a:lnTo>
                  <a:lnTo>
                    <a:pt x="1667381" y="1700694"/>
                  </a:lnTo>
                  <a:lnTo>
                    <a:pt x="1804551" y="1761650"/>
                  </a:lnTo>
                  <a:lnTo>
                    <a:pt x="1941722" y="1819559"/>
                  </a:lnTo>
                  <a:lnTo>
                    <a:pt x="2081940" y="1874420"/>
                  </a:lnTo>
                  <a:lnTo>
                    <a:pt x="2219111" y="1926234"/>
                  </a:lnTo>
                  <a:lnTo>
                    <a:pt x="2359329" y="1978047"/>
                  </a:lnTo>
                  <a:lnTo>
                    <a:pt x="2499548" y="2026812"/>
                  </a:lnTo>
                  <a:lnTo>
                    <a:pt x="2642815" y="2075578"/>
                  </a:lnTo>
                  <a:lnTo>
                    <a:pt x="2783033" y="2118247"/>
                  </a:lnTo>
                  <a:lnTo>
                    <a:pt x="2926300" y="2160917"/>
                  </a:lnTo>
                  <a:lnTo>
                    <a:pt x="3069567" y="2203587"/>
                  </a:lnTo>
                  <a:lnTo>
                    <a:pt x="3212833" y="2240161"/>
                  </a:lnTo>
                  <a:lnTo>
                    <a:pt x="3359148" y="2276735"/>
                  </a:lnTo>
                  <a:lnTo>
                    <a:pt x="3502415" y="2310261"/>
                  </a:lnTo>
                  <a:lnTo>
                    <a:pt x="3648730" y="2343787"/>
                  </a:lnTo>
                  <a:lnTo>
                    <a:pt x="3795045" y="2374266"/>
                  </a:lnTo>
                  <a:lnTo>
                    <a:pt x="3941360" y="2401696"/>
                  </a:lnTo>
                  <a:lnTo>
                    <a:pt x="4087675" y="2426079"/>
                  </a:lnTo>
                  <a:lnTo>
                    <a:pt x="4233990" y="2450462"/>
                  </a:lnTo>
                  <a:lnTo>
                    <a:pt x="4383354" y="2471797"/>
                  </a:lnTo>
                  <a:lnTo>
                    <a:pt x="4529669" y="2490084"/>
                  </a:lnTo>
                  <a:lnTo>
                    <a:pt x="4679032" y="2505323"/>
                  </a:lnTo>
                  <a:lnTo>
                    <a:pt x="4825347" y="2520562"/>
                  </a:lnTo>
                  <a:lnTo>
                    <a:pt x="4974710" y="2532754"/>
                  </a:lnTo>
                  <a:lnTo>
                    <a:pt x="5124073" y="2541897"/>
                  </a:lnTo>
                  <a:lnTo>
                    <a:pt x="5270388" y="2551040"/>
                  </a:lnTo>
                  <a:lnTo>
                    <a:pt x="5419752" y="2554088"/>
                  </a:lnTo>
                  <a:lnTo>
                    <a:pt x="5569115" y="2560184"/>
                  </a:lnTo>
                  <a:lnTo>
                    <a:pt x="5718478" y="2560184"/>
                  </a:lnTo>
                  <a:lnTo>
                    <a:pt x="5867841" y="2560184"/>
                  </a:lnTo>
                  <a:lnTo>
                    <a:pt x="6017205" y="2554088"/>
                  </a:lnTo>
                  <a:lnTo>
                    <a:pt x="6163520" y="2551040"/>
                  </a:lnTo>
                  <a:lnTo>
                    <a:pt x="6312883" y="2541897"/>
                  </a:lnTo>
                  <a:lnTo>
                    <a:pt x="6462246" y="2532754"/>
                  </a:lnTo>
                  <a:lnTo>
                    <a:pt x="6611609" y="2520562"/>
                  </a:lnTo>
                  <a:lnTo>
                    <a:pt x="6757924" y="2505323"/>
                  </a:lnTo>
                  <a:lnTo>
                    <a:pt x="6907288" y="2487036"/>
                  </a:lnTo>
                  <a:lnTo>
                    <a:pt x="7053603" y="2468749"/>
                  </a:lnTo>
                  <a:lnTo>
                    <a:pt x="7202966" y="2447414"/>
                  </a:lnTo>
                  <a:lnTo>
                    <a:pt x="7349281" y="2426079"/>
                  </a:lnTo>
                  <a:lnTo>
                    <a:pt x="7495596" y="2398649"/>
                  </a:lnTo>
                  <a:lnTo>
                    <a:pt x="7641911" y="2371218"/>
                  </a:lnTo>
                  <a:lnTo>
                    <a:pt x="7788226" y="2340740"/>
                  </a:lnTo>
                  <a:lnTo>
                    <a:pt x="7934541" y="2310261"/>
                  </a:lnTo>
                  <a:lnTo>
                    <a:pt x="8077808" y="2276735"/>
                  </a:lnTo>
                  <a:lnTo>
                    <a:pt x="8224123" y="2240161"/>
                  </a:lnTo>
                  <a:lnTo>
                    <a:pt x="8367390" y="2200539"/>
                  </a:lnTo>
                  <a:lnTo>
                    <a:pt x="8510656" y="2160917"/>
                  </a:lnTo>
                  <a:lnTo>
                    <a:pt x="8653923" y="2118247"/>
                  </a:lnTo>
                  <a:lnTo>
                    <a:pt x="8794142" y="2072530"/>
                  </a:lnTo>
                  <a:lnTo>
                    <a:pt x="8937409" y="2023764"/>
                  </a:lnTo>
                  <a:lnTo>
                    <a:pt x="9077627" y="1974999"/>
                  </a:lnTo>
                  <a:lnTo>
                    <a:pt x="9144688" y="1950616"/>
                  </a:lnTo>
                </a:path>
                <a:path w="9145270" h="6858000" extrusionOk="0">
                  <a:moveTo>
                    <a:pt x="1630802" y="0"/>
                  </a:moveTo>
                  <a:lnTo>
                    <a:pt x="1713105" y="45717"/>
                  </a:lnTo>
                  <a:lnTo>
                    <a:pt x="1825889" y="103626"/>
                  </a:lnTo>
                  <a:lnTo>
                    <a:pt x="1938674" y="161535"/>
                  </a:lnTo>
                  <a:lnTo>
                    <a:pt x="2051458" y="216396"/>
                  </a:lnTo>
                  <a:lnTo>
                    <a:pt x="2164242" y="271257"/>
                  </a:lnTo>
                  <a:lnTo>
                    <a:pt x="2280075" y="323070"/>
                  </a:lnTo>
                  <a:lnTo>
                    <a:pt x="2395908" y="374884"/>
                  </a:lnTo>
                  <a:lnTo>
                    <a:pt x="2511741" y="423649"/>
                  </a:lnTo>
                  <a:lnTo>
                    <a:pt x="2630622" y="469367"/>
                  </a:lnTo>
                  <a:lnTo>
                    <a:pt x="2749503" y="515084"/>
                  </a:lnTo>
                  <a:lnTo>
                    <a:pt x="2868384" y="557754"/>
                  </a:lnTo>
                  <a:lnTo>
                    <a:pt x="2987264" y="600424"/>
                  </a:lnTo>
                  <a:lnTo>
                    <a:pt x="3106145" y="640046"/>
                  </a:lnTo>
                  <a:lnTo>
                    <a:pt x="3228075" y="679668"/>
                  </a:lnTo>
                  <a:lnTo>
                    <a:pt x="3346956" y="713194"/>
                  </a:lnTo>
                  <a:lnTo>
                    <a:pt x="3468885" y="749768"/>
                  </a:lnTo>
                  <a:lnTo>
                    <a:pt x="3590814" y="780246"/>
                  </a:lnTo>
                  <a:lnTo>
                    <a:pt x="3715791" y="813772"/>
                  </a:lnTo>
                  <a:lnTo>
                    <a:pt x="3837721" y="841203"/>
                  </a:lnTo>
                  <a:lnTo>
                    <a:pt x="3959650" y="868634"/>
                  </a:lnTo>
                  <a:lnTo>
                    <a:pt x="4084627" y="893016"/>
                  </a:lnTo>
                  <a:lnTo>
                    <a:pt x="4209604" y="917399"/>
                  </a:lnTo>
                  <a:lnTo>
                    <a:pt x="4334582" y="938734"/>
                  </a:lnTo>
                  <a:lnTo>
                    <a:pt x="4459559" y="957021"/>
                  </a:lnTo>
                  <a:lnTo>
                    <a:pt x="4584537" y="975308"/>
                  </a:lnTo>
                  <a:lnTo>
                    <a:pt x="4709514" y="993595"/>
                  </a:lnTo>
                  <a:lnTo>
                    <a:pt x="4834492" y="1005786"/>
                  </a:lnTo>
                  <a:lnTo>
                    <a:pt x="4959469" y="1017978"/>
                  </a:lnTo>
                  <a:lnTo>
                    <a:pt x="5087495" y="1030169"/>
                  </a:lnTo>
                  <a:lnTo>
                    <a:pt x="5212472" y="1036265"/>
                  </a:lnTo>
                  <a:lnTo>
                    <a:pt x="5337449" y="1045408"/>
                  </a:lnTo>
                  <a:lnTo>
                    <a:pt x="5465475" y="1048456"/>
                  </a:lnTo>
                  <a:lnTo>
                    <a:pt x="5590453" y="1051504"/>
                  </a:lnTo>
                  <a:lnTo>
                    <a:pt x="5718478" y="1051504"/>
                  </a:lnTo>
                  <a:lnTo>
                    <a:pt x="5843456" y="1051504"/>
                  </a:lnTo>
                  <a:lnTo>
                    <a:pt x="5971481" y="1048456"/>
                  </a:lnTo>
                  <a:lnTo>
                    <a:pt x="6096459" y="1042360"/>
                  </a:lnTo>
                  <a:lnTo>
                    <a:pt x="6224484" y="1036265"/>
                  </a:lnTo>
                  <a:lnTo>
                    <a:pt x="6349462" y="1027121"/>
                  </a:lnTo>
                  <a:lnTo>
                    <a:pt x="6474439" y="1017978"/>
                  </a:lnTo>
                  <a:lnTo>
                    <a:pt x="6599416" y="1005786"/>
                  </a:lnTo>
                  <a:lnTo>
                    <a:pt x="6727442" y="990547"/>
                  </a:lnTo>
                  <a:lnTo>
                    <a:pt x="6852420" y="975308"/>
                  </a:lnTo>
                  <a:lnTo>
                    <a:pt x="6977397" y="957021"/>
                  </a:lnTo>
                  <a:lnTo>
                    <a:pt x="7102374" y="938734"/>
                  </a:lnTo>
                  <a:lnTo>
                    <a:pt x="7227352" y="917399"/>
                  </a:lnTo>
                  <a:lnTo>
                    <a:pt x="7349281" y="893016"/>
                  </a:lnTo>
                  <a:lnTo>
                    <a:pt x="7474258" y="868634"/>
                  </a:lnTo>
                  <a:lnTo>
                    <a:pt x="7599236" y="841203"/>
                  </a:lnTo>
                  <a:lnTo>
                    <a:pt x="7721165" y="810725"/>
                  </a:lnTo>
                  <a:lnTo>
                    <a:pt x="7843094" y="780246"/>
                  </a:lnTo>
                  <a:lnTo>
                    <a:pt x="7965023" y="746720"/>
                  </a:lnTo>
                  <a:lnTo>
                    <a:pt x="8086952" y="713194"/>
                  </a:lnTo>
                  <a:lnTo>
                    <a:pt x="8208882" y="676620"/>
                  </a:lnTo>
                  <a:lnTo>
                    <a:pt x="8327763" y="636998"/>
                  </a:lnTo>
                  <a:lnTo>
                    <a:pt x="8449692" y="597376"/>
                  </a:lnTo>
                  <a:lnTo>
                    <a:pt x="8568573" y="557754"/>
                  </a:lnTo>
                  <a:lnTo>
                    <a:pt x="8687454" y="512036"/>
                  </a:lnTo>
                  <a:lnTo>
                    <a:pt x="8803286" y="466319"/>
                  </a:lnTo>
                  <a:lnTo>
                    <a:pt x="8922167" y="420601"/>
                  </a:lnTo>
                  <a:lnTo>
                    <a:pt x="9038000" y="371836"/>
                  </a:lnTo>
                  <a:lnTo>
                    <a:pt x="9144688" y="326118"/>
                  </a:lnTo>
                </a:path>
                <a:path w="9145270" h="6858000" extrusionOk="0">
                  <a:moveTo>
                    <a:pt x="7989409" y="6857637"/>
                  </a:moveTo>
                  <a:lnTo>
                    <a:pt x="8083904" y="6842397"/>
                  </a:lnTo>
                  <a:lnTo>
                    <a:pt x="8297280" y="6805823"/>
                  </a:lnTo>
                  <a:lnTo>
                    <a:pt x="8510656" y="6766201"/>
                  </a:lnTo>
                  <a:lnTo>
                    <a:pt x="8720984" y="6723532"/>
                  </a:lnTo>
                  <a:lnTo>
                    <a:pt x="8931312" y="6674766"/>
                  </a:lnTo>
                  <a:lnTo>
                    <a:pt x="9141640" y="6626001"/>
                  </a:lnTo>
                  <a:lnTo>
                    <a:pt x="9144688" y="6626001"/>
                  </a:lnTo>
                </a:path>
              </a:pathLst>
            </a:custGeom>
            <a:noFill/>
            <a:ln w="9525" cap="flat" cmpd="sng">
              <a:solidFill>
                <a:srgbClr val="CCCCCC"/>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84" name="Google Shape;6884;gda58c33139_0_7520"/>
            <p:cNvSpPr/>
            <p:nvPr/>
          </p:nvSpPr>
          <p:spPr>
            <a:xfrm>
              <a:off x="917517" y="393171"/>
              <a:ext cx="2198370" cy="6986270"/>
            </a:xfrm>
            <a:custGeom>
              <a:avLst/>
              <a:gdLst/>
              <a:ahLst/>
              <a:cxnLst/>
              <a:rect l="l" t="t" r="r" b="b"/>
              <a:pathLst>
                <a:path w="2198370" h="6986270" extrusionOk="0">
                  <a:moveTo>
                    <a:pt x="2197773" y="64004"/>
                  </a:moveTo>
                  <a:lnTo>
                    <a:pt x="2197773" y="0"/>
                  </a:lnTo>
                </a:path>
                <a:path w="2198370" h="6986270" extrusionOk="0">
                  <a:moveTo>
                    <a:pt x="1524114" y="64004"/>
                  </a:moveTo>
                  <a:lnTo>
                    <a:pt x="1524114" y="0"/>
                  </a:lnTo>
                </a:path>
                <a:path w="2198370" h="6986270" extrusionOk="0">
                  <a:moveTo>
                    <a:pt x="795587" y="64004"/>
                  </a:moveTo>
                  <a:lnTo>
                    <a:pt x="795587" y="0"/>
                  </a:lnTo>
                </a:path>
                <a:path w="2198370" h="6986270" extrusionOk="0">
                  <a:moveTo>
                    <a:pt x="0" y="64004"/>
                  </a:moveTo>
                  <a:lnTo>
                    <a:pt x="0" y="0"/>
                  </a:lnTo>
                </a:path>
                <a:path w="2198370" h="6986270" extrusionOk="0">
                  <a:moveTo>
                    <a:pt x="588308" y="6921641"/>
                  </a:moveTo>
                  <a:lnTo>
                    <a:pt x="588308"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6885" name="Google Shape;6885;gda58c33139_0_7520"/>
          <p:cNvSpPr txBox="1"/>
          <p:nvPr/>
        </p:nvSpPr>
        <p:spPr>
          <a:xfrm>
            <a:off x="2768600" y="257175"/>
            <a:ext cx="2301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180°0'0"</a:t>
            </a:r>
            <a:endParaRPr/>
          </a:p>
        </p:txBody>
      </p:sp>
      <p:sp>
        <p:nvSpPr>
          <p:cNvPr id="6886" name="Google Shape;6886;gda58c33139_0_7520"/>
          <p:cNvSpPr txBox="1"/>
          <p:nvPr/>
        </p:nvSpPr>
        <p:spPr>
          <a:xfrm>
            <a:off x="2155825" y="257175"/>
            <a:ext cx="2667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175°0'0"E</a:t>
            </a:r>
            <a:endParaRPr/>
          </a:p>
        </p:txBody>
      </p:sp>
      <p:sp>
        <p:nvSpPr>
          <p:cNvPr id="6887" name="Google Shape;6887;gda58c33139_0_7520"/>
          <p:cNvSpPr txBox="1"/>
          <p:nvPr/>
        </p:nvSpPr>
        <p:spPr>
          <a:xfrm>
            <a:off x="1512887" y="257175"/>
            <a:ext cx="2667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170°0'0"E</a:t>
            </a:r>
            <a:endParaRPr/>
          </a:p>
        </p:txBody>
      </p:sp>
      <p:sp>
        <p:nvSpPr>
          <p:cNvPr id="6888" name="Google Shape;6888;gda58c33139_0_7520"/>
          <p:cNvSpPr txBox="1"/>
          <p:nvPr/>
        </p:nvSpPr>
        <p:spPr>
          <a:xfrm>
            <a:off x="811212" y="257175"/>
            <a:ext cx="2667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165°0'0"E</a:t>
            </a:r>
            <a:endParaRPr/>
          </a:p>
        </p:txBody>
      </p:sp>
      <p:sp>
        <p:nvSpPr>
          <p:cNvPr id="6889" name="Google Shape;6889;gda58c33139_0_7520"/>
          <p:cNvSpPr txBox="1"/>
          <p:nvPr/>
        </p:nvSpPr>
        <p:spPr>
          <a:xfrm>
            <a:off x="1320800" y="6505575"/>
            <a:ext cx="2841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175°0'0"W</a:t>
            </a:r>
            <a:endParaRPr/>
          </a:p>
        </p:txBody>
      </p:sp>
      <p:sp>
        <p:nvSpPr>
          <p:cNvPr id="6890" name="Google Shape;6890;gda58c33139_0_7520"/>
          <p:cNvSpPr/>
          <p:nvPr/>
        </p:nvSpPr>
        <p:spPr>
          <a:xfrm>
            <a:off x="2487612" y="347662"/>
            <a:ext cx="955461" cy="6165383"/>
          </a:xfrm>
          <a:custGeom>
            <a:avLst/>
            <a:gdLst/>
            <a:ahLst/>
            <a:cxnLst/>
            <a:rect l="l" t="t" r="r" b="b"/>
            <a:pathLst>
              <a:path w="1082675" h="6986270" extrusionOk="0">
                <a:moveTo>
                  <a:pt x="1082121" y="64004"/>
                </a:moveTo>
                <a:lnTo>
                  <a:pt x="1082121" y="0"/>
                </a:lnTo>
              </a:path>
              <a:path w="1082675" h="6986270" extrusionOk="0">
                <a:moveTo>
                  <a:pt x="0" y="6921641"/>
                </a:moveTo>
                <a:lnTo>
                  <a:pt x="0"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91" name="Google Shape;6891;gda58c33139_0_7520"/>
          <p:cNvSpPr txBox="1"/>
          <p:nvPr/>
        </p:nvSpPr>
        <p:spPr>
          <a:xfrm>
            <a:off x="3300412" y="257175"/>
            <a:ext cx="2841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175°0'0"W</a:t>
            </a:r>
            <a:endParaRPr/>
          </a:p>
        </p:txBody>
      </p:sp>
      <p:sp>
        <p:nvSpPr>
          <p:cNvPr id="6892" name="Google Shape;6892;gda58c33139_0_7520"/>
          <p:cNvSpPr txBox="1"/>
          <p:nvPr/>
        </p:nvSpPr>
        <p:spPr>
          <a:xfrm>
            <a:off x="2346325"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170°0'0"W</a:t>
            </a:r>
            <a:endParaRPr/>
          </a:p>
        </p:txBody>
      </p:sp>
      <p:sp>
        <p:nvSpPr>
          <p:cNvPr id="6893" name="Google Shape;6893;gda58c33139_0_7520"/>
          <p:cNvSpPr/>
          <p:nvPr/>
        </p:nvSpPr>
        <p:spPr>
          <a:xfrm>
            <a:off x="3478212" y="347662"/>
            <a:ext cx="496772" cy="6165383"/>
          </a:xfrm>
          <a:custGeom>
            <a:avLst/>
            <a:gdLst/>
            <a:ahLst/>
            <a:cxnLst/>
            <a:rect l="l" t="t" r="r" b="b"/>
            <a:pathLst>
              <a:path w="564514" h="6986270" extrusionOk="0">
                <a:moveTo>
                  <a:pt x="563922" y="64004"/>
                </a:moveTo>
                <a:lnTo>
                  <a:pt x="563922" y="0"/>
                </a:lnTo>
              </a:path>
              <a:path w="564514" h="6986270" extrusionOk="0">
                <a:moveTo>
                  <a:pt x="0" y="6921641"/>
                </a:moveTo>
                <a:lnTo>
                  <a:pt x="0"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94" name="Google Shape;6894;gda58c33139_0_7520"/>
          <p:cNvSpPr txBox="1"/>
          <p:nvPr/>
        </p:nvSpPr>
        <p:spPr>
          <a:xfrm>
            <a:off x="3833812"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170°0'0"W</a:t>
            </a:r>
            <a:endParaRPr/>
          </a:p>
        </p:txBody>
      </p:sp>
      <p:sp>
        <p:nvSpPr>
          <p:cNvPr id="6895" name="Google Shape;6895;gda58c33139_0_7520"/>
          <p:cNvSpPr txBox="1"/>
          <p:nvPr/>
        </p:nvSpPr>
        <p:spPr>
          <a:xfrm>
            <a:off x="3335337" y="6505575"/>
            <a:ext cx="2841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165°0'0"W</a:t>
            </a:r>
            <a:endParaRPr/>
          </a:p>
        </p:txBody>
      </p:sp>
      <p:sp>
        <p:nvSpPr>
          <p:cNvPr id="6896" name="Google Shape;6896;gda58c33139_0_7520"/>
          <p:cNvSpPr/>
          <p:nvPr/>
        </p:nvSpPr>
        <p:spPr>
          <a:xfrm>
            <a:off x="4440237" y="347662"/>
            <a:ext cx="49168" cy="6165383"/>
          </a:xfrm>
          <a:custGeom>
            <a:avLst/>
            <a:gdLst/>
            <a:ahLst/>
            <a:cxnLst/>
            <a:rect l="l" t="t" r="r" b="b"/>
            <a:pathLst>
              <a:path w="55245" h="6986270" extrusionOk="0">
                <a:moveTo>
                  <a:pt x="54868" y="64004"/>
                </a:moveTo>
                <a:lnTo>
                  <a:pt x="54868" y="0"/>
                </a:lnTo>
              </a:path>
              <a:path w="55245" h="6986270" extrusionOk="0">
                <a:moveTo>
                  <a:pt x="0" y="6921641"/>
                </a:moveTo>
                <a:lnTo>
                  <a:pt x="0"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897" name="Google Shape;6897;gda58c33139_0_7520"/>
          <p:cNvSpPr txBox="1"/>
          <p:nvPr/>
        </p:nvSpPr>
        <p:spPr>
          <a:xfrm>
            <a:off x="4346575" y="257175"/>
            <a:ext cx="2841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165°0'0"W</a:t>
            </a:r>
            <a:endParaRPr/>
          </a:p>
        </p:txBody>
      </p:sp>
      <p:sp>
        <p:nvSpPr>
          <p:cNvPr id="6898" name="Google Shape;6898;gda58c33139_0_7520"/>
          <p:cNvSpPr txBox="1"/>
          <p:nvPr/>
        </p:nvSpPr>
        <p:spPr>
          <a:xfrm>
            <a:off x="4298950"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160°0'0"W</a:t>
            </a:r>
            <a:endParaRPr/>
          </a:p>
        </p:txBody>
      </p:sp>
      <p:sp>
        <p:nvSpPr>
          <p:cNvPr id="6899" name="Google Shape;6899;gda58c33139_0_7520"/>
          <p:cNvSpPr/>
          <p:nvPr/>
        </p:nvSpPr>
        <p:spPr>
          <a:xfrm>
            <a:off x="4989512" y="347662"/>
            <a:ext cx="401237" cy="6165383"/>
          </a:xfrm>
          <a:custGeom>
            <a:avLst/>
            <a:gdLst/>
            <a:ahLst/>
            <a:cxnLst/>
            <a:rect l="l" t="t" r="r" b="b"/>
            <a:pathLst>
              <a:path w="454660" h="6986270" extrusionOk="0">
                <a:moveTo>
                  <a:pt x="0" y="64004"/>
                </a:moveTo>
                <a:lnTo>
                  <a:pt x="0" y="0"/>
                </a:lnTo>
              </a:path>
              <a:path w="454660" h="6986270" extrusionOk="0">
                <a:moveTo>
                  <a:pt x="454186" y="6921641"/>
                </a:moveTo>
                <a:lnTo>
                  <a:pt x="454186"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00" name="Google Shape;6900;gda58c33139_0_7520"/>
          <p:cNvSpPr txBox="1"/>
          <p:nvPr/>
        </p:nvSpPr>
        <p:spPr>
          <a:xfrm>
            <a:off x="4848225"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160°0'0"W</a:t>
            </a:r>
            <a:endParaRPr/>
          </a:p>
        </p:txBody>
      </p:sp>
      <p:sp>
        <p:nvSpPr>
          <p:cNvPr id="6901" name="Google Shape;6901;gda58c33139_0_7520"/>
          <p:cNvSpPr txBox="1"/>
          <p:nvPr/>
        </p:nvSpPr>
        <p:spPr>
          <a:xfrm>
            <a:off x="5248275"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155°0'0"W</a:t>
            </a:r>
            <a:endParaRPr/>
          </a:p>
        </p:txBody>
      </p:sp>
      <p:sp>
        <p:nvSpPr>
          <p:cNvPr id="6902" name="Google Shape;6902;gda58c33139_0_7520"/>
          <p:cNvSpPr/>
          <p:nvPr/>
        </p:nvSpPr>
        <p:spPr>
          <a:xfrm>
            <a:off x="5481637" y="347662"/>
            <a:ext cx="858514" cy="6165383"/>
          </a:xfrm>
          <a:custGeom>
            <a:avLst/>
            <a:gdLst/>
            <a:ahLst/>
            <a:cxnLst/>
            <a:rect l="l" t="t" r="r" b="b"/>
            <a:pathLst>
              <a:path w="972820" h="6986270" extrusionOk="0">
                <a:moveTo>
                  <a:pt x="0" y="64004"/>
                </a:moveTo>
                <a:lnTo>
                  <a:pt x="0" y="0"/>
                </a:lnTo>
              </a:path>
              <a:path w="972820" h="6986270" extrusionOk="0">
                <a:moveTo>
                  <a:pt x="557826" y="64004"/>
                </a:moveTo>
                <a:lnTo>
                  <a:pt x="557826" y="0"/>
                </a:lnTo>
              </a:path>
              <a:path w="972820" h="6986270" extrusionOk="0">
                <a:moveTo>
                  <a:pt x="972385" y="6921641"/>
                </a:moveTo>
                <a:lnTo>
                  <a:pt x="972385"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03" name="Google Shape;6903;gda58c33139_0_7520"/>
          <p:cNvSpPr txBox="1"/>
          <p:nvPr/>
        </p:nvSpPr>
        <p:spPr>
          <a:xfrm>
            <a:off x="5340350"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155°0'0"W</a:t>
            </a:r>
            <a:endParaRPr/>
          </a:p>
        </p:txBody>
      </p:sp>
      <p:sp>
        <p:nvSpPr>
          <p:cNvPr id="6904" name="Google Shape;6904;gda58c33139_0_7520"/>
          <p:cNvSpPr txBox="1"/>
          <p:nvPr/>
        </p:nvSpPr>
        <p:spPr>
          <a:xfrm>
            <a:off x="5832475"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150°0'0"W</a:t>
            </a:r>
            <a:endParaRPr/>
          </a:p>
        </p:txBody>
      </p:sp>
      <p:sp>
        <p:nvSpPr>
          <p:cNvPr id="6905" name="Google Shape;6905;gda58c33139_0_7520"/>
          <p:cNvSpPr txBox="1"/>
          <p:nvPr/>
        </p:nvSpPr>
        <p:spPr>
          <a:xfrm>
            <a:off x="6197600"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150°0'0"W</a:t>
            </a:r>
            <a:endParaRPr/>
          </a:p>
        </p:txBody>
      </p:sp>
      <p:sp>
        <p:nvSpPr>
          <p:cNvPr id="6906" name="Google Shape;6906;gda58c33139_0_7520"/>
          <p:cNvSpPr/>
          <p:nvPr/>
        </p:nvSpPr>
        <p:spPr>
          <a:xfrm>
            <a:off x="6470650" y="347662"/>
            <a:ext cx="826011" cy="6165383"/>
          </a:xfrm>
          <a:custGeom>
            <a:avLst/>
            <a:gdLst/>
            <a:ahLst/>
            <a:cxnLst/>
            <a:rect l="l" t="t" r="r" b="b"/>
            <a:pathLst>
              <a:path w="935990" h="6986270" extrusionOk="0">
                <a:moveTo>
                  <a:pt x="0" y="64004"/>
                </a:moveTo>
                <a:lnTo>
                  <a:pt x="0" y="0"/>
                </a:lnTo>
              </a:path>
              <a:path w="935990" h="6986270" extrusionOk="0">
                <a:moveTo>
                  <a:pt x="935806" y="6921641"/>
                </a:moveTo>
                <a:lnTo>
                  <a:pt x="935806"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07" name="Google Shape;6907;gda58c33139_0_7520"/>
          <p:cNvSpPr txBox="1"/>
          <p:nvPr/>
        </p:nvSpPr>
        <p:spPr>
          <a:xfrm>
            <a:off x="6329362"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145°0'0"W</a:t>
            </a:r>
            <a:endParaRPr/>
          </a:p>
        </p:txBody>
      </p:sp>
      <p:sp>
        <p:nvSpPr>
          <p:cNvPr id="6908" name="Google Shape;6908;gda58c33139_0_7520"/>
          <p:cNvSpPr txBox="1"/>
          <p:nvPr/>
        </p:nvSpPr>
        <p:spPr>
          <a:xfrm>
            <a:off x="7154862"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145°0'0"W</a:t>
            </a:r>
            <a:endParaRPr/>
          </a:p>
        </p:txBody>
      </p:sp>
      <p:sp>
        <p:nvSpPr>
          <p:cNvPr id="6909" name="Google Shape;6909;gda58c33139_0_7520"/>
          <p:cNvSpPr/>
          <p:nvPr/>
        </p:nvSpPr>
        <p:spPr>
          <a:xfrm>
            <a:off x="6977062" y="347662"/>
            <a:ext cx="1296737" cy="6165383"/>
          </a:xfrm>
          <a:custGeom>
            <a:avLst/>
            <a:gdLst/>
            <a:ahLst/>
            <a:cxnLst/>
            <a:rect l="l" t="t" r="r" b="b"/>
            <a:pathLst>
              <a:path w="1469390" h="6986270" extrusionOk="0">
                <a:moveTo>
                  <a:pt x="0" y="64004"/>
                </a:moveTo>
                <a:lnTo>
                  <a:pt x="0" y="0"/>
                </a:lnTo>
              </a:path>
              <a:path w="1469390" h="6986270" extrusionOk="0">
                <a:moveTo>
                  <a:pt x="1469246" y="6921641"/>
                </a:moveTo>
                <a:lnTo>
                  <a:pt x="1469246" y="6985646"/>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10" name="Google Shape;6910;gda58c33139_0_7520"/>
          <p:cNvSpPr txBox="1"/>
          <p:nvPr/>
        </p:nvSpPr>
        <p:spPr>
          <a:xfrm>
            <a:off x="6835775"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140°0'0"W</a:t>
            </a:r>
            <a:endParaRPr/>
          </a:p>
        </p:txBody>
      </p:sp>
      <p:sp>
        <p:nvSpPr>
          <p:cNvPr id="6911" name="Google Shape;6911;gda58c33139_0_7520"/>
          <p:cNvSpPr txBox="1"/>
          <p:nvPr/>
        </p:nvSpPr>
        <p:spPr>
          <a:xfrm>
            <a:off x="8131175" y="65055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140°0'0"W</a:t>
            </a:r>
            <a:endParaRPr/>
          </a:p>
        </p:txBody>
      </p:sp>
      <p:sp>
        <p:nvSpPr>
          <p:cNvPr id="6912" name="Google Shape;6912;gda58c33139_0_7520"/>
          <p:cNvSpPr/>
          <p:nvPr/>
        </p:nvSpPr>
        <p:spPr>
          <a:xfrm>
            <a:off x="481012" y="347662"/>
            <a:ext cx="7567473" cy="5228976"/>
          </a:xfrm>
          <a:custGeom>
            <a:avLst/>
            <a:gdLst/>
            <a:ahLst/>
            <a:cxnLst/>
            <a:rect l="l" t="t" r="r" b="b"/>
            <a:pathLst>
              <a:path w="8575040" h="5925185" extrusionOk="0">
                <a:moveTo>
                  <a:pt x="7955879" y="64004"/>
                </a:moveTo>
                <a:lnTo>
                  <a:pt x="7955879" y="0"/>
                </a:lnTo>
              </a:path>
              <a:path w="8575040" h="5925185" extrusionOk="0">
                <a:moveTo>
                  <a:pt x="8574669" y="64004"/>
                </a:moveTo>
                <a:lnTo>
                  <a:pt x="8574669" y="0"/>
                </a:lnTo>
              </a:path>
              <a:path w="8575040" h="5925185" extrusionOk="0">
                <a:moveTo>
                  <a:pt x="64012" y="5924998"/>
                </a:moveTo>
                <a:lnTo>
                  <a:pt x="0" y="5924998"/>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13" name="Google Shape;6913;gda58c33139_0_7520"/>
          <p:cNvSpPr txBox="1"/>
          <p:nvPr/>
        </p:nvSpPr>
        <p:spPr>
          <a:xfrm>
            <a:off x="7359650"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135°0'0"W</a:t>
            </a:r>
            <a:endParaRPr/>
          </a:p>
        </p:txBody>
      </p:sp>
      <p:sp>
        <p:nvSpPr>
          <p:cNvPr id="6914" name="Google Shape;6914;gda58c33139_0_7520"/>
          <p:cNvSpPr txBox="1"/>
          <p:nvPr/>
        </p:nvSpPr>
        <p:spPr>
          <a:xfrm>
            <a:off x="7905750" y="257175"/>
            <a:ext cx="2826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130°0'0"W</a:t>
            </a:r>
            <a:endParaRPr/>
          </a:p>
        </p:txBody>
      </p:sp>
      <p:sp>
        <p:nvSpPr>
          <p:cNvPr id="6915" name="Google Shape;6915;gda58c33139_0_7520"/>
          <p:cNvSpPr txBox="1"/>
          <p:nvPr/>
        </p:nvSpPr>
        <p:spPr>
          <a:xfrm>
            <a:off x="244475" y="5529262"/>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45°0'0"N</a:t>
            </a:r>
            <a:endParaRPr/>
          </a:p>
        </p:txBody>
      </p:sp>
      <p:sp>
        <p:nvSpPr>
          <p:cNvPr id="6916" name="Google Shape;6916;gda58c33139_0_7520"/>
          <p:cNvSpPr/>
          <p:nvPr/>
        </p:nvSpPr>
        <p:spPr>
          <a:xfrm>
            <a:off x="481012" y="4138612"/>
            <a:ext cx="57079" cy="0"/>
          </a:xfrm>
          <a:custGeom>
            <a:avLst/>
            <a:gdLst/>
            <a:ahLst/>
            <a:cxnLst/>
            <a:rect l="l" t="t" r="r" b="b"/>
            <a:pathLst>
              <a:path w="64134" h="120000" extrusionOk="0">
                <a:moveTo>
                  <a:pt x="64012" y="0"/>
                </a:moveTo>
                <a:lnTo>
                  <a:pt x="0"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17" name="Google Shape;6917;gda58c33139_0_7520"/>
          <p:cNvSpPr txBox="1"/>
          <p:nvPr/>
        </p:nvSpPr>
        <p:spPr>
          <a:xfrm>
            <a:off x="244475" y="4092575"/>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50°0'0"N</a:t>
            </a:r>
            <a:endParaRPr/>
          </a:p>
        </p:txBody>
      </p:sp>
      <p:sp>
        <p:nvSpPr>
          <p:cNvPr id="6918" name="Google Shape;6918;gda58c33139_0_7520"/>
          <p:cNvSpPr/>
          <p:nvPr/>
        </p:nvSpPr>
        <p:spPr>
          <a:xfrm>
            <a:off x="8607425" y="4902200"/>
            <a:ext cx="55636" cy="0"/>
          </a:xfrm>
          <a:custGeom>
            <a:avLst/>
            <a:gdLst/>
            <a:ahLst/>
            <a:cxnLst/>
            <a:rect l="l" t="t" r="r" b="b"/>
            <a:pathLst>
              <a:path w="64134" h="120000" extrusionOk="0">
                <a:moveTo>
                  <a:pt x="0" y="0"/>
                </a:moveTo>
                <a:lnTo>
                  <a:pt x="64012"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19" name="Google Shape;6919;gda58c33139_0_7520"/>
          <p:cNvSpPr txBox="1"/>
          <p:nvPr/>
        </p:nvSpPr>
        <p:spPr>
          <a:xfrm>
            <a:off x="8662987" y="4856162"/>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50°0'0"N</a:t>
            </a:r>
            <a:endParaRPr/>
          </a:p>
        </p:txBody>
      </p:sp>
      <p:sp>
        <p:nvSpPr>
          <p:cNvPr id="6920" name="Google Shape;6920;gda58c33139_0_7520"/>
          <p:cNvSpPr/>
          <p:nvPr/>
        </p:nvSpPr>
        <p:spPr>
          <a:xfrm>
            <a:off x="481012" y="2646362"/>
            <a:ext cx="57079" cy="0"/>
          </a:xfrm>
          <a:custGeom>
            <a:avLst/>
            <a:gdLst/>
            <a:ahLst/>
            <a:cxnLst/>
            <a:rect l="l" t="t" r="r" b="b"/>
            <a:pathLst>
              <a:path w="64134" h="120000" extrusionOk="0">
                <a:moveTo>
                  <a:pt x="64012" y="0"/>
                </a:moveTo>
                <a:lnTo>
                  <a:pt x="0"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21" name="Google Shape;6921;gda58c33139_0_7520"/>
          <p:cNvSpPr txBox="1"/>
          <p:nvPr/>
        </p:nvSpPr>
        <p:spPr>
          <a:xfrm>
            <a:off x="244475" y="2600325"/>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55°0'0"N</a:t>
            </a:r>
            <a:endParaRPr/>
          </a:p>
        </p:txBody>
      </p:sp>
      <p:sp>
        <p:nvSpPr>
          <p:cNvPr id="6922" name="Google Shape;6922;gda58c33139_0_7520"/>
          <p:cNvSpPr/>
          <p:nvPr/>
        </p:nvSpPr>
        <p:spPr>
          <a:xfrm>
            <a:off x="8607425" y="3529012"/>
            <a:ext cx="55636" cy="0"/>
          </a:xfrm>
          <a:custGeom>
            <a:avLst/>
            <a:gdLst/>
            <a:ahLst/>
            <a:cxnLst/>
            <a:rect l="l" t="t" r="r" b="b"/>
            <a:pathLst>
              <a:path w="64134" h="120000" extrusionOk="0">
                <a:moveTo>
                  <a:pt x="0" y="0"/>
                </a:moveTo>
                <a:lnTo>
                  <a:pt x="64012"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23" name="Google Shape;6923;gda58c33139_0_7520"/>
          <p:cNvSpPr txBox="1"/>
          <p:nvPr/>
        </p:nvSpPr>
        <p:spPr>
          <a:xfrm>
            <a:off x="8662987" y="3481387"/>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55°0'0"N</a:t>
            </a:r>
            <a:endParaRPr/>
          </a:p>
        </p:txBody>
      </p:sp>
      <p:sp>
        <p:nvSpPr>
          <p:cNvPr id="6924" name="Google Shape;6924;gda58c33139_0_7520"/>
          <p:cNvSpPr/>
          <p:nvPr/>
        </p:nvSpPr>
        <p:spPr>
          <a:xfrm>
            <a:off x="481012" y="1073150"/>
            <a:ext cx="57079" cy="0"/>
          </a:xfrm>
          <a:custGeom>
            <a:avLst/>
            <a:gdLst/>
            <a:ahLst/>
            <a:cxnLst/>
            <a:rect l="l" t="t" r="r" b="b"/>
            <a:pathLst>
              <a:path w="64134" h="120000" extrusionOk="0">
                <a:moveTo>
                  <a:pt x="64012" y="0"/>
                </a:moveTo>
                <a:lnTo>
                  <a:pt x="0"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25" name="Google Shape;6925;gda58c33139_0_7520"/>
          <p:cNvSpPr txBox="1"/>
          <p:nvPr/>
        </p:nvSpPr>
        <p:spPr>
          <a:xfrm>
            <a:off x="244475" y="1027112"/>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60°0'0"N</a:t>
            </a:r>
            <a:endParaRPr/>
          </a:p>
        </p:txBody>
      </p:sp>
      <p:sp>
        <p:nvSpPr>
          <p:cNvPr id="6926" name="Google Shape;6926;gda58c33139_0_7520"/>
          <p:cNvSpPr/>
          <p:nvPr/>
        </p:nvSpPr>
        <p:spPr>
          <a:xfrm>
            <a:off x="8607425" y="2124075"/>
            <a:ext cx="55636" cy="0"/>
          </a:xfrm>
          <a:custGeom>
            <a:avLst/>
            <a:gdLst/>
            <a:ahLst/>
            <a:cxnLst/>
            <a:rect l="l" t="t" r="r" b="b"/>
            <a:pathLst>
              <a:path w="64134" h="120000" extrusionOk="0">
                <a:moveTo>
                  <a:pt x="0" y="0"/>
                </a:moveTo>
                <a:lnTo>
                  <a:pt x="64012"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27" name="Google Shape;6927;gda58c33139_0_7520"/>
          <p:cNvSpPr txBox="1"/>
          <p:nvPr/>
        </p:nvSpPr>
        <p:spPr>
          <a:xfrm>
            <a:off x="8662987" y="2078037"/>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60°0'0"N</a:t>
            </a:r>
            <a:endParaRPr/>
          </a:p>
        </p:txBody>
      </p:sp>
      <p:sp>
        <p:nvSpPr>
          <p:cNvPr id="6928" name="Google Shape;6928;gda58c33139_0_7520"/>
          <p:cNvSpPr/>
          <p:nvPr/>
        </p:nvSpPr>
        <p:spPr>
          <a:xfrm>
            <a:off x="8607425" y="690562"/>
            <a:ext cx="55636" cy="0"/>
          </a:xfrm>
          <a:custGeom>
            <a:avLst/>
            <a:gdLst/>
            <a:ahLst/>
            <a:cxnLst/>
            <a:rect l="l" t="t" r="r" b="b"/>
            <a:pathLst>
              <a:path w="64134" h="120000" extrusionOk="0">
                <a:moveTo>
                  <a:pt x="0" y="0"/>
                </a:moveTo>
                <a:lnTo>
                  <a:pt x="64012"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29" name="Google Shape;6929;gda58c33139_0_7520"/>
          <p:cNvSpPr txBox="1"/>
          <p:nvPr/>
        </p:nvSpPr>
        <p:spPr>
          <a:xfrm>
            <a:off x="8662987" y="644525"/>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65°0'0"N</a:t>
            </a:r>
            <a:endParaRPr/>
          </a:p>
        </p:txBody>
      </p:sp>
      <p:sp>
        <p:nvSpPr>
          <p:cNvPr id="6930" name="Google Shape;6930;gda58c33139_0_7520"/>
          <p:cNvSpPr/>
          <p:nvPr/>
        </p:nvSpPr>
        <p:spPr>
          <a:xfrm>
            <a:off x="8607425" y="6249987"/>
            <a:ext cx="55636" cy="0"/>
          </a:xfrm>
          <a:custGeom>
            <a:avLst/>
            <a:gdLst/>
            <a:ahLst/>
            <a:cxnLst/>
            <a:rect l="l" t="t" r="r" b="b"/>
            <a:pathLst>
              <a:path w="64134" h="120000" extrusionOk="0">
                <a:moveTo>
                  <a:pt x="0" y="0"/>
                </a:moveTo>
                <a:lnTo>
                  <a:pt x="64012" y="0"/>
                </a:lnTo>
              </a:path>
            </a:pathLst>
          </a:custGeom>
          <a:noFill/>
          <a:ln w="182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31" name="Google Shape;6931;gda58c33139_0_7520"/>
          <p:cNvSpPr txBox="1"/>
          <p:nvPr/>
        </p:nvSpPr>
        <p:spPr>
          <a:xfrm>
            <a:off x="8662987" y="6203950"/>
            <a:ext cx="238200" cy="72900"/>
          </a:xfrm>
          <a:prstGeom prst="rect">
            <a:avLst/>
          </a:prstGeom>
          <a:noFill/>
          <a:ln>
            <a:noFill/>
          </a:ln>
        </p:spPr>
        <p:txBody>
          <a:bodyPr spcFirstLastPara="1" wrap="square" lIns="0" tIns="11200" rIns="0" bIns="0" anchor="t" anchorCtr="0">
            <a:spAutoFit/>
          </a:bodyPr>
          <a:lstStyle/>
          <a:p>
            <a:pPr marL="11112" marR="0" lvl="0" indent="0" algn="ctr" rtl="0">
              <a:lnSpc>
                <a:spcPct val="100000"/>
              </a:lnSpc>
              <a:spcBef>
                <a:spcPts val="0"/>
              </a:spcBef>
              <a:spcAft>
                <a:spcPts val="0"/>
              </a:spcAft>
              <a:buClr>
                <a:srgbClr val="818181"/>
              </a:buClr>
              <a:buSzPts val="400"/>
              <a:buFont typeface="Arial"/>
              <a:buNone/>
            </a:pPr>
            <a:r>
              <a:rPr lang="en-US" sz="400" b="0" i="0" u="none">
                <a:solidFill>
                  <a:srgbClr val="818181"/>
                </a:solidFill>
                <a:latin typeface="Arial"/>
                <a:ea typeface="Arial"/>
                <a:cs typeface="Arial"/>
                <a:sym typeface="Arial"/>
              </a:rPr>
              <a:t>45°0'0"N</a:t>
            </a:r>
            <a:endParaRPr/>
          </a:p>
        </p:txBody>
      </p:sp>
      <p:grpSp>
        <p:nvGrpSpPr>
          <p:cNvPr id="6932" name="Google Shape;6932;gda58c33139_0_7520"/>
          <p:cNvGrpSpPr/>
          <p:nvPr/>
        </p:nvGrpSpPr>
        <p:grpSpPr>
          <a:xfrm>
            <a:off x="517153" y="382194"/>
            <a:ext cx="8111844" cy="6093277"/>
            <a:chOff x="432841" y="432793"/>
            <a:chExt cx="9193975" cy="6906911"/>
          </a:xfrm>
        </p:grpSpPr>
        <p:sp>
          <p:nvSpPr>
            <p:cNvPr id="6933" name="Google Shape;6933;gda58c33139_0_7520"/>
            <p:cNvSpPr/>
            <p:nvPr/>
          </p:nvSpPr>
          <p:spPr>
            <a:xfrm>
              <a:off x="445041" y="444984"/>
              <a:ext cx="927100" cy="12700"/>
            </a:xfrm>
            <a:custGeom>
              <a:avLst/>
              <a:gdLst/>
              <a:ahLst/>
              <a:cxnLst/>
              <a:rect l="l" t="t" r="r" b="b"/>
              <a:pathLst>
                <a:path w="927100" h="12700" extrusionOk="0">
                  <a:moveTo>
                    <a:pt x="926661" y="0"/>
                  </a:moveTo>
                  <a:lnTo>
                    <a:pt x="0" y="0"/>
                  </a:lnTo>
                  <a:lnTo>
                    <a:pt x="12192"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34" name="Google Shape;6934;gda58c33139_0_7520"/>
            <p:cNvSpPr/>
            <p:nvPr/>
          </p:nvSpPr>
          <p:spPr>
            <a:xfrm>
              <a:off x="445041" y="444984"/>
              <a:ext cx="927100" cy="12700"/>
            </a:xfrm>
            <a:custGeom>
              <a:avLst/>
              <a:gdLst/>
              <a:ahLst/>
              <a:cxnLst/>
              <a:rect l="l" t="t" r="r" b="b"/>
              <a:pathLst>
                <a:path w="927100" h="12700" extrusionOk="0">
                  <a:moveTo>
                    <a:pt x="12192" y="12191"/>
                  </a:moveTo>
                  <a:lnTo>
                    <a:pt x="926661" y="12191"/>
                  </a:lnTo>
                  <a:lnTo>
                    <a:pt x="926661" y="0"/>
                  </a:lnTo>
                  <a:lnTo>
                    <a:pt x="0" y="0"/>
                  </a:lnTo>
                  <a:lnTo>
                    <a:pt x="12192"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35" name="Google Shape;6935;gda58c33139_0_7520"/>
            <p:cNvSpPr/>
            <p:nvPr/>
          </p:nvSpPr>
          <p:spPr>
            <a:xfrm>
              <a:off x="432848" y="432793"/>
              <a:ext cx="939165" cy="12700"/>
            </a:xfrm>
            <a:custGeom>
              <a:avLst/>
              <a:gdLst/>
              <a:ahLst/>
              <a:cxnLst/>
              <a:rect l="l" t="t" r="r" b="b"/>
              <a:pathLst>
                <a:path w="939165" h="12700" extrusionOk="0">
                  <a:moveTo>
                    <a:pt x="938854" y="0"/>
                  </a:moveTo>
                  <a:lnTo>
                    <a:pt x="0" y="0"/>
                  </a:lnTo>
                  <a:lnTo>
                    <a:pt x="12192"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36" name="Google Shape;6936;gda58c33139_0_7520"/>
            <p:cNvSpPr/>
            <p:nvPr/>
          </p:nvSpPr>
          <p:spPr>
            <a:xfrm>
              <a:off x="432848" y="432793"/>
              <a:ext cx="939165" cy="12700"/>
            </a:xfrm>
            <a:custGeom>
              <a:avLst/>
              <a:gdLst/>
              <a:ahLst/>
              <a:cxnLst/>
              <a:rect l="l" t="t" r="r" b="b"/>
              <a:pathLst>
                <a:path w="939165" h="12700" extrusionOk="0">
                  <a:moveTo>
                    <a:pt x="12192" y="12191"/>
                  </a:moveTo>
                  <a:lnTo>
                    <a:pt x="938854" y="12191"/>
                  </a:lnTo>
                  <a:lnTo>
                    <a:pt x="938854" y="0"/>
                  </a:lnTo>
                  <a:lnTo>
                    <a:pt x="0" y="0"/>
                  </a:lnTo>
                  <a:lnTo>
                    <a:pt x="12192"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37" name="Google Shape;6937;gda58c33139_0_7520"/>
            <p:cNvSpPr/>
            <p:nvPr/>
          </p:nvSpPr>
          <p:spPr>
            <a:xfrm>
              <a:off x="1371703"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38" name="Google Shape;6938;gda58c33139_0_7520"/>
            <p:cNvSpPr/>
            <p:nvPr/>
          </p:nvSpPr>
          <p:spPr>
            <a:xfrm>
              <a:off x="1371703"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39" name="Google Shape;6939;gda58c33139_0_7520"/>
            <p:cNvSpPr/>
            <p:nvPr/>
          </p:nvSpPr>
          <p:spPr>
            <a:xfrm>
              <a:off x="1371701" y="432802"/>
              <a:ext cx="1829435" cy="24765"/>
            </a:xfrm>
            <a:custGeom>
              <a:avLst/>
              <a:gdLst/>
              <a:ahLst/>
              <a:cxnLst/>
              <a:rect l="l" t="t" r="r" b="b"/>
              <a:pathLst>
                <a:path w="1829435" h="24765" extrusionOk="0">
                  <a:moveTo>
                    <a:pt x="914463" y="0"/>
                  </a:moveTo>
                  <a:lnTo>
                    <a:pt x="0" y="0"/>
                  </a:lnTo>
                  <a:lnTo>
                    <a:pt x="0" y="12192"/>
                  </a:lnTo>
                  <a:lnTo>
                    <a:pt x="914463" y="12192"/>
                  </a:lnTo>
                  <a:lnTo>
                    <a:pt x="914463" y="0"/>
                  </a:lnTo>
                  <a:close/>
                </a:path>
                <a:path w="1829435" h="24765" extrusionOk="0">
                  <a:moveTo>
                    <a:pt x="1828927" y="12192"/>
                  </a:moveTo>
                  <a:lnTo>
                    <a:pt x="914463" y="12192"/>
                  </a:lnTo>
                  <a:lnTo>
                    <a:pt x="914463" y="24384"/>
                  </a:lnTo>
                  <a:lnTo>
                    <a:pt x="1828927" y="24384"/>
                  </a:lnTo>
                  <a:lnTo>
                    <a:pt x="1828927"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40" name="Google Shape;6940;gda58c33139_0_7520"/>
            <p:cNvSpPr/>
            <p:nvPr/>
          </p:nvSpPr>
          <p:spPr>
            <a:xfrm>
              <a:off x="2286172" y="43279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41" name="Google Shape;6941;gda58c33139_0_7520"/>
            <p:cNvSpPr/>
            <p:nvPr/>
          </p:nvSpPr>
          <p:spPr>
            <a:xfrm>
              <a:off x="2286172" y="432793"/>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42" name="Google Shape;6942;gda58c33139_0_7520"/>
            <p:cNvSpPr/>
            <p:nvPr/>
          </p:nvSpPr>
          <p:spPr>
            <a:xfrm>
              <a:off x="3200641"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43" name="Google Shape;6943;gda58c33139_0_7520"/>
            <p:cNvSpPr/>
            <p:nvPr/>
          </p:nvSpPr>
          <p:spPr>
            <a:xfrm>
              <a:off x="3200641"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44" name="Google Shape;6944;gda58c33139_0_7520"/>
            <p:cNvSpPr/>
            <p:nvPr/>
          </p:nvSpPr>
          <p:spPr>
            <a:xfrm>
              <a:off x="3200628" y="432802"/>
              <a:ext cx="1829435" cy="24765"/>
            </a:xfrm>
            <a:custGeom>
              <a:avLst/>
              <a:gdLst/>
              <a:ahLst/>
              <a:cxnLst/>
              <a:rect l="l" t="t" r="r" b="b"/>
              <a:pathLst>
                <a:path w="1829435" h="24765" extrusionOk="0">
                  <a:moveTo>
                    <a:pt x="914476" y="0"/>
                  </a:moveTo>
                  <a:lnTo>
                    <a:pt x="0" y="0"/>
                  </a:lnTo>
                  <a:lnTo>
                    <a:pt x="0" y="12192"/>
                  </a:lnTo>
                  <a:lnTo>
                    <a:pt x="914476" y="12192"/>
                  </a:lnTo>
                  <a:lnTo>
                    <a:pt x="914476" y="0"/>
                  </a:lnTo>
                  <a:close/>
                </a:path>
                <a:path w="1829435"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45" name="Google Shape;6945;gda58c33139_0_7520"/>
            <p:cNvSpPr/>
            <p:nvPr/>
          </p:nvSpPr>
          <p:spPr>
            <a:xfrm>
              <a:off x="4115109" y="432793"/>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46" name="Google Shape;6946;gda58c33139_0_7520"/>
            <p:cNvSpPr/>
            <p:nvPr/>
          </p:nvSpPr>
          <p:spPr>
            <a:xfrm>
              <a:off x="4115109" y="432793"/>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47" name="Google Shape;6947;gda58c33139_0_7520"/>
            <p:cNvSpPr/>
            <p:nvPr/>
          </p:nvSpPr>
          <p:spPr>
            <a:xfrm>
              <a:off x="5029578" y="44498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48" name="Google Shape;6948;gda58c33139_0_7520"/>
            <p:cNvSpPr/>
            <p:nvPr/>
          </p:nvSpPr>
          <p:spPr>
            <a:xfrm>
              <a:off x="5029578" y="444984"/>
              <a:ext cx="915035" cy="12700"/>
            </a:xfrm>
            <a:custGeom>
              <a:avLst/>
              <a:gdLst/>
              <a:ahLst/>
              <a:cxnLst/>
              <a:rect l="l" t="t" r="r" b="b"/>
              <a:pathLst>
                <a:path w="915035"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49" name="Google Shape;6949;gda58c33139_0_7520"/>
            <p:cNvSpPr/>
            <p:nvPr/>
          </p:nvSpPr>
          <p:spPr>
            <a:xfrm>
              <a:off x="502956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50" name="Google Shape;6950;gda58c33139_0_7520"/>
            <p:cNvSpPr/>
            <p:nvPr/>
          </p:nvSpPr>
          <p:spPr>
            <a:xfrm>
              <a:off x="5944047"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51" name="Google Shape;6951;gda58c33139_0_7520"/>
            <p:cNvSpPr/>
            <p:nvPr/>
          </p:nvSpPr>
          <p:spPr>
            <a:xfrm>
              <a:off x="5944047"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52" name="Google Shape;6952;gda58c33139_0_7520"/>
            <p:cNvSpPr/>
            <p:nvPr/>
          </p:nvSpPr>
          <p:spPr>
            <a:xfrm>
              <a:off x="6858516"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53" name="Google Shape;6953;gda58c33139_0_7520"/>
            <p:cNvSpPr/>
            <p:nvPr/>
          </p:nvSpPr>
          <p:spPr>
            <a:xfrm>
              <a:off x="6858516"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54" name="Google Shape;6954;gda58c33139_0_7520"/>
            <p:cNvSpPr/>
            <p:nvPr/>
          </p:nvSpPr>
          <p:spPr>
            <a:xfrm>
              <a:off x="6858508" y="432802"/>
              <a:ext cx="1829434" cy="24765"/>
            </a:xfrm>
            <a:custGeom>
              <a:avLst/>
              <a:gdLst/>
              <a:ahLst/>
              <a:cxnLst/>
              <a:rect l="l" t="t" r="r" b="b"/>
              <a:pathLst>
                <a:path w="1829434" h="24765" extrusionOk="0">
                  <a:moveTo>
                    <a:pt x="914476" y="0"/>
                  </a:moveTo>
                  <a:lnTo>
                    <a:pt x="0" y="0"/>
                  </a:lnTo>
                  <a:lnTo>
                    <a:pt x="0" y="12192"/>
                  </a:lnTo>
                  <a:lnTo>
                    <a:pt x="914476" y="12192"/>
                  </a:lnTo>
                  <a:lnTo>
                    <a:pt x="914476" y="0"/>
                  </a:lnTo>
                  <a:close/>
                </a:path>
                <a:path w="1829434" h="24765" extrusionOk="0">
                  <a:moveTo>
                    <a:pt x="1828939" y="12192"/>
                  </a:moveTo>
                  <a:lnTo>
                    <a:pt x="914476" y="12192"/>
                  </a:lnTo>
                  <a:lnTo>
                    <a:pt x="914476" y="24384"/>
                  </a:lnTo>
                  <a:lnTo>
                    <a:pt x="1828939" y="24384"/>
                  </a:lnTo>
                  <a:lnTo>
                    <a:pt x="1828939"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55" name="Google Shape;6955;gda58c33139_0_7520"/>
            <p:cNvSpPr/>
            <p:nvPr/>
          </p:nvSpPr>
          <p:spPr>
            <a:xfrm>
              <a:off x="7772985" y="432793"/>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56" name="Google Shape;6956;gda58c33139_0_7520"/>
            <p:cNvSpPr/>
            <p:nvPr/>
          </p:nvSpPr>
          <p:spPr>
            <a:xfrm>
              <a:off x="7772985" y="432793"/>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57" name="Google Shape;6957;gda58c33139_0_7520"/>
            <p:cNvSpPr/>
            <p:nvPr/>
          </p:nvSpPr>
          <p:spPr>
            <a:xfrm>
              <a:off x="8687454" y="44498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58" name="Google Shape;6958;gda58c33139_0_7520"/>
            <p:cNvSpPr/>
            <p:nvPr/>
          </p:nvSpPr>
          <p:spPr>
            <a:xfrm>
              <a:off x="8687454" y="444984"/>
              <a:ext cx="915034" cy="12700"/>
            </a:xfrm>
            <a:custGeom>
              <a:avLst/>
              <a:gdLst/>
              <a:ahLst/>
              <a:cxnLst/>
              <a:rect l="l" t="t" r="r" b="b"/>
              <a:pathLst>
                <a:path w="915034" h="12700" extrusionOk="0">
                  <a:moveTo>
                    <a:pt x="0" y="12191"/>
                  </a:moveTo>
                  <a:lnTo>
                    <a:pt x="914468" y="12191"/>
                  </a:lnTo>
                  <a:lnTo>
                    <a:pt x="914468"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59" name="Google Shape;6959;gda58c33139_0_7520"/>
            <p:cNvSpPr/>
            <p:nvPr/>
          </p:nvSpPr>
          <p:spPr>
            <a:xfrm>
              <a:off x="8687447" y="432802"/>
              <a:ext cx="927100" cy="24765"/>
            </a:xfrm>
            <a:custGeom>
              <a:avLst/>
              <a:gdLst/>
              <a:ahLst/>
              <a:cxnLst/>
              <a:rect l="l" t="t" r="r" b="b"/>
              <a:pathLst>
                <a:path w="927100" h="24765" extrusionOk="0">
                  <a:moveTo>
                    <a:pt x="914463" y="0"/>
                  </a:moveTo>
                  <a:lnTo>
                    <a:pt x="0" y="0"/>
                  </a:lnTo>
                  <a:lnTo>
                    <a:pt x="0" y="12192"/>
                  </a:lnTo>
                  <a:lnTo>
                    <a:pt x="914463" y="12192"/>
                  </a:lnTo>
                  <a:lnTo>
                    <a:pt x="914463" y="0"/>
                  </a:lnTo>
                  <a:close/>
                </a:path>
                <a:path w="927100" h="24765" extrusionOk="0">
                  <a:moveTo>
                    <a:pt x="926668" y="12192"/>
                  </a:moveTo>
                  <a:lnTo>
                    <a:pt x="914463" y="12192"/>
                  </a:lnTo>
                  <a:lnTo>
                    <a:pt x="914463" y="24384"/>
                  </a:lnTo>
                  <a:lnTo>
                    <a:pt x="926668"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60" name="Google Shape;6960;gda58c33139_0_7520"/>
            <p:cNvSpPr/>
            <p:nvPr/>
          </p:nvSpPr>
          <p:spPr>
            <a:xfrm>
              <a:off x="9601923" y="444984"/>
              <a:ext cx="12700" cy="12700"/>
            </a:xfrm>
            <a:custGeom>
              <a:avLst/>
              <a:gdLst/>
              <a:ahLst/>
              <a:cxnLst/>
              <a:rect l="l" t="t" r="r" b="b"/>
              <a:pathLst>
                <a:path w="12700" h="12700" extrusionOk="0">
                  <a:moveTo>
                    <a:pt x="0" y="12191"/>
                  </a:moveTo>
                  <a:lnTo>
                    <a:pt x="12193"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61" name="Google Shape;6961;gda58c33139_0_7520"/>
            <p:cNvSpPr/>
            <p:nvPr/>
          </p:nvSpPr>
          <p:spPr>
            <a:xfrm>
              <a:off x="9601923" y="432793"/>
              <a:ext cx="24765" cy="12700"/>
            </a:xfrm>
            <a:custGeom>
              <a:avLst/>
              <a:gdLst/>
              <a:ahLst/>
              <a:cxnLst/>
              <a:rect l="l" t="t" r="r" b="b"/>
              <a:pathLst>
                <a:path w="24765" h="12700" extrusionOk="0">
                  <a:moveTo>
                    <a:pt x="24385" y="0"/>
                  </a:moveTo>
                  <a:lnTo>
                    <a:pt x="0" y="0"/>
                  </a:lnTo>
                  <a:lnTo>
                    <a:pt x="0" y="12191"/>
                  </a:lnTo>
                  <a:lnTo>
                    <a:pt x="12193" y="12191"/>
                  </a:lnTo>
                  <a:lnTo>
                    <a:pt x="24385"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62" name="Google Shape;6962;gda58c33139_0_7520"/>
            <p:cNvSpPr/>
            <p:nvPr/>
          </p:nvSpPr>
          <p:spPr>
            <a:xfrm>
              <a:off x="9601923" y="432793"/>
              <a:ext cx="24765" cy="12700"/>
            </a:xfrm>
            <a:custGeom>
              <a:avLst/>
              <a:gdLst/>
              <a:ahLst/>
              <a:cxnLst/>
              <a:rect l="l" t="t" r="r" b="b"/>
              <a:pathLst>
                <a:path w="24765" h="12700" extrusionOk="0">
                  <a:moveTo>
                    <a:pt x="0" y="12191"/>
                  </a:moveTo>
                  <a:lnTo>
                    <a:pt x="12193" y="12191"/>
                  </a:lnTo>
                  <a:lnTo>
                    <a:pt x="24385" y="0"/>
                  </a:lnTo>
                  <a:lnTo>
                    <a:pt x="0" y="0"/>
                  </a:lnTo>
                  <a:lnTo>
                    <a:pt x="0" y="1219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63" name="Google Shape;6963;gda58c33139_0_7520"/>
            <p:cNvSpPr/>
            <p:nvPr/>
          </p:nvSpPr>
          <p:spPr>
            <a:xfrm>
              <a:off x="445041" y="7314812"/>
              <a:ext cx="927100" cy="12700"/>
            </a:xfrm>
            <a:custGeom>
              <a:avLst/>
              <a:gdLst/>
              <a:ahLst/>
              <a:cxnLst/>
              <a:rect l="l" t="t" r="r" b="b"/>
              <a:pathLst>
                <a:path w="927100" h="12700" extrusionOk="0">
                  <a:moveTo>
                    <a:pt x="926661" y="0"/>
                  </a:moveTo>
                  <a:lnTo>
                    <a:pt x="12192" y="0"/>
                  </a:lnTo>
                  <a:lnTo>
                    <a:pt x="0" y="12191"/>
                  </a:lnTo>
                  <a:lnTo>
                    <a:pt x="926661" y="12191"/>
                  </a:lnTo>
                  <a:lnTo>
                    <a:pt x="926661"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64" name="Google Shape;6964;gda58c33139_0_7520"/>
            <p:cNvSpPr/>
            <p:nvPr/>
          </p:nvSpPr>
          <p:spPr>
            <a:xfrm>
              <a:off x="445041" y="7314812"/>
              <a:ext cx="927100" cy="12700"/>
            </a:xfrm>
            <a:custGeom>
              <a:avLst/>
              <a:gdLst/>
              <a:ahLst/>
              <a:cxnLst/>
              <a:rect l="l" t="t" r="r" b="b"/>
              <a:pathLst>
                <a:path w="927100" h="12700" extrusionOk="0">
                  <a:moveTo>
                    <a:pt x="12192" y="0"/>
                  </a:moveTo>
                  <a:lnTo>
                    <a:pt x="926661" y="0"/>
                  </a:lnTo>
                  <a:lnTo>
                    <a:pt x="926661" y="12191"/>
                  </a:lnTo>
                  <a:lnTo>
                    <a:pt x="0" y="12191"/>
                  </a:lnTo>
                  <a:lnTo>
                    <a:pt x="12192"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65" name="Google Shape;6965;gda58c33139_0_7520"/>
            <p:cNvSpPr/>
            <p:nvPr/>
          </p:nvSpPr>
          <p:spPr>
            <a:xfrm>
              <a:off x="432848" y="7327004"/>
              <a:ext cx="939165" cy="12700"/>
            </a:xfrm>
            <a:custGeom>
              <a:avLst/>
              <a:gdLst/>
              <a:ahLst/>
              <a:cxnLst/>
              <a:rect l="l" t="t" r="r" b="b"/>
              <a:pathLst>
                <a:path w="939165" h="12700" extrusionOk="0">
                  <a:moveTo>
                    <a:pt x="938854" y="0"/>
                  </a:moveTo>
                  <a:lnTo>
                    <a:pt x="12192" y="0"/>
                  </a:lnTo>
                  <a:lnTo>
                    <a:pt x="0" y="12191"/>
                  </a:lnTo>
                  <a:lnTo>
                    <a:pt x="938854" y="12191"/>
                  </a:lnTo>
                  <a:lnTo>
                    <a:pt x="938854"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66" name="Google Shape;6966;gda58c33139_0_7520"/>
            <p:cNvSpPr/>
            <p:nvPr/>
          </p:nvSpPr>
          <p:spPr>
            <a:xfrm>
              <a:off x="432848" y="7327004"/>
              <a:ext cx="939165" cy="12700"/>
            </a:xfrm>
            <a:custGeom>
              <a:avLst/>
              <a:gdLst/>
              <a:ahLst/>
              <a:cxnLst/>
              <a:rect l="l" t="t" r="r" b="b"/>
              <a:pathLst>
                <a:path w="939165" h="12700" extrusionOk="0">
                  <a:moveTo>
                    <a:pt x="12192" y="0"/>
                  </a:moveTo>
                  <a:lnTo>
                    <a:pt x="938854" y="0"/>
                  </a:lnTo>
                  <a:lnTo>
                    <a:pt x="938854" y="12191"/>
                  </a:lnTo>
                  <a:lnTo>
                    <a:pt x="0" y="12191"/>
                  </a:lnTo>
                  <a:lnTo>
                    <a:pt x="12192"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67" name="Google Shape;6967;gda58c33139_0_7520"/>
            <p:cNvSpPr/>
            <p:nvPr/>
          </p:nvSpPr>
          <p:spPr>
            <a:xfrm>
              <a:off x="1371703"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68" name="Google Shape;6968;gda58c33139_0_7520"/>
            <p:cNvSpPr/>
            <p:nvPr/>
          </p:nvSpPr>
          <p:spPr>
            <a:xfrm>
              <a:off x="1371703"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69" name="Google Shape;6969;gda58c33139_0_7520"/>
            <p:cNvSpPr/>
            <p:nvPr/>
          </p:nvSpPr>
          <p:spPr>
            <a:xfrm>
              <a:off x="1371701" y="7314818"/>
              <a:ext cx="1829435" cy="24765"/>
            </a:xfrm>
            <a:custGeom>
              <a:avLst/>
              <a:gdLst/>
              <a:ahLst/>
              <a:cxnLst/>
              <a:rect l="l" t="t" r="r" b="b"/>
              <a:pathLst>
                <a:path w="1829435" h="24765" extrusionOk="0">
                  <a:moveTo>
                    <a:pt x="914463" y="12192"/>
                  </a:moveTo>
                  <a:lnTo>
                    <a:pt x="0" y="12192"/>
                  </a:lnTo>
                  <a:lnTo>
                    <a:pt x="0" y="24384"/>
                  </a:lnTo>
                  <a:lnTo>
                    <a:pt x="914463" y="24384"/>
                  </a:lnTo>
                  <a:lnTo>
                    <a:pt x="914463" y="12192"/>
                  </a:lnTo>
                  <a:close/>
                </a:path>
                <a:path w="1829435" h="24765" extrusionOk="0">
                  <a:moveTo>
                    <a:pt x="1828927" y="0"/>
                  </a:moveTo>
                  <a:lnTo>
                    <a:pt x="914463" y="0"/>
                  </a:lnTo>
                  <a:lnTo>
                    <a:pt x="914463" y="12192"/>
                  </a:lnTo>
                  <a:lnTo>
                    <a:pt x="1828927" y="12192"/>
                  </a:lnTo>
                  <a:lnTo>
                    <a:pt x="1828927"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70" name="Google Shape;6970;gda58c33139_0_7520"/>
            <p:cNvSpPr/>
            <p:nvPr/>
          </p:nvSpPr>
          <p:spPr>
            <a:xfrm>
              <a:off x="2286172" y="732700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71" name="Google Shape;6971;gda58c33139_0_7520"/>
            <p:cNvSpPr/>
            <p:nvPr/>
          </p:nvSpPr>
          <p:spPr>
            <a:xfrm>
              <a:off x="2286172" y="7327004"/>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72" name="Google Shape;6972;gda58c33139_0_7520"/>
            <p:cNvSpPr/>
            <p:nvPr/>
          </p:nvSpPr>
          <p:spPr>
            <a:xfrm>
              <a:off x="3200641"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73" name="Google Shape;6973;gda58c33139_0_7520"/>
            <p:cNvSpPr/>
            <p:nvPr/>
          </p:nvSpPr>
          <p:spPr>
            <a:xfrm>
              <a:off x="3200641"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74" name="Google Shape;6974;gda58c33139_0_7520"/>
            <p:cNvSpPr/>
            <p:nvPr/>
          </p:nvSpPr>
          <p:spPr>
            <a:xfrm>
              <a:off x="3200628" y="7314818"/>
              <a:ext cx="1829435" cy="24765"/>
            </a:xfrm>
            <a:custGeom>
              <a:avLst/>
              <a:gdLst/>
              <a:ahLst/>
              <a:cxnLst/>
              <a:rect l="l" t="t" r="r" b="b"/>
              <a:pathLst>
                <a:path w="1829435" h="24765" extrusionOk="0">
                  <a:moveTo>
                    <a:pt x="914476" y="12192"/>
                  </a:moveTo>
                  <a:lnTo>
                    <a:pt x="0" y="12192"/>
                  </a:lnTo>
                  <a:lnTo>
                    <a:pt x="0" y="24384"/>
                  </a:lnTo>
                  <a:lnTo>
                    <a:pt x="914476" y="24384"/>
                  </a:lnTo>
                  <a:lnTo>
                    <a:pt x="914476" y="12192"/>
                  </a:lnTo>
                  <a:close/>
                </a:path>
                <a:path w="1829435"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75" name="Google Shape;6975;gda58c33139_0_7520"/>
            <p:cNvSpPr/>
            <p:nvPr/>
          </p:nvSpPr>
          <p:spPr>
            <a:xfrm>
              <a:off x="4115109" y="7327004"/>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76" name="Google Shape;6976;gda58c33139_0_7520"/>
            <p:cNvSpPr/>
            <p:nvPr/>
          </p:nvSpPr>
          <p:spPr>
            <a:xfrm>
              <a:off x="4115109" y="7327004"/>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77" name="Google Shape;6977;gda58c33139_0_7520"/>
            <p:cNvSpPr/>
            <p:nvPr/>
          </p:nvSpPr>
          <p:spPr>
            <a:xfrm>
              <a:off x="5029578" y="7314812"/>
              <a:ext cx="915035" cy="12700"/>
            </a:xfrm>
            <a:custGeom>
              <a:avLst/>
              <a:gdLst/>
              <a:ahLst/>
              <a:cxnLst/>
              <a:rect l="l" t="t" r="r" b="b"/>
              <a:pathLst>
                <a:path w="915035"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78" name="Google Shape;6978;gda58c33139_0_7520"/>
            <p:cNvSpPr/>
            <p:nvPr/>
          </p:nvSpPr>
          <p:spPr>
            <a:xfrm>
              <a:off x="5029578" y="7314812"/>
              <a:ext cx="915035" cy="12700"/>
            </a:xfrm>
            <a:custGeom>
              <a:avLst/>
              <a:gdLst/>
              <a:ahLst/>
              <a:cxnLst/>
              <a:rect l="l" t="t" r="r" b="b"/>
              <a:pathLst>
                <a:path w="915035"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79" name="Google Shape;6979;gda58c33139_0_7520"/>
            <p:cNvSpPr/>
            <p:nvPr/>
          </p:nvSpPr>
          <p:spPr>
            <a:xfrm>
              <a:off x="502956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80" name="Google Shape;6980;gda58c33139_0_7520"/>
            <p:cNvSpPr/>
            <p:nvPr/>
          </p:nvSpPr>
          <p:spPr>
            <a:xfrm>
              <a:off x="5944047" y="732700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81" name="Google Shape;6981;gda58c33139_0_7520"/>
            <p:cNvSpPr/>
            <p:nvPr/>
          </p:nvSpPr>
          <p:spPr>
            <a:xfrm>
              <a:off x="5944047" y="7327004"/>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82" name="Google Shape;6982;gda58c33139_0_7520"/>
            <p:cNvSpPr/>
            <p:nvPr/>
          </p:nvSpPr>
          <p:spPr>
            <a:xfrm>
              <a:off x="6858516"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83" name="Google Shape;6983;gda58c33139_0_7520"/>
            <p:cNvSpPr/>
            <p:nvPr/>
          </p:nvSpPr>
          <p:spPr>
            <a:xfrm>
              <a:off x="6858516"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84" name="Google Shape;6984;gda58c33139_0_7520"/>
            <p:cNvSpPr/>
            <p:nvPr/>
          </p:nvSpPr>
          <p:spPr>
            <a:xfrm>
              <a:off x="6858508" y="7314818"/>
              <a:ext cx="1829434" cy="24765"/>
            </a:xfrm>
            <a:custGeom>
              <a:avLst/>
              <a:gdLst/>
              <a:ahLst/>
              <a:cxnLst/>
              <a:rect l="l" t="t" r="r" b="b"/>
              <a:pathLst>
                <a:path w="1829434" h="24765" extrusionOk="0">
                  <a:moveTo>
                    <a:pt x="914476" y="12192"/>
                  </a:moveTo>
                  <a:lnTo>
                    <a:pt x="0" y="12192"/>
                  </a:lnTo>
                  <a:lnTo>
                    <a:pt x="0" y="24384"/>
                  </a:lnTo>
                  <a:lnTo>
                    <a:pt x="914476" y="24384"/>
                  </a:lnTo>
                  <a:lnTo>
                    <a:pt x="914476" y="12192"/>
                  </a:lnTo>
                  <a:close/>
                </a:path>
                <a:path w="1829434" h="24765" extrusionOk="0">
                  <a:moveTo>
                    <a:pt x="1828939" y="0"/>
                  </a:moveTo>
                  <a:lnTo>
                    <a:pt x="914476" y="0"/>
                  </a:lnTo>
                  <a:lnTo>
                    <a:pt x="914476" y="12192"/>
                  </a:lnTo>
                  <a:lnTo>
                    <a:pt x="1828939" y="12192"/>
                  </a:lnTo>
                  <a:lnTo>
                    <a:pt x="1828939"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85" name="Google Shape;6985;gda58c33139_0_7520"/>
            <p:cNvSpPr/>
            <p:nvPr/>
          </p:nvSpPr>
          <p:spPr>
            <a:xfrm>
              <a:off x="7772985" y="7327004"/>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86" name="Google Shape;6986;gda58c33139_0_7520"/>
            <p:cNvSpPr/>
            <p:nvPr/>
          </p:nvSpPr>
          <p:spPr>
            <a:xfrm>
              <a:off x="7772985" y="7327004"/>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87" name="Google Shape;6987;gda58c33139_0_7520"/>
            <p:cNvSpPr/>
            <p:nvPr/>
          </p:nvSpPr>
          <p:spPr>
            <a:xfrm>
              <a:off x="8687454" y="7314812"/>
              <a:ext cx="915034" cy="12700"/>
            </a:xfrm>
            <a:custGeom>
              <a:avLst/>
              <a:gdLst/>
              <a:ahLst/>
              <a:cxnLst/>
              <a:rect l="l" t="t" r="r" b="b"/>
              <a:pathLst>
                <a:path w="915034" h="12700" extrusionOk="0">
                  <a:moveTo>
                    <a:pt x="914468" y="0"/>
                  </a:moveTo>
                  <a:lnTo>
                    <a:pt x="0" y="0"/>
                  </a:lnTo>
                  <a:lnTo>
                    <a:pt x="0" y="12191"/>
                  </a:lnTo>
                  <a:lnTo>
                    <a:pt x="914468" y="12191"/>
                  </a:lnTo>
                  <a:lnTo>
                    <a:pt x="914468"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88" name="Google Shape;6988;gda58c33139_0_7520"/>
            <p:cNvSpPr/>
            <p:nvPr/>
          </p:nvSpPr>
          <p:spPr>
            <a:xfrm>
              <a:off x="8687454" y="7314812"/>
              <a:ext cx="915034" cy="12700"/>
            </a:xfrm>
            <a:custGeom>
              <a:avLst/>
              <a:gdLst/>
              <a:ahLst/>
              <a:cxnLst/>
              <a:rect l="l" t="t" r="r" b="b"/>
              <a:pathLst>
                <a:path w="915034" h="12700" extrusionOk="0">
                  <a:moveTo>
                    <a:pt x="0" y="0"/>
                  </a:moveTo>
                  <a:lnTo>
                    <a:pt x="914468" y="0"/>
                  </a:lnTo>
                  <a:lnTo>
                    <a:pt x="914468"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89" name="Google Shape;6989;gda58c33139_0_7520"/>
            <p:cNvSpPr/>
            <p:nvPr/>
          </p:nvSpPr>
          <p:spPr>
            <a:xfrm>
              <a:off x="8687447" y="7314818"/>
              <a:ext cx="927100" cy="24765"/>
            </a:xfrm>
            <a:custGeom>
              <a:avLst/>
              <a:gdLst/>
              <a:ahLst/>
              <a:cxnLst/>
              <a:rect l="l" t="t" r="r" b="b"/>
              <a:pathLst>
                <a:path w="927100" h="24765" extrusionOk="0">
                  <a:moveTo>
                    <a:pt x="914463" y="12192"/>
                  </a:moveTo>
                  <a:lnTo>
                    <a:pt x="0" y="12192"/>
                  </a:lnTo>
                  <a:lnTo>
                    <a:pt x="0" y="24384"/>
                  </a:lnTo>
                  <a:lnTo>
                    <a:pt x="914463" y="24384"/>
                  </a:lnTo>
                  <a:lnTo>
                    <a:pt x="914463" y="12192"/>
                  </a:lnTo>
                  <a:close/>
                </a:path>
                <a:path w="927100" h="24765" extrusionOk="0">
                  <a:moveTo>
                    <a:pt x="926668" y="12192"/>
                  </a:moveTo>
                  <a:lnTo>
                    <a:pt x="914463" y="0"/>
                  </a:lnTo>
                  <a:lnTo>
                    <a:pt x="914463" y="12192"/>
                  </a:lnTo>
                  <a:lnTo>
                    <a:pt x="926668"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90" name="Google Shape;6990;gda58c33139_0_7520"/>
            <p:cNvSpPr/>
            <p:nvPr/>
          </p:nvSpPr>
          <p:spPr>
            <a:xfrm>
              <a:off x="9601923" y="7314812"/>
              <a:ext cx="12700" cy="12700"/>
            </a:xfrm>
            <a:custGeom>
              <a:avLst/>
              <a:gdLst/>
              <a:ahLst/>
              <a:cxnLst/>
              <a:rect l="l" t="t" r="r" b="b"/>
              <a:pathLst>
                <a:path w="12700" h="12700" extrusionOk="0">
                  <a:moveTo>
                    <a:pt x="0" y="0"/>
                  </a:moveTo>
                  <a:lnTo>
                    <a:pt x="12193"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91" name="Google Shape;6991;gda58c33139_0_7520"/>
            <p:cNvSpPr/>
            <p:nvPr/>
          </p:nvSpPr>
          <p:spPr>
            <a:xfrm>
              <a:off x="9601923" y="7327004"/>
              <a:ext cx="24765" cy="12700"/>
            </a:xfrm>
            <a:custGeom>
              <a:avLst/>
              <a:gdLst/>
              <a:ahLst/>
              <a:cxnLst/>
              <a:rect l="l" t="t" r="r" b="b"/>
              <a:pathLst>
                <a:path w="24765" h="12700" extrusionOk="0">
                  <a:moveTo>
                    <a:pt x="12193" y="0"/>
                  </a:moveTo>
                  <a:lnTo>
                    <a:pt x="0" y="0"/>
                  </a:lnTo>
                  <a:lnTo>
                    <a:pt x="0" y="12191"/>
                  </a:lnTo>
                  <a:lnTo>
                    <a:pt x="24385" y="1219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92" name="Google Shape;6992;gda58c33139_0_7520"/>
            <p:cNvSpPr/>
            <p:nvPr/>
          </p:nvSpPr>
          <p:spPr>
            <a:xfrm>
              <a:off x="9601923" y="7327004"/>
              <a:ext cx="24765" cy="12700"/>
            </a:xfrm>
            <a:custGeom>
              <a:avLst/>
              <a:gdLst/>
              <a:ahLst/>
              <a:cxnLst/>
              <a:rect l="l" t="t" r="r" b="b"/>
              <a:pathLst>
                <a:path w="24765" h="12700" extrusionOk="0">
                  <a:moveTo>
                    <a:pt x="0" y="0"/>
                  </a:moveTo>
                  <a:lnTo>
                    <a:pt x="12193" y="0"/>
                  </a:lnTo>
                  <a:lnTo>
                    <a:pt x="24385" y="12191"/>
                  </a:lnTo>
                  <a:lnTo>
                    <a:pt x="0" y="12191"/>
                  </a:lnTo>
                  <a:lnTo>
                    <a:pt x="0" y="0"/>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93" name="Google Shape;6993;gda58c33139_0_7520"/>
            <p:cNvSpPr/>
            <p:nvPr/>
          </p:nvSpPr>
          <p:spPr>
            <a:xfrm>
              <a:off x="445041" y="6400461"/>
              <a:ext cx="12700" cy="927100"/>
            </a:xfrm>
            <a:custGeom>
              <a:avLst/>
              <a:gdLst/>
              <a:ahLst/>
              <a:cxnLst/>
              <a:rect l="l" t="t" r="r" b="b"/>
              <a:pathLst>
                <a:path w="12700" h="927100" extrusionOk="0">
                  <a:moveTo>
                    <a:pt x="12192" y="0"/>
                  </a:moveTo>
                  <a:lnTo>
                    <a:pt x="0" y="0"/>
                  </a:lnTo>
                  <a:lnTo>
                    <a:pt x="0" y="926542"/>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94" name="Google Shape;6994;gda58c33139_0_7520"/>
            <p:cNvSpPr/>
            <p:nvPr/>
          </p:nvSpPr>
          <p:spPr>
            <a:xfrm>
              <a:off x="445041" y="6400461"/>
              <a:ext cx="12700" cy="927100"/>
            </a:xfrm>
            <a:custGeom>
              <a:avLst/>
              <a:gdLst/>
              <a:ahLst/>
              <a:cxnLst/>
              <a:rect l="l" t="t" r="r" b="b"/>
              <a:pathLst>
                <a:path w="12700" h="927100" extrusionOk="0">
                  <a:moveTo>
                    <a:pt x="12192" y="914351"/>
                  </a:moveTo>
                  <a:lnTo>
                    <a:pt x="12192" y="0"/>
                  </a:lnTo>
                  <a:lnTo>
                    <a:pt x="0" y="0"/>
                  </a:lnTo>
                  <a:lnTo>
                    <a:pt x="0" y="926542"/>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95" name="Google Shape;6995;gda58c33139_0_7520"/>
            <p:cNvSpPr/>
            <p:nvPr/>
          </p:nvSpPr>
          <p:spPr>
            <a:xfrm>
              <a:off x="432848" y="6400461"/>
              <a:ext cx="12700" cy="939165"/>
            </a:xfrm>
            <a:custGeom>
              <a:avLst/>
              <a:gdLst/>
              <a:ahLst/>
              <a:cxnLst/>
              <a:rect l="l" t="t" r="r" b="b"/>
              <a:pathLst>
                <a:path w="12700" h="939165" extrusionOk="0">
                  <a:moveTo>
                    <a:pt x="12192" y="0"/>
                  </a:moveTo>
                  <a:lnTo>
                    <a:pt x="0" y="0"/>
                  </a:lnTo>
                  <a:lnTo>
                    <a:pt x="0" y="938734"/>
                  </a:lnTo>
                  <a:lnTo>
                    <a:pt x="12192" y="926542"/>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96" name="Google Shape;6996;gda58c33139_0_7520"/>
            <p:cNvSpPr/>
            <p:nvPr/>
          </p:nvSpPr>
          <p:spPr>
            <a:xfrm>
              <a:off x="432848" y="6400461"/>
              <a:ext cx="12700" cy="939165"/>
            </a:xfrm>
            <a:custGeom>
              <a:avLst/>
              <a:gdLst/>
              <a:ahLst/>
              <a:cxnLst/>
              <a:rect l="l" t="t" r="r" b="b"/>
              <a:pathLst>
                <a:path w="12700" h="939165" extrusionOk="0">
                  <a:moveTo>
                    <a:pt x="12192" y="926542"/>
                  </a:moveTo>
                  <a:lnTo>
                    <a:pt x="12192" y="0"/>
                  </a:lnTo>
                  <a:lnTo>
                    <a:pt x="0" y="0"/>
                  </a:lnTo>
                  <a:lnTo>
                    <a:pt x="0" y="938734"/>
                  </a:lnTo>
                  <a:lnTo>
                    <a:pt x="12192" y="926542"/>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97" name="Google Shape;6997;gda58c33139_0_7520"/>
            <p:cNvSpPr/>
            <p:nvPr/>
          </p:nvSpPr>
          <p:spPr>
            <a:xfrm>
              <a:off x="445041"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98" name="Google Shape;6998;gda58c33139_0_7520"/>
            <p:cNvSpPr/>
            <p:nvPr/>
          </p:nvSpPr>
          <p:spPr>
            <a:xfrm>
              <a:off x="432848"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6999" name="Google Shape;6999;gda58c33139_0_7520"/>
            <p:cNvSpPr/>
            <p:nvPr/>
          </p:nvSpPr>
          <p:spPr>
            <a:xfrm>
              <a:off x="432848" y="5486109"/>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00" name="Google Shape;7000;gda58c33139_0_7520"/>
            <p:cNvSpPr/>
            <p:nvPr/>
          </p:nvSpPr>
          <p:spPr>
            <a:xfrm>
              <a:off x="445041" y="4571757"/>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01" name="Google Shape;7001;gda58c33139_0_7520"/>
            <p:cNvSpPr/>
            <p:nvPr/>
          </p:nvSpPr>
          <p:spPr>
            <a:xfrm>
              <a:off x="445041" y="4571757"/>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02" name="Google Shape;7002;gda58c33139_0_7520"/>
            <p:cNvSpPr/>
            <p:nvPr/>
          </p:nvSpPr>
          <p:spPr>
            <a:xfrm>
              <a:off x="432841" y="3657409"/>
              <a:ext cx="24765" cy="1828800"/>
            </a:xfrm>
            <a:custGeom>
              <a:avLst/>
              <a:gdLst/>
              <a:ahLst/>
              <a:cxnLst/>
              <a:rect l="l" t="t" r="r" b="b"/>
              <a:pathLst>
                <a:path w="24765" h="1828800" extrusionOk="0">
                  <a:moveTo>
                    <a:pt x="12192" y="914349"/>
                  </a:moveTo>
                  <a:lnTo>
                    <a:pt x="0" y="914349"/>
                  </a:lnTo>
                  <a:lnTo>
                    <a:pt x="0" y="1828711"/>
                  </a:lnTo>
                  <a:lnTo>
                    <a:pt x="12192" y="1828711"/>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03" name="Google Shape;7003;gda58c33139_0_7520"/>
            <p:cNvSpPr/>
            <p:nvPr/>
          </p:nvSpPr>
          <p:spPr>
            <a:xfrm>
              <a:off x="432848" y="3657406"/>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04" name="Google Shape;7004;gda58c33139_0_7520"/>
            <p:cNvSpPr/>
            <p:nvPr/>
          </p:nvSpPr>
          <p:spPr>
            <a:xfrm>
              <a:off x="432848" y="3657406"/>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05" name="Google Shape;7005;gda58c33139_0_7520"/>
            <p:cNvSpPr/>
            <p:nvPr/>
          </p:nvSpPr>
          <p:spPr>
            <a:xfrm>
              <a:off x="445041" y="2743054"/>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06" name="Google Shape;7006;gda58c33139_0_7520"/>
            <p:cNvSpPr/>
            <p:nvPr/>
          </p:nvSpPr>
          <p:spPr>
            <a:xfrm>
              <a:off x="445041" y="2743054"/>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07" name="Google Shape;7007;gda58c33139_0_7520"/>
            <p:cNvSpPr/>
            <p:nvPr/>
          </p:nvSpPr>
          <p:spPr>
            <a:xfrm>
              <a:off x="432841" y="1828710"/>
              <a:ext cx="24765" cy="1828800"/>
            </a:xfrm>
            <a:custGeom>
              <a:avLst/>
              <a:gdLst/>
              <a:ahLst/>
              <a:cxnLst/>
              <a:rect l="l" t="t" r="r" b="b"/>
              <a:pathLst>
                <a:path w="24765" h="1828800" extrusionOk="0">
                  <a:moveTo>
                    <a:pt x="12192" y="914349"/>
                  </a:moveTo>
                  <a:lnTo>
                    <a:pt x="0" y="914349"/>
                  </a:lnTo>
                  <a:lnTo>
                    <a:pt x="0" y="1828698"/>
                  </a:lnTo>
                  <a:lnTo>
                    <a:pt x="12192" y="1828698"/>
                  </a:lnTo>
                  <a:lnTo>
                    <a:pt x="12192" y="914349"/>
                  </a:lnTo>
                  <a:close/>
                </a:path>
                <a:path w="24765" h="1828800" extrusionOk="0">
                  <a:moveTo>
                    <a:pt x="24384" y="0"/>
                  </a:moveTo>
                  <a:lnTo>
                    <a:pt x="12192" y="0"/>
                  </a:lnTo>
                  <a:lnTo>
                    <a:pt x="12192" y="914349"/>
                  </a:lnTo>
                  <a:lnTo>
                    <a:pt x="24384" y="914349"/>
                  </a:lnTo>
                  <a:lnTo>
                    <a:pt x="2438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08" name="Google Shape;7008;gda58c33139_0_7520"/>
            <p:cNvSpPr/>
            <p:nvPr/>
          </p:nvSpPr>
          <p:spPr>
            <a:xfrm>
              <a:off x="432848" y="1828703"/>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09" name="Google Shape;7009;gda58c33139_0_7520"/>
            <p:cNvSpPr/>
            <p:nvPr/>
          </p:nvSpPr>
          <p:spPr>
            <a:xfrm>
              <a:off x="432848" y="1828703"/>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10" name="Google Shape;7010;gda58c33139_0_7520"/>
            <p:cNvSpPr/>
            <p:nvPr/>
          </p:nvSpPr>
          <p:spPr>
            <a:xfrm>
              <a:off x="445041" y="914351"/>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11" name="Google Shape;7011;gda58c33139_0_7520"/>
            <p:cNvSpPr/>
            <p:nvPr/>
          </p:nvSpPr>
          <p:spPr>
            <a:xfrm>
              <a:off x="445041" y="914351"/>
              <a:ext cx="12700" cy="914400"/>
            </a:xfrm>
            <a:custGeom>
              <a:avLst/>
              <a:gdLst/>
              <a:ahLst/>
              <a:cxnLst/>
              <a:rect l="l" t="t" r="r" b="b"/>
              <a:pathLst>
                <a:path w="12700" h="914400" extrusionOk="0">
                  <a:moveTo>
                    <a:pt x="12192" y="914351"/>
                  </a:moveTo>
                  <a:lnTo>
                    <a:pt x="12192" y="0"/>
                  </a:lnTo>
                  <a:lnTo>
                    <a:pt x="0" y="0"/>
                  </a:lnTo>
                  <a:lnTo>
                    <a:pt x="0" y="914351"/>
                  </a:lnTo>
                  <a:lnTo>
                    <a:pt x="12192"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12" name="Google Shape;7012;gda58c33139_0_7520"/>
            <p:cNvSpPr/>
            <p:nvPr/>
          </p:nvSpPr>
          <p:spPr>
            <a:xfrm>
              <a:off x="432841" y="444994"/>
              <a:ext cx="24765" cy="1384300"/>
            </a:xfrm>
            <a:custGeom>
              <a:avLst/>
              <a:gdLst/>
              <a:ahLst/>
              <a:cxnLst/>
              <a:rect l="l" t="t" r="r" b="b"/>
              <a:pathLst>
                <a:path w="24765" h="1384300" extrusionOk="0">
                  <a:moveTo>
                    <a:pt x="12192" y="469366"/>
                  </a:moveTo>
                  <a:lnTo>
                    <a:pt x="0" y="469366"/>
                  </a:lnTo>
                  <a:lnTo>
                    <a:pt x="0" y="1383715"/>
                  </a:lnTo>
                  <a:lnTo>
                    <a:pt x="12192" y="1383715"/>
                  </a:lnTo>
                  <a:lnTo>
                    <a:pt x="12192" y="469366"/>
                  </a:lnTo>
                  <a:close/>
                </a:path>
                <a:path w="24765" h="1384300" extrusionOk="0">
                  <a:moveTo>
                    <a:pt x="24384" y="12192"/>
                  </a:moveTo>
                  <a:lnTo>
                    <a:pt x="12192" y="0"/>
                  </a:lnTo>
                  <a:lnTo>
                    <a:pt x="12192" y="469366"/>
                  </a:lnTo>
                  <a:lnTo>
                    <a:pt x="24384" y="469366"/>
                  </a:lnTo>
                  <a:lnTo>
                    <a:pt x="24384" y="12192"/>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13" name="Google Shape;7013;gda58c33139_0_7520"/>
            <p:cNvSpPr/>
            <p:nvPr/>
          </p:nvSpPr>
          <p:spPr>
            <a:xfrm>
              <a:off x="445041" y="444984"/>
              <a:ext cx="12700" cy="469900"/>
            </a:xfrm>
            <a:custGeom>
              <a:avLst/>
              <a:gdLst/>
              <a:ahLst/>
              <a:cxnLst/>
              <a:rect l="l" t="t" r="r" b="b"/>
              <a:pathLst>
                <a:path w="12700" h="469900" extrusionOk="0">
                  <a:moveTo>
                    <a:pt x="12192" y="469367"/>
                  </a:moveTo>
                  <a:lnTo>
                    <a:pt x="12192" y="12191"/>
                  </a:lnTo>
                  <a:lnTo>
                    <a:pt x="0" y="0"/>
                  </a:lnTo>
                  <a:lnTo>
                    <a:pt x="0" y="469367"/>
                  </a:lnTo>
                  <a:lnTo>
                    <a:pt x="12192"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14" name="Google Shape;7014;gda58c33139_0_7520"/>
            <p:cNvSpPr/>
            <p:nvPr/>
          </p:nvSpPr>
          <p:spPr>
            <a:xfrm>
              <a:off x="432848" y="432793"/>
              <a:ext cx="12700" cy="481965"/>
            </a:xfrm>
            <a:custGeom>
              <a:avLst/>
              <a:gdLst/>
              <a:ahLst/>
              <a:cxnLst/>
              <a:rect l="l" t="t" r="r" b="b"/>
              <a:pathLst>
                <a:path w="12700" h="481965" extrusionOk="0">
                  <a:moveTo>
                    <a:pt x="0" y="0"/>
                  </a:moveTo>
                  <a:lnTo>
                    <a:pt x="0" y="481558"/>
                  </a:lnTo>
                  <a:lnTo>
                    <a:pt x="12192" y="481558"/>
                  </a:lnTo>
                  <a:lnTo>
                    <a:pt x="12192" y="12191"/>
                  </a:lnTo>
                  <a:lnTo>
                    <a:pt x="0"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15" name="Google Shape;7015;gda58c33139_0_7520"/>
            <p:cNvSpPr/>
            <p:nvPr/>
          </p:nvSpPr>
          <p:spPr>
            <a:xfrm>
              <a:off x="432848" y="432793"/>
              <a:ext cx="12700" cy="481965"/>
            </a:xfrm>
            <a:custGeom>
              <a:avLst/>
              <a:gdLst/>
              <a:ahLst/>
              <a:cxnLst/>
              <a:rect l="l" t="t" r="r" b="b"/>
              <a:pathLst>
                <a:path w="12700" h="481965" extrusionOk="0">
                  <a:moveTo>
                    <a:pt x="12192" y="481558"/>
                  </a:moveTo>
                  <a:lnTo>
                    <a:pt x="12192" y="12191"/>
                  </a:lnTo>
                  <a:lnTo>
                    <a:pt x="0" y="0"/>
                  </a:lnTo>
                  <a:lnTo>
                    <a:pt x="0" y="481558"/>
                  </a:lnTo>
                  <a:lnTo>
                    <a:pt x="12192"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16" name="Google Shape;7016;gda58c33139_0_7520"/>
            <p:cNvSpPr/>
            <p:nvPr/>
          </p:nvSpPr>
          <p:spPr>
            <a:xfrm>
              <a:off x="9601923" y="6400461"/>
              <a:ext cx="12700" cy="927100"/>
            </a:xfrm>
            <a:custGeom>
              <a:avLst/>
              <a:gdLst/>
              <a:ahLst/>
              <a:cxnLst/>
              <a:rect l="l" t="t" r="r" b="b"/>
              <a:pathLst>
                <a:path w="12700" h="927100" extrusionOk="0">
                  <a:moveTo>
                    <a:pt x="12193" y="0"/>
                  </a:moveTo>
                  <a:lnTo>
                    <a:pt x="0" y="0"/>
                  </a:lnTo>
                  <a:lnTo>
                    <a:pt x="0" y="914351"/>
                  </a:lnTo>
                  <a:lnTo>
                    <a:pt x="12193" y="926542"/>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17" name="Google Shape;7017;gda58c33139_0_7520"/>
            <p:cNvSpPr/>
            <p:nvPr/>
          </p:nvSpPr>
          <p:spPr>
            <a:xfrm>
              <a:off x="9601923" y="6400461"/>
              <a:ext cx="12700" cy="927100"/>
            </a:xfrm>
            <a:custGeom>
              <a:avLst/>
              <a:gdLst/>
              <a:ahLst/>
              <a:cxnLst/>
              <a:rect l="l" t="t" r="r" b="b"/>
              <a:pathLst>
                <a:path w="12700" h="927100" extrusionOk="0">
                  <a:moveTo>
                    <a:pt x="0" y="914351"/>
                  </a:moveTo>
                  <a:lnTo>
                    <a:pt x="0" y="0"/>
                  </a:lnTo>
                  <a:lnTo>
                    <a:pt x="12193" y="0"/>
                  </a:lnTo>
                  <a:lnTo>
                    <a:pt x="12193" y="926542"/>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18" name="Google Shape;7018;gda58c33139_0_7520"/>
            <p:cNvSpPr/>
            <p:nvPr/>
          </p:nvSpPr>
          <p:spPr>
            <a:xfrm>
              <a:off x="9614116" y="6400461"/>
              <a:ext cx="12700" cy="939165"/>
            </a:xfrm>
            <a:custGeom>
              <a:avLst/>
              <a:gdLst/>
              <a:ahLst/>
              <a:cxnLst/>
              <a:rect l="l" t="t" r="r" b="b"/>
              <a:pathLst>
                <a:path w="12700" h="939165" extrusionOk="0">
                  <a:moveTo>
                    <a:pt x="12192" y="0"/>
                  </a:moveTo>
                  <a:lnTo>
                    <a:pt x="0" y="0"/>
                  </a:lnTo>
                  <a:lnTo>
                    <a:pt x="0" y="926542"/>
                  </a:lnTo>
                  <a:lnTo>
                    <a:pt x="12192" y="938734"/>
                  </a:lnTo>
                  <a:lnTo>
                    <a:pt x="12192"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19" name="Google Shape;7019;gda58c33139_0_7520"/>
            <p:cNvSpPr/>
            <p:nvPr/>
          </p:nvSpPr>
          <p:spPr>
            <a:xfrm>
              <a:off x="9614116" y="6400461"/>
              <a:ext cx="12700" cy="939165"/>
            </a:xfrm>
            <a:custGeom>
              <a:avLst/>
              <a:gdLst/>
              <a:ahLst/>
              <a:cxnLst/>
              <a:rect l="l" t="t" r="r" b="b"/>
              <a:pathLst>
                <a:path w="12700" h="939165" extrusionOk="0">
                  <a:moveTo>
                    <a:pt x="0" y="926542"/>
                  </a:moveTo>
                  <a:lnTo>
                    <a:pt x="0" y="0"/>
                  </a:lnTo>
                  <a:lnTo>
                    <a:pt x="12192" y="0"/>
                  </a:lnTo>
                  <a:lnTo>
                    <a:pt x="12192" y="938734"/>
                  </a:lnTo>
                  <a:lnTo>
                    <a:pt x="0" y="926542"/>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20" name="Google Shape;7020;gda58c33139_0_7520"/>
            <p:cNvSpPr/>
            <p:nvPr/>
          </p:nvSpPr>
          <p:spPr>
            <a:xfrm>
              <a:off x="9601923" y="5486109"/>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21" name="Google Shape;7021;gda58c33139_0_7520"/>
            <p:cNvSpPr/>
            <p:nvPr/>
          </p:nvSpPr>
          <p:spPr>
            <a:xfrm>
              <a:off x="9614116" y="5486109"/>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22" name="Google Shape;7022;gda58c33139_0_7520"/>
            <p:cNvSpPr/>
            <p:nvPr/>
          </p:nvSpPr>
          <p:spPr>
            <a:xfrm>
              <a:off x="9614116" y="5486109"/>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23" name="Google Shape;7023;gda58c33139_0_7520"/>
            <p:cNvSpPr/>
            <p:nvPr/>
          </p:nvSpPr>
          <p:spPr>
            <a:xfrm>
              <a:off x="9601923" y="4571757"/>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24" name="Google Shape;7024;gda58c33139_0_7520"/>
            <p:cNvSpPr/>
            <p:nvPr/>
          </p:nvSpPr>
          <p:spPr>
            <a:xfrm>
              <a:off x="9601923" y="4571757"/>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25" name="Google Shape;7025;gda58c33139_0_7520"/>
            <p:cNvSpPr/>
            <p:nvPr/>
          </p:nvSpPr>
          <p:spPr>
            <a:xfrm>
              <a:off x="9601911" y="3657409"/>
              <a:ext cx="24765" cy="1828800"/>
            </a:xfrm>
            <a:custGeom>
              <a:avLst/>
              <a:gdLst/>
              <a:ahLst/>
              <a:cxnLst/>
              <a:rect l="l" t="t" r="r" b="b"/>
              <a:pathLst>
                <a:path w="24765" h="1828800" extrusionOk="0">
                  <a:moveTo>
                    <a:pt x="12204" y="0"/>
                  </a:moveTo>
                  <a:lnTo>
                    <a:pt x="0" y="0"/>
                  </a:lnTo>
                  <a:lnTo>
                    <a:pt x="0" y="914349"/>
                  </a:lnTo>
                  <a:lnTo>
                    <a:pt x="12204" y="914349"/>
                  </a:lnTo>
                  <a:lnTo>
                    <a:pt x="12204" y="0"/>
                  </a:lnTo>
                  <a:close/>
                </a:path>
                <a:path w="24765" h="1828800" extrusionOk="0">
                  <a:moveTo>
                    <a:pt x="24396" y="914349"/>
                  </a:moveTo>
                  <a:lnTo>
                    <a:pt x="12204" y="914349"/>
                  </a:lnTo>
                  <a:lnTo>
                    <a:pt x="12204" y="1828711"/>
                  </a:lnTo>
                  <a:lnTo>
                    <a:pt x="24396" y="1828711"/>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26" name="Google Shape;7026;gda58c33139_0_7520"/>
            <p:cNvSpPr/>
            <p:nvPr/>
          </p:nvSpPr>
          <p:spPr>
            <a:xfrm>
              <a:off x="9614116" y="3657406"/>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27" name="Google Shape;7027;gda58c33139_0_7520"/>
            <p:cNvSpPr/>
            <p:nvPr/>
          </p:nvSpPr>
          <p:spPr>
            <a:xfrm>
              <a:off x="9614116" y="3657406"/>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28" name="Google Shape;7028;gda58c33139_0_7520"/>
            <p:cNvSpPr/>
            <p:nvPr/>
          </p:nvSpPr>
          <p:spPr>
            <a:xfrm>
              <a:off x="9601923" y="2743054"/>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29" name="Google Shape;7029;gda58c33139_0_7520"/>
            <p:cNvSpPr/>
            <p:nvPr/>
          </p:nvSpPr>
          <p:spPr>
            <a:xfrm>
              <a:off x="9601923" y="2743054"/>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30" name="Google Shape;7030;gda58c33139_0_7520"/>
            <p:cNvSpPr/>
            <p:nvPr/>
          </p:nvSpPr>
          <p:spPr>
            <a:xfrm>
              <a:off x="9601911" y="1828710"/>
              <a:ext cx="24765" cy="1828800"/>
            </a:xfrm>
            <a:custGeom>
              <a:avLst/>
              <a:gdLst/>
              <a:ahLst/>
              <a:cxnLst/>
              <a:rect l="l" t="t" r="r" b="b"/>
              <a:pathLst>
                <a:path w="24765" h="1828800" extrusionOk="0">
                  <a:moveTo>
                    <a:pt x="12204" y="0"/>
                  </a:moveTo>
                  <a:lnTo>
                    <a:pt x="0" y="0"/>
                  </a:lnTo>
                  <a:lnTo>
                    <a:pt x="0" y="914349"/>
                  </a:lnTo>
                  <a:lnTo>
                    <a:pt x="12204" y="914349"/>
                  </a:lnTo>
                  <a:lnTo>
                    <a:pt x="12204" y="0"/>
                  </a:lnTo>
                  <a:close/>
                </a:path>
                <a:path w="24765" h="1828800" extrusionOk="0">
                  <a:moveTo>
                    <a:pt x="24396" y="914349"/>
                  </a:moveTo>
                  <a:lnTo>
                    <a:pt x="12204" y="914349"/>
                  </a:lnTo>
                  <a:lnTo>
                    <a:pt x="12204" y="1828698"/>
                  </a:lnTo>
                  <a:lnTo>
                    <a:pt x="24396" y="1828698"/>
                  </a:lnTo>
                  <a:lnTo>
                    <a:pt x="24396" y="914349"/>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31" name="Google Shape;7031;gda58c33139_0_7520"/>
            <p:cNvSpPr/>
            <p:nvPr/>
          </p:nvSpPr>
          <p:spPr>
            <a:xfrm>
              <a:off x="9614116" y="1828703"/>
              <a:ext cx="12700" cy="914400"/>
            </a:xfrm>
            <a:custGeom>
              <a:avLst/>
              <a:gdLst/>
              <a:ahLst/>
              <a:cxnLst/>
              <a:rect l="l" t="t" r="r" b="b"/>
              <a:pathLst>
                <a:path w="12700" h="914400" extrusionOk="0">
                  <a:moveTo>
                    <a:pt x="12192" y="0"/>
                  </a:moveTo>
                  <a:lnTo>
                    <a:pt x="0" y="0"/>
                  </a:lnTo>
                  <a:lnTo>
                    <a:pt x="0" y="914351"/>
                  </a:lnTo>
                  <a:lnTo>
                    <a:pt x="12192" y="914351"/>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32" name="Google Shape;7032;gda58c33139_0_7520"/>
            <p:cNvSpPr/>
            <p:nvPr/>
          </p:nvSpPr>
          <p:spPr>
            <a:xfrm>
              <a:off x="9614116" y="1828703"/>
              <a:ext cx="12700" cy="914400"/>
            </a:xfrm>
            <a:custGeom>
              <a:avLst/>
              <a:gdLst/>
              <a:ahLst/>
              <a:cxnLst/>
              <a:rect l="l" t="t" r="r" b="b"/>
              <a:pathLst>
                <a:path w="12700" h="914400" extrusionOk="0">
                  <a:moveTo>
                    <a:pt x="0" y="914351"/>
                  </a:moveTo>
                  <a:lnTo>
                    <a:pt x="0" y="0"/>
                  </a:lnTo>
                  <a:lnTo>
                    <a:pt x="12192" y="0"/>
                  </a:lnTo>
                  <a:lnTo>
                    <a:pt x="12192"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33" name="Google Shape;7033;gda58c33139_0_7520"/>
            <p:cNvSpPr/>
            <p:nvPr/>
          </p:nvSpPr>
          <p:spPr>
            <a:xfrm>
              <a:off x="9601923" y="914351"/>
              <a:ext cx="12700" cy="914400"/>
            </a:xfrm>
            <a:custGeom>
              <a:avLst/>
              <a:gdLst/>
              <a:ahLst/>
              <a:cxnLst/>
              <a:rect l="l" t="t" r="r" b="b"/>
              <a:pathLst>
                <a:path w="12700" h="914400" extrusionOk="0">
                  <a:moveTo>
                    <a:pt x="12193" y="0"/>
                  </a:moveTo>
                  <a:lnTo>
                    <a:pt x="0" y="0"/>
                  </a:lnTo>
                  <a:lnTo>
                    <a:pt x="0" y="914351"/>
                  </a:lnTo>
                  <a:lnTo>
                    <a:pt x="12193" y="914351"/>
                  </a:lnTo>
                  <a:lnTo>
                    <a:pt x="12193"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34" name="Google Shape;7034;gda58c33139_0_7520"/>
            <p:cNvSpPr/>
            <p:nvPr/>
          </p:nvSpPr>
          <p:spPr>
            <a:xfrm>
              <a:off x="9601923" y="914351"/>
              <a:ext cx="12700" cy="914400"/>
            </a:xfrm>
            <a:custGeom>
              <a:avLst/>
              <a:gdLst/>
              <a:ahLst/>
              <a:cxnLst/>
              <a:rect l="l" t="t" r="r" b="b"/>
              <a:pathLst>
                <a:path w="12700" h="914400" extrusionOk="0">
                  <a:moveTo>
                    <a:pt x="0" y="914351"/>
                  </a:moveTo>
                  <a:lnTo>
                    <a:pt x="0" y="0"/>
                  </a:lnTo>
                  <a:lnTo>
                    <a:pt x="12193" y="0"/>
                  </a:lnTo>
                  <a:lnTo>
                    <a:pt x="12193" y="914351"/>
                  </a:lnTo>
                  <a:lnTo>
                    <a:pt x="0" y="914351"/>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35" name="Google Shape;7035;gda58c33139_0_7520"/>
            <p:cNvSpPr/>
            <p:nvPr/>
          </p:nvSpPr>
          <p:spPr>
            <a:xfrm>
              <a:off x="9601911" y="444994"/>
              <a:ext cx="24765" cy="1384300"/>
            </a:xfrm>
            <a:custGeom>
              <a:avLst/>
              <a:gdLst/>
              <a:ahLst/>
              <a:cxnLst/>
              <a:rect l="l" t="t" r="r" b="b"/>
              <a:pathLst>
                <a:path w="24765" h="1384300" extrusionOk="0">
                  <a:moveTo>
                    <a:pt x="12204" y="0"/>
                  </a:moveTo>
                  <a:lnTo>
                    <a:pt x="0" y="12192"/>
                  </a:lnTo>
                  <a:lnTo>
                    <a:pt x="0" y="469366"/>
                  </a:lnTo>
                  <a:lnTo>
                    <a:pt x="12204" y="469366"/>
                  </a:lnTo>
                  <a:lnTo>
                    <a:pt x="12204" y="0"/>
                  </a:lnTo>
                  <a:close/>
                </a:path>
                <a:path w="24765" h="1384300" extrusionOk="0">
                  <a:moveTo>
                    <a:pt x="24396" y="469366"/>
                  </a:moveTo>
                  <a:lnTo>
                    <a:pt x="12204" y="469366"/>
                  </a:lnTo>
                  <a:lnTo>
                    <a:pt x="12204" y="1383715"/>
                  </a:lnTo>
                  <a:lnTo>
                    <a:pt x="24396" y="1383715"/>
                  </a:lnTo>
                  <a:lnTo>
                    <a:pt x="24396" y="469366"/>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36" name="Google Shape;7036;gda58c33139_0_7520"/>
            <p:cNvSpPr/>
            <p:nvPr/>
          </p:nvSpPr>
          <p:spPr>
            <a:xfrm>
              <a:off x="9601923" y="444984"/>
              <a:ext cx="12700" cy="469900"/>
            </a:xfrm>
            <a:custGeom>
              <a:avLst/>
              <a:gdLst/>
              <a:ahLst/>
              <a:cxnLst/>
              <a:rect l="l" t="t" r="r" b="b"/>
              <a:pathLst>
                <a:path w="12700" h="469900" extrusionOk="0">
                  <a:moveTo>
                    <a:pt x="0" y="469367"/>
                  </a:moveTo>
                  <a:lnTo>
                    <a:pt x="0" y="12191"/>
                  </a:lnTo>
                  <a:lnTo>
                    <a:pt x="12193" y="0"/>
                  </a:lnTo>
                  <a:lnTo>
                    <a:pt x="12193" y="469367"/>
                  </a:lnTo>
                  <a:lnTo>
                    <a:pt x="0" y="469367"/>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37" name="Google Shape;7037;gda58c33139_0_7520"/>
            <p:cNvSpPr/>
            <p:nvPr/>
          </p:nvSpPr>
          <p:spPr>
            <a:xfrm>
              <a:off x="9614116" y="432793"/>
              <a:ext cx="12700" cy="481965"/>
            </a:xfrm>
            <a:custGeom>
              <a:avLst/>
              <a:gdLst/>
              <a:ahLst/>
              <a:cxnLst/>
              <a:rect l="l" t="t" r="r" b="b"/>
              <a:pathLst>
                <a:path w="12700" h="481965" extrusionOk="0">
                  <a:moveTo>
                    <a:pt x="12192" y="0"/>
                  </a:moveTo>
                  <a:lnTo>
                    <a:pt x="0" y="12191"/>
                  </a:lnTo>
                  <a:lnTo>
                    <a:pt x="0" y="481558"/>
                  </a:lnTo>
                  <a:lnTo>
                    <a:pt x="12192" y="481558"/>
                  </a:lnTo>
                  <a:lnTo>
                    <a:pt x="12192"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38" name="Google Shape;7038;gda58c33139_0_7520"/>
            <p:cNvSpPr/>
            <p:nvPr/>
          </p:nvSpPr>
          <p:spPr>
            <a:xfrm>
              <a:off x="9614116" y="432793"/>
              <a:ext cx="12700" cy="481965"/>
            </a:xfrm>
            <a:custGeom>
              <a:avLst/>
              <a:gdLst/>
              <a:ahLst/>
              <a:cxnLst/>
              <a:rect l="l" t="t" r="r" b="b"/>
              <a:pathLst>
                <a:path w="12700" h="481965" extrusionOk="0">
                  <a:moveTo>
                    <a:pt x="0" y="481558"/>
                  </a:moveTo>
                  <a:lnTo>
                    <a:pt x="0" y="12191"/>
                  </a:lnTo>
                  <a:lnTo>
                    <a:pt x="12192" y="0"/>
                  </a:lnTo>
                  <a:lnTo>
                    <a:pt x="12192" y="481558"/>
                  </a:lnTo>
                  <a:lnTo>
                    <a:pt x="0" y="481558"/>
                  </a:lnTo>
                  <a:close/>
                </a:path>
              </a:pathLst>
            </a:cu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7039" name="Google Shape;7039;gda58c33139_0_75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54103" y="6988693"/>
              <a:ext cx="1399137" cy="216396"/>
            </a:xfrm>
            <a:prstGeom prst="rect">
              <a:avLst/>
            </a:prstGeom>
            <a:noFill/>
            <a:ln>
              <a:noFill/>
            </a:ln>
          </p:spPr>
        </p:pic>
        <p:sp>
          <p:nvSpPr>
            <p:cNvPr id="7040" name="Google Shape;7040;gda58c33139_0_7520"/>
            <p:cNvSpPr/>
            <p:nvPr/>
          </p:nvSpPr>
          <p:spPr>
            <a:xfrm>
              <a:off x="7654103" y="6991741"/>
              <a:ext cx="1399540" cy="213359"/>
            </a:xfrm>
            <a:custGeom>
              <a:avLst/>
              <a:gdLst/>
              <a:ahLst/>
              <a:cxnLst/>
              <a:rect l="l" t="t" r="r" b="b"/>
              <a:pathLst>
                <a:path w="1399540" h="213359" extrusionOk="0">
                  <a:moveTo>
                    <a:pt x="0" y="106674"/>
                  </a:moveTo>
                  <a:lnTo>
                    <a:pt x="0" y="0"/>
                  </a:lnTo>
                  <a:lnTo>
                    <a:pt x="1399137" y="0"/>
                  </a:lnTo>
                  <a:lnTo>
                    <a:pt x="1399137" y="213348"/>
                  </a:lnTo>
                  <a:lnTo>
                    <a:pt x="0" y="213348"/>
                  </a:lnTo>
                  <a:lnTo>
                    <a:pt x="0" y="106674"/>
                  </a:lnTo>
                </a:path>
              </a:pathLst>
            </a:custGeom>
            <a:noFill/>
            <a:ln w="12175" cap="flat" cmpd="sng">
              <a:solidFill>
                <a:srgbClr val="000000"/>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7041" name="Google Shape;7041;gda58c33139_0_752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135543" y="6915545"/>
              <a:ext cx="420655" cy="353549"/>
            </a:xfrm>
            <a:prstGeom prst="rect">
              <a:avLst/>
            </a:prstGeom>
            <a:noFill/>
            <a:ln>
              <a:noFill/>
            </a:ln>
          </p:spPr>
        </p:pic>
      </p:grpSp>
      <p:sp>
        <p:nvSpPr>
          <p:cNvPr id="7042" name="Google Shape;7042;gda58c33139_0_7520"/>
          <p:cNvSpPr txBox="1"/>
          <p:nvPr/>
        </p:nvSpPr>
        <p:spPr>
          <a:xfrm>
            <a:off x="8359775" y="395287"/>
            <a:ext cx="133200" cy="3369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2100"/>
              <a:buFont typeface="Arial"/>
              <a:buNone/>
            </a:pPr>
            <a:r>
              <a:rPr lang="en-US" sz="2100" b="0" i="0" u="none">
                <a:solidFill>
                  <a:schemeClr val="dk1"/>
                </a:solidFill>
                <a:latin typeface="Arial"/>
                <a:ea typeface="Arial"/>
                <a:cs typeface="Arial"/>
                <a:sym typeface="Arial"/>
              </a:rPr>
              <a:t>°</a:t>
            </a:r>
            <a:endParaRPr/>
          </a:p>
        </p:txBody>
      </p:sp>
      <p:grpSp>
        <p:nvGrpSpPr>
          <p:cNvPr id="7043" name="Google Shape;7043;gda58c33139_0_7520"/>
          <p:cNvGrpSpPr/>
          <p:nvPr/>
        </p:nvGrpSpPr>
        <p:grpSpPr>
          <a:xfrm>
            <a:off x="642935" y="6336737"/>
            <a:ext cx="881748" cy="38028"/>
            <a:chOff x="576115" y="7180708"/>
            <a:chExt cx="1000054" cy="43179"/>
          </a:xfrm>
        </p:grpSpPr>
        <p:sp>
          <p:nvSpPr>
            <p:cNvPr id="7044" name="Google Shape;7044;gda58c33139_0_7520"/>
            <p:cNvSpPr/>
            <p:nvPr/>
          </p:nvSpPr>
          <p:spPr>
            <a:xfrm>
              <a:off x="576115" y="7180708"/>
              <a:ext cx="250190" cy="43179"/>
            </a:xfrm>
            <a:custGeom>
              <a:avLst/>
              <a:gdLst/>
              <a:ahLst/>
              <a:cxnLst/>
              <a:rect l="l" t="t" r="r" b="b"/>
              <a:pathLst>
                <a:path w="250190" h="43179" extrusionOk="0">
                  <a:moveTo>
                    <a:pt x="249954" y="0"/>
                  </a:moveTo>
                  <a:lnTo>
                    <a:pt x="0" y="0"/>
                  </a:lnTo>
                  <a:lnTo>
                    <a:pt x="0" y="42669"/>
                  </a:lnTo>
                  <a:lnTo>
                    <a:pt x="249954" y="42669"/>
                  </a:lnTo>
                  <a:lnTo>
                    <a:pt x="24995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45" name="Google Shape;7045;gda58c33139_0_7520"/>
            <p:cNvSpPr/>
            <p:nvPr/>
          </p:nvSpPr>
          <p:spPr>
            <a:xfrm>
              <a:off x="826070" y="7180708"/>
              <a:ext cx="250190" cy="43179"/>
            </a:xfrm>
            <a:custGeom>
              <a:avLst/>
              <a:gdLst/>
              <a:ahLst/>
              <a:cxnLst/>
              <a:rect l="l" t="t" r="r" b="b"/>
              <a:pathLst>
                <a:path w="250190" h="43179" extrusionOk="0">
                  <a:moveTo>
                    <a:pt x="0" y="42669"/>
                  </a:moveTo>
                  <a:lnTo>
                    <a:pt x="0" y="0"/>
                  </a:lnTo>
                  <a:lnTo>
                    <a:pt x="249954" y="0"/>
                  </a:lnTo>
                  <a:lnTo>
                    <a:pt x="249954"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46" name="Google Shape;7046;gda58c33139_0_7520"/>
            <p:cNvSpPr/>
            <p:nvPr/>
          </p:nvSpPr>
          <p:spPr>
            <a:xfrm>
              <a:off x="1076025" y="7180708"/>
              <a:ext cx="250190" cy="43179"/>
            </a:xfrm>
            <a:custGeom>
              <a:avLst/>
              <a:gdLst/>
              <a:ahLst/>
              <a:cxnLst/>
              <a:rect l="l" t="t" r="r" b="b"/>
              <a:pathLst>
                <a:path w="250190" h="43179" extrusionOk="0">
                  <a:moveTo>
                    <a:pt x="249954" y="0"/>
                  </a:moveTo>
                  <a:lnTo>
                    <a:pt x="0" y="0"/>
                  </a:lnTo>
                  <a:lnTo>
                    <a:pt x="0" y="42669"/>
                  </a:lnTo>
                  <a:lnTo>
                    <a:pt x="249954" y="42669"/>
                  </a:lnTo>
                  <a:lnTo>
                    <a:pt x="249954" y="0"/>
                  </a:lnTo>
                  <a:close/>
                </a:path>
              </a:pathLst>
            </a:custGeom>
            <a:solidFill>
              <a:srgbClr val="0000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47" name="Google Shape;7047;gda58c33139_0_7520"/>
            <p:cNvSpPr/>
            <p:nvPr/>
          </p:nvSpPr>
          <p:spPr>
            <a:xfrm>
              <a:off x="1325979" y="7180708"/>
              <a:ext cx="250190" cy="43179"/>
            </a:xfrm>
            <a:custGeom>
              <a:avLst/>
              <a:gdLst/>
              <a:ahLst/>
              <a:cxnLst/>
              <a:rect l="l" t="t" r="r" b="b"/>
              <a:pathLst>
                <a:path w="250190" h="43179" extrusionOk="0">
                  <a:moveTo>
                    <a:pt x="0" y="42669"/>
                  </a:moveTo>
                  <a:lnTo>
                    <a:pt x="0" y="0"/>
                  </a:lnTo>
                  <a:lnTo>
                    <a:pt x="249954" y="0"/>
                  </a:lnTo>
                  <a:lnTo>
                    <a:pt x="249954" y="42669"/>
                  </a:lnTo>
                  <a:lnTo>
                    <a:pt x="0" y="42669"/>
                  </a:lnTo>
                  <a:close/>
                </a:path>
              </a:pathLst>
            </a:custGeom>
            <a:noFill/>
            <a:ln w="1217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7048" name="Google Shape;7048;gda58c33139_0_7520"/>
          <p:cNvSpPr txBox="1"/>
          <p:nvPr/>
        </p:nvSpPr>
        <p:spPr>
          <a:xfrm>
            <a:off x="611187" y="6215062"/>
            <a:ext cx="651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0</a:t>
            </a:r>
            <a:endParaRPr/>
          </a:p>
        </p:txBody>
      </p:sp>
      <p:sp>
        <p:nvSpPr>
          <p:cNvPr id="7049" name="Google Shape;7049;gda58c33139_0_7520"/>
          <p:cNvSpPr txBox="1"/>
          <p:nvPr/>
        </p:nvSpPr>
        <p:spPr>
          <a:xfrm>
            <a:off x="811212" y="6215062"/>
            <a:ext cx="785700" cy="1674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50	100     150     200</a:t>
            </a:r>
            <a:endParaRPr/>
          </a:p>
        </p:txBody>
      </p:sp>
      <p:sp>
        <p:nvSpPr>
          <p:cNvPr id="7050" name="Google Shape;7050;gda58c33139_0_7520"/>
          <p:cNvSpPr txBox="1"/>
          <p:nvPr/>
        </p:nvSpPr>
        <p:spPr>
          <a:xfrm>
            <a:off x="1531937" y="6286500"/>
            <a:ext cx="485700" cy="90600"/>
          </a:xfrm>
          <a:prstGeom prst="rect">
            <a:avLst/>
          </a:prstGeom>
          <a:noFill/>
          <a:ln>
            <a:noFill/>
          </a:ln>
        </p:spPr>
        <p:txBody>
          <a:bodyPr spcFirstLastPara="1" wrap="square" lIns="0" tIns="13425" rIns="0" bIns="0" anchor="t" anchorCtr="0">
            <a:spAutoFit/>
          </a:bodyPr>
          <a:lstStyle/>
          <a:p>
            <a:pPr marL="11112" marR="0" lvl="0" indent="0" algn="ctr" rtl="0">
              <a:lnSpc>
                <a:spcPct val="100000"/>
              </a:lnSpc>
              <a:spcBef>
                <a:spcPts val="0"/>
              </a:spcBef>
              <a:spcAft>
                <a:spcPts val="0"/>
              </a:spcAft>
              <a:buClr>
                <a:schemeClr val="dk1"/>
              </a:buClr>
              <a:buSzPts val="500"/>
              <a:buFont typeface="Arial"/>
              <a:buNone/>
            </a:pPr>
            <a:r>
              <a:rPr lang="en-US" sz="500" b="0" i="0" u="none">
                <a:solidFill>
                  <a:schemeClr val="dk1"/>
                </a:solidFill>
                <a:latin typeface="Arial"/>
                <a:ea typeface="Arial"/>
                <a:cs typeface="Arial"/>
                <a:sym typeface="Arial"/>
              </a:rPr>
              <a:t>Nautical Miles</a:t>
            </a:r>
            <a:endParaRPr/>
          </a:p>
        </p:txBody>
      </p:sp>
      <p:grpSp>
        <p:nvGrpSpPr>
          <p:cNvPr id="7051" name="Google Shape;7051;gda58c33139_0_7520"/>
          <p:cNvGrpSpPr/>
          <p:nvPr/>
        </p:nvGrpSpPr>
        <p:grpSpPr>
          <a:xfrm>
            <a:off x="5825457" y="4631334"/>
            <a:ext cx="2208797" cy="376154"/>
            <a:chOff x="6450053" y="5248378"/>
            <a:chExt cx="2503170" cy="426720"/>
          </a:xfrm>
        </p:grpSpPr>
        <p:sp>
          <p:nvSpPr>
            <p:cNvPr id="7052" name="Google Shape;7052;gda58c33139_0_7520"/>
            <p:cNvSpPr/>
            <p:nvPr/>
          </p:nvSpPr>
          <p:spPr>
            <a:xfrm>
              <a:off x="6450053" y="5248378"/>
              <a:ext cx="2503170" cy="426720"/>
            </a:xfrm>
            <a:custGeom>
              <a:avLst/>
              <a:gdLst/>
              <a:ahLst/>
              <a:cxnLst/>
              <a:rect l="l" t="t" r="r" b="b"/>
              <a:pathLst>
                <a:path w="2503170" h="426720" extrusionOk="0">
                  <a:moveTo>
                    <a:pt x="2490403" y="423649"/>
                  </a:moveTo>
                  <a:lnTo>
                    <a:pt x="12192" y="423649"/>
                  </a:lnTo>
                  <a:lnTo>
                    <a:pt x="15241" y="426697"/>
                  </a:lnTo>
                  <a:lnTo>
                    <a:pt x="2487355" y="426697"/>
                  </a:lnTo>
                  <a:lnTo>
                    <a:pt x="2490403" y="423649"/>
                  </a:lnTo>
                  <a:close/>
                </a:path>
                <a:path w="2503170" h="426720" extrusionOk="0">
                  <a:moveTo>
                    <a:pt x="2493451" y="3047"/>
                  </a:moveTo>
                  <a:lnTo>
                    <a:pt x="9144" y="3047"/>
                  </a:lnTo>
                  <a:lnTo>
                    <a:pt x="3048" y="9143"/>
                  </a:lnTo>
                  <a:lnTo>
                    <a:pt x="3048" y="12191"/>
                  </a:lnTo>
                  <a:lnTo>
                    <a:pt x="0" y="15239"/>
                  </a:lnTo>
                  <a:lnTo>
                    <a:pt x="0" y="411458"/>
                  </a:lnTo>
                  <a:lnTo>
                    <a:pt x="3048" y="414506"/>
                  </a:lnTo>
                  <a:lnTo>
                    <a:pt x="3048" y="417553"/>
                  </a:lnTo>
                  <a:lnTo>
                    <a:pt x="9144" y="423649"/>
                  </a:lnTo>
                  <a:lnTo>
                    <a:pt x="2493451" y="423649"/>
                  </a:lnTo>
                  <a:lnTo>
                    <a:pt x="2499548" y="417553"/>
                  </a:lnTo>
                  <a:lnTo>
                    <a:pt x="2499548" y="414506"/>
                  </a:lnTo>
                  <a:lnTo>
                    <a:pt x="2502596" y="411458"/>
                  </a:lnTo>
                  <a:lnTo>
                    <a:pt x="2502596" y="15239"/>
                  </a:lnTo>
                  <a:lnTo>
                    <a:pt x="2499548" y="12191"/>
                  </a:lnTo>
                  <a:lnTo>
                    <a:pt x="2499548" y="9143"/>
                  </a:lnTo>
                  <a:lnTo>
                    <a:pt x="2493451" y="3047"/>
                  </a:lnTo>
                  <a:close/>
                </a:path>
                <a:path w="2503170" h="426720" extrusionOk="0">
                  <a:moveTo>
                    <a:pt x="2487355" y="0"/>
                  </a:moveTo>
                  <a:lnTo>
                    <a:pt x="15241" y="0"/>
                  </a:lnTo>
                  <a:lnTo>
                    <a:pt x="12192" y="3047"/>
                  </a:lnTo>
                  <a:lnTo>
                    <a:pt x="2490403" y="3047"/>
                  </a:lnTo>
                  <a:lnTo>
                    <a:pt x="2487355" y="0"/>
                  </a:lnTo>
                  <a:close/>
                </a:path>
              </a:pathLst>
            </a:cu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53" name="Google Shape;7053;gda58c33139_0_7520"/>
            <p:cNvSpPr/>
            <p:nvPr/>
          </p:nvSpPr>
          <p:spPr>
            <a:xfrm>
              <a:off x="6483584" y="5254473"/>
              <a:ext cx="2432684" cy="414654"/>
            </a:xfrm>
            <a:custGeom>
              <a:avLst/>
              <a:gdLst/>
              <a:ahLst/>
              <a:cxnLst/>
              <a:rect l="l" t="t" r="r" b="b"/>
              <a:pathLst>
                <a:path w="2432684" h="414654" extrusionOk="0">
                  <a:moveTo>
                    <a:pt x="2432487" y="0"/>
                  </a:moveTo>
                  <a:lnTo>
                    <a:pt x="0" y="0"/>
                  </a:lnTo>
                  <a:lnTo>
                    <a:pt x="0" y="414506"/>
                  </a:lnTo>
                  <a:lnTo>
                    <a:pt x="2432487" y="414506"/>
                  </a:lnTo>
                  <a:lnTo>
                    <a:pt x="2432487" y="0"/>
                  </a:lnTo>
                  <a:close/>
                </a:path>
              </a:pathLst>
            </a:custGeom>
            <a:solidFill>
              <a:srgbClr val="FFFEF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54" name="Google Shape;7054;gda58c33139_0_7520"/>
            <p:cNvSpPr/>
            <p:nvPr/>
          </p:nvSpPr>
          <p:spPr>
            <a:xfrm>
              <a:off x="6520163" y="5260569"/>
              <a:ext cx="2362834" cy="402589"/>
            </a:xfrm>
            <a:custGeom>
              <a:avLst/>
              <a:gdLst/>
              <a:ahLst/>
              <a:cxnLst/>
              <a:rect l="l" t="t" r="r" b="b"/>
              <a:pathLst>
                <a:path w="2362834" h="402589" extrusionOk="0">
                  <a:moveTo>
                    <a:pt x="2362377" y="0"/>
                  </a:moveTo>
                  <a:lnTo>
                    <a:pt x="0" y="0"/>
                  </a:lnTo>
                  <a:lnTo>
                    <a:pt x="0" y="402314"/>
                  </a:lnTo>
                  <a:lnTo>
                    <a:pt x="2362377" y="402314"/>
                  </a:lnTo>
                  <a:lnTo>
                    <a:pt x="2362377" y="0"/>
                  </a:lnTo>
                  <a:close/>
                </a:path>
              </a:pathLst>
            </a:custGeom>
            <a:solidFill>
              <a:srgbClr val="FFFEF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55" name="Google Shape;7055;gda58c33139_0_7520"/>
            <p:cNvSpPr/>
            <p:nvPr/>
          </p:nvSpPr>
          <p:spPr>
            <a:xfrm>
              <a:off x="6553693" y="5266665"/>
              <a:ext cx="2295525" cy="390525"/>
            </a:xfrm>
            <a:custGeom>
              <a:avLst/>
              <a:gdLst/>
              <a:ahLst/>
              <a:cxnLst/>
              <a:rect l="l" t="t" r="r" b="b"/>
              <a:pathLst>
                <a:path w="2295525" h="390525" extrusionOk="0">
                  <a:moveTo>
                    <a:pt x="2295316" y="0"/>
                  </a:moveTo>
                  <a:lnTo>
                    <a:pt x="0" y="0"/>
                  </a:lnTo>
                  <a:lnTo>
                    <a:pt x="0" y="390123"/>
                  </a:lnTo>
                  <a:lnTo>
                    <a:pt x="2295316" y="390123"/>
                  </a:lnTo>
                  <a:lnTo>
                    <a:pt x="2295316" y="0"/>
                  </a:lnTo>
                  <a:close/>
                </a:path>
              </a:pathLst>
            </a:custGeom>
            <a:solidFill>
              <a:srgbClr val="FFFDF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56" name="Google Shape;7056;gda58c33139_0_7520"/>
            <p:cNvSpPr/>
            <p:nvPr/>
          </p:nvSpPr>
          <p:spPr>
            <a:xfrm>
              <a:off x="6590272" y="5272760"/>
              <a:ext cx="2222500" cy="378460"/>
            </a:xfrm>
            <a:custGeom>
              <a:avLst/>
              <a:gdLst/>
              <a:ahLst/>
              <a:cxnLst/>
              <a:rect l="l" t="t" r="r" b="b"/>
              <a:pathLst>
                <a:path w="2222500" h="378460" extrusionOk="0">
                  <a:moveTo>
                    <a:pt x="2222159" y="0"/>
                  </a:moveTo>
                  <a:lnTo>
                    <a:pt x="0" y="0"/>
                  </a:lnTo>
                  <a:lnTo>
                    <a:pt x="0" y="377932"/>
                  </a:lnTo>
                  <a:lnTo>
                    <a:pt x="2222159" y="377932"/>
                  </a:lnTo>
                  <a:lnTo>
                    <a:pt x="2222159" y="0"/>
                  </a:lnTo>
                  <a:close/>
                </a:path>
              </a:pathLst>
            </a:custGeom>
            <a:solidFill>
              <a:srgbClr val="FFFCF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57" name="Google Shape;7057;gda58c33139_0_7520"/>
            <p:cNvSpPr/>
            <p:nvPr/>
          </p:nvSpPr>
          <p:spPr>
            <a:xfrm>
              <a:off x="6623802" y="5278856"/>
              <a:ext cx="2155190" cy="365760"/>
            </a:xfrm>
            <a:custGeom>
              <a:avLst/>
              <a:gdLst/>
              <a:ahLst/>
              <a:cxnLst/>
              <a:rect l="l" t="t" r="r" b="b"/>
              <a:pathLst>
                <a:path w="2155190" h="365760" extrusionOk="0">
                  <a:moveTo>
                    <a:pt x="2155098" y="0"/>
                  </a:moveTo>
                  <a:lnTo>
                    <a:pt x="0" y="0"/>
                  </a:lnTo>
                  <a:lnTo>
                    <a:pt x="0" y="365740"/>
                  </a:lnTo>
                  <a:lnTo>
                    <a:pt x="2155098" y="365740"/>
                  </a:lnTo>
                  <a:lnTo>
                    <a:pt x="2155098" y="0"/>
                  </a:lnTo>
                  <a:close/>
                </a:path>
              </a:pathLst>
            </a:custGeom>
            <a:solidFill>
              <a:srgbClr val="FFFCE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58" name="Google Shape;7058;gda58c33139_0_7520"/>
            <p:cNvSpPr/>
            <p:nvPr/>
          </p:nvSpPr>
          <p:spPr>
            <a:xfrm>
              <a:off x="6657333" y="5284952"/>
              <a:ext cx="2085340" cy="353695"/>
            </a:xfrm>
            <a:custGeom>
              <a:avLst/>
              <a:gdLst/>
              <a:ahLst/>
              <a:cxnLst/>
              <a:rect l="l" t="t" r="r" b="b"/>
              <a:pathLst>
                <a:path w="2085340" h="353695" extrusionOk="0">
                  <a:moveTo>
                    <a:pt x="2084989" y="0"/>
                  </a:moveTo>
                  <a:lnTo>
                    <a:pt x="0" y="0"/>
                  </a:lnTo>
                  <a:lnTo>
                    <a:pt x="0" y="353549"/>
                  </a:lnTo>
                  <a:lnTo>
                    <a:pt x="2084989" y="353549"/>
                  </a:lnTo>
                  <a:lnTo>
                    <a:pt x="2084989" y="0"/>
                  </a:lnTo>
                  <a:close/>
                </a:path>
              </a:pathLst>
            </a:custGeom>
            <a:solidFill>
              <a:srgbClr val="FFFAE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59" name="Google Shape;7059;gda58c33139_0_7520"/>
            <p:cNvSpPr/>
            <p:nvPr/>
          </p:nvSpPr>
          <p:spPr>
            <a:xfrm>
              <a:off x="6693912" y="5291047"/>
              <a:ext cx="2015490" cy="341629"/>
            </a:xfrm>
            <a:custGeom>
              <a:avLst/>
              <a:gdLst/>
              <a:ahLst/>
              <a:cxnLst/>
              <a:rect l="l" t="t" r="r" b="b"/>
              <a:pathLst>
                <a:path w="2015490" h="341629" extrusionOk="0">
                  <a:moveTo>
                    <a:pt x="2014879" y="0"/>
                  </a:moveTo>
                  <a:lnTo>
                    <a:pt x="0" y="0"/>
                  </a:lnTo>
                  <a:lnTo>
                    <a:pt x="0" y="341357"/>
                  </a:lnTo>
                  <a:lnTo>
                    <a:pt x="2014879" y="341357"/>
                  </a:lnTo>
                  <a:lnTo>
                    <a:pt x="2014879" y="0"/>
                  </a:lnTo>
                  <a:close/>
                </a:path>
              </a:pathLst>
            </a:custGeom>
            <a:solidFill>
              <a:srgbClr val="FFF9E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60" name="Google Shape;7060;gda58c33139_0_7520"/>
            <p:cNvSpPr/>
            <p:nvPr/>
          </p:nvSpPr>
          <p:spPr>
            <a:xfrm>
              <a:off x="6727442" y="5297143"/>
              <a:ext cx="1948179" cy="329564"/>
            </a:xfrm>
            <a:custGeom>
              <a:avLst/>
              <a:gdLst/>
              <a:ahLst/>
              <a:cxnLst/>
              <a:rect l="l" t="t" r="r" b="b"/>
              <a:pathLst>
                <a:path w="1948179" h="329564" extrusionOk="0">
                  <a:moveTo>
                    <a:pt x="1947818" y="0"/>
                  </a:moveTo>
                  <a:lnTo>
                    <a:pt x="0" y="0"/>
                  </a:lnTo>
                  <a:lnTo>
                    <a:pt x="0" y="329166"/>
                  </a:lnTo>
                  <a:lnTo>
                    <a:pt x="1947818" y="329166"/>
                  </a:lnTo>
                  <a:lnTo>
                    <a:pt x="1947818" y="0"/>
                  </a:lnTo>
                  <a:close/>
                </a:path>
              </a:pathLst>
            </a:custGeom>
            <a:solidFill>
              <a:srgbClr val="FFF9D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61" name="Google Shape;7061;gda58c33139_0_7520"/>
            <p:cNvSpPr/>
            <p:nvPr/>
          </p:nvSpPr>
          <p:spPr>
            <a:xfrm>
              <a:off x="6764021" y="5303239"/>
              <a:ext cx="1875154" cy="317500"/>
            </a:xfrm>
            <a:custGeom>
              <a:avLst/>
              <a:gdLst/>
              <a:ahLst/>
              <a:cxnLst/>
              <a:rect l="l" t="t" r="r" b="b"/>
              <a:pathLst>
                <a:path w="1875154" h="317500" extrusionOk="0">
                  <a:moveTo>
                    <a:pt x="1874661" y="0"/>
                  </a:moveTo>
                  <a:lnTo>
                    <a:pt x="0" y="0"/>
                  </a:lnTo>
                  <a:lnTo>
                    <a:pt x="0" y="316975"/>
                  </a:lnTo>
                  <a:lnTo>
                    <a:pt x="1874661" y="316975"/>
                  </a:lnTo>
                  <a:lnTo>
                    <a:pt x="1874661" y="0"/>
                  </a:lnTo>
                  <a:close/>
                </a:path>
              </a:pathLst>
            </a:custGeom>
            <a:solidFill>
              <a:srgbClr val="FFF8DA"/>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62" name="Google Shape;7062;gda58c33139_0_7520"/>
            <p:cNvSpPr/>
            <p:nvPr/>
          </p:nvSpPr>
          <p:spPr>
            <a:xfrm>
              <a:off x="6797552" y="5309334"/>
              <a:ext cx="1807845" cy="304800"/>
            </a:xfrm>
            <a:custGeom>
              <a:avLst/>
              <a:gdLst/>
              <a:ahLst/>
              <a:cxnLst/>
              <a:rect l="l" t="t" r="r" b="b"/>
              <a:pathLst>
                <a:path w="1807845" h="304800" extrusionOk="0">
                  <a:moveTo>
                    <a:pt x="1807600" y="0"/>
                  </a:moveTo>
                  <a:lnTo>
                    <a:pt x="0" y="0"/>
                  </a:lnTo>
                  <a:lnTo>
                    <a:pt x="0" y="304783"/>
                  </a:lnTo>
                  <a:lnTo>
                    <a:pt x="1807600" y="304783"/>
                  </a:lnTo>
                  <a:lnTo>
                    <a:pt x="1807600" y="0"/>
                  </a:lnTo>
                  <a:close/>
                </a:path>
              </a:pathLst>
            </a:custGeom>
            <a:solidFill>
              <a:srgbClr val="FFF8D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63" name="Google Shape;7063;gda58c33139_0_7520"/>
            <p:cNvSpPr/>
            <p:nvPr/>
          </p:nvSpPr>
          <p:spPr>
            <a:xfrm>
              <a:off x="6831082" y="5315430"/>
              <a:ext cx="1737995" cy="292735"/>
            </a:xfrm>
            <a:custGeom>
              <a:avLst/>
              <a:gdLst/>
              <a:ahLst/>
              <a:cxnLst/>
              <a:rect l="l" t="t" r="r" b="b"/>
              <a:pathLst>
                <a:path w="1737995" h="292735" extrusionOk="0">
                  <a:moveTo>
                    <a:pt x="1737490" y="0"/>
                  </a:moveTo>
                  <a:lnTo>
                    <a:pt x="0" y="0"/>
                  </a:lnTo>
                  <a:lnTo>
                    <a:pt x="0" y="292592"/>
                  </a:lnTo>
                  <a:lnTo>
                    <a:pt x="1737490" y="292592"/>
                  </a:lnTo>
                  <a:lnTo>
                    <a:pt x="1737490" y="0"/>
                  </a:lnTo>
                  <a:close/>
                </a:path>
              </a:pathLst>
            </a:custGeom>
            <a:solidFill>
              <a:srgbClr val="FFF8D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64" name="Google Shape;7064;gda58c33139_0_7520"/>
            <p:cNvSpPr/>
            <p:nvPr/>
          </p:nvSpPr>
          <p:spPr>
            <a:xfrm>
              <a:off x="6867661" y="5318478"/>
              <a:ext cx="1667509" cy="283845"/>
            </a:xfrm>
            <a:custGeom>
              <a:avLst/>
              <a:gdLst/>
              <a:ahLst/>
              <a:cxnLst/>
              <a:rect l="l" t="t" r="r" b="b"/>
              <a:pathLst>
                <a:path w="1667509" h="283845" extrusionOk="0">
                  <a:moveTo>
                    <a:pt x="1667381" y="0"/>
                  </a:moveTo>
                  <a:lnTo>
                    <a:pt x="0" y="0"/>
                  </a:lnTo>
                  <a:lnTo>
                    <a:pt x="0" y="283449"/>
                  </a:lnTo>
                  <a:lnTo>
                    <a:pt x="1667381" y="283449"/>
                  </a:lnTo>
                  <a:lnTo>
                    <a:pt x="1667381" y="0"/>
                  </a:lnTo>
                  <a:close/>
                </a:path>
              </a:pathLst>
            </a:custGeom>
            <a:solidFill>
              <a:srgbClr val="FFF7D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65" name="Google Shape;7065;gda58c33139_0_7520"/>
            <p:cNvSpPr/>
            <p:nvPr/>
          </p:nvSpPr>
          <p:spPr>
            <a:xfrm>
              <a:off x="6901191" y="5324574"/>
              <a:ext cx="1600834" cy="271779"/>
            </a:xfrm>
            <a:custGeom>
              <a:avLst/>
              <a:gdLst/>
              <a:ahLst/>
              <a:cxnLst/>
              <a:rect l="l" t="t" r="r" b="b"/>
              <a:pathLst>
                <a:path w="1600834" h="271779" extrusionOk="0">
                  <a:moveTo>
                    <a:pt x="1600320" y="0"/>
                  </a:moveTo>
                  <a:lnTo>
                    <a:pt x="0" y="0"/>
                  </a:lnTo>
                  <a:lnTo>
                    <a:pt x="0" y="271257"/>
                  </a:lnTo>
                  <a:lnTo>
                    <a:pt x="1600320" y="271257"/>
                  </a:lnTo>
                  <a:lnTo>
                    <a:pt x="1600320" y="0"/>
                  </a:lnTo>
                  <a:close/>
                </a:path>
              </a:pathLst>
            </a:custGeom>
            <a:solidFill>
              <a:srgbClr val="FFF7C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66" name="Google Shape;7066;gda58c33139_0_7520"/>
            <p:cNvSpPr/>
            <p:nvPr/>
          </p:nvSpPr>
          <p:spPr>
            <a:xfrm>
              <a:off x="6937770" y="5330669"/>
              <a:ext cx="1527175" cy="259079"/>
            </a:xfrm>
            <a:custGeom>
              <a:avLst/>
              <a:gdLst/>
              <a:ahLst/>
              <a:cxnLst/>
              <a:rect l="l" t="t" r="r" b="b"/>
              <a:pathLst>
                <a:path w="1527175" h="259079" extrusionOk="0">
                  <a:moveTo>
                    <a:pt x="1527162" y="0"/>
                  </a:moveTo>
                  <a:lnTo>
                    <a:pt x="0" y="0"/>
                  </a:lnTo>
                  <a:lnTo>
                    <a:pt x="0" y="259066"/>
                  </a:lnTo>
                  <a:lnTo>
                    <a:pt x="1527162" y="259066"/>
                  </a:lnTo>
                  <a:lnTo>
                    <a:pt x="1527162" y="0"/>
                  </a:lnTo>
                  <a:close/>
                </a:path>
              </a:pathLst>
            </a:custGeom>
            <a:solidFill>
              <a:srgbClr val="FFF6C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67" name="Google Shape;7067;gda58c33139_0_7520"/>
            <p:cNvSpPr/>
            <p:nvPr/>
          </p:nvSpPr>
          <p:spPr>
            <a:xfrm>
              <a:off x="6971301" y="5336765"/>
              <a:ext cx="1460500" cy="250189"/>
            </a:xfrm>
            <a:custGeom>
              <a:avLst/>
              <a:gdLst/>
              <a:ahLst/>
              <a:cxnLst/>
              <a:rect l="l" t="t" r="r" b="b"/>
              <a:pathLst>
                <a:path w="1460500" h="250189" extrusionOk="0">
                  <a:moveTo>
                    <a:pt x="1460101" y="0"/>
                  </a:moveTo>
                  <a:lnTo>
                    <a:pt x="0" y="0"/>
                  </a:lnTo>
                  <a:lnTo>
                    <a:pt x="0" y="249922"/>
                  </a:lnTo>
                  <a:lnTo>
                    <a:pt x="1460101" y="249922"/>
                  </a:lnTo>
                  <a:lnTo>
                    <a:pt x="1460101" y="0"/>
                  </a:lnTo>
                  <a:close/>
                </a:path>
              </a:pathLst>
            </a:custGeom>
            <a:solidFill>
              <a:srgbClr val="FFF6C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68" name="Google Shape;7068;gda58c33139_0_7520"/>
            <p:cNvSpPr/>
            <p:nvPr/>
          </p:nvSpPr>
          <p:spPr>
            <a:xfrm>
              <a:off x="7004831" y="5342861"/>
              <a:ext cx="1390015" cy="238125"/>
            </a:xfrm>
            <a:custGeom>
              <a:avLst/>
              <a:gdLst/>
              <a:ahLst/>
              <a:cxnLst/>
              <a:rect l="l" t="t" r="r" b="b"/>
              <a:pathLst>
                <a:path w="1390015" h="238125" extrusionOk="0">
                  <a:moveTo>
                    <a:pt x="1389992" y="0"/>
                  </a:moveTo>
                  <a:lnTo>
                    <a:pt x="0" y="0"/>
                  </a:lnTo>
                  <a:lnTo>
                    <a:pt x="0" y="237731"/>
                  </a:lnTo>
                  <a:lnTo>
                    <a:pt x="1389992" y="237731"/>
                  </a:lnTo>
                  <a:lnTo>
                    <a:pt x="1389992" y="0"/>
                  </a:lnTo>
                  <a:close/>
                </a:path>
              </a:pathLst>
            </a:custGeom>
            <a:solidFill>
              <a:srgbClr val="FFF4C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69" name="Google Shape;7069;gda58c33139_0_7520"/>
            <p:cNvSpPr/>
            <p:nvPr/>
          </p:nvSpPr>
          <p:spPr>
            <a:xfrm>
              <a:off x="7041410" y="5348956"/>
              <a:ext cx="1320165" cy="226060"/>
            </a:xfrm>
            <a:custGeom>
              <a:avLst/>
              <a:gdLst/>
              <a:ahLst/>
              <a:cxnLst/>
              <a:rect l="l" t="t" r="r" b="b"/>
              <a:pathLst>
                <a:path w="1320165" h="226060" extrusionOk="0">
                  <a:moveTo>
                    <a:pt x="1319883" y="0"/>
                  </a:moveTo>
                  <a:lnTo>
                    <a:pt x="0" y="0"/>
                  </a:lnTo>
                  <a:lnTo>
                    <a:pt x="0" y="225540"/>
                  </a:lnTo>
                  <a:lnTo>
                    <a:pt x="1319883" y="225540"/>
                  </a:lnTo>
                  <a:lnTo>
                    <a:pt x="1319883" y="0"/>
                  </a:lnTo>
                  <a:close/>
                </a:path>
              </a:pathLst>
            </a:custGeom>
            <a:solidFill>
              <a:srgbClr val="FFF3B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70" name="Google Shape;7070;gda58c33139_0_7520"/>
            <p:cNvSpPr/>
            <p:nvPr/>
          </p:nvSpPr>
          <p:spPr>
            <a:xfrm>
              <a:off x="7074940" y="5355052"/>
              <a:ext cx="1252854" cy="213360"/>
            </a:xfrm>
            <a:custGeom>
              <a:avLst/>
              <a:gdLst/>
              <a:ahLst/>
              <a:cxnLst/>
              <a:rect l="l" t="t" r="r" b="b"/>
              <a:pathLst>
                <a:path w="1252854" h="213360" extrusionOk="0">
                  <a:moveTo>
                    <a:pt x="1252822" y="0"/>
                  </a:moveTo>
                  <a:lnTo>
                    <a:pt x="0" y="0"/>
                  </a:lnTo>
                  <a:lnTo>
                    <a:pt x="0" y="213348"/>
                  </a:lnTo>
                  <a:lnTo>
                    <a:pt x="1252822" y="213348"/>
                  </a:lnTo>
                  <a:lnTo>
                    <a:pt x="1252822" y="0"/>
                  </a:lnTo>
                  <a:close/>
                </a:path>
              </a:pathLst>
            </a:custGeom>
            <a:solidFill>
              <a:srgbClr val="FFF3B9"/>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71" name="Google Shape;7071;gda58c33139_0_7520"/>
            <p:cNvSpPr/>
            <p:nvPr/>
          </p:nvSpPr>
          <p:spPr>
            <a:xfrm>
              <a:off x="7111519" y="5361148"/>
              <a:ext cx="1179829" cy="201295"/>
            </a:xfrm>
            <a:custGeom>
              <a:avLst/>
              <a:gdLst/>
              <a:ahLst/>
              <a:cxnLst/>
              <a:rect l="l" t="t" r="r" b="b"/>
              <a:pathLst>
                <a:path w="1179829" h="201295" extrusionOk="0">
                  <a:moveTo>
                    <a:pt x="1179664" y="0"/>
                  </a:moveTo>
                  <a:lnTo>
                    <a:pt x="0" y="0"/>
                  </a:lnTo>
                  <a:lnTo>
                    <a:pt x="0" y="201157"/>
                  </a:lnTo>
                  <a:lnTo>
                    <a:pt x="1179664" y="201157"/>
                  </a:lnTo>
                  <a:lnTo>
                    <a:pt x="1179664" y="0"/>
                  </a:lnTo>
                  <a:close/>
                </a:path>
              </a:pathLst>
            </a:custGeom>
            <a:solidFill>
              <a:srgbClr val="FFF2B8"/>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72" name="Google Shape;7072;gda58c33139_0_7520"/>
            <p:cNvSpPr/>
            <p:nvPr/>
          </p:nvSpPr>
          <p:spPr>
            <a:xfrm>
              <a:off x="7145050" y="5367243"/>
              <a:ext cx="1113154" cy="189229"/>
            </a:xfrm>
            <a:custGeom>
              <a:avLst/>
              <a:gdLst/>
              <a:ahLst/>
              <a:cxnLst/>
              <a:rect l="l" t="t" r="r" b="b"/>
              <a:pathLst>
                <a:path w="1113154" h="189229" extrusionOk="0">
                  <a:moveTo>
                    <a:pt x="1112603" y="0"/>
                  </a:moveTo>
                  <a:lnTo>
                    <a:pt x="0" y="0"/>
                  </a:lnTo>
                  <a:lnTo>
                    <a:pt x="0" y="188965"/>
                  </a:lnTo>
                  <a:lnTo>
                    <a:pt x="1112603" y="188965"/>
                  </a:lnTo>
                  <a:lnTo>
                    <a:pt x="1112603" y="0"/>
                  </a:lnTo>
                  <a:close/>
                </a:path>
              </a:pathLst>
            </a:custGeom>
            <a:solidFill>
              <a:srgbClr val="FFF2B2"/>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73" name="Google Shape;7073;gda58c33139_0_7520"/>
            <p:cNvSpPr/>
            <p:nvPr/>
          </p:nvSpPr>
          <p:spPr>
            <a:xfrm>
              <a:off x="7178580" y="5373339"/>
              <a:ext cx="1042670" cy="177164"/>
            </a:xfrm>
            <a:custGeom>
              <a:avLst/>
              <a:gdLst/>
              <a:ahLst/>
              <a:cxnLst/>
              <a:rect l="l" t="t" r="r" b="b"/>
              <a:pathLst>
                <a:path w="1042670" h="177164" extrusionOk="0">
                  <a:moveTo>
                    <a:pt x="1042494" y="0"/>
                  </a:moveTo>
                  <a:lnTo>
                    <a:pt x="0" y="0"/>
                  </a:lnTo>
                  <a:lnTo>
                    <a:pt x="0" y="176774"/>
                  </a:lnTo>
                  <a:lnTo>
                    <a:pt x="1042494" y="176774"/>
                  </a:lnTo>
                  <a:lnTo>
                    <a:pt x="1042494" y="0"/>
                  </a:lnTo>
                  <a:close/>
                </a:path>
              </a:pathLst>
            </a:custGeom>
            <a:solidFill>
              <a:srgbClr val="FFF2B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74" name="Google Shape;7074;gda58c33139_0_7520"/>
            <p:cNvSpPr/>
            <p:nvPr/>
          </p:nvSpPr>
          <p:spPr>
            <a:xfrm>
              <a:off x="7215159" y="5379435"/>
              <a:ext cx="972820" cy="165100"/>
            </a:xfrm>
            <a:custGeom>
              <a:avLst/>
              <a:gdLst/>
              <a:ahLst/>
              <a:cxnLst/>
              <a:rect l="l" t="t" r="r" b="b"/>
              <a:pathLst>
                <a:path w="972820" h="165100" extrusionOk="0">
                  <a:moveTo>
                    <a:pt x="972385" y="0"/>
                  </a:moveTo>
                  <a:lnTo>
                    <a:pt x="0" y="0"/>
                  </a:lnTo>
                  <a:lnTo>
                    <a:pt x="0" y="164583"/>
                  </a:lnTo>
                  <a:lnTo>
                    <a:pt x="972385" y="164583"/>
                  </a:lnTo>
                  <a:lnTo>
                    <a:pt x="972385" y="0"/>
                  </a:lnTo>
                  <a:close/>
                </a:path>
              </a:pathLst>
            </a:custGeom>
            <a:solidFill>
              <a:srgbClr val="FFF1A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75" name="Google Shape;7075;gda58c33139_0_7520"/>
            <p:cNvSpPr/>
            <p:nvPr/>
          </p:nvSpPr>
          <p:spPr>
            <a:xfrm>
              <a:off x="7248689" y="5385530"/>
              <a:ext cx="905509" cy="152400"/>
            </a:xfrm>
            <a:custGeom>
              <a:avLst/>
              <a:gdLst/>
              <a:ahLst/>
              <a:cxnLst/>
              <a:rect l="l" t="t" r="r" b="b"/>
              <a:pathLst>
                <a:path w="905509" h="152400" extrusionOk="0">
                  <a:moveTo>
                    <a:pt x="905324" y="0"/>
                  </a:moveTo>
                  <a:lnTo>
                    <a:pt x="0" y="0"/>
                  </a:lnTo>
                  <a:lnTo>
                    <a:pt x="0" y="152391"/>
                  </a:lnTo>
                  <a:lnTo>
                    <a:pt x="905324" y="152391"/>
                  </a:lnTo>
                  <a:lnTo>
                    <a:pt x="905324" y="0"/>
                  </a:lnTo>
                  <a:close/>
                </a:path>
              </a:pathLst>
            </a:custGeom>
            <a:solidFill>
              <a:srgbClr val="FFF1A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76" name="Google Shape;7076;gda58c33139_0_7520"/>
            <p:cNvSpPr/>
            <p:nvPr/>
          </p:nvSpPr>
          <p:spPr>
            <a:xfrm>
              <a:off x="7285268" y="5391626"/>
              <a:ext cx="832484" cy="140335"/>
            </a:xfrm>
            <a:custGeom>
              <a:avLst/>
              <a:gdLst/>
              <a:ahLst/>
              <a:cxnLst/>
              <a:rect l="l" t="t" r="r" b="b"/>
              <a:pathLst>
                <a:path w="832484" h="140335" extrusionOk="0">
                  <a:moveTo>
                    <a:pt x="832166" y="0"/>
                  </a:moveTo>
                  <a:lnTo>
                    <a:pt x="0" y="0"/>
                  </a:lnTo>
                  <a:lnTo>
                    <a:pt x="0" y="140200"/>
                  </a:lnTo>
                  <a:lnTo>
                    <a:pt x="832166" y="140200"/>
                  </a:lnTo>
                  <a:lnTo>
                    <a:pt x="832166" y="0"/>
                  </a:lnTo>
                  <a:close/>
                </a:path>
              </a:pathLst>
            </a:custGeom>
            <a:solidFill>
              <a:srgbClr val="FFF0A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77" name="Google Shape;7077;gda58c33139_0_7520"/>
            <p:cNvSpPr/>
            <p:nvPr/>
          </p:nvSpPr>
          <p:spPr>
            <a:xfrm>
              <a:off x="7318799" y="5397722"/>
              <a:ext cx="765175" cy="128270"/>
            </a:xfrm>
            <a:custGeom>
              <a:avLst/>
              <a:gdLst/>
              <a:ahLst/>
              <a:cxnLst/>
              <a:rect l="l" t="t" r="r" b="b"/>
              <a:pathLst>
                <a:path w="765175" h="128270" extrusionOk="0">
                  <a:moveTo>
                    <a:pt x="765105" y="0"/>
                  </a:moveTo>
                  <a:lnTo>
                    <a:pt x="0" y="0"/>
                  </a:lnTo>
                  <a:lnTo>
                    <a:pt x="0" y="128009"/>
                  </a:lnTo>
                  <a:lnTo>
                    <a:pt x="765105" y="128009"/>
                  </a:lnTo>
                  <a:lnTo>
                    <a:pt x="765105" y="0"/>
                  </a:lnTo>
                  <a:close/>
                </a:path>
              </a:pathLst>
            </a:custGeom>
            <a:solidFill>
              <a:srgbClr val="FFEEA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78" name="Google Shape;7078;gda58c33139_0_7520"/>
            <p:cNvSpPr/>
            <p:nvPr/>
          </p:nvSpPr>
          <p:spPr>
            <a:xfrm>
              <a:off x="7352329" y="5403817"/>
              <a:ext cx="695325" cy="116204"/>
            </a:xfrm>
            <a:custGeom>
              <a:avLst/>
              <a:gdLst/>
              <a:ahLst/>
              <a:cxnLst/>
              <a:rect l="l" t="t" r="r" b="b"/>
              <a:pathLst>
                <a:path w="695325" h="116204" extrusionOk="0">
                  <a:moveTo>
                    <a:pt x="694996" y="0"/>
                  </a:moveTo>
                  <a:lnTo>
                    <a:pt x="0" y="0"/>
                  </a:lnTo>
                  <a:lnTo>
                    <a:pt x="0" y="115817"/>
                  </a:lnTo>
                  <a:lnTo>
                    <a:pt x="694996" y="115817"/>
                  </a:lnTo>
                  <a:lnTo>
                    <a:pt x="694996" y="0"/>
                  </a:lnTo>
                  <a:close/>
                </a:path>
              </a:pathLst>
            </a:custGeom>
            <a:solidFill>
              <a:srgbClr val="FFEE9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79" name="Google Shape;7079;gda58c33139_0_7520"/>
            <p:cNvSpPr/>
            <p:nvPr/>
          </p:nvSpPr>
          <p:spPr>
            <a:xfrm>
              <a:off x="7388908" y="5406865"/>
              <a:ext cx="625475" cy="106679"/>
            </a:xfrm>
            <a:custGeom>
              <a:avLst/>
              <a:gdLst/>
              <a:ahLst/>
              <a:cxnLst/>
              <a:rect l="l" t="t" r="r" b="b"/>
              <a:pathLst>
                <a:path w="625475" h="106679" extrusionOk="0">
                  <a:moveTo>
                    <a:pt x="624887" y="0"/>
                  </a:moveTo>
                  <a:lnTo>
                    <a:pt x="0" y="0"/>
                  </a:lnTo>
                  <a:lnTo>
                    <a:pt x="0" y="106674"/>
                  </a:lnTo>
                  <a:lnTo>
                    <a:pt x="624887" y="106674"/>
                  </a:lnTo>
                  <a:lnTo>
                    <a:pt x="624887" y="0"/>
                  </a:lnTo>
                  <a:close/>
                </a:path>
              </a:pathLst>
            </a:custGeom>
            <a:solidFill>
              <a:srgbClr val="FFED9B"/>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80" name="Google Shape;7080;gda58c33139_0_7520"/>
            <p:cNvSpPr/>
            <p:nvPr/>
          </p:nvSpPr>
          <p:spPr>
            <a:xfrm>
              <a:off x="7422438" y="5412961"/>
              <a:ext cx="558165" cy="94614"/>
            </a:xfrm>
            <a:custGeom>
              <a:avLst/>
              <a:gdLst/>
              <a:ahLst/>
              <a:cxnLst/>
              <a:rect l="l" t="t" r="r" b="b"/>
              <a:pathLst>
                <a:path w="558165" h="94614" extrusionOk="0">
                  <a:moveTo>
                    <a:pt x="557826" y="0"/>
                  </a:moveTo>
                  <a:lnTo>
                    <a:pt x="0" y="0"/>
                  </a:lnTo>
                  <a:lnTo>
                    <a:pt x="0" y="94482"/>
                  </a:lnTo>
                  <a:lnTo>
                    <a:pt x="557826" y="94482"/>
                  </a:lnTo>
                  <a:lnTo>
                    <a:pt x="557826" y="0"/>
                  </a:lnTo>
                  <a:close/>
                </a:path>
              </a:pathLst>
            </a:custGeom>
            <a:solidFill>
              <a:srgbClr val="FFED96"/>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81" name="Google Shape;7081;gda58c33139_0_7520"/>
            <p:cNvSpPr/>
            <p:nvPr/>
          </p:nvSpPr>
          <p:spPr>
            <a:xfrm>
              <a:off x="7459017" y="5419056"/>
              <a:ext cx="485140" cy="82550"/>
            </a:xfrm>
            <a:custGeom>
              <a:avLst/>
              <a:gdLst/>
              <a:ahLst/>
              <a:cxnLst/>
              <a:rect l="l" t="t" r="r" b="b"/>
              <a:pathLst>
                <a:path w="485140" h="82550" extrusionOk="0">
                  <a:moveTo>
                    <a:pt x="484668" y="0"/>
                  </a:moveTo>
                  <a:lnTo>
                    <a:pt x="0" y="0"/>
                  </a:lnTo>
                  <a:lnTo>
                    <a:pt x="0" y="82291"/>
                  </a:lnTo>
                  <a:lnTo>
                    <a:pt x="484668" y="82291"/>
                  </a:lnTo>
                  <a:lnTo>
                    <a:pt x="484668" y="0"/>
                  </a:lnTo>
                  <a:close/>
                </a:path>
              </a:pathLst>
            </a:custGeom>
            <a:solidFill>
              <a:srgbClr val="FFEC93"/>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82" name="Google Shape;7082;gda58c33139_0_7520"/>
            <p:cNvSpPr/>
            <p:nvPr/>
          </p:nvSpPr>
          <p:spPr>
            <a:xfrm>
              <a:off x="7492548" y="5425152"/>
              <a:ext cx="417829" cy="73660"/>
            </a:xfrm>
            <a:custGeom>
              <a:avLst/>
              <a:gdLst/>
              <a:ahLst/>
              <a:cxnLst/>
              <a:rect l="l" t="t" r="r" b="b"/>
              <a:pathLst>
                <a:path w="417829" h="73660" extrusionOk="0">
                  <a:moveTo>
                    <a:pt x="417607" y="0"/>
                  </a:moveTo>
                  <a:lnTo>
                    <a:pt x="0" y="0"/>
                  </a:lnTo>
                  <a:lnTo>
                    <a:pt x="0" y="73148"/>
                  </a:lnTo>
                  <a:lnTo>
                    <a:pt x="417607" y="73148"/>
                  </a:lnTo>
                  <a:lnTo>
                    <a:pt x="417607" y="0"/>
                  </a:lnTo>
                  <a:close/>
                </a:path>
              </a:pathLst>
            </a:custGeom>
            <a:solidFill>
              <a:srgbClr val="FFEC9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83" name="Google Shape;7083;gda58c33139_0_7520"/>
            <p:cNvSpPr/>
            <p:nvPr/>
          </p:nvSpPr>
          <p:spPr>
            <a:xfrm>
              <a:off x="7526078" y="5431248"/>
              <a:ext cx="347979" cy="60960"/>
            </a:xfrm>
            <a:custGeom>
              <a:avLst/>
              <a:gdLst/>
              <a:ahLst/>
              <a:cxnLst/>
              <a:rect l="l" t="t" r="r" b="b"/>
              <a:pathLst>
                <a:path w="347979" h="60960" extrusionOk="0">
                  <a:moveTo>
                    <a:pt x="347498" y="0"/>
                  </a:moveTo>
                  <a:lnTo>
                    <a:pt x="0" y="0"/>
                  </a:lnTo>
                  <a:lnTo>
                    <a:pt x="0" y="60956"/>
                  </a:lnTo>
                  <a:lnTo>
                    <a:pt x="347498" y="60956"/>
                  </a:lnTo>
                  <a:lnTo>
                    <a:pt x="347498" y="0"/>
                  </a:lnTo>
                  <a:close/>
                </a:path>
              </a:pathLst>
            </a:custGeom>
            <a:solidFill>
              <a:srgbClr val="FFED8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84" name="Google Shape;7084;gda58c33139_0_7520"/>
            <p:cNvSpPr/>
            <p:nvPr/>
          </p:nvSpPr>
          <p:spPr>
            <a:xfrm>
              <a:off x="7562657" y="5437344"/>
              <a:ext cx="277495" cy="48895"/>
            </a:xfrm>
            <a:custGeom>
              <a:avLst/>
              <a:gdLst/>
              <a:ahLst/>
              <a:cxnLst/>
              <a:rect l="l" t="t" r="r" b="b"/>
              <a:pathLst>
                <a:path w="277495" h="48895" extrusionOk="0">
                  <a:moveTo>
                    <a:pt x="277388" y="0"/>
                  </a:moveTo>
                  <a:lnTo>
                    <a:pt x="0" y="0"/>
                  </a:lnTo>
                  <a:lnTo>
                    <a:pt x="0" y="48765"/>
                  </a:lnTo>
                  <a:lnTo>
                    <a:pt x="277388" y="48765"/>
                  </a:lnTo>
                  <a:lnTo>
                    <a:pt x="277388" y="0"/>
                  </a:lnTo>
                  <a:close/>
                </a:path>
              </a:pathLst>
            </a:custGeom>
            <a:solidFill>
              <a:srgbClr val="FCEB87"/>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85" name="Google Shape;7085;gda58c33139_0_7520"/>
            <p:cNvSpPr/>
            <p:nvPr/>
          </p:nvSpPr>
          <p:spPr>
            <a:xfrm>
              <a:off x="7596188" y="5443439"/>
              <a:ext cx="210820" cy="36829"/>
            </a:xfrm>
            <a:custGeom>
              <a:avLst/>
              <a:gdLst/>
              <a:ahLst/>
              <a:cxnLst/>
              <a:rect l="l" t="t" r="r" b="b"/>
              <a:pathLst>
                <a:path w="210820" h="36829" extrusionOk="0">
                  <a:moveTo>
                    <a:pt x="210327" y="0"/>
                  </a:moveTo>
                  <a:lnTo>
                    <a:pt x="0" y="0"/>
                  </a:lnTo>
                  <a:lnTo>
                    <a:pt x="0" y="36574"/>
                  </a:lnTo>
                  <a:lnTo>
                    <a:pt x="210327" y="36574"/>
                  </a:lnTo>
                  <a:lnTo>
                    <a:pt x="210327" y="0"/>
                  </a:lnTo>
                  <a:close/>
                </a:path>
              </a:pathLst>
            </a:custGeom>
            <a:solidFill>
              <a:srgbClr val="FCEB8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86" name="Google Shape;7086;gda58c33139_0_7520"/>
            <p:cNvSpPr/>
            <p:nvPr/>
          </p:nvSpPr>
          <p:spPr>
            <a:xfrm>
              <a:off x="7632766" y="5449535"/>
              <a:ext cx="137795" cy="24764"/>
            </a:xfrm>
            <a:custGeom>
              <a:avLst/>
              <a:gdLst/>
              <a:ahLst/>
              <a:cxnLst/>
              <a:rect l="l" t="t" r="r" b="b"/>
              <a:pathLst>
                <a:path w="137795" h="24764" extrusionOk="0">
                  <a:moveTo>
                    <a:pt x="137170" y="0"/>
                  </a:moveTo>
                  <a:lnTo>
                    <a:pt x="0" y="0"/>
                  </a:lnTo>
                  <a:lnTo>
                    <a:pt x="0" y="24382"/>
                  </a:lnTo>
                  <a:lnTo>
                    <a:pt x="137170" y="24382"/>
                  </a:lnTo>
                  <a:lnTo>
                    <a:pt x="137170" y="0"/>
                  </a:lnTo>
                  <a:close/>
                </a:path>
              </a:pathLst>
            </a:custGeom>
            <a:solidFill>
              <a:srgbClr val="FCEA8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87" name="Google Shape;7087;gda58c33139_0_7520"/>
            <p:cNvSpPr/>
            <p:nvPr/>
          </p:nvSpPr>
          <p:spPr>
            <a:xfrm>
              <a:off x="7666297" y="5455631"/>
              <a:ext cx="70484" cy="12700"/>
            </a:xfrm>
            <a:custGeom>
              <a:avLst/>
              <a:gdLst/>
              <a:ahLst/>
              <a:cxnLst/>
              <a:rect l="l" t="t" r="r" b="b"/>
              <a:pathLst>
                <a:path w="70484" h="12700" extrusionOk="0">
                  <a:moveTo>
                    <a:pt x="70109" y="0"/>
                  </a:moveTo>
                  <a:lnTo>
                    <a:pt x="0" y="0"/>
                  </a:lnTo>
                  <a:lnTo>
                    <a:pt x="0" y="12191"/>
                  </a:lnTo>
                  <a:lnTo>
                    <a:pt x="70109" y="12191"/>
                  </a:lnTo>
                  <a:lnTo>
                    <a:pt x="70109" y="0"/>
                  </a:lnTo>
                  <a:close/>
                </a:path>
              </a:pathLst>
            </a:custGeom>
            <a:solidFill>
              <a:srgbClr val="FCEA7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88" name="Google Shape;7088;gda58c33139_0_7520"/>
            <p:cNvSpPr/>
            <p:nvPr/>
          </p:nvSpPr>
          <p:spPr>
            <a:xfrm>
              <a:off x="6450053" y="5248378"/>
              <a:ext cx="2503170" cy="426720"/>
            </a:xfrm>
            <a:custGeom>
              <a:avLst/>
              <a:gdLst/>
              <a:ahLst/>
              <a:cxnLst/>
              <a:rect l="l" t="t" r="r" b="b"/>
              <a:pathLst>
                <a:path w="2503170" h="426720" extrusionOk="0">
                  <a:moveTo>
                    <a:pt x="2481258" y="426697"/>
                  </a:moveTo>
                  <a:lnTo>
                    <a:pt x="21337" y="426697"/>
                  </a:lnTo>
                  <a:lnTo>
                    <a:pt x="18289" y="426697"/>
                  </a:lnTo>
                  <a:lnTo>
                    <a:pt x="15241" y="426697"/>
                  </a:lnTo>
                  <a:lnTo>
                    <a:pt x="12192" y="423649"/>
                  </a:lnTo>
                  <a:lnTo>
                    <a:pt x="9144" y="423649"/>
                  </a:lnTo>
                  <a:lnTo>
                    <a:pt x="6096" y="420601"/>
                  </a:lnTo>
                  <a:lnTo>
                    <a:pt x="3048" y="417553"/>
                  </a:lnTo>
                  <a:lnTo>
                    <a:pt x="3048" y="414506"/>
                  </a:lnTo>
                  <a:lnTo>
                    <a:pt x="0" y="411458"/>
                  </a:lnTo>
                  <a:lnTo>
                    <a:pt x="0" y="15239"/>
                  </a:lnTo>
                  <a:lnTo>
                    <a:pt x="3048" y="12191"/>
                  </a:lnTo>
                  <a:lnTo>
                    <a:pt x="3048" y="9143"/>
                  </a:lnTo>
                  <a:lnTo>
                    <a:pt x="6096" y="6095"/>
                  </a:lnTo>
                  <a:lnTo>
                    <a:pt x="9144" y="3047"/>
                  </a:lnTo>
                  <a:lnTo>
                    <a:pt x="12192" y="3047"/>
                  </a:lnTo>
                  <a:lnTo>
                    <a:pt x="15241" y="0"/>
                  </a:lnTo>
                  <a:lnTo>
                    <a:pt x="2487355" y="0"/>
                  </a:lnTo>
                  <a:lnTo>
                    <a:pt x="2490403" y="3047"/>
                  </a:lnTo>
                  <a:lnTo>
                    <a:pt x="2493451" y="3047"/>
                  </a:lnTo>
                  <a:lnTo>
                    <a:pt x="2496499" y="6095"/>
                  </a:lnTo>
                  <a:lnTo>
                    <a:pt x="2499548" y="9143"/>
                  </a:lnTo>
                  <a:lnTo>
                    <a:pt x="2499548" y="12191"/>
                  </a:lnTo>
                  <a:lnTo>
                    <a:pt x="2502596" y="15239"/>
                  </a:lnTo>
                  <a:lnTo>
                    <a:pt x="2502596" y="18287"/>
                  </a:lnTo>
                  <a:lnTo>
                    <a:pt x="2502596" y="21334"/>
                  </a:lnTo>
                  <a:lnTo>
                    <a:pt x="2502596" y="405362"/>
                  </a:lnTo>
                  <a:lnTo>
                    <a:pt x="2502596" y="408410"/>
                  </a:lnTo>
                  <a:lnTo>
                    <a:pt x="2502596" y="411458"/>
                  </a:lnTo>
                  <a:lnTo>
                    <a:pt x="2499548" y="414506"/>
                  </a:lnTo>
                  <a:lnTo>
                    <a:pt x="2499548" y="417553"/>
                  </a:lnTo>
                  <a:lnTo>
                    <a:pt x="2496499" y="420601"/>
                  </a:lnTo>
                  <a:lnTo>
                    <a:pt x="2493451" y="423649"/>
                  </a:lnTo>
                  <a:lnTo>
                    <a:pt x="2490403" y="423649"/>
                  </a:lnTo>
                  <a:lnTo>
                    <a:pt x="2487355" y="426697"/>
                  </a:lnTo>
                  <a:lnTo>
                    <a:pt x="2484307" y="426697"/>
                  </a:lnTo>
                  <a:lnTo>
                    <a:pt x="2481258" y="426697"/>
                  </a:lnTo>
                </a:path>
              </a:pathLst>
            </a:custGeom>
            <a:noFill/>
            <a:ln w="12175" cap="flat" cmpd="sng">
              <a:solidFill>
                <a:srgbClr val="6D6D6D"/>
              </a:solidFill>
              <a:prstDash val="solid"/>
              <a:miter lim="800000"/>
              <a:headEnd type="none" w="med" len="med"/>
              <a:tailEnd type="none" w="med" len="med"/>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7089" name="Google Shape;7089;gda58c33139_0_7520"/>
            <p:cNvSpPr/>
            <p:nvPr/>
          </p:nvSpPr>
          <p:spPr>
            <a:xfrm>
              <a:off x="6584175" y="5375909"/>
              <a:ext cx="213995" cy="171450"/>
            </a:xfrm>
            <a:custGeom>
              <a:avLst/>
              <a:gdLst/>
              <a:ahLst/>
              <a:cxnLst/>
              <a:rect l="l" t="t" r="r" b="b"/>
              <a:pathLst>
                <a:path w="213995" h="171450" extrusionOk="0">
                  <a:moveTo>
                    <a:pt x="213372" y="0"/>
                  </a:moveTo>
                  <a:lnTo>
                    <a:pt x="85344" y="0"/>
                  </a:lnTo>
                  <a:lnTo>
                    <a:pt x="85344" y="43180"/>
                  </a:lnTo>
                  <a:lnTo>
                    <a:pt x="0" y="43180"/>
                  </a:lnTo>
                  <a:lnTo>
                    <a:pt x="0" y="171450"/>
                  </a:lnTo>
                  <a:lnTo>
                    <a:pt x="213372" y="171450"/>
                  </a:lnTo>
                  <a:lnTo>
                    <a:pt x="213372" y="43180"/>
                  </a:lnTo>
                  <a:lnTo>
                    <a:pt x="213372" y="0"/>
                  </a:lnTo>
                  <a:close/>
                </a:path>
              </a:pathLst>
            </a:custGeom>
            <a:solidFill>
              <a:srgbClr val="884444"/>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grpSp>
      <p:sp>
        <p:nvSpPr>
          <p:cNvPr id="7090" name="Google Shape;7090;gda58c33139_0_7520"/>
          <p:cNvSpPr txBox="1"/>
          <p:nvPr/>
        </p:nvSpPr>
        <p:spPr>
          <a:xfrm>
            <a:off x="5854700" y="4740275"/>
            <a:ext cx="2146200" cy="137700"/>
          </a:xfrm>
          <a:prstGeom prst="rect">
            <a:avLst/>
          </a:prstGeom>
          <a:noFill/>
          <a:ln>
            <a:noFill/>
          </a:ln>
        </p:spPr>
        <p:txBody>
          <a:bodyPr spcFirstLastPara="1" wrap="square" lIns="0" tIns="14550" rIns="0" bIns="0" anchor="t" anchorCtr="0">
            <a:spAutoFit/>
          </a:bodyPr>
          <a:lstStyle/>
          <a:p>
            <a:pPr marL="334962" marR="0" lvl="0" indent="0" algn="ctr" rtl="0">
              <a:lnSpc>
                <a:spcPct val="100000"/>
              </a:lnSpc>
              <a:spcBef>
                <a:spcPts val="0"/>
              </a:spcBef>
              <a:spcAft>
                <a:spcPts val="0"/>
              </a:spcAft>
              <a:buClr>
                <a:schemeClr val="dk1"/>
              </a:buClr>
              <a:buSzPts val="800"/>
              <a:buFont typeface="Arial"/>
              <a:buNone/>
            </a:pPr>
            <a:r>
              <a:rPr lang="en-US" sz="800" b="0" i="0" u="none">
                <a:solidFill>
                  <a:schemeClr val="dk1"/>
                </a:solidFill>
                <a:latin typeface="Arial"/>
                <a:ea typeface="Arial"/>
                <a:cs typeface="Arial"/>
                <a:sym typeface="Arial"/>
              </a:rPr>
              <a:t>Alaska Seamount Marine Reserves</a:t>
            </a:r>
            <a:endParaRPr/>
          </a:p>
        </p:txBody>
      </p:sp>
      <p:sp>
        <p:nvSpPr>
          <p:cNvPr id="7091" name="Google Shape;7091;gda58c33139_0_7520"/>
          <p:cNvSpPr txBox="1"/>
          <p:nvPr/>
        </p:nvSpPr>
        <p:spPr>
          <a:xfrm>
            <a:off x="3535362" y="5532437"/>
            <a:ext cx="4589400" cy="135000"/>
          </a:xfrm>
          <a:prstGeom prst="rect">
            <a:avLst/>
          </a:prstGeom>
          <a:noFill/>
          <a:ln>
            <a:noFill/>
          </a:ln>
        </p:spPr>
        <p:txBody>
          <a:bodyPr spcFirstLastPara="1" wrap="square" lIns="0" tIns="11750" rIns="0" bIns="0" anchor="t" anchorCtr="0">
            <a:spAutoFit/>
          </a:bodyPr>
          <a:lstStyle/>
          <a:p>
            <a:pPr marL="33337" marR="0" lvl="0" indent="0" algn="ctr" rtl="0">
              <a:lnSpc>
                <a:spcPct val="100000"/>
              </a:lnSpc>
              <a:spcBef>
                <a:spcPts val="0"/>
              </a:spcBef>
              <a:spcAft>
                <a:spcPts val="0"/>
              </a:spcAft>
              <a:buClr>
                <a:schemeClr val="dk1"/>
              </a:buClr>
              <a:buSzPts val="800"/>
              <a:buFont typeface="Arial"/>
              <a:buNone/>
            </a:pPr>
            <a:r>
              <a:rPr lang="en-US" sz="800" b="1" i="0" u="none">
                <a:solidFill>
                  <a:schemeClr val="dk1"/>
                </a:solidFill>
                <a:latin typeface="Arial"/>
                <a:ea typeface="Arial"/>
                <a:cs typeface="Arial"/>
                <a:sym typeface="Arial"/>
              </a:rPr>
              <a:t>Areas shown in brown would be closed to all bottom-tending fishing gear (5,329 nm</a:t>
            </a:r>
            <a:r>
              <a:rPr lang="en-US" sz="800" b="1" i="0" u="none" baseline="30000">
                <a:solidFill>
                  <a:schemeClr val="dk1"/>
                </a:solidFill>
                <a:latin typeface="Arial"/>
                <a:ea typeface="Arial"/>
                <a:cs typeface="Arial"/>
                <a:sym typeface="Arial"/>
              </a:rPr>
              <a:t>2</a:t>
            </a:r>
            <a:r>
              <a:rPr lang="en-US" sz="800" b="1" i="0" u="none">
                <a:solidFill>
                  <a:schemeClr val="dk1"/>
                </a:solidFill>
                <a:latin typeface="Arial"/>
                <a:ea typeface="Arial"/>
                <a:cs typeface="Arial"/>
                <a:sym typeface="Arial"/>
              </a:rPr>
              <a:t>)</a:t>
            </a:r>
            <a:endParaRPr/>
          </a:p>
        </p:txBody>
      </p:sp>
      <p:sp>
        <p:nvSpPr>
          <p:cNvPr id="7092" name="Google Shape;7092;gda58c33139_0_7520"/>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97"/>
        <p:cNvGrpSpPr/>
        <p:nvPr/>
      </p:nvGrpSpPr>
      <p:grpSpPr>
        <a:xfrm>
          <a:off x="0" y="0"/>
          <a:ext cx="0" cy="0"/>
          <a:chOff x="0" y="0"/>
          <a:chExt cx="0" cy="0"/>
        </a:xfrm>
      </p:grpSpPr>
      <p:sp>
        <p:nvSpPr>
          <p:cNvPr id="7098" name="Google Shape;7098;gcbe8af2e20_0_1209"/>
          <p:cNvSpPr txBox="1">
            <a:spLocks noGrp="1"/>
          </p:cNvSpPr>
          <p:nvPr>
            <p:ph type="body" idx="1"/>
          </p:nvPr>
        </p:nvSpPr>
        <p:spPr>
          <a:xfrm>
            <a:off x="887219" y="1440682"/>
            <a:ext cx="3593400" cy="5763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440"/>
              </a:spcBef>
              <a:spcAft>
                <a:spcPts val="600"/>
              </a:spcAft>
              <a:buSzPts val="2024"/>
              <a:buNone/>
            </a:pPr>
            <a:endParaRPr/>
          </a:p>
        </p:txBody>
      </p:sp>
      <p:sp>
        <p:nvSpPr>
          <p:cNvPr id="7099" name="Google Shape;7099;gcbe8af2e20_0_1209"/>
          <p:cNvSpPr txBox="1">
            <a:spLocks noGrp="1"/>
          </p:cNvSpPr>
          <p:nvPr>
            <p:ph type="body" idx="2"/>
          </p:nvPr>
        </p:nvSpPr>
        <p:spPr>
          <a:xfrm>
            <a:off x="603158" y="1542450"/>
            <a:ext cx="7937700" cy="3753300"/>
          </a:xfrm>
          <a:prstGeom prst="rect">
            <a:avLst/>
          </a:prstGeom>
          <a:noFill/>
          <a:ln>
            <a:noFill/>
          </a:ln>
        </p:spPr>
        <p:txBody>
          <a:bodyPr spcFirstLastPara="1" wrap="square" lIns="91425" tIns="45700" rIns="91425" bIns="45700" anchor="ctr" anchorCtr="0">
            <a:normAutofit/>
          </a:bodyPr>
          <a:lstStyle/>
          <a:p>
            <a:pPr marL="457200" lvl="0" indent="-342900" algn="l" rtl="0">
              <a:lnSpc>
                <a:spcPct val="100000"/>
              </a:lnSpc>
              <a:spcBef>
                <a:spcPts val="1000"/>
              </a:spcBef>
              <a:spcAft>
                <a:spcPts val="0"/>
              </a:spcAft>
              <a:buClr>
                <a:schemeClr val="dk1"/>
              </a:buClr>
              <a:buSzPts val="1800"/>
              <a:buFont typeface="Arial"/>
              <a:buChar char="●"/>
            </a:pPr>
            <a:r>
              <a:rPr lang="en-US">
                <a:solidFill>
                  <a:schemeClr val="dk1"/>
                </a:solidFill>
              </a:rPr>
              <a:t>Review current FMP text descriptions and tables (component 1);</a:t>
            </a:r>
            <a:endParaRPr>
              <a:solidFill>
                <a:schemeClr val="dk1"/>
              </a:solidFill>
            </a:endParaRPr>
          </a:p>
          <a:p>
            <a:pPr marL="457200" lvl="0" indent="-342900" algn="l" rtl="0">
              <a:lnSpc>
                <a:spcPct val="100000"/>
              </a:lnSpc>
              <a:spcBef>
                <a:spcPts val="0"/>
              </a:spcBef>
              <a:spcAft>
                <a:spcPts val="0"/>
              </a:spcAft>
              <a:buClr>
                <a:schemeClr val="dk1"/>
              </a:buClr>
              <a:buSzPts val="1800"/>
              <a:buFont typeface="Arial"/>
              <a:buChar char="●"/>
            </a:pPr>
            <a:r>
              <a:rPr lang="en-US">
                <a:solidFill>
                  <a:schemeClr val="dk1"/>
                </a:solidFill>
              </a:rPr>
              <a:t>Review new SDM results, EFH maps, and habitat information (component 1);</a:t>
            </a:r>
            <a:endParaRPr>
              <a:solidFill>
                <a:schemeClr val="dk1"/>
              </a:solidFill>
            </a:endParaRPr>
          </a:p>
          <a:p>
            <a:pPr marL="457200" lvl="0" indent="-342900" algn="l" rtl="0">
              <a:spcBef>
                <a:spcPts val="0"/>
              </a:spcBef>
              <a:spcAft>
                <a:spcPts val="0"/>
              </a:spcAft>
              <a:buClr>
                <a:schemeClr val="dk1"/>
              </a:buClr>
              <a:buSzPts val="1800"/>
              <a:buFont typeface="Arial"/>
              <a:buChar char="●"/>
            </a:pPr>
            <a:r>
              <a:rPr lang="en-US">
                <a:solidFill>
                  <a:schemeClr val="dk1"/>
                </a:solidFill>
              </a:rPr>
              <a:t>Review current FMP prey habitat text and tables (component 7);</a:t>
            </a:r>
            <a:endParaRPr>
              <a:solidFill>
                <a:schemeClr val="dk1"/>
              </a:solidFill>
            </a:endParaRPr>
          </a:p>
          <a:p>
            <a:pPr marL="457200" lvl="0" indent="-342900" algn="l" rtl="0">
              <a:lnSpc>
                <a:spcPct val="100000"/>
              </a:lnSpc>
              <a:spcBef>
                <a:spcPts val="0"/>
              </a:spcBef>
              <a:spcAft>
                <a:spcPts val="0"/>
              </a:spcAft>
              <a:buClr>
                <a:schemeClr val="dk1"/>
              </a:buClr>
              <a:buSzPts val="1800"/>
              <a:buFont typeface="Arial"/>
              <a:buChar char="●"/>
            </a:pPr>
            <a:r>
              <a:rPr lang="en-US">
                <a:solidFill>
                  <a:schemeClr val="dk1"/>
                </a:solidFill>
              </a:rPr>
              <a:t>Review Fishing Effects model with updated fishing data and new maps when available (component 2);</a:t>
            </a:r>
            <a:endParaRPr>
              <a:solidFill>
                <a:schemeClr val="dk1"/>
              </a:solidFill>
            </a:endParaRPr>
          </a:p>
          <a:p>
            <a:pPr marL="457200" lvl="0" indent="-342900" algn="l" rtl="0">
              <a:lnSpc>
                <a:spcPct val="100000"/>
              </a:lnSpc>
              <a:spcBef>
                <a:spcPts val="0"/>
              </a:spcBef>
              <a:spcAft>
                <a:spcPts val="0"/>
              </a:spcAft>
              <a:buClr>
                <a:schemeClr val="dk1"/>
              </a:buClr>
              <a:buSzPts val="1800"/>
              <a:buFont typeface="Arial"/>
              <a:buChar char="●"/>
            </a:pPr>
            <a:r>
              <a:rPr lang="en-US">
                <a:solidFill>
                  <a:schemeClr val="dk1"/>
                </a:solidFill>
              </a:rPr>
              <a:t>Consider providing information for the Council to considered in determining whether to initiate a HAPC proposal process in June 2022 (component 8).</a:t>
            </a:r>
            <a:endParaRPr sz="2500"/>
          </a:p>
        </p:txBody>
      </p:sp>
      <p:sp>
        <p:nvSpPr>
          <p:cNvPr id="7100" name="Google Shape;7100;gcbe8af2e20_0_1209"/>
          <p:cNvSpPr txBox="1">
            <a:spLocks noGrp="1"/>
          </p:cNvSpPr>
          <p:nvPr>
            <p:ph type="body" idx="3"/>
          </p:nvPr>
        </p:nvSpPr>
        <p:spPr>
          <a:xfrm>
            <a:off x="4969308" y="1442106"/>
            <a:ext cx="3601500" cy="5763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440"/>
              </a:spcBef>
              <a:spcAft>
                <a:spcPts val="600"/>
              </a:spcAft>
              <a:buSzPts val="2024"/>
              <a:buNone/>
            </a:pPr>
            <a:endParaRPr/>
          </a:p>
        </p:txBody>
      </p:sp>
      <p:sp>
        <p:nvSpPr>
          <p:cNvPr id="7101" name="Google Shape;7101;gcbe8af2e20_0_1209"/>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76</a:t>
            </a:fld>
            <a:endParaRPr/>
          </a:p>
        </p:txBody>
      </p:sp>
      <p:sp>
        <p:nvSpPr>
          <p:cNvPr id="7102" name="Google Shape;7102;gcbe8af2e20_0_1209"/>
          <p:cNvSpPr>
            <a:spLocks noGrp="1"/>
          </p:cNvSpPr>
          <p:nvPr>
            <p:ph type="pic" idx="5"/>
          </p:nvPr>
        </p:nvSpPr>
        <p:spPr>
          <a:xfrm>
            <a:off x="251175" y="5681499"/>
            <a:ext cx="7623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58"/>
              </a:spcBef>
              <a:spcAft>
                <a:spcPts val="600"/>
              </a:spcAft>
              <a:buClr>
                <a:schemeClr val="accent2"/>
              </a:buClr>
              <a:buSzPts val="725"/>
              <a:buFont typeface="Noto Sans Symbols"/>
              <a:buNone/>
            </a:pPr>
            <a:endParaRPr sz="788" b="0" i="0" u="none" strike="noStrike" cap="none">
              <a:solidFill>
                <a:srgbClr val="7F7F7F"/>
              </a:solidFill>
              <a:latin typeface="Arial"/>
              <a:ea typeface="Arial"/>
              <a:cs typeface="Arial"/>
              <a:sym typeface="Arial"/>
            </a:endParaRPr>
          </a:p>
        </p:txBody>
      </p:sp>
      <p:sp>
        <p:nvSpPr>
          <p:cNvPr id="7103" name="Google Shape;7103;gcbe8af2e20_0_1209"/>
          <p:cNvSpPr>
            <a:spLocks noGrp="1"/>
          </p:cNvSpPr>
          <p:nvPr>
            <p:ph type="pic" idx="6"/>
          </p:nvPr>
        </p:nvSpPr>
        <p:spPr>
          <a:xfrm>
            <a:off x="7800476" y="5899984"/>
            <a:ext cx="476100" cy="511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58"/>
              </a:spcBef>
              <a:spcAft>
                <a:spcPts val="600"/>
              </a:spcAft>
              <a:buClr>
                <a:schemeClr val="accent2"/>
              </a:buClr>
              <a:buSzPts val="725"/>
              <a:buFont typeface="Noto Sans Symbols"/>
              <a:buNone/>
            </a:pPr>
            <a:endParaRPr sz="788" b="0" i="0" u="none" strike="noStrike" cap="none">
              <a:solidFill>
                <a:srgbClr val="7F7F7F"/>
              </a:solidFill>
              <a:latin typeface="Arial"/>
              <a:ea typeface="Arial"/>
              <a:cs typeface="Arial"/>
              <a:sym typeface="Arial"/>
            </a:endParaRPr>
          </a:p>
        </p:txBody>
      </p:sp>
      <p:sp>
        <p:nvSpPr>
          <p:cNvPr id="7104" name="Google Shape;7104;gcbe8af2e20_0_1209"/>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00"/>
              <a:buNone/>
            </a:pPr>
            <a:r>
              <a:rPr lang="en-US"/>
              <a:t>Crab Plan Team Actions</a:t>
            </a:r>
            <a:endParaRPr/>
          </a:p>
        </p:txBody>
      </p:sp>
      <p:pic>
        <p:nvPicPr>
          <p:cNvPr id="7105" name="Google Shape;7105;gcbe8af2e20_0_12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pic>
        <p:nvPicPr>
          <p:cNvPr id="7106" name="Google Shape;7106;gcbe8af2e20_0_120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7275" y="5609213"/>
            <a:ext cx="1117596" cy="105892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7111"/>
        <p:cNvGrpSpPr/>
        <p:nvPr/>
      </p:nvGrpSpPr>
      <p:grpSpPr>
        <a:xfrm>
          <a:off x="0" y="0"/>
          <a:ext cx="0" cy="0"/>
          <a:chOff x="0" y="0"/>
          <a:chExt cx="0" cy="0"/>
        </a:xfrm>
      </p:grpSpPr>
      <p:sp>
        <p:nvSpPr>
          <p:cNvPr id="7112" name="Google Shape;7112;g7b3297e2ef_1_86"/>
          <p:cNvSpPr/>
          <p:nvPr/>
        </p:nvSpPr>
        <p:spPr>
          <a:xfrm>
            <a:off x="334901" y="1200150"/>
            <a:ext cx="2777400" cy="71400"/>
          </a:xfrm>
          <a:prstGeom prst="rect">
            <a:avLst/>
          </a:prstGeom>
          <a:solidFill>
            <a:schemeClr val="accent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113" name="Google Shape;7113;g7b3297e2ef_1_86"/>
          <p:cNvSpPr/>
          <p:nvPr/>
        </p:nvSpPr>
        <p:spPr>
          <a:xfrm>
            <a:off x="6031610" y="1197482"/>
            <a:ext cx="2777400" cy="74100"/>
          </a:xfrm>
          <a:prstGeom prst="rect">
            <a:avLst/>
          </a:prstGeom>
          <a:solidFill>
            <a:schemeClr val="accent4"/>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114" name="Google Shape;7114;g7b3297e2ef_1_86"/>
          <p:cNvSpPr/>
          <p:nvPr/>
        </p:nvSpPr>
        <p:spPr>
          <a:xfrm>
            <a:off x="3181373" y="1200150"/>
            <a:ext cx="2777400" cy="68700"/>
          </a:xfrm>
          <a:prstGeom prst="rect">
            <a:avLst/>
          </a:prstGeom>
          <a:solidFill>
            <a:schemeClr val="accent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115" name="Google Shape;7115;g7b3297e2ef_1_86"/>
          <p:cNvSpPr/>
          <p:nvPr/>
        </p:nvSpPr>
        <p:spPr>
          <a:xfrm>
            <a:off x="334901" y="3171574"/>
            <a:ext cx="8447100" cy="2478600"/>
          </a:xfrm>
          <a:prstGeom prst="rect">
            <a:avLst/>
          </a:prstGeom>
          <a:solidFill>
            <a:schemeClr val="accent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116" name="Google Shape;7116;g7b3297e2ef_1_86"/>
          <p:cNvSpPr/>
          <p:nvPr/>
        </p:nvSpPr>
        <p:spPr>
          <a:xfrm>
            <a:off x="0" y="857250"/>
            <a:ext cx="9144000" cy="5143500"/>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Gill Sans"/>
              <a:ea typeface="Gill Sans"/>
              <a:cs typeface="Gill Sans"/>
              <a:sym typeface="Gill Sans"/>
            </a:endParaRPr>
          </a:p>
        </p:txBody>
      </p:sp>
      <p:sp>
        <p:nvSpPr>
          <p:cNvPr id="7117" name="Google Shape;7117;g7b3297e2ef_1_86"/>
          <p:cNvSpPr/>
          <p:nvPr/>
        </p:nvSpPr>
        <p:spPr>
          <a:xfrm>
            <a:off x="435893" y="328613"/>
            <a:ext cx="829500" cy="6215100"/>
          </a:xfrm>
          <a:prstGeom prst="rect">
            <a:avLst/>
          </a:prstGeom>
          <a:solidFill>
            <a:schemeClr val="accent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118" name="Google Shape;7118;g7b3297e2ef_1_86"/>
          <p:cNvSpPr/>
          <p:nvPr/>
        </p:nvSpPr>
        <p:spPr>
          <a:xfrm>
            <a:off x="1338315" y="328613"/>
            <a:ext cx="4686300" cy="6215100"/>
          </a:xfrm>
          <a:prstGeom prst="rect">
            <a:avLst/>
          </a:prstGeom>
          <a:solidFill>
            <a:schemeClr val="accent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Font typeface="Arial"/>
              <a:buNone/>
            </a:pPr>
            <a:endParaRPr sz="1050" b="0" i="0" u="none" strike="noStrike" cap="none">
              <a:solidFill>
                <a:srgbClr val="000000"/>
              </a:solidFill>
              <a:latin typeface="Arial"/>
              <a:ea typeface="Arial"/>
              <a:cs typeface="Arial"/>
              <a:sym typeface="Arial"/>
            </a:endParaRPr>
          </a:p>
        </p:txBody>
      </p:sp>
      <p:sp>
        <p:nvSpPr>
          <p:cNvPr id="7119" name="Google Shape;7119;g7b3297e2ef_1_86"/>
          <p:cNvSpPr/>
          <p:nvPr/>
        </p:nvSpPr>
        <p:spPr>
          <a:xfrm>
            <a:off x="6097404" y="328613"/>
            <a:ext cx="2711700" cy="6215100"/>
          </a:xfrm>
          <a:prstGeom prst="rect">
            <a:avLst/>
          </a:prstGeom>
          <a:solidFill>
            <a:srgbClr val="6C778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120" name="Google Shape;7120;g7b3297e2ef_1_86"/>
          <p:cNvSpPr txBox="1">
            <a:spLocks noGrp="1"/>
          </p:cNvSpPr>
          <p:nvPr>
            <p:ph type="body" idx="1"/>
          </p:nvPr>
        </p:nvSpPr>
        <p:spPr>
          <a:xfrm>
            <a:off x="1272475" y="592400"/>
            <a:ext cx="4686300" cy="5647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2760"/>
              <a:buFont typeface="Arial"/>
              <a:buNone/>
            </a:pPr>
            <a:r>
              <a:rPr lang="en-US" sz="2400" dirty="0">
                <a:solidFill>
                  <a:srgbClr val="FFFFFF"/>
                </a:solidFill>
              </a:rPr>
              <a:t>GRETCHEN HARRINGTON</a:t>
            </a:r>
            <a:endParaRPr sz="2400" dirty="0">
              <a:solidFill>
                <a:srgbClr val="FFFFFF"/>
              </a:solidFill>
            </a:endParaRPr>
          </a:p>
          <a:p>
            <a:pPr marL="0" marR="0" lvl="0" indent="0" algn="l" rtl="0">
              <a:lnSpc>
                <a:spcPct val="100000"/>
              </a:lnSpc>
              <a:spcBef>
                <a:spcPts val="300"/>
              </a:spcBef>
              <a:spcAft>
                <a:spcPts val="0"/>
              </a:spcAft>
              <a:buClr>
                <a:srgbClr val="000000"/>
              </a:buClr>
              <a:buSzPts val="1472"/>
              <a:buFont typeface="Arial"/>
              <a:buNone/>
            </a:pPr>
            <a:r>
              <a:rPr lang="en-US" sz="1400" dirty="0">
                <a:solidFill>
                  <a:schemeClr val="lt1"/>
                </a:solidFill>
              </a:rPr>
              <a:t>GRETCHEN.HARRINGTON@NOAA.GOV</a:t>
            </a:r>
            <a:endParaRPr sz="2800" dirty="0">
              <a:solidFill>
                <a:srgbClr val="FFFFFF"/>
              </a:solidFill>
            </a:endParaRPr>
          </a:p>
          <a:p>
            <a:pPr marL="0" lvl="0" indent="0" algn="l" rtl="0">
              <a:lnSpc>
                <a:spcPct val="100000"/>
              </a:lnSpc>
              <a:spcBef>
                <a:spcPts val="0"/>
              </a:spcBef>
              <a:spcAft>
                <a:spcPts val="0"/>
              </a:spcAft>
              <a:buClr>
                <a:srgbClr val="000000"/>
              </a:buClr>
              <a:buSzPts val="2760"/>
              <a:buFont typeface="Arial"/>
              <a:buNone/>
            </a:pPr>
            <a:endParaRPr sz="2400" dirty="0">
              <a:solidFill>
                <a:srgbClr val="FFFFFF"/>
              </a:solidFill>
            </a:endParaRPr>
          </a:p>
          <a:p>
            <a:pPr marL="0" lvl="0" indent="0" algn="l" rtl="0">
              <a:lnSpc>
                <a:spcPct val="100000"/>
              </a:lnSpc>
              <a:spcBef>
                <a:spcPts val="0"/>
              </a:spcBef>
              <a:spcAft>
                <a:spcPts val="0"/>
              </a:spcAft>
              <a:buClr>
                <a:srgbClr val="000000"/>
              </a:buClr>
              <a:buSzPts val="2760"/>
              <a:buFont typeface="Arial"/>
              <a:buNone/>
            </a:pPr>
            <a:r>
              <a:rPr lang="en-US" sz="2400" dirty="0">
                <a:solidFill>
                  <a:srgbClr val="FFFFFF"/>
                </a:solidFill>
              </a:rPr>
              <a:t>NED LAMAN</a:t>
            </a:r>
            <a:endParaRPr sz="2400" dirty="0">
              <a:solidFill>
                <a:srgbClr val="FFFFFF"/>
              </a:solidFill>
            </a:endParaRPr>
          </a:p>
          <a:p>
            <a:pPr marL="0" lvl="0" indent="0" algn="l" rtl="0">
              <a:lnSpc>
                <a:spcPct val="100000"/>
              </a:lnSpc>
              <a:spcBef>
                <a:spcPts val="300"/>
              </a:spcBef>
              <a:spcAft>
                <a:spcPts val="0"/>
              </a:spcAft>
              <a:buSzPts val="1472"/>
              <a:buNone/>
            </a:pPr>
            <a:r>
              <a:rPr lang="en-US" sz="1400" dirty="0">
                <a:solidFill>
                  <a:schemeClr val="lt1"/>
                </a:solidFill>
              </a:rPr>
              <a:t>NED.LAMAN@NOAA.GOV</a:t>
            </a:r>
            <a:endParaRPr sz="1400" dirty="0">
              <a:solidFill>
                <a:schemeClr val="lt1"/>
              </a:solidFill>
            </a:endParaRPr>
          </a:p>
          <a:p>
            <a:pPr marL="0" marR="0" lvl="0" indent="0" algn="l" rtl="0">
              <a:lnSpc>
                <a:spcPct val="100000"/>
              </a:lnSpc>
              <a:spcBef>
                <a:spcPts val="0"/>
              </a:spcBef>
              <a:spcAft>
                <a:spcPts val="0"/>
              </a:spcAft>
              <a:buClr>
                <a:srgbClr val="000000"/>
              </a:buClr>
              <a:buSzPts val="2760"/>
              <a:buFont typeface="Arial"/>
              <a:buNone/>
            </a:pPr>
            <a:endParaRPr sz="2400" dirty="0">
              <a:solidFill>
                <a:srgbClr val="FFFFFF"/>
              </a:solidFill>
            </a:endParaRPr>
          </a:p>
          <a:p>
            <a:pPr marL="0" lvl="0" indent="0" algn="l" rtl="0">
              <a:lnSpc>
                <a:spcPct val="100000"/>
              </a:lnSpc>
              <a:spcBef>
                <a:spcPts val="0"/>
              </a:spcBef>
              <a:spcAft>
                <a:spcPts val="0"/>
              </a:spcAft>
              <a:buClr>
                <a:srgbClr val="000000"/>
              </a:buClr>
              <a:buSzPts val="2760"/>
              <a:buFont typeface="Arial"/>
              <a:buNone/>
            </a:pPr>
            <a:r>
              <a:rPr lang="en-US" sz="2400" dirty="0">
                <a:solidFill>
                  <a:srgbClr val="FFFFFF"/>
                </a:solidFill>
              </a:rPr>
              <a:t>JODI PIRTLE</a:t>
            </a:r>
            <a:endParaRPr sz="2400" dirty="0">
              <a:solidFill>
                <a:srgbClr val="FFFFFF"/>
              </a:solidFill>
            </a:endParaRPr>
          </a:p>
          <a:p>
            <a:pPr marL="0" lvl="0" indent="0" algn="l" rtl="0">
              <a:lnSpc>
                <a:spcPct val="100000"/>
              </a:lnSpc>
              <a:spcBef>
                <a:spcPts val="300"/>
              </a:spcBef>
              <a:spcAft>
                <a:spcPts val="0"/>
              </a:spcAft>
              <a:buClr>
                <a:srgbClr val="000000"/>
              </a:buClr>
              <a:buSzPts val="1472"/>
              <a:buFont typeface="Arial"/>
              <a:buNone/>
            </a:pPr>
            <a:r>
              <a:rPr lang="en-US" sz="1400" dirty="0">
                <a:solidFill>
                  <a:schemeClr val="lt1"/>
                </a:solidFill>
              </a:rPr>
              <a:t>JODI.PIRTLE@NOAA.GOV</a:t>
            </a:r>
            <a:endParaRPr sz="1400" dirty="0">
              <a:solidFill>
                <a:srgbClr val="FFFFFF"/>
              </a:solidFill>
            </a:endParaRPr>
          </a:p>
          <a:p>
            <a:pPr marL="0" marR="0" lvl="0" indent="0" algn="l" rtl="0">
              <a:lnSpc>
                <a:spcPct val="100000"/>
              </a:lnSpc>
              <a:spcBef>
                <a:spcPts val="0"/>
              </a:spcBef>
              <a:spcAft>
                <a:spcPts val="0"/>
              </a:spcAft>
              <a:buClr>
                <a:srgbClr val="000000"/>
              </a:buClr>
              <a:buSzPts val="2760"/>
              <a:buFont typeface="Arial"/>
              <a:buNone/>
            </a:pPr>
            <a:endParaRPr sz="2400" dirty="0">
              <a:solidFill>
                <a:srgbClr val="FFFFFF"/>
              </a:solidFill>
            </a:endParaRPr>
          </a:p>
          <a:p>
            <a:pPr marL="0" lvl="0" indent="0" algn="l" rtl="0">
              <a:lnSpc>
                <a:spcPct val="100000"/>
              </a:lnSpc>
              <a:spcBef>
                <a:spcPts val="0"/>
              </a:spcBef>
              <a:spcAft>
                <a:spcPts val="0"/>
              </a:spcAft>
              <a:buSzPts val="1472"/>
              <a:buNone/>
            </a:pPr>
            <a:r>
              <a:rPr lang="en-US" sz="2400" dirty="0">
                <a:solidFill>
                  <a:srgbClr val="FFFFFF"/>
                </a:solidFill>
              </a:rPr>
              <a:t>MOLLY ZALESKI</a:t>
            </a:r>
            <a:endParaRPr sz="2400" dirty="0">
              <a:solidFill>
                <a:srgbClr val="FFFFFF"/>
              </a:solidFill>
            </a:endParaRPr>
          </a:p>
          <a:p>
            <a:pPr marL="0" lvl="0" indent="0" algn="l" rtl="0">
              <a:lnSpc>
                <a:spcPct val="100000"/>
              </a:lnSpc>
              <a:spcBef>
                <a:spcPts val="300"/>
              </a:spcBef>
              <a:spcAft>
                <a:spcPts val="0"/>
              </a:spcAft>
              <a:buSzPts val="1472"/>
              <a:buNone/>
            </a:pPr>
            <a:r>
              <a:rPr lang="en-US" sz="1400" dirty="0">
                <a:solidFill>
                  <a:schemeClr val="lt1"/>
                </a:solidFill>
                <a:hlinkClick r:id="rId3"/>
              </a:rPr>
              <a:t>MOLLY.ZALESKI@NOAA.GOV</a:t>
            </a:r>
            <a:endParaRPr sz="1400" dirty="0">
              <a:solidFill>
                <a:schemeClr val="lt1"/>
              </a:solidFill>
            </a:endParaRPr>
          </a:p>
          <a:p>
            <a:pPr marL="0" marR="0" lvl="0" indent="0" algn="l" rtl="0">
              <a:lnSpc>
                <a:spcPct val="100000"/>
              </a:lnSpc>
              <a:spcBef>
                <a:spcPts val="0"/>
              </a:spcBef>
              <a:spcAft>
                <a:spcPts val="0"/>
              </a:spcAft>
              <a:buSzPts val="1472"/>
              <a:buNone/>
            </a:pPr>
            <a:endParaRPr sz="2400" dirty="0">
              <a:solidFill>
                <a:srgbClr val="FFFFFF"/>
              </a:solidFill>
            </a:endParaRPr>
          </a:p>
          <a:p>
            <a:pPr marL="0" lvl="0" indent="0" algn="l" rtl="0">
              <a:lnSpc>
                <a:spcPct val="100000"/>
              </a:lnSpc>
              <a:spcBef>
                <a:spcPts val="0"/>
              </a:spcBef>
              <a:spcAft>
                <a:spcPts val="0"/>
              </a:spcAft>
              <a:buSzPts val="1472"/>
              <a:buNone/>
            </a:pPr>
            <a:r>
              <a:rPr lang="en-US" sz="2400" dirty="0">
                <a:solidFill>
                  <a:srgbClr val="FFFFFF"/>
                </a:solidFill>
              </a:rPr>
              <a:t>JOHN V. OLSON</a:t>
            </a:r>
            <a:endParaRPr sz="2400" dirty="0">
              <a:solidFill>
                <a:srgbClr val="FFFFFF"/>
              </a:solidFill>
            </a:endParaRPr>
          </a:p>
          <a:p>
            <a:pPr marL="0" lvl="0" indent="0" algn="l" rtl="0">
              <a:lnSpc>
                <a:spcPct val="100000"/>
              </a:lnSpc>
              <a:spcBef>
                <a:spcPts val="300"/>
              </a:spcBef>
              <a:spcAft>
                <a:spcPts val="0"/>
              </a:spcAft>
              <a:buSzPts val="1472"/>
              <a:buNone/>
            </a:pPr>
            <a:r>
              <a:rPr lang="en-US" sz="1400" dirty="0">
                <a:solidFill>
                  <a:schemeClr val="bg1"/>
                </a:solidFill>
                <a:hlinkClick r:id="rId4">
                  <a:extLst>
                    <a:ext uri="{A12FA001-AC4F-418D-AE19-62706E023703}">
                      <ahyp:hlinkClr xmlns:ahyp="http://schemas.microsoft.com/office/drawing/2018/hyperlinkcolor" val="tx"/>
                    </a:ext>
                  </a:extLst>
                </a:hlinkClick>
              </a:rPr>
              <a:t>JOHN.V.OLSON@NOAA.GOV</a:t>
            </a:r>
            <a:endParaRPr sz="1400" dirty="0">
              <a:solidFill>
                <a:schemeClr val="bg1"/>
              </a:solidFill>
            </a:endParaRPr>
          </a:p>
          <a:p>
            <a:pPr marL="0" lvl="0" indent="0" algn="l" rtl="0">
              <a:lnSpc>
                <a:spcPct val="100000"/>
              </a:lnSpc>
              <a:spcBef>
                <a:spcPts val="0"/>
              </a:spcBef>
              <a:spcAft>
                <a:spcPts val="0"/>
              </a:spcAft>
              <a:buSzPts val="1472"/>
              <a:buNone/>
            </a:pPr>
            <a:endParaRPr sz="2400" dirty="0">
              <a:solidFill>
                <a:srgbClr val="FFFFFF"/>
              </a:solidFill>
            </a:endParaRPr>
          </a:p>
          <a:p>
            <a:pPr marL="0" marR="0" lvl="0" indent="0" algn="l" rtl="0">
              <a:lnSpc>
                <a:spcPct val="100000"/>
              </a:lnSpc>
              <a:spcBef>
                <a:spcPts val="0"/>
              </a:spcBef>
              <a:spcAft>
                <a:spcPts val="0"/>
              </a:spcAft>
              <a:buSzPts val="1472"/>
              <a:buNone/>
            </a:pPr>
            <a:r>
              <a:rPr lang="en-US" sz="2400" dirty="0">
                <a:solidFill>
                  <a:srgbClr val="FFFFFF"/>
                </a:solidFill>
              </a:rPr>
              <a:t>MEGAN MACKEY</a:t>
            </a:r>
            <a:endParaRPr sz="2400" dirty="0">
              <a:solidFill>
                <a:srgbClr val="FFFFFF"/>
              </a:solidFill>
            </a:endParaRPr>
          </a:p>
          <a:p>
            <a:pPr marL="0" lvl="0" indent="0" algn="l" rtl="0">
              <a:lnSpc>
                <a:spcPct val="100000"/>
              </a:lnSpc>
              <a:spcBef>
                <a:spcPts val="300"/>
              </a:spcBef>
              <a:spcAft>
                <a:spcPts val="0"/>
              </a:spcAft>
              <a:buSzPts val="1472"/>
              <a:buNone/>
            </a:pPr>
            <a:r>
              <a:rPr lang="en-US" sz="1250" dirty="0">
                <a:solidFill>
                  <a:srgbClr val="FFFFFF"/>
                </a:solidFill>
              </a:rPr>
              <a:t>MEGAN.MACKEY@NOAA.GOV</a:t>
            </a:r>
            <a:endParaRPr sz="1250" dirty="0">
              <a:solidFill>
                <a:srgbClr val="FFFFFF"/>
              </a:solidFill>
            </a:endParaRPr>
          </a:p>
        </p:txBody>
      </p:sp>
      <p:sp>
        <p:nvSpPr>
          <p:cNvPr id="7121" name="Google Shape;7121;g7b3297e2ef_1_86"/>
          <p:cNvSpPr txBox="1">
            <a:spLocks noGrp="1"/>
          </p:cNvSpPr>
          <p:nvPr>
            <p:ph type="body" idx="4294967295"/>
          </p:nvPr>
        </p:nvSpPr>
        <p:spPr>
          <a:xfrm>
            <a:off x="6194300" y="2248350"/>
            <a:ext cx="2517900" cy="21579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r>
              <a:rPr lang="en-US" sz="2800" b="1">
                <a:solidFill>
                  <a:srgbClr val="6FA8DC"/>
                </a:solidFill>
              </a:rPr>
              <a:t>THANK YOU!</a:t>
            </a:r>
            <a:endParaRPr sz="2800" b="1">
              <a:solidFill>
                <a:srgbClr val="6FA8DC"/>
              </a:solidFill>
            </a:endParaRPr>
          </a:p>
          <a:p>
            <a:pPr marL="0" lvl="0" indent="0" algn="l" rtl="0">
              <a:spcBef>
                <a:spcPts val="360"/>
              </a:spcBef>
              <a:spcAft>
                <a:spcPts val="0"/>
              </a:spcAft>
              <a:buNone/>
            </a:pPr>
            <a:endParaRPr sz="2800" b="1">
              <a:solidFill>
                <a:srgbClr val="6FA8DC"/>
              </a:solidFill>
            </a:endParaRPr>
          </a:p>
          <a:p>
            <a:pPr marL="0" lvl="0" indent="0" algn="l" rtl="0">
              <a:spcBef>
                <a:spcPts val="360"/>
              </a:spcBef>
              <a:spcAft>
                <a:spcPts val="0"/>
              </a:spcAft>
              <a:buNone/>
            </a:pPr>
            <a:r>
              <a:rPr lang="en-US" sz="2800" b="1">
                <a:solidFill>
                  <a:srgbClr val="6FA8DC"/>
                </a:solidFill>
              </a:rPr>
              <a:t>QUESTIONS?</a:t>
            </a:r>
            <a:endParaRPr sz="2800" b="1">
              <a:solidFill>
                <a:srgbClr val="6FA8DC"/>
              </a:solidFill>
            </a:endParaRPr>
          </a:p>
        </p:txBody>
      </p:sp>
      <p:sp>
        <p:nvSpPr>
          <p:cNvPr id="7122" name="Google Shape;7122;g7b3297e2ef_1_86"/>
          <p:cNvSpPr txBox="1">
            <a:spLocks noGrp="1"/>
          </p:cNvSpPr>
          <p:nvPr>
            <p:ph type="sldNum" idx="12"/>
          </p:nvPr>
        </p:nvSpPr>
        <p:spPr>
          <a:xfrm>
            <a:off x="7599912" y="5956137"/>
            <a:ext cx="1108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da58c33139_0_10"/>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00"/>
              <a:buNone/>
            </a:pPr>
            <a:r>
              <a:rPr lang="en-US" b="1">
                <a:latin typeface="Arial"/>
                <a:ea typeface="Arial"/>
                <a:cs typeface="Arial"/>
                <a:sym typeface="Arial"/>
              </a:rPr>
              <a:t>CONTRIBUTORS / AFFILIATIONS</a:t>
            </a:r>
            <a:endParaRPr>
              <a:latin typeface="Arial"/>
              <a:ea typeface="Arial"/>
              <a:cs typeface="Arial"/>
              <a:sym typeface="Arial"/>
            </a:endParaRPr>
          </a:p>
        </p:txBody>
      </p:sp>
      <p:sp>
        <p:nvSpPr>
          <p:cNvPr id="365" name="Google Shape;365;gda58c33139_0_10"/>
          <p:cNvSpPr txBox="1">
            <a:spLocks noGrp="1"/>
          </p:cNvSpPr>
          <p:nvPr>
            <p:ph type="body" idx="1"/>
          </p:nvPr>
        </p:nvSpPr>
        <p:spPr>
          <a:xfrm>
            <a:off x="581192" y="1688777"/>
            <a:ext cx="7989900" cy="84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2CC"/>
              </a:buClr>
              <a:buSzPts val="2000"/>
              <a:buFont typeface="Arial"/>
              <a:buNone/>
            </a:pPr>
            <a:r>
              <a:rPr lang="en-US" sz="1600">
                <a:solidFill>
                  <a:schemeClr val="accent1"/>
                </a:solidFill>
                <a:latin typeface="Arial"/>
                <a:ea typeface="Arial"/>
                <a:cs typeface="Arial"/>
                <a:sym typeface="Arial"/>
              </a:rPr>
              <a:t>Cheryl Barnes</a:t>
            </a:r>
            <a:r>
              <a:rPr lang="en-US" sz="1600" baseline="30000">
                <a:solidFill>
                  <a:schemeClr val="accent1"/>
                </a:solidFill>
                <a:latin typeface="Arial"/>
                <a:ea typeface="Arial"/>
                <a:cs typeface="Arial"/>
                <a:sym typeface="Arial"/>
              </a:rPr>
              <a:t>1,2,3</a:t>
            </a:r>
            <a:r>
              <a:rPr lang="en-US" sz="1600">
                <a:solidFill>
                  <a:schemeClr val="accent1"/>
                </a:solidFill>
                <a:latin typeface="Arial"/>
                <a:ea typeface="Arial"/>
                <a:cs typeface="Arial"/>
                <a:sym typeface="Arial"/>
              </a:rPr>
              <a:t>, Christina Conrath</a:t>
            </a:r>
            <a:r>
              <a:rPr lang="en-US" sz="1600" baseline="30000">
                <a:solidFill>
                  <a:schemeClr val="accent1"/>
                </a:solidFill>
                <a:latin typeface="Arial"/>
                <a:ea typeface="Arial"/>
                <a:cs typeface="Arial"/>
                <a:sym typeface="Arial"/>
              </a:rPr>
              <a:t>4</a:t>
            </a:r>
            <a:r>
              <a:rPr lang="en-US" sz="1600">
                <a:solidFill>
                  <a:schemeClr val="accent1"/>
                </a:solidFill>
                <a:latin typeface="Arial"/>
                <a:ea typeface="Arial"/>
                <a:cs typeface="Arial"/>
                <a:sym typeface="Arial"/>
              </a:rPr>
              <a:t>, Louise Copeman</a:t>
            </a:r>
            <a:r>
              <a:rPr lang="en-US" sz="1600" baseline="30000">
                <a:solidFill>
                  <a:schemeClr val="accent1"/>
                </a:solidFill>
                <a:latin typeface="Arial"/>
                <a:ea typeface="Arial"/>
                <a:cs typeface="Arial"/>
                <a:sym typeface="Arial"/>
              </a:rPr>
              <a:t>5,6</a:t>
            </a:r>
            <a:r>
              <a:rPr lang="en-US" sz="1600">
                <a:solidFill>
                  <a:schemeClr val="accent1"/>
                </a:solidFill>
                <a:latin typeface="Arial"/>
                <a:ea typeface="Arial"/>
                <a:cs typeface="Arial"/>
                <a:sym typeface="Arial"/>
              </a:rPr>
              <a:t>, Alison Deary</a:t>
            </a:r>
            <a:r>
              <a:rPr lang="en-US" sz="1600" baseline="30000">
                <a:solidFill>
                  <a:schemeClr val="accent1"/>
                </a:solidFill>
                <a:latin typeface="Arial"/>
                <a:ea typeface="Arial"/>
                <a:cs typeface="Arial"/>
                <a:sym typeface="Arial"/>
              </a:rPr>
              <a:t>7</a:t>
            </a:r>
            <a:r>
              <a:rPr lang="en-US" sz="1600">
                <a:solidFill>
                  <a:schemeClr val="accent1"/>
                </a:solidFill>
                <a:latin typeface="Arial"/>
                <a:ea typeface="Arial"/>
                <a:cs typeface="Arial"/>
                <a:sym typeface="Arial"/>
              </a:rPr>
              <a:t>,                       Georgina Gibson</a:t>
            </a:r>
            <a:r>
              <a:rPr lang="en-US" sz="1600" baseline="30000">
                <a:solidFill>
                  <a:schemeClr val="accent1"/>
                </a:solidFill>
                <a:latin typeface="Arial"/>
                <a:ea typeface="Arial"/>
                <a:cs typeface="Arial"/>
                <a:sym typeface="Arial"/>
              </a:rPr>
              <a:t>8</a:t>
            </a:r>
            <a:r>
              <a:rPr lang="en-US" sz="1600">
                <a:solidFill>
                  <a:schemeClr val="accent1"/>
                </a:solidFill>
                <a:latin typeface="Arial"/>
                <a:ea typeface="Arial"/>
                <a:cs typeface="Arial"/>
                <a:sym typeface="Arial"/>
              </a:rPr>
              <a:t>, Gretchen Harrington</a:t>
            </a:r>
            <a:r>
              <a:rPr lang="en-US" sz="1600" baseline="30000">
                <a:solidFill>
                  <a:schemeClr val="accent1"/>
                </a:solidFill>
                <a:latin typeface="Arial"/>
                <a:ea typeface="Arial"/>
                <a:cs typeface="Arial"/>
                <a:sym typeface="Arial"/>
              </a:rPr>
              <a:t>1</a:t>
            </a:r>
            <a:r>
              <a:rPr lang="en-US" sz="1600">
                <a:solidFill>
                  <a:schemeClr val="accent1"/>
                </a:solidFill>
                <a:latin typeface="Arial"/>
                <a:ea typeface="Arial"/>
                <a:cs typeface="Arial"/>
                <a:sym typeface="Arial"/>
              </a:rPr>
              <a:t>, Jeremy Harris</a:t>
            </a:r>
            <a:r>
              <a:rPr lang="en-US" sz="1600" baseline="30000">
                <a:solidFill>
                  <a:schemeClr val="accent1"/>
                </a:solidFill>
                <a:latin typeface="Arial"/>
                <a:ea typeface="Arial"/>
                <a:cs typeface="Arial"/>
                <a:sym typeface="Arial"/>
              </a:rPr>
              <a:t>9</a:t>
            </a:r>
            <a:r>
              <a:rPr lang="en-US" sz="1600">
                <a:solidFill>
                  <a:schemeClr val="accent1"/>
                </a:solidFill>
                <a:latin typeface="Arial"/>
                <a:ea typeface="Arial"/>
                <a:cs typeface="Arial"/>
                <a:sym typeface="Arial"/>
              </a:rPr>
              <a:t>, Tom Hurst</a:t>
            </a:r>
            <a:r>
              <a:rPr lang="en-US" sz="1600" baseline="30000">
                <a:solidFill>
                  <a:schemeClr val="accent1"/>
                </a:solidFill>
                <a:latin typeface="Arial"/>
                <a:ea typeface="Arial"/>
                <a:cs typeface="Arial"/>
                <a:sym typeface="Arial"/>
              </a:rPr>
              <a:t>5</a:t>
            </a:r>
            <a:r>
              <a:rPr lang="en-US" sz="1600">
                <a:solidFill>
                  <a:schemeClr val="accent1"/>
                </a:solidFill>
                <a:latin typeface="Arial"/>
                <a:ea typeface="Arial"/>
                <a:cs typeface="Arial"/>
                <a:sym typeface="Arial"/>
              </a:rPr>
              <a:t>, Ben Laurel</a:t>
            </a:r>
            <a:r>
              <a:rPr lang="en-US" sz="1600" baseline="30000">
                <a:solidFill>
                  <a:schemeClr val="accent1"/>
                </a:solidFill>
                <a:latin typeface="Arial"/>
                <a:ea typeface="Arial"/>
                <a:cs typeface="Arial"/>
                <a:sym typeface="Arial"/>
              </a:rPr>
              <a:t>5</a:t>
            </a:r>
            <a:r>
              <a:rPr lang="en-US" sz="1600">
                <a:solidFill>
                  <a:schemeClr val="accent1"/>
                </a:solidFill>
                <a:latin typeface="Arial"/>
                <a:ea typeface="Arial"/>
                <a:cs typeface="Arial"/>
                <a:sym typeface="Arial"/>
              </a:rPr>
              <a:t>, Jennifer Marsh</a:t>
            </a:r>
            <a:r>
              <a:rPr lang="en-US" sz="1600" baseline="30000">
                <a:solidFill>
                  <a:schemeClr val="accent1"/>
                </a:solidFill>
                <a:latin typeface="Arial"/>
                <a:ea typeface="Arial"/>
                <a:cs typeface="Arial"/>
                <a:sym typeface="Arial"/>
              </a:rPr>
              <a:t>1,10</a:t>
            </a:r>
            <a:r>
              <a:rPr lang="en-US" sz="1600">
                <a:solidFill>
                  <a:schemeClr val="accent1"/>
                </a:solidFill>
                <a:latin typeface="Arial"/>
                <a:ea typeface="Arial"/>
                <a:cs typeface="Arial"/>
                <a:sym typeface="Arial"/>
              </a:rPr>
              <a:t>, Franz Mueter</a:t>
            </a:r>
            <a:r>
              <a:rPr lang="en-US" sz="1600" baseline="30000">
                <a:solidFill>
                  <a:schemeClr val="accent1"/>
                </a:solidFill>
                <a:latin typeface="Arial"/>
                <a:ea typeface="Arial"/>
                <a:cs typeface="Arial"/>
                <a:sym typeface="Arial"/>
              </a:rPr>
              <a:t>10</a:t>
            </a:r>
            <a:r>
              <a:rPr lang="en-US" sz="1600">
                <a:solidFill>
                  <a:schemeClr val="accent1"/>
                </a:solidFill>
                <a:latin typeface="Arial"/>
                <a:ea typeface="Arial"/>
                <a:cs typeface="Arial"/>
                <a:sym typeface="Arial"/>
              </a:rPr>
              <a:t>, Chris Rooper</a:t>
            </a:r>
            <a:r>
              <a:rPr lang="en-US" sz="1600" baseline="30000">
                <a:solidFill>
                  <a:schemeClr val="accent1"/>
                </a:solidFill>
                <a:latin typeface="Arial"/>
                <a:ea typeface="Arial"/>
                <a:cs typeface="Arial"/>
                <a:sym typeface="Arial"/>
              </a:rPr>
              <a:t>11</a:t>
            </a:r>
            <a:r>
              <a:rPr lang="en-US" sz="1600">
                <a:solidFill>
                  <a:schemeClr val="accent1"/>
                </a:solidFill>
                <a:latin typeface="Arial"/>
                <a:ea typeface="Arial"/>
                <a:cs typeface="Arial"/>
                <a:sym typeface="Arial"/>
              </a:rPr>
              <a:t>, S. Kalei Shotwell</a:t>
            </a:r>
            <a:r>
              <a:rPr lang="en-US" sz="1600" baseline="30000">
                <a:solidFill>
                  <a:schemeClr val="accent1"/>
                </a:solidFill>
                <a:latin typeface="Arial"/>
                <a:ea typeface="Arial"/>
                <a:cs typeface="Arial"/>
                <a:sym typeface="Arial"/>
              </a:rPr>
              <a:t>12</a:t>
            </a:r>
            <a:r>
              <a:rPr lang="en-US" sz="1600">
                <a:solidFill>
                  <a:schemeClr val="accent1"/>
                </a:solidFill>
                <a:latin typeface="Arial"/>
                <a:ea typeface="Arial"/>
                <a:cs typeface="Arial"/>
                <a:sym typeface="Arial"/>
              </a:rPr>
              <a:t>,                            William Stockhausen</a:t>
            </a:r>
            <a:r>
              <a:rPr lang="en-US" sz="1600" baseline="30000">
                <a:solidFill>
                  <a:schemeClr val="accent1"/>
                </a:solidFill>
                <a:latin typeface="Arial"/>
                <a:ea typeface="Arial"/>
                <a:cs typeface="Arial"/>
                <a:sym typeface="Arial"/>
              </a:rPr>
              <a:t>13</a:t>
            </a:r>
            <a:endParaRPr sz="1600" b="0" i="0" u="none" strike="noStrike" cap="none" baseline="30000">
              <a:solidFill>
                <a:schemeClr val="accent1"/>
              </a:solidFill>
              <a:latin typeface="Arial"/>
              <a:ea typeface="Arial"/>
              <a:cs typeface="Arial"/>
              <a:sym typeface="Arial"/>
            </a:endParaRPr>
          </a:p>
        </p:txBody>
      </p:sp>
      <p:pic>
        <p:nvPicPr>
          <p:cNvPr id="366" name="Google Shape;366;gda58c33139_0_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992" y="5874847"/>
            <a:ext cx="914400" cy="914400"/>
          </a:xfrm>
          <a:prstGeom prst="rect">
            <a:avLst/>
          </a:prstGeom>
          <a:noFill/>
          <a:ln>
            <a:noFill/>
          </a:ln>
        </p:spPr>
      </p:pic>
      <p:pic>
        <p:nvPicPr>
          <p:cNvPr id="367" name="Google Shape;367;gda58c33139_0_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01284" y="4710138"/>
            <a:ext cx="2349340" cy="1836412"/>
          </a:xfrm>
          <a:prstGeom prst="rect">
            <a:avLst/>
          </a:prstGeom>
          <a:noFill/>
          <a:ln>
            <a:noFill/>
          </a:ln>
        </p:spPr>
      </p:pic>
      <p:pic>
        <p:nvPicPr>
          <p:cNvPr id="368" name="Google Shape;368;gda58c33139_0_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01284" y="3132171"/>
            <a:ext cx="2349340" cy="1589879"/>
          </a:xfrm>
          <a:prstGeom prst="rect">
            <a:avLst/>
          </a:prstGeom>
          <a:noFill/>
          <a:ln>
            <a:noFill/>
          </a:ln>
        </p:spPr>
      </p:pic>
      <p:sp>
        <p:nvSpPr>
          <p:cNvPr id="369" name="Google Shape;369;gda58c33139_0_10"/>
          <p:cNvSpPr/>
          <p:nvPr/>
        </p:nvSpPr>
        <p:spPr>
          <a:xfrm>
            <a:off x="581192" y="2870923"/>
            <a:ext cx="5729100" cy="3295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1600"/>
              <a:buFont typeface="Calibri"/>
              <a:buNone/>
            </a:pPr>
            <a:r>
              <a:rPr lang="en-US" sz="1250" b="0" i="0" u="none" strike="noStrike" cap="none" baseline="30000">
                <a:solidFill>
                  <a:schemeClr val="accent1"/>
                </a:solidFill>
                <a:latin typeface="Arial"/>
                <a:ea typeface="Arial"/>
                <a:cs typeface="Arial"/>
                <a:sym typeface="Arial"/>
              </a:rPr>
              <a:t>1</a:t>
            </a:r>
            <a:r>
              <a:rPr lang="en-US" sz="1250" b="0" i="0" u="none" strike="noStrike" cap="none">
                <a:solidFill>
                  <a:schemeClr val="accent1"/>
                </a:solidFill>
                <a:latin typeface="Arial"/>
                <a:ea typeface="Arial"/>
                <a:cs typeface="Arial"/>
                <a:sym typeface="Arial"/>
              </a:rPr>
              <a:t> HCD, NMFS Alaska Region, Juneau, AK</a:t>
            </a: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50"/>
              <a:buFont typeface="Arial"/>
              <a:buNone/>
            </a:pPr>
            <a:r>
              <a:rPr lang="en-US" sz="1250" b="0" i="0" u="none" strike="noStrike" cap="none" baseline="30000">
                <a:solidFill>
                  <a:schemeClr val="accent1"/>
                </a:solidFill>
                <a:latin typeface="Arial"/>
                <a:ea typeface="Arial"/>
                <a:cs typeface="Arial"/>
                <a:sym typeface="Arial"/>
              </a:rPr>
              <a:t>2</a:t>
            </a:r>
            <a:r>
              <a:rPr lang="en-US" sz="1250" b="0" i="0" u="none" strike="noStrike" cap="none">
                <a:solidFill>
                  <a:schemeClr val="accent1"/>
                </a:solidFill>
                <a:latin typeface="Arial"/>
                <a:ea typeface="Arial"/>
                <a:cs typeface="Arial"/>
                <a:sym typeface="Arial"/>
              </a:rPr>
              <a:t> HEPR Program, AFSC, Seattle, WA</a:t>
            </a: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50"/>
              <a:buFont typeface="Arial"/>
              <a:buNone/>
            </a:pPr>
            <a:r>
              <a:rPr lang="en-US" sz="1250" b="0" i="0" u="none" strike="noStrike" cap="none" baseline="30000">
                <a:solidFill>
                  <a:schemeClr val="accent1"/>
                </a:solidFill>
                <a:latin typeface="Arial"/>
                <a:ea typeface="Arial"/>
                <a:cs typeface="Arial"/>
                <a:sym typeface="Arial"/>
              </a:rPr>
              <a:t>3</a:t>
            </a:r>
            <a:r>
              <a:rPr lang="en-US" sz="1250" b="0" i="0" u="none" strike="noStrike" cap="none">
                <a:solidFill>
                  <a:schemeClr val="accent1"/>
                </a:solidFill>
                <a:latin typeface="Arial"/>
                <a:ea typeface="Arial"/>
                <a:cs typeface="Arial"/>
                <a:sym typeface="Arial"/>
              </a:rPr>
              <a:t> University of Washington, Seattle, WA</a:t>
            </a: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50"/>
              <a:buFont typeface="Arial"/>
              <a:buNone/>
            </a:pPr>
            <a:r>
              <a:rPr lang="en-US" sz="1250" b="0" i="0" u="none" strike="noStrike" cap="none" baseline="30000">
                <a:solidFill>
                  <a:schemeClr val="accent1"/>
                </a:solidFill>
                <a:latin typeface="Arial"/>
                <a:ea typeface="Arial"/>
                <a:cs typeface="Arial"/>
                <a:sym typeface="Arial"/>
              </a:rPr>
              <a:t>4</a:t>
            </a:r>
            <a:r>
              <a:rPr lang="en-US" sz="1250" b="0" i="0" u="none" strike="noStrike" cap="none">
                <a:solidFill>
                  <a:schemeClr val="accent1"/>
                </a:solidFill>
                <a:latin typeface="Arial"/>
                <a:ea typeface="Arial"/>
                <a:cs typeface="Arial"/>
                <a:sym typeface="Arial"/>
              </a:rPr>
              <a:t> GAP, AFSC, Kodiak, AK</a:t>
            </a: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50"/>
              <a:buFont typeface="Arial"/>
              <a:buNone/>
            </a:pPr>
            <a:r>
              <a:rPr lang="en-US" sz="1250" b="0" i="0" u="none" strike="noStrike" cap="none" baseline="30000">
                <a:solidFill>
                  <a:schemeClr val="accent1"/>
                </a:solidFill>
                <a:latin typeface="Arial"/>
                <a:ea typeface="Arial"/>
                <a:cs typeface="Arial"/>
                <a:sym typeface="Arial"/>
              </a:rPr>
              <a:t>5 </a:t>
            </a:r>
            <a:r>
              <a:rPr lang="en-US" sz="1250" b="0" i="0" u="none" strike="noStrike" cap="none">
                <a:solidFill>
                  <a:schemeClr val="accent1"/>
                </a:solidFill>
                <a:latin typeface="Arial"/>
                <a:ea typeface="Arial"/>
                <a:cs typeface="Arial"/>
                <a:sym typeface="Arial"/>
              </a:rPr>
              <a:t>Fisheries Behavioral Ecology Program, AFSC, Newport, OR</a:t>
            </a: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50"/>
              <a:buFont typeface="Arial"/>
              <a:buNone/>
            </a:pPr>
            <a:r>
              <a:rPr lang="en-US" sz="1250" b="0" i="0" u="none" strike="noStrike" cap="none" baseline="30000">
                <a:solidFill>
                  <a:schemeClr val="accent1"/>
                </a:solidFill>
                <a:latin typeface="Arial"/>
                <a:ea typeface="Arial"/>
                <a:cs typeface="Arial"/>
                <a:sym typeface="Arial"/>
              </a:rPr>
              <a:t>6 </a:t>
            </a:r>
            <a:r>
              <a:rPr lang="en-US" sz="1250" b="0" i="0" u="none" strike="noStrike" cap="none">
                <a:solidFill>
                  <a:schemeClr val="accent1"/>
                </a:solidFill>
                <a:latin typeface="Arial"/>
                <a:ea typeface="Arial"/>
                <a:cs typeface="Arial"/>
                <a:sym typeface="Arial"/>
              </a:rPr>
              <a:t>Oregon State University (OSU), Newport, OR</a:t>
            </a: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50"/>
              <a:buFont typeface="Arial"/>
              <a:buNone/>
            </a:pPr>
            <a:r>
              <a:rPr lang="en-US" sz="1250" b="0" i="0" u="none" strike="noStrike" cap="none" baseline="30000">
                <a:solidFill>
                  <a:schemeClr val="accent1"/>
                </a:solidFill>
                <a:latin typeface="Arial"/>
                <a:ea typeface="Arial"/>
                <a:cs typeface="Arial"/>
                <a:sym typeface="Arial"/>
              </a:rPr>
              <a:t>7</a:t>
            </a:r>
            <a:r>
              <a:rPr lang="en-US" sz="1250" b="0" i="0" u="none" strike="noStrike" cap="none">
                <a:solidFill>
                  <a:schemeClr val="accent1"/>
                </a:solidFill>
                <a:latin typeface="Arial"/>
                <a:ea typeface="Arial"/>
                <a:cs typeface="Arial"/>
                <a:sym typeface="Arial"/>
              </a:rPr>
              <a:t> Recruitment Processes Program, AFSC, Seattle, WA</a:t>
            </a: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50"/>
              <a:buFont typeface="Arial"/>
              <a:buNone/>
            </a:pPr>
            <a:r>
              <a:rPr lang="en-US" sz="1250" b="0" i="0" u="none" strike="noStrike" cap="none" baseline="30000">
                <a:solidFill>
                  <a:schemeClr val="accent1"/>
                </a:solidFill>
                <a:latin typeface="Arial"/>
                <a:ea typeface="Arial"/>
                <a:cs typeface="Arial"/>
                <a:sym typeface="Arial"/>
              </a:rPr>
              <a:t>8</a:t>
            </a:r>
            <a:r>
              <a:rPr lang="en-US" sz="1250" b="0" i="0" u="none" strike="noStrike" cap="none">
                <a:solidFill>
                  <a:schemeClr val="accent1"/>
                </a:solidFill>
                <a:latin typeface="Arial"/>
                <a:ea typeface="Arial"/>
                <a:cs typeface="Arial"/>
                <a:sym typeface="Arial"/>
              </a:rPr>
              <a:t> University of Alaska Fairbanks (UAF), Fairbanks, AK</a:t>
            </a: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50"/>
              <a:buFont typeface="Arial"/>
              <a:buNone/>
            </a:pPr>
            <a:r>
              <a:rPr lang="en-US" sz="1250" b="0" i="0" u="none" strike="noStrike" cap="none" baseline="30000">
                <a:solidFill>
                  <a:schemeClr val="accent1"/>
                </a:solidFill>
                <a:latin typeface="Arial"/>
                <a:ea typeface="Arial"/>
                <a:cs typeface="Arial"/>
                <a:sym typeface="Arial"/>
              </a:rPr>
              <a:t>9  </a:t>
            </a:r>
            <a:r>
              <a:rPr lang="en-US" sz="1250" b="0" i="0" u="none" strike="noStrike" cap="none">
                <a:solidFill>
                  <a:schemeClr val="accent1"/>
                </a:solidFill>
                <a:latin typeface="Arial"/>
                <a:ea typeface="Arial"/>
                <a:cs typeface="Arial"/>
                <a:sym typeface="Arial"/>
              </a:rPr>
              <a:t>GAP, AFSC, Seattle, WA</a:t>
            </a:r>
            <a:br>
              <a:rPr lang="en-US" sz="1250" b="0" i="0" u="none" strike="noStrike" cap="none">
                <a:solidFill>
                  <a:schemeClr val="accent1"/>
                </a:solidFill>
                <a:latin typeface="Arial"/>
                <a:ea typeface="Arial"/>
                <a:cs typeface="Arial"/>
                <a:sym typeface="Arial"/>
              </a:rPr>
            </a:br>
            <a:r>
              <a:rPr lang="en-US" sz="1250" b="0" i="0" u="none" strike="noStrike" cap="none" baseline="30000">
                <a:solidFill>
                  <a:schemeClr val="accent1"/>
                </a:solidFill>
                <a:latin typeface="Arial"/>
                <a:ea typeface="Arial"/>
                <a:cs typeface="Arial"/>
                <a:sym typeface="Arial"/>
              </a:rPr>
              <a:t>10</a:t>
            </a:r>
            <a:r>
              <a:rPr lang="en-US" sz="1250" b="0" i="0" u="none" strike="noStrike" cap="none">
                <a:solidFill>
                  <a:schemeClr val="accent1"/>
                </a:solidFill>
                <a:latin typeface="Arial"/>
                <a:ea typeface="Arial"/>
                <a:cs typeface="Arial"/>
                <a:sym typeface="Arial"/>
              </a:rPr>
              <a:t> UAF, Juneau, AK</a:t>
            </a: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50"/>
              <a:buFont typeface="Arial"/>
              <a:buNone/>
            </a:pPr>
            <a:r>
              <a:rPr lang="en-US" sz="1250" b="0" i="0" u="none" strike="noStrike" cap="none" baseline="30000">
                <a:solidFill>
                  <a:schemeClr val="accent1"/>
                </a:solidFill>
                <a:latin typeface="Arial"/>
                <a:ea typeface="Arial"/>
                <a:cs typeface="Arial"/>
                <a:sym typeface="Arial"/>
              </a:rPr>
              <a:t>11 </a:t>
            </a:r>
            <a:r>
              <a:rPr lang="en-US" sz="1250" b="0" i="0" u="none" strike="noStrike" cap="none">
                <a:solidFill>
                  <a:schemeClr val="accent1"/>
                </a:solidFill>
                <a:latin typeface="Arial"/>
                <a:ea typeface="Arial"/>
                <a:cs typeface="Arial"/>
                <a:sym typeface="Arial"/>
              </a:rPr>
              <a:t>Department of Fisheries and Oceans, Nanaimo, BC, Canada</a:t>
            </a: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50"/>
              <a:buFont typeface="Arial"/>
              <a:buNone/>
            </a:pPr>
            <a:r>
              <a:rPr lang="en-US" sz="1250" b="0" i="0" u="none" strike="noStrike" cap="none" baseline="30000">
                <a:solidFill>
                  <a:schemeClr val="accent1"/>
                </a:solidFill>
                <a:latin typeface="Arial"/>
                <a:ea typeface="Arial"/>
                <a:cs typeface="Arial"/>
                <a:sym typeface="Arial"/>
              </a:rPr>
              <a:t>12</a:t>
            </a:r>
            <a:r>
              <a:rPr lang="en-US" sz="1250" b="0" i="0" u="none" strike="noStrike" cap="none">
                <a:solidFill>
                  <a:schemeClr val="accent1"/>
                </a:solidFill>
                <a:latin typeface="Arial"/>
                <a:ea typeface="Arial"/>
                <a:cs typeface="Arial"/>
                <a:sym typeface="Arial"/>
              </a:rPr>
              <a:t> Resource Ecology and Fisheries Management (REFM), AFSC, Juneau, AK</a:t>
            </a: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50"/>
              <a:buFont typeface="Arial"/>
              <a:buNone/>
            </a:pPr>
            <a:r>
              <a:rPr lang="en-US" sz="1250" b="0" i="0" u="none" strike="noStrike" cap="none" baseline="30000">
                <a:solidFill>
                  <a:schemeClr val="accent1"/>
                </a:solidFill>
                <a:latin typeface="Arial"/>
                <a:ea typeface="Arial"/>
                <a:cs typeface="Arial"/>
                <a:sym typeface="Arial"/>
              </a:rPr>
              <a:t>13</a:t>
            </a:r>
            <a:r>
              <a:rPr lang="en-US" sz="1250" b="0" i="0" u="none" strike="noStrike" cap="none">
                <a:solidFill>
                  <a:schemeClr val="accent1"/>
                </a:solidFill>
                <a:latin typeface="Arial"/>
                <a:ea typeface="Arial"/>
                <a:cs typeface="Arial"/>
                <a:sym typeface="Arial"/>
              </a:rPr>
              <a:t> REFM, AFSC, Seattle, WA</a:t>
            </a:r>
            <a:endParaRPr sz="1250" b="0" i="0" u="none" strike="noStrike" cap="none" baseline="30000">
              <a:solidFill>
                <a:schemeClr val="accen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50"/>
              <a:buFont typeface="Arial"/>
              <a:buNone/>
            </a:pPr>
            <a:endParaRPr sz="1250" b="0"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50"/>
              <a:buFont typeface="Arial"/>
              <a:buNone/>
            </a:pPr>
            <a:r>
              <a:rPr lang="en-US" sz="1250" b="0" i="0" u="none" strike="noStrike" cap="none">
                <a:solidFill>
                  <a:schemeClr val="accent1"/>
                </a:solidFill>
                <a:latin typeface="Arial"/>
                <a:ea typeface="Arial"/>
                <a:cs typeface="Arial"/>
                <a:sym typeface="Arial"/>
              </a:rPr>
              <a:t>2020 EFH Discussion Paper: https://meetings.npfmc.org/Meeting/Details/2045</a:t>
            </a:r>
            <a:endParaRPr sz="1250" b="0" i="0" u="none" strike="noStrike" cap="none">
              <a:solidFill>
                <a:schemeClr val="accent1"/>
              </a:solidFill>
              <a:latin typeface="Arial"/>
              <a:ea typeface="Arial"/>
              <a:cs typeface="Arial"/>
              <a:sym typeface="Arial"/>
            </a:endParaRPr>
          </a:p>
        </p:txBody>
      </p:sp>
      <p:sp>
        <p:nvSpPr>
          <p:cNvPr id="370" name="Google Shape;370;gda58c33139_0_10"/>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da58c33139_0_28"/>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OUTLINE</a:t>
            </a:r>
            <a:endParaRPr>
              <a:solidFill>
                <a:schemeClr val="lt1"/>
              </a:solidFill>
              <a:latin typeface="Arial"/>
              <a:ea typeface="Arial"/>
              <a:cs typeface="Arial"/>
              <a:sym typeface="Arial"/>
            </a:endParaRPr>
          </a:p>
        </p:txBody>
      </p:sp>
      <p:pic>
        <p:nvPicPr>
          <p:cNvPr id="377" name="Google Shape;377;gda58c33139_0_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992" y="5874847"/>
            <a:ext cx="914400" cy="914400"/>
          </a:xfrm>
          <a:prstGeom prst="rect">
            <a:avLst/>
          </a:prstGeom>
          <a:noFill/>
          <a:ln>
            <a:noFill/>
          </a:ln>
        </p:spPr>
      </p:pic>
      <p:pic>
        <p:nvPicPr>
          <p:cNvPr id="378" name="Google Shape;378;gda58c33139_0_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70925" y="5247925"/>
            <a:ext cx="1301475" cy="1301475"/>
          </a:xfrm>
          <a:prstGeom prst="rect">
            <a:avLst/>
          </a:prstGeom>
          <a:noFill/>
          <a:ln>
            <a:noFill/>
          </a:ln>
        </p:spPr>
      </p:pic>
      <p:sp>
        <p:nvSpPr>
          <p:cNvPr id="379" name="Google Shape;379;gda58c33139_0_28"/>
          <p:cNvSpPr txBox="1">
            <a:spLocks noGrp="1"/>
          </p:cNvSpPr>
          <p:nvPr>
            <p:ph type="body" idx="1"/>
          </p:nvPr>
        </p:nvSpPr>
        <p:spPr>
          <a:xfrm>
            <a:off x="290550" y="1736650"/>
            <a:ext cx="8562900" cy="2931900"/>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1656"/>
              <a:buNone/>
            </a:pPr>
            <a:r>
              <a:rPr lang="en-US" sz="2200">
                <a:solidFill>
                  <a:srgbClr val="122446"/>
                </a:solidFill>
              </a:rPr>
              <a:t>		</a:t>
            </a:r>
            <a:endParaRPr/>
          </a:p>
          <a:p>
            <a:pPr marL="457200" lvl="0" indent="0" algn="l" rtl="0">
              <a:lnSpc>
                <a:spcPct val="90000"/>
              </a:lnSpc>
              <a:spcBef>
                <a:spcPts val="0"/>
              </a:spcBef>
              <a:spcAft>
                <a:spcPts val="0"/>
              </a:spcAft>
              <a:buClr>
                <a:schemeClr val="dk1"/>
              </a:buClr>
              <a:buSzPts val="1656"/>
              <a:buFont typeface="Arial"/>
              <a:buNone/>
            </a:pPr>
            <a:r>
              <a:rPr lang="en-US" sz="2200" i="1">
                <a:solidFill>
                  <a:srgbClr val="122446"/>
                </a:solidFill>
              </a:rPr>
              <a:t>New</a:t>
            </a:r>
            <a:r>
              <a:rPr lang="en-US" sz="2200">
                <a:solidFill>
                  <a:srgbClr val="122446"/>
                </a:solidFill>
              </a:rPr>
              <a:t> Ensemble Models and EFH Maps</a:t>
            </a:r>
            <a:endParaRPr/>
          </a:p>
          <a:p>
            <a:pPr marL="914400" lvl="0" indent="0" algn="l" rtl="0">
              <a:lnSpc>
                <a:spcPct val="90000"/>
              </a:lnSpc>
              <a:spcBef>
                <a:spcPts val="0"/>
              </a:spcBef>
              <a:spcAft>
                <a:spcPts val="0"/>
              </a:spcAft>
              <a:buClr>
                <a:schemeClr val="dk1"/>
              </a:buClr>
              <a:buSzPts val="1656"/>
              <a:buFont typeface="Arial"/>
              <a:buNone/>
            </a:pPr>
            <a:r>
              <a:rPr lang="en-US" sz="2200">
                <a:solidFill>
                  <a:srgbClr val="122446"/>
                </a:solidFill>
              </a:rPr>
              <a:t>Advancing EFH for Groundfishes and Crabs in Alaska                    (Laman et al.)</a:t>
            </a:r>
            <a:endParaRPr/>
          </a:p>
          <a:p>
            <a:pPr marL="457200" lvl="0" indent="0" algn="l" rtl="0">
              <a:lnSpc>
                <a:spcPct val="90000"/>
              </a:lnSpc>
              <a:spcBef>
                <a:spcPts val="1800"/>
              </a:spcBef>
              <a:spcAft>
                <a:spcPts val="0"/>
              </a:spcAft>
              <a:buSzPts val="1656"/>
              <a:buNone/>
            </a:pPr>
            <a:r>
              <a:rPr lang="en-US" sz="2200" i="1">
                <a:solidFill>
                  <a:srgbClr val="122446"/>
                </a:solidFill>
              </a:rPr>
              <a:t>New</a:t>
            </a:r>
            <a:r>
              <a:rPr lang="en-US" sz="2200">
                <a:solidFill>
                  <a:srgbClr val="122446"/>
                </a:solidFill>
              </a:rPr>
              <a:t> Stock-specific EFH Tools</a:t>
            </a:r>
            <a:endParaRPr/>
          </a:p>
          <a:p>
            <a:pPr marL="914400" lvl="0" indent="0" algn="l" rtl="0">
              <a:lnSpc>
                <a:spcPct val="90000"/>
              </a:lnSpc>
              <a:spcBef>
                <a:spcPts val="0"/>
              </a:spcBef>
              <a:spcAft>
                <a:spcPts val="0"/>
              </a:spcAft>
              <a:buSzPts val="1656"/>
              <a:buNone/>
            </a:pPr>
            <a:r>
              <a:rPr lang="en-US" sz="2200">
                <a:solidFill>
                  <a:srgbClr val="122446"/>
                </a:solidFill>
              </a:rPr>
              <a:t>First Model-based Arctic EFH (Marsh et al.)</a:t>
            </a:r>
            <a:endParaRPr/>
          </a:p>
          <a:p>
            <a:pPr marL="914400" lvl="0" indent="0" algn="l" rtl="0">
              <a:lnSpc>
                <a:spcPct val="90000"/>
              </a:lnSpc>
              <a:spcBef>
                <a:spcPts val="0"/>
              </a:spcBef>
              <a:spcAft>
                <a:spcPts val="0"/>
              </a:spcAft>
              <a:buSzPts val="1656"/>
              <a:buNone/>
            </a:pPr>
            <a:r>
              <a:rPr lang="en-US" sz="2200">
                <a:solidFill>
                  <a:srgbClr val="122446"/>
                </a:solidFill>
              </a:rPr>
              <a:t>Juvenile Walleye Pollock Thermal Habitat (Laurel et al.)</a:t>
            </a:r>
            <a:br>
              <a:rPr lang="en-US" sz="2200">
                <a:solidFill>
                  <a:srgbClr val="122446"/>
                </a:solidFill>
              </a:rPr>
            </a:br>
            <a:r>
              <a:rPr lang="en-US" sz="2200">
                <a:solidFill>
                  <a:srgbClr val="122446"/>
                </a:solidFill>
              </a:rPr>
              <a:t>Individual-based Models to Advance EFH (Shotwell et al.)</a:t>
            </a:r>
            <a:endParaRPr/>
          </a:p>
          <a:p>
            <a:pPr marL="457200" lvl="0" indent="0" algn="l" rtl="0">
              <a:lnSpc>
                <a:spcPct val="90000"/>
              </a:lnSpc>
              <a:spcBef>
                <a:spcPts val="1400"/>
              </a:spcBef>
              <a:spcAft>
                <a:spcPts val="0"/>
              </a:spcAft>
              <a:buSzPts val="1656"/>
              <a:buNone/>
            </a:pPr>
            <a:endParaRPr sz="2200">
              <a:solidFill>
                <a:srgbClr val="122446"/>
              </a:solidFill>
            </a:endParaRPr>
          </a:p>
        </p:txBody>
      </p:sp>
      <p:pic>
        <p:nvPicPr>
          <p:cNvPr id="380" name="Google Shape;380;gda58c33139_0_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7179875" y="4910250"/>
            <a:ext cx="1934300" cy="1450750"/>
          </a:xfrm>
          <a:prstGeom prst="rect">
            <a:avLst/>
          </a:prstGeom>
          <a:noFill/>
          <a:ln>
            <a:noFill/>
          </a:ln>
        </p:spPr>
      </p:pic>
      <p:pic>
        <p:nvPicPr>
          <p:cNvPr id="381" name="Google Shape;381;gda58c33139_0_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29476" y="4668475"/>
            <a:ext cx="2593374" cy="1966125"/>
          </a:xfrm>
          <a:prstGeom prst="rect">
            <a:avLst/>
          </a:prstGeom>
          <a:noFill/>
          <a:ln>
            <a:noFill/>
          </a:ln>
        </p:spPr>
      </p:pic>
      <p:sp>
        <p:nvSpPr>
          <p:cNvPr id="382" name="Google Shape;382;gda58c33139_0_28"/>
          <p:cNvSpPr txBox="1">
            <a:spLocks noGrp="1"/>
          </p:cNvSpPr>
          <p:nvPr>
            <p:ph type="sldNum" idx="12"/>
          </p:nvPr>
        </p:nvSpPr>
        <p:spPr>
          <a:xfrm>
            <a:off x="7800476" y="5956136"/>
            <a:ext cx="770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4341</Words>
  <Application>Microsoft Office PowerPoint</Application>
  <PresentationFormat>On-screen Show (4:3)</PresentationFormat>
  <Paragraphs>766</Paragraphs>
  <Slides>77</Slides>
  <Notes>77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Calibri</vt:lpstr>
      <vt:lpstr>Tahoma</vt:lpstr>
      <vt:lpstr>Noto Sans Symbols</vt:lpstr>
      <vt:lpstr>Times New Roman</vt:lpstr>
      <vt:lpstr>Arial</vt:lpstr>
      <vt:lpstr>Roboto</vt:lpstr>
      <vt:lpstr>Gill Sans</vt:lpstr>
      <vt:lpstr>Arial Narrow</vt:lpstr>
      <vt:lpstr>Dividend</vt:lpstr>
      <vt:lpstr>2022 EFH 5-Year Review Plan</vt:lpstr>
      <vt:lpstr>Council’s EFH Roadmap - 10 Components</vt:lpstr>
      <vt:lpstr>Timeline - Work to date</vt:lpstr>
      <vt:lpstr>Timeline - Future Planning</vt:lpstr>
      <vt:lpstr>ADVANCING ESSENTIAL FISH HABITAT DESCRIPTIONS AND MAPS  FOR THE 2022 5-YEAR REVIEW</vt:lpstr>
      <vt:lpstr>EFH Descriptions and Identification</vt:lpstr>
      <vt:lpstr>EFH RESEARCH</vt:lpstr>
      <vt:lpstr>CONTRIBUTORS / AFFILIATIONS</vt:lpstr>
      <vt:lpstr>OUTLINE</vt:lpstr>
      <vt:lpstr>ADVANCING EFH FOR NORTH PACIFIC SPECIES IN ALASKA  (Laman, Pirtle, Harris, Rooper, Hurst, Conrath)</vt:lpstr>
      <vt:lpstr>SOUTHERN TANNER CRAB  ENSEMBLE-PREDICTED ABUNDANCE</vt:lpstr>
      <vt:lpstr>SOUTHERN TANNER CRAB  EFH MAP AND PERCENTILES</vt:lpstr>
      <vt:lpstr>RED KING CRAB: HABITAT-RELATED, LEVEL 2 EFH (Laman et al.)</vt:lpstr>
      <vt:lpstr>SNOW CRAB: HABITAT-RELATED, LEVEL 2 EFH (Laman et al.)</vt:lpstr>
      <vt:lpstr>FIRST U.S. ARCTIC MODEL-BASED EFH (Marsh, Mueter, Pirtle, Harris)</vt:lpstr>
      <vt:lpstr>EFH LEVEL 3 – HABITAT-RELATED VITAL RATES</vt:lpstr>
      <vt:lpstr>THERMAL HABITAT FOR JUVENILE WALLEYE POLLOCK                         (Laurel, Copeman, Hurst, Pirtle, Gibson, Harris)</vt:lpstr>
      <vt:lpstr>Individual-based Models (IBMs) to Describe and Map EFH (Shotwell, Stockhausen, Gibson, Pirtle, Deary, Rooper)</vt:lpstr>
      <vt:lpstr>SSC MINUTES JUNE 2020 AND APRIL 2021</vt:lpstr>
      <vt:lpstr>Opportunities for Involvement in EFH Review </vt:lpstr>
      <vt:lpstr>Review Process</vt:lpstr>
      <vt:lpstr>Review Process</vt:lpstr>
      <vt:lpstr>Partners: Stock Authors and Experts</vt:lpstr>
      <vt:lpstr>Items For Review</vt:lpstr>
      <vt:lpstr>Items For Review</vt:lpstr>
      <vt:lpstr>Items For Review</vt:lpstr>
      <vt:lpstr>Your Role</vt:lpstr>
      <vt:lpstr>Thank You</vt:lpstr>
      <vt:lpstr>2. Evaluation of the Effects of Fishing</vt:lpstr>
      <vt:lpstr>2. Evaluation of the Effects of Fishing</vt:lpstr>
      <vt:lpstr>Fishing Effects Model Overview</vt:lpstr>
      <vt:lpstr>Using VMS to Increase Spatial Resolution</vt:lpstr>
      <vt:lpstr>FE - Gear Descriptions &amp; Bottom Contact</vt:lpstr>
      <vt:lpstr>Defining Fishing Gear Footprint </vt:lpstr>
      <vt:lpstr>Bottom Contact Adjustment</vt:lpstr>
      <vt:lpstr>Gear Descriptions by Vessel Class, Target</vt:lpstr>
      <vt:lpstr>Initial Bottom Contact Percentages</vt:lpstr>
      <vt:lpstr>FE - Habitat Features</vt:lpstr>
      <vt:lpstr>Bathymetry &amp; Sediment </vt:lpstr>
      <vt:lpstr>FE - Susceptibility &amp; Recovery Dynamics</vt:lpstr>
      <vt:lpstr>Framework for Literature Review </vt:lpstr>
      <vt:lpstr>Classification of Habitat Features</vt:lpstr>
      <vt:lpstr>FE Output - Habitat Reduction</vt:lpstr>
      <vt:lpstr>Cumulative Habitat Reduction</vt:lpstr>
      <vt:lpstr>Stock Author Review Process</vt:lpstr>
      <vt:lpstr>Assessment Methodology</vt:lpstr>
      <vt:lpstr>Bering Sea RKC Core EFH &amp; FE Output (2017)</vt:lpstr>
      <vt:lpstr>Habitat Reduction Time Series - RKC CEA </vt:lpstr>
      <vt:lpstr>RKC Stock Author Review</vt:lpstr>
      <vt:lpstr>Summary of Stock Author Evaluations - BSAI Crab</vt:lpstr>
      <vt:lpstr>2017 FE Review &amp; 2022 Workplan </vt:lpstr>
      <vt:lpstr>Refining Longline and Pot Interactions</vt:lpstr>
      <vt:lpstr>Longline Interactions</vt:lpstr>
      <vt:lpstr>Pot Interactions</vt:lpstr>
      <vt:lpstr>Camera System Under Development</vt:lpstr>
      <vt:lpstr>8. Habitat Areas of Particular Concern (HAPC)</vt:lpstr>
      <vt:lpstr>Councils &amp; HAPC’s</vt:lpstr>
      <vt:lpstr>HAPC - Alaska Region</vt:lpstr>
      <vt:lpstr>HAPC Process - Steps</vt:lpstr>
      <vt:lpstr>HAPC Process - Overview</vt:lpstr>
      <vt:lpstr>HAPC Proposal Contents</vt:lpstr>
      <vt:lpstr>HAPC – Initial Proposal Review</vt:lpstr>
      <vt:lpstr>HAPC – Plan Team (Scientific) Review</vt:lpstr>
      <vt:lpstr>HAPC – Additional Reviews</vt:lpstr>
      <vt:lpstr>HAPC - Council Assessment and Selection</vt:lpstr>
      <vt:lpstr>HAPC – Outcomes</vt:lpstr>
      <vt:lpstr>HAPC Timeline – 2009 HAPC Call for Proposals</vt:lpstr>
      <vt:lpstr>Current HAPC Areas:  Skate Egg Sites</vt:lpstr>
      <vt:lpstr>Current HAPC Areas: 2005 HAPC Coral Areas  </vt:lpstr>
      <vt:lpstr>PowerPoint Presentation</vt:lpstr>
      <vt:lpstr>PowerPoint Presentation</vt:lpstr>
      <vt:lpstr>PowerPoint Presentation</vt:lpstr>
      <vt:lpstr>PowerPoint Presentation</vt:lpstr>
      <vt:lpstr>PowerPoint Presentation</vt:lpstr>
      <vt:lpstr>PowerPoint Presentation</vt:lpstr>
      <vt:lpstr>Crab Plan Team Actions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EFH 5-Year Review Plan</dc:title>
  <dc:creator>Sarah LaBelle</dc:creator>
  <cp:lastModifiedBy>Jim Armstrong</cp:lastModifiedBy>
  <cp:revision>4</cp:revision>
  <dcterms:created xsi:type="dcterms:W3CDTF">2020-09-17T00:42:38Z</dcterms:created>
  <dcterms:modified xsi:type="dcterms:W3CDTF">2021-05-18T19:01:03Z</dcterms:modified>
</cp:coreProperties>
</file>